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61" r:id="rId2"/>
  </p:sldIdLst>
  <p:sldSz cx="43200638" cy="27000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BC80"/>
    <a:srgbClr val="A9D18E"/>
    <a:srgbClr val="BDF0C2"/>
    <a:srgbClr val="C6B7FF"/>
    <a:srgbClr val="FBBE9F"/>
    <a:srgbClr val="FFF3CC"/>
    <a:srgbClr val="0070C0"/>
    <a:srgbClr val="93FFFF"/>
    <a:srgbClr val="FF66F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62" autoAdjust="0"/>
    <p:restoredTop sz="94660"/>
  </p:normalViewPr>
  <p:slideViewPr>
    <p:cSldViewPr snapToGrid="0">
      <p:cViewPr>
        <p:scale>
          <a:sx n="400" d="100"/>
          <a:sy n="400" d="100"/>
        </p:scale>
        <p:origin x="288" y="-199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0080" y="4418785"/>
            <a:ext cx="32400479" cy="9400070"/>
          </a:xfrm>
        </p:spPr>
        <p:txBody>
          <a:bodyPr anchor="b"/>
          <a:lstStyle>
            <a:lvl1pPr algn="ctr"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080" y="14181357"/>
            <a:ext cx="32400479" cy="6518796"/>
          </a:xfrm>
        </p:spPr>
        <p:txBody>
          <a:bodyPr/>
          <a:lstStyle>
            <a:lvl1pPr marL="0" indent="0" algn="ctr">
              <a:buNone/>
              <a:defRPr sz="8504"/>
            </a:lvl1pPr>
            <a:lvl2pPr marL="1620042" indent="0" algn="ctr">
              <a:buNone/>
              <a:defRPr sz="7087"/>
            </a:lvl2pPr>
            <a:lvl3pPr marL="3240085" indent="0" algn="ctr">
              <a:buNone/>
              <a:defRPr sz="6378"/>
            </a:lvl3pPr>
            <a:lvl4pPr marL="4860127" indent="0" algn="ctr">
              <a:buNone/>
              <a:defRPr sz="5669"/>
            </a:lvl4pPr>
            <a:lvl5pPr marL="6480170" indent="0" algn="ctr">
              <a:buNone/>
              <a:defRPr sz="5669"/>
            </a:lvl5pPr>
            <a:lvl6pPr marL="8100212" indent="0" algn="ctr">
              <a:buNone/>
              <a:defRPr sz="5669"/>
            </a:lvl6pPr>
            <a:lvl7pPr marL="9720255" indent="0" algn="ctr">
              <a:buNone/>
              <a:defRPr sz="5669"/>
            </a:lvl7pPr>
            <a:lvl8pPr marL="11340297" indent="0" algn="ctr">
              <a:buNone/>
              <a:defRPr sz="5669"/>
            </a:lvl8pPr>
            <a:lvl9pPr marL="12960340" indent="0" algn="ctr">
              <a:buNone/>
              <a:defRPr sz="566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17/11/2023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49315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17/11/2023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90591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5456" y="1437511"/>
            <a:ext cx="9315138" cy="22881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70044" y="1437511"/>
            <a:ext cx="27405405" cy="2288142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17/11/2023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13202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17/11/2023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56890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544" y="6731304"/>
            <a:ext cx="37260550" cy="11231331"/>
          </a:xfrm>
        </p:spPr>
        <p:txBody>
          <a:bodyPr anchor="b"/>
          <a:lstStyle>
            <a:lvl1pPr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544" y="18068888"/>
            <a:ext cx="37260550" cy="5906292"/>
          </a:xfrm>
        </p:spPr>
        <p:txBody>
          <a:bodyPr/>
          <a:lstStyle>
            <a:lvl1pPr marL="0" indent="0">
              <a:buNone/>
              <a:defRPr sz="8504">
                <a:solidFill>
                  <a:schemeClr val="tx1">
                    <a:tint val="75000"/>
                  </a:schemeClr>
                </a:solidFill>
              </a:defRPr>
            </a:lvl1pPr>
            <a:lvl2pPr marL="1620042" indent="0">
              <a:buNone/>
              <a:defRPr sz="7087">
                <a:solidFill>
                  <a:schemeClr val="tx1">
                    <a:tint val="75000"/>
                  </a:schemeClr>
                </a:solidFill>
              </a:defRPr>
            </a:lvl2pPr>
            <a:lvl3pPr marL="3240085" indent="0">
              <a:buNone/>
              <a:defRPr sz="6378">
                <a:solidFill>
                  <a:schemeClr val="tx1">
                    <a:tint val="75000"/>
                  </a:schemeClr>
                </a:solidFill>
              </a:defRPr>
            </a:lvl3pPr>
            <a:lvl4pPr marL="486012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4pPr>
            <a:lvl5pPr marL="648017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5pPr>
            <a:lvl6pPr marL="8100212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6pPr>
            <a:lvl7pPr marL="9720255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7pPr>
            <a:lvl8pPr marL="1134029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8pPr>
            <a:lvl9pPr marL="1296034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17/11/2023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6069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70044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70323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17/11/2023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97520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1" y="1437512"/>
            <a:ext cx="37260550" cy="521879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673" y="6618801"/>
            <a:ext cx="18275893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673" y="9862573"/>
            <a:ext cx="18275893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70323" y="6618801"/>
            <a:ext cx="18365898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70323" y="9862573"/>
            <a:ext cx="18365898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17/11/2023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14829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17/11/2023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04643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17/11/2023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1971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5898" y="3887531"/>
            <a:ext cx="21870323" cy="19187642"/>
          </a:xfrm>
        </p:spPr>
        <p:txBody>
          <a:bodyPr/>
          <a:lstStyle>
            <a:lvl1pPr>
              <a:defRPr sz="11339"/>
            </a:lvl1pPr>
            <a:lvl2pPr>
              <a:defRPr sz="9922"/>
            </a:lvl2pPr>
            <a:lvl3pPr>
              <a:defRPr sz="8504"/>
            </a:lvl3pPr>
            <a:lvl4pPr>
              <a:defRPr sz="7087"/>
            </a:lvl4pPr>
            <a:lvl5pPr>
              <a:defRPr sz="7087"/>
            </a:lvl5pPr>
            <a:lvl6pPr>
              <a:defRPr sz="7087"/>
            </a:lvl6pPr>
            <a:lvl7pPr>
              <a:defRPr sz="7087"/>
            </a:lvl7pPr>
            <a:lvl8pPr>
              <a:defRPr sz="7087"/>
            </a:lvl8pPr>
            <a:lvl9pPr>
              <a:defRPr sz="708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17/11/2023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22852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5898" y="3887531"/>
            <a:ext cx="21870323" cy="19187642"/>
          </a:xfrm>
        </p:spPr>
        <p:txBody>
          <a:bodyPr anchor="t"/>
          <a:lstStyle>
            <a:lvl1pPr marL="0" indent="0">
              <a:buNone/>
              <a:defRPr sz="11339"/>
            </a:lvl1pPr>
            <a:lvl2pPr marL="1620042" indent="0">
              <a:buNone/>
              <a:defRPr sz="9922"/>
            </a:lvl2pPr>
            <a:lvl3pPr marL="3240085" indent="0">
              <a:buNone/>
              <a:defRPr sz="8504"/>
            </a:lvl3pPr>
            <a:lvl4pPr marL="4860127" indent="0">
              <a:buNone/>
              <a:defRPr sz="7087"/>
            </a:lvl4pPr>
            <a:lvl5pPr marL="6480170" indent="0">
              <a:buNone/>
              <a:defRPr sz="7087"/>
            </a:lvl5pPr>
            <a:lvl6pPr marL="8100212" indent="0">
              <a:buNone/>
              <a:defRPr sz="7087"/>
            </a:lvl6pPr>
            <a:lvl7pPr marL="9720255" indent="0">
              <a:buNone/>
              <a:defRPr sz="7087"/>
            </a:lvl7pPr>
            <a:lvl8pPr marL="11340297" indent="0">
              <a:buNone/>
              <a:defRPr sz="7087"/>
            </a:lvl8pPr>
            <a:lvl9pPr marL="12960340" indent="0">
              <a:buNone/>
              <a:defRPr sz="708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17/11/2023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43679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0044" y="1437512"/>
            <a:ext cx="37260550" cy="52187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0044" y="7187553"/>
            <a:ext cx="37260550" cy="17131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70044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8DE2A-4467-4B03-B288-AFB1587974C7}" type="datetimeFigureOut">
              <a:rPr lang="en-NZ" smtClean="0"/>
              <a:t>17/11/2023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10212" y="25025187"/>
            <a:ext cx="14580215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10450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73924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240085" rtl="0" eaLnBrk="1" latinLnBrk="0" hangingPunct="1">
        <a:lnSpc>
          <a:spcPct val="90000"/>
        </a:lnSpc>
        <a:spcBef>
          <a:spcPct val="0"/>
        </a:spcBef>
        <a:buNone/>
        <a:defRPr sz="1559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10021" indent="-810021" algn="l" defTabSz="3240085" rtl="0" eaLnBrk="1" latinLnBrk="0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sz="9922" kern="1200">
          <a:solidFill>
            <a:schemeClr val="tx1"/>
          </a:solidFill>
          <a:latin typeface="+mn-lt"/>
          <a:ea typeface="+mn-ea"/>
          <a:cs typeface="+mn-cs"/>
        </a:defRPr>
      </a:lvl1pPr>
      <a:lvl2pPr marL="243006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05010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3pPr>
      <a:lvl4pPr marL="567014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729019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91023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1053027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215031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377036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1pPr>
      <a:lvl2pPr marL="162004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24008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486012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648017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10021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972025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134029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296034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hyperlink" Target="https://en.wikipedia.org/wiki/Common_hepatic_duct" TargetMode="External"/><Relationship Id="rId117" Type="http://schemas.openxmlformats.org/officeDocument/2006/relationships/hyperlink" Target="https://www.ncbi.nlm.nih.gov/books/n/statpearls/article-32281/" TargetMode="External"/><Relationship Id="rId21" Type="http://schemas.openxmlformats.org/officeDocument/2006/relationships/hyperlink" Target="https://www.ncbi.nlm.nih.gov/books/NBK459246/" TargetMode="External"/><Relationship Id="rId42" Type="http://schemas.openxmlformats.org/officeDocument/2006/relationships/hyperlink" Target="https://en.wikipedia.org/wiki/Subglottis" TargetMode="External"/><Relationship Id="rId47" Type="http://schemas.openxmlformats.org/officeDocument/2006/relationships/hyperlink" Target="https://en.wikipedia.org/wiki/Aryepiglottic_fold" TargetMode="External"/><Relationship Id="rId63" Type="http://schemas.openxmlformats.org/officeDocument/2006/relationships/hyperlink" Target="https://en.wikipedia.org/wiki/Anal_canal" TargetMode="External"/><Relationship Id="rId68" Type="http://schemas.openxmlformats.org/officeDocument/2006/relationships/hyperlink" Target="https://en.wikipedia.org/wiki/Epiglottis" TargetMode="External"/><Relationship Id="rId84" Type="http://schemas.openxmlformats.org/officeDocument/2006/relationships/hyperlink" Target="https://www.ncbi.nlm.nih.gov/books/NBK448117/" TargetMode="External"/><Relationship Id="rId89" Type="http://schemas.openxmlformats.org/officeDocument/2006/relationships/hyperlink" Target="https://www.ncbi.nlm.nih.gov/books/NBK556051/" TargetMode="External"/><Relationship Id="rId112" Type="http://schemas.openxmlformats.org/officeDocument/2006/relationships/hyperlink" Target="https://en.wikipedia.org/wiki/Nasal_mucosa" TargetMode="External"/><Relationship Id="rId16" Type="http://schemas.openxmlformats.org/officeDocument/2006/relationships/hyperlink" Target="https://www.ncbi.nlm.nih.gov/books/NBK519575/" TargetMode="External"/><Relationship Id="rId107" Type="http://schemas.openxmlformats.org/officeDocument/2006/relationships/hyperlink" Target="https://www.ncbi.nlm.nih.gov/books/NBK482236/" TargetMode="External"/><Relationship Id="rId11" Type="http://schemas.openxmlformats.org/officeDocument/2006/relationships/hyperlink" Target="https://docs.google.com/document/d/1mPhpCuKIU2iBVlUGn0tYM3abVcvwJf6E4qf6HcJ_uTE/edit" TargetMode="External"/><Relationship Id="rId32" Type="http://schemas.openxmlformats.org/officeDocument/2006/relationships/hyperlink" Target="https://docs.google.com/document/d/1scyiq2vNR97QSceBCZvh9YnODtgBOf7ZJKn10VLeuno" TargetMode="External"/><Relationship Id="rId37" Type="http://schemas.openxmlformats.org/officeDocument/2006/relationships/hyperlink" Target="https://docs.google.com/document/d/1h1IesehCPfL0BfxwtbKsH3fRFJWEMHKDUBQDCumCWDM/edit" TargetMode="External"/><Relationship Id="rId53" Type="http://schemas.openxmlformats.org/officeDocument/2006/relationships/hyperlink" Target="https://en.wikipedia.org/wiki/Canals_of_Hering#:~:text=The%20canals%20of%20Hering%2C%20or,in%20the%20canals%20of%20Hering." TargetMode="External"/><Relationship Id="rId58" Type="http://schemas.openxmlformats.org/officeDocument/2006/relationships/hyperlink" Target="https://en.wikipedia.org/wiki/Cecum" TargetMode="External"/><Relationship Id="rId74" Type="http://schemas.openxmlformats.org/officeDocument/2006/relationships/hyperlink" Target="https://www.ncbi.nlm.nih.gov/books/n/statpearls/article-30245/" TargetMode="External"/><Relationship Id="rId79" Type="http://schemas.openxmlformats.org/officeDocument/2006/relationships/hyperlink" Target="https://en.wikipedia.org/wiki/Fallopian_tube" TargetMode="External"/><Relationship Id="rId102" Type="http://schemas.openxmlformats.org/officeDocument/2006/relationships/hyperlink" Target="https://en.wikipedia.org/wiki/Seminiferous_tubule" TargetMode="External"/><Relationship Id="rId123" Type="http://schemas.openxmlformats.org/officeDocument/2006/relationships/hyperlink" Target="https://en.wikipedia.org/wiki/Pancreatic_duct" TargetMode="External"/><Relationship Id="rId5" Type="http://schemas.openxmlformats.org/officeDocument/2006/relationships/hyperlink" Target="https://en.wikipedia.org/wiki/Urinary_bladder" TargetMode="External"/><Relationship Id="rId90" Type="http://schemas.openxmlformats.org/officeDocument/2006/relationships/hyperlink" Target="https://en.wikipedia.org/wiki/Bowman%27s_capsule" TargetMode="External"/><Relationship Id="rId95" Type="http://schemas.openxmlformats.org/officeDocument/2006/relationships/hyperlink" Target="https://en.wikipedia.org/wiki/Descending_limb_of_loop_of_Henle" TargetMode="External"/><Relationship Id="rId22" Type="http://schemas.openxmlformats.org/officeDocument/2006/relationships/hyperlink" Target="https://en.wikipedia.org/wiki/Gallbladder" TargetMode="External"/><Relationship Id="rId27" Type="http://schemas.openxmlformats.org/officeDocument/2006/relationships/hyperlink" Target="https://en.wikipedia.org/wiki/Common_bile_duct" TargetMode="External"/><Relationship Id="rId43" Type="http://schemas.openxmlformats.org/officeDocument/2006/relationships/hyperlink" Target="https://en.wikipedia.org/wiki/Thyroarytenoid_muscle" TargetMode="External"/><Relationship Id="rId48" Type="http://schemas.openxmlformats.org/officeDocument/2006/relationships/hyperlink" Target="https://en.wikipedia.org/wiki/Trachea" TargetMode="External"/><Relationship Id="rId64" Type="http://schemas.openxmlformats.org/officeDocument/2006/relationships/hyperlink" Target="https://www.ncbi.nlm.nih.gov/books/n/statpearls/article-26783/" TargetMode="External"/><Relationship Id="rId69" Type="http://schemas.openxmlformats.org/officeDocument/2006/relationships/hyperlink" Target="https://en.wikipedia.org/wiki/Parotid_gland" TargetMode="External"/><Relationship Id="rId113" Type="http://schemas.openxmlformats.org/officeDocument/2006/relationships/hyperlink" Target="https://www.ncbi.nlm.nih.gov/books/NBK544232/" TargetMode="External"/><Relationship Id="rId118" Type="http://schemas.openxmlformats.org/officeDocument/2006/relationships/hyperlink" Target="https://en.wikipedia.org/wiki/Bronchus" TargetMode="External"/><Relationship Id="rId80" Type="http://schemas.openxmlformats.org/officeDocument/2006/relationships/hyperlink" Target="https://www.ncbi.nlm.nih.gov/books/n/statpearls/article-21596/" TargetMode="External"/><Relationship Id="rId85" Type="http://schemas.openxmlformats.org/officeDocument/2006/relationships/hyperlink" Target="https://en.wikipedia.org/wiki/Semicircular_canals" TargetMode="External"/><Relationship Id="rId12" Type="http://schemas.openxmlformats.org/officeDocument/2006/relationships/hyperlink" Target="https://en.wikipedia.org/wiki/Vagina" TargetMode="External"/><Relationship Id="rId17" Type="http://schemas.openxmlformats.org/officeDocument/2006/relationships/hyperlink" Target="https://en.wikipedia.org/wiki/Major_duodenal_papilla#:~:text=The%20major%20duodenal%20papilla%20(papilla,Major%20duodenal%20papilla" TargetMode="External"/><Relationship Id="rId33" Type="http://schemas.openxmlformats.org/officeDocument/2006/relationships/hyperlink" Target="https://en.wikipedia.org/wiki/Dermatome_(anatomy)" TargetMode="External"/><Relationship Id="rId38" Type="http://schemas.openxmlformats.org/officeDocument/2006/relationships/hyperlink" Target="https://en.wikipedia.org/wiki/Baroreceptor" TargetMode="External"/><Relationship Id="rId59" Type="http://schemas.openxmlformats.org/officeDocument/2006/relationships/hyperlink" Target="https://www.ncbi.nlm.nih.gov/books/n/statpearls/article-32116/" TargetMode="External"/><Relationship Id="rId103" Type="http://schemas.openxmlformats.org/officeDocument/2006/relationships/hyperlink" Target="https://www.ncbi.nlm.nih.gov/books/NBK470201/" TargetMode="External"/><Relationship Id="rId108" Type="http://schemas.openxmlformats.org/officeDocument/2006/relationships/hyperlink" Target="https://en.wikipedia.org/wiki/Ampulla_of_vas_deferens" TargetMode="External"/><Relationship Id="rId124" Type="http://schemas.openxmlformats.org/officeDocument/2006/relationships/hyperlink" Target="https://www.ncbi.nlm.nih.gov/books/NBK532912/" TargetMode="External"/><Relationship Id="rId54" Type="http://schemas.openxmlformats.org/officeDocument/2006/relationships/hyperlink" Target="https://en.wikipedia.org/wiki/Bile_canaliculus" TargetMode="External"/><Relationship Id="rId70" Type="http://schemas.openxmlformats.org/officeDocument/2006/relationships/hyperlink" Target="https://www.ncbi.nlm.nih.gov/books/NBK534225/" TargetMode="External"/><Relationship Id="rId75" Type="http://schemas.openxmlformats.org/officeDocument/2006/relationships/hyperlink" Target="https://en.wikipedia.org/wiki/Epiglottic_vallecula" TargetMode="External"/><Relationship Id="rId91" Type="http://schemas.openxmlformats.org/officeDocument/2006/relationships/hyperlink" Target="https://www.ncbi.nlm.nih.gov/books/n/statpearls/article-18488/" TargetMode="External"/><Relationship Id="rId96" Type="http://schemas.openxmlformats.org/officeDocument/2006/relationships/hyperlink" Target="https://en.wikipedia.org/wiki/Ascending_limb_of_loop_of_Henle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ncbi.nlm.nih.gov/books/NBK531465/" TargetMode="External"/><Relationship Id="rId23" Type="http://schemas.openxmlformats.org/officeDocument/2006/relationships/hyperlink" Target="https://www.ncbi.nlm.nih.gov/books/NBK459288/" TargetMode="External"/><Relationship Id="rId28" Type="http://schemas.openxmlformats.org/officeDocument/2006/relationships/hyperlink" Target="https://en.wikipedia.org/wiki/Esophagus#:~:text=the%20esophageal%20mucosa.-,Nerve%20supply,nerve%20to%20supply%20the%20muscles." TargetMode="External"/><Relationship Id="rId49" Type="http://schemas.openxmlformats.org/officeDocument/2006/relationships/hyperlink" Target="https://www.ncbi.nlm.nih.gov/books/NBK448070/" TargetMode="External"/><Relationship Id="rId114" Type="http://schemas.openxmlformats.org/officeDocument/2006/relationships/hyperlink" Target="https://en.wikipedia.org/wiki/Pharynx" TargetMode="External"/><Relationship Id="rId119" Type="http://schemas.openxmlformats.org/officeDocument/2006/relationships/hyperlink" Target="https://www.ncbi.nlm.nih.gov/books/NBK537353/" TargetMode="External"/><Relationship Id="rId44" Type="http://schemas.openxmlformats.org/officeDocument/2006/relationships/hyperlink" Target="https://www.ncbi.nlm.nih.gov/books/NBK545231/" TargetMode="External"/><Relationship Id="rId60" Type="http://schemas.openxmlformats.org/officeDocument/2006/relationships/hyperlink" Target="https://en.wikipedia.org/wiki/Large_intestine#Structure" TargetMode="External"/><Relationship Id="rId65" Type="http://schemas.openxmlformats.org/officeDocument/2006/relationships/hyperlink" Target="https://en.wikipedia.org/wiki/Tongue" TargetMode="External"/><Relationship Id="rId81" Type="http://schemas.openxmlformats.org/officeDocument/2006/relationships/hyperlink" Target="https://en.wikipedia.org/wiki/Ear_canal" TargetMode="External"/><Relationship Id="rId86" Type="http://schemas.openxmlformats.org/officeDocument/2006/relationships/hyperlink" Target="https://en.wikipedia.org/wiki/Utricle_(ear)" TargetMode="External"/><Relationship Id="rId13" Type="http://schemas.openxmlformats.org/officeDocument/2006/relationships/hyperlink" Target="https://www.ncbi.nlm.nih.gov/books/NBK554601/" TargetMode="External"/><Relationship Id="rId18" Type="http://schemas.openxmlformats.org/officeDocument/2006/relationships/hyperlink" Target="https://pubmed.ncbi.nlm.nih.gov/30422588/" TargetMode="External"/><Relationship Id="rId39" Type="http://schemas.openxmlformats.org/officeDocument/2006/relationships/hyperlink" Target="https://www.ncbi.nlm.nih.gov/books/NBK537223/" TargetMode="External"/><Relationship Id="rId109" Type="http://schemas.openxmlformats.org/officeDocument/2006/relationships/hyperlink" Target="https://en.wikipedia.org/wiki/Uterus" TargetMode="External"/><Relationship Id="rId34" Type="http://schemas.openxmlformats.org/officeDocument/2006/relationships/hyperlink" Target="https://www.ncbi.nlm.nih.gov/books/n/statpearls/article-29335/" TargetMode="External"/><Relationship Id="rId50" Type="http://schemas.openxmlformats.org/officeDocument/2006/relationships/hyperlink" Target="https://en.wikipedia.org/wiki/Interlobular_bile_ducts" TargetMode="External"/><Relationship Id="rId55" Type="http://schemas.openxmlformats.org/officeDocument/2006/relationships/hyperlink" Target="https://en.wikipedia.org/wiki/Jejunum" TargetMode="External"/><Relationship Id="rId76" Type="http://schemas.openxmlformats.org/officeDocument/2006/relationships/hyperlink" Target="https://www.ncbi.nlm.nih.gov/books/n/statpearls/article-21235/" TargetMode="External"/><Relationship Id="rId97" Type="http://schemas.openxmlformats.org/officeDocument/2006/relationships/hyperlink" Target="https://en.wikipedia.org/wiki/Distal_convoluted_tubule" TargetMode="External"/><Relationship Id="rId104" Type="http://schemas.openxmlformats.org/officeDocument/2006/relationships/hyperlink" Target="https://en.wikipedia.org/wiki/Rete_testis" TargetMode="External"/><Relationship Id="rId120" Type="http://schemas.openxmlformats.org/officeDocument/2006/relationships/hyperlink" Target="https://en.wikipedia.org/wiki/Bronchiole" TargetMode="External"/><Relationship Id="rId125" Type="http://schemas.openxmlformats.org/officeDocument/2006/relationships/hyperlink" Target="https://en.wikipedia.org/wiki/Pancreas" TargetMode="External"/><Relationship Id="rId7" Type="http://schemas.openxmlformats.org/officeDocument/2006/relationships/hyperlink" Target="https://en.wikipedia.org/wiki/Urethra" TargetMode="External"/><Relationship Id="rId71" Type="http://schemas.openxmlformats.org/officeDocument/2006/relationships/hyperlink" Target="https://en.wikipedia.org/wiki/Submandibular_gland" TargetMode="External"/><Relationship Id="rId92" Type="http://schemas.openxmlformats.org/officeDocument/2006/relationships/hyperlink" Target="https://en.wikipedia.org/wiki/Nephron#Renal_tubule" TargetMode="External"/><Relationship Id="rId2" Type="http://schemas.openxmlformats.org/officeDocument/2006/relationships/hyperlink" Target="https://en.wikipedia.org/wiki/Ureter" TargetMode="External"/><Relationship Id="rId29" Type="http://schemas.openxmlformats.org/officeDocument/2006/relationships/hyperlink" Target="https://www.ncbi.nlm.nih.gov/books/n/statpearls/article-33963/" TargetMode="External"/><Relationship Id="rId24" Type="http://schemas.openxmlformats.org/officeDocument/2006/relationships/hyperlink" Target="https://en.wikipedia.org/wiki/Duodenum" TargetMode="External"/><Relationship Id="rId40" Type="http://schemas.openxmlformats.org/officeDocument/2006/relationships/hyperlink" Target="https://en.wikipedia.org/wiki/Larynx" TargetMode="External"/><Relationship Id="rId45" Type="http://schemas.openxmlformats.org/officeDocument/2006/relationships/hyperlink" Target="https://en.wikipedia.org/wiki/Arytenoid_cartilage" TargetMode="External"/><Relationship Id="rId66" Type="http://schemas.openxmlformats.org/officeDocument/2006/relationships/hyperlink" Target="https://www.ncbi.nlm.nih.gov/books/NBK507782/" TargetMode="External"/><Relationship Id="rId87" Type="http://schemas.openxmlformats.org/officeDocument/2006/relationships/hyperlink" Target="https://en.wikipedia.org/wiki/Saccule" TargetMode="External"/><Relationship Id="rId110" Type="http://schemas.openxmlformats.org/officeDocument/2006/relationships/hyperlink" Target="https://www.ncbi.nlm.nih.gov/books/NBK470297/" TargetMode="External"/><Relationship Id="rId115" Type="http://schemas.openxmlformats.org/officeDocument/2006/relationships/hyperlink" Target="https://www.ncbi.nlm.nih.gov/books/n/statpearls/article-32282/" TargetMode="External"/><Relationship Id="rId61" Type="http://schemas.openxmlformats.org/officeDocument/2006/relationships/hyperlink" Target="https://en.wikipedia.org/wiki/Rectum" TargetMode="External"/><Relationship Id="rId82" Type="http://schemas.openxmlformats.org/officeDocument/2006/relationships/hyperlink" Target="https://www.ncbi.nlm.nih.gov/books/n/statpearls/article-20828/" TargetMode="External"/><Relationship Id="rId19" Type="http://schemas.openxmlformats.org/officeDocument/2006/relationships/hyperlink" Target="https://docs.google.com/document/d/1ZLQXUAgG69kpJLtPxObQX-iWJbsSftvPo8ddY1uHVAM/edit" TargetMode="External"/><Relationship Id="rId14" Type="http://schemas.openxmlformats.org/officeDocument/2006/relationships/hyperlink" Target="https://docs.google.com/document/d/1qaHNFc5BUaO9m332SnHuaxTGt1gaan360acO6UWqH2c/edit" TargetMode="External"/><Relationship Id="rId30" Type="http://schemas.openxmlformats.org/officeDocument/2006/relationships/hyperlink" Target="https://en.wikipedia.org/wiki/Dura_mater" TargetMode="External"/><Relationship Id="rId35" Type="http://schemas.openxmlformats.org/officeDocument/2006/relationships/hyperlink" Target="https://en.wikipedia.org/wiki/Chemoreceptor" TargetMode="External"/><Relationship Id="rId56" Type="http://schemas.openxmlformats.org/officeDocument/2006/relationships/hyperlink" Target="https://www.ncbi.nlm.nih.gov/books/n/statpearls/article-32127/" TargetMode="External"/><Relationship Id="rId77" Type="http://schemas.openxmlformats.org/officeDocument/2006/relationships/hyperlink" Target="https://en.wikipedia.org/wiki/Stomach#Sections" TargetMode="External"/><Relationship Id="rId100" Type="http://schemas.openxmlformats.org/officeDocument/2006/relationships/hyperlink" Target="https://en.wikipedia.org/wiki/Renal_calyx" TargetMode="External"/><Relationship Id="rId105" Type="http://schemas.openxmlformats.org/officeDocument/2006/relationships/hyperlink" Target="https://en.wikipedia.org/wiki/Efferent_ducts" TargetMode="External"/><Relationship Id="rId8" Type="http://schemas.openxmlformats.org/officeDocument/2006/relationships/hyperlink" Target="https://www.ncbi.nlm.nih.gov/books/NBK482438/" TargetMode="External"/><Relationship Id="rId51" Type="http://schemas.openxmlformats.org/officeDocument/2006/relationships/hyperlink" Target="https://en.wikipedia.org/wiki/Intrahepatic_bile_ducts" TargetMode="External"/><Relationship Id="rId72" Type="http://schemas.openxmlformats.org/officeDocument/2006/relationships/hyperlink" Target="https://www.ncbi.nlm.nih.gov/books/NBK535426/" TargetMode="External"/><Relationship Id="rId93" Type="http://schemas.openxmlformats.org/officeDocument/2006/relationships/hyperlink" Target="https://www.ncbi.nlm.nih.gov/books/NBK482385/" TargetMode="External"/><Relationship Id="rId98" Type="http://schemas.openxmlformats.org/officeDocument/2006/relationships/hyperlink" Target="https://en.wikipedia.org/wiki/Collecting_duct_system" TargetMode="External"/><Relationship Id="rId121" Type="http://schemas.openxmlformats.org/officeDocument/2006/relationships/hyperlink" Target="https://www.ncbi.nlm.nih.gov/books/n/statpearls/article-24487/" TargetMode="External"/><Relationship Id="rId3" Type="http://schemas.openxmlformats.org/officeDocument/2006/relationships/hyperlink" Target="https://www.ncbi.nlm.nih.gov/books/NBK532980/" TargetMode="External"/><Relationship Id="rId25" Type="http://schemas.openxmlformats.org/officeDocument/2006/relationships/hyperlink" Target="https://www.ncbi.nlm.nih.gov/books/NBK482390/" TargetMode="External"/><Relationship Id="rId46" Type="http://schemas.openxmlformats.org/officeDocument/2006/relationships/hyperlink" Target="https://www.ncbi.nlm.nih.gov/books/NBK513252/" TargetMode="External"/><Relationship Id="rId67" Type="http://schemas.openxmlformats.org/officeDocument/2006/relationships/hyperlink" Target="https://docs.google.com/document/d/1bt3uoxyvonV0OvVZRLyt6gyg55dMspO67V4OrfWCelg/edit" TargetMode="External"/><Relationship Id="rId116" Type="http://schemas.openxmlformats.org/officeDocument/2006/relationships/hyperlink" Target="https://www.ncbi.nlm.nih.gov/books/NBK544271/" TargetMode="External"/><Relationship Id="rId20" Type="http://schemas.openxmlformats.org/officeDocument/2006/relationships/hyperlink" Target="https://en.wikipedia.org/wiki/Ampulla_of_Vater" TargetMode="External"/><Relationship Id="rId41" Type="http://schemas.openxmlformats.org/officeDocument/2006/relationships/hyperlink" Target="https://www.ncbi.nlm.nih.gov/books/NBK538202/" TargetMode="External"/><Relationship Id="rId62" Type="http://schemas.openxmlformats.org/officeDocument/2006/relationships/hyperlink" Target="https://www.ncbi.nlm.nih.gov/books/n/statpearls/article-29712/" TargetMode="External"/><Relationship Id="rId83" Type="http://schemas.openxmlformats.org/officeDocument/2006/relationships/hyperlink" Target="https://en.wikipedia.org/wiki/Eardrum" TargetMode="External"/><Relationship Id="rId88" Type="http://schemas.openxmlformats.org/officeDocument/2006/relationships/hyperlink" Target="https://en.wikipedia.org/wiki/Olfactory_bulb" TargetMode="External"/><Relationship Id="rId111" Type="http://schemas.openxmlformats.org/officeDocument/2006/relationships/hyperlink" Target="https://en.wikipedia.org/wiki/Cervix" TargetMode="External"/><Relationship Id="rId15" Type="http://schemas.openxmlformats.org/officeDocument/2006/relationships/hyperlink" Target="https://en.wikipedia.org/wiki/Breast" TargetMode="External"/><Relationship Id="rId36" Type="http://schemas.openxmlformats.org/officeDocument/2006/relationships/hyperlink" Target="https://www.ncbi.nlm.nih.gov/books/NBK499911/" TargetMode="External"/><Relationship Id="rId57" Type="http://schemas.openxmlformats.org/officeDocument/2006/relationships/hyperlink" Target="https://en.wikipedia.org/wiki/Ileum" TargetMode="External"/><Relationship Id="rId106" Type="http://schemas.openxmlformats.org/officeDocument/2006/relationships/hyperlink" Target="https://en.wikipedia.org/wiki/Vas_deferens" TargetMode="External"/><Relationship Id="rId10" Type="http://schemas.openxmlformats.org/officeDocument/2006/relationships/hyperlink" Target="https://www.ncbi.nlm.nih.gov/books/NBK482428/" TargetMode="External"/><Relationship Id="rId31" Type="http://schemas.openxmlformats.org/officeDocument/2006/relationships/hyperlink" Target="https://www.ncbi.nlm.nih.gov/books/NBK545301/" TargetMode="External"/><Relationship Id="rId52" Type="http://schemas.openxmlformats.org/officeDocument/2006/relationships/hyperlink" Target="https://en.wikipedia.org/wiki/Bile_duct" TargetMode="External"/><Relationship Id="rId73" Type="http://schemas.openxmlformats.org/officeDocument/2006/relationships/hyperlink" Target="https://en.wikipedia.org/wiki/Sublingual_gland" TargetMode="External"/><Relationship Id="rId78" Type="http://schemas.openxmlformats.org/officeDocument/2006/relationships/hyperlink" Target="https://www.ncbi.nlm.nih.gov/books/n/statpearls/article-17013/" TargetMode="External"/><Relationship Id="rId94" Type="http://schemas.openxmlformats.org/officeDocument/2006/relationships/hyperlink" Target="https://en.wikipedia.org/wiki/Proximal_tubule" TargetMode="External"/><Relationship Id="rId99" Type="http://schemas.openxmlformats.org/officeDocument/2006/relationships/hyperlink" Target="https://www.ncbi.nlm.nih.gov/books/NBK549766/" TargetMode="External"/><Relationship Id="rId101" Type="http://schemas.openxmlformats.org/officeDocument/2006/relationships/hyperlink" Target="https://en.wikipedia.org/wiki/Renal_pelvis" TargetMode="External"/><Relationship Id="rId122" Type="http://schemas.openxmlformats.org/officeDocument/2006/relationships/hyperlink" Target="https://en.wikipedia.org/wiki/Pulmonary_alveolus" TargetMode="External"/><Relationship Id="rId4" Type="http://schemas.openxmlformats.org/officeDocument/2006/relationships/hyperlink" Target="https://docs.google.com/document/d/1Xc7VOn5LLieA4SyRKLj9HVx2MGfF_DJKQr7ZGbXmJ9c/edit" TargetMode="External"/><Relationship Id="rId9" Type="http://schemas.openxmlformats.org/officeDocument/2006/relationships/hyperlink" Target="https://en.wikipedia.org/wiki/Ey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block - MSK system">
            <a:extLst>
              <a:ext uri="{FF2B5EF4-FFF2-40B4-BE49-F238E27FC236}">
                <a16:creationId xmlns:a16="http://schemas.microsoft.com/office/drawing/2014/main" id="{494DDFF6-17BD-A428-DB9A-88607E7DCCB6}"/>
              </a:ext>
            </a:extLst>
          </p:cNvPr>
          <p:cNvGrpSpPr/>
          <p:nvPr/>
        </p:nvGrpSpPr>
        <p:grpSpPr>
          <a:xfrm>
            <a:off x="7151258" y="4790458"/>
            <a:ext cx="30558358" cy="19836000"/>
            <a:chOff x="6008263" y="4790458"/>
            <a:chExt cx="30558358" cy="19836000"/>
          </a:xfrm>
        </p:grpSpPr>
        <p:sp>
          <p:nvSpPr>
            <p:cNvPr id="12" name="Text Box 3056">
              <a:extLst>
                <a:ext uri="{FF2B5EF4-FFF2-40B4-BE49-F238E27FC236}">
                  <a16:creationId xmlns:a16="http://schemas.microsoft.com/office/drawing/2014/main" id="{D40B16CB-3C44-03BF-802D-A9BA637110E0}"/>
                </a:ext>
              </a:extLst>
            </p:cNvPr>
            <p:cNvSpPr txBox="1">
              <a:spLocks/>
            </p:cNvSpPr>
            <p:nvPr/>
          </p:nvSpPr>
          <p:spPr>
            <a:xfrm>
              <a:off x="31166621" y="4790458"/>
              <a:ext cx="5400000" cy="19836000"/>
            </a:xfrm>
            <a:prstGeom prst="rect">
              <a:avLst/>
            </a:prstGeom>
            <a:solidFill>
              <a:srgbClr val="FFCCCC">
                <a:alpha val="90000"/>
              </a:srgb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MSK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 Box 3056">
              <a:extLst>
                <a:ext uri="{FF2B5EF4-FFF2-40B4-BE49-F238E27FC236}">
                  <a16:creationId xmlns:a16="http://schemas.microsoft.com/office/drawing/2014/main" id="{99F98A1A-A4E1-9470-0661-C552C2264160}"/>
                </a:ext>
              </a:extLst>
            </p:cNvPr>
            <p:cNvSpPr txBox="1">
              <a:spLocks/>
            </p:cNvSpPr>
            <p:nvPr/>
          </p:nvSpPr>
          <p:spPr>
            <a:xfrm>
              <a:off x="6008263" y="4790458"/>
              <a:ext cx="2985570" cy="19836000"/>
            </a:xfrm>
            <a:prstGeom prst="rect">
              <a:avLst/>
            </a:prstGeom>
            <a:solidFill>
              <a:srgbClr val="FFCCCC">
                <a:alpha val="90000"/>
              </a:srgb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MSK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" name="block - brain and nervous system">
            <a:extLst>
              <a:ext uri="{FF2B5EF4-FFF2-40B4-BE49-F238E27FC236}">
                <a16:creationId xmlns:a16="http://schemas.microsoft.com/office/drawing/2014/main" id="{75FA7184-5D13-AE7D-6876-8B3F7DCEECAA}"/>
              </a:ext>
            </a:extLst>
          </p:cNvPr>
          <p:cNvGrpSpPr>
            <a:grpSpLocks/>
          </p:cNvGrpSpPr>
          <p:nvPr/>
        </p:nvGrpSpPr>
        <p:grpSpPr>
          <a:xfrm>
            <a:off x="1321859" y="651811"/>
            <a:ext cx="40356901" cy="20667431"/>
            <a:chOff x="178864" y="651811"/>
            <a:chExt cx="40356901" cy="20667431"/>
          </a:xfrm>
        </p:grpSpPr>
        <p:sp>
          <p:nvSpPr>
            <p:cNvPr id="2" name="Text Box 3056">
              <a:extLst>
                <a:ext uri="{FF2B5EF4-FFF2-40B4-BE49-F238E27FC236}">
                  <a16:creationId xmlns:a16="http://schemas.microsoft.com/office/drawing/2014/main" id="{DD1F8727-D191-496B-23DA-4863A2995244}"/>
                </a:ext>
              </a:extLst>
            </p:cNvPr>
            <p:cNvSpPr txBox="1">
              <a:spLocks/>
            </p:cNvSpPr>
            <p:nvPr/>
          </p:nvSpPr>
          <p:spPr>
            <a:xfrm>
              <a:off x="18816315" y="653143"/>
              <a:ext cx="9789217" cy="2066609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9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NERVOUS SYSTEM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" name="Text Box 3056">
              <a:extLst>
                <a:ext uri="{FF2B5EF4-FFF2-40B4-BE49-F238E27FC236}">
                  <a16:creationId xmlns:a16="http://schemas.microsoft.com/office/drawing/2014/main" id="{47DEBFBC-B278-5F9B-D2FD-AB5E3B914979}"/>
                </a:ext>
              </a:extLst>
            </p:cNvPr>
            <p:cNvSpPr txBox="1">
              <a:spLocks/>
            </p:cNvSpPr>
            <p:nvPr/>
          </p:nvSpPr>
          <p:spPr>
            <a:xfrm>
              <a:off x="178864" y="651811"/>
              <a:ext cx="18684000" cy="40630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Text Box 3056">
              <a:extLst>
                <a:ext uri="{FF2B5EF4-FFF2-40B4-BE49-F238E27FC236}">
                  <a16:creationId xmlns:a16="http://schemas.microsoft.com/office/drawing/2014/main" id="{76091671-1DCF-0BB6-FB42-57F760CD4DD4}"/>
                </a:ext>
              </a:extLst>
            </p:cNvPr>
            <p:cNvSpPr txBox="1">
              <a:spLocks/>
            </p:cNvSpPr>
            <p:nvPr/>
          </p:nvSpPr>
          <p:spPr>
            <a:xfrm>
              <a:off x="25055765" y="653676"/>
              <a:ext cx="15480000" cy="407131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" name="block - cardiorespiratory system">
            <a:extLst>
              <a:ext uri="{FF2B5EF4-FFF2-40B4-BE49-F238E27FC236}">
                <a16:creationId xmlns:a16="http://schemas.microsoft.com/office/drawing/2014/main" id="{4F47510C-5730-4CE7-007A-F2772C2F37AC}"/>
              </a:ext>
            </a:extLst>
          </p:cNvPr>
          <p:cNvSpPr txBox="1">
            <a:spLocks/>
          </p:cNvSpPr>
          <p:nvPr/>
        </p:nvSpPr>
        <p:spPr>
          <a:xfrm>
            <a:off x="10549126" y="4790457"/>
            <a:ext cx="4320000" cy="19836000"/>
          </a:xfrm>
          <a:prstGeom prst="rect">
            <a:avLst/>
          </a:prstGeom>
          <a:solidFill>
            <a:srgbClr val="FFA3A3"/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CARDIORESPIRATORY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block - digestive system">
            <a:extLst>
              <a:ext uri="{FF2B5EF4-FFF2-40B4-BE49-F238E27FC236}">
                <a16:creationId xmlns:a16="http://schemas.microsoft.com/office/drawing/2014/main" id="{8CD2905D-5246-5435-E307-70E9CE63B34A}"/>
              </a:ext>
            </a:extLst>
          </p:cNvPr>
          <p:cNvSpPr txBox="1">
            <a:spLocks/>
          </p:cNvSpPr>
          <p:nvPr/>
        </p:nvSpPr>
        <p:spPr>
          <a:xfrm>
            <a:off x="15320016" y="4790458"/>
            <a:ext cx="4104000" cy="16872567"/>
          </a:xfrm>
          <a:prstGeom prst="rect">
            <a:avLst/>
          </a:prstGeom>
          <a:solidFill>
            <a:schemeClr val="accent4">
              <a:lumMod val="40000"/>
              <a:lumOff val="60000"/>
              <a:alpha val="9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DIGESTIVE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block - urinary system">
            <a:extLst>
              <a:ext uri="{FF2B5EF4-FFF2-40B4-BE49-F238E27FC236}">
                <a16:creationId xmlns:a16="http://schemas.microsoft.com/office/drawing/2014/main" id="{58B73997-3BD4-56A0-5764-814C42075A07}"/>
              </a:ext>
            </a:extLst>
          </p:cNvPr>
          <p:cNvSpPr txBox="1">
            <a:spLocks/>
          </p:cNvSpPr>
          <p:nvPr/>
        </p:nvSpPr>
        <p:spPr>
          <a:xfrm>
            <a:off x="30287503" y="13327363"/>
            <a:ext cx="1440000" cy="8012359"/>
          </a:xfrm>
          <a:prstGeom prst="rect">
            <a:avLst/>
          </a:prstGeom>
          <a:solidFill>
            <a:srgbClr val="FFCC66"/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URINARY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block - immmune system">
            <a:extLst>
              <a:ext uri="{FF2B5EF4-FFF2-40B4-BE49-F238E27FC236}">
                <a16:creationId xmlns:a16="http://schemas.microsoft.com/office/drawing/2014/main" id="{871E6A8A-A2E3-CE25-DC03-F98888E459C3}"/>
              </a:ext>
            </a:extLst>
          </p:cNvPr>
          <p:cNvSpPr txBox="1">
            <a:spLocks/>
          </p:cNvSpPr>
          <p:nvPr/>
        </p:nvSpPr>
        <p:spPr>
          <a:xfrm>
            <a:off x="3295353" y="4790458"/>
            <a:ext cx="1440000" cy="16560000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IMMUNE SYSTEM</a:t>
            </a:r>
          </a:p>
        </p:txBody>
      </p:sp>
      <p:sp>
        <p:nvSpPr>
          <p:cNvPr id="10" name="block - special sense organs">
            <a:extLst>
              <a:ext uri="{FF2B5EF4-FFF2-40B4-BE49-F238E27FC236}">
                <a16:creationId xmlns:a16="http://schemas.microsoft.com/office/drawing/2014/main" id="{0B3E4206-1918-9152-16DE-93538782C335}"/>
              </a:ext>
            </a:extLst>
          </p:cNvPr>
          <p:cNvSpPr txBox="1">
            <a:spLocks/>
          </p:cNvSpPr>
          <p:nvPr/>
        </p:nvSpPr>
        <p:spPr>
          <a:xfrm>
            <a:off x="30290318" y="4790458"/>
            <a:ext cx="1440000" cy="8469242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SPECIAL SENSES</a:t>
            </a:r>
          </a:p>
        </p:txBody>
      </p:sp>
      <p:sp>
        <p:nvSpPr>
          <p:cNvPr id="11" name="block - endocrine system">
            <a:extLst>
              <a:ext uri="{FF2B5EF4-FFF2-40B4-BE49-F238E27FC236}">
                <a16:creationId xmlns:a16="http://schemas.microsoft.com/office/drawing/2014/main" id="{1AC7FB3C-70E6-3D77-C5EA-4C94489E9E2C}"/>
              </a:ext>
            </a:extLst>
          </p:cNvPr>
          <p:cNvSpPr txBox="1">
            <a:spLocks/>
          </p:cNvSpPr>
          <p:nvPr/>
        </p:nvSpPr>
        <p:spPr>
          <a:xfrm>
            <a:off x="1316408" y="4790458"/>
            <a:ext cx="1440000" cy="1656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ENDOCRINE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block - reproductive system male">
            <a:extLst>
              <a:ext uri="{FF2B5EF4-FFF2-40B4-BE49-F238E27FC236}">
                <a16:creationId xmlns:a16="http://schemas.microsoft.com/office/drawing/2014/main" id="{D8ADCA78-2017-EFDE-1CC6-13608FC0DD8C}"/>
              </a:ext>
            </a:extLst>
          </p:cNvPr>
          <p:cNvSpPr txBox="1">
            <a:spLocks/>
          </p:cNvSpPr>
          <p:nvPr/>
        </p:nvSpPr>
        <p:spPr>
          <a:xfrm>
            <a:off x="38263074" y="4790457"/>
            <a:ext cx="1440000" cy="16560000"/>
          </a:xfrm>
          <a:prstGeom prst="rect">
            <a:avLst/>
          </a:prstGeom>
          <a:solidFill>
            <a:srgbClr val="F0E1FF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REPRODUCTIVE SYSTEM</a:t>
            </a:r>
          </a:p>
          <a:p>
            <a:pPr algn="ctr"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MALE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block - reproductive system female">
            <a:extLst>
              <a:ext uri="{FF2B5EF4-FFF2-40B4-BE49-F238E27FC236}">
                <a16:creationId xmlns:a16="http://schemas.microsoft.com/office/drawing/2014/main" id="{8D0B6163-CBB4-B8BA-6534-B4C308A5EDA3}"/>
              </a:ext>
            </a:extLst>
          </p:cNvPr>
          <p:cNvSpPr txBox="1">
            <a:spLocks/>
          </p:cNvSpPr>
          <p:nvPr/>
        </p:nvSpPr>
        <p:spPr>
          <a:xfrm>
            <a:off x="40244752" y="4790458"/>
            <a:ext cx="1440000" cy="16560000"/>
          </a:xfrm>
          <a:prstGeom prst="rect">
            <a:avLst/>
          </a:prstGeom>
          <a:solidFill>
            <a:srgbClr val="E2C5FF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REPRODUCTIVE SYSTEM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FEMALE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9" name="block - naso-oral-pharyngeal system">
            <a:extLst>
              <a:ext uri="{FF2B5EF4-FFF2-40B4-BE49-F238E27FC236}">
                <a16:creationId xmlns:a16="http://schemas.microsoft.com/office/drawing/2014/main" id="{99041262-5243-689B-7ED9-BF692157A023}"/>
              </a:ext>
            </a:extLst>
          </p:cNvPr>
          <p:cNvSpPr txBox="1">
            <a:spLocks/>
          </p:cNvSpPr>
          <p:nvPr/>
        </p:nvSpPr>
        <p:spPr>
          <a:xfrm>
            <a:off x="13325797" y="4911413"/>
            <a:ext cx="6089014" cy="1433582"/>
          </a:xfrm>
          <a:prstGeom prst="rect">
            <a:avLst/>
          </a:prstGeom>
          <a:solidFill>
            <a:srgbClr val="FBBE9F"/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NASO-ORAL-PHARYNGEAL SYSTEM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5" name="block - prevertebral g.">
            <a:extLst>
              <a:ext uri="{FF2B5EF4-FFF2-40B4-BE49-F238E27FC236}">
                <a16:creationId xmlns:a16="http://schemas.microsoft.com/office/drawing/2014/main" id="{E3A1BD36-FB08-F7F9-BC28-FB9EDDF6DB65}"/>
              </a:ext>
            </a:extLst>
          </p:cNvPr>
          <p:cNvSpPr txBox="1"/>
          <p:nvPr/>
        </p:nvSpPr>
        <p:spPr>
          <a:xfrm>
            <a:off x="22329163" y="9990558"/>
            <a:ext cx="974013" cy="1130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Prevertebral g.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7" name="block - pons">
            <a:extLst>
              <a:ext uri="{FF2B5EF4-FFF2-40B4-BE49-F238E27FC236}">
                <a16:creationId xmlns:a16="http://schemas.microsoft.com/office/drawing/2014/main" id="{9CBE058E-68CF-F822-6952-DE864FCECF91}"/>
              </a:ext>
            </a:extLst>
          </p:cNvPr>
          <p:cNvSpPr txBox="1"/>
          <p:nvPr/>
        </p:nvSpPr>
        <p:spPr>
          <a:xfrm>
            <a:off x="24155952" y="6912782"/>
            <a:ext cx="2880000" cy="5080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Pons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" name="block - spinal cord">
            <a:extLst>
              <a:ext uri="{FF2B5EF4-FFF2-40B4-BE49-F238E27FC236}">
                <a16:creationId xmlns:a16="http://schemas.microsoft.com/office/drawing/2014/main" id="{3DFEB599-D72C-048B-75FF-7DF79B86A8EC}"/>
              </a:ext>
            </a:extLst>
          </p:cNvPr>
          <p:cNvSpPr txBox="1"/>
          <p:nvPr/>
        </p:nvSpPr>
        <p:spPr>
          <a:xfrm>
            <a:off x="25017427" y="9990558"/>
            <a:ext cx="1260000" cy="1130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Spinal cord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9" name="block - medulla">
            <a:extLst>
              <a:ext uri="{FF2B5EF4-FFF2-40B4-BE49-F238E27FC236}">
                <a16:creationId xmlns:a16="http://schemas.microsoft.com/office/drawing/2014/main" id="{1EF9231D-3CE6-EC85-BBF5-2926925CC2DF}"/>
              </a:ext>
            </a:extLst>
          </p:cNvPr>
          <p:cNvSpPr txBox="1"/>
          <p:nvPr/>
        </p:nvSpPr>
        <p:spPr>
          <a:xfrm>
            <a:off x="24162808" y="7462526"/>
            <a:ext cx="2880000" cy="24910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Medulla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8" name="block - paravertebral g.">
            <a:extLst>
              <a:ext uri="{FF2B5EF4-FFF2-40B4-BE49-F238E27FC236}">
                <a16:creationId xmlns:a16="http://schemas.microsoft.com/office/drawing/2014/main" id="{7D13AE38-003D-A17A-21D8-5DD03FF8B33A}"/>
              </a:ext>
            </a:extLst>
          </p:cNvPr>
          <p:cNvGrpSpPr/>
          <p:nvPr/>
        </p:nvGrpSpPr>
        <p:grpSpPr>
          <a:xfrm>
            <a:off x="23559997" y="9990558"/>
            <a:ext cx="4078883" cy="11304000"/>
            <a:chOff x="22417002" y="9990558"/>
            <a:chExt cx="4078883" cy="11304000"/>
          </a:xfrm>
        </p:grpSpPr>
        <p:sp>
          <p:nvSpPr>
            <p:cNvPr id="46" name="Text Box 3047">
              <a:extLst>
                <a:ext uri="{FF2B5EF4-FFF2-40B4-BE49-F238E27FC236}">
                  <a16:creationId xmlns:a16="http://schemas.microsoft.com/office/drawing/2014/main" id="{0D35D997-5170-3FBC-D674-6AB274E79681}"/>
                </a:ext>
              </a:extLst>
            </p:cNvPr>
            <p:cNvSpPr txBox="1"/>
            <p:nvPr/>
          </p:nvSpPr>
          <p:spPr>
            <a:xfrm>
              <a:off x="22417002" y="9990558"/>
              <a:ext cx="792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Paravertebral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Text Box 3047">
              <a:extLst>
                <a:ext uri="{FF2B5EF4-FFF2-40B4-BE49-F238E27FC236}">
                  <a16:creationId xmlns:a16="http://schemas.microsoft.com/office/drawing/2014/main" id="{054F501F-0808-26AC-DE9D-29E511227FDD}"/>
                </a:ext>
              </a:extLst>
            </p:cNvPr>
            <p:cNvSpPr txBox="1"/>
            <p:nvPr/>
          </p:nvSpPr>
          <p:spPr>
            <a:xfrm>
              <a:off x="25703885" y="9990558"/>
              <a:ext cx="792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Paravertebral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" name="block - DRG">
            <a:extLst>
              <a:ext uri="{FF2B5EF4-FFF2-40B4-BE49-F238E27FC236}">
                <a16:creationId xmlns:a16="http://schemas.microsoft.com/office/drawing/2014/main" id="{C7823C31-4846-B06E-F29B-BBC668496AD3}"/>
              </a:ext>
            </a:extLst>
          </p:cNvPr>
          <p:cNvGrpSpPr/>
          <p:nvPr/>
        </p:nvGrpSpPr>
        <p:grpSpPr>
          <a:xfrm>
            <a:off x="24477689" y="9990558"/>
            <a:ext cx="2246183" cy="11304000"/>
            <a:chOff x="23334694" y="9990558"/>
            <a:chExt cx="2246183" cy="11304000"/>
          </a:xfrm>
        </p:grpSpPr>
        <p:sp>
          <p:nvSpPr>
            <p:cNvPr id="51" name="Text Box 3047">
              <a:extLst>
                <a:ext uri="{FF2B5EF4-FFF2-40B4-BE49-F238E27FC236}">
                  <a16:creationId xmlns:a16="http://schemas.microsoft.com/office/drawing/2014/main" id="{4920AFEA-5C79-10DE-BA61-619FCC782662}"/>
                </a:ext>
              </a:extLst>
            </p:cNvPr>
            <p:cNvSpPr txBox="1"/>
            <p:nvPr/>
          </p:nvSpPr>
          <p:spPr>
            <a:xfrm>
              <a:off x="25256877" y="9990558"/>
              <a:ext cx="324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DRG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Text Box 3047">
              <a:extLst>
                <a:ext uri="{FF2B5EF4-FFF2-40B4-BE49-F238E27FC236}">
                  <a16:creationId xmlns:a16="http://schemas.microsoft.com/office/drawing/2014/main" id="{36763C2D-C30A-E62F-29DA-6CD04D4B5A64}"/>
                </a:ext>
              </a:extLst>
            </p:cNvPr>
            <p:cNvSpPr txBox="1"/>
            <p:nvPr/>
          </p:nvSpPr>
          <p:spPr>
            <a:xfrm>
              <a:off x="23334694" y="9990558"/>
              <a:ext cx="324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DRG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87" name="block - thalamus">
            <a:extLst>
              <a:ext uri="{FF2B5EF4-FFF2-40B4-BE49-F238E27FC236}">
                <a16:creationId xmlns:a16="http://schemas.microsoft.com/office/drawing/2014/main" id="{18E36D5D-0EAA-DF85-593B-BF1FC8B859A5}"/>
              </a:ext>
            </a:extLst>
          </p:cNvPr>
          <p:cNvSpPr txBox="1"/>
          <p:nvPr/>
        </p:nvSpPr>
        <p:spPr>
          <a:xfrm>
            <a:off x="18266946" y="3441548"/>
            <a:ext cx="1626078" cy="10374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Thalamus</a:t>
            </a: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8" name="block - midbrain">
            <a:extLst>
              <a:ext uri="{FF2B5EF4-FFF2-40B4-BE49-F238E27FC236}">
                <a16:creationId xmlns:a16="http://schemas.microsoft.com/office/drawing/2014/main" id="{0DE75EA1-CC16-2E27-176B-F966AC877F12}"/>
              </a:ext>
            </a:extLst>
          </p:cNvPr>
          <p:cNvSpPr txBox="1"/>
          <p:nvPr/>
        </p:nvSpPr>
        <p:spPr>
          <a:xfrm>
            <a:off x="24624367" y="6210257"/>
            <a:ext cx="629014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Midbrain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9" name="block - olfactory cortex">
            <a:extLst>
              <a:ext uri="{FF2B5EF4-FFF2-40B4-BE49-F238E27FC236}">
                <a16:creationId xmlns:a16="http://schemas.microsoft.com/office/drawing/2014/main" id="{7C0C3A15-E239-24D3-404E-EDE7460A05A0}"/>
              </a:ext>
            </a:extLst>
          </p:cNvPr>
          <p:cNvSpPr txBox="1"/>
          <p:nvPr/>
        </p:nvSpPr>
        <p:spPr>
          <a:xfrm>
            <a:off x="24505705" y="3985841"/>
            <a:ext cx="2144860" cy="5435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Olfactory cortex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0" name="block - diencephalon">
            <a:extLst>
              <a:ext uri="{FF2B5EF4-FFF2-40B4-BE49-F238E27FC236}">
                <a16:creationId xmlns:a16="http://schemas.microsoft.com/office/drawing/2014/main" id="{C6E89996-D919-737D-FF39-AB23259DC32C}"/>
              </a:ext>
            </a:extLst>
          </p:cNvPr>
          <p:cNvSpPr txBox="1"/>
          <p:nvPr/>
        </p:nvSpPr>
        <p:spPr>
          <a:xfrm>
            <a:off x="24516623" y="5507303"/>
            <a:ext cx="2144858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Diencephalon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1" name="block - cerebral cortex">
            <a:extLst>
              <a:ext uri="{FF2B5EF4-FFF2-40B4-BE49-F238E27FC236}">
                <a16:creationId xmlns:a16="http://schemas.microsoft.com/office/drawing/2014/main" id="{3749A081-68D0-7B52-102A-DC2C60CE638F}"/>
              </a:ext>
            </a:extLst>
          </p:cNvPr>
          <p:cNvSpPr txBox="1"/>
          <p:nvPr/>
        </p:nvSpPr>
        <p:spPr>
          <a:xfrm>
            <a:off x="24624083" y="4805711"/>
            <a:ext cx="1944001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Cerebral cortex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6" name="VLM">
            <a:extLst>
              <a:ext uri="{FF2B5EF4-FFF2-40B4-BE49-F238E27FC236}">
                <a16:creationId xmlns:a16="http://schemas.microsoft.com/office/drawing/2014/main" id="{ABEEEE07-9703-BA3B-C1D1-62AC896CC73D}"/>
              </a:ext>
            </a:extLst>
          </p:cNvPr>
          <p:cNvSpPr txBox="1"/>
          <p:nvPr/>
        </p:nvSpPr>
        <p:spPr>
          <a:xfrm>
            <a:off x="25774638" y="8733449"/>
            <a:ext cx="626215" cy="11680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VLM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1" name="nucleus - TSN">
            <a:extLst>
              <a:ext uri="{FF2B5EF4-FFF2-40B4-BE49-F238E27FC236}">
                <a16:creationId xmlns:a16="http://schemas.microsoft.com/office/drawing/2014/main" id="{2EC086FD-D6A3-5351-1357-854B4724EABC}"/>
              </a:ext>
            </a:extLst>
          </p:cNvPr>
          <p:cNvSpPr txBox="1"/>
          <p:nvPr/>
        </p:nvSpPr>
        <p:spPr>
          <a:xfrm>
            <a:off x="26491426" y="7671822"/>
            <a:ext cx="494335" cy="5879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TSN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3" name="nucleus - NA">
            <a:extLst>
              <a:ext uri="{FF2B5EF4-FFF2-40B4-BE49-F238E27FC236}">
                <a16:creationId xmlns:a16="http://schemas.microsoft.com/office/drawing/2014/main" id="{AD4B8196-8DF8-3654-A302-7C86BB696D88}"/>
              </a:ext>
            </a:extLst>
          </p:cNvPr>
          <p:cNvSpPr txBox="1"/>
          <p:nvPr/>
        </p:nvSpPr>
        <p:spPr>
          <a:xfrm>
            <a:off x="24201532" y="8735711"/>
            <a:ext cx="1485169" cy="11662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4" name="nucleus - NTS">
            <a:extLst>
              <a:ext uri="{FF2B5EF4-FFF2-40B4-BE49-F238E27FC236}">
                <a16:creationId xmlns:a16="http://schemas.microsoft.com/office/drawing/2014/main" id="{69CAB32D-A821-07C2-BDB8-F10E07CA2E6E}"/>
              </a:ext>
            </a:extLst>
          </p:cNvPr>
          <p:cNvSpPr txBox="1"/>
          <p:nvPr/>
        </p:nvSpPr>
        <p:spPr>
          <a:xfrm>
            <a:off x="24754735" y="7926519"/>
            <a:ext cx="1646801" cy="7733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NTS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6" name="nucleus - DMNV">
            <a:extLst>
              <a:ext uri="{FF2B5EF4-FFF2-40B4-BE49-F238E27FC236}">
                <a16:creationId xmlns:a16="http://schemas.microsoft.com/office/drawing/2014/main" id="{19BA7E06-6063-8E31-E9DC-2BF6A80E0924}"/>
              </a:ext>
            </a:extLst>
          </p:cNvPr>
          <p:cNvSpPr txBox="1"/>
          <p:nvPr/>
        </p:nvSpPr>
        <p:spPr>
          <a:xfrm>
            <a:off x="26492444" y="8282600"/>
            <a:ext cx="495051" cy="16434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DMNV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3" name="nucleus - vestibular nuclei">
            <a:extLst>
              <a:ext uri="{FF2B5EF4-FFF2-40B4-BE49-F238E27FC236}">
                <a16:creationId xmlns:a16="http://schemas.microsoft.com/office/drawing/2014/main" id="{6FFDD181-574F-6736-783D-1576ECD9A8F8}"/>
              </a:ext>
            </a:extLst>
          </p:cNvPr>
          <p:cNvSpPr txBox="1"/>
          <p:nvPr/>
        </p:nvSpPr>
        <p:spPr>
          <a:xfrm>
            <a:off x="25524733" y="7369866"/>
            <a:ext cx="732931" cy="2618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Vestibular nuclei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4" name="nucleus - cochlear nuclei">
            <a:extLst>
              <a:ext uri="{FF2B5EF4-FFF2-40B4-BE49-F238E27FC236}">
                <a16:creationId xmlns:a16="http://schemas.microsoft.com/office/drawing/2014/main" id="{124B5769-8F53-9450-F2C0-619660356AE9}"/>
              </a:ext>
            </a:extLst>
          </p:cNvPr>
          <p:cNvSpPr txBox="1"/>
          <p:nvPr/>
        </p:nvSpPr>
        <p:spPr>
          <a:xfrm>
            <a:off x="24753478" y="7366532"/>
            <a:ext cx="732931" cy="2642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Cochlear nuclei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60" name="nerve - vagus">
            <a:extLst>
              <a:ext uri="{FF2B5EF4-FFF2-40B4-BE49-F238E27FC236}">
                <a16:creationId xmlns:a16="http://schemas.microsoft.com/office/drawing/2014/main" id="{8CF8DF7E-6080-CD7D-70C0-46BA833B51CE}"/>
              </a:ext>
            </a:extLst>
          </p:cNvPr>
          <p:cNvGrpSpPr/>
          <p:nvPr/>
        </p:nvGrpSpPr>
        <p:grpSpPr>
          <a:xfrm>
            <a:off x="20590138" y="7768488"/>
            <a:ext cx="8005351" cy="2181157"/>
            <a:chOff x="19447143" y="7768488"/>
            <a:chExt cx="8005351" cy="2181157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36F5871-8611-279D-497F-D9D69B4466EA}"/>
                </a:ext>
              </a:extLst>
            </p:cNvPr>
            <p:cNvSpPr txBox="1"/>
            <p:nvPr/>
          </p:nvSpPr>
          <p:spPr>
            <a:xfrm>
              <a:off x="19447143" y="9712613"/>
              <a:ext cx="6709685" cy="180000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tIns="0" rtlCol="0" anchor="t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Text Box 112">
              <a:extLst>
                <a:ext uri="{FF2B5EF4-FFF2-40B4-BE49-F238E27FC236}">
                  <a16:creationId xmlns:a16="http://schemas.microsoft.com/office/drawing/2014/main" id="{BBA0CE97-3C9E-FA74-4E09-4895F0E7D72A}"/>
                </a:ext>
              </a:extLst>
            </p:cNvPr>
            <p:cNvSpPr txBox="1"/>
            <p:nvPr/>
          </p:nvSpPr>
          <p:spPr>
            <a:xfrm>
              <a:off x="21499768" y="7768648"/>
              <a:ext cx="1404000" cy="2180997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X.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</a:t>
              </a:r>
            </a:p>
          </p:txBody>
        </p:sp>
        <p:sp>
          <p:nvSpPr>
            <p:cNvPr id="57" name="Text Box 112">
              <a:extLst>
                <a:ext uri="{FF2B5EF4-FFF2-40B4-BE49-F238E27FC236}">
                  <a16:creationId xmlns:a16="http://schemas.microsoft.com/office/drawing/2014/main" id="{7BFB8175-FB1B-DDEC-046A-7D2BC3D253D6}"/>
                </a:ext>
              </a:extLst>
            </p:cNvPr>
            <p:cNvSpPr txBox="1"/>
            <p:nvPr/>
          </p:nvSpPr>
          <p:spPr>
            <a:xfrm>
              <a:off x="26048494" y="7768488"/>
              <a:ext cx="1404000" cy="2178249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X.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</a:t>
              </a:r>
            </a:p>
          </p:txBody>
        </p:sp>
      </p:grpSp>
      <p:grpSp>
        <p:nvGrpSpPr>
          <p:cNvPr id="61" name="ganglion - nodose">
            <a:extLst>
              <a:ext uri="{FF2B5EF4-FFF2-40B4-BE49-F238E27FC236}">
                <a16:creationId xmlns:a16="http://schemas.microsoft.com/office/drawing/2014/main" id="{3581752B-758F-3240-2691-FCDB39B9C8CC}"/>
              </a:ext>
            </a:extLst>
          </p:cNvPr>
          <p:cNvGrpSpPr/>
          <p:nvPr/>
        </p:nvGrpSpPr>
        <p:grpSpPr>
          <a:xfrm>
            <a:off x="22872135" y="7874452"/>
            <a:ext cx="5689595" cy="2053459"/>
            <a:chOff x="21729140" y="7874452"/>
            <a:chExt cx="5689595" cy="2053459"/>
          </a:xfrm>
        </p:grpSpPr>
        <p:sp>
          <p:nvSpPr>
            <p:cNvPr id="55" name="Text Box 3040">
              <a:extLst>
                <a:ext uri="{FF2B5EF4-FFF2-40B4-BE49-F238E27FC236}">
                  <a16:creationId xmlns:a16="http://schemas.microsoft.com/office/drawing/2014/main" id="{D326582D-1FB6-5AD6-7F59-E064BCE92264}"/>
                </a:ext>
              </a:extLst>
            </p:cNvPr>
            <p:cNvSpPr txBox="1"/>
            <p:nvPr/>
          </p:nvSpPr>
          <p:spPr>
            <a:xfrm>
              <a:off x="21729140" y="7874452"/>
              <a:ext cx="540000" cy="20534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Inferior g </a:t>
              </a:r>
              <a:b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(Nodose)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Text Box 3040">
              <a:extLst>
                <a:ext uri="{FF2B5EF4-FFF2-40B4-BE49-F238E27FC236}">
                  <a16:creationId xmlns:a16="http://schemas.microsoft.com/office/drawing/2014/main" id="{B58E417D-E5AB-3917-FB23-C9A872DCF386}"/>
                </a:ext>
              </a:extLst>
            </p:cNvPr>
            <p:cNvSpPr txBox="1"/>
            <p:nvPr/>
          </p:nvSpPr>
          <p:spPr>
            <a:xfrm>
              <a:off x="26777935" y="8402565"/>
              <a:ext cx="640800" cy="49124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Inf. g (Nodose)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2" name="ganglion - jugular">
            <a:extLst>
              <a:ext uri="{FF2B5EF4-FFF2-40B4-BE49-F238E27FC236}">
                <a16:creationId xmlns:a16="http://schemas.microsoft.com/office/drawing/2014/main" id="{736CFFD6-AFAB-E5FE-FE5C-EBC4EA6A029F}"/>
              </a:ext>
            </a:extLst>
          </p:cNvPr>
          <p:cNvGrpSpPr/>
          <p:nvPr/>
        </p:nvGrpSpPr>
        <p:grpSpPr>
          <a:xfrm>
            <a:off x="23448135" y="7873474"/>
            <a:ext cx="4444808" cy="2054437"/>
            <a:chOff x="22305140" y="7873474"/>
            <a:chExt cx="4444808" cy="2054437"/>
          </a:xfrm>
        </p:grpSpPr>
        <p:sp>
          <p:nvSpPr>
            <p:cNvPr id="56" name="Text Box 3040">
              <a:extLst>
                <a:ext uri="{FF2B5EF4-FFF2-40B4-BE49-F238E27FC236}">
                  <a16:creationId xmlns:a16="http://schemas.microsoft.com/office/drawing/2014/main" id="{CF161F40-F8CB-E4CD-CBCE-27A77B7B9907}"/>
                </a:ext>
              </a:extLst>
            </p:cNvPr>
            <p:cNvSpPr txBox="1"/>
            <p:nvPr/>
          </p:nvSpPr>
          <p:spPr>
            <a:xfrm>
              <a:off x="22305140" y="7874452"/>
              <a:ext cx="540000" cy="20534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g </a:t>
              </a:r>
              <a:b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(Jugular)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Text Box 3040">
              <a:extLst>
                <a:ext uri="{FF2B5EF4-FFF2-40B4-BE49-F238E27FC236}">
                  <a16:creationId xmlns:a16="http://schemas.microsoft.com/office/drawing/2014/main" id="{F77F02AF-B8EC-FAE1-8875-A288FB1C3A6C}"/>
                </a:ext>
              </a:extLst>
            </p:cNvPr>
            <p:cNvSpPr txBox="1"/>
            <p:nvPr/>
          </p:nvSpPr>
          <p:spPr>
            <a:xfrm>
              <a:off x="26087548" y="7873474"/>
              <a:ext cx="662400" cy="10224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Sup. g (Jugular)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3" name="nerve - glossopharyngeal ">
            <a:extLst>
              <a:ext uri="{FF2B5EF4-FFF2-40B4-BE49-F238E27FC236}">
                <a16:creationId xmlns:a16="http://schemas.microsoft.com/office/drawing/2014/main" id="{814BBAB4-D0D6-A30D-82C7-8EE2DF68FE84}"/>
              </a:ext>
            </a:extLst>
          </p:cNvPr>
          <p:cNvSpPr txBox="1"/>
          <p:nvPr/>
        </p:nvSpPr>
        <p:spPr>
          <a:xfrm>
            <a:off x="22507456" y="7074367"/>
            <a:ext cx="1280740" cy="64800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IX. Glossopharyngeal nerve</a:t>
            </a:r>
          </a:p>
        </p:txBody>
      </p:sp>
      <p:sp>
        <p:nvSpPr>
          <p:cNvPr id="64" name="ganglion - petrosal">
            <a:extLst>
              <a:ext uri="{FF2B5EF4-FFF2-40B4-BE49-F238E27FC236}">
                <a16:creationId xmlns:a16="http://schemas.microsoft.com/office/drawing/2014/main" id="{1FCD2275-FB6E-E1A3-42B6-D4705DEB361E}"/>
              </a:ext>
            </a:extLst>
          </p:cNvPr>
          <p:cNvSpPr txBox="1"/>
          <p:nvPr/>
        </p:nvSpPr>
        <p:spPr>
          <a:xfrm>
            <a:off x="22523660" y="7265172"/>
            <a:ext cx="727422" cy="3770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Inf. g (Petrosal)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5" name="ganglion - superior glossopharyngeal nerve">
            <a:extLst>
              <a:ext uri="{FF2B5EF4-FFF2-40B4-BE49-F238E27FC236}">
                <a16:creationId xmlns:a16="http://schemas.microsoft.com/office/drawing/2014/main" id="{02B815C1-D9BD-84C8-8664-A6A7AB4C80D2}"/>
              </a:ext>
            </a:extLst>
          </p:cNvPr>
          <p:cNvSpPr txBox="1"/>
          <p:nvPr/>
        </p:nvSpPr>
        <p:spPr>
          <a:xfrm>
            <a:off x="23265889" y="7265172"/>
            <a:ext cx="504000" cy="37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Sup. g IX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7" name="nerve - internal laryngeal nerve">
            <a:extLst>
              <a:ext uri="{FF2B5EF4-FFF2-40B4-BE49-F238E27FC236}">
                <a16:creationId xmlns:a16="http://schemas.microsoft.com/office/drawing/2014/main" id="{9E99E2E4-D061-86BC-B410-8B49E2F38EA9}"/>
              </a:ext>
            </a:extLst>
          </p:cNvPr>
          <p:cNvSpPr txBox="1"/>
          <p:nvPr/>
        </p:nvSpPr>
        <p:spPr>
          <a:xfrm>
            <a:off x="20562386" y="8143389"/>
            <a:ext cx="93166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 laryngeal nerve</a:t>
            </a:r>
          </a:p>
        </p:txBody>
      </p:sp>
      <p:sp>
        <p:nvSpPr>
          <p:cNvPr id="78" name="nerve - external laryngeal nerve">
            <a:extLst>
              <a:ext uri="{FF2B5EF4-FFF2-40B4-BE49-F238E27FC236}">
                <a16:creationId xmlns:a16="http://schemas.microsoft.com/office/drawing/2014/main" id="{CAB4C505-7CF5-5754-DE5E-AA5EA03DFDEE}"/>
              </a:ext>
            </a:extLst>
          </p:cNvPr>
          <p:cNvSpPr txBox="1"/>
          <p:nvPr/>
        </p:nvSpPr>
        <p:spPr>
          <a:xfrm>
            <a:off x="20561037" y="8333967"/>
            <a:ext cx="936000" cy="144000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External laryngeal nerve</a:t>
            </a:r>
          </a:p>
        </p:txBody>
      </p:sp>
      <p:sp>
        <p:nvSpPr>
          <p:cNvPr id="80" name="nerve - cardiac branch of vagus nerve">
            <a:extLst>
              <a:ext uri="{FF2B5EF4-FFF2-40B4-BE49-F238E27FC236}">
                <a16:creationId xmlns:a16="http://schemas.microsoft.com/office/drawing/2014/main" id="{7A9FA228-A1FA-7E01-5196-6F1FF9117BD8}"/>
              </a:ext>
            </a:extLst>
          </p:cNvPr>
          <p:cNvSpPr txBox="1"/>
          <p:nvPr/>
        </p:nvSpPr>
        <p:spPr>
          <a:xfrm>
            <a:off x="21803811" y="8635270"/>
            <a:ext cx="574759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Cardiac branch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1" name="nerve - bronchial branch of vagus nerve">
            <a:extLst>
              <a:ext uri="{FF2B5EF4-FFF2-40B4-BE49-F238E27FC236}">
                <a16:creationId xmlns:a16="http://schemas.microsoft.com/office/drawing/2014/main" id="{E9A81AEA-310E-CB60-3A97-DEEEF707C2E2}"/>
              </a:ext>
            </a:extLst>
          </p:cNvPr>
          <p:cNvSpPr txBox="1"/>
          <p:nvPr/>
        </p:nvSpPr>
        <p:spPr>
          <a:xfrm>
            <a:off x="20687860" y="9344402"/>
            <a:ext cx="1401445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Bronchial branch of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sp>
        <p:nvSpPr>
          <p:cNvPr id="89" name="ganglion - trigeminal nerve ">
            <a:extLst>
              <a:ext uri="{FF2B5EF4-FFF2-40B4-BE49-F238E27FC236}">
                <a16:creationId xmlns:a16="http://schemas.microsoft.com/office/drawing/2014/main" id="{23E93CF7-A419-A2AB-F153-7CBB51D6B37F}"/>
              </a:ext>
            </a:extLst>
          </p:cNvPr>
          <p:cNvSpPr txBox="1"/>
          <p:nvPr/>
        </p:nvSpPr>
        <p:spPr>
          <a:xfrm>
            <a:off x="21839351" y="6766047"/>
            <a:ext cx="691726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Trigeminal nerve 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0" name="ganglion - pterygopalatine ">
            <a:extLst>
              <a:ext uri="{FF2B5EF4-FFF2-40B4-BE49-F238E27FC236}">
                <a16:creationId xmlns:a16="http://schemas.microsoft.com/office/drawing/2014/main" id="{E5E45DE4-DCC5-DE8E-1873-9FF5E803823C}"/>
              </a:ext>
            </a:extLst>
          </p:cNvPr>
          <p:cNvSpPr txBox="1"/>
          <p:nvPr/>
        </p:nvSpPr>
        <p:spPr>
          <a:xfrm>
            <a:off x="19987497" y="6746230"/>
            <a:ext cx="768347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Pterygopalatine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3" name="nerve - maxillary">
            <a:extLst>
              <a:ext uri="{FF2B5EF4-FFF2-40B4-BE49-F238E27FC236}">
                <a16:creationId xmlns:a16="http://schemas.microsoft.com/office/drawing/2014/main" id="{36EFE254-4D15-91A3-F85F-DCB0C4A52A2C}"/>
              </a:ext>
            </a:extLst>
          </p:cNvPr>
          <p:cNvSpPr txBox="1"/>
          <p:nvPr/>
        </p:nvSpPr>
        <p:spPr>
          <a:xfrm>
            <a:off x="20989524" y="6781983"/>
            <a:ext cx="810817" cy="163230"/>
          </a:xfrm>
          <a:prstGeom prst="rect">
            <a:avLst/>
          </a:prstGeom>
          <a:solidFill>
            <a:srgbClr val="92D051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Maxillary n. (CN V2)</a:t>
            </a:r>
          </a:p>
        </p:txBody>
      </p:sp>
      <p:sp>
        <p:nvSpPr>
          <p:cNvPr id="94" name="nerve - trigeminal">
            <a:extLst>
              <a:ext uri="{FF2B5EF4-FFF2-40B4-BE49-F238E27FC236}">
                <a16:creationId xmlns:a16="http://schemas.microsoft.com/office/drawing/2014/main" id="{F931628D-7244-A26B-E51B-9BC8073CD60A}"/>
              </a:ext>
            </a:extLst>
          </p:cNvPr>
          <p:cNvSpPr txBox="1"/>
          <p:nvPr/>
        </p:nvSpPr>
        <p:spPr>
          <a:xfrm>
            <a:off x="22588013" y="6788663"/>
            <a:ext cx="691726" cy="163230"/>
          </a:xfrm>
          <a:prstGeom prst="rect">
            <a:avLst/>
          </a:prstGeom>
          <a:solidFill>
            <a:srgbClr val="92D051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V. Trigeminal n.</a:t>
            </a:r>
          </a:p>
        </p:txBody>
      </p:sp>
      <p:sp>
        <p:nvSpPr>
          <p:cNvPr id="95" name="plexus - pharyngeal nerve plexus">
            <a:extLst>
              <a:ext uri="{FF2B5EF4-FFF2-40B4-BE49-F238E27FC236}">
                <a16:creationId xmlns:a16="http://schemas.microsoft.com/office/drawing/2014/main" id="{C20B0C33-C600-7CDA-6F6A-CDE6B315D790}"/>
              </a:ext>
            </a:extLst>
          </p:cNvPr>
          <p:cNvSpPr txBox="1"/>
          <p:nvPr/>
        </p:nvSpPr>
        <p:spPr>
          <a:xfrm rot="16200000">
            <a:off x="19299211" y="7226332"/>
            <a:ext cx="813173" cy="25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Pharyngeal  nerve plexus </a:t>
            </a:r>
          </a:p>
        </p:txBody>
      </p:sp>
      <p:sp>
        <p:nvSpPr>
          <p:cNvPr id="96" name="nerve - pharyngeal branch of glossopharyngeal nerve">
            <a:extLst>
              <a:ext uri="{FF2B5EF4-FFF2-40B4-BE49-F238E27FC236}">
                <a16:creationId xmlns:a16="http://schemas.microsoft.com/office/drawing/2014/main" id="{3DC3A333-70A0-F1D5-2CBE-E01CB3939B45}"/>
              </a:ext>
            </a:extLst>
          </p:cNvPr>
          <p:cNvSpPr txBox="1"/>
          <p:nvPr/>
        </p:nvSpPr>
        <p:spPr>
          <a:xfrm>
            <a:off x="19984577" y="6980664"/>
            <a:ext cx="658343" cy="23400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Pharyngeal nerve</a:t>
            </a:r>
          </a:p>
        </p:txBody>
      </p:sp>
      <p:sp>
        <p:nvSpPr>
          <p:cNvPr id="97" name="nerve - superior laryngeal nerve">
            <a:extLst>
              <a:ext uri="{FF2B5EF4-FFF2-40B4-BE49-F238E27FC236}">
                <a16:creationId xmlns:a16="http://schemas.microsoft.com/office/drawing/2014/main" id="{A281D31E-7595-6628-4E45-179EB6A8B8CC}"/>
              </a:ext>
            </a:extLst>
          </p:cNvPr>
          <p:cNvSpPr txBox="1"/>
          <p:nvPr/>
        </p:nvSpPr>
        <p:spPr>
          <a:xfrm>
            <a:off x="21526634" y="8161790"/>
            <a:ext cx="1044000" cy="108000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laryngeal nerve</a:t>
            </a:r>
          </a:p>
        </p:txBody>
      </p:sp>
      <p:sp>
        <p:nvSpPr>
          <p:cNvPr id="101" name="nerve - carotid sinus nerve branch of glossopharyngeal nerve">
            <a:extLst>
              <a:ext uri="{FF2B5EF4-FFF2-40B4-BE49-F238E27FC236}">
                <a16:creationId xmlns:a16="http://schemas.microsoft.com/office/drawing/2014/main" id="{8310942D-C161-A4BB-9071-E480D83204B1}"/>
              </a:ext>
            </a:extLst>
          </p:cNvPr>
          <p:cNvSpPr txBox="1"/>
          <p:nvPr/>
        </p:nvSpPr>
        <p:spPr>
          <a:xfrm>
            <a:off x="20845791" y="7538690"/>
            <a:ext cx="810817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Carotid sinus nerve</a:t>
            </a:r>
          </a:p>
        </p:txBody>
      </p:sp>
      <p:sp>
        <p:nvSpPr>
          <p:cNvPr id="123" name="nerve - aortic depressor nerve">
            <a:extLst>
              <a:ext uri="{FF2B5EF4-FFF2-40B4-BE49-F238E27FC236}">
                <a16:creationId xmlns:a16="http://schemas.microsoft.com/office/drawing/2014/main" id="{3E134954-3971-1BED-D6C1-CD716B8A1AED}"/>
              </a:ext>
            </a:extLst>
          </p:cNvPr>
          <p:cNvSpPr txBox="1"/>
          <p:nvPr/>
        </p:nvSpPr>
        <p:spPr>
          <a:xfrm>
            <a:off x="20951131" y="7738140"/>
            <a:ext cx="575503" cy="184666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Aortic depressor n.</a:t>
            </a:r>
          </a:p>
        </p:txBody>
      </p:sp>
      <p:sp>
        <p:nvSpPr>
          <p:cNvPr id="125" name="nerve - left recurrent laryngeal nerve">
            <a:extLst>
              <a:ext uri="{FF2B5EF4-FFF2-40B4-BE49-F238E27FC236}">
                <a16:creationId xmlns:a16="http://schemas.microsoft.com/office/drawing/2014/main" id="{BB8EEC4A-5E54-5CDA-838A-D62FE287A387}"/>
              </a:ext>
            </a:extLst>
          </p:cNvPr>
          <p:cNvSpPr txBox="1"/>
          <p:nvPr/>
        </p:nvSpPr>
        <p:spPr>
          <a:xfrm>
            <a:off x="20607139" y="9516787"/>
            <a:ext cx="1541606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Left recurrent laryngeal nerve</a:t>
            </a:r>
          </a:p>
        </p:txBody>
      </p:sp>
      <p:sp>
        <p:nvSpPr>
          <p:cNvPr id="126" name="nerve - anterior vagal trunk">
            <a:extLst>
              <a:ext uri="{FF2B5EF4-FFF2-40B4-BE49-F238E27FC236}">
                <a16:creationId xmlns:a16="http://schemas.microsoft.com/office/drawing/2014/main" id="{EE46E836-673B-2617-2340-593EEEC3418E}"/>
              </a:ext>
            </a:extLst>
          </p:cNvPr>
          <p:cNvSpPr txBox="1"/>
          <p:nvPr/>
        </p:nvSpPr>
        <p:spPr>
          <a:xfrm rot="16200000">
            <a:off x="20512982" y="9947751"/>
            <a:ext cx="591774" cy="58010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Anterior vagal trunk (primarily from left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 </a:t>
            </a:r>
          </a:p>
        </p:txBody>
      </p:sp>
      <p:sp>
        <p:nvSpPr>
          <p:cNvPr id="127" name="nerve - posterior vagal trunk">
            <a:extLst>
              <a:ext uri="{FF2B5EF4-FFF2-40B4-BE49-F238E27FC236}">
                <a16:creationId xmlns:a16="http://schemas.microsoft.com/office/drawing/2014/main" id="{AF1EB9A9-15EA-BF7D-1D95-37A3362AFAB0}"/>
              </a:ext>
            </a:extLst>
          </p:cNvPr>
          <p:cNvSpPr txBox="1"/>
          <p:nvPr/>
        </p:nvSpPr>
        <p:spPr>
          <a:xfrm rot="16200000">
            <a:off x="21130503" y="9949664"/>
            <a:ext cx="591772" cy="576278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Posterior vagal trunk (primarily from right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 </a:t>
            </a:r>
          </a:p>
        </p:txBody>
      </p:sp>
      <p:sp>
        <p:nvSpPr>
          <p:cNvPr id="132" name="plexus - esophageal plexus">
            <a:extLst>
              <a:ext uri="{FF2B5EF4-FFF2-40B4-BE49-F238E27FC236}">
                <a16:creationId xmlns:a16="http://schemas.microsoft.com/office/drawing/2014/main" id="{92E3C576-4085-48E7-898E-C42437BB2E6E}"/>
              </a:ext>
            </a:extLst>
          </p:cNvPr>
          <p:cNvSpPr txBox="1"/>
          <p:nvPr/>
        </p:nvSpPr>
        <p:spPr>
          <a:xfrm rot="16200000">
            <a:off x="19115983" y="11093172"/>
            <a:ext cx="900000" cy="239100"/>
          </a:xfrm>
          <a:prstGeom prst="rect">
            <a:avLst/>
          </a:prstGeom>
          <a:solidFill>
            <a:srgbClr val="FFF2CC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sophageal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sp>
        <p:nvSpPr>
          <p:cNvPr id="159" name="plexus - pulmonary plexus">
            <a:extLst>
              <a:ext uri="{FF2B5EF4-FFF2-40B4-BE49-F238E27FC236}">
                <a16:creationId xmlns:a16="http://schemas.microsoft.com/office/drawing/2014/main" id="{50A82424-7531-F195-96A4-796273F1AB30}"/>
              </a:ext>
            </a:extLst>
          </p:cNvPr>
          <p:cNvSpPr txBox="1"/>
          <p:nvPr/>
        </p:nvSpPr>
        <p:spPr>
          <a:xfrm rot="16200000">
            <a:off x="14980575" y="8005488"/>
            <a:ext cx="2430446" cy="2159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Pulmonary plexus </a:t>
            </a:r>
          </a:p>
        </p:txBody>
      </p:sp>
      <p:grpSp>
        <p:nvGrpSpPr>
          <p:cNvPr id="404" name="spinal cord segments">
            <a:extLst>
              <a:ext uri="{FF2B5EF4-FFF2-40B4-BE49-F238E27FC236}">
                <a16:creationId xmlns:a16="http://schemas.microsoft.com/office/drawing/2014/main" id="{9FD33DDE-17AC-BD46-D57B-2BFB06827616}"/>
              </a:ext>
            </a:extLst>
          </p:cNvPr>
          <p:cNvGrpSpPr/>
          <p:nvPr/>
        </p:nvGrpSpPr>
        <p:grpSpPr>
          <a:xfrm>
            <a:off x="25014574" y="10541675"/>
            <a:ext cx="1264677" cy="6473191"/>
            <a:chOff x="23871579" y="10541675"/>
            <a:chExt cx="1264677" cy="6473191"/>
          </a:xfrm>
        </p:grpSpPr>
        <p:sp>
          <p:nvSpPr>
            <p:cNvPr id="319" name="Text Box 3042">
              <a:extLst>
                <a:ext uri="{FF2B5EF4-FFF2-40B4-BE49-F238E27FC236}">
                  <a16:creationId xmlns:a16="http://schemas.microsoft.com/office/drawing/2014/main" id="{E455343B-84DD-4980-0CF6-A1CE0862EC8E}"/>
                </a:ext>
              </a:extLst>
            </p:cNvPr>
            <p:cNvSpPr txBox="1"/>
            <p:nvPr/>
          </p:nvSpPr>
          <p:spPr>
            <a:xfrm>
              <a:off x="23871579" y="10541675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0" name="Text Box 3042">
              <a:extLst>
                <a:ext uri="{FF2B5EF4-FFF2-40B4-BE49-F238E27FC236}">
                  <a16:creationId xmlns:a16="http://schemas.microsoft.com/office/drawing/2014/main" id="{67786D9A-8676-CB97-B404-DF5CBAB8DCFF}"/>
                </a:ext>
              </a:extLst>
            </p:cNvPr>
            <p:cNvSpPr txBox="1"/>
            <p:nvPr/>
          </p:nvSpPr>
          <p:spPr>
            <a:xfrm>
              <a:off x="23871579" y="1070338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1" name="Text Box 3042">
              <a:extLst>
                <a:ext uri="{FF2B5EF4-FFF2-40B4-BE49-F238E27FC236}">
                  <a16:creationId xmlns:a16="http://schemas.microsoft.com/office/drawing/2014/main" id="{6483E266-208C-7C22-9447-8A57C3D43824}"/>
                </a:ext>
              </a:extLst>
            </p:cNvPr>
            <p:cNvSpPr txBox="1"/>
            <p:nvPr/>
          </p:nvSpPr>
          <p:spPr>
            <a:xfrm>
              <a:off x="23871579" y="1086142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22" name="Text Box 3042">
              <a:extLst>
                <a:ext uri="{FF2B5EF4-FFF2-40B4-BE49-F238E27FC236}">
                  <a16:creationId xmlns:a16="http://schemas.microsoft.com/office/drawing/2014/main" id="{502EFB2B-A189-F102-EF59-3B0017852360}"/>
                </a:ext>
              </a:extLst>
            </p:cNvPr>
            <p:cNvSpPr txBox="1"/>
            <p:nvPr/>
          </p:nvSpPr>
          <p:spPr>
            <a:xfrm>
              <a:off x="23871579" y="1101946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23" name="Text Box 3042">
              <a:extLst>
                <a:ext uri="{FF2B5EF4-FFF2-40B4-BE49-F238E27FC236}">
                  <a16:creationId xmlns:a16="http://schemas.microsoft.com/office/drawing/2014/main" id="{F3B5318B-616A-9A51-5648-0C72166C3CC7}"/>
                </a:ext>
              </a:extLst>
            </p:cNvPr>
            <p:cNvSpPr txBox="1"/>
            <p:nvPr/>
          </p:nvSpPr>
          <p:spPr>
            <a:xfrm>
              <a:off x="23871579" y="1117750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24" name="Text Box 3042">
              <a:extLst>
                <a:ext uri="{FF2B5EF4-FFF2-40B4-BE49-F238E27FC236}">
                  <a16:creationId xmlns:a16="http://schemas.microsoft.com/office/drawing/2014/main" id="{B414B4E4-0F10-D516-5059-765DC8E275E4}"/>
                </a:ext>
              </a:extLst>
            </p:cNvPr>
            <p:cNvSpPr txBox="1"/>
            <p:nvPr/>
          </p:nvSpPr>
          <p:spPr>
            <a:xfrm>
              <a:off x="23871579" y="11335050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25" name="Text Box 3042">
              <a:extLst>
                <a:ext uri="{FF2B5EF4-FFF2-40B4-BE49-F238E27FC236}">
                  <a16:creationId xmlns:a16="http://schemas.microsoft.com/office/drawing/2014/main" id="{E499CE10-83A7-AF98-AB3A-8C9150FCA604}"/>
                </a:ext>
              </a:extLst>
            </p:cNvPr>
            <p:cNvSpPr txBox="1"/>
            <p:nvPr/>
          </p:nvSpPr>
          <p:spPr>
            <a:xfrm>
              <a:off x="23871579" y="1149358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26" name="Text Box 3042">
              <a:extLst>
                <a:ext uri="{FF2B5EF4-FFF2-40B4-BE49-F238E27FC236}">
                  <a16:creationId xmlns:a16="http://schemas.microsoft.com/office/drawing/2014/main" id="{C5DAA39C-088E-8723-1DE5-687000C7B034}"/>
                </a:ext>
              </a:extLst>
            </p:cNvPr>
            <p:cNvSpPr txBox="1"/>
            <p:nvPr/>
          </p:nvSpPr>
          <p:spPr>
            <a:xfrm>
              <a:off x="23871579" y="11651625"/>
              <a:ext cx="1260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27" name="Text Box 3042">
              <a:extLst>
                <a:ext uri="{FF2B5EF4-FFF2-40B4-BE49-F238E27FC236}">
                  <a16:creationId xmlns:a16="http://schemas.microsoft.com/office/drawing/2014/main" id="{A8E8E81D-5F7A-6819-68D2-570229EECE10}"/>
                </a:ext>
              </a:extLst>
            </p:cNvPr>
            <p:cNvSpPr txBox="1"/>
            <p:nvPr/>
          </p:nvSpPr>
          <p:spPr>
            <a:xfrm>
              <a:off x="23873014" y="11809550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8" name="Text Box 3042">
              <a:extLst>
                <a:ext uri="{FF2B5EF4-FFF2-40B4-BE49-F238E27FC236}">
                  <a16:creationId xmlns:a16="http://schemas.microsoft.com/office/drawing/2014/main" id="{BCD1FF64-AC7E-7715-3C2C-7BC14A3E2CE7}"/>
                </a:ext>
              </a:extLst>
            </p:cNvPr>
            <p:cNvSpPr txBox="1"/>
            <p:nvPr/>
          </p:nvSpPr>
          <p:spPr>
            <a:xfrm>
              <a:off x="23873014" y="12042006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9" name="Text Box 3042">
              <a:extLst>
                <a:ext uri="{FF2B5EF4-FFF2-40B4-BE49-F238E27FC236}">
                  <a16:creationId xmlns:a16="http://schemas.microsoft.com/office/drawing/2014/main" id="{C16A3F30-F845-27BB-E94E-0ED73AE5B179}"/>
                </a:ext>
              </a:extLst>
            </p:cNvPr>
            <p:cNvSpPr txBox="1"/>
            <p:nvPr/>
          </p:nvSpPr>
          <p:spPr>
            <a:xfrm>
              <a:off x="23873014" y="12278631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30" name="Text Box 3042">
              <a:extLst>
                <a:ext uri="{FF2B5EF4-FFF2-40B4-BE49-F238E27FC236}">
                  <a16:creationId xmlns:a16="http://schemas.microsoft.com/office/drawing/2014/main" id="{E2D7815C-B09C-7EB4-F1A5-55EF3558ACFF}"/>
                </a:ext>
              </a:extLst>
            </p:cNvPr>
            <p:cNvSpPr txBox="1"/>
            <p:nvPr/>
          </p:nvSpPr>
          <p:spPr>
            <a:xfrm>
              <a:off x="23873014" y="12514759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31" name="Text Box 3042">
              <a:extLst>
                <a:ext uri="{FF2B5EF4-FFF2-40B4-BE49-F238E27FC236}">
                  <a16:creationId xmlns:a16="http://schemas.microsoft.com/office/drawing/2014/main" id="{0C558646-8EB1-DAEF-72F9-EDD3A8E62068}"/>
                </a:ext>
              </a:extLst>
            </p:cNvPr>
            <p:cNvSpPr txBox="1"/>
            <p:nvPr/>
          </p:nvSpPr>
          <p:spPr>
            <a:xfrm>
              <a:off x="23873014" y="1275088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32" name="Text Box 3042">
              <a:extLst>
                <a:ext uri="{FF2B5EF4-FFF2-40B4-BE49-F238E27FC236}">
                  <a16:creationId xmlns:a16="http://schemas.microsoft.com/office/drawing/2014/main" id="{76E89E63-5D42-87DD-76FD-B7E794AB356D}"/>
                </a:ext>
              </a:extLst>
            </p:cNvPr>
            <p:cNvSpPr txBox="1"/>
            <p:nvPr/>
          </p:nvSpPr>
          <p:spPr>
            <a:xfrm>
              <a:off x="23873014" y="1298751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33" name="Text Box 3042">
              <a:extLst>
                <a:ext uri="{FF2B5EF4-FFF2-40B4-BE49-F238E27FC236}">
                  <a16:creationId xmlns:a16="http://schemas.microsoft.com/office/drawing/2014/main" id="{02220938-8A16-8668-54A5-1AF6BB92B3D8}"/>
                </a:ext>
              </a:extLst>
            </p:cNvPr>
            <p:cNvSpPr txBox="1"/>
            <p:nvPr/>
          </p:nvSpPr>
          <p:spPr>
            <a:xfrm>
              <a:off x="23873014" y="132202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34" name="Text Box 3042">
              <a:extLst>
                <a:ext uri="{FF2B5EF4-FFF2-40B4-BE49-F238E27FC236}">
                  <a16:creationId xmlns:a16="http://schemas.microsoft.com/office/drawing/2014/main" id="{ABBE24EC-D99B-758D-EA9A-C8D0C1F75E38}"/>
                </a:ext>
              </a:extLst>
            </p:cNvPr>
            <p:cNvSpPr txBox="1"/>
            <p:nvPr/>
          </p:nvSpPr>
          <p:spPr>
            <a:xfrm>
              <a:off x="23873014" y="134632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35" name="Text Box 3042">
              <a:extLst>
                <a:ext uri="{FF2B5EF4-FFF2-40B4-BE49-F238E27FC236}">
                  <a16:creationId xmlns:a16="http://schemas.microsoft.com/office/drawing/2014/main" id="{C471F4BD-F5D2-056F-E987-0AE5791399A2}"/>
                </a:ext>
              </a:extLst>
            </p:cNvPr>
            <p:cNvSpPr txBox="1"/>
            <p:nvPr/>
          </p:nvSpPr>
          <p:spPr>
            <a:xfrm>
              <a:off x="23876189" y="137030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316" name="Text Box 3042">
              <a:extLst>
                <a:ext uri="{FF2B5EF4-FFF2-40B4-BE49-F238E27FC236}">
                  <a16:creationId xmlns:a16="http://schemas.microsoft.com/office/drawing/2014/main" id="{2BBA2F41-160C-5650-81C0-B2A3319A8D81}"/>
                </a:ext>
              </a:extLst>
            </p:cNvPr>
            <p:cNvSpPr txBox="1"/>
            <p:nvPr/>
          </p:nvSpPr>
          <p:spPr>
            <a:xfrm>
              <a:off x="23873014" y="139428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317" name="Text Box 3042">
              <a:extLst>
                <a:ext uri="{FF2B5EF4-FFF2-40B4-BE49-F238E27FC236}">
                  <a16:creationId xmlns:a16="http://schemas.microsoft.com/office/drawing/2014/main" id="{394730B3-E73E-0D60-F597-7D72F286E61F}"/>
                </a:ext>
              </a:extLst>
            </p:cNvPr>
            <p:cNvSpPr txBox="1"/>
            <p:nvPr/>
          </p:nvSpPr>
          <p:spPr>
            <a:xfrm>
              <a:off x="23873014" y="141794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318" name="Text Box 3042">
              <a:extLst>
                <a:ext uri="{FF2B5EF4-FFF2-40B4-BE49-F238E27FC236}">
                  <a16:creationId xmlns:a16="http://schemas.microsoft.com/office/drawing/2014/main" id="{51819EFF-F34C-2339-A604-A2FBC5DAA2D7}"/>
                </a:ext>
              </a:extLst>
            </p:cNvPr>
            <p:cNvSpPr txBox="1"/>
            <p:nvPr/>
          </p:nvSpPr>
          <p:spPr>
            <a:xfrm>
              <a:off x="23873014" y="144192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12</a:t>
              </a:r>
            </a:p>
          </p:txBody>
        </p:sp>
        <p:sp>
          <p:nvSpPr>
            <p:cNvPr id="336" name="Text Box 3042">
              <a:extLst>
                <a:ext uri="{FF2B5EF4-FFF2-40B4-BE49-F238E27FC236}">
                  <a16:creationId xmlns:a16="http://schemas.microsoft.com/office/drawing/2014/main" id="{8F185B8F-B5AE-68DC-E3ED-E9DB86A210B8}"/>
                </a:ext>
              </a:extLst>
            </p:cNvPr>
            <p:cNvSpPr txBox="1"/>
            <p:nvPr/>
          </p:nvSpPr>
          <p:spPr>
            <a:xfrm>
              <a:off x="23876256" y="146590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7" name="Text Box 3042">
              <a:extLst>
                <a:ext uri="{FF2B5EF4-FFF2-40B4-BE49-F238E27FC236}">
                  <a16:creationId xmlns:a16="http://schemas.microsoft.com/office/drawing/2014/main" id="{AE082DD9-95E7-9AC3-0A24-E17E26B43024}"/>
                </a:ext>
              </a:extLst>
            </p:cNvPr>
            <p:cNvSpPr txBox="1"/>
            <p:nvPr/>
          </p:nvSpPr>
          <p:spPr>
            <a:xfrm>
              <a:off x="23876192" y="1489569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8" name="Text Box 3042">
              <a:extLst>
                <a:ext uri="{FF2B5EF4-FFF2-40B4-BE49-F238E27FC236}">
                  <a16:creationId xmlns:a16="http://schemas.microsoft.com/office/drawing/2014/main" id="{940C863F-01F6-8BFE-5317-80B118623A92}"/>
                </a:ext>
              </a:extLst>
            </p:cNvPr>
            <p:cNvSpPr txBox="1"/>
            <p:nvPr/>
          </p:nvSpPr>
          <p:spPr>
            <a:xfrm>
              <a:off x="23999020" y="1513549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39" name="Text Box 3042">
              <a:extLst>
                <a:ext uri="{FF2B5EF4-FFF2-40B4-BE49-F238E27FC236}">
                  <a16:creationId xmlns:a16="http://schemas.microsoft.com/office/drawing/2014/main" id="{218289AE-B19F-26F7-513A-24C28A311B60}"/>
                </a:ext>
              </a:extLst>
            </p:cNvPr>
            <p:cNvSpPr txBox="1"/>
            <p:nvPr/>
          </p:nvSpPr>
          <p:spPr>
            <a:xfrm>
              <a:off x="23999020" y="153721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40" name="Text Box 3042">
              <a:extLst>
                <a:ext uri="{FF2B5EF4-FFF2-40B4-BE49-F238E27FC236}">
                  <a16:creationId xmlns:a16="http://schemas.microsoft.com/office/drawing/2014/main" id="{159B88CF-F198-7DBE-978E-A91D4E83489E}"/>
                </a:ext>
              </a:extLst>
            </p:cNvPr>
            <p:cNvSpPr txBox="1"/>
            <p:nvPr/>
          </p:nvSpPr>
          <p:spPr>
            <a:xfrm>
              <a:off x="23999020" y="1560874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1" name="Text Box 3042">
              <a:extLst>
                <a:ext uri="{FF2B5EF4-FFF2-40B4-BE49-F238E27FC236}">
                  <a16:creationId xmlns:a16="http://schemas.microsoft.com/office/drawing/2014/main" id="{B75D4B02-5613-4249-0EC4-1B6998241627}"/>
                </a:ext>
              </a:extLst>
            </p:cNvPr>
            <p:cNvSpPr txBox="1"/>
            <p:nvPr/>
          </p:nvSpPr>
          <p:spPr>
            <a:xfrm>
              <a:off x="23999020" y="1584219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2" name="Text Box 3042">
              <a:extLst>
                <a:ext uri="{FF2B5EF4-FFF2-40B4-BE49-F238E27FC236}">
                  <a16:creationId xmlns:a16="http://schemas.microsoft.com/office/drawing/2014/main" id="{A3A759C8-2E54-F3AA-D863-52B646863A3D}"/>
                </a:ext>
              </a:extLst>
            </p:cNvPr>
            <p:cNvSpPr txBox="1"/>
            <p:nvPr/>
          </p:nvSpPr>
          <p:spPr>
            <a:xfrm>
              <a:off x="23999020" y="160788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3" name="Text Box 3042">
              <a:extLst>
                <a:ext uri="{FF2B5EF4-FFF2-40B4-BE49-F238E27FC236}">
                  <a16:creationId xmlns:a16="http://schemas.microsoft.com/office/drawing/2014/main" id="{B2183BEC-C770-8E72-C4E7-7862F32C3804}"/>
                </a:ext>
              </a:extLst>
            </p:cNvPr>
            <p:cNvSpPr txBox="1"/>
            <p:nvPr/>
          </p:nvSpPr>
          <p:spPr>
            <a:xfrm>
              <a:off x="23999020" y="163186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4" name="Text Box 3042">
              <a:extLst>
                <a:ext uri="{FF2B5EF4-FFF2-40B4-BE49-F238E27FC236}">
                  <a16:creationId xmlns:a16="http://schemas.microsoft.com/office/drawing/2014/main" id="{2C77D49B-778E-5E0F-A213-0A864D1750AF}"/>
                </a:ext>
              </a:extLst>
            </p:cNvPr>
            <p:cNvSpPr txBox="1"/>
            <p:nvPr/>
          </p:nvSpPr>
          <p:spPr>
            <a:xfrm>
              <a:off x="24002195" y="16561585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52" name="Text Box 3042">
              <a:extLst>
                <a:ext uri="{FF2B5EF4-FFF2-40B4-BE49-F238E27FC236}">
                  <a16:creationId xmlns:a16="http://schemas.microsoft.com/office/drawing/2014/main" id="{7D6606D0-6CD1-0287-638A-84EF01091DC9}"/>
                </a:ext>
              </a:extLst>
            </p:cNvPr>
            <p:cNvSpPr txBox="1"/>
            <p:nvPr/>
          </p:nvSpPr>
          <p:spPr>
            <a:xfrm>
              <a:off x="24002255" y="16798866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3" name="ganglion - DRG">
            <a:extLst>
              <a:ext uri="{FF2B5EF4-FFF2-40B4-BE49-F238E27FC236}">
                <a16:creationId xmlns:a16="http://schemas.microsoft.com/office/drawing/2014/main" id="{D6764CE5-4AED-FDE6-1931-1F19E16F368E}"/>
              </a:ext>
            </a:extLst>
          </p:cNvPr>
          <p:cNvGrpSpPr/>
          <p:nvPr/>
        </p:nvGrpSpPr>
        <p:grpSpPr>
          <a:xfrm>
            <a:off x="24472544" y="10558016"/>
            <a:ext cx="331192" cy="6412327"/>
            <a:chOff x="23329549" y="10558016"/>
            <a:chExt cx="331192" cy="6412327"/>
          </a:xfrm>
        </p:grpSpPr>
        <p:sp>
          <p:nvSpPr>
            <p:cNvPr id="371" name="Text Box 3045">
              <a:extLst>
                <a:ext uri="{FF2B5EF4-FFF2-40B4-BE49-F238E27FC236}">
                  <a16:creationId xmlns:a16="http://schemas.microsoft.com/office/drawing/2014/main" id="{203F03F2-0CB9-F9E6-71D6-A5E3F7AEA4F6}"/>
                </a:ext>
              </a:extLst>
            </p:cNvPr>
            <p:cNvSpPr txBox="1"/>
            <p:nvPr/>
          </p:nvSpPr>
          <p:spPr>
            <a:xfrm>
              <a:off x="23334218" y="1055801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72" name="Text Box 3045">
              <a:extLst>
                <a:ext uri="{FF2B5EF4-FFF2-40B4-BE49-F238E27FC236}">
                  <a16:creationId xmlns:a16="http://schemas.microsoft.com/office/drawing/2014/main" id="{6FF96894-90DE-97DA-C8C8-DD508EE8E1A0}"/>
                </a:ext>
              </a:extLst>
            </p:cNvPr>
            <p:cNvSpPr txBox="1"/>
            <p:nvPr/>
          </p:nvSpPr>
          <p:spPr>
            <a:xfrm>
              <a:off x="23335950" y="10719187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8" name="Text Box 3045">
              <a:extLst>
                <a:ext uri="{FF2B5EF4-FFF2-40B4-BE49-F238E27FC236}">
                  <a16:creationId xmlns:a16="http://schemas.microsoft.com/office/drawing/2014/main" id="{D93423F1-687C-4F0C-55CD-7258692935AD}"/>
                </a:ext>
              </a:extLst>
            </p:cNvPr>
            <p:cNvSpPr txBox="1"/>
            <p:nvPr/>
          </p:nvSpPr>
          <p:spPr>
            <a:xfrm>
              <a:off x="23334165" y="10878865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9" name="Text Box 3045">
              <a:extLst>
                <a:ext uri="{FF2B5EF4-FFF2-40B4-BE49-F238E27FC236}">
                  <a16:creationId xmlns:a16="http://schemas.microsoft.com/office/drawing/2014/main" id="{02E938EF-8693-13E5-10F5-A9B8E329F0FE}"/>
                </a:ext>
              </a:extLst>
            </p:cNvPr>
            <p:cNvSpPr txBox="1"/>
            <p:nvPr/>
          </p:nvSpPr>
          <p:spPr>
            <a:xfrm>
              <a:off x="23335897" y="1104003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70" name="Text Box 3045">
              <a:extLst>
                <a:ext uri="{FF2B5EF4-FFF2-40B4-BE49-F238E27FC236}">
                  <a16:creationId xmlns:a16="http://schemas.microsoft.com/office/drawing/2014/main" id="{0CF59FA7-3C03-3D97-72C8-45D4A0C366F8}"/>
                </a:ext>
              </a:extLst>
            </p:cNvPr>
            <p:cNvSpPr txBox="1"/>
            <p:nvPr/>
          </p:nvSpPr>
          <p:spPr>
            <a:xfrm>
              <a:off x="23335715" y="11194119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9" name="Text Box 3045">
              <a:extLst>
                <a:ext uri="{FF2B5EF4-FFF2-40B4-BE49-F238E27FC236}">
                  <a16:creationId xmlns:a16="http://schemas.microsoft.com/office/drawing/2014/main" id="{8073A126-8F73-3E11-1766-42E5616B3A78}"/>
                </a:ext>
              </a:extLst>
            </p:cNvPr>
            <p:cNvSpPr txBox="1"/>
            <p:nvPr/>
          </p:nvSpPr>
          <p:spPr>
            <a:xfrm>
              <a:off x="23334218" y="11349094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C6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0" name="Text Box 3045">
              <a:extLst>
                <a:ext uri="{FF2B5EF4-FFF2-40B4-BE49-F238E27FC236}">
                  <a16:creationId xmlns:a16="http://schemas.microsoft.com/office/drawing/2014/main" id="{160401EF-220D-76B7-F7C0-D65BB5D641F1}"/>
                </a:ext>
              </a:extLst>
            </p:cNvPr>
            <p:cNvSpPr txBox="1"/>
            <p:nvPr/>
          </p:nvSpPr>
          <p:spPr>
            <a:xfrm>
              <a:off x="23335950" y="11507090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1" name="Text Box 3045">
              <a:extLst>
                <a:ext uri="{FF2B5EF4-FFF2-40B4-BE49-F238E27FC236}">
                  <a16:creationId xmlns:a16="http://schemas.microsoft.com/office/drawing/2014/main" id="{2B91F409-14F4-0F37-EE46-AFF46DE5E03B}"/>
                </a:ext>
              </a:extLst>
            </p:cNvPr>
            <p:cNvSpPr txBox="1"/>
            <p:nvPr/>
          </p:nvSpPr>
          <p:spPr>
            <a:xfrm>
              <a:off x="23335768" y="11664348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3" name="Text Box 3045">
              <a:extLst>
                <a:ext uri="{FF2B5EF4-FFF2-40B4-BE49-F238E27FC236}">
                  <a16:creationId xmlns:a16="http://schemas.microsoft.com/office/drawing/2014/main" id="{68B5566C-9FD0-5A21-71C0-35DFAC877376}"/>
                </a:ext>
              </a:extLst>
            </p:cNvPr>
            <p:cNvSpPr txBox="1"/>
            <p:nvPr/>
          </p:nvSpPr>
          <p:spPr>
            <a:xfrm>
              <a:off x="23333748" y="1183225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4" name="Text Box 3045">
              <a:extLst>
                <a:ext uri="{FF2B5EF4-FFF2-40B4-BE49-F238E27FC236}">
                  <a16:creationId xmlns:a16="http://schemas.microsoft.com/office/drawing/2014/main" id="{9D78FBCB-11B0-A79F-B416-30E02E432187}"/>
                </a:ext>
              </a:extLst>
            </p:cNvPr>
            <p:cNvSpPr txBox="1"/>
            <p:nvPr/>
          </p:nvSpPr>
          <p:spPr>
            <a:xfrm>
              <a:off x="23333569" y="12068381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5" name="Text Box 3045">
              <a:extLst>
                <a:ext uri="{FF2B5EF4-FFF2-40B4-BE49-F238E27FC236}">
                  <a16:creationId xmlns:a16="http://schemas.microsoft.com/office/drawing/2014/main" id="{D64CFF50-A442-0E36-576A-E377D69762C2}"/>
                </a:ext>
              </a:extLst>
            </p:cNvPr>
            <p:cNvSpPr txBox="1"/>
            <p:nvPr/>
          </p:nvSpPr>
          <p:spPr>
            <a:xfrm>
              <a:off x="23331145" y="12302253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6" name="Text Box 3045">
              <a:extLst>
                <a:ext uri="{FF2B5EF4-FFF2-40B4-BE49-F238E27FC236}">
                  <a16:creationId xmlns:a16="http://schemas.microsoft.com/office/drawing/2014/main" id="{CC726343-FF8E-6090-6337-AE4FD56047F8}"/>
                </a:ext>
              </a:extLst>
            </p:cNvPr>
            <p:cNvSpPr txBox="1"/>
            <p:nvPr/>
          </p:nvSpPr>
          <p:spPr>
            <a:xfrm>
              <a:off x="23331093" y="12538455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7" name="Text Box 3045">
              <a:extLst>
                <a:ext uri="{FF2B5EF4-FFF2-40B4-BE49-F238E27FC236}">
                  <a16:creationId xmlns:a16="http://schemas.microsoft.com/office/drawing/2014/main" id="{05620932-C387-6A4A-C891-04B4DA24FD4C}"/>
                </a:ext>
              </a:extLst>
            </p:cNvPr>
            <p:cNvSpPr txBox="1"/>
            <p:nvPr/>
          </p:nvSpPr>
          <p:spPr>
            <a:xfrm>
              <a:off x="23332724" y="1277673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8" name="Text Box 3045">
              <a:extLst>
                <a:ext uri="{FF2B5EF4-FFF2-40B4-BE49-F238E27FC236}">
                  <a16:creationId xmlns:a16="http://schemas.microsoft.com/office/drawing/2014/main" id="{E674AC33-6EA9-A48C-9B4E-6D7633CBFF59}"/>
                </a:ext>
              </a:extLst>
            </p:cNvPr>
            <p:cNvSpPr txBox="1"/>
            <p:nvPr/>
          </p:nvSpPr>
          <p:spPr>
            <a:xfrm>
              <a:off x="23333644" y="13010772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3" name="Text Box 3045">
              <a:extLst>
                <a:ext uri="{FF2B5EF4-FFF2-40B4-BE49-F238E27FC236}">
                  <a16:creationId xmlns:a16="http://schemas.microsoft.com/office/drawing/2014/main" id="{7E9DA6DD-3276-F22C-CB59-02E00DEA39A6}"/>
                </a:ext>
              </a:extLst>
            </p:cNvPr>
            <p:cNvSpPr txBox="1"/>
            <p:nvPr/>
          </p:nvSpPr>
          <p:spPr>
            <a:xfrm>
              <a:off x="23333569" y="1324604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4" name="Text Box 3045">
              <a:extLst>
                <a:ext uri="{FF2B5EF4-FFF2-40B4-BE49-F238E27FC236}">
                  <a16:creationId xmlns:a16="http://schemas.microsoft.com/office/drawing/2014/main" id="{12930CA0-3587-A238-C8A4-37CE844FB488}"/>
                </a:ext>
              </a:extLst>
            </p:cNvPr>
            <p:cNvSpPr txBox="1"/>
            <p:nvPr/>
          </p:nvSpPr>
          <p:spPr>
            <a:xfrm>
              <a:off x="23331145" y="13486264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5" name="Text Box 3045">
              <a:extLst>
                <a:ext uri="{FF2B5EF4-FFF2-40B4-BE49-F238E27FC236}">
                  <a16:creationId xmlns:a16="http://schemas.microsoft.com/office/drawing/2014/main" id="{38942C63-D581-61A3-A1DE-5242238164E8}"/>
                </a:ext>
              </a:extLst>
            </p:cNvPr>
            <p:cNvSpPr txBox="1"/>
            <p:nvPr/>
          </p:nvSpPr>
          <p:spPr>
            <a:xfrm>
              <a:off x="23331093" y="137323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6" name="Text Box 3045">
              <a:extLst>
                <a:ext uri="{FF2B5EF4-FFF2-40B4-BE49-F238E27FC236}">
                  <a16:creationId xmlns:a16="http://schemas.microsoft.com/office/drawing/2014/main" id="{D930CDEA-5E57-C7C7-81E8-6C5030A560CA}"/>
                </a:ext>
              </a:extLst>
            </p:cNvPr>
            <p:cNvSpPr txBox="1"/>
            <p:nvPr/>
          </p:nvSpPr>
          <p:spPr>
            <a:xfrm>
              <a:off x="23329549" y="13970269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7" name="Text Box 3045">
              <a:extLst>
                <a:ext uri="{FF2B5EF4-FFF2-40B4-BE49-F238E27FC236}">
                  <a16:creationId xmlns:a16="http://schemas.microsoft.com/office/drawing/2014/main" id="{80173DBF-EE07-34B9-59A1-22CFB03AEF15}"/>
                </a:ext>
              </a:extLst>
            </p:cNvPr>
            <p:cNvSpPr txBox="1"/>
            <p:nvPr/>
          </p:nvSpPr>
          <p:spPr>
            <a:xfrm>
              <a:off x="23333644" y="14210658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8" name="Text Box 3045">
              <a:extLst>
                <a:ext uri="{FF2B5EF4-FFF2-40B4-BE49-F238E27FC236}">
                  <a16:creationId xmlns:a16="http://schemas.microsoft.com/office/drawing/2014/main" id="{F9092716-85C6-9FBA-2CA8-E1E336600591}"/>
                </a:ext>
              </a:extLst>
            </p:cNvPr>
            <p:cNvSpPr txBox="1"/>
            <p:nvPr/>
          </p:nvSpPr>
          <p:spPr>
            <a:xfrm>
              <a:off x="23335452" y="1444728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9" name="Text Box 3045">
              <a:extLst>
                <a:ext uri="{FF2B5EF4-FFF2-40B4-BE49-F238E27FC236}">
                  <a16:creationId xmlns:a16="http://schemas.microsoft.com/office/drawing/2014/main" id="{128CF3BD-C95C-5763-36AB-2CA543838F6B}"/>
                </a:ext>
              </a:extLst>
            </p:cNvPr>
            <p:cNvSpPr txBox="1"/>
            <p:nvPr/>
          </p:nvSpPr>
          <p:spPr>
            <a:xfrm>
              <a:off x="23333028" y="14684330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0" name="Text Box 3045">
              <a:extLst>
                <a:ext uri="{FF2B5EF4-FFF2-40B4-BE49-F238E27FC236}">
                  <a16:creationId xmlns:a16="http://schemas.microsoft.com/office/drawing/2014/main" id="{DD41FCA7-CFE2-02A1-38B0-7C468DCEC8AF}"/>
                </a:ext>
              </a:extLst>
            </p:cNvPr>
            <p:cNvSpPr txBox="1"/>
            <p:nvPr/>
          </p:nvSpPr>
          <p:spPr>
            <a:xfrm>
              <a:off x="23332976" y="149268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1" name="Text Box 3045">
              <a:extLst>
                <a:ext uri="{FF2B5EF4-FFF2-40B4-BE49-F238E27FC236}">
                  <a16:creationId xmlns:a16="http://schemas.microsoft.com/office/drawing/2014/main" id="{27804306-9BDE-C899-1B15-2421FF7B88D8}"/>
                </a:ext>
              </a:extLst>
            </p:cNvPr>
            <p:cNvSpPr txBox="1"/>
            <p:nvPr/>
          </p:nvSpPr>
          <p:spPr>
            <a:xfrm>
              <a:off x="23331432" y="15161985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2" name="Text Box 3045">
              <a:extLst>
                <a:ext uri="{FF2B5EF4-FFF2-40B4-BE49-F238E27FC236}">
                  <a16:creationId xmlns:a16="http://schemas.microsoft.com/office/drawing/2014/main" id="{9758E752-E0C0-9DFB-3BCB-AC148E60804C}"/>
                </a:ext>
              </a:extLst>
            </p:cNvPr>
            <p:cNvSpPr txBox="1"/>
            <p:nvPr/>
          </p:nvSpPr>
          <p:spPr>
            <a:xfrm>
              <a:off x="23335527" y="15402374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3" name="Text Box 3045">
              <a:extLst>
                <a:ext uri="{FF2B5EF4-FFF2-40B4-BE49-F238E27FC236}">
                  <a16:creationId xmlns:a16="http://schemas.microsoft.com/office/drawing/2014/main" id="{9C3AD5A8-A0E6-EA85-392F-09DF346E89FF}"/>
                </a:ext>
              </a:extLst>
            </p:cNvPr>
            <p:cNvSpPr txBox="1"/>
            <p:nvPr/>
          </p:nvSpPr>
          <p:spPr>
            <a:xfrm>
              <a:off x="23334320" y="15633337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4" name="Text Box 3045">
              <a:extLst>
                <a:ext uri="{FF2B5EF4-FFF2-40B4-BE49-F238E27FC236}">
                  <a16:creationId xmlns:a16="http://schemas.microsoft.com/office/drawing/2014/main" id="{7B9524CD-CC1B-AC65-A2E8-8D81933A713E}"/>
                </a:ext>
              </a:extLst>
            </p:cNvPr>
            <p:cNvSpPr txBox="1"/>
            <p:nvPr/>
          </p:nvSpPr>
          <p:spPr>
            <a:xfrm>
              <a:off x="23334268" y="15866364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5" name="Text Box 3045">
              <a:extLst>
                <a:ext uri="{FF2B5EF4-FFF2-40B4-BE49-F238E27FC236}">
                  <a16:creationId xmlns:a16="http://schemas.microsoft.com/office/drawing/2014/main" id="{3C4681EA-B19D-E0E9-EEBC-E5C8F37A1277}"/>
                </a:ext>
              </a:extLst>
            </p:cNvPr>
            <p:cNvSpPr txBox="1"/>
            <p:nvPr/>
          </p:nvSpPr>
          <p:spPr>
            <a:xfrm>
              <a:off x="23332724" y="16107817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6" name="Text Box 3045">
              <a:extLst>
                <a:ext uri="{FF2B5EF4-FFF2-40B4-BE49-F238E27FC236}">
                  <a16:creationId xmlns:a16="http://schemas.microsoft.com/office/drawing/2014/main" id="{0BD6855B-2F14-6D09-48C0-236A586D893C}"/>
                </a:ext>
              </a:extLst>
            </p:cNvPr>
            <p:cNvSpPr txBox="1"/>
            <p:nvPr/>
          </p:nvSpPr>
          <p:spPr>
            <a:xfrm>
              <a:off x="23336819" y="163495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67" name="Text Box 3045">
              <a:extLst>
                <a:ext uri="{FF2B5EF4-FFF2-40B4-BE49-F238E27FC236}">
                  <a16:creationId xmlns:a16="http://schemas.microsoft.com/office/drawing/2014/main" id="{94E75C58-1DE3-85F0-68BA-66EA80C40585}"/>
                </a:ext>
              </a:extLst>
            </p:cNvPr>
            <p:cNvSpPr txBox="1"/>
            <p:nvPr/>
          </p:nvSpPr>
          <p:spPr>
            <a:xfrm>
              <a:off x="23336390" y="165891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5" name="Text Box 3045">
              <a:extLst>
                <a:ext uri="{FF2B5EF4-FFF2-40B4-BE49-F238E27FC236}">
                  <a16:creationId xmlns:a16="http://schemas.microsoft.com/office/drawing/2014/main" id="{BCC9DD67-6CED-8259-53A1-0B41E3354AF1}"/>
                </a:ext>
              </a:extLst>
            </p:cNvPr>
            <p:cNvSpPr txBox="1"/>
            <p:nvPr/>
          </p:nvSpPr>
          <p:spPr>
            <a:xfrm>
              <a:off x="23337724" y="16826343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6" name="ganglion - paravertebral ganglia">
            <a:extLst>
              <a:ext uri="{FF2B5EF4-FFF2-40B4-BE49-F238E27FC236}">
                <a16:creationId xmlns:a16="http://schemas.microsoft.com/office/drawing/2014/main" id="{CD9BBFE5-873B-57C8-6F7A-B6BCF9B48447}"/>
              </a:ext>
            </a:extLst>
          </p:cNvPr>
          <p:cNvGrpSpPr/>
          <p:nvPr/>
        </p:nvGrpSpPr>
        <p:grpSpPr>
          <a:xfrm>
            <a:off x="23559994" y="10250830"/>
            <a:ext cx="793617" cy="6764317"/>
            <a:chOff x="22416999" y="10250830"/>
            <a:chExt cx="793617" cy="6764317"/>
          </a:xfrm>
        </p:grpSpPr>
        <p:sp>
          <p:nvSpPr>
            <p:cNvPr id="218" name="Text Box 3040">
              <a:extLst>
                <a:ext uri="{FF2B5EF4-FFF2-40B4-BE49-F238E27FC236}">
                  <a16:creationId xmlns:a16="http://schemas.microsoft.com/office/drawing/2014/main" id="{89209DDD-3494-9D2D-AC0D-EB9CB566B6A3}"/>
                </a:ext>
              </a:extLst>
            </p:cNvPr>
            <p:cNvSpPr txBox="1"/>
            <p:nvPr/>
          </p:nvSpPr>
          <p:spPr>
            <a:xfrm>
              <a:off x="22417003" y="10250830"/>
              <a:ext cx="792000" cy="50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9" name="Text Box 3040">
              <a:extLst>
                <a:ext uri="{FF2B5EF4-FFF2-40B4-BE49-F238E27FC236}">
                  <a16:creationId xmlns:a16="http://schemas.microsoft.com/office/drawing/2014/main" id="{D78C3501-933C-9A73-B4E8-CA00896D19DC}"/>
                </a:ext>
              </a:extLst>
            </p:cNvPr>
            <p:cNvSpPr txBox="1"/>
            <p:nvPr/>
          </p:nvSpPr>
          <p:spPr>
            <a:xfrm>
              <a:off x="22416999" y="10777106"/>
              <a:ext cx="790580" cy="4673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7" name="Text Box 3045">
              <a:extLst>
                <a:ext uri="{FF2B5EF4-FFF2-40B4-BE49-F238E27FC236}">
                  <a16:creationId xmlns:a16="http://schemas.microsoft.com/office/drawing/2014/main" id="{322BED75-1CFA-54D3-342F-BE8C09ED5919}"/>
                </a:ext>
              </a:extLst>
            </p:cNvPr>
            <p:cNvSpPr txBox="1"/>
            <p:nvPr/>
          </p:nvSpPr>
          <p:spPr>
            <a:xfrm>
              <a:off x="22420036" y="11258884"/>
              <a:ext cx="790580" cy="4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Stellate/ICG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48" name="Text Box 3045">
              <a:extLst>
                <a:ext uri="{FF2B5EF4-FFF2-40B4-BE49-F238E27FC236}">
                  <a16:creationId xmlns:a16="http://schemas.microsoft.com/office/drawing/2014/main" id="{AB723D4A-1D7F-8962-0789-7D4631A545A8}"/>
                </a:ext>
              </a:extLst>
            </p:cNvPr>
            <p:cNvSpPr txBox="1"/>
            <p:nvPr/>
          </p:nvSpPr>
          <p:spPr>
            <a:xfrm>
              <a:off x="22418521" y="11737004"/>
              <a:ext cx="789058" cy="28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0" tIns="0" rIns="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Cervico</a:t>
              </a: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-thoracic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0" name="Text Box 3045">
              <a:extLst>
                <a:ext uri="{FF2B5EF4-FFF2-40B4-BE49-F238E27FC236}">
                  <a16:creationId xmlns:a16="http://schemas.microsoft.com/office/drawing/2014/main" id="{76E3CE1C-5685-595A-2717-3861680ED327}"/>
                </a:ext>
              </a:extLst>
            </p:cNvPr>
            <p:cNvSpPr txBox="1"/>
            <p:nvPr/>
          </p:nvSpPr>
          <p:spPr>
            <a:xfrm>
              <a:off x="22419367" y="1204053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1" name="Text Box 3045">
              <a:extLst>
                <a:ext uri="{FF2B5EF4-FFF2-40B4-BE49-F238E27FC236}">
                  <a16:creationId xmlns:a16="http://schemas.microsoft.com/office/drawing/2014/main" id="{17EB00B7-3D12-B832-57A4-95AED486387D}"/>
                </a:ext>
              </a:extLst>
            </p:cNvPr>
            <p:cNvSpPr txBox="1"/>
            <p:nvPr/>
          </p:nvSpPr>
          <p:spPr>
            <a:xfrm>
              <a:off x="22419367" y="1227828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2" name="Text Box 3045">
              <a:extLst>
                <a:ext uri="{FF2B5EF4-FFF2-40B4-BE49-F238E27FC236}">
                  <a16:creationId xmlns:a16="http://schemas.microsoft.com/office/drawing/2014/main" id="{8FA64BC0-8E2E-C755-2EEB-8DEBBE109774}"/>
                </a:ext>
              </a:extLst>
            </p:cNvPr>
            <p:cNvSpPr txBox="1"/>
            <p:nvPr/>
          </p:nvSpPr>
          <p:spPr>
            <a:xfrm>
              <a:off x="22419367" y="125133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3" name="Text Box 3045">
              <a:extLst>
                <a:ext uri="{FF2B5EF4-FFF2-40B4-BE49-F238E27FC236}">
                  <a16:creationId xmlns:a16="http://schemas.microsoft.com/office/drawing/2014/main" id="{0C51E66A-E529-800D-B2A1-5C311CDCB1C1}"/>
                </a:ext>
              </a:extLst>
            </p:cNvPr>
            <p:cNvSpPr txBox="1"/>
            <p:nvPr/>
          </p:nvSpPr>
          <p:spPr>
            <a:xfrm>
              <a:off x="22419367" y="1274849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4" name="Text Box 3045">
              <a:extLst>
                <a:ext uri="{FF2B5EF4-FFF2-40B4-BE49-F238E27FC236}">
                  <a16:creationId xmlns:a16="http://schemas.microsoft.com/office/drawing/2014/main" id="{95579691-DF50-1AC4-7813-C073D8129C4D}"/>
                </a:ext>
              </a:extLst>
            </p:cNvPr>
            <p:cNvSpPr txBox="1"/>
            <p:nvPr/>
          </p:nvSpPr>
          <p:spPr>
            <a:xfrm>
              <a:off x="22419367" y="1298676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5" name="Text Box 3045">
              <a:extLst>
                <a:ext uri="{FF2B5EF4-FFF2-40B4-BE49-F238E27FC236}">
                  <a16:creationId xmlns:a16="http://schemas.microsoft.com/office/drawing/2014/main" id="{309E9A24-832D-3F8B-2C6A-06EF9B48CAAB}"/>
                </a:ext>
              </a:extLst>
            </p:cNvPr>
            <p:cNvSpPr txBox="1"/>
            <p:nvPr/>
          </p:nvSpPr>
          <p:spPr>
            <a:xfrm>
              <a:off x="22419367" y="1322187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6" name="Text Box 3045">
              <a:extLst>
                <a:ext uri="{FF2B5EF4-FFF2-40B4-BE49-F238E27FC236}">
                  <a16:creationId xmlns:a16="http://schemas.microsoft.com/office/drawing/2014/main" id="{C5FAE055-9773-A6BD-CA51-167C2E3AE2B3}"/>
                </a:ext>
              </a:extLst>
            </p:cNvPr>
            <p:cNvSpPr txBox="1"/>
            <p:nvPr/>
          </p:nvSpPr>
          <p:spPr>
            <a:xfrm>
              <a:off x="22419367" y="1346332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7" name="Text Box 3045">
              <a:extLst>
                <a:ext uri="{FF2B5EF4-FFF2-40B4-BE49-F238E27FC236}">
                  <a16:creationId xmlns:a16="http://schemas.microsoft.com/office/drawing/2014/main" id="{882DEB7C-0C23-C662-7263-E66DF8261BB6}"/>
                </a:ext>
              </a:extLst>
            </p:cNvPr>
            <p:cNvSpPr txBox="1"/>
            <p:nvPr/>
          </p:nvSpPr>
          <p:spPr>
            <a:xfrm>
              <a:off x="22419367" y="1370160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8" name="Text Box 3045">
              <a:extLst>
                <a:ext uri="{FF2B5EF4-FFF2-40B4-BE49-F238E27FC236}">
                  <a16:creationId xmlns:a16="http://schemas.microsoft.com/office/drawing/2014/main" id="{72276810-487A-D427-55CD-1AF0142E9C91}"/>
                </a:ext>
              </a:extLst>
            </p:cNvPr>
            <p:cNvSpPr txBox="1"/>
            <p:nvPr/>
          </p:nvSpPr>
          <p:spPr>
            <a:xfrm>
              <a:off x="22419367" y="1393988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9" name="Text Box 3045">
              <a:extLst>
                <a:ext uri="{FF2B5EF4-FFF2-40B4-BE49-F238E27FC236}">
                  <a16:creationId xmlns:a16="http://schemas.microsoft.com/office/drawing/2014/main" id="{3F05C9BB-3AAE-A5D4-C553-14F2B013AD01}"/>
                </a:ext>
              </a:extLst>
            </p:cNvPr>
            <p:cNvSpPr txBox="1"/>
            <p:nvPr/>
          </p:nvSpPr>
          <p:spPr>
            <a:xfrm>
              <a:off x="22419367" y="14181334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0" name="Text Box 3045">
              <a:extLst>
                <a:ext uri="{FF2B5EF4-FFF2-40B4-BE49-F238E27FC236}">
                  <a16:creationId xmlns:a16="http://schemas.microsoft.com/office/drawing/2014/main" id="{7B101330-8E3F-F149-26E5-AE7F8E35C6BF}"/>
                </a:ext>
              </a:extLst>
            </p:cNvPr>
            <p:cNvSpPr txBox="1"/>
            <p:nvPr/>
          </p:nvSpPr>
          <p:spPr>
            <a:xfrm>
              <a:off x="22419367" y="1442278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1" name="Text Box 3045">
              <a:extLst>
                <a:ext uri="{FF2B5EF4-FFF2-40B4-BE49-F238E27FC236}">
                  <a16:creationId xmlns:a16="http://schemas.microsoft.com/office/drawing/2014/main" id="{DB800AA4-5FB8-109A-F084-1756CE0BB459}"/>
                </a:ext>
              </a:extLst>
            </p:cNvPr>
            <p:cNvSpPr txBox="1"/>
            <p:nvPr/>
          </p:nvSpPr>
          <p:spPr>
            <a:xfrm>
              <a:off x="22417639" y="1465905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2" name="Text Box 3045">
              <a:extLst>
                <a:ext uri="{FF2B5EF4-FFF2-40B4-BE49-F238E27FC236}">
                  <a16:creationId xmlns:a16="http://schemas.microsoft.com/office/drawing/2014/main" id="{95196ED2-79A2-BEC4-556B-B6708A512692}"/>
                </a:ext>
              </a:extLst>
            </p:cNvPr>
            <p:cNvSpPr txBox="1"/>
            <p:nvPr/>
          </p:nvSpPr>
          <p:spPr>
            <a:xfrm>
              <a:off x="22417639" y="148970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3" name="Text Box 3045">
              <a:extLst>
                <a:ext uri="{FF2B5EF4-FFF2-40B4-BE49-F238E27FC236}">
                  <a16:creationId xmlns:a16="http://schemas.microsoft.com/office/drawing/2014/main" id="{C0BBACC3-80F1-46BC-A5A7-613E82C0D553}"/>
                </a:ext>
              </a:extLst>
            </p:cNvPr>
            <p:cNvSpPr txBox="1"/>
            <p:nvPr/>
          </p:nvSpPr>
          <p:spPr>
            <a:xfrm>
              <a:off x="22417639" y="15131406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4" name="Text Box 3045">
              <a:extLst>
                <a:ext uri="{FF2B5EF4-FFF2-40B4-BE49-F238E27FC236}">
                  <a16:creationId xmlns:a16="http://schemas.microsoft.com/office/drawing/2014/main" id="{8DFB5539-73E8-644C-9AEF-700381B75EDD}"/>
                </a:ext>
              </a:extLst>
            </p:cNvPr>
            <p:cNvSpPr txBox="1"/>
            <p:nvPr/>
          </p:nvSpPr>
          <p:spPr>
            <a:xfrm>
              <a:off x="22417639" y="1537063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8" name="Text Box 3045">
              <a:extLst>
                <a:ext uri="{FF2B5EF4-FFF2-40B4-BE49-F238E27FC236}">
                  <a16:creationId xmlns:a16="http://schemas.microsoft.com/office/drawing/2014/main" id="{36B11871-0D6A-F035-15C0-87E940A1A30D}"/>
                </a:ext>
              </a:extLst>
            </p:cNvPr>
            <p:cNvSpPr txBox="1"/>
            <p:nvPr/>
          </p:nvSpPr>
          <p:spPr>
            <a:xfrm>
              <a:off x="22417639" y="1560705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9" name="Text Box 3045">
              <a:extLst>
                <a:ext uri="{FF2B5EF4-FFF2-40B4-BE49-F238E27FC236}">
                  <a16:creationId xmlns:a16="http://schemas.microsoft.com/office/drawing/2014/main" id="{82EC5C84-7407-DF91-232C-220EB9C091FD}"/>
                </a:ext>
              </a:extLst>
            </p:cNvPr>
            <p:cNvSpPr txBox="1"/>
            <p:nvPr/>
          </p:nvSpPr>
          <p:spPr>
            <a:xfrm>
              <a:off x="22417639" y="1584348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5" name="Text Box 3045">
              <a:extLst>
                <a:ext uri="{FF2B5EF4-FFF2-40B4-BE49-F238E27FC236}">
                  <a16:creationId xmlns:a16="http://schemas.microsoft.com/office/drawing/2014/main" id="{9E6FC980-F81D-4F2A-CA72-2DFADC76A34F}"/>
                </a:ext>
              </a:extLst>
            </p:cNvPr>
            <p:cNvSpPr txBox="1"/>
            <p:nvPr/>
          </p:nvSpPr>
          <p:spPr>
            <a:xfrm>
              <a:off x="22417639" y="1607887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S1pv</a:t>
              </a:r>
            </a:p>
          </p:txBody>
        </p:sp>
        <p:sp>
          <p:nvSpPr>
            <p:cNvPr id="236" name="Text Box 3045">
              <a:extLst>
                <a:ext uri="{FF2B5EF4-FFF2-40B4-BE49-F238E27FC236}">
                  <a16:creationId xmlns:a16="http://schemas.microsoft.com/office/drawing/2014/main" id="{7BD996BF-196C-76CE-44D8-BCB421953476}"/>
                </a:ext>
              </a:extLst>
            </p:cNvPr>
            <p:cNvSpPr txBox="1"/>
            <p:nvPr/>
          </p:nvSpPr>
          <p:spPr>
            <a:xfrm>
              <a:off x="22417639" y="1631743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37" name="Text Box 3045">
              <a:extLst>
                <a:ext uri="{FF2B5EF4-FFF2-40B4-BE49-F238E27FC236}">
                  <a16:creationId xmlns:a16="http://schemas.microsoft.com/office/drawing/2014/main" id="{3B94E488-D719-7E25-C925-0D422233C7AC}"/>
                </a:ext>
              </a:extLst>
            </p:cNvPr>
            <p:cNvSpPr txBox="1"/>
            <p:nvPr/>
          </p:nvSpPr>
          <p:spPr>
            <a:xfrm>
              <a:off x="22417639" y="1655917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6" name="Text Box 3045">
              <a:extLst>
                <a:ext uri="{FF2B5EF4-FFF2-40B4-BE49-F238E27FC236}">
                  <a16:creationId xmlns:a16="http://schemas.microsoft.com/office/drawing/2014/main" id="{94258319-C751-9135-E6A2-0355EEDA2825}"/>
                </a:ext>
              </a:extLst>
            </p:cNvPr>
            <p:cNvSpPr txBox="1"/>
            <p:nvPr/>
          </p:nvSpPr>
          <p:spPr>
            <a:xfrm>
              <a:off x="22417887" y="1679914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7" name="ganglion - paravertebral ganglia">
            <a:extLst>
              <a:ext uri="{FF2B5EF4-FFF2-40B4-BE49-F238E27FC236}">
                <a16:creationId xmlns:a16="http://schemas.microsoft.com/office/drawing/2014/main" id="{55847E96-216B-4573-AC5A-13109F06FF4C}"/>
              </a:ext>
            </a:extLst>
          </p:cNvPr>
          <p:cNvGrpSpPr/>
          <p:nvPr/>
        </p:nvGrpSpPr>
        <p:grpSpPr>
          <a:xfrm>
            <a:off x="26847843" y="10248105"/>
            <a:ext cx="793617" cy="6764317"/>
            <a:chOff x="22416999" y="10250830"/>
            <a:chExt cx="793617" cy="6764317"/>
          </a:xfrm>
        </p:grpSpPr>
        <p:sp>
          <p:nvSpPr>
            <p:cNvPr id="418" name="Text Box 3040">
              <a:extLst>
                <a:ext uri="{FF2B5EF4-FFF2-40B4-BE49-F238E27FC236}">
                  <a16:creationId xmlns:a16="http://schemas.microsoft.com/office/drawing/2014/main" id="{BD93F0A6-0151-7EC3-0DC0-E0CD11C07703}"/>
                </a:ext>
              </a:extLst>
            </p:cNvPr>
            <p:cNvSpPr txBox="1"/>
            <p:nvPr/>
          </p:nvSpPr>
          <p:spPr>
            <a:xfrm>
              <a:off x="22417003" y="10250830"/>
              <a:ext cx="792000" cy="50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19" name="Text Box 3040">
              <a:extLst>
                <a:ext uri="{FF2B5EF4-FFF2-40B4-BE49-F238E27FC236}">
                  <a16:creationId xmlns:a16="http://schemas.microsoft.com/office/drawing/2014/main" id="{163F3D89-A50D-165C-9622-ABB3E11DB19E}"/>
                </a:ext>
              </a:extLst>
            </p:cNvPr>
            <p:cNvSpPr txBox="1"/>
            <p:nvPr/>
          </p:nvSpPr>
          <p:spPr>
            <a:xfrm>
              <a:off x="22416999" y="10777106"/>
              <a:ext cx="790580" cy="4673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0" name="Text Box 3045">
              <a:extLst>
                <a:ext uri="{FF2B5EF4-FFF2-40B4-BE49-F238E27FC236}">
                  <a16:creationId xmlns:a16="http://schemas.microsoft.com/office/drawing/2014/main" id="{BBE3BB20-0BC3-C85E-B0DF-075590C0374E}"/>
                </a:ext>
              </a:extLst>
            </p:cNvPr>
            <p:cNvSpPr txBox="1"/>
            <p:nvPr/>
          </p:nvSpPr>
          <p:spPr>
            <a:xfrm>
              <a:off x="22420036" y="11258884"/>
              <a:ext cx="790580" cy="4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Stellate/ICG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1" name="Text Box 3045">
              <a:extLst>
                <a:ext uri="{FF2B5EF4-FFF2-40B4-BE49-F238E27FC236}">
                  <a16:creationId xmlns:a16="http://schemas.microsoft.com/office/drawing/2014/main" id="{11D6A0E8-5091-9B79-56EA-3E6EE0B7839F}"/>
                </a:ext>
              </a:extLst>
            </p:cNvPr>
            <p:cNvSpPr txBox="1"/>
            <p:nvPr/>
          </p:nvSpPr>
          <p:spPr>
            <a:xfrm>
              <a:off x="22418521" y="11737004"/>
              <a:ext cx="789058" cy="28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0" tIns="0" rIns="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Cervico</a:t>
              </a: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-thoracic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2" name="Text Box 3045">
              <a:extLst>
                <a:ext uri="{FF2B5EF4-FFF2-40B4-BE49-F238E27FC236}">
                  <a16:creationId xmlns:a16="http://schemas.microsoft.com/office/drawing/2014/main" id="{38E0CF1B-8B0F-4C53-5CD6-C5D51AEB868B}"/>
                </a:ext>
              </a:extLst>
            </p:cNvPr>
            <p:cNvSpPr txBox="1"/>
            <p:nvPr/>
          </p:nvSpPr>
          <p:spPr>
            <a:xfrm>
              <a:off x="22419367" y="1204053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3" name="Text Box 3045">
              <a:extLst>
                <a:ext uri="{FF2B5EF4-FFF2-40B4-BE49-F238E27FC236}">
                  <a16:creationId xmlns:a16="http://schemas.microsoft.com/office/drawing/2014/main" id="{958DEC0F-306C-8037-14A1-CE0623EABCEC}"/>
                </a:ext>
              </a:extLst>
            </p:cNvPr>
            <p:cNvSpPr txBox="1"/>
            <p:nvPr/>
          </p:nvSpPr>
          <p:spPr>
            <a:xfrm>
              <a:off x="22419367" y="1227828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4" name="Text Box 3045">
              <a:extLst>
                <a:ext uri="{FF2B5EF4-FFF2-40B4-BE49-F238E27FC236}">
                  <a16:creationId xmlns:a16="http://schemas.microsoft.com/office/drawing/2014/main" id="{9B1F5B6D-D8C6-9272-07B5-ED7FB57F8DA1}"/>
                </a:ext>
              </a:extLst>
            </p:cNvPr>
            <p:cNvSpPr txBox="1"/>
            <p:nvPr/>
          </p:nvSpPr>
          <p:spPr>
            <a:xfrm>
              <a:off x="22419367" y="125133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5" name="Text Box 3045">
              <a:extLst>
                <a:ext uri="{FF2B5EF4-FFF2-40B4-BE49-F238E27FC236}">
                  <a16:creationId xmlns:a16="http://schemas.microsoft.com/office/drawing/2014/main" id="{223B0E8C-4C11-5478-3100-7DA9D437E051}"/>
                </a:ext>
              </a:extLst>
            </p:cNvPr>
            <p:cNvSpPr txBox="1"/>
            <p:nvPr/>
          </p:nvSpPr>
          <p:spPr>
            <a:xfrm>
              <a:off x="22419367" y="1274849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6" name="Text Box 3045">
              <a:extLst>
                <a:ext uri="{FF2B5EF4-FFF2-40B4-BE49-F238E27FC236}">
                  <a16:creationId xmlns:a16="http://schemas.microsoft.com/office/drawing/2014/main" id="{D144F4F6-B857-5A2A-AE4C-116148790E60}"/>
                </a:ext>
              </a:extLst>
            </p:cNvPr>
            <p:cNvSpPr txBox="1"/>
            <p:nvPr/>
          </p:nvSpPr>
          <p:spPr>
            <a:xfrm>
              <a:off x="22419367" y="1298676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7" name="Text Box 3045">
              <a:extLst>
                <a:ext uri="{FF2B5EF4-FFF2-40B4-BE49-F238E27FC236}">
                  <a16:creationId xmlns:a16="http://schemas.microsoft.com/office/drawing/2014/main" id="{9BF070A5-46B2-EB24-C276-5DDB718B531D}"/>
                </a:ext>
              </a:extLst>
            </p:cNvPr>
            <p:cNvSpPr txBox="1"/>
            <p:nvPr/>
          </p:nvSpPr>
          <p:spPr>
            <a:xfrm>
              <a:off x="22419367" y="1322187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8" name="Text Box 3045">
              <a:extLst>
                <a:ext uri="{FF2B5EF4-FFF2-40B4-BE49-F238E27FC236}">
                  <a16:creationId xmlns:a16="http://schemas.microsoft.com/office/drawing/2014/main" id="{3E3BF21D-E174-B43E-7E35-A25CF8F1459B}"/>
                </a:ext>
              </a:extLst>
            </p:cNvPr>
            <p:cNvSpPr txBox="1"/>
            <p:nvPr/>
          </p:nvSpPr>
          <p:spPr>
            <a:xfrm>
              <a:off x="22419367" y="1346332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9" name="Text Box 3045">
              <a:extLst>
                <a:ext uri="{FF2B5EF4-FFF2-40B4-BE49-F238E27FC236}">
                  <a16:creationId xmlns:a16="http://schemas.microsoft.com/office/drawing/2014/main" id="{1563C748-9152-86D8-2C9E-4D4D8D0437E1}"/>
                </a:ext>
              </a:extLst>
            </p:cNvPr>
            <p:cNvSpPr txBox="1"/>
            <p:nvPr/>
          </p:nvSpPr>
          <p:spPr>
            <a:xfrm>
              <a:off x="22419367" y="1370160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0" name="Text Box 3045">
              <a:extLst>
                <a:ext uri="{FF2B5EF4-FFF2-40B4-BE49-F238E27FC236}">
                  <a16:creationId xmlns:a16="http://schemas.microsoft.com/office/drawing/2014/main" id="{1AA7E660-4C59-BB1E-6695-F7C72C508F4D}"/>
                </a:ext>
              </a:extLst>
            </p:cNvPr>
            <p:cNvSpPr txBox="1"/>
            <p:nvPr/>
          </p:nvSpPr>
          <p:spPr>
            <a:xfrm>
              <a:off x="22419367" y="1393988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1" name="Text Box 3045">
              <a:extLst>
                <a:ext uri="{FF2B5EF4-FFF2-40B4-BE49-F238E27FC236}">
                  <a16:creationId xmlns:a16="http://schemas.microsoft.com/office/drawing/2014/main" id="{7062FAEF-B9B0-E711-F75A-E8E9ECA97994}"/>
                </a:ext>
              </a:extLst>
            </p:cNvPr>
            <p:cNvSpPr txBox="1"/>
            <p:nvPr/>
          </p:nvSpPr>
          <p:spPr>
            <a:xfrm>
              <a:off x="22419367" y="14181334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2" name="Text Box 3045">
              <a:extLst>
                <a:ext uri="{FF2B5EF4-FFF2-40B4-BE49-F238E27FC236}">
                  <a16:creationId xmlns:a16="http://schemas.microsoft.com/office/drawing/2014/main" id="{DDDA6055-0B43-5173-05D9-E6D6274228D5}"/>
                </a:ext>
              </a:extLst>
            </p:cNvPr>
            <p:cNvSpPr txBox="1"/>
            <p:nvPr/>
          </p:nvSpPr>
          <p:spPr>
            <a:xfrm>
              <a:off x="22419367" y="1442278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3" name="Text Box 3045">
              <a:extLst>
                <a:ext uri="{FF2B5EF4-FFF2-40B4-BE49-F238E27FC236}">
                  <a16:creationId xmlns:a16="http://schemas.microsoft.com/office/drawing/2014/main" id="{25F184ED-4504-7110-8B38-352D4E3804A5}"/>
                </a:ext>
              </a:extLst>
            </p:cNvPr>
            <p:cNvSpPr txBox="1"/>
            <p:nvPr/>
          </p:nvSpPr>
          <p:spPr>
            <a:xfrm>
              <a:off x="22417639" y="1465905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4" name="Text Box 3045">
              <a:extLst>
                <a:ext uri="{FF2B5EF4-FFF2-40B4-BE49-F238E27FC236}">
                  <a16:creationId xmlns:a16="http://schemas.microsoft.com/office/drawing/2014/main" id="{243476F7-35A4-26A3-4729-F669C8535392}"/>
                </a:ext>
              </a:extLst>
            </p:cNvPr>
            <p:cNvSpPr txBox="1"/>
            <p:nvPr/>
          </p:nvSpPr>
          <p:spPr>
            <a:xfrm>
              <a:off x="22417639" y="148970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5" name="Text Box 3045">
              <a:extLst>
                <a:ext uri="{FF2B5EF4-FFF2-40B4-BE49-F238E27FC236}">
                  <a16:creationId xmlns:a16="http://schemas.microsoft.com/office/drawing/2014/main" id="{C2496242-1434-9E53-DF37-B5D25558EE27}"/>
                </a:ext>
              </a:extLst>
            </p:cNvPr>
            <p:cNvSpPr txBox="1"/>
            <p:nvPr/>
          </p:nvSpPr>
          <p:spPr>
            <a:xfrm>
              <a:off x="22417639" y="15131406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6" name="Text Box 3045">
              <a:extLst>
                <a:ext uri="{FF2B5EF4-FFF2-40B4-BE49-F238E27FC236}">
                  <a16:creationId xmlns:a16="http://schemas.microsoft.com/office/drawing/2014/main" id="{4FC69274-96B1-B4FA-92C8-501D74BEAC3B}"/>
                </a:ext>
              </a:extLst>
            </p:cNvPr>
            <p:cNvSpPr txBox="1"/>
            <p:nvPr/>
          </p:nvSpPr>
          <p:spPr>
            <a:xfrm>
              <a:off x="22417639" y="1537063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7" name="Text Box 3045">
              <a:extLst>
                <a:ext uri="{FF2B5EF4-FFF2-40B4-BE49-F238E27FC236}">
                  <a16:creationId xmlns:a16="http://schemas.microsoft.com/office/drawing/2014/main" id="{26250F69-5EEF-F676-79CC-6A259C130156}"/>
                </a:ext>
              </a:extLst>
            </p:cNvPr>
            <p:cNvSpPr txBox="1"/>
            <p:nvPr/>
          </p:nvSpPr>
          <p:spPr>
            <a:xfrm>
              <a:off x="22417639" y="1560705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8" name="Text Box 3045">
              <a:extLst>
                <a:ext uri="{FF2B5EF4-FFF2-40B4-BE49-F238E27FC236}">
                  <a16:creationId xmlns:a16="http://schemas.microsoft.com/office/drawing/2014/main" id="{B9992AFC-A91F-0EF0-8B43-1D3C9D7FFF88}"/>
                </a:ext>
              </a:extLst>
            </p:cNvPr>
            <p:cNvSpPr txBox="1"/>
            <p:nvPr/>
          </p:nvSpPr>
          <p:spPr>
            <a:xfrm>
              <a:off x="22417639" y="1584348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9" name="Text Box 3045">
              <a:extLst>
                <a:ext uri="{FF2B5EF4-FFF2-40B4-BE49-F238E27FC236}">
                  <a16:creationId xmlns:a16="http://schemas.microsoft.com/office/drawing/2014/main" id="{4DF30466-DD82-A7CF-9DB0-D2726F6CD3EE}"/>
                </a:ext>
              </a:extLst>
            </p:cNvPr>
            <p:cNvSpPr txBox="1"/>
            <p:nvPr/>
          </p:nvSpPr>
          <p:spPr>
            <a:xfrm>
              <a:off x="22417639" y="1607887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S1pv</a:t>
              </a:r>
            </a:p>
          </p:txBody>
        </p:sp>
        <p:sp>
          <p:nvSpPr>
            <p:cNvPr id="440" name="Text Box 3045">
              <a:extLst>
                <a:ext uri="{FF2B5EF4-FFF2-40B4-BE49-F238E27FC236}">
                  <a16:creationId xmlns:a16="http://schemas.microsoft.com/office/drawing/2014/main" id="{7DA4F0AE-4F05-C901-76B6-BA6330EEB759}"/>
                </a:ext>
              </a:extLst>
            </p:cNvPr>
            <p:cNvSpPr txBox="1"/>
            <p:nvPr/>
          </p:nvSpPr>
          <p:spPr>
            <a:xfrm>
              <a:off x="22417639" y="1631743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1" name="Text Box 3045">
              <a:extLst>
                <a:ext uri="{FF2B5EF4-FFF2-40B4-BE49-F238E27FC236}">
                  <a16:creationId xmlns:a16="http://schemas.microsoft.com/office/drawing/2014/main" id="{203433DF-5E3B-B41C-26BC-8EE295396428}"/>
                </a:ext>
              </a:extLst>
            </p:cNvPr>
            <p:cNvSpPr txBox="1"/>
            <p:nvPr/>
          </p:nvSpPr>
          <p:spPr>
            <a:xfrm>
              <a:off x="22417639" y="1655917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2" name="Text Box 3045">
              <a:extLst>
                <a:ext uri="{FF2B5EF4-FFF2-40B4-BE49-F238E27FC236}">
                  <a16:creationId xmlns:a16="http://schemas.microsoft.com/office/drawing/2014/main" id="{6967F0B6-1A3C-497F-E986-7ECAD3C947B8}"/>
                </a:ext>
              </a:extLst>
            </p:cNvPr>
            <p:cNvSpPr txBox="1"/>
            <p:nvPr/>
          </p:nvSpPr>
          <p:spPr>
            <a:xfrm>
              <a:off x="22417887" y="1679914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4" name="ganglion - DRG">
            <a:extLst>
              <a:ext uri="{FF2B5EF4-FFF2-40B4-BE49-F238E27FC236}">
                <a16:creationId xmlns:a16="http://schemas.microsoft.com/office/drawing/2014/main" id="{4B678696-D6CE-F788-6448-260ED1F5D7D3}"/>
              </a:ext>
            </a:extLst>
          </p:cNvPr>
          <p:cNvGrpSpPr/>
          <p:nvPr/>
        </p:nvGrpSpPr>
        <p:grpSpPr>
          <a:xfrm>
            <a:off x="26394950" y="10558016"/>
            <a:ext cx="331192" cy="6412327"/>
            <a:chOff x="23329549" y="10558016"/>
            <a:chExt cx="331192" cy="6412327"/>
          </a:xfrm>
        </p:grpSpPr>
        <p:sp>
          <p:nvSpPr>
            <p:cNvPr id="445" name="Text Box 3045">
              <a:extLst>
                <a:ext uri="{FF2B5EF4-FFF2-40B4-BE49-F238E27FC236}">
                  <a16:creationId xmlns:a16="http://schemas.microsoft.com/office/drawing/2014/main" id="{405C0E82-BCF2-3C4E-738A-02EFD722E943}"/>
                </a:ext>
              </a:extLst>
            </p:cNvPr>
            <p:cNvSpPr txBox="1"/>
            <p:nvPr/>
          </p:nvSpPr>
          <p:spPr>
            <a:xfrm>
              <a:off x="23334218" y="1055801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6" name="Text Box 3045">
              <a:extLst>
                <a:ext uri="{FF2B5EF4-FFF2-40B4-BE49-F238E27FC236}">
                  <a16:creationId xmlns:a16="http://schemas.microsoft.com/office/drawing/2014/main" id="{5A22422B-8417-FD36-C4E4-C931FEC4B595}"/>
                </a:ext>
              </a:extLst>
            </p:cNvPr>
            <p:cNvSpPr txBox="1"/>
            <p:nvPr/>
          </p:nvSpPr>
          <p:spPr>
            <a:xfrm>
              <a:off x="23335950" y="10719187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7" name="Text Box 3045">
              <a:extLst>
                <a:ext uri="{FF2B5EF4-FFF2-40B4-BE49-F238E27FC236}">
                  <a16:creationId xmlns:a16="http://schemas.microsoft.com/office/drawing/2014/main" id="{3099F2D2-43FE-A6D9-94C1-9ED29D629621}"/>
                </a:ext>
              </a:extLst>
            </p:cNvPr>
            <p:cNvSpPr txBox="1"/>
            <p:nvPr/>
          </p:nvSpPr>
          <p:spPr>
            <a:xfrm>
              <a:off x="23334165" y="10878865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8" name="Text Box 3045">
              <a:extLst>
                <a:ext uri="{FF2B5EF4-FFF2-40B4-BE49-F238E27FC236}">
                  <a16:creationId xmlns:a16="http://schemas.microsoft.com/office/drawing/2014/main" id="{2B3C32B6-04A1-0D36-5231-340A60B0FA96}"/>
                </a:ext>
              </a:extLst>
            </p:cNvPr>
            <p:cNvSpPr txBox="1"/>
            <p:nvPr/>
          </p:nvSpPr>
          <p:spPr>
            <a:xfrm>
              <a:off x="23335897" y="1104003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9" name="Text Box 3045">
              <a:extLst>
                <a:ext uri="{FF2B5EF4-FFF2-40B4-BE49-F238E27FC236}">
                  <a16:creationId xmlns:a16="http://schemas.microsoft.com/office/drawing/2014/main" id="{4D2B27E2-46B9-D555-9E7F-6D0E856A1AB9}"/>
                </a:ext>
              </a:extLst>
            </p:cNvPr>
            <p:cNvSpPr txBox="1"/>
            <p:nvPr/>
          </p:nvSpPr>
          <p:spPr>
            <a:xfrm>
              <a:off x="23335715" y="11194119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0" name="Text Box 3045">
              <a:extLst>
                <a:ext uri="{FF2B5EF4-FFF2-40B4-BE49-F238E27FC236}">
                  <a16:creationId xmlns:a16="http://schemas.microsoft.com/office/drawing/2014/main" id="{452B52C5-CDE9-16A6-CE0B-A654348BB4B6}"/>
                </a:ext>
              </a:extLst>
            </p:cNvPr>
            <p:cNvSpPr txBox="1"/>
            <p:nvPr/>
          </p:nvSpPr>
          <p:spPr>
            <a:xfrm>
              <a:off x="23334218" y="11349094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C6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1" name="Text Box 3045">
              <a:extLst>
                <a:ext uri="{FF2B5EF4-FFF2-40B4-BE49-F238E27FC236}">
                  <a16:creationId xmlns:a16="http://schemas.microsoft.com/office/drawing/2014/main" id="{AACE19EB-C5E1-4FAE-985B-CAD2412BCF98}"/>
                </a:ext>
              </a:extLst>
            </p:cNvPr>
            <p:cNvSpPr txBox="1"/>
            <p:nvPr/>
          </p:nvSpPr>
          <p:spPr>
            <a:xfrm>
              <a:off x="23335950" y="11507090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2" name="Text Box 3045">
              <a:extLst>
                <a:ext uri="{FF2B5EF4-FFF2-40B4-BE49-F238E27FC236}">
                  <a16:creationId xmlns:a16="http://schemas.microsoft.com/office/drawing/2014/main" id="{12C8B45B-33FD-9E55-F730-7B99BA12D529}"/>
                </a:ext>
              </a:extLst>
            </p:cNvPr>
            <p:cNvSpPr txBox="1"/>
            <p:nvPr/>
          </p:nvSpPr>
          <p:spPr>
            <a:xfrm>
              <a:off x="23335768" y="11664348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3" name="Text Box 3045">
              <a:extLst>
                <a:ext uri="{FF2B5EF4-FFF2-40B4-BE49-F238E27FC236}">
                  <a16:creationId xmlns:a16="http://schemas.microsoft.com/office/drawing/2014/main" id="{B37D692A-0176-606B-FB3D-B14D6E9479B1}"/>
                </a:ext>
              </a:extLst>
            </p:cNvPr>
            <p:cNvSpPr txBox="1"/>
            <p:nvPr/>
          </p:nvSpPr>
          <p:spPr>
            <a:xfrm>
              <a:off x="23333748" y="1183225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4" name="Text Box 3045">
              <a:extLst>
                <a:ext uri="{FF2B5EF4-FFF2-40B4-BE49-F238E27FC236}">
                  <a16:creationId xmlns:a16="http://schemas.microsoft.com/office/drawing/2014/main" id="{39CCC873-7972-70FD-6CC6-2351BCFDA3F8}"/>
                </a:ext>
              </a:extLst>
            </p:cNvPr>
            <p:cNvSpPr txBox="1"/>
            <p:nvPr/>
          </p:nvSpPr>
          <p:spPr>
            <a:xfrm>
              <a:off x="23333569" y="12068381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5" name="Text Box 3045">
              <a:extLst>
                <a:ext uri="{FF2B5EF4-FFF2-40B4-BE49-F238E27FC236}">
                  <a16:creationId xmlns:a16="http://schemas.microsoft.com/office/drawing/2014/main" id="{EC03797B-1C67-2F44-79ED-41538411B5E5}"/>
                </a:ext>
              </a:extLst>
            </p:cNvPr>
            <p:cNvSpPr txBox="1"/>
            <p:nvPr/>
          </p:nvSpPr>
          <p:spPr>
            <a:xfrm>
              <a:off x="23331145" y="12302253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6" name="Text Box 3045">
              <a:extLst>
                <a:ext uri="{FF2B5EF4-FFF2-40B4-BE49-F238E27FC236}">
                  <a16:creationId xmlns:a16="http://schemas.microsoft.com/office/drawing/2014/main" id="{C7FFCB3C-CF5E-5768-2F40-6381EAC19359}"/>
                </a:ext>
              </a:extLst>
            </p:cNvPr>
            <p:cNvSpPr txBox="1"/>
            <p:nvPr/>
          </p:nvSpPr>
          <p:spPr>
            <a:xfrm>
              <a:off x="23331093" y="12538455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7" name="Text Box 3045">
              <a:extLst>
                <a:ext uri="{FF2B5EF4-FFF2-40B4-BE49-F238E27FC236}">
                  <a16:creationId xmlns:a16="http://schemas.microsoft.com/office/drawing/2014/main" id="{4DB6DDAE-37DB-3458-E9B4-0D5D368787D2}"/>
                </a:ext>
              </a:extLst>
            </p:cNvPr>
            <p:cNvSpPr txBox="1"/>
            <p:nvPr/>
          </p:nvSpPr>
          <p:spPr>
            <a:xfrm>
              <a:off x="23332724" y="1277673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8" name="Text Box 3045">
              <a:extLst>
                <a:ext uri="{FF2B5EF4-FFF2-40B4-BE49-F238E27FC236}">
                  <a16:creationId xmlns:a16="http://schemas.microsoft.com/office/drawing/2014/main" id="{0725A6E9-06F7-E59B-BF3A-2964F69E1FB6}"/>
                </a:ext>
              </a:extLst>
            </p:cNvPr>
            <p:cNvSpPr txBox="1"/>
            <p:nvPr/>
          </p:nvSpPr>
          <p:spPr>
            <a:xfrm>
              <a:off x="23333644" y="13010772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9" name="Text Box 3045">
              <a:extLst>
                <a:ext uri="{FF2B5EF4-FFF2-40B4-BE49-F238E27FC236}">
                  <a16:creationId xmlns:a16="http://schemas.microsoft.com/office/drawing/2014/main" id="{57395890-15AE-6A15-05EF-29AFDD3F9FCB}"/>
                </a:ext>
              </a:extLst>
            </p:cNvPr>
            <p:cNvSpPr txBox="1"/>
            <p:nvPr/>
          </p:nvSpPr>
          <p:spPr>
            <a:xfrm>
              <a:off x="23333569" y="1324604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0" name="Text Box 3045">
              <a:extLst>
                <a:ext uri="{FF2B5EF4-FFF2-40B4-BE49-F238E27FC236}">
                  <a16:creationId xmlns:a16="http://schemas.microsoft.com/office/drawing/2014/main" id="{1EB60BFF-C1D2-C804-A56D-C734B31BB7E4}"/>
                </a:ext>
              </a:extLst>
            </p:cNvPr>
            <p:cNvSpPr txBox="1"/>
            <p:nvPr/>
          </p:nvSpPr>
          <p:spPr>
            <a:xfrm>
              <a:off x="23331145" y="13486264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1" name="Text Box 3045">
              <a:extLst>
                <a:ext uri="{FF2B5EF4-FFF2-40B4-BE49-F238E27FC236}">
                  <a16:creationId xmlns:a16="http://schemas.microsoft.com/office/drawing/2014/main" id="{B23489D2-B8E4-7F00-F124-872A712FCDBB}"/>
                </a:ext>
              </a:extLst>
            </p:cNvPr>
            <p:cNvSpPr txBox="1"/>
            <p:nvPr/>
          </p:nvSpPr>
          <p:spPr>
            <a:xfrm>
              <a:off x="23331093" y="137323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2" name="Text Box 3045">
              <a:extLst>
                <a:ext uri="{FF2B5EF4-FFF2-40B4-BE49-F238E27FC236}">
                  <a16:creationId xmlns:a16="http://schemas.microsoft.com/office/drawing/2014/main" id="{DF269D75-43B4-53AD-2CA4-A13F10C57240}"/>
                </a:ext>
              </a:extLst>
            </p:cNvPr>
            <p:cNvSpPr txBox="1"/>
            <p:nvPr/>
          </p:nvSpPr>
          <p:spPr>
            <a:xfrm>
              <a:off x="23329549" y="13970269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3" name="Text Box 3045">
              <a:extLst>
                <a:ext uri="{FF2B5EF4-FFF2-40B4-BE49-F238E27FC236}">
                  <a16:creationId xmlns:a16="http://schemas.microsoft.com/office/drawing/2014/main" id="{F655FA2F-CE3C-0D42-3539-38BC6756B706}"/>
                </a:ext>
              </a:extLst>
            </p:cNvPr>
            <p:cNvSpPr txBox="1"/>
            <p:nvPr/>
          </p:nvSpPr>
          <p:spPr>
            <a:xfrm>
              <a:off x="23333644" y="14210658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4" name="Text Box 3045">
              <a:extLst>
                <a:ext uri="{FF2B5EF4-FFF2-40B4-BE49-F238E27FC236}">
                  <a16:creationId xmlns:a16="http://schemas.microsoft.com/office/drawing/2014/main" id="{05657866-4A5D-DA8B-01DF-E1A1E7AD6C2B}"/>
                </a:ext>
              </a:extLst>
            </p:cNvPr>
            <p:cNvSpPr txBox="1"/>
            <p:nvPr/>
          </p:nvSpPr>
          <p:spPr>
            <a:xfrm>
              <a:off x="23335452" y="1444728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5" name="Text Box 3045">
              <a:extLst>
                <a:ext uri="{FF2B5EF4-FFF2-40B4-BE49-F238E27FC236}">
                  <a16:creationId xmlns:a16="http://schemas.microsoft.com/office/drawing/2014/main" id="{92129D04-B381-A7A9-1B6B-0A3B12ACB19E}"/>
                </a:ext>
              </a:extLst>
            </p:cNvPr>
            <p:cNvSpPr txBox="1"/>
            <p:nvPr/>
          </p:nvSpPr>
          <p:spPr>
            <a:xfrm>
              <a:off x="23333028" y="14684330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6" name="Text Box 3045">
              <a:extLst>
                <a:ext uri="{FF2B5EF4-FFF2-40B4-BE49-F238E27FC236}">
                  <a16:creationId xmlns:a16="http://schemas.microsoft.com/office/drawing/2014/main" id="{DE057CB0-8353-5801-CFE5-061221773AB2}"/>
                </a:ext>
              </a:extLst>
            </p:cNvPr>
            <p:cNvSpPr txBox="1"/>
            <p:nvPr/>
          </p:nvSpPr>
          <p:spPr>
            <a:xfrm>
              <a:off x="23332976" y="149268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7" name="Text Box 3045">
              <a:extLst>
                <a:ext uri="{FF2B5EF4-FFF2-40B4-BE49-F238E27FC236}">
                  <a16:creationId xmlns:a16="http://schemas.microsoft.com/office/drawing/2014/main" id="{81146EE8-225E-80D5-CA70-E5E49C86634E}"/>
                </a:ext>
              </a:extLst>
            </p:cNvPr>
            <p:cNvSpPr txBox="1"/>
            <p:nvPr/>
          </p:nvSpPr>
          <p:spPr>
            <a:xfrm>
              <a:off x="23331432" y="15161985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8" name="Text Box 3045">
              <a:extLst>
                <a:ext uri="{FF2B5EF4-FFF2-40B4-BE49-F238E27FC236}">
                  <a16:creationId xmlns:a16="http://schemas.microsoft.com/office/drawing/2014/main" id="{08020416-7937-F756-5F1A-138DE8D9281E}"/>
                </a:ext>
              </a:extLst>
            </p:cNvPr>
            <p:cNvSpPr txBox="1"/>
            <p:nvPr/>
          </p:nvSpPr>
          <p:spPr>
            <a:xfrm>
              <a:off x="23335527" y="15402374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9" name="Text Box 3045">
              <a:extLst>
                <a:ext uri="{FF2B5EF4-FFF2-40B4-BE49-F238E27FC236}">
                  <a16:creationId xmlns:a16="http://schemas.microsoft.com/office/drawing/2014/main" id="{F9EB0362-D915-F0B2-2698-7FAA53B943C3}"/>
                </a:ext>
              </a:extLst>
            </p:cNvPr>
            <p:cNvSpPr txBox="1"/>
            <p:nvPr/>
          </p:nvSpPr>
          <p:spPr>
            <a:xfrm>
              <a:off x="23334320" y="15633337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0" name="Text Box 3045">
              <a:extLst>
                <a:ext uri="{FF2B5EF4-FFF2-40B4-BE49-F238E27FC236}">
                  <a16:creationId xmlns:a16="http://schemas.microsoft.com/office/drawing/2014/main" id="{8B57FCDE-8E4B-C605-A1A2-ACEA4B170873}"/>
                </a:ext>
              </a:extLst>
            </p:cNvPr>
            <p:cNvSpPr txBox="1"/>
            <p:nvPr/>
          </p:nvSpPr>
          <p:spPr>
            <a:xfrm>
              <a:off x="23334268" y="15866364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1" name="Text Box 3045">
              <a:extLst>
                <a:ext uri="{FF2B5EF4-FFF2-40B4-BE49-F238E27FC236}">
                  <a16:creationId xmlns:a16="http://schemas.microsoft.com/office/drawing/2014/main" id="{0594410B-878E-0580-40E7-61FAAE510511}"/>
                </a:ext>
              </a:extLst>
            </p:cNvPr>
            <p:cNvSpPr txBox="1"/>
            <p:nvPr/>
          </p:nvSpPr>
          <p:spPr>
            <a:xfrm>
              <a:off x="23332724" y="16107817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2" name="Text Box 3045">
              <a:extLst>
                <a:ext uri="{FF2B5EF4-FFF2-40B4-BE49-F238E27FC236}">
                  <a16:creationId xmlns:a16="http://schemas.microsoft.com/office/drawing/2014/main" id="{ED990C20-2ACF-E8F3-6E4C-AF7CA01AB6F8}"/>
                </a:ext>
              </a:extLst>
            </p:cNvPr>
            <p:cNvSpPr txBox="1"/>
            <p:nvPr/>
          </p:nvSpPr>
          <p:spPr>
            <a:xfrm>
              <a:off x="23336819" y="163495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3" name="Text Box 3045">
              <a:extLst>
                <a:ext uri="{FF2B5EF4-FFF2-40B4-BE49-F238E27FC236}">
                  <a16:creationId xmlns:a16="http://schemas.microsoft.com/office/drawing/2014/main" id="{0C0136BE-B58D-7BB8-D5D1-B10FEAF68135}"/>
                </a:ext>
              </a:extLst>
            </p:cNvPr>
            <p:cNvSpPr txBox="1"/>
            <p:nvPr/>
          </p:nvSpPr>
          <p:spPr>
            <a:xfrm>
              <a:off x="23336390" y="165891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4" name="Text Box 3045">
              <a:extLst>
                <a:ext uri="{FF2B5EF4-FFF2-40B4-BE49-F238E27FC236}">
                  <a16:creationId xmlns:a16="http://schemas.microsoft.com/office/drawing/2014/main" id="{D9561D10-CD7E-3474-DDB7-A88C5248A086}"/>
                </a:ext>
              </a:extLst>
            </p:cNvPr>
            <p:cNvSpPr txBox="1"/>
            <p:nvPr/>
          </p:nvSpPr>
          <p:spPr>
            <a:xfrm>
              <a:off x="23337724" y="16826343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75" name="nerve - greater splanchnic ">
            <a:extLst>
              <a:ext uri="{FF2B5EF4-FFF2-40B4-BE49-F238E27FC236}">
                <a16:creationId xmlns:a16="http://schemas.microsoft.com/office/drawing/2014/main" id="{A4028748-6A2D-A0CC-E86A-D8A630D6E451}"/>
              </a:ext>
            </a:extLst>
          </p:cNvPr>
          <p:cNvSpPr txBox="1"/>
          <p:nvPr/>
        </p:nvSpPr>
        <p:spPr>
          <a:xfrm rot="16200000">
            <a:off x="22993349" y="13141995"/>
            <a:ext cx="935400" cy="139104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Greater splanchnic n.</a:t>
            </a:r>
          </a:p>
        </p:txBody>
      </p:sp>
      <p:sp>
        <p:nvSpPr>
          <p:cNvPr id="476" name="nerve - lesser splanchnic">
            <a:extLst>
              <a:ext uri="{FF2B5EF4-FFF2-40B4-BE49-F238E27FC236}">
                <a16:creationId xmlns:a16="http://schemas.microsoft.com/office/drawing/2014/main" id="{10F25CF4-3974-0DA9-0D4B-51D2B0D70325}"/>
              </a:ext>
            </a:extLst>
          </p:cNvPr>
          <p:cNvSpPr txBox="1"/>
          <p:nvPr/>
        </p:nvSpPr>
        <p:spPr>
          <a:xfrm rot="16200000">
            <a:off x="23155221" y="13771041"/>
            <a:ext cx="459926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Lesser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478" name="nerve - least splanchnic">
            <a:extLst>
              <a:ext uri="{FF2B5EF4-FFF2-40B4-BE49-F238E27FC236}">
                <a16:creationId xmlns:a16="http://schemas.microsoft.com/office/drawing/2014/main" id="{7609026A-7F9B-65F8-1E54-6E095B79EA70}"/>
              </a:ext>
            </a:extLst>
          </p:cNvPr>
          <p:cNvSpPr txBox="1"/>
          <p:nvPr/>
        </p:nvSpPr>
        <p:spPr>
          <a:xfrm rot="16200000">
            <a:off x="23160407" y="14252621"/>
            <a:ext cx="445963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Least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479" name="nerve - pelvic splanchnic">
            <a:extLst>
              <a:ext uri="{FF2B5EF4-FFF2-40B4-BE49-F238E27FC236}">
                <a16:creationId xmlns:a16="http://schemas.microsoft.com/office/drawing/2014/main" id="{ACC3C1CD-C8D9-F39C-65C2-79479FE41E87}"/>
              </a:ext>
            </a:extLst>
          </p:cNvPr>
          <p:cNvSpPr txBox="1"/>
          <p:nvPr/>
        </p:nvSpPr>
        <p:spPr>
          <a:xfrm rot="16200000">
            <a:off x="23010224" y="16563009"/>
            <a:ext cx="804779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Pelvic splanchnic  n.</a:t>
            </a:r>
          </a:p>
        </p:txBody>
      </p:sp>
      <p:sp>
        <p:nvSpPr>
          <p:cNvPr id="480" name="plexus - superior hypogastric plexus">
            <a:extLst>
              <a:ext uri="{FF2B5EF4-FFF2-40B4-BE49-F238E27FC236}">
                <a16:creationId xmlns:a16="http://schemas.microsoft.com/office/drawing/2014/main" id="{DD2FEF75-322C-15C5-457F-2C6FA11705C3}"/>
              </a:ext>
            </a:extLst>
          </p:cNvPr>
          <p:cNvSpPr txBox="1"/>
          <p:nvPr/>
        </p:nvSpPr>
        <p:spPr>
          <a:xfrm rot="16200000">
            <a:off x="22804093" y="17603360"/>
            <a:ext cx="1227924" cy="184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Superior hypogastric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489" name="ganglion - mediastinal g.">
            <a:extLst>
              <a:ext uri="{FF2B5EF4-FFF2-40B4-BE49-F238E27FC236}">
                <a16:creationId xmlns:a16="http://schemas.microsoft.com/office/drawing/2014/main" id="{A30559E0-387C-41A7-3452-5227FF90CBA6}"/>
              </a:ext>
            </a:extLst>
          </p:cNvPr>
          <p:cNvSpPr txBox="1"/>
          <p:nvPr/>
        </p:nvSpPr>
        <p:spPr>
          <a:xfrm rot="16200000">
            <a:off x="14791651" y="9738028"/>
            <a:ext cx="635318" cy="2763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Mediastinal g.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04" name="ganglion - superior mesenteric g.">
            <a:extLst>
              <a:ext uri="{FF2B5EF4-FFF2-40B4-BE49-F238E27FC236}">
                <a16:creationId xmlns:a16="http://schemas.microsoft.com/office/drawing/2014/main" id="{9F6D3981-3F5C-9F4B-3406-443FAC447913}"/>
              </a:ext>
            </a:extLst>
          </p:cNvPr>
          <p:cNvSpPr txBox="1"/>
          <p:nvPr/>
        </p:nvSpPr>
        <p:spPr>
          <a:xfrm rot="16200000">
            <a:off x="22095576" y="13928285"/>
            <a:ext cx="1417575" cy="3335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Superior mesenteric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05" name="ganglion - celiac g.">
            <a:extLst>
              <a:ext uri="{FF2B5EF4-FFF2-40B4-BE49-F238E27FC236}">
                <a16:creationId xmlns:a16="http://schemas.microsoft.com/office/drawing/2014/main" id="{427FE6AA-8EA1-CAB7-487A-BC8BBF91A0CE}"/>
              </a:ext>
            </a:extLst>
          </p:cNvPr>
          <p:cNvSpPr txBox="1"/>
          <p:nvPr/>
        </p:nvSpPr>
        <p:spPr>
          <a:xfrm rot="16200000">
            <a:off x="21788298" y="13077051"/>
            <a:ext cx="1479934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g. </a:t>
            </a:r>
          </a:p>
        </p:txBody>
      </p:sp>
      <p:sp>
        <p:nvSpPr>
          <p:cNvPr id="506" name="ganglion - inferior mesenteric g.">
            <a:extLst>
              <a:ext uri="{FF2B5EF4-FFF2-40B4-BE49-F238E27FC236}">
                <a16:creationId xmlns:a16="http://schemas.microsoft.com/office/drawing/2014/main" id="{D2144B88-5C89-6736-FFD1-E1045A6AD137}"/>
              </a:ext>
            </a:extLst>
          </p:cNvPr>
          <p:cNvSpPr txBox="1"/>
          <p:nvPr/>
        </p:nvSpPr>
        <p:spPr>
          <a:xfrm rot="16200000">
            <a:off x="21775980" y="15649010"/>
            <a:ext cx="1852868" cy="3335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Inferior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mesenteric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07" name="nerve - celiac branch of anterior vagal trunk">
            <a:extLst>
              <a:ext uri="{FF2B5EF4-FFF2-40B4-BE49-F238E27FC236}">
                <a16:creationId xmlns:a16="http://schemas.microsoft.com/office/drawing/2014/main" id="{C5FD1380-BCCC-3547-0232-AA146973C7BD}"/>
              </a:ext>
            </a:extLst>
          </p:cNvPr>
          <p:cNvSpPr txBox="1"/>
          <p:nvPr/>
        </p:nvSpPr>
        <p:spPr>
          <a:xfrm rot="16200000">
            <a:off x="18571262" y="13910190"/>
            <a:ext cx="4210599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anterior vagal trunk  </a:t>
            </a:r>
          </a:p>
        </p:txBody>
      </p:sp>
      <p:sp>
        <p:nvSpPr>
          <p:cNvPr id="508" name="nerve - gastric branch of anterior vagal trunk">
            <a:extLst>
              <a:ext uri="{FF2B5EF4-FFF2-40B4-BE49-F238E27FC236}">
                <a16:creationId xmlns:a16="http://schemas.microsoft.com/office/drawing/2014/main" id="{5CAA07C0-D938-D301-EB10-218C290E1ADA}"/>
              </a:ext>
            </a:extLst>
          </p:cNvPr>
          <p:cNvSpPr txBox="1"/>
          <p:nvPr/>
        </p:nvSpPr>
        <p:spPr>
          <a:xfrm rot="16200000">
            <a:off x="18743508" y="13846193"/>
            <a:ext cx="4330311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Gastric branch of anterior vagal trunk  </a:t>
            </a:r>
          </a:p>
        </p:txBody>
      </p:sp>
      <p:sp>
        <p:nvSpPr>
          <p:cNvPr id="509" name="nerve - celiac branch of posterior vagal trunk">
            <a:extLst>
              <a:ext uri="{FF2B5EF4-FFF2-40B4-BE49-F238E27FC236}">
                <a16:creationId xmlns:a16="http://schemas.microsoft.com/office/drawing/2014/main" id="{97AE9078-B8CD-5A28-BB65-AB6BB327FC2D}"/>
              </a:ext>
            </a:extLst>
          </p:cNvPr>
          <p:cNvSpPr txBox="1"/>
          <p:nvPr/>
        </p:nvSpPr>
        <p:spPr>
          <a:xfrm rot="16200000">
            <a:off x="19201911" y="13903315"/>
            <a:ext cx="4212792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posterior vagal trunk  </a:t>
            </a:r>
          </a:p>
        </p:txBody>
      </p:sp>
      <p:sp>
        <p:nvSpPr>
          <p:cNvPr id="510" name="nerve - gastric branch of posterior vagal trunk">
            <a:extLst>
              <a:ext uri="{FF2B5EF4-FFF2-40B4-BE49-F238E27FC236}">
                <a16:creationId xmlns:a16="http://schemas.microsoft.com/office/drawing/2014/main" id="{339A9512-8A81-D50A-ADEE-4804CC03C36B}"/>
              </a:ext>
            </a:extLst>
          </p:cNvPr>
          <p:cNvSpPr txBox="1"/>
          <p:nvPr/>
        </p:nvSpPr>
        <p:spPr>
          <a:xfrm rot="16200000">
            <a:off x="19379839" y="13857641"/>
            <a:ext cx="4304144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Gastric branch of posterior vagal trunk  </a:t>
            </a:r>
          </a:p>
        </p:txBody>
      </p:sp>
      <p:sp>
        <p:nvSpPr>
          <p:cNvPr id="512" name="plexus - inferior hypogastric plexus">
            <a:extLst>
              <a:ext uri="{FF2B5EF4-FFF2-40B4-BE49-F238E27FC236}">
                <a16:creationId xmlns:a16="http://schemas.microsoft.com/office/drawing/2014/main" id="{369ACF1F-8BAE-E6D7-E4B1-07478BA0A764}"/>
              </a:ext>
            </a:extLst>
          </p:cNvPr>
          <p:cNvSpPr txBox="1"/>
          <p:nvPr/>
        </p:nvSpPr>
        <p:spPr>
          <a:xfrm rot="16200000">
            <a:off x="21661865" y="19739077"/>
            <a:ext cx="1251659" cy="184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Inferior hypogastric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513" name="plexus - pelvic plexus">
            <a:extLst>
              <a:ext uri="{FF2B5EF4-FFF2-40B4-BE49-F238E27FC236}">
                <a16:creationId xmlns:a16="http://schemas.microsoft.com/office/drawing/2014/main" id="{948BD347-6BFA-90BD-6E4B-AABDB345016D}"/>
              </a:ext>
            </a:extLst>
          </p:cNvPr>
          <p:cNvSpPr txBox="1"/>
          <p:nvPr/>
        </p:nvSpPr>
        <p:spPr>
          <a:xfrm rot="16200000">
            <a:off x="19772859" y="20802149"/>
            <a:ext cx="708321" cy="2048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Pelvic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sp>
        <p:nvSpPr>
          <p:cNvPr id="514" name="plexus - hepatic plexus">
            <a:extLst>
              <a:ext uri="{FF2B5EF4-FFF2-40B4-BE49-F238E27FC236}">
                <a16:creationId xmlns:a16="http://schemas.microsoft.com/office/drawing/2014/main" id="{68302FA5-FC9E-4DDC-CFC3-5B7808E2D23B}"/>
              </a:ext>
            </a:extLst>
          </p:cNvPr>
          <p:cNvSpPr txBox="1"/>
          <p:nvPr/>
        </p:nvSpPr>
        <p:spPr>
          <a:xfrm rot="16200000">
            <a:off x="19432802" y="18241614"/>
            <a:ext cx="1388435" cy="1950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Hepatic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grpSp>
        <p:nvGrpSpPr>
          <p:cNvPr id="517" name="plexus - celiac plexus">
            <a:extLst>
              <a:ext uri="{FF2B5EF4-FFF2-40B4-BE49-F238E27FC236}">
                <a16:creationId xmlns:a16="http://schemas.microsoft.com/office/drawing/2014/main" id="{B3951A16-3C9F-B030-3E62-5894EEBB85F3}"/>
              </a:ext>
            </a:extLst>
          </p:cNvPr>
          <p:cNvGrpSpPr/>
          <p:nvPr/>
        </p:nvGrpSpPr>
        <p:grpSpPr>
          <a:xfrm>
            <a:off x="20037018" y="12474591"/>
            <a:ext cx="430332" cy="6936702"/>
            <a:chOff x="18894023" y="12474591"/>
            <a:chExt cx="430332" cy="6936702"/>
          </a:xfrm>
        </p:grpSpPr>
        <p:sp>
          <p:nvSpPr>
            <p:cNvPr id="511" name="plexus - ciliac plexus">
              <a:extLst>
                <a:ext uri="{FF2B5EF4-FFF2-40B4-BE49-F238E27FC236}">
                  <a16:creationId xmlns:a16="http://schemas.microsoft.com/office/drawing/2014/main" id="{026C8D35-6CCD-DEF8-19A7-F167A307E992}"/>
                </a:ext>
              </a:extLst>
            </p:cNvPr>
            <p:cNvSpPr txBox="1"/>
            <p:nvPr/>
          </p:nvSpPr>
          <p:spPr>
            <a:xfrm rot="16200000">
              <a:off x="17421795" y="14197151"/>
              <a:ext cx="3625119" cy="180000"/>
            </a:xfrm>
            <a:prstGeom prst="rect">
              <a:avLst/>
            </a:prstGeom>
            <a:solidFill>
              <a:srgbClr val="FFF2CC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Ciliac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plexus </a:t>
              </a:r>
            </a:p>
          </p:txBody>
        </p:sp>
        <p:sp>
          <p:nvSpPr>
            <p:cNvPr id="515" name="plexus - celiac plexus">
              <a:extLst>
                <a:ext uri="{FF2B5EF4-FFF2-40B4-BE49-F238E27FC236}">
                  <a16:creationId xmlns:a16="http://schemas.microsoft.com/office/drawing/2014/main" id="{3F8FAC27-9E2D-5FA4-FA63-97CF220FC606}"/>
                </a:ext>
              </a:extLst>
            </p:cNvPr>
            <p:cNvSpPr txBox="1"/>
            <p:nvPr/>
          </p:nvSpPr>
          <p:spPr>
            <a:xfrm rot="16200000">
              <a:off x="18858023" y="19195293"/>
              <a:ext cx="252000" cy="180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Celiac plexus </a:t>
              </a:r>
            </a:p>
          </p:txBody>
        </p:sp>
      </p:grpSp>
      <p:sp>
        <p:nvSpPr>
          <p:cNvPr id="516" name="nerve - hepatic branch of anterior vagal trunk">
            <a:extLst>
              <a:ext uri="{FF2B5EF4-FFF2-40B4-BE49-F238E27FC236}">
                <a16:creationId xmlns:a16="http://schemas.microsoft.com/office/drawing/2014/main" id="{EEEA6C5B-F3E0-1F5C-8441-0F1F08C07A6A}"/>
              </a:ext>
            </a:extLst>
          </p:cNvPr>
          <p:cNvSpPr txBox="1"/>
          <p:nvPr/>
        </p:nvSpPr>
        <p:spPr>
          <a:xfrm rot="16200000">
            <a:off x="17318524" y="14608572"/>
            <a:ext cx="5630608" cy="1695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Hepatic branch of anterior vagal trunk  </a:t>
            </a:r>
          </a:p>
        </p:txBody>
      </p:sp>
      <p:sp>
        <p:nvSpPr>
          <p:cNvPr id="563" name="nerve - lingual nerve">
            <a:extLst>
              <a:ext uri="{FF2B5EF4-FFF2-40B4-BE49-F238E27FC236}">
                <a16:creationId xmlns:a16="http://schemas.microsoft.com/office/drawing/2014/main" id="{D279666E-7C5A-BDE4-00B5-7D8D891BBB02}"/>
              </a:ext>
            </a:extLst>
          </p:cNvPr>
          <p:cNvSpPr txBox="1"/>
          <p:nvPr/>
        </p:nvSpPr>
        <p:spPr>
          <a:xfrm>
            <a:off x="20989524" y="6554417"/>
            <a:ext cx="553839" cy="138499"/>
          </a:xfrm>
          <a:prstGeom prst="rect">
            <a:avLst/>
          </a:prstGeom>
          <a:solidFill>
            <a:srgbClr val="92D051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Lingual n.</a:t>
            </a:r>
          </a:p>
        </p:txBody>
      </p:sp>
      <p:sp>
        <p:nvSpPr>
          <p:cNvPr id="569" name="ganglion - submandibular g.">
            <a:extLst>
              <a:ext uri="{FF2B5EF4-FFF2-40B4-BE49-F238E27FC236}">
                <a16:creationId xmlns:a16="http://schemas.microsoft.com/office/drawing/2014/main" id="{BB6D6C39-09F7-B453-D723-21E330B2A5C6}"/>
              </a:ext>
            </a:extLst>
          </p:cNvPr>
          <p:cNvSpPr txBox="1"/>
          <p:nvPr/>
        </p:nvSpPr>
        <p:spPr>
          <a:xfrm>
            <a:off x="20100841" y="6129490"/>
            <a:ext cx="683474" cy="2155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Submandibular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0" name="nerve - mandibular nerve">
            <a:extLst>
              <a:ext uri="{FF2B5EF4-FFF2-40B4-BE49-F238E27FC236}">
                <a16:creationId xmlns:a16="http://schemas.microsoft.com/office/drawing/2014/main" id="{908AD949-9439-CB9B-1857-D38374DAF781}"/>
              </a:ext>
            </a:extLst>
          </p:cNvPr>
          <p:cNvSpPr txBox="1"/>
          <p:nvPr/>
        </p:nvSpPr>
        <p:spPr>
          <a:xfrm>
            <a:off x="21840454" y="6449995"/>
            <a:ext cx="619289" cy="257369"/>
          </a:xfrm>
          <a:prstGeom prst="rect">
            <a:avLst/>
          </a:prstGeom>
          <a:solidFill>
            <a:srgbClr val="92D050"/>
          </a:solidFill>
        </p:spPr>
        <p:txBody>
          <a:bodyPr wrap="square" tIns="36000" bIns="36000" rtlCol="0">
            <a:spAutoFit/>
          </a:bodyPr>
          <a:lstStyle/>
          <a:p>
            <a:pPr lvl="0">
              <a:defRPr/>
            </a:pPr>
            <a:r>
              <a:rPr lang="en-NZ" sz="600" dirty="0">
                <a:solidFill>
                  <a:prstClr val="black"/>
                </a:solidFill>
              </a:rPr>
              <a:t>mandibular nerve (CN V3)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1" name="nerve -auriculotemporal nerve">
            <a:extLst>
              <a:ext uri="{FF2B5EF4-FFF2-40B4-BE49-F238E27FC236}">
                <a16:creationId xmlns:a16="http://schemas.microsoft.com/office/drawing/2014/main" id="{612FA171-EC10-E43F-A56D-E9119ED77D04}"/>
              </a:ext>
            </a:extLst>
          </p:cNvPr>
          <p:cNvSpPr txBox="1"/>
          <p:nvPr/>
        </p:nvSpPr>
        <p:spPr>
          <a:xfrm>
            <a:off x="20946190" y="6034597"/>
            <a:ext cx="713232" cy="149647"/>
          </a:xfrm>
          <a:prstGeom prst="rect">
            <a:avLst/>
          </a:prstGeom>
          <a:solidFill>
            <a:srgbClr val="92D050"/>
          </a:solidFill>
        </p:spPr>
        <p:txBody>
          <a:bodyPr wrap="square" tIns="36000" bIns="36000" rtlCol="0">
            <a:spAutoFit/>
          </a:bodyPr>
          <a:lstStyle/>
          <a:p>
            <a:pPr lvl="0">
              <a:defRPr/>
            </a:pPr>
            <a:r>
              <a:rPr lang="en-NZ" sz="500" dirty="0"/>
              <a:t>auriculotemporal</a:t>
            </a:r>
            <a:r>
              <a:rPr kumimoji="0" lang="en-NZ" sz="5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n.</a:t>
            </a:r>
          </a:p>
        </p:txBody>
      </p:sp>
      <p:sp>
        <p:nvSpPr>
          <p:cNvPr id="572" name="ganglion - otic g.">
            <a:extLst>
              <a:ext uri="{FF2B5EF4-FFF2-40B4-BE49-F238E27FC236}">
                <a16:creationId xmlns:a16="http://schemas.microsoft.com/office/drawing/2014/main" id="{E854F1DE-998B-B4E8-C6B5-2C4C821E6079}"/>
              </a:ext>
            </a:extLst>
          </p:cNvPr>
          <p:cNvSpPr txBox="1"/>
          <p:nvPr/>
        </p:nvSpPr>
        <p:spPr>
          <a:xfrm>
            <a:off x="21815328" y="6036077"/>
            <a:ext cx="351109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 err="1"/>
              <a:t>Otic</a:t>
            </a:r>
            <a:r>
              <a:rPr lang="en-NZ" sz="600" dirty="0"/>
              <a:t>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3" name="nerve - tympanic nerve">
            <a:extLst>
              <a:ext uri="{FF2B5EF4-FFF2-40B4-BE49-F238E27FC236}">
                <a16:creationId xmlns:a16="http://schemas.microsoft.com/office/drawing/2014/main" id="{613DB519-4C22-A85B-0251-3107E4941CD6}"/>
              </a:ext>
            </a:extLst>
          </p:cNvPr>
          <p:cNvSpPr txBox="1"/>
          <p:nvPr/>
        </p:nvSpPr>
        <p:spPr>
          <a:xfrm>
            <a:off x="21842396" y="7355372"/>
            <a:ext cx="564240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Tympanic n.</a:t>
            </a:r>
          </a:p>
        </p:txBody>
      </p:sp>
      <p:sp>
        <p:nvSpPr>
          <p:cNvPr id="574" name="nerve - lesser petrosal nerve">
            <a:extLst>
              <a:ext uri="{FF2B5EF4-FFF2-40B4-BE49-F238E27FC236}">
                <a16:creationId xmlns:a16="http://schemas.microsoft.com/office/drawing/2014/main" id="{0AEAC842-9565-B349-1C1E-38BF691524AD}"/>
              </a:ext>
            </a:extLst>
          </p:cNvPr>
          <p:cNvSpPr txBox="1"/>
          <p:nvPr/>
        </p:nvSpPr>
        <p:spPr>
          <a:xfrm>
            <a:off x="21656608" y="7208937"/>
            <a:ext cx="756000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Lesser petrosal n.</a:t>
            </a:r>
          </a:p>
        </p:txBody>
      </p:sp>
      <p:sp>
        <p:nvSpPr>
          <p:cNvPr id="575" name="ganglion - pelvic g.">
            <a:extLst>
              <a:ext uri="{FF2B5EF4-FFF2-40B4-BE49-F238E27FC236}">
                <a16:creationId xmlns:a16="http://schemas.microsoft.com/office/drawing/2014/main" id="{A76D03D7-5A28-B2C8-8BDD-E605C4AA17B6}"/>
              </a:ext>
            </a:extLst>
          </p:cNvPr>
          <p:cNvSpPr txBox="1"/>
          <p:nvPr/>
        </p:nvSpPr>
        <p:spPr>
          <a:xfrm>
            <a:off x="28462078" y="16728633"/>
            <a:ext cx="420164" cy="21321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Pelvic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76" name="nerve - pelvic splanchnic nerve">
            <a:extLst>
              <a:ext uri="{FF2B5EF4-FFF2-40B4-BE49-F238E27FC236}">
                <a16:creationId xmlns:a16="http://schemas.microsoft.com/office/drawing/2014/main" id="{FA01121F-9251-E3DF-B05A-886270A87C05}"/>
              </a:ext>
            </a:extLst>
          </p:cNvPr>
          <p:cNvSpPr txBox="1"/>
          <p:nvPr/>
        </p:nvSpPr>
        <p:spPr>
          <a:xfrm rot="16200000">
            <a:off x="27686958" y="17146052"/>
            <a:ext cx="561166" cy="276999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Pelvic </a:t>
            </a:r>
            <a:r>
              <a:rPr lang="en-NZ" sz="600" dirty="0" err="1">
                <a:solidFill>
                  <a:prstClr val="black"/>
                </a:solidFill>
                <a:latin typeface="Calibri" panose="020F0502020204030204"/>
              </a:rPr>
              <a:t>splanch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. 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n.</a:t>
            </a:r>
          </a:p>
        </p:txBody>
      </p:sp>
      <p:sp>
        <p:nvSpPr>
          <p:cNvPr id="577" name="nerve - hypogastric nerve">
            <a:extLst>
              <a:ext uri="{FF2B5EF4-FFF2-40B4-BE49-F238E27FC236}">
                <a16:creationId xmlns:a16="http://schemas.microsoft.com/office/drawing/2014/main" id="{6BFB75FB-8F12-BB08-DC56-D42AAB7316B3}"/>
              </a:ext>
            </a:extLst>
          </p:cNvPr>
          <p:cNvSpPr txBox="1"/>
          <p:nvPr/>
        </p:nvSpPr>
        <p:spPr>
          <a:xfrm rot="16200000">
            <a:off x="27880609" y="16515900"/>
            <a:ext cx="612000" cy="288000"/>
          </a:xfrm>
          <a:prstGeom prst="rect">
            <a:avLst/>
          </a:prstGeom>
          <a:solidFill>
            <a:srgbClr val="93FFFF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Hypogastric n.</a:t>
            </a:r>
          </a:p>
        </p:txBody>
      </p:sp>
      <p:sp>
        <p:nvSpPr>
          <p:cNvPr id="578" name="nerve - lumbar splanchnic nerve">
            <a:extLst>
              <a:ext uri="{FF2B5EF4-FFF2-40B4-BE49-F238E27FC236}">
                <a16:creationId xmlns:a16="http://schemas.microsoft.com/office/drawing/2014/main" id="{88BC9149-98A1-299A-5C46-E04AD0DE8119}"/>
              </a:ext>
            </a:extLst>
          </p:cNvPr>
          <p:cNvSpPr txBox="1"/>
          <p:nvPr/>
        </p:nvSpPr>
        <p:spPr>
          <a:xfrm rot="16200000">
            <a:off x="27636547" y="15146512"/>
            <a:ext cx="1165429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Lumbar splanchnic n.</a:t>
            </a:r>
          </a:p>
        </p:txBody>
      </p:sp>
      <p:sp>
        <p:nvSpPr>
          <p:cNvPr id="579" name="nerve - pudendal nerve">
            <a:extLst>
              <a:ext uri="{FF2B5EF4-FFF2-40B4-BE49-F238E27FC236}">
                <a16:creationId xmlns:a16="http://schemas.microsoft.com/office/drawing/2014/main" id="{89B1B74A-A010-5125-F943-0F10CDF90076}"/>
              </a:ext>
            </a:extLst>
          </p:cNvPr>
          <p:cNvSpPr txBox="1"/>
          <p:nvPr/>
        </p:nvSpPr>
        <p:spPr>
          <a:xfrm>
            <a:off x="28936352" y="19065429"/>
            <a:ext cx="554960" cy="184666"/>
          </a:xfrm>
          <a:prstGeom prst="rect">
            <a:avLst/>
          </a:prstGeom>
          <a:solidFill>
            <a:srgbClr val="93FFFF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Pudendal n.</a:t>
            </a:r>
          </a:p>
        </p:txBody>
      </p:sp>
      <p:sp>
        <p:nvSpPr>
          <p:cNvPr id="583" name="plexus - ovarian plexus">
            <a:extLst>
              <a:ext uri="{FF2B5EF4-FFF2-40B4-BE49-F238E27FC236}">
                <a16:creationId xmlns:a16="http://schemas.microsoft.com/office/drawing/2014/main" id="{280154C5-CFA4-4E3C-124D-31181690DEE6}"/>
              </a:ext>
            </a:extLst>
          </p:cNvPr>
          <p:cNvSpPr txBox="1"/>
          <p:nvPr/>
        </p:nvSpPr>
        <p:spPr>
          <a:xfrm>
            <a:off x="29152612" y="17913431"/>
            <a:ext cx="540888" cy="1538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Ovarian 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plexus</a:t>
            </a:r>
          </a:p>
        </p:txBody>
      </p:sp>
      <p:sp>
        <p:nvSpPr>
          <p:cNvPr id="586" name="nerve - sacral splanchnic nerve">
            <a:extLst>
              <a:ext uri="{FF2B5EF4-FFF2-40B4-BE49-F238E27FC236}">
                <a16:creationId xmlns:a16="http://schemas.microsoft.com/office/drawing/2014/main" id="{D56A0C81-B782-CD2E-5DDD-DE39BC572B25}"/>
              </a:ext>
            </a:extLst>
          </p:cNvPr>
          <p:cNvSpPr txBox="1"/>
          <p:nvPr/>
        </p:nvSpPr>
        <p:spPr>
          <a:xfrm rot="16200000">
            <a:off x="27513554" y="15072874"/>
            <a:ext cx="871473" cy="191098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Sacral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695" name="brain - medial preoptic area (MPOA)">
            <a:extLst>
              <a:ext uri="{FF2B5EF4-FFF2-40B4-BE49-F238E27FC236}">
                <a16:creationId xmlns:a16="http://schemas.microsoft.com/office/drawing/2014/main" id="{8F224D0F-0058-D830-31F9-2B0D53D1DA0B}"/>
              </a:ext>
            </a:extLst>
          </p:cNvPr>
          <p:cNvSpPr txBox="1"/>
          <p:nvPr/>
        </p:nvSpPr>
        <p:spPr>
          <a:xfrm>
            <a:off x="24599117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MPOA</a:t>
            </a:r>
          </a:p>
        </p:txBody>
      </p:sp>
      <p:sp>
        <p:nvSpPr>
          <p:cNvPr id="696" name="nucleus - median preoptic nucleus (MnPo)">
            <a:extLst>
              <a:ext uri="{FF2B5EF4-FFF2-40B4-BE49-F238E27FC236}">
                <a16:creationId xmlns:a16="http://schemas.microsoft.com/office/drawing/2014/main" id="{6E50BB74-CAD5-C7C8-A66E-18E45F9B0B67}"/>
              </a:ext>
            </a:extLst>
          </p:cNvPr>
          <p:cNvSpPr txBox="1"/>
          <p:nvPr/>
        </p:nvSpPr>
        <p:spPr>
          <a:xfrm>
            <a:off x="25106851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MnPO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7" name="brain - lateral preoptic area (LPOA)">
            <a:extLst>
              <a:ext uri="{FF2B5EF4-FFF2-40B4-BE49-F238E27FC236}">
                <a16:creationId xmlns:a16="http://schemas.microsoft.com/office/drawing/2014/main" id="{D1237ECB-A3A6-2547-1665-CFF8F0B3DF7A}"/>
              </a:ext>
            </a:extLst>
          </p:cNvPr>
          <p:cNvSpPr txBox="1"/>
          <p:nvPr/>
        </p:nvSpPr>
        <p:spPr>
          <a:xfrm>
            <a:off x="25614585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LPOA</a:t>
            </a:r>
          </a:p>
        </p:txBody>
      </p:sp>
      <p:sp>
        <p:nvSpPr>
          <p:cNvPr id="698" name="brain - lateral hypothalamic area (LHA)">
            <a:extLst>
              <a:ext uri="{FF2B5EF4-FFF2-40B4-BE49-F238E27FC236}">
                <a16:creationId xmlns:a16="http://schemas.microsoft.com/office/drawing/2014/main" id="{213E4513-1E1E-5851-29AB-A1D99229D5C4}"/>
              </a:ext>
            </a:extLst>
          </p:cNvPr>
          <p:cNvSpPr txBox="1"/>
          <p:nvPr/>
        </p:nvSpPr>
        <p:spPr>
          <a:xfrm>
            <a:off x="26122320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LHA</a:t>
            </a:r>
          </a:p>
        </p:txBody>
      </p:sp>
      <p:sp>
        <p:nvSpPr>
          <p:cNvPr id="699" name="brain - piriform cortex">
            <a:extLst>
              <a:ext uri="{FF2B5EF4-FFF2-40B4-BE49-F238E27FC236}">
                <a16:creationId xmlns:a16="http://schemas.microsoft.com/office/drawing/2014/main" id="{DD8FE554-8E47-36BD-D5BA-5E4178966603}"/>
              </a:ext>
            </a:extLst>
          </p:cNvPr>
          <p:cNvSpPr txBox="1"/>
          <p:nvPr/>
        </p:nvSpPr>
        <p:spPr>
          <a:xfrm>
            <a:off x="24582779" y="4193089"/>
            <a:ext cx="657788" cy="233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Piriform cortex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0" name="nucleus - anterior olfactory nucleus (AON)">
            <a:extLst>
              <a:ext uri="{FF2B5EF4-FFF2-40B4-BE49-F238E27FC236}">
                <a16:creationId xmlns:a16="http://schemas.microsoft.com/office/drawing/2014/main" id="{1CB28E08-558E-C41F-3AD1-389FBABBBBB0}"/>
              </a:ext>
            </a:extLst>
          </p:cNvPr>
          <p:cNvSpPr txBox="1"/>
          <p:nvPr/>
        </p:nvSpPr>
        <p:spPr>
          <a:xfrm>
            <a:off x="25775861" y="4195253"/>
            <a:ext cx="346459" cy="2309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AON</a:t>
            </a:r>
          </a:p>
        </p:txBody>
      </p:sp>
      <p:sp>
        <p:nvSpPr>
          <p:cNvPr id="701" name="brain - amygdala">
            <a:extLst>
              <a:ext uri="{FF2B5EF4-FFF2-40B4-BE49-F238E27FC236}">
                <a16:creationId xmlns:a16="http://schemas.microsoft.com/office/drawing/2014/main" id="{F3B7A6BA-4D49-31C7-DEDB-042589EC16F1}"/>
              </a:ext>
            </a:extLst>
          </p:cNvPr>
          <p:cNvSpPr txBox="1"/>
          <p:nvPr/>
        </p:nvSpPr>
        <p:spPr>
          <a:xfrm>
            <a:off x="25262491" y="4193089"/>
            <a:ext cx="496490" cy="233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  <a:defRPr/>
            </a:pPr>
            <a:r>
              <a:rPr lang="en-NZ" sz="600" dirty="0"/>
              <a:t>Amygdala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2" name="brain - olfactory tubercle (OT)">
            <a:extLst>
              <a:ext uri="{FF2B5EF4-FFF2-40B4-BE49-F238E27FC236}">
                <a16:creationId xmlns:a16="http://schemas.microsoft.com/office/drawing/2014/main" id="{B3CB03D6-473B-ACE0-E4B8-7F7B4D255599}"/>
              </a:ext>
            </a:extLst>
          </p:cNvPr>
          <p:cNvSpPr txBox="1"/>
          <p:nvPr/>
        </p:nvSpPr>
        <p:spPr>
          <a:xfrm>
            <a:off x="26147087" y="4193089"/>
            <a:ext cx="344339" cy="2309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</a:t>
            </a:r>
          </a:p>
        </p:txBody>
      </p:sp>
      <p:sp>
        <p:nvSpPr>
          <p:cNvPr id="703" name="brain - insula">
            <a:extLst>
              <a:ext uri="{FF2B5EF4-FFF2-40B4-BE49-F238E27FC236}">
                <a16:creationId xmlns:a16="http://schemas.microsoft.com/office/drawing/2014/main" id="{64AB76A8-C874-4CE7-0C5A-88A1CC162641}"/>
              </a:ext>
            </a:extLst>
          </p:cNvPr>
          <p:cNvSpPr txBox="1"/>
          <p:nvPr/>
        </p:nvSpPr>
        <p:spPr>
          <a:xfrm>
            <a:off x="24700319" y="4994896"/>
            <a:ext cx="1800001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Insula</a:t>
            </a:r>
          </a:p>
        </p:txBody>
      </p:sp>
      <p:sp>
        <p:nvSpPr>
          <p:cNvPr id="704" name="nucleus - lateral geniculate nucleus (LGN)">
            <a:extLst>
              <a:ext uri="{FF2B5EF4-FFF2-40B4-BE49-F238E27FC236}">
                <a16:creationId xmlns:a16="http://schemas.microsoft.com/office/drawing/2014/main" id="{43D3AC44-2027-7887-6B2A-6F683F731283}"/>
              </a:ext>
            </a:extLst>
          </p:cNvPr>
          <p:cNvSpPr txBox="1"/>
          <p:nvPr/>
        </p:nvSpPr>
        <p:spPr>
          <a:xfrm>
            <a:off x="18427781" y="3669209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LGN</a:t>
            </a:r>
          </a:p>
        </p:txBody>
      </p:sp>
      <p:sp>
        <p:nvSpPr>
          <p:cNvPr id="1504" name="nucleus - BRGTN">
            <a:extLst>
              <a:ext uri="{FF2B5EF4-FFF2-40B4-BE49-F238E27FC236}">
                <a16:creationId xmlns:a16="http://schemas.microsoft.com/office/drawing/2014/main" id="{C6FA83F7-8E2A-2141-6E23-D5BB60C9F334}"/>
              </a:ext>
            </a:extLst>
          </p:cNvPr>
          <p:cNvSpPr txBox="1"/>
          <p:nvPr/>
        </p:nvSpPr>
        <p:spPr>
          <a:xfrm>
            <a:off x="24279992" y="7038268"/>
            <a:ext cx="1000082" cy="2862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BRGTN</a:t>
            </a:r>
          </a:p>
        </p:txBody>
      </p:sp>
      <p:sp>
        <p:nvSpPr>
          <p:cNvPr id="1505" name="nucleus - superior salivatory nucleus (SSN)">
            <a:extLst>
              <a:ext uri="{FF2B5EF4-FFF2-40B4-BE49-F238E27FC236}">
                <a16:creationId xmlns:a16="http://schemas.microsoft.com/office/drawing/2014/main" id="{984329D8-9483-3D91-9A9D-762A09619D76}"/>
              </a:ext>
            </a:extLst>
          </p:cNvPr>
          <p:cNvSpPr txBox="1"/>
          <p:nvPr/>
        </p:nvSpPr>
        <p:spPr>
          <a:xfrm>
            <a:off x="25323622" y="7040910"/>
            <a:ext cx="595805" cy="2836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SSN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06" name="nucleus - inferior salivatory nucleus (ISN)">
            <a:extLst>
              <a:ext uri="{FF2B5EF4-FFF2-40B4-BE49-F238E27FC236}">
                <a16:creationId xmlns:a16="http://schemas.microsoft.com/office/drawing/2014/main" id="{938D496E-6AEC-3F21-98C8-E127815B6DF1}"/>
              </a:ext>
            </a:extLst>
          </p:cNvPr>
          <p:cNvSpPr txBox="1"/>
          <p:nvPr/>
        </p:nvSpPr>
        <p:spPr>
          <a:xfrm>
            <a:off x="25956772" y="7038496"/>
            <a:ext cx="327327" cy="2862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ISN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5" name="brain - superior colliculus">
            <a:extLst>
              <a:ext uri="{FF2B5EF4-FFF2-40B4-BE49-F238E27FC236}">
                <a16:creationId xmlns:a16="http://schemas.microsoft.com/office/drawing/2014/main" id="{27468886-C998-D93E-DF0A-C6B4F1B16D04}"/>
              </a:ext>
            </a:extLst>
          </p:cNvPr>
          <p:cNvSpPr txBox="1"/>
          <p:nvPr/>
        </p:nvSpPr>
        <p:spPr>
          <a:xfrm>
            <a:off x="24676575" y="6386791"/>
            <a:ext cx="340852" cy="2171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</a:t>
            </a:r>
          </a:p>
        </p:txBody>
      </p:sp>
      <p:sp>
        <p:nvSpPr>
          <p:cNvPr id="706" name="nerve - superior cardiac nerve">
            <a:extLst>
              <a:ext uri="{FF2B5EF4-FFF2-40B4-BE49-F238E27FC236}">
                <a16:creationId xmlns:a16="http://schemas.microsoft.com/office/drawing/2014/main" id="{13DCC50C-F720-7F7F-D781-F39C38F418B1}"/>
              </a:ext>
            </a:extLst>
          </p:cNvPr>
          <p:cNvSpPr txBox="1"/>
          <p:nvPr/>
        </p:nvSpPr>
        <p:spPr>
          <a:xfrm>
            <a:off x="28630152" y="9193558"/>
            <a:ext cx="915960" cy="138499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cardiac nerve</a:t>
            </a:r>
          </a:p>
        </p:txBody>
      </p:sp>
      <p:sp>
        <p:nvSpPr>
          <p:cNvPr id="708" name="nerve - internal laryngeal nerve">
            <a:extLst>
              <a:ext uri="{FF2B5EF4-FFF2-40B4-BE49-F238E27FC236}">
                <a16:creationId xmlns:a16="http://schemas.microsoft.com/office/drawing/2014/main" id="{A7206B35-413D-7CBC-612E-F956D6048787}"/>
              </a:ext>
            </a:extLst>
          </p:cNvPr>
          <p:cNvSpPr txBox="1"/>
          <p:nvPr/>
        </p:nvSpPr>
        <p:spPr>
          <a:xfrm rot="16200000">
            <a:off x="29155589" y="9848549"/>
            <a:ext cx="93166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 laryngeal nerve</a:t>
            </a:r>
          </a:p>
        </p:txBody>
      </p:sp>
      <p:sp>
        <p:nvSpPr>
          <p:cNvPr id="709" name="ganglion - glumeruli">
            <a:extLst>
              <a:ext uri="{FF2B5EF4-FFF2-40B4-BE49-F238E27FC236}">
                <a16:creationId xmlns:a16="http://schemas.microsoft.com/office/drawing/2014/main" id="{0B8FABC7-3476-A20D-11FC-E3369040C469}"/>
              </a:ext>
            </a:extLst>
          </p:cNvPr>
          <p:cNvSpPr txBox="1"/>
          <p:nvPr/>
        </p:nvSpPr>
        <p:spPr>
          <a:xfrm rot="16200000">
            <a:off x="29656325" y="10008413"/>
            <a:ext cx="496461" cy="14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Glumeruli</a:t>
            </a: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66" name="nerve - facial nerve">
            <a:extLst>
              <a:ext uri="{FF2B5EF4-FFF2-40B4-BE49-F238E27FC236}">
                <a16:creationId xmlns:a16="http://schemas.microsoft.com/office/drawing/2014/main" id="{11433E3B-D83B-3E42-91C5-A03A81DEF46B}"/>
              </a:ext>
            </a:extLst>
          </p:cNvPr>
          <p:cNvSpPr txBox="1"/>
          <p:nvPr/>
        </p:nvSpPr>
        <p:spPr>
          <a:xfrm>
            <a:off x="21800364" y="7020370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VII . 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Facial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n.</a:t>
            </a:r>
          </a:p>
        </p:txBody>
      </p:sp>
      <p:sp>
        <p:nvSpPr>
          <p:cNvPr id="710" name="nerve - facial nerve">
            <a:extLst>
              <a:ext uri="{FF2B5EF4-FFF2-40B4-BE49-F238E27FC236}">
                <a16:creationId xmlns:a16="http://schemas.microsoft.com/office/drawing/2014/main" id="{E050D27A-576E-7364-52EC-02B8C43E6DC3}"/>
              </a:ext>
            </a:extLst>
          </p:cNvPr>
          <p:cNvSpPr txBox="1"/>
          <p:nvPr/>
        </p:nvSpPr>
        <p:spPr>
          <a:xfrm>
            <a:off x="27310602" y="7104325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VII. 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Facial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n.</a:t>
            </a:r>
          </a:p>
        </p:txBody>
      </p:sp>
      <p:sp>
        <p:nvSpPr>
          <p:cNvPr id="567" name="nerve - chorda tympani nerve">
            <a:extLst>
              <a:ext uri="{FF2B5EF4-FFF2-40B4-BE49-F238E27FC236}">
                <a16:creationId xmlns:a16="http://schemas.microsoft.com/office/drawing/2014/main" id="{204F57CD-F95F-5FA9-9B6B-3B52842405AC}"/>
              </a:ext>
            </a:extLst>
          </p:cNvPr>
          <p:cNvSpPr txBox="1"/>
          <p:nvPr/>
        </p:nvSpPr>
        <p:spPr>
          <a:xfrm>
            <a:off x="20971622" y="7007909"/>
            <a:ext cx="590138" cy="257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Chorda tympani n.</a:t>
            </a:r>
          </a:p>
        </p:txBody>
      </p:sp>
      <p:sp>
        <p:nvSpPr>
          <p:cNvPr id="711" name="nerve - chorda tympani nerve">
            <a:extLst>
              <a:ext uri="{FF2B5EF4-FFF2-40B4-BE49-F238E27FC236}">
                <a16:creationId xmlns:a16="http://schemas.microsoft.com/office/drawing/2014/main" id="{13486A11-DF86-4512-7D1D-F4DA89586FAE}"/>
              </a:ext>
            </a:extLst>
          </p:cNvPr>
          <p:cNvSpPr txBox="1"/>
          <p:nvPr/>
        </p:nvSpPr>
        <p:spPr>
          <a:xfrm>
            <a:off x="28834192" y="6998040"/>
            <a:ext cx="590138" cy="257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Chorda tympani n.</a:t>
            </a:r>
          </a:p>
        </p:txBody>
      </p:sp>
      <p:sp>
        <p:nvSpPr>
          <p:cNvPr id="712" name="ganglion - geniculate g.">
            <a:extLst>
              <a:ext uri="{FF2B5EF4-FFF2-40B4-BE49-F238E27FC236}">
                <a16:creationId xmlns:a16="http://schemas.microsoft.com/office/drawing/2014/main" id="{0AA6D178-5457-B6B0-F41F-F1DEEFA53C39}"/>
              </a:ext>
            </a:extLst>
          </p:cNvPr>
          <p:cNvSpPr txBox="1"/>
          <p:nvPr/>
        </p:nvSpPr>
        <p:spPr>
          <a:xfrm>
            <a:off x="28083886" y="7053306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Geniculate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3" name="nerve - optic nerve">
            <a:extLst>
              <a:ext uri="{FF2B5EF4-FFF2-40B4-BE49-F238E27FC236}">
                <a16:creationId xmlns:a16="http://schemas.microsoft.com/office/drawing/2014/main" id="{3AB2631C-0760-84D1-8C53-5DC6E6428079}"/>
              </a:ext>
            </a:extLst>
          </p:cNvPr>
          <p:cNvSpPr txBox="1"/>
          <p:nvPr/>
        </p:nvSpPr>
        <p:spPr>
          <a:xfrm>
            <a:off x="27305521" y="6081476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II. Optic n.</a:t>
            </a:r>
          </a:p>
        </p:txBody>
      </p:sp>
      <p:sp>
        <p:nvSpPr>
          <p:cNvPr id="714" name="nerve - cochlear nerve">
            <a:extLst>
              <a:ext uri="{FF2B5EF4-FFF2-40B4-BE49-F238E27FC236}">
                <a16:creationId xmlns:a16="http://schemas.microsoft.com/office/drawing/2014/main" id="{0376DE7C-2F54-77B8-2B73-3BE5BA2D8029}"/>
              </a:ext>
            </a:extLst>
          </p:cNvPr>
          <p:cNvSpPr txBox="1"/>
          <p:nvPr/>
        </p:nvSpPr>
        <p:spPr>
          <a:xfrm>
            <a:off x="27415232" y="6450264"/>
            <a:ext cx="659432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Cochlear n.</a:t>
            </a:r>
          </a:p>
        </p:txBody>
      </p:sp>
      <p:sp>
        <p:nvSpPr>
          <p:cNvPr id="715" name="nerve - vestibular nerve">
            <a:extLst>
              <a:ext uri="{FF2B5EF4-FFF2-40B4-BE49-F238E27FC236}">
                <a16:creationId xmlns:a16="http://schemas.microsoft.com/office/drawing/2014/main" id="{DAD84622-FC31-DF53-97EC-54601A031109}"/>
              </a:ext>
            </a:extLst>
          </p:cNvPr>
          <p:cNvSpPr txBox="1"/>
          <p:nvPr/>
        </p:nvSpPr>
        <p:spPr>
          <a:xfrm>
            <a:off x="27226129" y="6694522"/>
            <a:ext cx="659432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Vestibular n.</a:t>
            </a:r>
          </a:p>
        </p:txBody>
      </p:sp>
      <p:sp>
        <p:nvSpPr>
          <p:cNvPr id="716" name="ganglion - vestibular g.">
            <a:extLst>
              <a:ext uri="{FF2B5EF4-FFF2-40B4-BE49-F238E27FC236}">
                <a16:creationId xmlns:a16="http://schemas.microsoft.com/office/drawing/2014/main" id="{3936FDA3-0225-75E4-897A-2ACF8C99957D}"/>
              </a:ext>
            </a:extLst>
          </p:cNvPr>
          <p:cNvSpPr txBox="1"/>
          <p:nvPr/>
        </p:nvSpPr>
        <p:spPr>
          <a:xfrm>
            <a:off x="28098476" y="6626631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Vestibular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7" name="ganglion - cochlear g.">
            <a:extLst>
              <a:ext uri="{FF2B5EF4-FFF2-40B4-BE49-F238E27FC236}">
                <a16:creationId xmlns:a16="http://schemas.microsoft.com/office/drawing/2014/main" id="{B7E5A62C-29A3-1F9F-7ADF-E7651F2F432C}"/>
              </a:ext>
            </a:extLst>
          </p:cNvPr>
          <p:cNvSpPr txBox="1"/>
          <p:nvPr/>
        </p:nvSpPr>
        <p:spPr>
          <a:xfrm>
            <a:off x="28715478" y="6419702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Cochlear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35" name="nerve - bladder nerve">
            <a:extLst>
              <a:ext uri="{FF2B5EF4-FFF2-40B4-BE49-F238E27FC236}">
                <a16:creationId xmlns:a16="http://schemas.microsoft.com/office/drawing/2014/main" id="{6FF6DEDE-68BD-2706-6A01-6EA956E55024}"/>
              </a:ext>
            </a:extLst>
          </p:cNvPr>
          <p:cNvSpPr txBox="1"/>
          <p:nvPr/>
        </p:nvSpPr>
        <p:spPr>
          <a:xfrm rot="16200000">
            <a:off x="28826377" y="17294474"/>
            <a:ext cx="601295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Bladder n.</a:t>
            </a:r>
          </a:p>
        </p:txBody>
      </p:sp>
      <p:sp>
        <p:nvSpPr>
          <p:cNvPr id="1212" name="nerve - celiac branch of posterior vagal trunk">
            <a:extLst>
              <a:ext uri="{FF2B5EF4-FFF2-40B4-BE49-F238E27FC236}">
                <a16:creationId xmlns:a16="http://schemas.microsoft.com/office/drawing/2014/main" id="{BCF88F1E-FEBE-14F6-AF25-99EC2AA708E2}"/>
              </a:ext>
            </a:extLst>
          </p:cNvPr>
          <p:cNvSpPr txBox="1"/>
          <p:nvPr/>
        </p:nvSpPr>
        <p:spPr>
          <a:xfrm rot="16200000">
            <a:off x="27004006" y="13920648"/>
            <a:ext cx="4212792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posterior vagal trunk  </a:t>
            </a:r>
          </a:p>
        </p:txBody>
      </p:sp>
      <p:sp>
        <p:nvSpPr>
          <p:cNvPr id="1213" name="ganglion - celiac g.">
            <a:extLst>
              <a:ext uri="{FF2B5EF4-FFF2-40B4-BE49-F238E27FC236}">
                <a16:creationId xmlns:a16="http://schemas.microsoft.com/office/drawing/2014/main" id="{BA4257F9-BEF2-3DA4-D740-5C9D97D2F96E}"/>
              </a:ext>
            </a:extLst>
          </p:cNvPr>
          <p:cNvSpPr txBox="1"/>
          <p:nvPr/>
        </p:nvSpPr>
        <p:spPr>
          <a:xfrm rot="16200000">
            <a:off x="27874452" y="13792154"/>
            <a:ext cx="1479934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g. </a:t>
            </a:r>
          </a:p>
        </p:txBody>
      </p:sp>
      <p:sp>
        <p:nvSpPr>
          <p:cNvPr id="1214" name="ganglion - aorticorenal g.">
            <a:extLst>
              <a:ext uri="{FF2B5EF4-FFF2-40B4-BE49-F238E27FC236}">
                <a16:creationId xmlns:a16="http://schemas.microsoft.com/office/drawing/2014/main" id="{DB49D359-AC99-2A26-98C9-23061AE0B9BA}"/>
              </a:ext>
            </a:extLst>
          </p:cNvPr>
          <p:cNvSpPr txBox="1"/>
          <p:nvPr/>
        </p:nvSpPr>
        <p:spPr>
          <a:xfrm rot="16200000">
            <a:off x="27888320" y="15360971"/>
            <a:ext cx="1479934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Aorticorenal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g. </a:t>
            </a:r>
          </a:p>
        </p:txBody>
      </p:sp>
      <p:sp>
        <p:nvSpPr>
          <p:cNvPr id="1218" name="ganglion - inferior mesenteric g.">
            <a:extLst>
              <a:ext uri="{FF2B5EF4-FFF2-40B4-BE49-F238E27FC236}">
                <a16:creationId xmlns:a16="http://schemas.microsoft.com/office/drawing/2014/main" id="{050706F6-AC46-4A25-CA72-28BB6EB72C26}"/>
              </a:ext>
            </a:extLst>
          </p:cNvPr>
          <p:cNvSpPr txBox="1"/>
          <p:nvPr/>
        </p:nvSpPr>
        <p:spPr>
          <a:xfrm>
            <a:off x="27697235" y="15882308"/>
            <a:ext cx="500940" cy="3925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Inf.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20" name="nerve - least splanchnic nerve">
            <a:extLst>
              <a:ext uri="{FF2B5EF4-FFF2-40B4-BE49-F238E27FC236}">
                <a16:creationId xmlns:a16="http://schemas.microsoft.com/office/drawing/2014/main" id="{CD1DAF9F-2160-ED7D-7CB5-880FA66632F9}"/>
              </a:ext>
            </a:extLst>
          </p:cNvPr>
          <p:cNvSpPr txBox="1"/>
          <p:nvPr/>
        </p:nvSpPr>
        <p:spPr>
          <a:xfrm rot="16200000">
            <a:off x="27624818" y="14224375"/>
            <a:ext cx="414698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Least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1223" name="communication - vagus and glossopharyngeal nerves">
            <a:extLst>
              <a:ext uri="{FF2B5EF4-FFF2-40B4-BE49-F238E27FC236}">
                <a16:creationId xmlns:a16="http://schemas.microsoft.com/office/drawing/2014/main" id="{CEDCD63E-8DD8-1D5C-A9EE-99086D2BA7BC}"/>
              </a:ext>
            </a:extLst>
          </p:cNvPr>
          <p:cNvSpPr txBox="1"/>
          <p:nvPr/>
        </p:nvSpPr>
        <p:spPr>
          <a:xfrm>
            <a:off x="21613872" y="7664803"/>
            <a:ext cx="832416" cy="276999"/>
          </a:xfrm>
          <a:prstGeom prst="rect">
            <a:avLst/>
          </a:prstGeom>
          <a:solidFill>
            <a:srgbClr val="C6B7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Communicating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 with glossopharyngeal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5" name="nerve - cervical cardiac branches">
            <a:extLst>
              <a:ext uri="{FF2B5EF4-FFF2-40B4-BE49-F238E27FC236}">
                <a16:creationId xmlns:a16="http://schemas.microsoft.com/office/drawing/2014/main" id="{3AB6DEAC-369A-51C7-EC62-4F1BB8F7BA95}"/>
              </a:ext>
            </a:extLst>
          </p:cNvPr>
          <p:cNvSpPr txBox="1"/>
          <p:nvPr/>
        </p:nvSpPr>
        <p:spPr>
          <a:xfrm>
            <a:off x="20667500" y="8735711"/>
            <a:ext cx="998789" cy="92333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Cervical cardiac branches </a:t>
            </a:r>
          </a:p>
        </p:txBody>
      </p:sp>
      <p:sp>
        <p:nvSpPr>
          <p:cNvPr id="1226" name="nerve - thoracic cardiac branch of vagus nerve">
            <a:extLst>
              <a:ext uri="{FF2B5EF4-FFF2-40B4-BE49-F238E27FC236}">
                <a16:creationId xmlns:a16="http://schemas.microsoft.com/office/drawing/2014/main" id="{32F3783A-2CF9-9C37-C50D-35D9165CF37C}"/>
              </a:ext>
            </a:extLst>
          </p:cNvPr>
          <p:cNvSpPr txBox="1"/>
          <p:nvPr/>
        </p:nvSpPr>
        <p:spPr>
          <a:xfrm>
            <a:off x="20736967" y="8950090"/>
            <a:ext cx="925356" cy="92333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Thoracic cardiac branch </a:t>
            </a:r>
          </a:p>
        </p:txBody>
      </p:sp>
      <p:sp>
        <p:nvSpPr>
          <p:cNvPr id="1227" name="nerve - pharyngeal branch of vagus nerve">
            <a:extLst>
              <a:ext uri="{FF2B5EF4-FFF2-40B4-BE49-F238E27FC236}">
                <a16:creationId xmlns:a16="http://schemas.microsoft.com/office/drawing/2014/main" id="{D43CE9C9-41AD-48ED-BF67-E63CB9DC1A5B}"/>
              </a:ext>
            </a:extLst>
          </p:cNvPr>
          <p:cNvSpPr txBox="1"/>
          <p:nvPr/>
        </p:nvSpPr>
        <p:spPr>
          <a:xfrm>
            <a:off x="21555011" y="9101079"/>
            <a:ext cx="1061789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Pharyngeal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8" name="nerve - lingual branch of vagus nerve">
            <a:extLst>
              <a:ext uri="{FF2B5EF4-FFF2-40B4-BE49-F238E27FC236}">
                <a16:creationId xmlns:a16="http://schemas.microsoft.com/office/drawing/2014/main" id="{E3745F3C-F466-2E7B-55FD-DC2BE0DC611B}"/>
              </a:ext>
            </a:extLst>
          </p:cNvPr>
          <p:cNvSpPr txBox="1"/>
          <p:nvPr/>
        </p:nvSpPr>
        <p:spPr>
          <a:xfrm>
            <a:off x="20359525" y="9147246"/>
            <a:ext cx="1044000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lingual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9" name="nerve - upper branch of internal laryngeal nerve">
            <a:extLst>
              <a:ext uri="{FF2B5EF4-FFF2-40B4-BE49-F238E27FC236}">
                <a16:creationId xmlns:a16="http://schemas.microsoft.com/office/drawing/2014/main" id="{3B171A3F-8C1F-BA29-77C5-E0D74FD49519}"/>
              </a:ext>
            </a:extLst>
          </p:cNvPr>
          <p:cNvSpPr txBox="1"/>
          <p:nvPr/>
        </p:nvSpPr>
        <p:spPr>
          <a:xfrm>
            <a:off x="19011090" y="8113453"/>
            <a:ext cx="1049967" cy="76944"/>
          </a:xfrm>
          <a:prstGeom prst="rect">
            <a:avLst/>
          </a:prstGeom>
          <a:solidFill>
            <a:srgbClr val="93FFFF"/>
          </a:solidFill>
        </p:spPr>
        <p:txBody>
          <a:bodyPr wrap="non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Upper branch of internal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0" name="nerve - lower branch of internal laryngeal nerve">
            <a:extLst>
              <a:ext uri="{FF2B5EF4-FFF2-40B4-BE49-F238E27FC236}">
                <a16:creationId xmlns:a16="http://schemas.microsoft.com/office/drawing/2014/main" id="{ECAA881D-0EF1-E2AC-461D-BA2B026D83EE}"/>
              </a:ext>
            </a:extLst>
          </p:cNvPr>
          <p:cNvSpPr txBox="1"/>
          <p:nvPr/>
        </p:nvSpPr>
        <p:spPr>
          <a:xfrm>
            <a:off x="19007883" y="8211933"/>
            <a:ext cx="1056379" cy="76944"/>
          </a:xfrm>
          <a:prstGeom prst="rect">
            <a:avLst/>
          </a:prstGeom>
          <a:solidFill>
            <a:srgbClr val="93FFFF"/>
          </a:solidFill>
        </p:spPr>
        <p:txBody>
          <a:bodyPr wrap="non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Lower branch of internal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1" name="communication - internal laryngeal and recurrent laryngeal nerves">
            <a:extLst>
              <a:ext uri="{FF2B5EF4-FFF2-40B4-BE49-F238E27FC236}">
                <a16:creationId xmlns:a16="http://schemas.microsoft.com/office/drawing/2014/main" id="{DB4D445D-1350-5E88-D304-B63D524157F8}"/>
              </a:ext>
            </a:extLst>
          </p:cNvPr>
          <p:cNvSpPr txBox="1"/>
          <p:nvPr/>
        </p:nvSpPr>
        <p:spPr>
          <a:xfrm>
            <a:off x="19360506" y="8474423"/>
            <a:ext cx="750159" cy="230832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internal laryngeal nerve with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3" name="nerve - Inferior cervical cardiac branch of vagus nerve ">
            <a:extLst>
              <a:ext uri="{FF2B5EF4-FFF2-40B4-BE49-F238E27FC236}">
                <a16:creationId xmlns:a16="http://schemas.microsoft.com/office/drawing/2014/main" id="{44E7895F-3782-D98B-563F-0D1FF8353E27}"/>
              </a:ext>
            </a:extLst>
          </p:cNvPr>
          <p:cNvSpPr txBox="1"/>
          <p:nvPr/>
        </p:nvSpPr>
        <p:spPr>
          <a:xfrm>
            <a:off x="18868847" y="8719292"/>
            <a:ext cx="1236955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Inferior cervical cardiac branch of 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 </a:t>
            </a:r>
          </a:p>
        </p:txBody>
      </p:sp>
      <p:sp>
        <p:nvSpPr>
          <p:cNvPr id="1234" name="nerve - posterior cervical cardiac branch of vagus nerve ">
            <a:extLst>
              <a:ext uri="{FF2B5EF4-FFF2-40B4-BE49-F238E27FC236}">
                <a16:creationId xmlns:a16="http://schemas.microsoft.com/office/drawing/2014/main" id="{2CBFE82C-51DE-5D36-8601-03B9B9431E7A}"/>
              </a:ext>
            </a:extLst>
          </p:cNvPr>
          <p:cNvSpPr txBox="1"/>
          <p:nvPr/>
        </p:nvSpPr>
        <p:spPr>
          <a:xfrm>
            <a:off x="18868847" y="8839748"/>
            <a:ext cx="1297569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500" dirty="0">
                <a:solidFill>
                  <a:prstClr val="black"/>
                </a:solidFill>
                <a:latin typeface="Calibri" panose="020F0502020204030204"/>
              </a:rPr>
              <a:t>P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osterior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cervical cardiac branch of 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 </a:t>
            </a:r>
          </a:p>
        </p:txBody>
      </p:sp>
      <p:sp>
        <p:nvSpPr>
          <p:cNvPr id="1239" name="nerve - superior laryngeal nerve">
            <a:extLst>
              <a:ext uri="{FF2B5EF4-FFF2-40B4-BE49-F238E27FC236}">
                <a16:creationId xmlns:a16="http://schemas.microsoft.com/office/drawing/2014/main" id="{CE602268-DB06-FDA8-6913-B00E7DD54CA9}"/>
              </a:ext>
            </a:extLst>
          </p:cNvPr>
          <p:cNvSpPr txBox="1"/>
          <p:nvPr/>
        </p:nvSpPr>
        <p:spPr>
          <a:xfrm>
            <a:off x="28634148" y="8973058"/>
            <a:ext cx="95250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laryngeal nerve</a:t>
            </a:r>
          </a:p>
        </p:txBody>
      </p:sp>
      <p:sp>
        <p:nvSpPr>
          <p:cNvPr id="1240" name="nerve - recurrent laryngeal nerve">
            <a:extLst>
              <a:ext uri="{FF2B5EF4-FFF2-40B4-BE49-F238E27FC236}">
                <a16:creationId xmlns:a16="http://schemas.microsoft.com/office/drawing/2014/main" id="{13BA7603-8DA9-1829-DA64-D4D1CF401CBE}"/>
              </a:ext>
            </a:extLst>
          </p:cNvPr>
          <p:cNvSpPr txBox="1"/>
          <p:nvPr/>
        </p:nvSpPr>
        <p:spPr>
          <a:xfrm>
            <a:off x="28630152" y="8411091"/>
            <a:ext cx="1008000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Recurrent laryngeal nerve</a:t>
            </a:r>
          </a:p>
        </p:txBody>
      </p:sp>
      <p:sp>
        <p:nvSpPr>
          <p:cNvPr id="1246" name="nerve - auricular branch of vagus nerve">
            <a:extLst>
              <a:ext uri="{FF2B5EF4-FFF2-40B4-BE49-F238E27FC236}">
                <a16:creationId xmlns:a16="http://schemas.microsoft.com/office/drawing/2014/main" id="{59C1F84E-1DFE-7BFB-49B8-0F2D96E2ACF9}"/>
              </a:ext>
            </a:extLst>
          </p:cNvPr>
          <p:cNvSpPr txBox="1"/>
          <p:nvPr/>
        </p:nvSpPr>
        <p:spPr>
          <a:xfrm>
            <a:off x="28612117" y="8054662"/>
            <a:ext cx="1108873" cy="216000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Auricular branch of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sp>
        <p:nvSpPr>
          <p:cNvPr id="1247" name="nerve - meningeal branch of vagus nerve">
            <a:extLst>
              <a:ext uri="{FF2B5EF4-FFF2-40B4-BE49-F238E27FC236}">
                <a16:creationId xmlns:a16="http://schemas.microsoft.com/office/drawing/2014/main" id="{D47D1855-DB62-42C2-7500-CB64A37235E7}"/>
              </a:ext>
            </a:extLst>
          </p:cNvPr>
          <p:cNvSpPr txBox="1"/>
          <p:nvPr/>
        </p:nvSpPr>
        <p:spPr>
          <a:xfrm>
            <a:off x="28614767" y="7864328"/>
            <a:ext cx="1113853" cy="138499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Meningeal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48" name="communication - auricular of vagus and facial nerves">
            <a:extLst>
              <a:ext uri="{FF2B5EF4-FFF2-40B4-BE49-F238E27FC236}">
                <a16:creationId xmlns:a16="http://schemas.microsoft.com/office/drawing/2014/main" id="{95AEE54B-1364-A4EE-B708-0A0EC71CF494}"/>
              </a:ext>
            </a:extLst>
          </p:cNvPr>
          <p:cNvSpPr txBox="1"/>
          <p:nvPr/>
        </p:nvSpPr>
        <p:spPr>
          <a:xfrm>
            <a:off x="28689672" y="7340713"/>
            <a:ext cx="755464" cy="230832"/>
          </a:xfrm>
          <a:prstGeom prst="rect">
            <a:avLst/>
          </a:prstGeom>
          <a:solidFill>
            <a:srgbClr val="BDF0C2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auricular branch of </a:t>
            </a:r>
            <a:r>
              <a:rPr lang="en-NZ" sz="500" dirty="0" err="1">
                <a:solidFill>
                  <a:prstClr val="black"/>
                </a:solidFill>
              </a:rPr>
              <a:t>vagus</a:t>
            </a:r>
            <a:r>
              <a:rPr lang="en-NZ" sz="500" dirty="0">
                <a:solidFill>
                  <a:prstClr val="black"/>
                </a:solidFill>
              </a:rPr>
              <a:t> nerve with facial nerve</a:t>
            </a:r>
          </a:p>
        </p:txBody>
      </p:sp>
      <p:sp>
        <p:nvSpPr>
          <p:cNvPr id="1249" name="communication - auricular of vagus and posterior auricular nerves">
            <a:extLst>
              <a:ext uri="{FF2B5EF4-FFF2-40B4-BE49-F238E27FC236}">
                <a16:creationId xmlns:a16="http://schemas.microsoft.com/office/drawing/2014/main" id="{5CAF1B7A-BB50-E085-2BAB-29621A20CCEE}"/>
              </a:ext>
            </a:extLst>
          </p:cNvPr>
          <p:cNvSpPr txBox="1"/>
          <p:nvPr/>
        </p:nvSpPr>
        <p:spPr>
          <a:xfrm>
            <a:off x="28609533" y="7610819"/>
            <a:ext cx="842977" cy="230832"/>
          </a:xfrm>
          <a:prstGeom prst="rect">
            <a:avLst/>
          </a:prstGeom>
          <a:solidFill>
            <a:srgbClr val="BDF0C2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auricular branch of </a:t>
            </a:r>
            <a:r>
              <a:rPr lang="en-NZ" sz="500" dirty="0" err="1">
                <a:solidFill>
                  <a:prstClr val="black"/>
                </a:solidFill>
              </a:rPr>
              <a:t>vagus</a:t>
            </a:r>
            <a:r>
              <a:rPr lang="en-NZ" sz="500" dirty="0">
                <a:solidFill>
                  <a:prstClr val="black"/>
                </a:solidFill>
              </a:rPr>
              <a:t> nerve with posterior auricular nerve</a:t>
            </a:r>
          </a:p>
        </p:txBody>
      </p:sp>
      <p:sp>
        <p:nvSpPr>
          <p:cNvPr id="1250" name="nerve - tracheal branch of recurrent laryngeal nerve">
            <a:extLst>
              <a:ext uri="{FF2B5EF4-FFF2-40B4-BE49-F238E27FC236}">
                <a16:creationId xmlns:a16="http://schemas.microsoft.com/office/drawing/2014/main" id="{4B253FE5-61AC-752A-A5C9-17BB2642E7AB}"/>
              </a:ext>
            </a:extLst>
          </p:cNvPr>
          <p:cNvSpPr txBox="1"/>
          <p:nvPr/>
        </p:nvSpPr>
        <p:spPr>
          <a:xfrm>
            <a:off x="18809121" y="9563368"/>
            <a:ext cx="1254017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Tracheal branch of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1" name="nerve - branch of right vagus nerve to pancreas">
            <a:extLst>
              <a:ext uri="{FF2B5EF4-FFF2-40B4-BE49-F238E27FC236}">
                <a16:creationId xmlns:a16="http://schemas.microsoft.com/office/drawing/2014/main" id="{AF43974F-240B-55EB-D323-36E350DDC8B3}"/>
              </a:ext>
            </a:extLst>
          </p:cNvPr>
          <p:cNvSpPr txBox="1"/>
          <p:nvPr/>
        </p:nvSpPr>
        <p:spPr>
          <a:xfrm rot="16200000">
            <a:off x="18766830" y="16453954"/>
            <a:ext cx="1580609" cy="125099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 of right </a:t>
            </a:r>
            <a:r>
              <a:rPr lang="en-NZ" sz="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nerve to pancreas</a:t>
            </a:r>
          </a:p>
        </p:txBody>
      </p:sp>
      <p:sp>
        <p:nvSpPr>
          <p:cNvPr id="1253" name="nerve - left recurrent laryngeal nerve">
            <a:extLst>
              <a:ext uri="{FF2B5EF4-FFF2-40B4-BE49-F238E27FC236}">
                <a16:creationId xmlns:a16="http://schemas.microsoft.com/office/drawing/2014/main" id="{899F2BC7-4E3A-3710-CABA-89F9AC75CFC5}"/>
              </a:ext>
            </a:extLst>
          </p:cNvPr>
          <p:cNvSpPr txBox="1"/>
          <p:nvPr/>
        </p:nvSpPr>
        <p:spPr>
          <a:xfrm>
            <a:off x="21613871" y="7989848"/>
            <a:ext cx="965265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t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Vagal branch to carotid body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4" name="nerve - pulmonary branches of vagus nerve ">
            <a:extLst>
              <a:ext uri="{FF2B5EF4-FFF2-40B4-BE49-F238E27FC236}">
                <a16:creationId xmlns:a16="http://schemas.microsoft.com/office/drawing/2014/main" id="{EF8CA822-43F9-BEE6-C164-ED48BAFBBD5C}"/>
              </a:ext>
            </a:extLst>
          </p:cNvPr>
          <p:cNvSpPr txBox="1"/>
          <p:nvPr/>
        </p:nvSpPr>
        <p:spPr>
          <a:xfrm rot="16200000">
            <a:off x="15385405" y="8005487"/>
            <a:ext cx="2430446" cy="215932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Pulmonary 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branches of </a:t>
            </a:r>
            <a:r>
              <a:rPr lang="en-NZ" sz="6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nerve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55" name="nerve - renal branches of vagus nerve">
            <a:extLst>
              <a:ext uri="{FF2B5EF4-FFF2-40B4-BE49-F238E27FC236}">
                <a16:creationId xmlns:a16="http://schemas.microsoft.com/office/drawing/2014/main" id="{07F8D558-1EE1-F7F8-EC8E-205D632E429B}"/>
              </a:ext>
            </a:extLst>
          </p:cNvPr>
          <p:cNvSpPr txBox="1"/>
          <p:nvPr/>
        </p:nvSpPr>
        <p:spPr>
          <a:xfrm rot="16200000">
            <a:off x="28092122" y="15386678"/>
            <a:ext cx="3663613" cy="153888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NZ" sz="400" dirty="0"/>
              <a:t>Renal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branches of 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grpSp>
        <p:nvGrpSpPr>
          <p:cNvPr id="6329" name="organ group - ureter">
            <a:extLst>
              <a:ext uri="{FF2B5EF4-FFF2-40B4-BE49-F238E27FC236}">
                <a16:creationId xmlns:a16="http://schemas.microsoft.com/office/drawing/2014/main" id="{B54E685E-643F-4D9C-4C50-C8B60AFEF03E}"/>
              </a:ext>
            </a:extLst>
          </p:cNvPr>
          <p:cNvGrpSpPr/>
          <p:nvPr/>
        </p:nvGrpSpPr>
        <p:grpSpPr>
          <a:xfrm>
            <a:off x="30283598" y="18102519"/>
            <a:ext cx="1440944" cy="843102"/>
            <a:chOff x="30286626" y="17396622"/>
            <a:chExt cx="1440944" cy="843102"/>
          </a:xfrm>
        </p:grpSpPr>
        <p:sp>
          <p:nvSpPr>
            <p:cNvPr id="594" name="organ - ureter">
              <a:extLst>
                <a:ext uri="{FF2B5EF4-FFF2-40B4-BE49-F238E27FC236}">
                  <a16:creationId xmlns:a16="http://schemas.microsoft.com/office/drawing/2014/main" id="{7661012E-7D9A-7B4F-FBA1-C4AE1B7A8F12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6" y="17396622"/>
              <a:ext cx="1440000" cy="84310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Ureter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323" name="FTU - proximal free ureter">
              <a:extLst>
                <a:ext uri="{FF2B5EF4-FFF2-40B4-BE49-F238E27FC236}">
                  <a16:creationId xmlns:a16="http://schemas.microsoft.com/office/drawing/2014/main" id="{558C3629-844A-FA23-2B19-39763162B55C}"/>
                </a:ext>
              </a:extLst>
            </p:cNvPr>
            <p:cNvGrpSpPr/>
            <p:nvPr/>
          </p:nvGrpSpPr>
          <p:grpSpPr>
            <a:xfrm>
              <a:off x="30287570" y="17520044"/>
              <a:ext cx="1440000" cy="216000"/>
              <a:chOff x="30287570" y="17520044"/>
              <a:chExt cx="1440000" cy="216000"/>
            </a:xfrm>
          </p:grpSpPr>
          <p:sp>
            <p:nvSpPr>
              <p:cNvPr id="6105" name="FTU - proximal free ureter">
                <a:extLst>
                  <a:ext uri="{FF2B5EF4-FFF2-40B4-BE49-F238E27FC236}">
                    <a16:creationId xmlns:a16="http://schemas.microsoft.com/office/drawing/2014/main" id="{163BDE4B-5A0B-97DD-67D1-3B2F0C8D21C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52004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free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41" name="dock">
                <a:extLst>
                  <a:ext uri="{FF2B5EF4-FFF2-40B4-BE49-F238E27FC236}">
                    <a16:creationId xmlns:a16="http://schemas.microsoft.com/office/drawing/2014/main" id="{C0D255D0-059B-CDEA-A079-B035BA147779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536628"/>
                <a:ext cx="57600" cy="186737"/>
                <a:chOff x="2890221" y="12245125"/>
                <a:chExt cx="57600" cy="186737"/>
              </a:xfrm>
            </p:grpSpPr>
            <p:sp>
              <p:nvSpPr>
                <p:cNvPr id="656" name="Text Box 3086">
                  <a:extLst>
                    <a:ext uri="{FF2B5EF4-FFF2-40B4-BE49-F238E27FC236}">
                      <a16:creationId xmlns:a16="http://schemas.microsoft.com/office/drawing/2014/main" id="{2A2E393B-BBBC-603C-A8FA-34B1BD53EF3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47" name="Text Box 3086">
                  <a:extLst>
                    <a:ext uri="{FF2B5EF4-FFF2-40B4-BE49-F238E27FC236}">
                      <a16:creationId xmlns:a16="http://schemas.microsoft.com/office/drawing/2014/main" id="{9C35D8FE-6280-94C9-5E19-5461561175D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65" name="Text Box 3086">
                  <a:extLst>
                    <a:ext uri="{FF2B5EF4-FFF2-40B4-BE49-F238E27FC236}">
                      <a16:creationId xmlns:a16="http://schemas.microsoft.com/office/drawing/2014/main" id="{D3471506-FB26-1922-74A1-C2176F01282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11" name="link">
                <a:extLst>
                  <a:ext uri="{FF2B5EF4-FFF2-40B4-BE49-F238E27FC236}">
                    <a16:creationId xmlns:a16="http://schemas.microsoft.com/office/drawing/2014/main" id="{5613C7D3-C7F8-0F0A-F4F9-1ACAF09EC4CB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7643328"/>
                <a:ext cx="271971" cy="72000"/>
                <a:chOff x="3760880" y="4097231"/>
                <a:chExt cx="271971" cy="72000"/>
              </a:xfrm>
            </p:grpSpPr>
            <p:sp>
              <p:nvSpPr>
                <p:cNvPr id="6117" name="Star: 5 Points 589">
                  <a:hlinkClick r:id="rId2"/>
                  <a:extLst>
                    <a:ext uri="{FF2B5EF4-FFF2-40B4-BE49-F238E27FC236}">
                      <a16:creationId xmlns:a16="http://schemas.microsoft.com/office/drawing/2014/main" id="{B994CD35-435D-E6A0-16F4-4FB71675024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28" name="Star: 5 Points 590">
                  <a:hlinkClick r:id="rId3"/>
                  <a:extLst>
                    <a:ext uri="{FF2B5EF4-FFF2-40B4-BE49-F238E27FC236}">
                      <a16:creationId xmlns:a16="http://schemas.microsoft.com/office/drawing/2014/main" id="{4EB43F0B-794C-DA8F-C413-83ECFF2876A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29" name="Star: 5 Points 591">
                  <a:hlinkClick r:id="rId4"/>
                  <a:extLst>
                    <a:ext uri="{FF2B5EF4-FFF2-40B4-BE49-F238E27FC236}">
                      <a16:creationId xmlns:a16="http://schemas.microsoft.com/office/drawing/2014/main" id="{A01A990C-70AF-F467-4779-1B1148E6B82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318" name="FTU - distal free ureter">
              <a:extLst>
                <a:ext uri="{FF2B5EF4-FFF2-40B4-BE49-F238E27FC236}">
                  <a16:creationId xmlns:a16="http://schemas.microsoft.com/office/drawing/2014/main" id="{DE3448E4-6549-8212-53C9-5A3A473FE1D8}"/>
                </a:ext>
              </a:extLst>
            </p:cNvPr>
            <p:cNvGrpSpPr/>
            <p:nvPr/>
          </p:nvGrpSpPr>
          <p:grpSpPr>
            <a:xfrm>
              <a:off x="30287570" y="17749748"/>
              <a:ext cx="1440000" cy="216000"/>
              <a:chOff x="30287570" y="17749748"/>
              <a:chExt cx="1440000" cy="216000"/>
            </a:xfrm>
          </p:grpSpPr>
          <p:sp>
            <p:nvSpPr>
              <p:cNvPr id="613" name="FTU - distal free ureter">
                <a:extLst>
                  <a:ext uri="{FF2B5EF4-FFF2-40B4-BE49-F238E27FC236}">
                    <a16:creationId xmlns:a16="http://schemas.microsoft.com/office/drawing/2014/main" id="{092523D7-67F9-8E61-514A-9926D1CEC5B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74974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free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8" name="dock">
                <a:extLst>
                  <a:ext uri="{FF2B5EF4-FFF2-40B4-BE49-F238E27FC236}">
                    <a16:creationId xmlns:a16="http://schemas.microsoft.com/office/drawing/2014/main" id="{26ADDF69-C0A9-FC23-81CC-8F9B2BA59FCD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766332"/>
                <a:ext cx="57600" cy="186737"/>
                <a:chOff x="2890221" y="12245125"/>
                <a:chExt cx="57600" cy="186737"/>
              </a:xfrm>
            </p:grpSpPr>
            <p:sp>
              <p:nvSpPr>
                <p:cNvPr id="6087" name="Text Box 3086">
                  <a:extLst>
                    <a:ext uri="{FF2B5EF4-FFF2-40B4-BE49-F238E27FC236}">
                      <a16:creationId xmlns:a16="http://schemas.microsoft.com/office/drawing/2014/main" id="{36006587-EE37-C8CC-48C9-87F9900B30C5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92" name="Text Box 3086">
                  <a:extLst>
                    <a:ext uri="{FF2B5EF4-FFF2-40B4-BE49-F238E27FC236}">
                      <a16:creationId xmlns:a16="http://schemas.microsoft.com/office/drawing/2014/main" id="{66A0E01D-7125-096A-82F3-1E5024970E8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04" name="Text Box 3086">
                  <a:extLst>
                    <a:ext uri="{FF2B5EF4-FFF2-40B4-BE49-F238E27FC236}">
                      <a16:creationId xmlns:a16="http://schemas.microsoft.com/office/drawing/2014/main" id="{AAB68BF0-B208-F0F2-2748-D2FA55039B8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1" name="link">
                <a:extLst>
                  <a:ext uri="{FF2B5EF4-FFF2-40B4-BE49-F238E27FC236}">
                    <a16:creationId xmlns:a16="http://schemas.microsoft.com/office/drawing/2014/main" id="{C915506F-4CE2-531F-A2D4-6A60DC2F2A29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7873032"/>
                <a:ext cx="271971" cy="72000"/>
                <a:chOff x="3760880" y="4097231"/>
                <a:chExt cx="271971" cy="72000"/>
              </a:xfrm>
            </p:grpSpPr>
            <p:sp>
              <p:nvSpPr>
                <p:cNvPr id="622" name="Star: 5 Points 577">
                  <a:hlinkClick r:id="rId2"/>
                  <a:extLst>
                    <a:ext uri="{FF2B5EF4-FFF2-40B4-BE49-F238E27FC236}">
                      <a16:creationId xmlns:a16="http://schemas.microsoft.com/office/drawing/2014/main" id="{168628DF-654A-CE11-0A48-FF42A0A616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6" name="Star: 5 Points 578">
                  <a:hlinkClick r:id="rId3"/>
                  <a:extLst>
                    <a:ext uri="{FF2B5EF4-FFF2-40B4-BE49-F238E27FC236}">
                      <a16:creationId xmlns:a16="http://schemas.microsoft.com/office/drawing/2014/main" id="{05708A90-32C4-41D1-E1BF-0547F23B40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7" name="Star: 5 Points 579">
                  <a:hlinkClick r:id="rId4"/>
                  <a:extLst>
                    <a:ext uri="{FF2B5EF4-FFF2-40B4-BE49-F238E27FC236}">
                      <a16:creationId xmlns:a16="http://schemas.microsoft.com/office/drawing/2014/main" id="{346C17E3-04F7-AA0B-F311-DAE89B4179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317" name="FTU - intravesical ureter">
              <a:extLst>
                <a:ext uri="{FF2B5EF4-FFF2-40B4-BE49-F238E27FC236}">
                  <a16:creationId xmlns:a16="http://schemas.microsoft.com/office/drawing/2014/main" id="{69E7F5A8-2DCF-E501-463B-ADB8B65A5844}"/>
                </a:ext>
              </a:extLst>
            </p:cNvPr>
            <p:cNvGrpSpPr/>
            <p:nvPr/>
          </p:nvGrpSpPr>
          <p:grpSpPr>
            <a:xfrm>
              <a:off x="30287570" y="17979452"/>
              <a:ext cx="1440000" cy="216000"/>
              <a:chOff x="30287570" y="17979452"/>
              <a:chExt cx="1440000" cy="216000"/>
            </a:xfrm>
          </p:grpSpPr>
          <p:sp>
            <p:nvSpPr>
              <p:cNvPr id="601" name="FTU - intravesical ureter">
                <a:extLst>
                  <a:ext uri="{FF2B5EF4-FFF2-40B4-BE49-F238E27FC236}">
                    <a16:creationId xmlns:a16="http://schemas.microsoft.com/office/drawing/2014/main" id="{ECD78552-2E61-C6D9-CC67-A099107D337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97945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Intravesical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7" name="dock">
                <a:extLst>
                  <a:ext uri="{FF2B5EF4-FFF2-40B4-BE49-F238E27FC236}">
                    <a16:creationId xmlns:a16="http://schemas.microsoft.com/office/drawing/2014/main" id="{24D5463C-6991-47E3-6075-35B8C8082859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996036"/>
                <a:ext cx="57600" cy="186737"/>
                <a:chOff x="2890221" y="12245125"/>
                <a:chExt cx="57600" cy="186737"/>
              </a:xfrm>
            </p:grpSpPr>
            <p:sp>
              <p:nvSpPr>
                <p:cNvPr id="610" name="Text Box 3086">
                  <a:extLst>
                    <a:ext uri="{FF2B5EF4-FFF2-40B4-BE49-F238E27FC236}">
                      <a16:creationId xmlns:a16="http://schemas.microsoft.com/office/drawing/2014/main" id="{3E713D39-DF9F-C3AA-68D3-3942B44F3CC5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1" name="Text Box 3086">
                  <a:extLst>
                    <a:ext uri="{FF2B5EF4-FFF2-40B4-BE49-F238E27FC236}">
                      <a16:creationId xmlns:a16="http://schemas.microsoft.com/office/drawing/2014/main" id="{9748F5BF-57EC-A0D3-1DC9-A5B13D51CF9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2" name="Text Box 3086">
                  <a:extLst>
                    <a:ext uri="{FF2B5EF4-FFF2-40B4-BE49-F238E27FC236}">
                      <a16:creationId xmlns:a16="http://schemas.microsoft.com/office/drawing/2014/main" id="{E90FE919-C4DE-973B-EAD5-6E09F0B1141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3" name="link">
                <a:extLst>
                  <a:ext uri="{FF2B5EF4-FFF2-40B4-BE49-F238E27FC236}">
                    <a16:creationId xmlns:a16="http://schemas.microsoft.com/office/drawing/2014/main" id="{907921B1-0F89-03C2-18CE-71D56F20B0BE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8102736"/>
                <a:ext cx="271971" cy="72000"/>
                <a:chOff x="3760880" y="4097231"/>
                <a:chExt cx="271971" cy="72000"/>
              </a:xfrm>
            </p:grpSpPr>
            <p:sp>
              <p:nvSpPr>
                <p:cNvPr id="604" name="Star: 5 Points 565">
                  <a:hlinkClick r:id="rId2"/>
                  <a:extLst>
                    <a:ext uri="{FF2B5EF4-FFF2-40B4-BE49-F238E27FC236}">
                      <a16:creationId xmlns:a16="http://schemas.microsoft.com/office/drawing/2014/main" id="{96335614-A71F-180A-0BD5-31A017CA232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5" name="Star: 5 Points 566">
                  <a:hlinkClick r:id="rId3"/>
                  <a:extLst>
                    <a:ext uri="{FF2B5EF4-FFF2-40B4-BE49-F238E27FC236}">
                      <a16:creationId xmlns:a16="http://schemas.microsoft.com/office/drawing/2014/main" id="{AD64B7B6-53BF-D319-55B2-0DD1792C71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6" name="Star: 5 Points 567">
                  <a:hlinkClick r:id="rId4"/>
                  <a:extLst>
                    <a:ext uri="{FF2B5EF4-FFF2-40B4-BE49-F238E27FC236}">
                      <a16:creationId xmlns:a16="http://schemas.microsoft.com/office/drawing/2014/main" id="{CE658141-692C-F766-6F7E-E01DCD54183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6330" name="organ group - bladder">
            <a:extLst>
              <a:ext uri="{FF2B5EF4-FFF2-40B4-BE49-F238E27FC236}">
                <a16:creationId xmlns:a16="http://schemas.microsoft.com/office/drawing/2014/main" id="{8E3B87EA-21BF-6000-4674-25AC202FB53D}"/>
              </a:ext>
            </a:extLst>
          </p:cNvPr>
          <p:cNvGrpSpPr/>
          <p:nvPr/>
        </p:nvGrpSpPr>
        <p:grpSpPr>
          <a:xfrm>
            <a:off x="30283598" y="18992464"/>
            <a:ext cx="1440944" cy="600624"/>
            <a:chOff x="30286626" y="18286567"/>
            <a:chExt cx="1440944" cy="600624"/>
          </a:xfrm>
        </p:grpSpPr>
        <p:sp>
          <p:nvSpPr>
            <p:cNvPr id="6182" name="organ - bladder">
              <a:extLst>
                <a:ext uri="{FF2B5EF4-FFF2-40B4-BE49-F238E27FC236}">
                  <a16:creationId xmlns:a16="http://schemas.microsoft.com/office/drawing/2014/main" id="{490E1B57-0650-F2A8-7785-4DC2ACB29C91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6" y="18286567"/>
              <a:ext cx="1440000" cy="6006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Bladder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188" name="FTU - bladder dome/fundus">
              <a:extLst>
                <a:ext uri="{FF2B5EF4-FFF2-40B4-BE49-F238E27FC236}">
                  <a16:creationId xmlns:a16="http://schemas.microsoft.com/office/drawing/2014/main" id="{D7B6C32E-F5AB-ECB0-3F38-DE6E86C439C6}"/>
                </a:ext>
              </a:extLst>
            </p:cNvPr>
            <p:cNvGrpSpPr>
              <a:grpSpLocks/>
            </p:cNvGrpSpPr>
            <p:nvPr/>
          </p:nvGrpSpPr>
          <p:grpSpPr>
            <a:xfrm>
              <a:off x="30287570" y="18409989"/>
              <a:ext cx="1440000" cy="216000"/>
              <a:chOff x="19655760" y="11149285"/>
              <a:chExt cx="1440000" cy="216000"/>
            </a:xfrm>
          </p:grpSpPr>
          <p:sp>
            <p:nvSpPr>
              <p:cNvPr id="6238" name="FTU - bladder dome/fundus">
                <a:extLst>
                  <a:ext uri="{FF2B5EF4-FFF2-40B4-BE49-F238E27FC236}">
                    <a16:creationId xmlns:a16="http://schemas.microsoft.com/office/drawing/2014/main" id="{A132D273-4C72-AB64-38B5-C38C29F7C53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655760" y="111492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Bladder dome/fundus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50" name="dock">
                <a:extLst>
                  <a:ext uri="{FF2B5EF4-FFF2-40B4-BE49-F238E27FC236}">
                    <a16:creationId xmlns:a16="http://schemas.microsoft.com/office/drawing/2014/main" id="{9B85DC92-DFB8-C39E-68BE-01C8D179359B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20041213" y="11165869"/>
                <a:ext cx="57600" cy="186737"/>
                <a:chOff x="2890221" y="12245125"/>
                <a:chExt cx="57600" cy="186737"/>
              </a:xfrm>
            </p:grpSpPr>
            <p:sp>
              <p:nvSpPr>
                <p:cNvPr id="6269" name="Text Box 3086">
                  <a:extLst>
                    <a:ext uri="{FF2B5EF4-FFF2-40B4-BE49-F238E27FC236}">
                      <a16:creationId xmlns:a16="http://schemas.microsoft.com/office/drawing/2014/main" id="{716033AC-D6C6-6FF4-AFB1-E0D6AE3EABA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74" name="Text Box 3086">
                  <a:extLst>
                    <a:ext uri="{FF2B5EF4-FFF2-40B4-BE49-F238E27FC236}">
                      <a16:creationId xmlns:a16="http://schemas.microsoft.com/office/drawing/2014/main" id="{8ADC0535-5552-4AC5-4F29-FA22E2A6340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75" name="Text Box 3086">
                  <a:extLst>
                    <a:ext uri="{FF2B5EF4-FFF2-40B4-BE49-F238E27FC236}">
                      <a16:creationId xmlns:a16="http://schemas.microsoft.com/office/drawing/2014/main" id="{C12481B0-8F9F-4351-BBEF-F2E444E3D0A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55" name="link">
                <a:extLst>
                  <a:ext uri="{FF2B5EF4-FFF2-40B4-BE49-F238E27FC236}">
                    <a16:creationId xmlns:a16="http://schemas.microsoft.com/office/drawing/2014/main" id="{6F22DCD8-9ABC-92B1-B4A4-03A13527246E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20200002" y="11272569"/>
                <a:ext cx="271971" cy="72000"/>
                <a:chOff x="3760880" y="4097231"/>
                <a:chExt cx="271971" cy="72000"/>
              </a:xfrm>
            </p:grpSpPr>
            <p:sp>
              <p:nvSpPr>
                <p:cNvPr id="6256" name="Star: 5 Points 552">
                  <a:hlinkClick r:id="rId5"/>
                  <a:extLst>
                    <a:ext uri="{FF2B5EF4-FFF2-40B4-BE49-F238E27FC236}">
                      <a16:creationId xmlns:a16="http://schemas.microsoft.com/office/drawing/2014/main" id="{C390CEA4-3ACC-3478-7394-D16B1A52DBB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61" name="Star: 5 Points 553">
                  <a:hlinkClick r:id="rId6"/>
                  <a:extLst>
                    <a:ext uri="{FF2B5EF4-FFF2-40B4-BE49-F238E27FC236}">
                      <a16:creationId xmlns:a16="http://schemas.microsoft.com/office/drawing/2014/main" id="{4A19272A-1D87-B237-B4E8-7F912462301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68" name="Star: 5 Points 554">
                  <a:hlinkClick r:id="rId4"/>
                  <a:extLst>
                    <a:ext uri="{FF2B5EF4-FFF2-40B4-BE49-F238E27FC236}">
                      <a16:creationId xmlns:a16="http://schemas.microsoft.com/office/drawing/2014/main" id="{EFDA1657-29A0-014A-4491-BBAEA9FD756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189" name="FTU - bladder neck (trigone)">
              <a:extLst>
                <a:ext uri="{FF2B5EF4-FFF2-40B4-BE49-F238E27FC236}">
                  <a16:creationId xmlns:a16="http://schemas.microsoft.com/office/drawing/2014/main" id="{A9D21E5C-CB51-92F0-D7D7-CBDF5A96919D}"/>
                </a:ext>
              </a:extLst>
            </p:cNvPr>
            <p:cNvGrpSpPr>
              <a:grpSpLocks/>
            </p:cNvGrpSpPr>
            <p:nvPr/>
          </p:nvGrpSpPr>
          <p:grpSpPr>
            <a:xfrm>
              <a:off x="30287570" y="18639693"/>
              <a:ext cx="1440000" cy="216000"/>
              <a:chOff x="19655760" y="11149285"/>
              <a:chExt cx="1440000" cy="216000"/>
            </a:xfrm>
          </p:grpSpPr>
          <p:sp>
            <p:nvSpPr>
              <p:cNvPr id="6195" name="FTU - bladder neck (trigone)">
                <a:extLst>
                  <a:ext uri="{FF2B5EF4-FFF2-40B4-BE49-F238E27FC236}">
                    <a16:creationId xmlns:a16="http://schemas.microsoft.com/office/drawing/2014/main" id="{E8A4D208-2714-FAE5-42B4-A3A5AB37D3D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655760" y="111492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Bladder neck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25" name="dock">
                <a:extLst>
                  <a:ext uri="{FF2B5EF4-FFF2-40B4-BE49-F238E27FC236}">
                    <a16:creationId xmlns:a16="http://schemas.microsoft.com/office/drawing/2014/main" id="{B5CF07D2-64F2-0290-0D41-38801E3C47DD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20041213" y="11165869"/>
                <a:ext cx="57600" cy="186737"/>
                <a:chOff x="2890221" y="12245125"/>
                <a:chExt cx="57600" cy="186737"/>
              </a:xfrm>
            </p:grpSpPr>
            <p:sp>
              <p:nvSpPr>
                <p:cNvPr id="6216" name="Text Box 3086">
                  <a:extLst>
                    <a:ext uri="{FF2B5EF4-FFF2-40B4-BE49-F238E27FC236}">
                      <a16:creationId xmlns:a16="http://schemas.microsoft.com/office/drawing/2014/main" id="{1ECBBF22-D7F2-282D-7087-AF2FE9B6B08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19" name="Text Box 3086">
                  <a:extLst>
                    <a:ext uri="{FF2B5EF4-FFF2-40B4-BE49-F238E27FC236}">
                      <a16:creationId xmlns:a16="http://schemas.microsoft.com/office/drawing/2014/main" id="{518C1DE9-6AB3-5788-4EDC-EB275F2551B7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37" name="Text Box 3086">
                  <a:extLst>
                    <a:ext uri="{FF2B5EF4-FFF2-40B4-BE49-F238E27FC236}">
                      <a16:creationId xmlns:a16="http://schemas.microsoft.com/office/drawing/2014/main" id="{FB19AA27-A09F-183C-CCE4-84D1EEAFCC1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26" name="link">
                <a:extLst>
                  <a:ext uri="{FF2B5EF4-FFF2-40B4-BE49-F238E27FC236}">
                    <a16:creationId xmlns:a16="http://schemas.microsoft.com/office/drawing/2014/main" id="{E61BA640-6EEA-9A3E-175E-5F3B94856A4F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20200002" y="11272569"/>
                <a:ext cx="271971" cy="72000"/>
                <a:chOff x="3760880" y="4097231"/>
                <a:chExt cx="271971" cy="72000"/>
              </a:xfrm>
            </p:grpSpPr>
            <p:sp>
              <p:nvSpPr>
                <p:cNvPr id="6213" name="Star: 5 Points 543">
                  <a:hlinkClick r:id="rId5"/>
                  <a:extLst>
                    <a:ext uri="{FF2B5EF4-FFF2-40B4-BE49-F238E27FC236}">
                      <a16:creationId xmlns:a16="http://schemas.microsoft.com/office/drawing/2014/main" id="{7ABCD81F-33AF-9425-D77B-4595086562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14" name="Star: 5 Points 544">
                  <a:hlinkClick r:id="rId6"/>
                  <a:extLst>
                    <a:ext uri="{FF2B5EF4-FFF2-40B4-BE49-F238E27FC236}">
                      <a16:creationId xmlns:a16="http://schemas.microsoft.com/office/drawing/2014/main" id="{87BE14DE-6F9E-A9D5-A45B-550690F92D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15" name="Star: 5 Points 545">
                  <a:hlinkClick r:id="rId4"/>
                  <a:extLst>
                    <a:ext uri="{FF2B5EF4-FFF2-40B4-BE49-F238E27FC236}">
                      <a16:creationId xmlns:a16="http://schemas.microsoft.com/office/drawing/2014/main" id="{805E81FE-ACF7-4DB5-863A-85AE4835F19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6336" name="organ group - urethra">
            <a:extLst>
              <a:ext uri="{FF2B5EF4-FFF2-40B4-BE49-F238E27FC236}">
                <a16:creationId xmlns:a16="http://schemas.microsoft.com/office/drawing/2014/main" id="{20146A4C-453A-411C-F5E4-6DD736DBF185}"/>
              </a:ext>
            </a:extLst>
          </p:cNvPr>
          <p:cNvGrpSpPr/>
          <p:nvPr/>
        </p:nvGrpSpPr>
        <p:grpSpPr>
          <a:xfrm>
            <a:off x="30283600" y="19638415"/>
            <a:ext cx="1440944" cy="375754"/>
            <a:chOff x="30286628" y="18946807"/>
            <a:chExt cx="1440944" cy="375754"/>
          </a:xfrm>
        </p:grpSpPr>
        <p:sp>
          <p:nvSpPr>
            <p:cNvPr id="6281" name="organ - urethra">
              <a:extLst>
                <a:ext uri="{FF2B5EF4-FFF2-40B4-BE49-F238E27FC236}">
                  <a16:creationId xmlns:a16="http://schemas.microsoft.com/office/drawing/2014/main" id="{91C7E9E5-1E75-4ECD-DC9A-C47D7DA40D94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8" y="18946807"/>
              <a:ext cx="1440000" cy="37575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Urethra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335" name="FTU - sphinctered urethra">
              <a:extLst>
                <a:ext uri="{FF2B5EF4-FFF2-40B4-BE49-F238E27FC236}">
                  <a16:creationId xmlns:a16="http://schemas.microsoft.com/office/drawing/2014/main" id="{E8FEFD11-27AC-31FA-0AA5-7577661B1E4F}"/>
                </a:ext>
              </a:extLst>
            </p:cNvPr>
            <p:cNvGrpSpPr/>
            <p:nvPr/>
          </p:nvGrpSpPr>
          <p:grpSpPr>
            <a:xfrm>
              <a:off x="30287572" y="19070229"/>
              <a:ext cx="1440000" cy="216000"/>
              <a:chOff x="30287572" y="19070229"/>
              <a:chExt cx="1440000" cy="216000"/>
            </a:xfrm>
          </p:grpSpPr>
          <p:sp>
            <p:nvSpPr>
              <p:cNvPr id="6287" name="FTU - sphinctered urethra">
                <a:extLst>
                  <a:ext uri="{FF2B5EF4-FFF2-40B4-BE49-F238E27FC236}">
                    <a16:creationId xmlns:a16="http://schemas.microsoft.com/office/drawing/2014/main" id="{48A5BAEE-E817-FF13-FFDC-383028A2FC1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2" y="1907022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Sphinctered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urethra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92" name="dock">
                <a:extLst>
                  <a:ext uri="{FF2B5EF4-FFF2-40B4-BE49-F238E27FC236}">
                    <a16:creationId xmlns:a16="http://schemas.microsoft.com/office/drawing/2014/main" id="{5AEE28E0-097A-2E55-4C03-C5B6C0B6BC0E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5" y="19086813"/>
                <a:ext cx="57600" cy="186737"/>
                <a:chOff x="2890221" y="12245125"/>
                <a:chExt cx="57600" cy="186737"/>
              </a:xfrm>
            </p:grpSpPr>
            <p:sp>
              <p:nvSpPr>
                <p:cNvPr id="6305" name="Text Box 3086">
                  <a:extLst>
                    <a:ext uri="{FF2B5EF4-FFF2-40B4-BE49-F238E27FC236}">
                      <a16:creationId xmlns:a16="http://schemas.microsoft.com/office/drawing/2014/main" id="{C993F91B-3A96-648B-CB0E-45473901BBB0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11" name="Text Box 3086">
                  <a:extLst>
                    <a:ext uri="{FF2B5EF4-FFF2-40B4-BE49-F238E27FC236}">
                      <a16:creationId xmlns:a16="http://schemas.microsoft.com/office/drawing/2014/main" id="{5F50A468-8AD8-E697-9DF1-B1757D2E7DA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12" name="Text Box 3086">
                  <a:extLst>
                    <a:ext uri="{FF2B5EF4-FFF2-40B4-BE49-F238E27FC236}">
                      <a16:creationId xmlns:a16="http://schemas.microsoft.com/office/drawing/2014/main" id="{56E0F379-E262-0040-09F6-A3D912AAFC1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93" name="link">
                <a:extLst>
                  <a:ext uri="{FF2B5EF4-FFF2-40B4-BE49-F238E27FC236}">
                    <a16:creationId xmlns:a16="http://schemas.microsoft.com/office/drawing/2014/main" id="{BB906D2C-92C2-E317-5EDD-B6F525BC5DDC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4" y="19193513"/>
                <a:ext cx="271971" cy="72000"/>
                <a:chOff x="3760880" y="4097231"/>
                <a:chExt cx="271971" cy="72000"/>
              </a:xfrm>
            </p:grpSpPr>
            <p:sp>
              <p:nvSpPr>
                <p:cNvPr id="6298" name="Star: 5 Points 530">
                  <a:hlinkClick r:id="rId7"/>
                  <a:extLst>
                    <a:ext uri="{FF2B5EF4-FFF2-40B4-BE49-F238E27FC236}">
                      <a16:creationId xmlns:a16="http://schemas.microsoft.com/office/drawing/2014/main" id="{4C45C5FA-DF3D-48C9-6DF2-E123DFE3E9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99" name="Star: 5 Points 531">
                  <a:hlinkClick r:id="rId8"/>
                  <a:extLst>
                    <a:ext uri="{FF2B5EF4-FFF2-40B4-BE49-F238E27FC236}">
                      <a16:creationId xmlns:a16="http://schemas.microsoft.com/office/drawing/2014/main" id="{8C01CDDF-5CFE-38A2-6081-D6694409D5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04" name="Star: 5 Points 532">
                  <a:hlinkClick r:id="rId4"/>
                  <a:extLst>
                    <a:ext uri="{FF2B5EF4-FFF2-40B4-BE49-F238E27FC236}">
                      <a16:creationId xmlns:a16="http://schemas.microsoft.com/office/drawing/2014/main" id="{56AE3670-311B-D30B-C10E-FB75884B12D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747" name="organ group - vision">
            <a:extLst>
              <a:ext uri="{FF2B5EF4-FFF2-40B4-BE49-F238E27FC236}">
                <a16:creationId xmlns:a16="http://schemas.microsoft.com/office/drawing/2014/main" id="{2AD44435-4D0D-C5B3-12BA-8172566C00B7}"/>
              </a:ext>
            </a:extLst>
          </p:cNvPr>
          <p:cNvGrpSpPr/>
          <p:nvPr/>
        </p:nvGrpSpPr>
        <p:grpSpPr>
          <a:xfrm>
            <a:off x="30288685" y="6898244"/>
            <a:ext cx="1440000" cy="751281"/>
            <a:chOff x="29145690" y="6898244"/>
            <a:chExt cx="1440000" cy="751281"/>
          </a:xfrm>
        </p:grpSpPr>
        <p:sp>
          <p:nvSpPr>
            <p:cNvPr id="636" name="organ - vision">
              <a:extLst>
                <a:ext uri="{FF2B5EF4-FFF2-40B4-BE49-F238E27FC236}">
                  <a16:creationId xmlns:a16="http://schemas.microsoft.com/office/drawing/2014/main" id="{EC673D39-6A54-DA15-5B44-E202336992FC}"/>
                </a:ext>
              </a:extLst>
            </p:cNvPr>
            <p:cNvSpPr txBox="1"/>
            <p:nvPr/>
          </p:nvSpPr>
          <p:spPr>
            <a:xfrm>
              <a:off x="29145690" y="6898244"/>
              <a:ext cx="1440000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schemeClr val="tx1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Vision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46" name="FTU - eyes">
              <a:extLst>
                <a:ext uri="{FF2B5EF4-FFF2-40B4-BE49-F238E27FC236}">
                  <a16:creationId xmlns:a16="http://schemas.microsoft.com/office/drawing/2014/main" id="{223A39A8-5EBF-F010-5095-C583B7A6D414}"/>
                </a:ext>
              </a:extLst>
            </p:cNvPr>
            <p:cNvGrpSpPr/>
            <p:nvPr/>
          </p:nvGrpSpPr>
          <p:grpSpPr>
            <a:xfrm>
              <a:off x="29188873" y="7055100"/>
              <a:ext cx="1334386" cy="216000"/>
              <a:chOff x="29188873" y="7055100"/>
              <a:chExt cx="1334386" cy="216000"/>
            </a:xfrm>
          </p:grpSpPr>
          <p:sp>
            <p:nvSpPr>
              <p:cNvPr id="660" name="FTU - eyes">
                <a:extLst>
                  <a:ext uri="{FF2B5EF4-FFF2-40B4-BE49-F238E27FC236}">
                    <a16:creationId xmlns:a16="http://schemas.microsoft.com/office/drawing/2014/main" id="{76C2609C-2A85-E9D2-DA6D-EC0754CFA803}"/>
                  </a:ext>
                </a:extLst>
              </p:cNvPr>
              <p:cNvSpPr txBox="1"/>
              <p:nvPr/>
            </p:nvSpPr>
            <p:spPr>
              <a:xfrm>
                <a:off x="29188873" y="7055100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Eyes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1" name="link">
                <a:extLst>
                  <a:ext uri="{FF2B5EF4-FFF2-40B4-BE49-F238E27FC236}">
                    <a16:creationId xmlns:a16="http://schemas.microsoft.com/office/drawing/2014/main" id="{F8077ED3-63C5-7FA2-CA16-8EBF75774566}"/>
                  </a:ext>
                </a:extLst>
              </p:cNvPr>
              <p:cNvGrpSpPr/>
              <p:nvPr/>
            </p:nvGrpSpPr>
            <p:grpSpPr>
              <a:xfrm>
                <a:off x="29359616" y="7177296"/>
                <a:ext cx="271971" cy="72000"/>
                <a:chOff x="1089323" y="4107466"/>
                <a:chExt cx="271971" cy="72000"/>
              </a:xfrm>
            </p:grpSpPr>
            <p:sp>
              <p:nvSpPr>
                <p:cNvPr id="669" name="Star: 5 Points 2730">
                  <a:hlinkClick r:id="rId9"/>
                  <a:extLst>
                    <a:ext uri="{FF2B5EF4-FFF2-40B4-BE49-F238E27FC236}">
                      <a16:creationId xmlns:a16="http://schemas.microsoft.com/office/drawing/2014/main" id="{768B3CE0-4E7B-301F-9918-CD482ACC1D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0" name="Star: 5 Points 2731">
                  <a:hlinkClick r:id="rId10"/>
                  <a:extLst>
                    <a:ext uri="{FF2B5EF4-FFF2-40B4-BE49-F238E27FC236}">
                      <a16:creationId xmlns:a16="http://schemas.microsoft.com/office/drawing/2014/main" id="{DDF2F881-C0F5-8C4A-1206-0F4612E4B42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1" name="Star: 5 Points 2732">
                  <a:hlinkClick r:id="rId11"/>
                  <a:extLst>
                    <a:ext uri="{FF2B5EF4-FFF2-40B4-BE49-F238E27FC236}">
                      <a16:creationId xmlns:a16="http://schemas.microsoft.com/office/drawing/2014/main" id="{6CC23A00-1D26-84AD-2106-1754B48DD1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62" name="dock">
                <a:extLst>
                  <a:ext uri="{FF2B5EF4-FFF2-40B4-BE49-F238E27FC236}">
                    <a16:creationId xmlns:a16="http://schemas.microsoft.com/office/drawing/2014/main" id="{4581A8BE-8ACB-539F-5FA4-AEC7DFC7100C}"/>
                  </a:ext>
                </a:extLst>
              </p:cNvPr>
              <p:cNvSpPr txBox="1"/>
              <p:nvPr/>
            </p:nvSpPr>
            <p:spPr>
              <a:xfrm>
                <a:off x="29252972" y="712937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489" name="organ group - vagina">
            <a:extLst>
              <a:ext uri="{FF2B5EF4-FFF2-40B4-BE49-F238E27FC236}">
                <a16:creationId xmlns:a16="http://schemas.microsoft.com/office/drawing/2014/main" id="{FEEAA9AD-3771-48BE-3B30-40A03936F86D}"/>
              </a:ext>
            </a:extLst>
          </p:cNvPr>
          <p:cNvGrpSpPr/>
          <p:nvPr/>
        </p:nvGrpSpPr>
        <p:grpSpPr>
          <a:xfrm>
            <a:off x="40244752" y="20629565"/>
            <a:ext cx="1440000" cy="593824"/>
            <a:chOff x="39101757" y="20629565"/>
            <a:chExt cx="1440000" cy="593824"/>
          </a:xfrm>
        </p:grpSpPr>
        <p:sp>
          <p:nvSpPr>
            <p:cNvPr id="1391" name="organ - vagina">
              <a:extLst>
                <a:ext uri="{FF2B5EF4-FFF2-40B4-BE49-F238E27FC236}">
                  <a16:creationId xmlns:a16="http://schemas.microsoft.com/office/drawing/2014/main" id="{0BEC040C-73A6-EF7E-4E5E-0A02D6924F30}"/>
                </a:ext>
              </a:extLst>
            </p:cNvPr>
            <p:cNvSpPr txBox="1"/>
            <p:nvPr/>
          </p:nvSpPr>
          <p:spPr>
            <a:xfrm>
              <a:off x="39101757" y="20629565"/>
              <a:ext cx="1440000" cy="5938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Vagina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87" name="FTU - upper 2/3 of vagina">
              <a:extLst>
                <a:ext uri="{FF2B5EF4-FFF2-40B4-BE49-F238E27FC236}">
                  <a16:creationId xmlns:a16="http://schemas.microsoft.com/office/drawing/2014/main" id="{1A9EB83D-3F47-E0FD-50AD-20C6CBCD58EB}"/>
                </a:ext>
              </a:extLst>
            </p:cNvPr>
            <p:cNvGrpSpPr/>
            <p:nvPr/>
          </p:nvGrpSpPr>
          <p:grpSpPr>
            <a:xfrm>
              <a:off x="39101757" y="20734655"/>
              <a:ext cx="1440000" cy="216000"/>
              <a:chOff x="39101757" y="20734655"/>
              <a:chExt cx="1440000" cy="216000"/>
            </a:xfrm>
          </p:grpSpPr>
          <p:sp>
            <p:nvSpPr>
              <p:cNvPr id="1406" name="FTU - upper 2/3 of vagina">
                <a:extLst>
                  <a:ext uri="{FF2B5EF4-FFF2-40B4-BE49-F238E27FC236}">
                    <a16:creationId xmlns:a16="http://schemas.microsoft.com/office/drawing/2014/main" id="{F6DD11D1-E92F-9C10-1628-1A0D52C4CE1A}"/>
                  </a:ext>
                </a:extLst>
              </p:cNvPr>
              <p:cNvSpPr txBox="1"/>
              <p:nvPr/>
            </p:nvSpPr>
            <p:spPr>
              <a:xfrm>
                <a:off x="39101757" y="2073465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2/3 of vagina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12" name="dock">
                <a:extLst>
                  <a:ext uri="{FF2B5EF4-FFF2-40B4-BE49-F238E27FC236}">
                    <a16:creationId xmlns:a16="http://schemas.microsoft.com/office/drawing/2014/main" id="{945D07A8-A8C9-C004-52BA-255313275313}"/>
                  </a:ext>
                </a:extLst>
              </p:cNvPr>
              <p:cNvGrpSpPr/>
              <p:nvPr/>
            </p:nvGrpSpPr>
            <p:grpSpPr>
              <a:xfrm flipH="1">
                <a:off x="39487210" y="20751239"/>
                <a:ext cx="57600" cy="186737"/>
                <a:chOff x="2890221" y="12245125"/>
                <a:chExt cx="57600" cy="186737"/>
              </a:xfrm>
            </p:grpSpPr>
            <p:sp>
              <p:nvSpPr>
                <p:cNvPr id="1415" name="Text Box 3086">
                  <a:extLst>
                    <a:ext uri="{FF2B5EF4-FFF2-40B4-BE49-F238E27FC236}">
                      <a16:creationId xmlns:a16="http://schemas.microsoft.com/office/drawing/2014/main" id="{DCF8326F-5FBE-F3ED-B9F5-52EB1994326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6" name="Text Box 3086">
                  <a:extLst>
                    <a:ext uri="{FF2B5EF4-FFF2-40B4-BE49-F238E27FC236}">
                      <a16:creationId xmlns:a16="http://schemas.microsoft.com/office/drawing/2014/main" id="{6E674832-D39F-B379-CA1F-C6246A942AB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7" name="Text Box 3086">
                  <a:extLst>
                    <a:ext uri="{FF2B5EF4-FFF2-40B4-BE49-F238E27FC236}">
                      <a16:creationId xmlns:a16="http://schemas.microsoft.com/office/drawing/2014/main" id="{BB6717AB-DDCB-2C0F-AC20-FF4A11435D7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08" name="link">
                <a:extLst>
                  <a:ext uri="{FF2B5EF4-FFF2-40B4-BE49-F238E27FC236}">
                    <a16:creationId xmlns:a16="http://schemas.microsoft.com/office/drawing/2014/main" id="{F74D0E12-99FE-727D-0823-5EAE7B9057B7}"/>
                  </a:ext>
                </a:extLst>
              </p:cNvPr>
              <p:cNvGrpSpPr/>
              <p:nvPr/>
            </p:nvGrpSpPr>
            <p:grpSpPr>
              <a:xfrm>
                <a:off x="39645999" y="20857939"/>
                <a:ext cx="271971" cy="72000"/>
                <a:chOff x="3760880" y="4097231"/>
                <a:chExt cx="271971" cy="72000"/>
              </a:xfrm>
            </p:grpSpPr>
            <p:sp>
              <p:nvSpPr>
                <p:cNvPr id="1409" name="Star: 5 Points 4029">
                  <a:hlinkClick r:id="rId12"/>
                  <a:extLst>
                    <a:ext uri="{FF2B5EF4-FFF2-40B4-BE49-F238E27FC236}">
                      <a16:creationId xmlns:a16="http://schemas.microsoft.com/office/drawing/2014/main" id="{4372BE72-94FC-72A9-419B-B2B11A35CA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0" name="Star: 5 Points 4030">
                  <a:hlinkClick r:id="rId13"/>
                  <a:extLst>
                    <a:ext uri="{FF2B5EF4-FFF2-40B4-BE49-F238E27FC236}">
                      <a16:creationId xmlns:a16="http://schemas.microsoft.com/office/drawing/2014/main" id="{B9B20B5D-26E4-576A-5047-F4B72BD9A2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1" name="Star: 5 Points 4031">
                  <a:hlinkClick r:id="rId14"/>
                  <a:extLst>
                    <a:ext uri="{FF2B5EF4-FFF2-40B4-BE49-F238E27FC236}">
                      <a16:creationId xmlns:a16="http://schemas.microsoft.com/office/drawing/2014/main" id="{D646C9BB-20A6-814B-0498-402B41E9E2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8" name="FTU - lower 1/3 of vagina">
              <a:extLst>
                <a:ext uri="{FF2B5EF4-FFF2-40B4-BE49-F238E27FC236}">
                  <a16:creationId xmlns:a16="http://schemas.microsoft.com/office/drawing/2014/main" id="{958A03A0-593D-6AB1-5C94-0FE53E82A923}"/>
                </a:ext>
              </a:extLst>
            </p:cNvPr>
            <p:cNvGrpSpPr/>
            <p:nvPr/>
          </p:nvGrpSpPr>
          <p:grpSpPr>
            <a:xfrm>
              <a:off x="39101757" y="20964359"/>
              <a:ext cx="1440000" cy="216000"/>
              <a:chOff x="39101757" y="20964359"/>
              <a:chExt cx="1440000" cy="216000"/>
            </a:xfrm>
          </p:grpSpPr>
          <p:sp>
            <p:nvSpPr>
              <p:cNvPr id="1394" name="FTU - lower 1/3 of vagina">
                <a:extLst>
                  <a:ext uri="{FF2B5EF4-FFF2-40B4-BE49-F238E27FC236}">
                    <a16:creationId xmlns:a16="http://schemas.microsoft.com/office/drawing/2014/main" id="{2A083C60-35B5-D547-7A31-9B13983AC2D1}"/>
                  </a:ext>
                </a:extLst>
              </p:cNvPr>
              <p:cNvSpPr txBox="1"/>
              <p:nvPr/>
            </p:nvSpPr>
            <p:spPr>
              <a:xfrm>
                <a:off x="39101757" y="2096435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1/3 of vagina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00" name="dock">
                <a:extLst>
                  <a:ext uri="{FF2B5EF4-FFF2-40B4-BE49-F238E27FC236}">
                    <a16:creationId xmlns:a16="http://schemas.microsoft.com/office/drawing/2014/main" id="{EA31839E-D201-2811-5975-3C788117C284}"/>
                  </a:ext>
                </a:extLst>
              </p:cNvPr>
              <p:cNvGrpSpPr/>
              <p:nvPr/>
            </p:nvGrpSpPr>
            <p:grpSpPr>
              <a:xfrm flipH="1">
                <a:off x="39487210" y="20980943"/>
                <a:ext cx="57600" cy="186737"/>
                <a:chOff x="2890221" y="12245125"/>
                <a:chExt cx="57600" cy="186737"/>
              </a:xfrm>
            </p:grpSpPr>
            <p:sp>
              <p:nvSpPr>
                <p:cNvPr id="1403" name="Text Box 3086">
                  <a:extLst>
                    <a:ext uri="{FF2B5EF4-FFF2-40B4-BE49-F238E27FC236}">
                      <a16:creationId xmlns:a16="http://schemas.microsoft.com/office/drawing/2014/main" id="{CC2FCD58-90B6-DE25-2A25-9FF8757F452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4" name="Text Box 3086">
                  <a:extLst>
                    <a:ext uri="{FF2B5EF4-FFF2-40B4-BE49-F238E27FC236}">
                      <a16:creationId xmlns:a16="http://schemas.microsoft.com/office/drawing/2014/main" id="{B9A4D188-595A-1037-7CD5-6DAD230D984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5" name="Text Box 3086">
                  <a:extLst>
                    <a:ext uri="{FF2B5EF4-FFF2-40B4-BE49-F238E27FC236}">
                      <a16:creationId xmlns:a16="http://schemas.microsoft.com/office/drawing/2014/main" id="{4565F2FC-E407-EA26-D546-257D4193554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96" name="link">
                <a:extLst>
                  <a:ext uri="{FF2B5EF4-FFF2-40B4-BE49-F238E27FC236}">
                    <a16:creationId xmlns:a16="http://schemas.microsoft.com/office/drawing/2014/main" id="{6CBF53A6-373F-33AD-19BA-6DFB152BB10C}"/>
                  </a:ext>
                </a:extLst>
              </p:cNvPr>
              <p:cNvGrpSpPr/>
              <p:nvPr/>
            </p:nvGrpSpPr>
            <p:grpSpPr>
              <a:xfrm>
                <a:off x="39645999" y="21087643"/>
                <a:ext cx="271971" cy="72000"/>
                <a:chOff x="3760880" y="4097231"/>
                <a:chExt cx="271971" cy="72000"/>
              </a:xfrm>
            </p:grpSpPr>
            <p:sp>
              <p:nvSpPr>
                <p:cNvPr id="1397" name="Star: 5 Points 4013">
                  <a:hlinkClick r:id="rId12"/>
                  <a:extLst>
                    <a:ext uri="{FF2B5EF4-FFF2-40B4-BE49-F238E27FC236}">
                      <a16:creationId xmlns:a16="http://schemas.microsoft.com/office/drawing/2014/main" id="{DCE2ECF2-B907-95B3-E29C-90F99251F7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8" name="Star: 5 Points 4014">
                  <a:hlinkClick r:id="rId13"/>
                  <a:extLst>
                    <a:ext uri="{FF2B5EF4-FFF2-40B4-BE49-F238E27FC236}">
                      <a16:creationId xmlns:a16="http://schemas.microsoft.com/office/drawing/2014/main" id="{78602F1F-F8A9-1E18-57FA-33792A472A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9" name="Star: 5 Points 4015">
                  <a:hlinkClick r:id="rId14"/>
                  <a:extLst>
                    <a:ext uri="{FF2B5EF4-FFF2-40B4-BE49-F238E27FC236}">
                      <a16:creationId xmlns:a16="http://schemas.microsoft.com/office/drawing/2014/main" id="{5691498A-4B36-DC54-F8F5-C0A6AD7402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9" name="organ group - breasts">
            <a:extLst>
              <a:ext uri="{FF2B5EF4-FFF2-40B4-BE49-F238E27FC236}">
                <a16:creationId xmlns:a16="http://schemas.microsoft.com/office/drawing/2014/main" id="{B4FBBE4F-B4C8-2199-A116-04A7303B3B8C}"/>
              </a:ext>
            </a:extLst>
          </p:cNvPr>
          <p:cNvGrpSpPr/>
          <p:nvPr/>
        </p:nvGrpSpPr>
        <p:grpSpPr>
          <a:xfrm>
            <a:off x="38263597" y="11816181"/>
            <a:ext cx="3420000" cy="700527"/>
            <a:chOff x="37120602" y="11816181"/>
            <a:chExt cx="3420000" cy="700527"/>
          </a:xfrm>
        </p:grpSpPr>
        <p:sp>
          <p:nvSpPr>
            <p:cNvPr id="1458" name="organ - breasts">
              <a:extLst>
                <a:ext uri="{FF2B5EF4-FFF2-40B4-BE49-F238E27FC236}">
                  <a16:creationId xmlns:a16="http://schemas.microsoft.com/office/drawing/2014/main" id="{F08C6C74-F391-4A64-706E-EAA2508FFAAB}"/>
                </a:ext>
              </a:extLst>
            </p:cNvPr>
            <p:cNvSpPr txBox="1"/>
            <p:nvPr/>
          </p:nvSpPr>
          <p:spPr>
            <a:xfrm>
              <a:off x="37120602" y="11816181"/>
              <a:ext cx="3420000" cy="70052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Breasts</a:t>
              </a:r>
            </a:p>
          </p:txBody>
        </p:sp>
        <p:grpSp>
          <p:nvGrpSpPr>
            <p:cNvPr id="1497" name="FTU - female breasts">
              <a:extLst>
                <a:ext uri="{FF2B5EF4-FFF2-40B4-BE49-F238E27FC236}">
                  <a16:creationId xmlns:a16="http://schemas.microsoft.com/office/drawing/2014/main" id="{53C32927-0ED8-6CD6-6C4A-6A1519E02959}"/>
                </a:ext>
              </a:extLst>
            </p:cNvPr>
            <p:cNvGrpSpPr/>
            <p:nvPr/>
          </p:nvGrpSpPr>
          <p:grpSpPr>
            <a:xfrm>
              <a:off x="39096426" y="12008599"/>
              <a:ext cx="1440000" cy="216000"/>
              <a:chOff x="39096426" y="12008599"/>
              <a:chExt cx="1440000" cy="216000"/>
            </a:xfrm>
          </p:grpSpPr>
          <p:sp>
            <p:nvSpPr>
              <p:cNvPr id="1470" name="FTU - female breasts">
                <a:extLst>
                  <a:ext uri="{FF2B5EF4-FFF2-40B4-BE49-F238E27FC236}">
                    <a16:creationId xmlns:a16="http://schemas.microsoft.com/office/drawing/2014/main" id="{8C5D71B0-932A-509A-BE2B-BE2FE1AE3BDA}"/>
                  </a:ext>
                </a:extLst>
              </p:cNvPr>
              <p:cNvSpPr txBox="1"/>
              <p:nvPr/>
            </p:nvSpPr>
            <p:spPr>
              <a:xfrm>
                <a:off x="39096426" y="1200859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71" name="link">
                <a:extLst>
                  <a:ext uri="{FF2B5EF4-FFF2-40B4-BE49-F238E27FC236}">
                    <a16:creationId xmlns:a16="http://schemas.microsoft.com/office/drawing/2014/main" id="{2DB97036-BB0A-6D45-D525-A5D0C5E309A4}"/>
                  </a:ext>
                </a:extLst>
              </p:cNvPr>
              <p:cNvGrpSpPr/>
              <p:nvPr/>
            </p:nvGrpSpPr>
            <p:grpSpPr>
              <a:xfrm>
                <a:off x="39638359" y="12132181"/>
                <a:ext cx="271971" cy="72000"/>
                <a:chOff x="22477132" y="17722980"/>
                <a:chExt cx="271971" cy="72000"/>
              </a:xfrm>
            </p:grpSpPr>
            <p:sp>
              <p:nvSpPr>
                <p:cNvPr id="1476" name="Star: 5 Points 3446">
                  <a:hlinkClick r:id="rId15"/>
                  <a:extLst>
                    <a:ext uri="{FF2B5EF4-FFF2-40B4-BE49-F238E27FC236}">
                      <a16:creationId xmlns:a16="http://schemas.microsoft.com/office/drawing/2014/main" id="{544227E1-AB50-12B3-76B1-D1B87F1B68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477132" y="1772298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7" name="Star: 5 Points 3447">
                  <a:hlinkClick r:id="rId16"/>
                  <a:extLst>
                    <a:ext uri="{FF2B5EF4-FFF2-40B4-BE49-F238E27FC236}">
                      <a16:creationId xmlns:a16="http://schemas.microsoft.com/office/drawing/2014/main" id="{36F922F4-FC28-5EC2-46A1-8D47F02AE23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577118" y="1772298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8" name="Star: 5 Points 3448">
                  <a:hlinkClick r:id="rId14"/>
                  <a:extLst>
                    <a:ext uri="{FF2B5EF4-FFF2-40B4-BE49-F238E27FC236}">
                      <a16:creationId xmlns:a16="http://schemas.microsoft.com/office/drawing/2014/main" id="{3417CE0A-029F-3A64-8DB9-A7FB86B62A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677103" y="1772298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72" name="dock">
                <a:extLst>
                  <a:ext uri="{FF2B5EF4-FFF2-40B4-BE49-F238E27FC236}">
                    <a16:creationId xmlns:a16="http://schemas.microsoft.com/office/drawing/2014/main" id="{B282B773-25E8-8F40-D20D-B5397F51DF8F}"/>
                  </a:ext>
                </a:extLst>
              </p:cNvPr>
              <p:cNvGrpSpPr/>
              <p:nvPr/>
            </p:nvGrpSpPr>
            <p:grpSpPr>
              <a:xfrm>
                <a:off x="39481810" y="12026650"/>
                <a:ext cx="57600" cy="186737"/>
                <a:chOff x="22318343" y="17616280"/>
                <a:chExt cx="57600" cy="186737"/>
              </a:xfrm>
            </p:grpSpPr>
            <p:sp>
              <p:nvSpPr>
                <p:cNvPr id="1473" name="Text Box 3086">
                  <a:extLst>
                    <a:ext uri="{FF2B5EF4-FFF2-40B4-BE49-F238E27FC236}">
                      <a16:creationId xmlns:a16="http://schemas.microsoft.com/office/drawing/2014/main" id="{5FC74ACE-F9FF-9EA6-B22D-7B9FAE8744EE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1628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4" name="Text Box 3086">
                  <a:extLst>
                    <a:ext uri="{FF2B5EF4-FFF2-40B4-BE49-F238E27FC236}">
                      <a16:creationId xmlns:a16="http://schemas.microsoft.com/office/drawing/2014/main" id="{42EB35FB-8FD5-4653-23FE-D1A84A906BF8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80849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5" name="Text Box 3086">
                  <a:extLst>
                    <a:ext uri="{FF2B5EF4-FFF2-40B4-BE49-F238E27FC236}">
                      <a16:creationId xmlns:a16="http://schemas.microsoft.com/office/drawing/2014/main" id="{25FB521F-A6AD-C294-5497-E210438D02F0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745417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498" name="FTU - male breasts">
              <a:extLst>
                <a:ext uri="{FF2B5EF4-FFF2-40B4-BE49-F238E27FC236}">
                  <a16:creationId xmlns:a16="http://schemas.microsoft.com/office/drawing/2014/main" id="{EB9D6DAD-0C6A-718F-DD4F-04A164FACD12}"/>
                </a:ext>
              </a:extLst>
            </p:cNvPr>
            <p:cNvGrpSpPr/>
            <p:nvPr/>
          </p:nvGrpSpPr>
          <p:grpSpPr>
            <a:xfrm>
              <a:off x="37122340" y="12008599"/>
              <a:ext cx="1440000" cy="216000"/>
              <a:chOff x="37122340" y="12008599"/>
              <a:chExt cx="1440000" cy="216000"/>
            </a:xfrm>
          </p:grpSpPr>
          <p:sp>
            <p:nvSpPr>
              <p:cNvPr id="1461" name="FTU - male breasts">
                <a:extLst>
                  <a:ext uri="{FF2B5EF4-FFF2-40B4-BE49-F238E27FC236}">
                    <a16:creationId xmlns:a16="http://schemas.microsoft.com/office/drawing/2014/main" id="{422C65E8-8C00-DCE7-3F14-5C32DD3E0A86}"/>
                  </a:ext>
                </a:extLst>
              </p:cNvPr>
              <p:cNvSpPr txBox="1"/>
              <p:nvPr/>
            </p:nvSpPr>
            <p:spPr>
              <a:xfrm>
                <a:off x="37122340" y="1200859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62" name="dock">
                <a:extLst>
                  <a:ext uri="{FF2B5EF4-FFF2-40B4-BE49-F238E27FC236}">
                    <a16:creationId xmlns:a16="http://schemas.microsoft.com/office/drawing/2014/main" id="{A6E173DF-090D-536C-22DA-4943DF5431D3}"/>
                  </a:ext>
                </a:extLst>
              </p:cNvPr>
              <p:cNvGrpSpPr/>
              <p:nvPr/>
            </p:nvGrpSpPr>
            <p:grpSpPr>
              <a:xfrm>
                <a:off x="37511921" y="12025509"/>
                <a:ext cx="57600" cy="186737"/>
                <a:chOff x="22318343" y="17616280"/>
                <a:chExt cx="57600" cy="186737"/>
              </a:xfrm>
            </p:grpSpPr>
            <p:sp>
              <p:nvSpPr>
                <p:cNvPr id="1467" name="Text Box 3086">
                  <a:extLst>
                    <a:ext uri="{FF2B5EF4-FFF2-40B4-BE49-F238E27FC236}">
                      <a16:creationId xmlns:a16="http://schemas.microsoft.com/office/drawing/2014/main" id="{A7264DDE-2614-3DA0-1F30-FFE3234B0715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1628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8" name="Text Box 3086">
                  <a:extLst>
                    <a:ext uri="{FF2B5EF4-FFF2-40B4-BE49-F238E27FC236}">
                      <a16:creationId xmlns:a16="http://schemas.microsoft.com/office/drawing/2014/main" id="{5FEC605A-0AE9-3E72-BA13-9C0F5AE2B922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80849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9" name="Text Box 3086">
                  <a:extLst>
                    <a:ext uri="{FF2B5EF4-FFF2-40B4-BE49-F238E27FC236}">
                      <a16:creationId xmlns:a16="http://schemas.microsoft.com/office/drawing/2014/main" id="{738EB835-B15E-10A1-EFCF-A527A693F9B5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745417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63" name="link">
                <a:extLst>
                  <a:ext uri="{FF2B5EF4-FFF2-40B4-BE49-F238E27FC236}">
                    <a16:creationId xmlns:a16="http://schemas.microsoft.com/office/drawing/2014/main" id="{74A4A4F9-7643-E60C-8DCD-2674BE982615}"/>
                  </a:ext>
                </a:extLst>
              </p:cNvPr>
              <p:cNvGrpSpPr/>
              <p:nvPr/>
            </p:nvGrpSpPr>
            <p:grpSpPr>
              <a:xfrm>
                <a:off x="37661038" y="12127618"/>
                <a:ext cx="271971" cy="72000"/>
                <a:chOff x="22477132" y="17722980"/>
                <a:chExt cx="271971" cy="72000"/>
              </a:xfrm>
            </p:grpSpPr>
            <p:sp>
              <p:nvSpPr>
                <p:cNvPr id="1464" name="Star: 5 Points 3468">
                  <a:hlinkClick r:id="rId15"/>
                  <a:extLst>
                    <a:ext uri="{FF2B5EF4-FFF2-40B4-BE49-F238E27FC236}">
                      <a16:creationId xmlns:a16="http://schemas.microsoft.com/office/drawing/2014/main" id="{2FB9B0E6-2B01-A207-3DA3-A4A88345496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477132" y="1772298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5" name="Star: 5 Points 3469">
                  <a:hlinkClick r:id="rId16"/>
                  <a:extLst>
                    <a:ext uri="{FF2B5EF4-FFF2-40B4-BE49-F238E27FC236}">
                      <a16:creationId xmlns:a16="http://schemas.microsoft.com/office/drawing/2014/main" id="{4C9C0DD4-05FB-2AE8-F902-7864EA083C7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577118" y="1772298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6" name="Star: 5 Points 3470">
                  <a:hlinkClick r:id="rId14"/>
                  <a:extLst>
                    <a:ext uri="{FF2B5EF4-FFF2-40B4-BE49-F238E27FC236}">
                      <a16:creationId xmlns:a16="http://schemas.microsoft.com/office/drawing/2014/main" id="{C4E6795A-0D24-BDB3-97A1-C949125B5A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677103" y="1772298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2580" name="organ group - pancreaticobiliary sphincter">
            <a:extLst>
              <a:ext uri="{FF2B5EF4-FFF2-40B4-BE49-F238E27FC236}">
                <a16:creationId xmlns:a16="http://schemas.microsoft.com/office/drawing/2014/main" id="{A83BA8F7-3496-2AB6-3FC9-51D3797CF4D1}"/>
              </a:ext>
            </a:extLst>
          </p:cNvPr>
          <p:cNvGrpSpPr/>
          <p:nvPr/>
        </p:nvGrpSpPr>
        <p:grpSpPr>
          <a:xfrm>
            <a:off x="15321543" y="13590022"/>
            <a:ext cx="4104000" cy="809921"/>
            <a:chOff x="14178548" y="13590022"/>
            <a:chExt cx="4104000" cy="809921"/>
          </a:xfrm>
        </p:grpSpPr>
        <p:sp>
          <p:nvSpPr>
            <p:cNvPr id="2074" name="organ - pancreaticobiliary duct">
              <a:extLst>
                <a:ext uri="{FF2B5EF4-FFF2-40B4-BE49-F238E27FC236}">
                  <a16:creationId xmlns:a16="http://schemas.microsoft.com/office/drawing/2014/main" id="{E0506744-6024-208A-54A9-53A4A62D7846}"/>
                </a:ext>
              </a:extLst>
            </p:cNvPr>
            <p:cNvSpPr txBox="1"/>
            <p:nvPr/>
          </p:nvSpPr>
          <p:spPr>
            <a:xfrm>
              <a:off x="14178548" y="13590022"/>
              <a:ext cx="4104000" cy="8099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Pancreaticobiliary duct</a:t>
              </a:r>
            </a:p>
          </p:txBody>
        </p:sp>
        <p:grpSp>
          <p:nvGrpSpPr>
            <p:cNvPr id="2573" name="FTU - major duodenal papi">
              <a:extLst>
                <a:ext uri="{FF2B5EF4-FFF2-40B4-BE49-F238E27FC236}">
                  <a16:creationId xmlns:a16="http://schemas.microsoft.com/office/drawing/2014/main" id="{7FDC05B3-3241-C224-3210-A83EA030EF49}"/>
                </a:ext>
              </a:extLst>
            </p:cNvPr>
            <p:cNvGrpSpPr/>
            <p:nvPr/>
          </p:nvGrpSpPr>
          <p:grpSpPr>
            <a:xfrm>
              <a:off x="14391513" y="13690451"/>
              <a:ext cx="3888000" cy="216000"/>
              <a:chOff x="14391513" y="13690451"/>
              <a:chExt cx="3888000" cy="216000"/>
            </a:xfrm>
          </p:grpSpPr>
          <p:sp>
            <p:nvSpPr>
              <p:cNvPr id="2075" name="FTU - major duodenal papi">
                <a:extLst>
                  <a:ext uri="{FF2B5EF4-FFF2-40B4-BE49-F238E27FC236}">
                    <a16:creationId xmlns:a16="http://schemas.microsoft.com/office/drawing/2014/main" id="{60C8ADAE-DFE2-CE7B-2740-13C3C2C78661}"/>
                  </a:ext>
                </a:extLst>
              </p:cNvPr>
              <p:cNvSpPr txBox="1"/>
              <p:nvPr/>
            </p:nvSpPr>
            <p:spPr>
              <a:xfrm>
                <a:off x="14391513" y="1369045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Major duodenal papilla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77" name="block">
                <a:extLst>
                  <a:ext uri="{FF2B5EF4-FFF2-40B4-BE49-F238E27FC236}">
                    <a16:creationId xmlns:a16="http://schemas.microsoft.com/office/drawing/2014/main" id="{6E1BDE31-225C-B1C6-1483-AA8424FB995D}"/>
                  </a:ext>
                </a:extLst>
              </p:cNvPr>
              <p:cNvGrpSpPr/>
              <p:nvPr/>
            </p:nvGrpSpPr>
            <p:grpSpPr>
              <a:xfrm>
                <a:off x="17841683" y="13705083"/>
                <a:ext cx="57600" cy="186737"/>
                <a:chOff x="2890221" y="12245125"/>
                <a:chExt cx="57600" cy="186737"/>
              </a:xfrm>
            </p:grpSpPr>
            <p:sp>
              <p:nvSpPr>
                <p:cNvPr id="2080" name="Text Box 3086">
                  <a:extLst>
                    <a:ext uri="{FF2B5EF4-FFF2-40B4-BE49-F238E27FC236}">
                      <a16:creationId xmlns:a16="http://schemas.microsoft.com/office/drawing/2014/main" id="{2F6035BA-8372-EE64-6E86-CC0CC2999F9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1" name="Text Box 3086">
                  <a:extLst>
                    <a:ext uri="{FF2B5EF4-FFF2-40B4-BE49-F238E27FC236}">
                      <a16:creationId xmlns:a16="http://schemas.microsoft.com/office/drawing/2014/main" id="{EA469342-402A-1525-561D-3303145C6D7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2" name="Text Box 3086">
                  <a:extLst>
                    <a:ext uri="{FF2B5EF4-FFF2-40B4-BE49-F238E27FC236}">
                      <a16:creationId xmlns:a16="http://schemas.microsoft.com/office/drawing/2014/main" id="{94BB941E-B6B7-E40D-8592-C6AB8C76047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83" name="link">
                <a:extLst>
                  <a:ext uri="{FF2B5EF4-FFF2-40B4-BE49-F238E27FC236}">
                    <a16:creationId xmlns:a16="http://schemas.microsoft.com/office/drawing/2014/main" id="{A4391493-A68C-7CA7-2CC1-844B020BA012}"/>
                  </a:ext>
                </a:extLst>
              </p:cNvPr>
              <p:cNvGrpSpPr/>
              <p:nvPr/>
            </p:nvGrpSpPr>
            <p:grpSpPr>
              <a:xfrm>
                <a:off x="14492791" y="13812509"/>
                <a:ext cx="271971" cy="72000"/>
                <a:chOff x="1096485" y="4108603"/>
                <a:chExt cx="271971" cy="72000"/>
              </a:xfrm>
            </p:grpSpPr>
            <p:sp>
              <p:nvSpPr>
                <p:cNvPr id="2084" name="Star: 5 Points 1768">
                  <a:hlinkClick r:id="rId17"/>
                  <a:extLst>
                    <a:ext uri="{FF2B5EF4-FFF2-40B4-BE49-F238E27FC236}">
                      <a16:creationId xmlns:a16="http://schemas.microsoft.com/office/drawing/2014/main" id="{D2218F6E-AF43-8560-E6EF-258FA90A14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6485" y="410860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5" name="Star: 5 Points 1769">
                  <a:hlinkClick r:id="rId18"/>
                  <a:extLst>
                    <a:ext uri="{FF2B5EF4-FFF2-40B4-BE49-F238E27FC236}">
                      <a16:creationId xmlns:a16="http://schemas.microsoft.com/office/drawing/2014/main" id="{FE267EC2-A314-B668-3C63-D9FC60E9BF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6471" y="410860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6" name="Star: 5 Points 1770">
                  <a:hlinkClick r:id="rId19"/>
                  <a:extLst>
                    <a:ext uri="{FF2B5EF4-FFF2-40B4-BE49-F238E27FC236}">
                      <a16:creationId xmlns:a16="http://schemas.microsoft.com/office/drawing/2014/main" id="{86BD7557-774D-6183-72CF-769232FC70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456" y="410860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76" name="FTU - ampulla of Vater">
              <a:extLst>
                <a:ext uri="{FF2B5EF4-FFF2-40B4-BE49-F238E27FC236}">
                  <a16:creationId xmlns:a16="http://schemas.microsoft.com/office/drawing/2014/main" id="{304D6195-67A5-672C-8FFA-9BAD6F2818A2}"/>
                </a:ext>
              </a:extLst>
            </p:cNvPr>
            <p:cNvGrpSpPr/>
            <p:nvPr/>
          </p:nvGrpSpPr>
          <p:grpSpPr>
            <a:xfrm>
              <a:off x="14389538" y="13919212"/>
              <a:ext cx="3888000" cy="216000"/>
              <a:chOff x="14389538" y="13919212"/>
              <a:chExt cx="3888000" cy="216000"/>
            </a:xfrm>
          </p:grpSpPr>
          <p:sp>
            <p:nvSpPr>
              <p:cNvPr id="2087" name="FTU - ampulla of Vater">
                <a:extLst>
                  <a:ext uri="{FF2B5EF4-FFF2-40B4-BE49-F238E27FC236}">
                    <a16:creationId xmlns:a16="http://schemas.microsoft.com/office/drawing/2014/main" id="{E9736CFD-8897-FD41-9602-693E290F1431}"/>
                  </a:ext>
                </a:extLst>
              </p:cNvPr>
              <p:cNvSpPr txBox="1"/>
              <p:nvPr/>
            </p:nvSpPr>
            <p:spPr>
              <a:xfrm>
                <a:off x="14389538" y="1391921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Ampulla of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Vater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89" name="dock">
                <a:extLst>
                  <a:ext uri="{FF2B5EF4-FFF2-40B4-BE49-F238E27FC236}">
                    <a16:creationId xmlns:a16="http://schemas.microsoft.com/office/drawing/2014/main" id="{F4597247-ABEC-3EE0-8351-C96961409FD7}"/>
                  </a:ext>
                </a:extLst>
              </p:cNvPr>
              <p:cNvGrpSpPr/>
              <p:nvPr/>
            </p:nvGrpSpPr>
            <p:grpSpPr>
              <a:xfrm>
                <a:off x="17839708" y="13933844"/>
                <a:ext cx="57600" cy="186737"/>
                <a:chOff x="2890221" y="12245125"/>
                <a:chExt cx="57600" cy="186737"/>
              </a:xfrm>
            </p:grpSpPr>
            <p:sp>
              <p:nvSpPr>
                <p:cNvPr id="2092" name="Text Box 3086">
                  <a:extLst>
                    <a:ext uri="{FF2B5EF4-FFF2-40B4-BE49-F238E27FC236}">
                      <a16:creationId xmlns:a16="http://schemas.microsoft.com/office/drawing/2014/main" id="{441D9630-8188-67FA-1993-108504168F4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3" name="Text Box 3086">
                  <a:extLst>
                    <a:ext uri="{FF2B5EF4-FFF2-40B4-BE49-F238E27FC236}">
                      <a16:creationId xmlns:a16="http://schemas.microsoft.com/office/drawing/2014/main" id="{4C054624-E019-DE9B-48B1-F133FEC699B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4" name="Text Box 3086">
                  <a:extLst>
                    <a:ext uri="{FF2B5EF4-FFF2-40B4-BE49-F238E27FC236}">
                      <a16:creationId xmlns:a16="http://schemas.microsoft.com/office/drawing/2014/main" id="{0BFC3E51-E9F5-4307-345F-552B29321ED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95" name="link">
                <a:extLst>
                  <a:ext uri="{FF2B5EF4-FFF2-40B4-BE49-F238E27FC236}">
                    <a16:creationId xmlns:a16="http://schemas.microsoft.com/office/drawing/2014/main" id="{FF7EF6A2-97BF-3D2B-A4AE-190BA8CBE365}"/>
                  </a:ext>
                </a:extLst>
              </p:cNvPr>
              <p:cNvGrpSpPr/>
              <p:nvPr/>
            </p:nvGrpSpPr>
            <p:grpSpPr>
              <a:xfrm>
                <a:off x="14480349" y="14034268"/>
                <a:ext cx="271971" cy="72000"/>
                <a:chOff x="1086018" y="4101601"/>
                <a:chExt cx="271971" cy="72000"/>
              </a:xfrm>
            </p:grpSpPr>
            <p:sp>
              <p:nvSpPr>
                <p:cNvPr id="2096" name="Star: 5 Points 1781">
                  <a:hlinkClick r:id="rId20"/>
                  <a:extLst>
                    <a:ext uri="{FF2B5EF4-FFF2-40B4-BE49-F238E27FC236}">
                      <a16:creationId xmlns:a16="http://schemas.microsoft.com/office/drawing/2014/main" id="{0C025EDA-7D92-1322-A363-0B3FF17161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6018" y="410160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7" name="Star: 5 Points 1782">
                  <a:hlinkClick r:id="rId21"/>
                  <a:extLst>
                    <a:ext uri="{FF2B5EF4-FFF2-40B4-BE49-F238E27FC236}">
                      <a16:creationId xmlns:a16="http://schemas.microsoft.com/office/drawing/2014/main" id="{2701DB50-DA07-CE51-07F6-79E7DF9B6B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6004" y="410160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8" name="Star: 5 Points 1783">
                  <a:hlinkClick r:id="rId19"/>
                  <a:extLst>
                    <a:ext uri="{FF2B5EF4-FFF2-40B4-BE49-F238E27FC236}">
                      <a16:creationId xmlns:a16="http://schemas.microsoft.com/office/drawing/2014/main" id="{A54C6D54-2C1D-FC3B-ACD1-7CF4FF0F68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5989" y="410160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79" name="FTU - pancreaticobiliary sphincter">
              <a:extLst>
                <a:ext uri="{FF2B5EF4-FFF2-40B4-BE49-F238E27FC236}">
                  <a16:creationId xmlns:a16="http://schemas.microsoft.com/office/drawing/2014/main" id="{6843C642-85D5-171B-34F8-54D5A20D7E26}"/>
                </a:ext>
              </a:extLst>
            </p:cNvPr>
            <p:cNvGrpSpPr/>
            <p:nvPr/>
          </p:nvGrpSpPr>
          <p:grpSpPr>
            <a:xfrm>
              <a:off x="14391513" y="14147973"/>
              <a:ext cx="3888000" cy="216000"/>
              <a:chOff x="14391513" y="14147973"/>
              <a:chExt cx="3888000" cy="216000"/>
            </a:xfrm>
          </p:grpSpPr>
          <p:sp>
            <p:nvSpPr>
              <p:cNvPr id="2099" name="FTU - pancreaticobiliary sphincter">
                <a:extLst>
                  <a:ext uri="{FF2B5EF4-FFF2-40B4-BE49-F238E27FC236}">
                    <a16:creationId xmlns:a16="http://schemas.microsoft.com/office/drawing/2014/main" id="{AD7776DB-3108-528C-5E78-0212C44856CA}"/>
                  </a:ext>
                </a:extLst>
              </p:cNvPr>
              <p:cNvSpPr txBox="1"/>
              <p:nvPr/>
            </p:nvSpPr>
            <p:spPr>
              <a:xfrm>
                <a:off x="14391513" y="1414797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Pancreaticobiliary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01" name="dock">
                <a:extLst>
                  <a:ext uri="{FF2B5EF4-FFF2-40B4-BE49-F238E27FC236}">
                    <a16:creationId xmlns:a16="http://schemas.microsoft.com/office/drawing/2014/main" id="{50F9B47E-F908-B3DC-547E-30DD83786F6A}"/>
                  </a:ext>
                </a:extLst>
              </p:cNvPr>
              <p:cNvGrpSpPr/>
              <p:nvPr/>
            </p:nvGrpSpPr>
            <p:grpSpPr>
              <a:xfrm>
                <a:off x="17841683" y="14162605"/>
                <a:ext cx="57600" cy="186737"/>
                <a:chOff x="2890221" y="12245125"/>
                <a:chExt cx="57600" cy="186737"/>
              </a:xfrm>
            </p:grpSpPr>
            <p:sp>
              <p:nvSpPr>
                <p:cNvPr id="2104" name="Text Box 3086">
                  <a:extLst>
                    <a:ext uri="{FF2B5EF4-FFF2-40B4-BE49-F238E27FC236}">
                      <a16:creationId xmlns:a16="http://schemas.microsoft.com/office/drawing/2014/main" id="{C1E4CA31-0AC0-C4BD-0D80-F37EB219EEA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5" name="Text Box 3086">
                  <a:extLst>
                    <a:ext uri="{FF2B5EF4-FFF2-40B4-BE49-F238E27FC236}">
                      <a16:creationId xmlns:a16="http://schemas.microsoft.com/office/drawing/2014/main" id="{96C310E7-5E10-D5EA-9897-6497CEF2692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6" name="Text Box 3086">
                  <a:extLst>
                    <a:ext uri="{FF2B5EF4-FFF2-40B4-BE49-F238E27FC236}">
                      <a16:creationId xmlns:a16="http://schemas.microsoft.com/office/drawing/2014/main" id="{5A01B331-7063-316C-4562-1F01AF24457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07" name="link">
                <a:extLst>
                  <a:ext uri="{FF2B5EF4-FFF2-40B4-BE49-F238E27FC236}">
                    <a16:creationId xmlns:a16="http://schemas.microsoft.com/office/drawing/2014/main" id="{9F374D4D-6DC6-D955-8E66-0476E82AE6E1}"/>
                  </a:ext>
                </a:extLst>
              </p:cNvPr>
              <p:cNvGrpSpPr/>
              <p:nvPr/>
            </p:nvGrpSpPr>
            <p:grpSpPr>
              <a:xfrm>
                <a:off x="14481719" y="14262787"/>
                <a:ext cx="271971" cy="72000"/>
                <a:chOff x="1085413" y="4101359"/>
                <a:chExt cx="271971" cy="72000"/>
              </a:xfrm>
            </p:grpSpPr>
            <p:sp>
              <p:nvSpPr>
                <p:cNvPr id="2108" name="Star: 5 Points 1794">
                  <a:extLst>
                    <a:ext uri="{FF2B5EF4-FFF2-40B4-BE49-F238E27FC236}">
                      <a16:creationId xmlns:a16="http://schemas.microsoft.com/office/drawing/2014/main" id="{52FA7FA5-1BD7-1CCD-3845-5AF0BEA2F0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5413" y="410135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09" name="Star: 5 Points 1795">
                  <a:extLst>
                    <a:ext uri="{FF2B5EF4-FFF2-40B4-BE49-F238E27FC236}">
                      <a16:creationId xmlns:a16="http://schemas.microsoft.com/office/drawing/2014/main" id="{18A9EA20-8439-A89B-51D2-B5A69ABF4E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5399" y="410135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10" name="Star: 5 Points 1796">
                  <a:hlinkClick r:id="rId19"/>
                  <a:extLst>
                    <a:ext uri="{FF2B5EF4-FFF2-40B4-BE49-F238E27FC236}">
                      <a16:creationId xmlns:a16="http://schemas.microsoft.com/office/drawing/2014/main" id="{90541B02-FBC8-8F49-2CE7-BE3B706E64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5384" y="410135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3" name="dock - vascular">
              <a:extLst>
                <a:ext uri="{FF2B5EF4-FFF2-40B4-BE49-F238E27FC236}">
                  <a16:creationId xmlns:a16="http://schemas.microsoft.com/office/drawing/2014/main" id="{095A1395-4CFB-AE37-42A3-CF1D6E08651E}"/>
                </a:ext>
              </a:extLst>
            </p:cNvPr>
            <p:cNvGrpSpPr/>
            <p:nvPr/>
          </p:nvGrpSpPr>
          <p:grpSpPr>
            <a:xfrm>
              <a:off x="14192179" y="13690451"/>
              <a:ext cx="180000" cy="673522"/>
              <a:chOff x="14195310" y="13693138"/>
              <a:chExt cx="180000" cy="673522"/>
            </a:xfrm>
          </p:grpSpPr>
          <p:sp>
            <p:nvSpPr>
              <p:cNvPr id="2544" name="Text Box 3070">
                <a:extLst>
                  <a:ext uri="{FF2B5EF4-FFF2-40B4-BE49-F238E27FC236}">
                    <a16:creationId xmlns:a16="http://schemas.microsoft.com/office/drawing/2014/main" id="{F3F27190-9CF9-E4D4-F9D0-EAF096FDC6E4}"/>
                  </a:ext>
                </a:extLst>
              </p:cNvPr>
              <p:cNvSpPr txBox="1"/>
              <p:nvPr/>
            </p:nvSpPr>
            <p:spPr>
              <a:xfrm>
                <a:off x="14195310" y="13693138"/>
                <a:ext cx="180000" cy="673522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45" name="Text Box 3036">
                <a:extLst>
                  <a:ext uri="{FF2B5EF4-FFF2-40B4-BE49-F238E27FC236}">
                    <a16:creationId xmlns:a16="http://schemas.microsoft.com/office/drawing/2014/main" id="{32398085-D197-177E-5C6C-086CD24D09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9310" y="13993899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582" name="organ group - gallbladder">
            <a:extLst>
              <a:ext uri="{FF2B5EF4-FFF2-40B4-BE49-F238E27FC236}">
                <a16:creationId xmlns:a16="http://schemas.microsoft.com/office/drawing/2014/main" id="{70D746BC-5D92-84C5-64FB-C5E11C95608D}"/>
              </a:ext>
            </a:extLst>
          </p:cNvPr>
          <p:cNvGrpSpPr/>
          <p:nvPr/>
        </p:nvGrpSpPr>
        <p:grpSpPr>
          <a:xfrm>
            <a:off x="15320497" y="16211182"/>
            <a:ext cx="4104000" cy="433159"/>
            <a:chOff x="14177502" y="16211182"/>
            <a:chExt cx="4104000" cy="433159"/>
          </a:xfrm>
        </p:grpSpPr>
        <p:sp>
          <p:nvSpPr>
            <p:cNvPr id="2412" name="organ - gallbladder">
              <a:extLst>
                <a:ext uri="{FF2B5EF4-FFF2-40B4-BE49-F238E27FC236}">
                  <a16:creationId xmlns:a16="http://schemas.microsoft.com/office/drawing/2014/main" id="{9573369D-5341-9961-AB39-0B5461D13EB8}"/>
                </a:ext>
              </a:extLst>
            </p:cNvPr>
            <p:cNvSpPr txBox="1"/>
            <p:nvPr/>
          </p:nvSpPr>
          <p:spPr>
            <a:xfrm>
              <a:off x="14177502" y="16211182"/>
              <a:ext cx="4104000" cy="43315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Gallbladder</a:t>
              </a:r>
            </a:p>
          </p:txBody>
        </p:sp>
        <p:grpSp>
          <p:nvGrpSpPr>
            <p:cNvPr id="2581" name="FTU - gallbladder">
              <a:extLst>
                <a:ext uri="{FF2B5EF4-FFF2-40B4-BE49-F238E27FC236}">
                  <a16:creationId xmlns:a16="http://schemas.microsoft.com/office/drawing/2014/main" id="{DAFAA388-CF58-F696-9C42-BC2CA0086B69}"/>
                </a:ext>
              </a:extLst>
            </p:cNvPr>
            <p:cNvGrpSpPr/>
            <p:nvPr/>
          </p:nvGrpSpPr>
          <p:grpSpPr>
            <a:xfrm>
              <a:off x="14387810" y="16317706"/>
              <a:ext cx="3888000" cy="216000"/>
              <a:chOff x="14387810" y="16317706"/>
              <a:chExt cx="3888000" cy="216000"/>
            </a:xfrm>
          </p:grpSpPr>
          <p:sp>
            <p:nvSpPr>
              <p:cNvPr id="2438" name="FTU - gallbladder">
                <a:extLst>
                  <a:ext uri="{FF2B5EF4-FFF2-40B4-BE49-F238E27FC236}">
                    <a16:creationId xmlns:a16="http://schemas.microsoft.com/office/drawing/2014/main" id="{D3A6D7D4-3D6B-679D-4EF0-A75CBD2D3E52}"/>
                  </a:ext>
                </a:extLst>
              </p:cNvPr>
              <p:cNvSpPr txBox="1"/>
              <p:nvPr/>
            </p:nvSpPr>
            <p:spPr>
              <a:xfrm>
                <a:off x="14387810" y="1631770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33" name="dock">
                <a:extLst>
                  <a:ext uri="{FF2B5EF4-FFF2-40B4-BE49-F238E27FC236}">
                    <a16:creationId xmlns:a16="http://schemas.microsoft.com/office/drawing/2014/main" id="{5C24F767-ADAF-DB4D-BCCB-3BDAFCD26AAD}"/>
                  </a:ext>
                </a:extLst>
              </p:cNvPr>
              <p:cNvGrpSpPr/>
              <p:nvPr/>
            </p:nvGrpSpPr>
            <p:grpSpPr>
              <a:xfrm>
                <a:off x="17845779" y="16333322"/>
                <a:ext cx="57600" cy="186737"/>
                <a:chOff x="2890221" y="12245125"/>
                <a:chExt cx="57600" cy="186737"/>
              </a:xfrm>
            </p:grpSpPr>
            <p:sp>
              <p:nvSpPr>
                <p:cNvPr id="2536" name="Text Box 3086">
                  <a:extLst>
                    <a:ext uri="{FF2B5EF4-FFF2-40B4-BE49-F238E27FC236}">
                      <a16:creationId xmlns:a16="http://schemas.microsoft.com/office/drawing/2014/main" id="{FAA1F78F-A282-DE34-DD8E-DE231C29227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7" name="Text Box 3086">
                  <a:extLst>
                    <a:ext uri="{FF2B5EF4-FFF2-40B4-BE49-F238E27FC236}">
                      <a16:creationId xmlns:a16="http://schemas.microsoft.com/office/drawing/2014/main" id="{0F2921F5-3A92-B025-74BD-E93F3532E2B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8" name="Text Box 3086">
                  <a:extLst>
                    <a:ext uri="{FF2B5EF4-FFF2-40B4-BE49-F238E27FC236}">
                      <a16:creationId xmlns:a16="http://schemas.microsoft.com/office/drawing/2014/main" id="{06FC60A1-A801-302C-AC28-EAA9C88205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39" name="link">
                <a:extLst>
                  <a:ext uri="{FF2B5EF4-FFF2-40B4-BE49-F238E27FC236}">
                    <a16:creationId xmlns:a16="http://schemas.microsoft.com/office/drawing/2014/main" id="{1421DAE3-D339-7234-69AF-4A003CFBE12F}"/>
                  </a:ext>
                </a:extLst>
              </p:cNvPr>
              <p:cNvGrpSpPr/>
              <p:nvPr/>
            </p:nvGrpSpPr>
            <p:grpSpPr>
              <a:xfrm>
                <a:off x="14432313" y="16439864"/>
                <a:ext cx="271971" cy="72000"/>
                <a:chOff x="1089323" y="4107466"/>
                <a:chExt cx="271971" cy="72000"/>
              </a:xfrm>
            </p:grpSpPr>
            <p:sp>
              <p:nvSpPr>
                <p:cNvPr id="2540" name="Star: 5 Points 2730">
                  <a:hlinkClick r:id="rId22"/>
                  <a:extLst>
                    <a:ext uri="{FF2B5EF4-FFF2-40B4-BE49-F238E27FC236}">
                      <a16:creationId xmlns:a16="http://schemas.microsoft.com/office/drawing/2014/main" id="{2C4FC667-62A0-5EE6-FD1B-D815FD1375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1" name="Star: 5 Points 2731">
                  <a:hlinkClick r:id="rId23"/>
                  <a:extLst>
                    <a:ext uri="{FF2B5EF4-FFF2-40B4-BE49-F238E27FC236}">
                      <a16:creationId xmlns:a16="http://schemas.microsoft.com/office/drawing/2014/main" id="{00080855-97F7-8175-9039-E05D385ED2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2" name="Star: 5 Points 2732">
                  <a:hlinkClick r:id="rId19"/>
                  <a:extLst>
                    <a:ext uri="{FF2B5EF4-FFF2-40B4-BE49-F238E27FC236}">
                      <a16:creationId xmlns:a16="http://schemas.microsoft.com/office/drawing/2014/main" id="{62D79914-D0C0-673F-1EE5-5FF07312FF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9" name="dock - vascular">
              <a:extLst>
                <a:ext uri="{FF2B5EF4-FFF2-40B4-BE49-F238E27FC236}">
                  <a16:creationId xmlns:a16="http://schemas.microsoft.com/office/drawing/2014/main" id="{68D19D56-75D0-6814-1A32-501F62279444}"/>
                </a:ext>
              </a:extLst>
            </p:cNvPr>
            <p:cNvGrpSpPr/>
            <p:nvPr/>
          </p:nvGrpSpPr>
          <p:grpSpPr>
            <a:xfrm>
              <a:off x="14192179" y="16297052"/>
              <a:ext cx="180000" cy="324000"/>
              <a:chOff x="10027816" y="15053246"/>
              <a:chExt cx="180000" cy="324000"/>
            </a:xfrm>
          </p:grpSpPr>
          <p:sp>
            <p:nvSpPr>
              <p:cNvPr id="2550" name="Text Box 3070">
                <a:extLst>
                  <a:ext uri="{FF2B5EF4-FFF2-40B4-BE49-F238E27FC236}">
                    <a16:creationId xmlns:a16="http://schemas.microsoft.com/office/drawing/2014/main" id="{8D60FC74-B02A-0007-F90E-2737C5B8A649}"/>
                  </a:ext>
                </a:extLst>
              </p:cNvPr>
              <p:cNvSpPr txBox="1"/>
              <p:nvPr/>
            </p:nvSpPr>
            <p:spPr>
              <a:xfrm>
                <a:off x="10027816" y="15053246"/>
                <a:ext cx="180000" cy="324000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1" name="Text Box 3036">
                <a:extLst>
                  <a:ext uri="{FF2B5EF4-FFF2-40B4-BE49-F238E27FC236}">
                    <a16:creationId xmlns:a16="http://schemas.microsoft.com/office/drawing/2014/main" id="{7F5C3932-4290-10F3-4B1F-B6E5C1FCFC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069820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2" name="Text Box 3036">
                <a:extLst>
                  <a:ext uri="{FF2B5EF4-FFF2-40B4-BE49-F238E27FC236}">
                    <a16:creationId xmlns:a16="http://schemas.microsoft.com/office/drawing/2014/main" id="{05B4BD9D-E1C7-D3A6-8A60-56AF1B0B97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176971"/>
                <a:ext cx="72000" cy="72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3" name="Text Box 3036">
                <a:extLst>
                  <a:ext uri="{FF2B5EF4-FFF2-40B4-BE49-F238E27FC236}">
                    <a16:creationId xmlns:a16="http://schemas.microsoft.com/office/drawing/2014/main" id="{B11D307B-AF8A-3ECC-545F-22B29316F4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287879"/>
                <a:ext cx="72000" cy="720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9" name="duodenum">
            <a:extLst>
              <a:ext uri="{FF2B5EF4-FFF2-40B4-BE49-F238E27FC236}">
                <a16:creationId xmlns:a16="http://schemas.microsoft.com/office/drawing/2014/main" id="{311C4DE2-F7A7-482E-5610-974B7E4A3590}"/>
              </a:ext>
            </a:extLst>
          </p:cNvPr>
          <p:cNvGrpSpPr/>
          <p:nvPr/>
        </p:nvGrpSpPr>
        <p:grpSpPr>
          <a:xfrm>
            <a:off x="15322157" y="13189917"/>
            <a:ext cx="4104000" cy="354747"/>
            <a:chOff x="14179162" y="13189917"/>
            <a:chExt cx="4104000" cy="354747"/>
          </a:xfrm>
        </p:grpSpPr>
        <p:sp>
          <p:nvSpPr>
            <p:cNvPr id="2425" name="organ - duodenum">
              <a:extLst>
                <a:ext uri="{FF2B5EF4-FFF2-40B4-BE49-F238E27FC236}">
                  <a16:creationId xmlns:a16="http://schemas.microsoft.com/office/drawing/2014/main" id="{819CA494-573E-1807-BA4C-F24D843DF7F2}"/>
                </a:ext>
              </a:extLst>
            </p:cNvPr>
            <p:cNvSpPr txBox="1"/>
            <p:nvPr/>
          </p:nvSpPr>
          <p:spPr>
            <a:xfrm>
              <a:off x="14179162" y="13189917"/>
              <a:ext cx="4104000" cy="35474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Duodenum</a:t>
              </a:r>
            </a:p>
          </p:txBody>
        </p:sp>
        <p:grpSp>
          <p:nvGrpSpPr>
            <p:cNvPr id="2638" name="FTU - pre-ampullary duodenum">
              <a:extLst>
                <a:ext uri="{FF2B5EF4-FFF2-40B4-BE49-F238E27FC236}">
                  <a16:creationId xmlns:a16="http://schemas.microsoft.com/office/drawing/2014/main" id="{0F888C5C-3226-1C82-5D1D-C2ACC087BC40}"/>
                </a:ext>
              </a:extLst>
            </p:cNvPr>
            <p:cNvGrpSpPr/>
            <p:nvPr/>
          </p:nvGrpSpPr>
          <p:grpSpPr>
            <a:xfrm>
              <a:off x="14389372" y="13290987"/>
              <a:ext cx="3888000" cy="216000"/>
              <a:chOff x="14389372" y="13290987"/>
              <a:chExt cx="3888000" cy="216000"/>
            </a:xfrm>
          </p:grpSpPr>
          <p:sp>
            <p:nvSpPr>
              <p:cNvPr id="2426" name="FTU - pre-ampullary duodenum">
                <a:extLst>
                  <a:ext uri="{FF2B5EF4-FFF2-40B4-BE49-F238E27FC236}">
                    <a16:creationId xmlns:a16="http://schemas.microsoft.com/office/drawing/2014/main" id="{5E59BF60-7CDD-A07B-51AB-13E326F87525}"/>
                  </a:ext>
                </a:extLst>
              </p:cNvPr>
              <p:cNvSpPr txBox="1"/>
              <p:nvPr/>
            </p:nvSpPr>
            <p:spPr>
              <a:xfrm>
                <a:off x="14389372" y="1329098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Pre-ampullary duodenum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28" name="dock">
                <a:extLst>
                  <a:ext uri="{FF2B5EF4-FFF2-40B4-BE49-F238E27FC236}">
                    <a16:creationId xmlns:a16="http://schemas.microsoft.com/office/drawing/2014/main" id="{898A5658-8D24-B711-B018-CC215C914116}"/>
                  </a:ext>
                </a:extLst>
              </p:cNvPr>
              <p:cNvGrpSpPr/>
              <p:nvPr/>
            </p:nvGrpSpPr>
            <p:grpSpPr>
              <a:xfrm>
                <a:off x="17844088" y="13307621"/>
                <a:ext cx="57600" cy="186737"/>
                <a:chOff x="2899599" y="12245125"/>
                <a:chExt cx="57600" cy="186737"/>
              </a:xfrm>
            </p:grpSpPr>
            <p:sp>
              <p:nvSpPr>
                <p:cNvPr id="2431" name="Text Box 3086">
                  <a:extLst>
                    <a:ext uri="{FF2B5EF4-FFF2-40B4-BE49-F238E27FC236}">
                      <a16:creationId xmlns:a16="http://schemas.microsoft.com/office/drawing/2014/main" id="{71547F36-7467-143D-CAE5-F3E81D985388}"/>
                    </a:ext>
                  </a:extLst>
                </p:cNvPr>
                <p:cNvSpPr txBox="1"/>
                <p:nvPr/>
              </p:nvSpPr>
              <p:spPr>
                <a:xfrm>
                  <a:off x="2899599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2" name="Text Box 3086">
                  <a:extLst>
                    <a:ext uri="{FF2B5EF4-FFF2-40B4-BE49-F238E27FC236}">
                      <a16:creationId xmlns:a16="http://schemas.microsoft.com/office/drawing/2014/main" id="{FCA5441C-ED53-BB2A-BE28-09B4DFE47B65}"/>
                    </a:ext>
                  </a:extLst>
                </p:cNvPr>
                <p:cNvSpPr txBox="1"/>
                <p:nvPr/>
              </p:nvSpPr>
              <p:spPr>
                <a:xfrm>
                  <a:off x="2899599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3" name="Text Box 3086">
                  <a:extLst>
                    <a:ext uri="{FF2B5EF4-FFF2-40B4-BE49-F238E27FC236}">
                      <a16:creationId xmlns:a16="http://schemas.microsoft.com/office/drawing/2014/main" id="{6CBDC969-E44D-BAF1-94CC-C43F5017625D}"/>
                    </a:ext>
                  </a:extLst>
                </p:cNvPr>
                <p:cNvSpPr txBox="1"/>
                <p:nvPr/>
              </p:nvSpPr>
              <p:spPr>
                <a:xfrm>
                  <a:off x="2899599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34" name="link">
                <a:extLst>
                  <a:ext uri="{FF2B5EF4-FFF2-40B4-BE49-F238E27FC236}">
                    <a16:creationId xmlns:a16="http://schemas.microsoft.com/office/drawing/2014/main" id="{00115F38-A1CA-F429-B9B1-B1DB7B9EDA7A}"/>
                  </a:ext>
                </a:extLst>
              </p:cNvPr>
              <p:cNvGrpSpPr/>
              <p:nvPr/>
            </p:nvGrpSpPr>
            <p:grpSpPr>
              <a:xfrm>
                <a:off x="14471925" y="13400090"/>
                <a:ext cx="271971" cy="72000"/>
                <a:chOff x="1089566" y="4100851"/>
                <a:chExt cx="271971" cy="72000"/>
              </a:xfrm>
            </p:grpSpPr>
            <p:sp>
              <p:nvSpPr>
                <p:cNvPr id="2435" name="Star: 5 Points 2160">
                  <a:hlinkClick r:id="rId24"/>
                  <a:extLst>
                    <a:ext uri="{FF2B5EF4-FFF2-40B4-BE49-F238E27FC236}">
                      <a16:creationId xmlns:a16="http://schemas.microsoft.com/office/drawing/2014/main" id="{40C77E83-C577-8829-724F-CD1EA28342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566" y="410085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6" name="Star: 5 Points 2161">
                  <a:hlinkClick r:id="rId25"/>
                  <a:extLst>
                    <a:ext uri="{FF2B5EF4-FFF2-40B4-BE49-F238E27FC236}">
                      <a16:creationId xmlns:a16="http://schemas.microsoft.com/office/drawing/2014/main" id="{3FC0F7C9-AEDA-3A74-56ED-3DC6264CE2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552" y="410085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7" name="Star: 5 Points 2162">
                  <a:hlinkClick r:id="rId19"/>
                  <a:extLst>
                    <a:ext uri="{FF2B5EF4-FFF2-40B4-BE49-F238E27FC236}">
                      <a16:creationId xmlns:a16="http://schemas.microsoft.com/office/drawing/2014/main" id="{7D05E214-7F05-0B91-C56E-BE9DF1E985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537" y="410085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54" name="dock - vascular">
              <a:extLst>
                <a:ext uri="{FF2B5EF4-FFF2-40B4-BE49-F238E27FC236}">
                  <a16:creationId xmlns:a16="http://schemas.microsoft.com/office/drawing/2014/main" id="{28B7991E-C6A2-1A58-2861-F43AD171F610}"/>
                </a:ext>
              </a:extLst>
            </p:cNvPr>
            <p:cNvGrpSpPr/>
            <p:nvPr/>
          </p:nvGrpSpPr>
          <p:grpSpPr>
            <a:xfrm>
              <a:off x="14192179" y="13289894"/>
              <a:ext cx="180000" cy="215380"/>
              <a:chOff x="14192636" y="12443974"/>
              <a:chExt cx="180000" cy="215380"/>
            </a:xfrm>
          </p:grpSpPr>
          <p:sp>
            <p:nvSpPr>
              <p:cNvPr id="2555" name="Text Box 3070">
                <a:extLst>
                  <a:ext uri="{FF2B5EF4-FFF2-40B4-BE49-F238E27FC236}">
                    <a16:creationId xmlns:a16="http://schemas.microsoft.com/office/drawing/2014/main" id="{3690677F-21A5-0649-048B-60D37745BF85}"/>
                  </a:ext>
                </a:extLst>
              </p:cNvPr>
              <p:cNvSpPr txBox="1"/>
              <p:nvPr/>
            </p:nvSpPr>
            <p:spPr>
              <a:xfrm>
                <a:off x="14192636" y="12443974"/>
                <a:ext cx="180000" cy="215380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6" name="Text Box 3036">
                <a:extLst>
                  <a:ext uri="{FF2B5EF4-FFF2-40B4-BE49-F238E27FC236}">
                    <a16:creationId xmlns:a16="http://schemas.microsoft.com/office/drawing/2014/main" id="{BB797801-81D0-B7B7-6E4B-4DDA2FD63C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6636" y="1252313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08" name="organ group - bile duct">
            <a:extLst>
              <a:ext uri="{FF2B5EF4-FFF2-40B4-BE49-F238E27FC236}">
                <a16:creationId xmlns:a16="http://schemas.microsoft.com/office/drawing/2014/main" id="{B05045B4-69C9-7D6D-F259-A13CD5070B9D}"/>
              </a:ext>
            </a:extLst>
          </p:cNvPr>
          <p:cNvGrpSpPr/>
          <p:nvPr/>
        </p:nvGrpSpPr>
        <p:grpSpPr>
          <a:xfrm>
            <a:off x="15319894" y="16692838"/>
            <a:ext cx="4104000" cy="806056"/>
            <a:chOff x="14176899" y="16692838"/>
            <a:chExt cx="4104000" cy="806056"/>
          </a:xfrm>
        </p:grpSpPr>
        <p:sp>
          <p:nvSpPr>
            <p:cNvPr id="2172" name="organ - bile duct">
              <a:extLst>
                <a:ext uri="{FF2B5EF4-FFF2-40B4-BE49-F238E27FC236}">
                  <a16:creationId xmlns:a16="http://schemas.microsoft.com/office/drawing/2014/main" id="{F14DC906-BF78-8470-E8D5-42F71320CEDF}"/>
                </a:ext>
              </a:extLst>
            </p:cNvPr>
            <p:cNvSpPr txBox="1"/>
            <p:nvPr/>
          </p:nvSpPr>
          <p:spPr>
            <a:xfrm>
              <a:off x="14176899" y="16692838"/>
              <a:ext cx="4104000" cy="80605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Bile duct</a:t>
              </a:r>
            </a:p>
          </p:txBody>
        </p:sp>
        <p:grpSp>
          <p:nvGrpSpPr>
            <p:cNvPr id="2605" name="FTU - common hepatic duct">
              <a:extLst>
                <a:ext uri="{FF2B5EF4-FFF2-40B4-BE49-F238E27FC236}">
                  <a16:creationId xmlns:a16="http://schemas.microsoft.com/office/drawing/2014/main" id="{8E35A7F0-E4D1-FE85-2CF5-7230E4EAEBEA}"/>
                </a:ext>
              </a:extLst>
            </p:cNvPr>
            <p:cNvGrpSpPr/>
            <p:nvPr/>
          </p:nvGrpSpPr>
          <p:grpSpPr>
            <a:xfrm>
              <a:off x="14390279" y="17022372"/>
              <a:ext cx="3888000" cy="216000"/>
              <a:chOff x="14390279" y="17022372"/>
              <a:chExt cx="3888000" cy="216000"/>
            </a:xfrm>
          </p:grpSpPr>
          <p:sp>
            <p:nvSpPr>
              <p:cNvPr id="2173" name="FTU - common hepatic duct">
                <a:extLst>
                  <a:ext uri="{FF2B5EF4-FFF2-40B4-BE49-F238E27FC236}">
                    <a16:creationId xmlns:a16="http://schemas.microsoft.com/office/drawing/2014/main" id="{21BDF66B-A316-EDEA-FA25-0D403459FFA8}"/>
                  </a:ext>
                </a:extLst>
              </p:cNvPr>
              <p:cNvSpPr txBox="1"/>
              <p:nvPr/>
            </p:nvSpPr>
            <p:spPr>
              <a:xfrm>
                <a:off x="14390279" y="1702237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Common 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75" name="dock">
                <a:extLst>
                  <a:ext uri="{FF2B5EF4-FFF2-40B4-BE49-F238E27FC236}">
                    <a16:creationId xmlns:a16="http://schemas.microsoft.com/office/drawing/2014/main" id="{74E068BC-59EB-464D-1519-F306FAC2B33C}"/>
                  </a:ext>
                </a:extLst>
              </p:cNvPr>
              <p:cNvGrpSpPr/>
              <p:nvPr/>
            </p:nvGrpSpPr>
            <p:grpSpPr>
              <a:xfrm>
                <a:off x="17842456" y="17036937"/>
                <a:ext cx="57600" cy="186737"/>
                <a:chOff x="2890221" y="12245125"/>
                <a:chExt cx="57600" cy="186737"/>
              </a:xfrm>
            </p:grpSpPr>
            <p:sp>
              <p:nvSpPr>
                <p:cNvPr id="2178" name="Text Box 3086">
                  <a:extLst>
                    <a:ext uri="{FF2B5EF4-FFF2-40B4-BE49-F238E27FC236}">
                      <a16:creationId xmlns:a16="http://schemas.microsoft.com/office/drawing/2014/main" id="{81372E31-53E3-F5EA-215E-C9F9A0001D7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79" name="Text Box 3086">
                  <a:extLst>
                    <a:ext uri="{FF2B5EF4-FFF2-40B4-BE49-F238E27FC236}">
                      <a16:creationId xmlns:a16="http://schemas.microsoft.com/office/drawing/2014/main" id="{A5D1D88B-B45D-8BEA-2EED-51E7CAFA145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80" name="Text Box 3086">
                  <a:extLst>
                    <a:ext uri="{FF2B5EF4-FFF2-40B4-BE49-F238E27FC236}">
                      <a16:creationId xmlns:a16="http://schemas.microsoft.com/office/drawing/2014/main" id="{FA2BCAD7-3C7F-0B12-6E6B-CC1FCA244C8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81" name="link">
                <a:extLst>
                  <a:ext uri="{FF2B5EF4-FFF2-40B4-BE49-F238E27FC236}">
                    <a16:creationId xmlns:a16="http://schemas.microsoft.com/office/drawing/2014/main" id="{9766D490-E1A5-4DDF-8673-04C8C814FC71}"/>
                  </a:ext>
                </a:extLst>
              </p:cNvPr>
              <p:cNvGrpSpPr/>
              <p:nvPr/>
            </p:nvGrpSpPr>
            <p:grpSpPr>
              <a:xfrm>
                <a:off x="14484766" y="17130584"/>
                <a:ext cx="271971" cy="72000"/>
                <a:chOff x="1092404" y="4099789"/>
                <a:chExt cx="271971" cy="72000"/>
              </a:xfrm>
            </p:grpSpPr>
            <p:sp>
              <p:nvSpPr>
                <p:cNvPr id="2182" name="Star: 5 Points 1874">
                  <a:hlinkClick r:id="rId26"/>
                  <a:extLst>
                    <a:ext uri="{FF2B5EF4-FFF2-40B4-BE49-F238E27FC236}">
                      <a16:creationId xmlns:a16="http://schemas.microsoft.com/office/drawing/2014/main" id="{B6687B25-527A-1A1E-D72B-5D50FDEF92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404" y="409978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3" name="Star: 5 Points 1875">
                  <a:hlinkClick r:id="rId21"/>
                  <a:extLst>
                    <a:ext uri="{FF2B5EF4-FFF2-40B4-BE49-F238E27FC236}">
                      <a16:creationId xmlns:a16="http://schemas.microsoft.com/office/drawing/2014/main" id="{FBCFDB41-599E-5D11-7338-6CE5D77689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390" y="409978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4" name="Star: 5 Points 1876">
                  <a:hlinkClick r:id="rId19"/>
                  <a:extLst>
                    <a:ext uri="{FF2B5EF4-FFF2-40B4-BE49-F238E27FC236}">
                      <a16:creationId xmlns:a16="http://schemas.microsoft.com/office/drawing/2014/main" id="{C1AEC1B0-5F80-1F1B-0C9D-64BC0564DC3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375" y="409978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6" name="FTU - common bile duct">
              <a:extLst>
                <a:ext uri="{FF2B5EF4-FFF2-40B4-BE49-F238E27FC236}">
                  <a16:creationId xmlns:a16="http://schemas.microsoft.com/office/drawing/2014/main" id="{D34EA782-40FC-28B6-B153-22AFC6713D79}"/>
                </a:ext>
              </a:extLst>
            </p:cNvPr>
            <p:cNvGrpSpPr/>
            <p:nvPr/>
          </p:nvGrpSpPr>
          <p:grpSpPr>
            <a:xfrm>
              <a:off x="14390279" y="16793334"/>
              <a:ext cx="3888000" cy="216000"/>
              <a:chOff x="14390279" y="16793334"/>
              <a:chExt cx="3888000" cy="216000"/>
            </a:xfrm>
          </p:grpSpPr>
          <p:sp>
            <p:nvSpPr>
              <p:cNvPr id="2185" name="FTU - common bile duct">
                <a:extLst>
                  <a:ext uri="{FF2B5EF4-FFF2-40B4-BE49-F238E27FC236}">
                    <a16:creationId xmlns:a16="http://schemas.microsoft.com/office/drawing/2014/main" id="{FCCF94F8-C581-00CC-5D4E-4D81C2E0DB20}"/>
                  </a:ext>
                </a:extLst>
              </p:cNvPr>
              <p:cNvSpPr txBox="1"/>
              <p:nvPr/>
            </p:nvSpPr>
            <p:spPr>
              <a:xfrm>
                <a:off x="14390279" y="16793334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Common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87" name="dock">
                <a:extLst>
                  <a:ext uri="{FF2B5EF4-FFF2-40B4-BE49-F238E27FC236}">
                    <a16:creationId xmlns:a16="http://schemas.microsoft.com/office/drawing/2014/main" id="{447D4385-335F-40C5-E60E-0128073AFF4F}"/>
                  </a:ext>
                </a:extLst>
              </p:cNvPr>
              <p:cNvGrpSpPr/>
              <p:nvPr/>
            </p:nvGrpSpPr>
            <p:grpSpPr>
              <a:xfrm>
                <a:off x="17832830" y="16808883"/>
                <a:ext cx="57600" cy="186737"/>
                <a:chOff x="2890221" y="12245125"/>
                <a:chExt cx="57600" cy="186737"/>
              </a:xfrm>
            </p:grpSpPr>
            <p:sp>
              <p:nvSpPr>
                <p:cNvPr id="2190" name="Text Box 3086">
                  <a:extLst>
                    <a:ext uri="{FF2B5EF4-FFF2-40B4-BE49-F238E27FC236}">
                      <a16:creationId xmlns:a16="http://schemas.microsoft.com/office/drawing/2014/main" id="{38E3D099-9C45-0EC1-94D3-A12A19E38D9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91" name="Text Box 3086">
                  <a:extLst>
                    <a:ext uri="{FF2B5EF4-FFF2-40B4-BE49-F238E27FC236}">
                      <a16:creationId xmlns:a16="http://schemas.microsoft.com/office/drawing/2014/main" id="{3BF8BEDA-54EB-FCCE-D18F-51967070EB3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92" name="Text Box 3086">
                  <a:extLst>
                    <a:ext uri="{FF2B5EF4-FFF2-40B4-BE49-F238E27FC236}">
                      <a16:creationId xmlns:a16="http://schemas.microsoft.com/office/drawing/2014/main" id="{A3932CAD-AFDF-944C-A90C-F5490111C1F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93" name="link">
                <a:extLst>
                  <a:ext uri="{FF2B5EF4-FFF2-40B4-BE49-F238E27FC236}">
                    <a16:creationId xmlns:a16="http://schemas.microsoft.com/office/drawing/2014/main" id="{4A493C5E-DC24-A03B-FD4C-0AAC1C9A190B}"/>
                  </a:ext>
                </a:extLst>
              </p:cNvPr>
              <p:cNvGrpSpPr/>
              <p:nvPr/>
            </p:nvGrpSpPr>
            <p:grpSpPr>
              <a:xfrm>
                <a:off x="14484766" y="16909223"/>
                <a:ext cx="271971" cy="72000"/>
                <a:chOff x="1089323" y="4107466"/>
                <a:chExt cx="271971" cy="72000"/>
              </a:xfrm>
            </p:grpSpPr>
            <p:sp>
              <p:nvSpPr>
                <p:cNvPr id="2194" name="Star: 5 Points 1892">
                  <a:hlinkClick r:id="rId27"/>
                  <a:extLst>
                    <a:ext uri="{FF2B5EF4-FFF2-40B4-BE49-F238E27FC236}">
                      <a16:creationId xmlns:a16="http://schemas.microsoft.com/office/drawing/2014/main" id="{83B0F700-3970-5E32-EBAB-E3FA13BEADA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5" name="Star: 5 Points 1893">
                  <a:hlinkClick r:id="rId21"/>
                  <a:extLst>
                    <a:ext uri="{FF2B5EF4-FFF2-40B4-BE49-F238E27FC236}">
                      <a16:creationId xmlns:a16="http://schemas.microsoft.com/office/drawing/2014/main" id="{E3B501F0-3DD8-77FC-FCB8-7EACDC9671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6" name="Star: 5 Points 1894">
                  <a:hlinkClick r:id="rId19"/>
                  <a:extLst>
                    <a:ext uri="{FF2B5EF4-FFF2-40B4-BE49-F238E27FC236}">
                      <a16:creationId xmlns:a16="http://schemas.microsoft.com/office/drawing/2014/main" id="{50D73C95-D3AA-765B-80F7-B2711088BC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7" name="FTU - hepatic duct">
              <a:extLst>
                <a:ext uri="{FF2B5EF4-FFF2-40B4-BE49-F238E27FC236}">
                  <a16:creationId xmlns:a16="http://schemas.microsoft.com/office/drawing/2014/main" id="{C3018407-5B3D-93D3-868E-186FF34D54C1}"/>
                </a:ext>
              </a:extLst>
            </p:cNvPr>
            <p:cNvGrpSpPr/>
            <p:nvPr/>
          </p:nvGrpSpPr>
          <p:grpSpPr>
            <a:xfrm>
              <a:off x="14390279" y="17250426"/>
              <a:ext cx="3888000" cy="216000"/>
              <a:chOff x="14390279" y="17250426"/>
              <a:chExt cx="3888000" cy="216000"/>
            </a:xfrm>
          </p:grpSpPr>
          <p:sp>
            <p:nvSpPr>
              <p:cNvPr id="2197" name="FTU - hepatic duct">
                <a:extLst>
                  <a:ext uri="{FF2B5EF4-FFF2-40B4-BE49-F238E27FC236}">
                    <a16:creationId xmlns:a16="http://schemas.microsoft.com/office/drawing/2014/main" id="{F8720BDF-B3CD-439B-1005-493C47528097}"/>
                  </a:ext>
                </a:extLst>
              </p:cNvPr>
              <p:cNvSpPr txBox="1"/>
              <p:nvPr/>
            </p:nvSpPr>
            <p:spPr>
              <a:xfrm>
                <a:off x="14390279" y="1725042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99" name="dock">
                <a:extLst>
                  <a:ext uri="{FF2B5EF4-FFF2-40B4-BE49-F238E27FC236}">
                    <a16:creationId xmlns:a16="http://schemas.microsoft.com/office/drawing/2014/main" id="{79D1A738-B300-172F-665A-D4FC7F598C55}"/>
                  </a:ext>
                </a:extLst>
              </p:cNvPr>
              <p:cNvGrpSpPr/>
              <p:nvPr/>
            </p:nvGrpSpPr>
            <p:grpSpPr>
              <a:xfrm>
                <a:off x="17842456" y="17264991"/>
                <a:ext cx="57600" cy="186737"/>
                <a:chOff x="2890221" y="12245125"/>
                <a:chExt cx="57600" cy="186737"/>
              </a:xfrm>
            </p:grpSpPr>
            <p:sp>
              <p:nvSpPr>
                <p:cNvPr id="2202" name="Text Box 3086">
                  <a:extLst>
                    <a:ext uri="{FF2B5EF4-FFF2-40B4-BE49-F238E27FC236}">
                      <a16:creationId xmlns:a16="http://schemas.microsoft.com/office/drawing/2014/main" id="{4EC398D5-3161-C37B-433C-3ECD0D0C97D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03" name="Text Box 3086">
                  <a:extLst>
                    <a:ext uri="{FF2B5EF4-FFF2-40B4-BE49-F238E27FC236}">
                      <a16:creationId xmlns:a16="http://schemas.microsoft.com/office/drawing/2014/main" id="{C396254B-9B75-31FC-C71C-F23E22B7B0D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04" name="Text Box 3086">
                  <a:extLst>
                    <a:ext uri="{FF2B5EF4-FFF2-40B4-BE49-F238E27FC236}">
                      <a16:creationId xmlns:a16="http://schemas.microsoft.com/office/drawing/2014/main" id="{EF76DACC-D624-F2B2-8BDC-1CAA92A74A5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05" name="link">
                <a:extLst>
                  <a:ext uri="{FF2B5EF4-FFF2-40B4-BE49-F238E27FC236}">
                    <a16:creationId xmlns:a16="http://schemas.microsoft.com/office/drawing/2014/main" id="{1FCA6F0C-9184-5486-5BD0-0794C9BCE0E6}"/>
                  </a:ext>
                </a:extLst>
              </p:cNvPr>
              <p:cNvGrpSpPr/>
              <p:nvPr/>
            </p:nvGrpSpPr>
            <p:grpSpPr>
              <a:xfrm>
                <a:off x="14484766" y="17359748"/>
                <a:ext cx="271971" cy="72000"/>
                <a:chOff x="1087035" y="4100899"/>
                <a:chExt cx="271971" cy="72000"/>
              </a:xfrm>
            </p:grpSpPr>
            <p:sp>
              <p:nvSpPr>
                <p:cNvPr id="2206" name="Star: 5 Points 1899">
                  <a:hlinkClick r:id="rId26"/>
                  <a:extLst>
                    <a:ext uri="{FF2B5EF4-FFF2-40B4-BE49-F238E27FC236}">
                      <a16:creationId xmlns:a16="http://schemas.microsoft.com/office/drawing/2014/main" id="{5E9AA634-A408-B062-8A55-9405187C53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7035" y="41008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7" name="Star: 5 Points 1900">
                  <a:hlinkClick r:id="rId21"/>
                  <a:extLst>
                    <a:ext uri="{FF2B5EF4-FFF2-40B4-BE49-F238E27FC236}">
                      <a16:creationId xmlns:a16="http://schemas.microsoft.com/office/drawing/2014/main" id="{F13CB11C-73D2-5A0D-1915-9096762DEA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7021" y="41008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8" name="Star: 5 Points 1901">
                  <a:hlinkClick r:id="rId19"/>
                  <a:extLst>
                    <a:ext uri="{FF2B5EF4-FFF2-40B4-BE49-F238E27FC236}">
                      <a16:creationId xmlns:a16="http://schemas.microsoft.com/office/drawing/2014/main" id="{5A3C5E97-9E7A-49CF-7B87-9CAE8040CB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7006" y="41008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66" name="dock - vascular">
              <a:extLst>
                <a:ext uri="{FF2B5EF4-FFF2-40B4-BE49-F238E27FC236}">
                  <a16:creationId xmlns:a16="http://schemas.microsoft.com/office/drawing/2014/main" id="{AE90118C-2A0C-D33B-DEBF-5198A0B0B191}"/>
                </a:ext>
              </a:extLst>
            </p:cNvPr>
            <p:cNvGrpSpPr/>
            <p:nvPr/>
          </p:nvGrpSpPr>
          <p:grpSpPr>
            <a:xfrm>
              <a:off x="14192179" y="16796384"/>
              <a:ext cx="180000" cy="673522"/>
              <a:chOff x="14195310" y="13693138"/>
              <a:chExt cx="180000" cy="673522"/>
            </a:xfrm>
          </p:grpSpPr>
          <p:sp>
            <p:nvSpPr>
              <p:cNvPr id="2567" name="Text Box 3070">
                <a:extLst>
                  <a:ext uri="{FF2B5EF4-FFF2-40B4-BE49-F238E27FC236}">
                    <a16:creationId xmlns:a16="http://schemas.microsoft.com/office/drawing/2014/main" id="{91AC8216-FCB9-54C3-BB8C-1D3C01584B17}"/>
                  </a:ext>
                </a:extLst>
              </p:cNvPr>
              <p:cNvSpPr txBox="1"/>
              <p:nvPr/>
            </p:nvSpPr>
            <p:spPr>
              <a:xfrm>
                <a:off x="14195310" y="13693138"/>
                <a:ext cx="180000" cy="673522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8" name="Text Box 3036">
                <a:extLst>
                  <a:ext uri="{FF2B5EF4-FFF2-40B4-BE49-F238E27FC236}">
                    <a16:creationId xmlns:a16="http://schemas.microsoft.com/office/drawing/2014/main" id="{784A84E0-CA8F-6CE8-9DB6-DA6C497C33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9310" y="13993899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7" name="organ group - esophagus">
            <a:extLst>
              <a:ext uri="{FF2B5EF4-FFF2-40B4-BE49-F238E27FC236}">
                <a16:creationId xmlns:a16="http://schemas.microsoft.com/office/drawing/2014/main" id="{92874BE8-CC2A-C757-62D3-45036374427F}"/>
              </a:ext>
            </a:extLst>
          </p:cNvPr>
          <p:cNvGrpSpPr/>
          <p:nvPr/>
        </p:nvGrpSpPr>
        <p:grpSpPr>
          <a:xfrm>
            <a:off x="15322504" y="10667543"/>
            <a:ext cx="4109789" cy="1038575"/>
            <a:chOff x="14179509" y="10667543"/>
            <a:chExt cx="4109789" cy="1038575"/>
          </a:xfrm>
        </p:grpSpPr>
        <p:sp>
          <p:nvSpPr>
            <p:cNvPr id="2379" name="organ - esophagus">
              <a:extLst>
                <a:ext uri="{FF2B5EF4-FFF2-40B4-BE49-F238E27FC236}">
                  <a16:creationId xmlns:a16="http://schemas.microsoft.com/office/drawing/2014/main" id="{7274D757-FDC0-3C74-B6E3-238FD07DD091}"/>
                </a:ext>
              </a:extLst>
            </p:cNvPr>
            <p:cNvSpPr txBox="1"/>
            <p:nvPr/>
          </p:nvSpPr>
          <p:spPr>
            <a:xfrm>
              <a:off x="14179509" y="10667543"/>
              <a:ext cx="4104000" cy="10385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Esophagus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572" name="FTU - upper esophageal sphincter">
              <a:extLst>
                <a:ext uri="{FF2B5EF4-FFF2-40B4-BE49-F238E27FC236}">
                  <a16:creationId xmlns:a16="http://schemas.microsoft.com/office/drawing/2014/main" id="{9DF1A740-7C6D-B630-9813-C648EF353D6C}"/>
                </a:ext>
              </a:extLst>
            </p:cNvPr>
            <p:cNvGrpSpPr/>
            <p:nvPr/>
          </p:nvGrpSpPr>
          <p:grpSpPr>
            <a:xfrm>
              <a:off x="14396543" y="10770137"/>
              <a:ext cx="3888000" cy="216000"/>
              <a:chOff x="14396543" y="10770137"/>
              <a:chExt cx="3888000" cy="216000"/>
            </a:xfrm>
          </p:grpSpPr>
          <p:sp>
            <p:nvSpPr>
              <p:cNvPr id="2383" name="FTU - upper esophageal sphincter">
                <a:extLst>
                  <a:ext uri="{FF2B5EF4-FFF2-40B4-BE49-F238E27FC236}">
                    <a16:creationId xmlns:a16="http://schemas.microsoft.com/office/drawing/2014/main" id="{9AAE22AD-A6A7-AF38-9A48-AFAC36CDC5E6}"/>
                  </a:ext>
                </a:extLst>
              </p:cNvPr>
              <p:cNvSpPr txBox="1"/>
              <p:nvPr/>
            </p:nvSpPr>
            <p:spPr>
              <a:xfrm>
                <a:off x="14396543" y="1077013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esophageal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96" name="link">
                <a:extLst>
                  <a:ext uri="{FF2B5EF4-FFF2-40B4-BE49-F238E27FC236}">
                    <a16:creationId xmlns:a16="http://schemas.microsoft.com/office/drawing/2014/main" id="{2CF70AD4-BF8B-E66B-BA09-2005F29F1761}"/>
                  </a:ext>
                </a:extLst>
              </p:cNvPr>
              <p:cNvGrpSpPr/>
              <p:nvPr/>
            </p:nvGrpSpPr>
            <p:grpSpPr>
              <a:xfrm>
                <a:off x="14494311" y="10896097"/>
                <a:ext cx="271971" cy="72000"/>
                <a:chOff x="10138134" y="10717662"/>
                <a:chExt cx="271971" cy="72000"/>
              </a:xfrm>
            </p:grpSpPr>
            <p:sp>
              <p:nvSpPr>
                <p:cNvPr id="2397" name="Star: 5 Points 2250">
                  <a:hlinkClick r:id="rId28"/>
                  <a:extLst>
                    <a:ext uri="{FF2B5EF4-FFF2-40B4-BE49-F238E27FC236}">
                      <a16:creationId xmlns:a16="http://schemas.microsoft.com/office/drawing/2014/main" id="{7B028358-969F-DDA1-E0A2-3DA215A744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8134" y="1071766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8" name="Star: 5 Points 2251">
                  <a:hlinkClick r:id="rId29"/>
                  <a:extLst>
                    <a:ext uri="{FF2B5EF4-FFF2-40B4-BE49-F238E27FC236}">
                      <a16:creationId xmlns:a16="http://schemas.microsoft.com/office/drawing/2014/main" id="{C0F2C909-862B-1091-50AC-06F8A541C4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8120" y="1071766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9" name="Star: 5 Points 2252">
                  <a:hlinkClick r:id="rId19"/>
                  <a:extLst>
                    <a:ext uri="{FF2B5EF4-FFF2-40B4-BE49-F238E27FC236}">
                      <a16:creationId xmlns:a16="http://schemas.microsoft.com/office/drawing/2014/main" id="{6EAB70BC-DD57-446E-94A6-B41F8574E5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8105" y="1071766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13" name="dock">
                <a:extLst>
                  <a:ext uri="{FF2B5EF4-FFF2-40B4-BE49-F238E27FC236}">
                    <a16:creationId xmlns:a16="http://schemas.microsoft.com/office/drawing/2014/main" id="{799EF72D-1F83-CA7A-14E5-0FD75469D90A}"/>
                  </a:ext>
                </a:extLst>
              </p:cNvPr>
              <p:cNvGrpSpPr/>
              <p:nvPr/>
            </p:nvGrpSpPr>
            <p:grpSpPr>
              <a:xfrm>
                <a:off x="17868864" y="10784099"/>
                <a:ext cx="57600" cy="186737"/>
                <a:chOff x="2970743" y="12247074"/>
                <a:chExt cx="57600" cy="186737"/>
              </a:xfrm>
            </p:grpSpPr>
            <p:sp>
              <p:nvSpPr>
                <p:cNvPr id="2414" name="Text Box 3086">
                  <a:extLst>
                    <a:ext uri="{FF2B5EF4-FFF2-40B4-BE49-F238E27FC236}">
                      <a16:creationId xmlns:a16="http://schemas.microsoft.com/office/drawing/2014/main" id="{07E7807E-1642-F33A-9B39-4F147EA993A1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5" name="Text Box 3086">
                  <a:extLst>
                    <a:ext uri="{FF2B5EF4-FFF2-40B4-BE49-F238E27FC236}">
                      <a16:creationId xmlns:a16="http://schemas.microsoft.com/office/drawing/2014/main" id="{BFC738D6-6244-348D-849A-83BAC6BBEB9F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6" name="Text Box 3086">
                  <a:extLst>
                    <a:ext uri="{FF2B5EF4-FFF2-40B4-BE49-F238E27FC236}">
                      <a16:creationId xmlns:a16="http://schemas.microsoft.com/office/drawing/2014/main" id="{7B68F831-272C-43DC-CEA9-57619B15128B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6" name="FTU - upper 1/3 of esophagus">
              <a:extLst>
                <a:ext uri="{FF2B5EF4-FFF2-40B4-BE49-F238E27FC236}">
                  <a16:creationId xmlns:a16="http://schemas.microsoft.com/office/drawing/2014/main" id="{61370507-F8EF-F122-60B8-EE8AAF63C920}"/>
                </a:ext>
              </a:extLst>
            </p:cNvPr>
            <p:cNvGrpSpPr/>
            <p:nvPr/>
          </p:nvGrpSpPr>
          <p:grpSpPr>
            <a:xfrm>
              <a:off x="14396543" y="10997465"/>
              <a:ext cx="3888000" cy="216000"/>
              <a:chOff x="14396543" y="10997465"/>
              <a:chExt cx="3888000" cy="216000"/>
            </a:xfrm>
          </p:grpSpPr>
          <p:sp>
            <p:nvSpPr>
              <p:cNvPr id="2382" name="FTU - upper 1/3 of esophagus">
                <a:extLst>
                  <a:ext uri="{FF2B5EF4-FFF2-40B4-BE49-F238E27FC236}">
                    <a16:creationId xmlns:a16="http://schemas.microsoft.com/office/drawing/2014/main" id="{EBB406AB-5D28-6EAD-D627-6F2B50F04073}"/>
                  </a:ext>
                </a:extLst>
              </p:cNvPr>
              <p:cNvSpPr txBox="1"/>
              <p:nvPr/>
            </p:nvSpPr>
            <p:spPr>
              <a:xfrm>
                <a:off x="14396543" y="1099746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1/3 of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esophagus</a:t>
                </a:r>
                <a:endPara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92" name="link">
                <a:extLst>
                  <a:ext uri="{FF2B5EF4-FFF2-40B4-BE49-F238E27FC236}">
                    <a16:creationId xmlns:a16="http://schemas.microsoft.com/office/drawing/2014/main" id="{90EE869A-39A2-22A8-A673-A333743BCC58}"/>
                  </a:ext>
                </a:extLst>
              </p:cNvPr>
              <p:cNvGrpSpPr/>
              <p:nvPr/>
            </p:nvGrpSpPr>
            <p:grpSpPr>
              <a:xfrm>
                <a:off x="14489548" y="11124208"/>
                <a:ext cx="271971" cy="72000"/>
                <a:chOff x="10133371" y="10945773"/>
                <a:chExt cx="271971" cy="72000"/>
              </a:xfrm>
            </p:grpSpPr>
            <p:sp>
              <p:nvSpPr>
                <p:cNvPr id="2393" name="Star: 5 Points 2250">
                  <a:hlinkClick r:id="rId28"/>
                  <a:extLst>
                    <a:ext uri="{FF2B5EF4-FFF2-40B4-BE49-F238E27FC236}">
                      <a16:creationId xmlns:a16="http://schemas.microsoft.com/office/drawing/2014/main" id="{D8FAFDE6-D41A-9269-1817-D718258B64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3371" y="1094577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4" name="Star: 5 Points 2251">
                  <a:hlinkClick r:id="rId18"/>
                  <a:extLst>
                    <a:ext uri="{FF2B5EF4-FFF2-40B4-BE49-F238E27FC236}">
                      <a16:creationId xmlns:a16="http://schemas.microsoft.com/office/drawing/2014/main" id="{770DC4A0-131D-D0B2-7B94-2D3C4CC25F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3357" y="1094577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5" name="Star: 5 Points 2252">
                  <a:hlinkClick r:id="rId19"/>
                  <a:extLst>
                    <a:ext uri="{FF2B5EF4-FFF2-40B4-BE49-F238E27FC236}">
                      <a16:creationId xmlns:a16="http://schemas.microsoft.com/office/drawing/2014/main" id="{D89D406F-208C-2C7C-348B-54B53D3407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3342" y="1094577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17" name="dock">
                <a:extLst>
                  <a:ext uri="{FF2B5EF4-FFF2-40B4-BE49-F238E27FC236}">
                    <a16:creationId xmlns:a16="http://schemas.microsoft.com/office/drawing/2014/main" id="{A22E86F5-9E50-9BC5-486F-208FCECB4E6E}"/>
                  </a:ext>
                </a:extLst>
              </p:cNvPr>
              <p:cNvGrpSpPr/>
              <p:nvPr/>
            </p:nvGrpSpPr>
            <p:grpSpPr>
              <a:xfrm>
                <a:off x="17869048" y="11012009"/>
                <a:ext cx="57600" cy="186737"/>
                <a:chOff x="2970927" y="12246601"/>
                <a:chExt cx="57600" cy="186737"/>
              </a:xfrm>
            </p:grpSpPr>
            <p:sp>
              <p:nvSpPr>
                <p:cNvPr id="2418" name="Text Box 3086">
                  <a:extLst>
                    <a:ext uri="{FF2B5EF4-FFF2-40B4-BE49-F238E27FC236}">
                      <a16:creationId xmlns:a16="http://schemas.microsoft.com/office/drawing/2014/main" id="{970BDA32-C533-F405-03A9-0EB5358C5E8E}"/>
                    </a:ext>
                  </a:extLst>
                </p:cNvPr>
                <p:cNvSpPr txBox="1"/>
                <p:nvPr/>
              </p:nvSpPr>
              <p:spPr>
                <a:xfrm>
                  <a:off x="2970927" y="1224660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9" name="Text Box 3086">
                  <a:extLst>
                    <a:ext uri="{FF2B5EF4-FFF2-40B4-BE49-F238E27FC236}">
                      <a16:creationId xmlns:a16="http://schemas.microsoft.com/office/drawing/2014/main" id="{42738BF1-A81D-A8C1-499F-B8EB6EAB3418}"/>
                    </a:ext>
                  </a:extLst>
                </p:cNvPr>
                <p:cNvSpPr txBox="1"/>
                <p:nvPr/>
              </p:nvSpPr>
              <p:spPr>
                <a:xfrm>
                  <a:off x="2970927" y="1231117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0" name="Text Box 3086">
                  <a:extLst>
                    <a:ext uri="{FF2B5EF4-FFF2-40B4-BE49-F238E27FC236}">
                      <a16:creationId xmlns:a16="http://schemas.microsoft.com/office/drawing/2014/main" id="{C4F10F35-CDAC-0013-A438-0D0B821EA9CE}"/>
                    </a:ext>
                  </a:extLst>
                </p:cNvPr>
                <p:cNvSpPr txBox="1"/>
                <p:nvPr/>
              </p:nvSpPr>
              <p:spPr>
                <a:xfrm>
                  <a:off x="2970927" y="1237573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5" name="FTU - lower 2/3 of esophagus">
              <a:extLst>
                <a:ext uri="{FF2B5EF4-FFF2-40B4-BE49-F238E27FC236}">
                  <a16:creationId xmlns:a16="http://schemas.microsoft.com/office/drawing/2014/main" id="{49396EEB-B822-61DC-FD5A-DFA3C7579A7A}"/>
                </a:ext>
              </a:extLst>
            </p:cNvPr>
            <p:cNvGrpSpPr/>
            <p:nvPr/>
          </p:nvGrpSpPr>
          <p:grpSpPr>
            <a:xfrm>
              <a:off x="14401298" y="11226073"/>
              <a:ext cx="3888000" cy="216000"/>
              <a:chOff x="14401298" y="11226073"/>
              <a:chExt cx="3888000" cy="216000"/>
            </a:xfrm>
          </p:grpSpPr>
          <p:sp>
            <p:nvSpPr>
              <p:cNvPr id="2381" name="FTU - lower 2/3 of esophagus">
                <a:extLst>
                  <a:ext uri="{FF2B5EF4-FFF2-40B4-BE49-F238E27FC236}">
                    <a16:creationId xmlns:a16="http://schemas.microsoft.com/office/drawing/2014/main" id="{5A4F45F9-440F-5E39-CFCA-574E731B840B}"/>
                  </a:ext>
                </a:extLst>
              </p:cNvPr>
              <p:cNvSpPr txBox="1"/>
              <p:nvPr/>
            </p:nvSpPr>
            <p:spPr>
              <a:xfrm>
                <a:off x="14401298" y="1122607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2/3 of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esophagus</a:t>
                </a:r>
                <a:endPara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88" name="link">
                <a:extLst>
                  <a:ext uri="{FF2B5EF4-FFF2-40B4-BE49-F238E27FC236}">
                    <a16:creationId xmlns:a16="http://schemas.microsoft.com/office/drawing/2014/main" id="{8A182450-935F-D49C-F394-397DA6DED701}"/>
                  </a:ext>
                </a:extLst>
              </p:cNvPr>
              <p:cNvGrpSpPr/>
              <p:nvPr/>
            </p:nvGrpSpPr>
            <p:grpSpPr>
              <a:xfrm>
                <a:off x="14489548" y="11349234"/>
                <a:ext cx="271971" cy="72000"/>
                <a:chOff x="10133371" y="11170799"/>
                <a:chExt cx="271971" cy="72000"/>
              </a:xfrm>
            </p:grpSpPr>
            <p:sp>
              <p:nvSpPr>
                <p:cNvPr id="2389" name="Star: 5 Points 2250">
                  <a:hlinkClick r:id="rId28"/>
                  <a:extLst>
                    <a:ext uri="{FF2B5EF4-FFF2-40B4-BE49-F238E27FC236}">
                      <a16:creationId xmlns:a16="http://schemas.microsoft.com/office/drawing/2014/main" id="{E5C09914-DE45-6464-6F70-C7580B56CB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3371" y="111707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0" name="Star: 5 Points 2251">
                  <a:hlinkClick r:id="rId18"/>
                  <a:extLst>
                    <a:ext uri="{FF2B5EF4-FFF2-40B4-BE49-F238E27FC236}">
                      <a16:creationId xmlns:a16="http://schemas.microsoft.com/office/drawing/2014/main" id="{E38DE508-B948-0D8C-81E2-B359E96717F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3357" y="111707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1" name="Star: 5 Points 2252">
                  <a:extLst>
                    <a:ext uri="{FF2B5EF4-FFF2-40B4-BE49-F238E27FC236}">
                      <a16:creationId xmlns:a16="http://schemas.microsoft.com/office/drawing/2014/main" id="{1798EEE3-EC7C-ED7A-F199-8A63CAA64FC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3342" y="111707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21" name="dock">
                <a:extLst>
                  <a:ext uri="{FF2B5EF4-FFF2-40B4-BE49-F238E27FC236}">
                    <a16:creationId xmlns:a16="http://schemas.microsoft.com/office/drawing/2014/main" id="{16C65269-A44B-680F-B57E-4C2A72D45AF7}"/>
                  </a:ext>
                </a:extLst>
              </p:cNvPr>
              <p:cNvGrpSpPr/>
              <p:nvPr/>
            </p:nvGrpSpPr>
            <p:grpSpPr>
              <a:xfrm>
                <a:off x="17868864" y="11240865"/>
                <a:ext cx="57600" cy="186737"/>
                <a:chOff x="2970743" y="12247074"/>
                <a:chExt cx="57600" cy="186737"/>
              </a:xfrm>
            </p:grpSpPr>
            <p:sp>
              <p:nvSpPr>
                <p:cNvPr id="2422" name="Text Box 3086">
                  <a:extLst>
                    <a:ext uri="{FF2B5EF4-FFF2-40B4-BE49-F238E27FC236}">
                      <a16:creationId xmlns:a16="http://schemas.microsoft.com/office/drawing/2014/main" id="{AABE4F99-4ADE-9850-84DF-4C5C4DCD2CD7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3" name="Text Box 3086">
                  <a:extLst>
                    <a:ext uri="{FF2B5EF4-FFF2-40B4-BE49-F238E27FC236}">
                      <a16:creationId xmlns:a16="http://schemas.microsoft.com/office/drawing/2014/main" id="{D90DFDA6-AF01-48AF-F4B2-35A9822DB5AF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4" name="Text Box 3086">
                  <a:extLst>
                    <a:ext uri="{FF2B5EF4-FFF2-40B4-BE49-F238E27FC236}">
                      <a16:creationId xmlns:a16="http://schemas.microsoft.com/office/drawing/2014/main" id="{94F83EEE-DF54-96EF-172A-1CC9C50468FF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4" name="FTU - lower esophageal sphincter">
              <a:extLst>
                <a:ext uri="{FF2B5EF4-FFF2-40B4-BE49-F238E27FC236}">
                  <a16:creationId xmlns:a16="http://schemas.microsoft.com/office/drawing/2014/main" id="{B462789E-F8BE-12F7-CE14-6F05DCEDAB2B}"/>
                </a:ext>
              </a:extLst>
            </p:cNvPr>
            <p:cNvGrpSpPr/>
            <p:nvPr/>
          </p:nvGrpSpPr>
          <p:grpSpPr>
            <a:xfrm>
              <a:off x="14396543" y="11457405"/>
              <a:ext cx="3888000" cy="216000"/>
              <a:chOff x="14396543" y="11457405"/>
              <a:chExt cx="3888000" cy="216000"/>
            </a:xfrm>
          </p:grpSpPr>
          <p:sp>
            <p:nvSpPr>
              <p:cNvPr id="2380" name="FTU - lower esophageal sphincter">
                <a:extLst>
                  <a:ext uri="{FF2B5EF4-FFF2-40B4-BE49-F238E27FC236}">
                    <a16:creationId xmlns:a16="http://schemas.microsoft.com/office/drawing/2014/main" id="{2399F8C6-C122-435B-3464-10BE8DE81A6D}"/>
                  </a:ext>
                </a:extLst>
              </p:cNvPr>
              <p:cNvSpPr txBox="1"/>
              <p:nvPr/>
            </p:nvSpPr>
            <p:spPr>
              <a:xfrm>
                <a:off x="14396543" y="1145740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esophageal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84" name="link">
                <a:extLst>
                  <a:ext uri="{FF2B5EF4-FFF2-40B4-BE49-F238E27FC236}">
                    <a16:creationId xmlns:a16="http://schemas.microsoft.com/office/drawing/2014/main" id="{88F76F06-2377-0B40-8537-DB9169D32B94}"/>
                  </a:ext>
                </a:extLst>
              </p:cNvPr>
              <p:cNvGrpSpPr/>
              <p:nvPr/>
            </p:nvGrpSpPr>
            <p:grpSpPr>
              <a:xfrm>
                <a:off x="14480023" y="11575694"/>
                <a:ext cx="271971" cy="72000"/>
                <a:chOff x="10123846" y="11397259"/>
                <a:chExt cx="271971" cy="72000"/>
              </a:xfrm>
            </p:grpSpPr>
            <p:sp>
              <p:nvSpPr>
                <p:cNvPr id="2385" name="Star: 5 Points 2250">
                  <a:hlinkClick r:id="rId28"/>
                  <a:extLst>
                    <a:ext uri="{FF2B5EF4-FFF2-40B4-BE49-F238E27FC236}">
                      <a16:creationId xmlns:a16="http://schemas.microsoft.com/office/drawing/2014/main" id="{C854E373-707C-1854-8B6E-6E6DC24B3AA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23846" y="1139725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86" name="Star: 5 Points 2251">
                  <a:hlinkClick r:id="rId18"/>
                  <a:extLst>
                    <a:ext uri="{FF2B5EF4-FFF2-40B4-BE49-F238E27FC236}">
                      <a16:creationId xmlns:a16="http://schemas.microsoft.com/office/drawing/2014/main" id="{FFE6B280-4C0E-375E-6015-0335556980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23832" y="1139725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87" name="Star: 5 Points 2252">
                  <a:extLst>
                    <a:ext uri="{FF2B5EF4-FFF2-40B4-BE49-F238E27FC236}">
                      <a16:creationId xmlns:a16="http://schemas.microsoft.com/office/drawing/2014/main" id="{D6E6E726-CC03-2D0F-5498-2D30DB71837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23817" y="1139725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528" name="dock">
                <a:extLst>
                  <a:ext uri="{FF2B5EF4-FFF2-40B4-BE49-F238E27FC236}">
                    <a16:creationId xmlns:a16="http://schemas.microsoft.com/office/drawing/2014/main" id="{FEB3A3B3-47D3-78BD-1C69-0C3FA77268E1}"/>
                  </a:ext>
                </a:extLst>
              </p:cNvPr>
              <p:cNvGrpSpPr/>
              <p:nvPr/>
            </p:nvGrpSpPr>
            <p:grpSpPr>
              <a:xfrm>
                <a:off x="17864602" y="11471447"/>
                <a:ext cx="57600" cy="186737"/>
                <a:chOff x="2970743" y="12247074"/>
                <a:chExt cx="57600" cy="186737"/>
              </a:xfrm>
            </p:grpSpPr>
            <p:sp>
              <p:nvSpPr>
                <p:cNvPr id="2529" name="Text Box 3086">
                  <a:extLst>
                    <a:ext uri="{FF2B5EF4-FFF2-40B4-BE49-F238E27FC236}">
                      <a16:creationId xmlns:a16="http://schemas.microsoft.com/office/drawing/2014/main" id="{211E85EE-2D10-4CBD-323E-5D22B8425807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0" name="Text Box 3086">
                  <a:extLst>
                    <a:ext uri="{FF2B5EF4-FFF2-40B4-BE49-F238E27FC236}">
                      <a16:creationId xmlns:a16="http://schemas.microsoft.com/office/drawing/2014/main" id="{B47926B6-A0BE-841F-94DA-CE83B98B26E1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1" name="Text Box 3086">
                  <a:extLst>
                    <a:ext uri="{FF2B5EF4-FFF2-40B4-BE49-F238E27FC236}">
                      <a16:creationId xmlns:a16="http://schemas.microsoft.com/office/drawing/2014/main" id="{EF8E0D62-DB0B-6206-A18F-A5EDF2D461F0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569" name="dock - vascular">
              <a:extLst>
                <a:ext uri="{FF2B5EF4-FFF2-40B4-BE49-F238E27FC236}">
                  <a16:creationId xmlns:a16="http://schemas.microsoft.com/office/drawing/2014/main" id="{76F37627-C705-0B94-E3BB-3846420FEDF1}"/>
                </a:ext>
              </a:extLst>
            </p:cNvPr>
            <p:cNvGrpSpPr/>
            <p:nvPr/>
          </p:nvGrpSpPr>
          <p:grpSpPr>
            <a:xfrm>
              <a:off x="14200825" y="10770340"/>
              <a:ext cx="180000" cy="902475"/>
              <a:chOff x="14204668" y="11992615"/>
              <a:chExt cx="180000" cy="902475"/>
            </a:xfrm>
          </p:grpSpPr>
          <p:sp>
            <p:nvSpPr>
              <p:cNvPr id="2570" name="Text Box 3070">
                <a:extLst>
                  <a:ext uri="{FF2B5EF4-FFF2-40B4-BE49-F238E27FC236}">
                    <a16:creationId xmlns:a16="http://schemas.microsoft.com/office/drawing/2014/main" id="{1FBB4626-8281-9097-18D2-2DC3ADE8865B}"/>
                  </a:ext>
                </a:extLst>
              </p:cNvPr>
              <p:cNvSpPr txBox="1"/>
              <p:nvPr/>
            </p:nvSpPr>
            <p:spPr>
              <a:xfrm>
                <a:off x="14204668" y="11992615"/>
                <a:ext cx="180000" cy="90247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71" name="Text Box 3036">
                <a:extLst>
                  <a:ext uri="{FF2B5EF4-FFF2-40B4-BE49-F238E27FC236}">
                    <a16:creationId xmlns:a16="http://schemas.microsoft.com/office/drawing/2014/main" id="{58F72025-D034-5C3C-07D8-B9C4FDEDF0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58668" y="1240785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142" name="organ group - heart">
            <a:extLst>
              <a:ext uri="{FF2B5EF4-FFF2-40B4-BE49-F238E27FC236}">
                <a16:creationId xmlns:a16="http://schemas.microsoft.com/office/drawing/2014/main" id="{758FA10A-E9AD-D6BD-B25B-E4D177183DC0}"/>
              </a:ext>
            </a:extLst>
          </p:cNvPr>
          <p:cNvGrpSpPr/>
          <p:nvPr/>
        </p:nvGrpSpPr>
        <p:grpSpPr>
          <a:xfrm>
            <a:off x="13493641" y="10992760"/>
            <a:ext cx="1377853" cy="3323297"/>
            <a:chOff x="12341071" y="10158401"/>
            <a:chExt cx="1377853" cy="3323297"/>
          </a:xfrm>
        </p:grpSpPr>
        <p:sp>
          <p:nvSpPr>
            <p:cNvPr id="3073" name="organ - heart">
              <a:extLst>
                <a:ext uri="{FF2B5EF4-FFF2-40B4-BE49-F238E27FC236}">
                  <a16:creationId xmlns:a16="http://schemas.microsoft.com/office/drawing/2014/main" id="{1DA39765-662B-2B52-32D7-9C050F42B903}"/>
                </a:ext>
              </a:extLst>
            </p:cNvPr>
            <p:cNvSpPr txBox="1"/>
            <p:nvPr/>
          </p:nvSpPr>
          <p:spPr>
            <a:xfrm>
              <a:off x="12341071" y="10158401"/>
              <a:ext cx="1377853" cy="332329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Heart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133" name="dock vascular">
              <a:extLst>
                <a:ext uri="{FF2B5EF4-FFF2-40B4-BE49-F238E27FC236}">
                  <a16:creationId xmlns:a16="http://schemas.microsoft.com/office/drawing/2014/main" id="{72596104-31E9-E2EE-AAF2-D53B71097DF8}"/>
                </a:ext>
              </a:extLst>
            </p:cNvPr>
            <p:cNvGrpSpPr/>
            <p:nvPr/>
          </p:nvGrpSpPr>
          <p:grpSpPr>
            <a:xfrm>
              <a:off x="12363337" y="10233310"/>
              <a:ext cx="164661" cy="3204682"/>
              <a:chOff x="12363337" y="10233310"/>
              <a:chExt cx="164661" cy="3204682"/>
            </a:xfrm>
          </p:grpSpPr>
          <p:sp>
            <p:nvSpPr>
              <p:cNvPr id="3097" name="Text Box 3070">
                <a:extLst>
                  <a:ext uri="{FF2B5EF4-FFF2-40B4-BE49-F238E27FC236}">
                    <a16:creationId xmlns:a16="http://schemas.microsoft.com/office/drawing/2014/main" id="{8C61E4D5-A9AE-3FA0-0BDC-76598B5A5E1C}"/>
                  </a:ext>
                </a:extLst>
              </p:cNvPr>
              <p:cNvSpPr txBox="1"/>
              <p:nvPr/>
            </p:nvSpPr>
            <p:spPr>
              <a:xfrm>
                <a:off x="12363337" y="10233310"/>
                <a:ext cx="164661" cy="3204682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98" name="Text Box 3036">
                <a:extLst>
                  <a:ext uri="{FF2B5EF4-FFF2-40B4-BE49-F238E27FC236}">
                    <a16:creationId xmlns:a16="http://schemas.microsoft.com/office/drawing/2014/main" id="{E021EB30-7881-7A2B-6735-18846EA446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414451" y="10266108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14" name="Text Box 3036">
                <a:extLst>
                  <a:ext uri="{FF2B5EF4-FFF2-40B4-BE49-F238E27FC236}">
                    <a16:creationId xmlns:a16="http://schemas.microsoft.com/office/drawing/2014/main" id="{6410F350-8C36-F4CC-7D98-0CBFF3EBA1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416087" y="10419336"/>
                <a:ext cx="72000" cy="72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141" name="FTU - right atrium">
              <a:extLst>
                <a:ext uri="{FF2B5EF4-FFF2-40B4-BE49-F238E27FC236}">
                  <a16:creationId xmlns:a16="http://schemas.microsoft.com/office/drawing/2014/main" id="{94DA19AA-C7F4-8C1B-B8EF-26C44A39C9C1}"/>
                </a:ext>
              </a:extLst>
            </p:cNvPr>
            <p:cNvGrpSpPr/>
            <p:nvPr/>
          </p:nvGrpSpPr>
          <p:grpSpPr>
            <a:xfrm>
              <a:off x="12550544" y="10377044"/>
              <a:ext cx="1150672" cy="360000"/>
              <a:chOff x="12550544" y="10377044"/>
              <a:chExt cx="1150672" cy="360000"/>
            </a:xfrm>
          </p:grpSpPr>
          <p:sp>
            <p:nvSpPr>
              <p:cNvPr id="3110" name="FTU - right atrium">
                <a:extLst>
                  <a:ext uri="{FF2B5EF4-FFF2-40B4-BE49-F238E27FC236}">
                    <a16:creationId xmlns:a16="http://schemas.microsoft.com/office/drawing/2014/main" id="{9EEF58E1-5A78-E736-E958-975BAA0900F5}"/>
                  </a:ext>
                </a:extLst>
              </p:cNvPr>
              <p:cNvSpPr txBox="1"/>
              <p:nvPr/>
            </p:nvSpPr>
            <p:spPr>
              <a:xfrm>
                <a:off x="12550544" y="10377044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Right atrium</a:t>
                </a:r>
              </a:p>
            </p:txBody>
          </p:sp>
          <p:grpSp>
            <p:nvGrpSpPr>
              <p:cNvPr id="3117" name="dock">
                <a:extLst>
                  <a:ext uri="{FF2B5EF4-FFF2-40B4-BE49-F238E27FC236}">
                    <a16:creationId xmlns:a16="http://schemas.microsoft.com/office/drawing/2014/main" id="{8C2BB445-1A96-F7BD-C9FE-6EB6A968DE8D}"/>
                  </a:ext>
                </a:extLst>
              </p:cNvPr>
              <p:cNvGrpSpPr/>
              <p:nvPr/>
            </p:nvGrpSpPr>
            <p:grpSpPr>
              <a:xfrm>
                <a:off x="13608918" y="10486735"/>
                <a:ext cx="57600" cy="180205"/>
                <a:chOff x="13605437" y="9886695"/>
                <a:chExt cx="57600" cy="180205"/>
              </a:xfrm>
            </p:grpSpPr>
            <p:sp>
              <p:nvSpPr>
                <p:cNvPr id="3118" name="Text Box 3086">
                  <a:extLst>
                    <a:ext uri="{FF2B5EF4-FFF2-40B4-BE49-F238E27FC236}">
                      <a16:creationId xmlns:a16="http://schemas.microsoft.com/office/drawing/2014/main" id="{05010C0B-42DC-9D7D-D82D-6BB35333062B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19" name="Text Box 3086">
                  <a:extLst>
                    <a:ext uri="{FF2B5EF4-FFF2-40B4-BE49-F238E27FC236}">
                      <a16:creationId xmlns:a16="http://schemas.microsoft.com/office/drawing/2014/main" id="{64A7ACCA-E475-901F-9C56-690BEFE1B7B3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0" name="Text Box 3086">
                  <a:extLst>
                    <a:ext uri="{FF2B5EF4-FFF2-40B4-BE49-F238E27FC236}">
                      <a16:creationId xmlns:a16="http://schemas.microsoft.com/office/drawing/2014/main" id="{A655AF14-4E26-23E2-722D-664763F5C6AD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40" name="FTU - right ventricle">
              <a:extLst>
                <a:ext uri="{FF2B5EF4-FFF2-40B4-BE49-F238E27FC236}">
                  <a16:creationId xmlns:a16="http://schemas.microsoft.com/office/drawing/2014/main" id="{53B95E9F-4A42-AF55-6654-E9CDC594B2CC}"/>
                </a:ext>
              </a:extLst>
            </p:cNvPr>
            <p:cNvGrpSpPr/>
            <p:nvPr/>
          </p:nvGrpSpPr>
          <p:grpSpPr>
            <a:xfrm>
              <a:off x="12554335" y="10766520"/>
              <a:ext cx="1150672" cy="360000"/>
              <a:chOff x="12554335" y="10766520"/>
              <a:chExt cx="1150672" cy="360000"/>
            </a:xfrm>
          </p:grpSpPr>
          <p:sp>
            <p:nvSpPr>
              <p:cNvPr id="3111" name="FTU - right ventricle">
                <a:extLst>
                  <a:ext uri="{FF2B5EF4-FFF2-40B4-BE49-F238E27FC236}">
                    <a16:creationId xmlns:a16="http://schemas.microsoft.com/office/drawing/2014/main" id="{5D9FB500-DE66-B883-7184-1DA3C687390E}"/>
                  </a:ext>
                </a:extLst>
              </p:cNvPr>
              <p:cNvSpPr txBox="1"/>
              <p:nvPr/>
            </p:nvSpPr>
            <p:spPr>
              <a:xfrm>
                <a:off x="12554335" y="10766520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Right ventricle</a:t>
                </a:r>
              </a:p>
            </p:txBody>
          </p:sp>
          <p:grpSp>
            <p:nvGrpSpPr>
              <p:cNvPr id="3121" name="dock">
                <a:extLst>
                  <a:ext uri="{FF2B5EF4-FFF2-40B4-BE49-F238E27FC236}">
                    <a16:creationId xmlns:a16="http://schemas.microsoft.com/office/drawing/2014/main" id="{BFDC68B2-D3A1-3733-B116-92326E40F428}"/>
                  </a:ext>
                </a:extLst>
              </p:cNvPr>
              <p:cNvGrpSpPr/>
              <p:nvPr/>
            </p:nvGrpSpPr>
            <p:grpSpPr>
              <a:xfrm>
                <a:off x="13606007" y="10880427"/>
                <a:ext cx="57600" cy="180205"/>
                <a:chOff x="13605437" y="9886695"/>
                <a:chExt cx="57600" cy="180205"/>
              </a:xfrm>
            </p:grpSpPr>
            <p:sp>
              <p:nvSpPr>
                <p:cNvPr id="3122" name="Text Box 3086">
                  <a:extLst>
                    <a:ext uri="{FF2B5EF4-FFF2-40B4-BE49-F238E27FC236}">
                      <a16:creationId xmlns:a16="http://schemas.microsoft.com/office/drawing/2014/main" id="{A3BC00AB-F6C0-A3C8-B04D-94110131E067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3" name="Text Box 3086">
                  <a:extLst>
                    <a:ext uri="{FF2B5EF4-FFF2-40B4-BE49-F238E27FC236}">
                      <a16:creationId xmlns:a16="http://schemas.microsoft.com/office/drawing/2014/main" id="{FE1B887C-AB1A-CAFD-54DB-B96A307DA6DD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4" name="Text Box 3086">
                  <a:extLst>
                    <a:ext uri="{FF2B5EF4-FFF2-40B4-BE49-F238E27FC236}">
                      <a16:creationId xmlns:a16="http://schemas.microsoft.com/office/drawing/2014/main" id="{34EF06FF-27F1-47CF-0AE8-D8BF97B8D549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39" name="FTU - left atrium">
              <a:extLst>
                <a:ext uri="{FF2B5EF4-FFF2-40B4-BE49-F238E27FC236}">
                  <a16:creationId xmlns:a16="http://schemas.microsoft.com/office/drawing/2014/main" id="{54AEB12F-4A57-60AF-3242-E387455A541F}"/>
                </a:ext>
              </a:extLst>
            </p:cNvPr>
            <p:cNvGrpSpPr/>
            <p:nvPr/>
          </p:nvGrpSpPr>
          <p:grpSpPr>
            <a:xfrm>
              <a:off x="12552505" y="11149839"/>
              <a:ext cx="1150672" cy="360000"/>
              <a:chOff x="12552505" y="11149839"/>
              <a:chExt cx="1150672" cy="360000"/>
            </a:xfrm>
          </p:grpSpPr>
          <p:sp>
            <p:nvSpPr>
              <p:cNvPr id="3112" name="FTU - left atrium">
                <a:extLst>
                  <a:ext uri="{FF2B5EF4-FFF2-40B4-BE49-F238E27FC236}">
                    <a16:creationId xmlns:a16="http://schemas.microsoft.com/office/drawing/2014/main" id="{8FD2AF8D-E9A2-750D-0E13-3033B780C019}"/>
                  </a:ext>
                </a:extLst>
              </p:cNvPr>
              <p:cNvSpPr txBox="1"/>
              <p:nvPr/>
            </p:nvSpPr>
            <p:spPr>
              <a:xfrm>
                <a:off x="12552505" y="11149839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eft atrium</a:t>
                </a:r>
              </a:p>
            </p:txBody>
          </p:sp>
          <p:grpSp>
            <p:nvGrpSpPr>
              <p:cNvPr id="3125" name="dock">
                <a:extLst>
                  <a:ext uri="{FF2B5EF4-FFF2-40B4-BE49-F238E27FC236}">
                    <a16:creationId xmlns:a16="http://schemas.microsoft.com/office/drawing/2014/main" id="{3BD516EB-A5DF-0103-9BA5-313521F9AF2F}"/>
                  </a:ext>
                </a:extLst>
              </p:cNvPr>
              <p:cNvGrpSpPr/>
              <p:nvPr/>
            </p:nvGrpSpPr>
            <p:grpSpPr>
              <a:xfrm>
                <a:off x="13606007" y="11276889"/>
                <a:ext cx="57600" cy="180205"/>
                <a:chOff x="13605437" y="9886695"/>
                <a:chExt cx="57600" cy="180205"/>
              </a:xfrm>
            </p:grpSpPr>
            <p:sp>
              <p:nvSpPr>
                <p:cNvPr id="3126" name="Text Box 3086">
                  <a:extLst>
                    <a:ext uri="{FF2B5EF4-FFF2-40B4-BE49-F238E27FC236}">
                      <a16:creationId xmlns:a16="http://schemas.microsoft.com/office/drawing/2014/main" id="{941D39BD-12E7-393D-EAD0-04DF292EE66A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7" name="Text Box 3086">
                  <a:extLst>
                    <a:ext uri="{FF2B5EF4-FFF2-40B4-BE49-F238E27FC236}">
                      <a16:creationId xmlns:a16="http://schemas.microsoft.com/office/drawing/2014/main" id="{CA936D03-120D-EF27-D79B-16BA5DA9CCEB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8" name="Text Box 3086">
                  <a:extLst>
                    <a:ext uri="{FF2B5EF4-FFF2-40B4-BE49-F238E27FC236}">
                      <a16:creationId xmlns:a16="http://schemas.microsoft.com/office/drawing/2014/main" id="{3500BB87-E979-E057-7EAA-1FDF5DE6295D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34" name="FTU - left ventricle">
              <a:extLst>
                <a:ext uri="{FF2B5EF4-FFF2-40B4-BE49-F238E27FC236}">
                  <a16:creationId xmlns:a16="http://schemas.microsoft.com/office/drawing/2014/main" id="{D5020AAD-4F03-FA3D-3259-435C4B86C5D1}"/>
                </a:ext>
              </a:extLst>
            </p:cNvPr>
            <p:cNvGrpSpPr/>
            <p:nvPr/>
          </p:nvGrpSpPr>
          <p:grpSpPr>
            <a:xfrm>
              <a:off x="12556296" y="11539315"/>
              <a:ext cx="1150672" cy="360000"/>
              <a:chOff x="12556296" y="11539315"/>
              <a:chExt cx="1150672" cy="360000"/>
            </a:xfrm>
          </p:grpSpPr>
          <p:sp>
            <p:nvSpPr>
              <p:cNvPr id="3113" name="FTU - left ventricle">
                <a:extLst>
                  <a:ext uri="{FF2B5EF4-FFF2-40B4-BE49-F238E27FC236}">
                    <a16:creationId xmlns:a16="http://schemas.microsoft.com/office/drawing/2014/main" id="{5CD8163E-C332-F76E-A3AF-52BDA7EEC381}"/>
                  </a:ext>
                </a:extLst>
              </p:cNvPr>
              <p:cNvSpPr txBox="1"/>
              <p:nvPr/>
            </p:nvSpPr>
            <p:spPr>
              <a:xfrm>
                <a:off x="12556296" y="11539315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Left ventricle</a:t>
                </a:r>
              </a:p>
            </p:txBody>
          </p:sp>
          <p:grpSp>
            <p:nvGrpSpPr>
              <p:cNvPr id="3129" name="dock">
                <a:extLst>
                  <a:ext uri="{FF2B5EF4-FFF2-40B4-BE49-F238E27FC236}">
                    <a16:creationId xmlns:a16="http://schemas.microsoft.com/office/drawing/2014/main" id="{934BB445-80A0-8CD9-ACBA-69AF5C340E1E}"/>
                  </a:ext>
                </a:extLst>
              </p:cNvPr>
              <p:cNvGrpSpPr/>
              <p:nvPr/>
            </p:nvGrpSpPr>
            <p:grpSpPr>
              <a:xfrm>
                <a:off x="13606007" y="11669355"/>
                <a:ext cx="57600" cy="180205"/>
                <a:chOff x="13605437" y="9886695"/>
                <a:chExt cx="57600" cy="180205"/>
              </a:xfrm>
            </p:grpSpPr>
            <p:sp>
              <p:nvSpPr>
                <p:cNvPr id="3130" name="Text Box 3086">
                  <a:extLst>
                    <a:ext uri="{FF2B5EF4-FFF2-40B4-BE49-F238E27FC236}">
                      <a16:creationId xmlns:a16="http://schemas.microsoft.com/office/drawing/2014/main" id="{5C48C422-F71A-9552-C1C3-305C1671A401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31" name="Text Box 3086">
                  <a:extLst>
                    <a:ext uri="{FF2B5EF4-FFF2-40B4-BE49-F238E27FC236}">
                      <a16:creationId xmlns:a16="http://schemas.microsoft.com/office/drawing/2014/main" id="{04F0474D-5615-EFBA-DE9B-21EF14481809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32" name="Text Box 3086">
                  <a:extLst>
                    <a:ext uri="{FF2B5EF4-FFF2-40B4-BE49-F238E27FC236}">
                      <a16:creationId xmlns:a16="http://schemas.microsoft.com/office/drawing/2014/main" id="{0C32E54A-F126-702F-53BB-5B1A4DD07159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2936" name="organ group - pituitary gland">
            <a:extLst>
              <a:ext uri="{FF2B5EF4-FFF2-40B4-BE49-F238E27FC236}">
                <a16:creationId xmlns:a16="http://schemas.microsoft.com/office/drawing/2014/main" id="{742B979F-83D7-5CF0-3472-E42921B7A8EC}"/>
              </a:ext>
            </a:extLst>
          </p:cNvPr>
          <p:cNvGrpSpPr/>
          <p:nvPr/>
        </p:nvGrpSpPr>
        <p:grpSpPr>
          <a:xfrm>
            <a:off x="1317979" y="7869933"/>
            <a:ext cx="1440000" cy="252000"/>
            <a:chOff x="2041884" y="7869933"/>
            <a:chExt cx="1440000" cy="252000"/>
          </a:xfrm>
        </p:grpSpPr>
        <p:sp>
          <p:nvSpPr>
            <p:cNvPr id="2914" name="organ - pituitary gland">
              <a:extLst>
                <a:ext uri="{FF2B5EF4-FFF2-40B4-BE49-F238E27FC236}">
                  <a16:creationId xmlns:a16="http://schemas.microsoft.com/office/drawing/2014/main" id="{411C94E9-64D2-DB0B-554E-41E83B42450C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Pituitary gland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18" name="FTU - pituitary gland">
              <a:extLst>
                <a:ext uri="{FF2B5EF4-FFF2-40B4-BE49-F238E27FC236}">
                  <a16:creationId xmlns:a16="http://schemas.microsoft.com/office/drawing/2014/main" id="{DBF496B7-14CF-EE06-B567-DE59EC8761FC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923" name="dock">
              <a:extLst>
                <a:ext uri="{FF2B5EF4-FFF2-40B4-BE49-F238E27FC236}">
                  <a16:creationId xmlns:a16="http://schemas.microsoft.com/office/drawing/2014/main" id="{A0F4121E-D113-76B1-FADF-BF294AF77DFF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2928" name="Text Box 3086">
                <a:extLst>
                  <a:ext uri="{FF2B5EF4-FFF2-40B4-BE49-F238E27FC236}">
                    <a16:creationId xmlns:a16="http://schemas.microsoft.com/office/drawing/2014/main" id="{F1222724-AC2F-01B7-368D-E26460C44FF9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2" name="Text Box 3086">
                <a:extLst>
                  <a:ext uri="{FF2B5EF4-FFF2-40B4-BE49-F238E27FC236}">
                    <a16:creationId xmlns:a16="http://schemas.microsoft.com/office/drawing/2014/main" id="{9796D926-0C1A-4D60-F5D4-57F6CF31FA4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4" name="Text Box 3086">
                <a:extLst>
                  <a:ext uri="{FF2B5EF4-FFF2-40B4-BE49-F238E27FC236}">
                    <a16:creationId xmlns:a16="http://schemas.microsoft.com/office/drawing/2014/main" id="{77765FBB-BEB3-2FA7-A498-051287FE7EE6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37" name="organ group - pineal gland">
            <a:extLst>
              <a:ext uri="{FF2B5EF4-FFF2-40B4-BE49-F238E27FC236}">
                <a16:creationId xmlns:a16="http://schemas.microsoft.com/office/drawing/2014/main" id="{B7422F74-9F4A-8921-75FB-9F03E08738A9}"/>
              </a:ext>
            </a:extLst>
          </p:cNvPr>
          <p:cNvGrpSpPr/>
          <p:nvPr/>
        </p:nvGrpSpPr>
        <p:grpSpPr>
          <a:xfrm>
            <a:off x="1317979" y="8208903"/>
            <a:ext cx="1440000" cy="252000"/>
            <a:chOff x="2041884" y="8208903"/>
            <a:chExt cx="1440000" cy="252000"/>
          </a:xfrm>
        </p:grpSpPr>
        <p:sp>
          <p:nvSpPr>
            <p:cNvPr id="2889" name="organ - pineal gland">
              <a:extLst>
                <a:ext uri="{FF2B5EF4-FFF2-40B4-BE49-F238E27FC236}">
                  <a16:creationId xmlns:a16="http://schemas.microsoft.com/office/drawing/2014/main" id="{076A8985-7D20-275C-16E3-3C5B85CDD578}"/>
                </a:ext>
              </a:extLst>
            </p:cNvPr>
            <p:cNvSpPr txBox="1"/>
            <p:nvPr/>
          </p:nvSpPr>
          <p:spPr>
            <a:xfrm>
              <a:off x="2041884" y="820890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Pineal gland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891" name="FTU - pineal gland">
              <a:extLst>
                <a:ext uri="{FF2B5EF4-FFF2-40B4-BE49-F238E27FC236}">
                  <a16:creationId xmlns:a16="http://schemas.microsoft.com/office/drawing/2014/main" id="{3F6AF69F-E931-3427-1773-13AA408FC2E0}"/>
                </a:ext>
              </a:extLst>
            </p:cNvPr>
            <p:cNvSpPr txBox="1"/>
            <p:nvPr/>
          </p:nvSpPr>
          <p:spPr>
            <a:xfrm>
              <a:off x="2681319" y="822690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895" name="dock">
              <a:extLst>
                <a:ext uri="{FF2B5EF4-FFF2-40B4-BE49-F238E27FC236}">
                  <a16:creationId xmlns:a16="http://schemas.microsoft.com/office/drawing/2014/main" id="{9AF96FA4-1A9E-7375-D3F1-34C514E2CAFB}"/>
                </a:ext>
              </a:extLst>
            </p:cNvPr>
            <p:cNvGrpSpPr/>
            <p:nvPr/>
          </p:nvGrpSpPr>
          <p:grpSpPr>
            <a:xfrm>
              <a:off x="3031292" y="8241535"/>
              <a:ext cx="57600" cy="186737"/>
              <a:chOff x="2890221" y="12245125"/>
              <a:chExt cx="57600" cy="186737"/>
            </a:xfrm>
          </p:grpSpPr>
          <p:sp>
            <p:nvSpPr>
              <p:cNvPr id="2906" name="Text Box 3086">
                <a:extLst>
                  <a:ext uri="{FF2B5EF4-FFF2-40B4-BE49-F238E27FC236}">
                    <a16:creationId xmlns:a16="http://schemas.microsoft.com/office/drawing/2014/main" id="{2FF239FE-F3B7-5964-5A58-11A3925450E4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8" name="Text Box 3086">
                <a:extLst>
                  <a:ext uri="{FF2B5EF4-FFF2-40B4-BE49-F238E27FC236}">
                    <a16:creationId xmlns:a16="http://schemas.microsoft.com/office/drawing/2014/main" id="{5BFD8168-CB1C-4D93-8529-D967EE4C6D6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9" name="Text Box 3086">
                <a:extLst>
                  <a:ext uri="{FF2B5EF4-FFF2-40B4-BE49-F238E27FC236}">
                    <a16:creationId xmlns:a16="http://schemas.microsoft.com/office/drawing/2014/main" id="{131B4982-8BB8-AA72-968F-C9EF4FD2200B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41" name="organ group - thyroid">
            <a:extLst>
              <a:ext uri="{FF2B5EF4-FFF2-40B4-BE49-F238E27FC236}">
                <a16:creationId xmlns:a16="http://schemas.microsoft.com/office/drawing/2014/main" id="{10F80204-CB09-C218-0F71-406008492B95}"/>
              </a:ext>
            </a:extLst>
          </p:cNvPr>
          <p:cNvGrpSpPr/>
          <p:nvPr/>
        </p:nvGrpSpPr>
        <p:grpSpPr>
          <a:xfrm>
            <a:off x="1317979" y="8547873"/>
            <a:ext cx="1440000" cy="252000"/>
            <a:chOff x="2041884" y="8547873"/>
            <a:chExt cx="1440000" cy="252000"/>
          </a:xfrm>
        </p:grpSpPr>
        <p:sp>
          <p:nvSpPr>
            <p:cNvPr id="184" name="organ - thyroid">
              <a:extLst>
                <a:ext uri="{FF2B5EF4-FFF2-40B4-BE49-F238E27FC236}">
                  <a16:creationId xmlns:a16="http://schemas.microsoft.com/office/drawing/2014/main" id="{8689B0DD-9184-9216-69EE-A227EF57958C}"/>
                </a:ext>
              </a:extLst>
            </p:cNvPr>
            <p:cNvSpPr txBox="1"/>
            <p:nvPr/>
          </p:nvSpPr>
          <p:spPr>
            <a:xfrm>
              <a:off x="2041884" y="854787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Thyroid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90" name="FTU - thyroid">
              <a:extLst>
                <a:ext uri="{FF2B5EF4-FFF2-40B4-BE49-F238E27FC236}">
                  <a16:creationId xmlns:a16="http://schemas.microsoft.com/office/drawing/2014/main" id="{79BCA8C5-0C34-793E-2702-A5603F06FD22}"/>
                </a:ext>
              </a:extLst>
            </p:cNvPr>
            <p:cNvSpPr txBox="1"/>
            <p:nvPr/>
          </p:nvSpPr>
          <p:spPr>
            <a:xfrm>
              <a:off x="2681319" y="856587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881" name="dock">
              <a:extLst>
                <a:ext uri="{FF2B5EF4-FFF2-40B4-BE49-F238E27FC236}">
                  <a16:creationId xmlns:a16="http://schemas.microsoft.com/office/drawing/2014/main" id="{1C3F4DD8-F963-55CD-D24E-F66F763AE62D}"/>
                </a:ext>
              </a:extLst>
            </p:cNvPr>
            <p:cNvGrpSpPr/>
            <p:nvPr/>
          </p:nvGrpSpPr>
          <p:grpSpPr>
            <a:xfrm>
              <a:off x="3031292" y="8580505"/>
              <a:ext cx="57600" cy="186737"/>
              <a:chOff x="2890221" y="12245125"/>
              <a:chExt cx="57600" cy="186737"/>
            </a:xfrm>
          </p:grpSpPr>
          <p:sp>
            <p:nvSpPr>
              <p:cNvPr id="2884" name="Text Box 3086">
                <a:extLst>
                  <a:ext uri="{FF2B5EF4-FFF2-40B4-BE49-F238E27FC236}">
                    <a16:creationId xmlns:a16="http://schemas.microsoft.com/office/drawing/2014/main" id="{4285456C-41CB-E060-F9C7-1655749BA9DE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5" name="Text Box 3086">
                <a:extLst>
                  <a:ext uri="{FF2B5EF4-FFF2-40B4-BE49-F238E27FC236}">
                    <a16:creationId xmlns:a16="http://schemas.microsoft.com/office/drawing/2014/main" id="{BC2D3391-D38D-799C-4ADF-6D8451C464B3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7" name="Text Box 3086">
                <a:extLst>
                  <a:ext uri="{FF2B5EF4-FFF2-40B4-BE49-F238E27FC236}">
                    <a16:creationId xmlns:a16="http://schemas.microsoft.com/office/drawing/2014/main" id="{4C7657F6-80A6-EB7F-F71D-2A2D8122E1BC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43" name="organ group - parathyroid">
            <a:extLst>
              <a:ext uri="{FF2B5EF4-FFF2-40B4-BE49-F238E27FC236}">
                <a16:creationId xmlns:a16="http://schemas.microsoft.com/office/drawing/2014/main" id="{B6730B19-C8BB-0513-4B62-4A77E59A9FD8}"/>
              </a:ext>
            </a:extLst>
          </p:cNvPr>
          <p:cNvGrpSpPr/>
          <p:nvPr/>
        </p:nvGrpSpPr>
        <p:grpSpPr>
          <a:xfrm>
            <a:off x="1317979" y="8886843"/>
            <a:ext cx="1440000" cy="554548"/>
            <a:chOff x="2041884" y="8886843"/>
            <a:chExt cx="1440000" cy="554548"/>
          </a:xfrm>
        </p:grpSpPr>
        <p:sp>
          <p:nvSpPr>
            <p:cNvPr id="141" name="organ - parathyroid">
              <a:extLst>
                <a:ext uri="{FF2B5EF4-FFF2-40B4-BE49-F238E27FC236}">
                  <a16:creationId xmlns:a16="http://schemas.microsoft.com/office/drawing/2014/main" id="{8B0D12AF-F13E-A4D8-8E27-C5228AD8C7F6}"/>
                </a:ext>
              </a:extLst>
            </p:cNvPr>
            <p:cNvSpPr txBox="1"/>
            <p:nvPr/>
          </p:nvSpPr>
          <p:spPr>
            <a:xfrm>
              <a:off x="2041884" y="8886843"/>
              <a:ext cx="1440000" cy="55454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Parathyroid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8" name="FTU - parathyroid">
              <a:extLst>
                <a:ext uri="{FF2B5EF4-FFF2-40B4-BE49-F238E27FC236}">
                  <a16:creationId xmlns:a16="http://schemas.microsoft.com/office/drawing/2014/main" id="{3FFDB6BD-CC05-3830-3124-97DBB84F8D2A}"/>
                </a:ext>
              </a:extLst>
            </p:cNvPr>
            <p:cNvSpPr txBox="1"/>
            <p:nvPr/>
          </p:nvSpPr>
          <p:spPr>
            <a:xfrm>
              <a:off x="2681319" y="890484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160" name="dock">
              <a:extLst>
                <a:ext uri="{FF2B5EF4-FFF2-40B4-BE49-F238E27FC236}">
                  <a16:creationId xmlns:a16="http://schemas.microsoft.com/office/drawing/2014/main" id="{9482A40E-3298-2AB9-F7FC-432702B16F7C}"/>
                </a:ext>
              </a:extLst>
            </p:cNvPr>
            <p:cNvGrpSpPr/>
            <p:nvPr/>
          </p:nvGrpSpPr>
          <p:grpSpPr>
            <a:xfrm>
              <a:off x="3388257" y="8922807"/>
              <a:ext cx="57600" cy="180387"/>
              <a:chOff x="3247186" y="12248457"/>
              <a:chExt cx="57600" cy="180387"/>
            </a:xfrm>
          </p:grpSpPr>
          <p:sp>
            <p:nvSpPr>
              <p:cNvPr id="172" name="Text Box 3086">
                <a:extLst>
                  <a:ext uri="{FF2B5EF4-FFF2-40B4-BE49-F238E27FC236}">
                    <a16:creationId xmlns:a16="http://schemas.microsoft.com/office/drawing/2014/main" id="{DDEC8585-4076-96F0-56AD-61ED4E46993A}"/>
                  </a:ext>
                </a:extLst>
              </p:cNvPr>
              <p:cNvSpPr txBox="1"/>
              <p:nvPr/>
            </p:nvSpPr>
            <p:spPr>
              <a:xfrm>
                <a:off x="3247186" y="1224845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3" name="Text Box 3086">
                <a:extLst>
                  <a:ext uri="{FF2B5EF4-FFF2-40B4-BE49-F238E27FC236}">
                    <a16:creationId xmlns:a16="http://schemas.microsoft.com/office/drawing/2014/main" id="{A0ACFB5C-82D3-C0EF-F4B4-BA7CD5C5AC25}"/>
                  </a:ext>
                </a:extLst>
              </p:cNvPr>
              <p:cNvSpPr txBox="1"/>
              <p:nvPr/>
            </p:nvSpPr>
            <p:spPr>
              <a:xfrm>
                <a:off x="3247186" y="12306676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8" name="Text Box 3086">
                <a:extLst>
                  <a:ext uri="{FF2B5EF4-FFF2-40B4-BE49-F238E27FC236}">
                    <a16:creationId xmlns:a16="http://schemas.microsoft.com/office/drawing/2014/main" id="{0F97960E-670F-15E2-6A74-ADA1C05095C8}"/>
                  </a:ext>
                </a:extLst>
              </p:cNvPr>
              <p:cNvSpPr txBox="1"/>
              <p:nvPr/>
            </p:nvSpPr>
            <p:spPr>
              <a:xfrm>
                <a:off x="3247186" y="12371244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77" name="organ group - endocrine pancreas">
            <a:extLst>
              <a:ext uri="{FF2B5EF4-FFF2-40B4-BE49-F238E27FC236}">
                <a16:creationId xmlns:a16="http://schemas.microsoft.com/office/drawing/2014/main" id="{145EAC58-F486-67EE-CC26-C43D77743E00}"/>
              </a:ext>
            </a:extLst>
          </p:cNvPr>
          <p:cNvGrpSpPr/>
          <p:nvPr/>
        </p:nvGrpSpPr>
        <p:grpSpPr>
          <a:xfrm>
            <a:off x="1313150" y="14915395"/>
            <a:ext cx="1440000" cy="717941"/>
            <a:chOff x="2037055" y="14915395"/>
            <a:chExt cx="1440000" cy="717941"/>
          </a:xfrm>
        </p:grpSpPr>
        <p:sp>
          <p:nvSpPr>
            <p:cNvPr id="72" name="organ - endocrine pancreas">
              <a:extLst>
                <a:ext uri="{FF2B5EF4-FFF2-40B4-BE49-F238E27FC236}">
                  <a16:creationId xmlns:a16="http://schemas.microsoft.com/office/drawing/2014/main" id="{0550E3EC-F168-109C-0292-6448733B7779}"/>
                </a:ext>
              </a:extLst>
            </p:cNvPr>
            <p:cNvSpPr txBox="1"/>
            <p:nvPr/>
          </p:nvSpPr>
          <p:spPr>
            <a:xfrm>
              <a:off x="2037055" y="14915395"/>
              <a:ext cx="1440000" cy="71794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Endocrine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pancreas</a:t>
              </a:r>
            </a:p>
          </p:txBody>
        </p:sp>
        <p:sp>
          <p:nvSpPr>
            <p:cNvPr id="75" name="FTU - endocrine pancreas">
              <a:extLst>
                <a:ext uri="{FF2B5EF4-FFF2-40B4-BE49-F238E27FC236}">
                  <a16:creationId xmlns:a16="http://schemas.microsoft.com/office/drawing/2014/main" id="{028A5091-FFC6-35F5-8E03-44248A7A73F6}"/>
                </a:ext>
              </a:extLst>
            </p:cNvPr>
            <p:cNvSpPr txBox="1"/>
            <p:nvPr/>
          </p:nvSpPr>
          <p:spPr>
            <a:xfrm>
              <a:off x="2398349" y="15073516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86" name="dock">
              <a:extLst>
                <a:ext uri="{FF2B5EF4-FFF2-40B4-BE49-F238E27FC236}">
                  <a16:creationId xmlns:a16="http://schemas.microsoft.com/office/drawing/2014/main" id="{6790414C-91CB-CF0F-D4BD-58E50AD8F575}"/>
                </a:ext>
              </a:extLst>
            </p:cNvPr>
            <p:cNvGrpSpPr/>
            <p:nvPr/>
          </p:nvGrpSpPr>
          <p:grpSpPr>
            <a:xfrm>
              <a:off x="3103950" y="15096238"/>
              <a:ext cx="57600" cy="180387"/>
              <a:chOff x="3258505" y="12253215"/>
              <a:chExt cx="57600" cy="180387"/>
            </a:xfrm>
          </p:grpSpPr>
          <p:sp>
            <p:nvSpPr>
              <p:cNvPr id="106" name="Text Box 3086">
                <a:extLst>
                  <a:ext uri="{FF2B5EF4-FFF2-40B4-BE49-F238E27FC236}">
                    <a16:creationId xmlns:a16="http://schemas.microsoft.com/office/drawing/2014/main" id="{9285FDA3-14EB-8F28-1B47-8AAA7AC9A5B9}"/>
                  </a:ext>
                </a:extLst>
              </p:cNvPr>
              <p:cNvSpPr txBox="1"/>
              <p:nvPr/>
            </p:nvSpPr>
            <p:spPr>
              <a:xfrm>
                <a:off x="3258505" y="1225321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1" name="Text Box 3086">
                <a:extLst>
                  <a:ext uri="{FF2B5EF4-FFF2-40B4-BE49-F238E27FC236}">
                    <a16:creationId xmlns:a16="http://schemas.microsoft.com/office/drawing/2014/main" id="{43128982-D06C-4F3E-8E2A-C4EE1636FE91}"/>
                  </a:ext>
                </a:extLst>
              </p:cNvPr>
              <p:cNvSpPr txBox="1"/>
              <p:nvPr/>
            </p:nvSpPr>
            <p:spPr>
              <a:xfrm>
                <a:off x="3258505" y="1231143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7" name="Text Box 3086">
                <a:extLst>
                  <a:ext uri="{FF2B5EF4-FFF2-40B4-BE49-F238E27FC236}">
                    <a16:creationId xmlns:a16="http://schemas.microsoft.com/office/drawing/2014/main" id="{D3912827-4C68-6D51-ABBB-E34C4EA86915}"/>
                  </a:ext>
                </a:extLst>
              </p:cNvPr>
              <p:cNvSpPr txBox="1"/>
              <p:nvPr/>
            </p:nvSpPr>
            <p:spPr>
              <a:xfrm>
                <a:off x="3258505" y="1237600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79" name="organ group- adrenal medulla">
            <a:extLst>
              <a:ext uri="{FF2B5EF4-FFF2-40B4-BE49-F238E27FC236}">
                <a16:creationId xmlns:a16="http://schemas.microsoft.com/office/drawing/2014/main" id="{529EF368-55A3-4E3B-6168-94E954E665B6}"/>
              </a:ext>
            </a:extLst>
          </p:cNvPr>
          <p:cNvGrpSpPr/>
          <p:nvPr/>
        </p:nvGrpSpPr>
        <p:grpSpPr>
          <a:xfrm>
            <a:off x="1313150" y="14259536"/>
            <a:ext cx="1440000" cy="468000"/>
            <a:chOff x="2037055" y="14259536"/>
            <a:chExt cx="1440000" cy="468000"/>
          </a:xfrm>
        </p:grpSpPr>
        <p:sp>
          <p:nvSpPr>
            <p:cNvPr id="35" name="organ - adrenal medulla">
              <a:extLst>
                <a:ext uri="{FF2B5EF4-FFF2-40B4-BE49-F238E27FC236}">
                  <a16:creationId xmlns:a16="http://schemas.microsoft.com/office/drawing/2014/main" id="{DEE5244D-48AC-D273-CD02-174851D55B39}"/>
                </a:ext>
              </a:extLst>
            </p:cNvPr>
            <p:cNvSpPr txBox="1"/>
            <p:nvPr/>
          </p:nvSpPr>
          <p:spPr>
            <a:xfrm>
              <a:off x="2037055" y="14259536"/>
              <a:ext cx="1440000" cy="46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Adrenal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medulla</a:t>
              </a:r>
            </a:p>
          </p:txBody>
        </p:sp>
        <p:sp>
          <p:nvSpPr>
            <p:cNvPr id="40" name="FTU - adrenal medulla">
              <a:extLst>
                <a:ext uri="{FF2B5EF4-FFF2-40B4-BE49-F238E27FC236}">
                  <a16:creationId xmlns:a16="http://schemas.microsoft.com/office/drawing/2014/main" id="{D1BAB3B2-776C-0019-AFA8-22CB965C52F6}"/>
                </a:ext>
              </a:extLst>
            </p:cNvPr>
            <p:cNvSpPr txBox="1"/>
            <p:nvPr/>
          </p:nvSpPr>
          <p:spPr>
            <a:xfrm>
              <a:off x="2406651" y="14460697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66" name="dock">
              <a:extLst>
                <a:ext uri="{FF2B5EF4-FFF2-40B4-BE49-F238E27FC236}">
                  <a16:creationId xmlns:a16="http://schemas.microsoft.com/office/drawing/2014/main" id="{96484F25-7B67-017D-7142-396F7DAB5F76}"/>
                </a:ext>
              </a:extLst>
            </p:cNvPr>
            <p:cNvGrpSpPr/>
            <p:nvPr/>
          </p:nvGrpSpPr>
          <p:grpSpPr>
            <a:xfrm>
              <a:off x="3104919" y="14476152"/>
              <a:ext cx="57600" cy="178387"/>
              <a:chOff x="3251172" y="12245948"/>
              <a:chExt cx="57600" cy="178387"/>
            </a:xfrm>
          </p:grpSpPr>
          <p:sp>
            <p:nvSpPr>
              <p:cNvPr id="69" name="Text Box 3086">
                <a:extLst>
                  <a:ext uri="{FF2B5EF4-FFF2-40B4-BE49-F238E27FC236}">
                    <a16:creationId xmlns:a16="http://schemas.microsoft.com/office/drawing/2014/main" id="{88C9943F-7A31-047D-40EA-E66731752B6B}"/>
                  </a:ext>
                </a:extLst>
              </p:cNvPr>
              <p:cNvSpPr txBox="1"/>
              <p:nvPr/>
            </p:nvSpPr>
            <p:spPr>
              <a:xfrm>
                <a:off x="3251172" y="1224594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" name="Text Box 3086">
                <a:extLst>
                  <a:ext uri="{FF2B5EF4-FFF2-40B4-BE49-F238E27FC236}">
                    <a16:creationId xmlns:a16="http://schemas.microsoft.com/office/drawing/2014/main" id="{C90D943F-3A1C-04E2-03D6-0E9C66B697AE}"/>
                  </a:ext>
                </a:extLst>
              </p:cNvPr>
              <p:cNvSpPr txBox="1"/>
              <p:nvPr/>
            </p:nvSpPr>
            <p:spPr>
              <a:xfrm>
                <a:off x="3251172" y="12306342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" name="Text Box 3086">
                <a:extLst>
                  <a:ext uri="{FF2B5EF4-FFF2-40B4-BE49-F238E27FC236}">
                    <a16:creationId xmlns:a16="http://schemas.microsoft.com/office/drawing/2014/main" id="{FDEF49E4-1E8A-F2D9-4406-8B51D5F01EB3}"/>
                  </a:ext>
                </a:extLst>
              </p:cNvPr>
              <p:cNvSpPr txBox="1"/>
              <p:nvPr/>
            </p:nvSpPr>
            <p:spPr>
              <a:xfrm>
                <a:off x="3251172" y="12366735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972" name="organ - pituitary gland">
            <a:extLst>
              <a:ext uri="{FF2B5EF4-FFF2-40B4-BE49-F238E27FC236}">
                <a16:creationId xmlns:a16="http://schemas.microsoft.com/office/drawing/2014/main" id="{A87A2C70-79DD-562F-F781-68514AC7D212}"/>
              </a:ext>
            </a:extLst>
          </p:cNvPr>
          <p:cNvSpPr txBox="1"/>
          <p:nvPr/>
        </p:nvSpPr>
        <p:spPr>
          <a:xfrm>
            <a:off x="3295385" y="5181386"/>
            <a:ext cx="1440000" cy="1150928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Tonsils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04" name="organ group - pituitary gland">
            <a:extLst>
              <a:ext uri="{FF2B5EF4-FFF2-40B4-BE49-F238E27FC236}">
                <a16:creationId xmlns:a16="http://schemas.microsoft.com/office/drawing/2014/main" id="{0490005B-E944-5B72-9DF1-00EDFDD0C440}"/>
              </a:ext>
            </a:extLst>
          </p:cNvPr>
          <p:cNvGrpSpPr/>
          <p:nvPr/>
        </p:nvGrpSpPr>
        <p:grpSpPr>
          <a:xfrm>
            <a:off x="3294840" y="6854746"/>
            <a:ext cx="1440000" cy="252000"/>
            <a:chOff x="2041884" y="7869933"/>
            <a:chExt cx="1440000" cy="252000"/>
          </a:xfrm>
        </p:grpSpPr>
        <p:sp>
          <p:nvSpPr>
            <p:cNvPr id="345" name="organ - pituitary gland">
              <a:extLst>
                <a:ext uri="{FF2B5EF4-FFF2-40B4-BE49-F238E27FC236}">
                  <a16:creationId xmlns:a16="http://schemas.microsoft.com/office/drawing/2014/main" id="{6B4570CB-DB00-FFF1-B3AF-2C6C7B8D803D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Thymus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96" name="FTU - pituitary gland">
              <a:extLst>
                <a:ext uri="{FF2B5EF4-FFF2-40B4-BE49-F238E27FC236}">
                  <a16:creationId xmlns:a16="http://schemas.microsoft.com/office/drawing/2014/main" id="{863F8E46-7C1B-A1F8-82E0-C329BDF9727B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398" name="dock">
              <a:extLst>
                <a:ext uri="{FF2B5EF4-FFF2-40B4-BE49-F238E27FC236}">
                  <a16:creationId xmlns:a16="http://schemas.microsoft.com/office/drawing/2014/main" id="{DCE28037-43DB-073A-39CD-65AF05F831CB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399" name="Text Box 3086">
                <a:extLst>
                  <a:ext uri="{FF2B5EF4-FFF2-40B4-BE49-F238E27FC236}">
                    <a16:creationId xmlns:a16="http://schemas.microsoft.com/office/drawing/2014/main" id="{B126E661-3D5A-A04A-4A08-15C47024BB1F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0" name="Text Box 3086">
                <a:extLst>
                  <a:ext uri="{FF2B5EF4-FFF2-40B4-BE49-F238E27FC236}">
                    <a16:creationId xmlns:a16="http://schemas.microsoft.com/office/drawing/2014/main" id="{57925252-48C8-0432-4227-DD41229E9AE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1" name="Text Box 3086">
                <a:extLst>
                  <a:ext uri="{FF2B5EF4-FFF2-40B4-BE49-F238E27FC236}">
                    <a16:creationId xmlns:a16="http://schemas.microsoft.com/office/drawing/2014/main" id="{8198A00B-5DC1-90BB-14B2-F31BF29AABDF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02" name="organ group - pituitary gland">
            <a:extLst>
              <a:ext uri="{FF2B5EF4-FFF2-40B4-BE49-F238E27FC236}">
                <a16:creationId xmlns:a16="http://schemas.microsoft.com/office/drawing/2014/main" id="{3A2BD205-BD52-5828-8A01-9D4296CA9F89}"/>
              </a:ext>
            </a:extLst>
          </p:cNvPr>
          <p:cNvGrpSpPr/>
          <p:nvPr/>
        </p:nvGrpSpPr>
        <p:grpSpPr>
          <a:xfrm>
            <a:off x="3294840" y="7401151"/>
            <a:ext cx="1440000" cy="252000"/>
            <a:chOff x="2041884" y="7869933"/>
            <a:chExt cx="1440000" cy="252000"/>
          </a:xfrm>
        </p:grpSpPr>
        <p:sp>
          <p:nvSpPr>
            <p:cNvPr id="403" name="organ - pituitary gland">
              <a:extLst>
                <a:ext uri="{FF2B5EF4-FFF2-40B4-BE49-F238E27FC236}">
                  <a16:creationId xmlns:a16="http://schemas.microsoft.com/office/drawing/2014/main" id="{BC5E2BD0-9573-972B-C7C6-D99074321DCE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Spleen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7" name="FTU - pituitary gland">
              <a:extLst>
                <a:ext uri="{FF2B5EF4-FFF2-40B4-BE49-F238E27FC236}">
                  <a16:creationId xmlns:a16="http://schemas.microsoft.com/office/drawing/2014/main" id="{AE001043-ED20-B283-8CB5-6C035E3C6F07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408" name="dock">
              <a:extLst>
                <a:ext uri="{FF2B5EF4-FFF2-40B4-BE49-F238E27FC236}">
                  <a16:creationId xmlns:a16="http://schemas.microsoft.com/office/drawing/2014/main" id="{F6317662-40A1-25A2-E5C5-B22F609EB5C3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409" name="Text Box 3086">
                <a:extLst>
                  <a:ext uri="{FF2B5EF4-FFF2-40B4-BE49-F238E27FC236}">
                    <a16:creationId xmlns:a16="http://schemas.microsoft.com/office/drawing/2014/main" id="{1A7AE09B-3A9F-2048-F73F-B5930D9336EC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0" name="Text Box 3086">
                <a:extLst>
                  <a:ext uri="{FF2B5EF4-FFF2-40B4-BE49-F238E27FC236}">
                    <a16:creationId xmlns:a16="http://schemas.microsoft.com/office/drawing/2014/main" id="{21CF6A94-208B-310E-EE28-A22D4BA9E1C9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1" name="Text Box 3086">
                <a:extLst>
                  <a:ext uri="{FF2B5EF4-FFF2-40B4-BE49-F238E27FC236}">
                    <a16:creationId xmlns:a16="http://schemas.microsoft.com/office/drawing/2014/main" id="{C95A855B-0602-D197-4D3F-46DB48ACD686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413" name="organ - pituitary gland">
            <a:extLst>
              <a:ext uri="{FF2B5EF4-FFF2-40B4-BE49-F238E27FC236}">
                <a16:creationId xmlns:a16="http://schemas.microsoft.com/office/drawing/2014/main" id="{946F722F-A27A-4FEF-2764-C84B5C42666A}"/>
              </a:ext>
            </a:extLst>
          </p:cNvPr>
          <p:cNvSpPr txBox="1"/>
          <p:nvPr/>
        </p:nvSpPr>
        <p:spPr>
          <a:xfrm>
            <a:off x="3294840" y="7964968"/>
            <a:ext cx="1440000" cy="1305018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Lymph nodes &amp; lymphatic vessels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153" name="organ group - pituitary gland">
            <a:extLst>
              <a:ext uri="{FF2B5EF4-FFF2-40B4-BE49-F238E27FC236}">
                <a16:creationId xmlns:a16="http://schemas.microsoft.com/office/drawing/2014/main" id="{69BA2C3E-E66F-1184-9ADD-888855B763B8}"/>
              </a:ext>
            </a:extLst>
          </p:cNvPr>
          <p:cNvGrpSpPr/>
          <p:nvPr/>
        </p:nvGrpSpPr>
        <p:grpSpPr>
          <a:xfrm>
            <a:off x="3294840" y="9769095"/>
            <a:ext cx="1440000" cy="252000"/>
            <a:chOff x="2041884" y="7869933"/>
            <a:chExt cx="1440000" cy="252000"/>
          </a:xfrm>
        </p:grpSpPr>
        <p:sp>
          <p:nvSpPr>
            <p:cNvPr id="3154" name="organ - pituitary gland">
              <a:extLst>
                <a:ext uri="{FF2B5EF4-FFF2-40B4-BE49-F238E27FC236}">
                  <a16:creationId xmlns:a16="http://schemas.microsoft.com/office/drawing/2014/main" id="{BF7BE3CA-3352-F541-6DA6-9F0E6803D057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Bone marrow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55" name="FTU - pituitary gland">
              <a:extLst>
                <a:ext uri="{FF2B5EF4-FFF2-40B4-BE49-F238E27FC236}">
                  <a16:creationId xmlns:a16="http://schemas.microsoft.com/office/drawing/2014/main" id="{640B8398-34CC-EC70-A46F-0748512A5903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3157" name="dock">
              <a:extLst>
                <a:ext uri="{FF2B5EF4-FFF2-40B4-BE49-F238E27FC236}">
                  <a16:creationId xmlns:a16="http://schemas.microsoft.com/office/drawing/2014/main" id="{18CE19D4-7B92-8550-626D-376B7447585D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3163" name="Text Box 3086">
                <a:extLst>
                  <a:ext uri="{FF2B5EF4-FFF2-40B4-BE49-F238E27FC236}">
                    <a16:creationId xmlns:a16="http://schemas.microsoft.com/office/drawing/2014/main" id="{415F88CF-B0E0-D24B-4CF2-075B2F4880F2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64" name="Text Box 3086">
                <a:extLst>
                  <a:ext uri="{FF2B5EF4-FFF2-40B4-BE49-F238E27FC236}">
                    <a16:creationId xmlns:a16="http://schemas.microsoft.com/office/drawing/2014/main" id="{A0BEEDB6-B121-7ED3-8CA0-BE49757A089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68" name="Text Box 3086">
                <a:extLst>
                  <a:ext uri="{FF2B5EF4-FFF2-40B4-BE49-F238E27FC236}">
                    <a16:creationId xmlns:a16="http://schemas.microsoft.com/office/drawing/2014/main" id="{5C73F805-4EA9-38CB-C3DD-B189D9FCD8A1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95" name="Group 494">
            <a:extLst>
              <a:ext uri="{FF2B5EF4-FFF2-40B4-BE49-F238E27FC236}">
                <a16:creationId xmlns:a16="http://schemas.microsoft.com/office/drawing/2014/main" id="{0DA67180-64F4-3610-D8EA-CAC66A057D51}"/>
              </a:ext>
            </a:extLst>
          </p:cNvPr>
          <p:cNvGrpSpPr/>
          <p:nvPr/>
        </p:nvGrpSpPr>
        <p:grpSpPr>
          <a:xfrm>
            <a:off x="3932829" y="8331243"/>
            <a:ext cx="792000" cy="926042"/>
            <a:chOff x="3933723" y="6765144"/>
            <a:chExt cx="792000" cy="926042"/>
          </a:xfrm>
        </p:grpSpPr>
        <p:grpSp>
          <p:nvGrpSpPr>
            <p:cNvPr id="3169" name="Group 3168">
              <a:extLst>
                <a:ext uri="{FF2B5EF4-FFF2-40B4-BE49-F238E27FC236}">
                  <a16:creationId xmlns:a16="http://schemas.microsoft.com/office/drawing/2014/main" id="{9F6FBF98-A52B-0B34-7774-1CA08083B753}"/>
                </a:ext>
              </a:extLst>
            </p:cNvPr>
            <p:cNvGrpSpPr/>
            <p:nvPr/>
          </p:nvGrpSpPr>
          <p:grpSpPr>
            <a:xfrm>
              <a:off x="3933723" y="6765144"/>
              <a:ext cx="792000" cy="216000"/>
              <a:chOff x="3934820" y="6765144"/>
              <a:chExt cx="792000" cy="216000"/>
            </a:xfrm>
          </p:grpSpPr>
          <p:sp>
            <p:nvSpPr>
              <p:cNvPr id="414" name="FTU - pituitary gland">
                <a:extLst>
                  <a:ext uri="{FF2B5EF4-FFF2-40B4-BE49-F238E27FC236}">
                    <a16:creationId xmlns:a16="http://schemas.microsoft.com/office/drawing/2014/main" id="{F396200C-9110-4044-79D3-CA3F58BC2FA7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36" name="dock">
                <a:extLst>
                  <a:ext uri="{FF2B5EF4-FFF2-40B4-BE49-F238E27FC236}">
                    <a16:creationId xmlns:a16="http://schemas.microsoft.com/office/drawing/2014/main" id="{778B33EE-53B6-8582-09C8-2CC11A88F4FE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47" name="Text Box 3086">
                  <a:extLst>
                    <a:ext uri="{FF2B5EF4-FFF2-40B4-BE49-F238E27FC236}">
                      <a16:creationId xmlns:a16="http://schemas.microsoft.com/office/drawing/2014/main" id="{6DD5429A-08F1-716E-DB2B-0AA1A49AA3D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48" name="Text Box 3086">
                  <a:extLst>
                    <a:ext uri="{FF2B5EF4-FFF2-40B4-BE49-F238E27FC236}">
                      <a16:creationId xmlns:a16="http://schemas.microsoft.com/office/drawing/2014/main" id="{6F73AB20-C1A9-A274-E3B6-FA734D475B0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52" name="Text Box 3086">
                  <a:extLst>
                    <a:ext uri="{FF2B5EF4-FFF2-40B4-BE49-F238E27FC236}">
                      <a16:creationId xmlns:a16="http://schemas.microsoft.com/office/drawing/2014/main" id="{65130C06-C368-D145-2009-41AE0F0947DD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70" name="Group 3169">
              <a:extLst>
                <a:ext uri="{FF2B5EF4-FFF2-40B4-BE49-F238E27FC236}">
                  <a16:creationId xmlns:a16="http://schemas.microsoft.com/office/drawing/2014/main" id="{76D26ADF-9EB2-5F39-E2B3-A95FE8632E85}"/>
                </a:ext>
              </a:extLst>
            </p:cNvPr>
            <p:cNvGrpSpPr/>
            <p:nvPr/>
          </p:nvGrpSpPr>
          <p:grpSpPr>
            <a:xfrm>
              <a:off x="3933723" y="7001825"/>
              <a:ext cx="792000" cy="216000"/>
              <a:chOff x="3934820" y="6765144"/>
              <a:chExt cx="792000" cy="216000"/>
            </a:xfrm>
          </p:grpSpPr>
          <p:sp>
            <p:nvSpPr>
              <p:cNvPr id="3171" name="FTU - pituitary gland">
                <a:extLst>
                  <a:ext uri="{FF2B5EF4-FFF2-40B4-BE49-F238E27FC236}">
                    <a16:creationId xmlns:a16="http://schemas.microsoft.com/office/drawing/2014/main" id="{4CC0BFB6-5FF6-6690-9869-6BCA0E8C0BC5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73" name="dock">
                <a:extLst>
                  <a:ext uri="{FF2B5EF4-FFF2-40B4-BE49-F238E27FC236}">
                    <a16:creationId xmlns:a16="http://schemas.microsoft.com/office/drawing/2014/main" id="{867AF6BC-85F8-343D-56EA-4E87D182635F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79" name="Text Box 3086">
                  <a:extLst>
                    <a:ext uri="{FF2B5EF4-FFF2-40B4-BE49-F238E27FC236}">
                      <a16:creationId xmlns:a16="http://schemas.microsoft.com/office/drawing/2014/main" id="{F42863D7-3F93-ABE1-57D3-1EB0FD97D82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0" name="Text Box 3086">
                  <a:extLst>
                    <a:ext uri="{FF2B5EF4-FFF2-40B4-BE49-F238E27FC236}">
                      <a16:creationId xmlns:a16="http://schemas.microsoft.com/office/drawing/2014/main" id="{AA2BDCA4-DB25-F641-6908-F6932052386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4" name="Text Box 3086">
                  <a:extLst>
                    <a:ext uri="{FF2B5EF4-FFF2-40B4-BE49-F238E27FC236}">
                      <a16:creationId xmlns:a16="http://schemas.microsoft.com/office/drawing/2014/main" id="{5CCFE5FC-6842-6713-F385-FFDB01B1E272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85" name="Group 3184">
              <a:extLst>
                <a:ext uri="{FF2B5EF4-FFF2-40B4-BE49-F238E27FC236}">
                  <a16:creationId xmlns:a16="http://schemas.microsoft.com/office/drawing/2014/main" id="{02B2C449-4E01-61D4-7DF7-4A064471AE6C}"/>
                </a:ext>
              </a:extLst>
            </p:cNvPr>
            <p:cNvGrpSpPr/>
            <p:nvPr/>
          </p:nvGrpSpPr>
          <p:grpSpPr>
            <a:xfrm>
              <a:off x="3933723" y="7238506"/>
              <a:ext cx="792000" cy="216000"/>
              <a:chOff x="3934820" y="6765144"/>
              <a:chExt cx="792000" cy="216000"/>
            </a:xfrm>
          </p:grpSpPr>
          <p:sp>
            <p:nvSpPr>
              <p:cNvPr id="3186" name="FTU - pituitary gland">
                <a:extLst>
                  <a:ext uri="{FF2B5EF4-FFF2-40B4-BE49-F238E27FC236}">
                    <a16:creationId xmlns:a16="http://schemas.microsoft.com/office/drawing/2014/main" id="{3EFDFCB8-A99D-745C-E914-70BC6C89F245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87" name="dock">
                <a:extLst>
                  <a:ext uri="{FF2B5EF4-FFF2-40B4-BE49-F238E27FC236}">
                    <a16:creationId xmlns:a16="http://schemas.microsoft.com/office/drawing/2014/main" id="{D9FC2A9F-EFEF-DD77-9488-6D3B96F88860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89" name="Text Box 3086">
                  <a:extLst>
                    <a:ext uri="{FF2B5EF4-FFF2-40B4-BE49-F238E27FC236}">
                      <a16:creationId xmlns:a16="http://schemas.microsoft.com/office/drawing/2014/main" id="{1DD5D729-116D-8689-4615-C78864C0964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5" name="Text Box 3086">
                  <a:extLst>
                    <a:ext uri="{FF2B5EF4-FFF2-40B4-BE49-F238E27FC236}">
                      <a16:creationId xmlns:a16="http://schemas.microsoft.com/office/drawing/2014/main" id="{C79AF596-76B1-35B2-00DD-2FCD11E0312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6" name="Text Box 3086">
                  <a:extLst>
                    <a:ext uri="{FF2B5EF4-FFF2-40B4-BE49-F238E27FC236}">
                      <a16:creationId xmlns:a16="http://schemas.microsoft.com/office/drawing/2014/main" id="{ECBB947C-482E-52B9-29E8-BAC81EC6608A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477" name="Group 476">
              <a:extLst>
                <a:ext uri="{FF2B5EF4-FFF2-40B4-BE49-F238E27FC236}">
                  <a16:creationId xmlns:a16="http://schemas.microsoft.com/office/drawing/2014/main" id="{B5A22251-9072-C266-1751-24D492439F72}"/>
                </a:ext>
              </a:extLst>
            </p:cNvPr>
            <p:cNvGrpSpPr/>
            <p:nvPr/>
          </p:nvGrpSpPr>
          <p:grpSpPr>
            <a:xfrm>
              <a:off x="3933723" y="7475186"/>
              <a:ext cx="792000" cy="216000"/>
              <a:chOff x="3934820" y="6765144"/>
              <a:chExt cx="792000" cy="216000"/>
            </a:xfrm>
          </p:grpSpPr>
          <p:sp>
            <p:nvSpPr>
              <p:cNvPr id="481" name="FTU - pituitary gland">
                <a:extLst>
                  <a:ext uri="{FF2B5EF4-FFF2-40B4-BE49-F238E27FC236}">
                    <a16:creationId xmlns:a16="http://schemas.microsoft.com/office/drawing/2014/main" id="{01CD6B49-A8E2-149D-087F-2EF46C1CF96F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482" name="dock">
                <a:extLst>
                  <a:ext uri="{FF2B5EF4-FFF2-40B4-BE49-F238E27FC236}">
                    <a16:creationId xmlns:a16="http://schemas.microsoft.com/office/drawing/2014/main" id="{FB81A4F0-CB47-3A40-256B-F9032F1ABB97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483" name="Text Box 3086">
                  <a:extLst>
                    <a:ext uri="{FF2B5EF4-FFF2-40B4-BE49-F238E27FC236}">
                      <a16:creationId xmlns:a16="http://schemas.microsoft.com/office/drawing/2014/main" id="{8D987DFD-2DB9-CACA-DB42-7AE0FF29D6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85" name="Text Box 3086">
                  <a:extLst>
                    <a:ext uri="{FF2B5EF4-FFF2-40B4-BE49-F238E27FC236}">
                      <a16:creationId xmlns:a16="http://schemas.microsoft.com/office/drawing/2014/main" id="{FF0BFAC9-DDA7-5665-DFFF-C1E080A049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4" name="Text Box 3086">
                  <a:extLst>
                    <a:ext uri="{FF2B5EF4-FFF2-40B4-BE49-F238E27FC236}">
                      <a16:creationId xmlns:a16="http://schemas.microsoft.com/office/drawing/2014/main" id="{7EECB78B-CD85-F77D-74A1-E10F64F06E63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027" name="Group 6026">
            <a:extLst>
              <a:ext uri="{FF2B5EF4-FFF2-40B4-BE49-F238E27FC236}">
                <a16:creationId xmlns:a16="http://schemas.microsoft.com/office/drawing/2014/main" id="{4E6F917F-FC79-B7CD-C235-A799319C4042}"/>
              </a:ext>
            </a:extLst>
          </p:cNvPr>
          <p:cNvGrpSpPr/>
          <p:nvPr/>
        </p:nvGrpSpPr>
        <p:grpSpPr>
          <a:xfrm>
            <a:off x="3294536" y="5372878"/>
            <a:ext cx="1440304" cy="902599"/>
            <a:chOff x="3294536" y="5372878"/>
            <a:chExt cx="1440304" cy="902599"/>
          </a:xfrm>
        </p:grpSpPr>
        <p:grpSp>
          <p:nvGrpSpPr>
            <p:cNvPr id="499" name="Group 498">
              <a:extLst>
                <a:ext uri="{FF2B5EF4-FFF2-40B4-BE49-F238E27FC236}">
                  <a16:creationId xmlns:a16="http://schemas.microsoft.com/office/drawing/2014/main" id="{3B4329B2-47F6-0CEE-50F6-576D9014C227}"/>
                </a:ext>
              </a:extLst>
            </p:cNvPr>
            <p:cNvGrpSpPr/>
            <p:nvPr/>
          </p:nvGrpSpPr>
          <p:grpSpPr>
            <a:xfrm>
              <a:off x="3294536" y="5372878"/>
              <a:ext cx="1440304" cy="216000"/>
              <a:chOff x="3286516" y="5199387"/>
              <a:chExt cx="1440304" cy="216000"/>
            </a:xfrm>
          </p:grpSpPr>
          <p:sp>
            <p:nvSpPr>
              <p:cNvPr id="3045" name="FTU - pituitary gland">
                <a:extLst>
                  <a:ext uri="{FF2B5EF4-FFF2-40B4-BE49-F238E27FC236}">
                    <a16:creationId xmlns:a16="http://schemas.microsoft.com/office/drawing/2014/main" id="{3EC4132B-7682-E9D1-A754-3F0CCDE125B7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Adenoid tonsils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046" name="dock">
                <a:extLst>
                  <a:ext uri="{FF2B5EF4-FFF2-40B4-BE49-F238E27FC236}">
                    <a16:creationId xmlns:a16="http://schemas.microsoft.com/office/drawing/2014/main" id="{3C7E594B-8F95-BC31-F984-46CCE84ADBFE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264" name="Text Box 3086">
                  <a:extLst>
                    <a:ext uri="{FF2B5EF4-FFF2-40B4-BE49-F238E27FC236}">
                      <a16:creationId xmlns:a16="http://schemas.microsoft.com/office/drawing/2014/main" id="{3100D22C-1CFD-1A17-2F18-86706016626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0" name="Text Box 3086">
                  <a:extLst>
                    <a:ext uri="{FF2B5EF4-FFF2-40B4-BE49-F238E27FC236}">
                      <a16:creationId xmlns:a16="http://schemas.microsoft.com/office/drawing/2014/main" id="{12255348-FCA4-75D8-40B5-917DAA525F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3" name="Text Box 3086">
                  <a:extLst>
                    <a:ext uri="{FF2B5EF4-FFF2-40B4-BE49-F238E27FC236}">
                      <a16:creationId xmlns:a16="http://schemas.microsoft.com/office/drawing/2014/main" id="{72016EA3-A97A-B1DE-78CA-C1631C30C9D1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35" name="Group 534">
              <a:extLst>
                <a:ext uri="{FF2B5EF4-FFF2-40B4-BE49-F238E27FC236}">
                  <a16:creationId xmlns:a16="http://schemas.microsoft.com/office/drawing/2014/main" id="{742EB305-3E61-50BF-B88E-75477444FA95}"/>
                </a:ext>
              </a:extLst>
            </p:cNvPr>
            <p:cNvGrpSpPr/>
            <p:nvPr/>
          </p:nvGrpSpPr>
          <p:grpSpPr>
            <a:xfrm>
              <a:off x="3294536" y="5601744"/>
              <a:ext cx="1440304" cy="216000"/>
              <a:chOff x="3286516" y="5199387"/>
              <a:chExt cx="1440304" cy="216000"/>
            </a:xfrm>
          </p:grpSpPr>
          <p:sp>
            <p:nvSpPr>
              <p:cNvPr id="536" name="FTU - pituitary gland">
                <a:extLst>
                  <a:ext uri="{FF2B5EF4-FFF2-40B4-BE49-F238E27FC236}">
                    <a16:creationId xmlns:a16="http://schemas.microsoft.com/office/drawing/2014/main" id="{98720551-C07C-C410-F1CC-7845D8F7CE8B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Palatine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537" name="dock">
                <a:extLst>
                  <a:ext uri="{FF2B5EF4-FFF2-40B4-BE49-F238E27FC236}">
                    <a16:creationId xmlns:a16="http://schemas.microsoft.com/office/drawing/2014/main" id="{89DF317A-46CC-701C-EE4E-1F744D3E7FF5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539" name="Text Box 3086">
                  <a:extLst>
                    <a:ext uri="{FF2B5EF4-FFF2-40B4-BE49-F238E27FC236}">
                      <a16:creationId xmlns:a16="http://schemas.microsoft.com/office/drawing/2014/main" id="{6234F9B3-6B74-313E-E5B3-CCE04CA07DC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5" name="Text Box 3086">
                  <a:extLst>
                    <a:ext uri="{FF2B5EF4-FFF2-40B4-BE49-F238E27FC236}">
                      <a16:creationId xmlns:a16="http://schemas.microsoft.com/office/drawing/2014/main" id="{6173C616-6E04-55A5-0E85-B2DEBE8C4F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6" name="Text Box 3086">
                  <a:extLst>
                    <a:ext uri="{FF2B5EF4-FFF2-40B4-BE49-F238E27FC236}">
                      <a16:creationId xmlns:a16="http://schemas.microsoft.com/office/drawing/2014/main" id="{CCF25EF7-C248-CC57-4FB8-AEEE933CE120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50" name="Group 549">
              <a:extLst>
                <a:ext uri="{FF2B5EF4-FFF2-40B4-BE49-F238E27FC236}">
                  <a16:creationId xmlns:a16="http://schemas.microsoft.com/office/drawing/2014/main" id="{F4D6DB0E-6ED2-1680-97CC-CC5DC2E54504}"/>
                </a:ext>
              </a:extLst>
            </p:cNvPr>
            <p:cNvGrpSpPr/>
            <p:nvPr/>
          </p:nvGrpSpPr>
          <p:grpSpPr>
            <a:xfrm>
              <a:off x="3294536" y="5830610"/>
              <a:ext cx="1440304" cy="216000"/>
              <a:chOff x="3286516" y="5199387"/>
              <a:chExt cx="1440304" cy="216000"/>
            </a:xfrm>
          </p:grpSpPr>
          <p:sp>
            <p:nvSpPr>
              <p:cNvPr id="551" name="FTU - pituitary gland">
                <a:extLst>
                  <a:ext uri="{FF2B5EF4-FFF2-40B4-BE49-F238E27FC236}">
                    <a16:creationId xmlns:a16="http://schemas.microsoft.com/office/drawing/2014/main" id="{34DB68F2-1836-6DBC-050F-545EBAC057BB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Tubule tonsils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552" name="dock">
                <a:extLst>
                  <a:ext uri="{FF2B5EF4-FFF2-40B4-BE49-F238E27FC236}">
                    <a16:creationId xmlns:a16="http://schemas.microsoft.com/office/drawing/2014/main" id="{F94940EA-D769-5223-5B03-B5775113CEF0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553" name="Text Box 3086">
                  <a:extLst>
                    <a:ext uri="{FF2B5EF4-FFF2-40B4-BE49-F238E27FC236}">
                      <a16:creationId xmlns:a16="http://schemas.microsoft.com/office/drawing/2014/main" id="{5F9E8401-C885-7555-3939-BE2D186DC05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55" name="Text Box 3086">
                  <a:extLst>
                    <a:ext uri="{FF2B5EF4-FFF2-40B4-BE49-F238E27FC236}">
                      <a16:creationId xmlns:a16="http://schemas.microsoft.com/office/drawing/2014/main" id="{0A256785-37CD-AC21-00E8-D1596B697DF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1" name="Text Box 3086">
                  <a:extLst>
                    <a:ext uri="{FF2B5EF4-FFF2-40B4-BE49-F238E27FC236}">
                      <a16:creationId xmlns:a16="http://schemas.microsoft.com/office/drawing/2014/main" id="{A0BFB9D3-467A-19F2-3FC2-41FCD9214F6E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62" name="Group 561">
              <a:extLst>
                <a:ext uri="{FF2B5EF4-FFF2-40B4-BE49-F238E27FC236}">
                  <a16:creationId xmlns:a16="http://schemas.microsoft.com/office/drawing/2014/main" id="{7D632D4B-CDE9-5507-486B-D1D23AF7F316}"/>
                </a:ext>
              </a:extLst>
            </p:cNvPr>
            <p:cNvGrpSpPr/>
            <p:nvPr/>
          </p:nvGrpSpPr>
          <p:grpSpPr>
            <a:xfrm>
              <a:off x="3294536" y="6059477"/>
              <a:ext cx="1440304" cy="216000"/>
              <a:chOff x="3286516" y="5199387"/>
              <a:chExt cx="1440304" cy="216000"/>
            </a:xfrm>
          </p:grpSpPr>
          <p:sp>
            <p:nvSpPr>
              <p:cNvPr id="6016" name="FTU - pituitary gland">
                <a:extLst>
                  <a:ext uri="{FF2B5EF4-FFF2-40B4-BE49-F238E27FC236}">
                    <a16:creationId xmlns:a16="http://schemas.microsoft.com/office/drawing/2014/main" id="{D3214471-7E48-099A-DDC0-1AC99691F5A9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6017" name="dock">
                <a:extLst>
                  <a:ext uri="{FF2B5EF4-FFF2-40B4-BE49-F238E27FC236}">
                    <a16:creationId xmlns:a16="http://schemas.microsoft.com/office/drawing/2014/main" id="{5D72D3E5-6332-608D-08B2-AF3F6AB0FBA9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6018" name="Text Box 3086">
                  <a:extLst>
                    <a:ext uri="{FF2B5EF4-FFF2-40B4-BE49-F238E27FC236}">
                      <a16:creationId xmlns:a16="http://schemas.microsoft.com/office/drawing/2014/main" id="{76D9F8A3-479A-A628-CEE4-BC1FB022B3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19" name="Text Box 3086">
                  <a:extLst>
                    <a:ext uri="{FF2B5EF4-FFF2-40B4-BE49-F238E27FC236}">
                      <a16:creationId xmlns:a16="http://schemas.microsoft.com/office/drawing/2014/main" id="{9ADA72B4-2DAC-A2C2-DE1B-1B868CFBADF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21" name="Text Box 3086">
                  <a:extLst>
                    <a:ext uri="{FF2B5EF4-FFF2-40B4-BE49-F238E27FC236}">
                      <a16:creationId xmlns:a16="http://schemas.microsoft.com/office/drawing/2014/main" id="{362F9D6E-0BB2-18D9-C756-2FA9DB7AD52C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028" name="organ group - pituitary gland">
            <a:extLst>
              <a:ext uri="{FF2B5EF4-FFF2-40B4-BE49-F238E27FC236}">
                <a16:creationId xmlns:a16="http://schemas.microsoft.com/office/drawing/2014/main" id="{0C0AE5A3-012E-F50F-AEA2-847B13DF85FC}"/>
              </a:ext>
            </a:extLst>
          </p:cNvPr>
          <p:cNvGrpSpPr/>
          <p:nvPr/>
        </p:nvGrpSpPr>
        <p:grpSpPr>
          <a:xfrm>
            <a:off x="3293554" y="10191995"/>
            <a:ext cx="1440000" cy="252000"/>
            <a:chOff x="2041884" y="7869933"/>
            <a:chExt cx="1440000" cy="252000"/>
          </a:xfrm>
        </p:grpSpPr>
        <p:sp>
          <p:nvSpPr>
            <p:cNvPr id="6032" name="organ - pituitary gland">
              <a:extLst>
                <a:ext uri="{FF2B5EF4-FFF2-40B4-BE49-F238E27FC236}">
                  <a16:creationId xmlns:a16="http://schemas.microsoft.com/office/drawing/2014/main" id="{417F74D4-1A37-D74A-4759-9086FD162824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Peyer’s patches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33" name="FTU - pituitary gland">
              <a:extLst>
                <a:ext uri="{FF2B5EF4-FFF2-40B4-BE49-F238E27FC236}">
                  <a16:creationId xmlns:a16="http://schemas.microsoft.com/office/drawing/2014/main" id="{67DC97C1-FDD1-ADF9-59B6-7DE39FED3D44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6034" name="dock">
              <a:extLst>
                <a:ext uri="{FF2B5EF4-FFF2-40B4-BE49-F238E27FC236}">
                  <a16:creationId xmlns:a16="http://schemas.microsoft.com/office/drawing/2014/main" id="{201208EE-CF8C-FDC5-C09D-FC7ED94DB007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6035" name="Text Box 3086">
                <a:extLst>
                  <a:ext uri="{FF2B5EF4-FFF2-40B4-BE49-F238E27FC236}">
                    <a16:creationId xmlns:a16="http://schemas.microsoft.com/office/drawing/2014/main" id="{0F54D3AC-2C75-EF35-F9E7-9BC41ABD1D74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37" name="Text Box 3086">
                <a:extLst>
                  <a:ext uri="{FF2B5EF4-FFF2-40B4-BE49-F238E27FC236}">
                    <a16:creationId xmlns:a16="http://schemas.microsoft.com/office/drawing/2014/main" id="{B4E1EBDB-B38B-9233-A73C-DD2AF8C6241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3" name="Text Box 3086">
                <a:extLst>
                  <a:ext uri="{FF2B5EF4-FFF2-40B4-BE49-F238E27FC236}">
                    <a16:creationId xmlns:a16="http://schemas.microsoft.com/office/drawing/2014/main" id="{EC76EAE3-D9F5-0319-FF0A-F0BA61625901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501" name="organ group - vision">
            <a:extLst>
              <a:ext uri="{FF2B5EF4-FFF2-40B4-BE49-F238E27FC236}">
                <a16:creationId xmlns:a16="http://schemas.microsoft.com/office/drawing/2014/main" id="{A1F2295B-F45C-6198-F984-94F818A8E629}"/>
              </a:ext>
            </a:extLst>
          </p:cNvPr>
          <p:cNvGrpSpPr/>
          <p:nvPr/>
        </p:nvGrpSpPr>
        <p:grpSpPr>
          <a:xfrm>
            <a:off x="20167713" y="1135214"/>
            <a:ext cx="1675731" cy="751281"/>
            <a:chOff x="28909959" y="6898244"/>
            <a:chExt cx="1675731" cy="751281"/>
          </a:xfrm>
        </p:grpSpPr>
        <p:sp>
          <p:nvSpPr>
            <p:cNvPr id="503" name="organ - vision">
              <a:extLst>
                <a:ext uri="{FF2B5EF4-FFF2-40B4-BE49-F238E27FC236}">
                  <a16:creationId xmlns:a16="http://schemas.microsoft.com/office/drawing/2014/main" id="{082628C5-58D2-E37C-7A24-FCC0138FDC5F}"/>
                </a:ext>
              </a:extLst>
            </p:cNvPr>
            <p:cNvSpPr txBox="1"/>
            <p:nvPr/>
          </p:nvSpPr>
          <p:spPr>
            <a:xfrm>
              <a:off x="28909959" y="6898244"/>
              <a:ext cx="1675731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schemeClr val="tx1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???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518" name="FTU - eyes">
              <a:extLst>
                <a:ext uri="{FF2B5EF4-FFF2-40B4-BE49-F238E27FC236}">
                  <a16:creationId xmlns:a16="http://schemas.microsoft.com/office/drawing/2014/main" id="{4174ADBA-9E79-5ADA-A820-F9679A919B28}"/>
                </a:ext>
              </a:extLst>
            </p:cNvPr>
            <p:cNvGrpSpPr/>
            <p:nvPr/>
          </p:nvGrpSpPr>
          <p:grpSpPr>
            <a:xfrm>
              <a:off x="28939964" y="7055100"/>
              <a:ext cx="1626872" cy="210911"/>
              <a:chOff x="28939964" y="7055100"/>
              <a:chExt cx="1626872" cy="210911"/>
            </a:xfrm>
          </p:grpSpPr>
          <p:sp>
            <p:nvSpPr>
              <p:cNvPr id="519" name="FTU - eyes">
                <a:extLst>
                  <a:ext uri="{FF2B5EF4-FFF2-40B4-BE49-F238E27FC236}">
                    <a16:creationId xmlns:a16="http://schemas.microsoft.com/office/drawing/2014/main" id="{8D4E2118-1C79-835C-9F66-515EC5B6E629}"/>
                  </a:ext>
                </a:extLst>
              </p:cNvPr>
              <p:cNvSpPr txBox="1"/>
              <p:nvPr/>
            </p:nvSpPr>
            <p:spPr>
              <a:xfrm>
                <a:off x="28939964" y="7055100"/>
                <a:ext cx="1626872" cy="21091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Dura matter in the posterior cranial fossa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23" name="link">
                <a:extLst>
                  <a:ext uri="{FF2B5EF4-FFF2-40B4-BE49-F238E27FC236}">
                    <a16:creationId xmlns:a16="http://schemas.microsoft.com/office/drawing/2014/main" id="{F90560B8-AF55-7302-B946-5BD82842C04B}"/>
                  </a:ext>
                </a:extLst>
              </p:cNvPr>
              <p:cNvGrpSpPr/>
              <p:nvPr/>
            </p:nvGrpSpPr>
            <p:grpSpPr>
              <a:xfrm>
                <a:off x="29120424" y="7175858"/>
                <a:ext cx="271971" cy="72000"/>
                <a:chOff x="850131" y="4106028"/>
                <a:chExt cx="271971" cy="72000"/>
              </a:xfrm>
            </p:grpSpPr>
            <p:sp>
              <p:nvSpPr>
                <p:cNvPr id="598" name="Star: 5 Points 2730">
                  <a:hlinkClick r:id="rId30"/>
                  <a:extLst>
                    <a:ext uri="{FF2B5EF4-FFF2-40B4-BE49-F238E27FC236}">
                      <a16:creationId xmlns:a16="http://schemas.microsoft.com/office/drawing/2014/main" id="{54F21A8C-5380-0C41-0F10-5FA1077629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50131" y="410602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99" name="Star: 5 Points 2731">
                  <a:hlinkClick r:id="rId31"/>
                  <a:extLst>
                    <a:ext uri="{FF2B5EF4-FFF2-40B4-BE49-F238E27FC236}">
                      <a16:creationId xmlns:a16="http://schemas.microsoft.com/office/drawing/2014/main" id="{D917C5EB-404D-22F8-D767-EFEC545289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50117" y="410602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0" name="Star: 5 Points 2732">
                  <a:hlinkClick r:id="rId32"/>
                  <a:extLst>
                    <a:ext uri="{FF2B5EF4-FFF2-40B4-BE49-F238E27FC236}">
                      <a16:creationId xmlns:a16="http://schemas.microsoft.com/office/drawing/2014/main" id="{717246A6-2F3C-6DF7-C34E-72DBA4773AD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50102" y="410602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602" name="Text Box 3086">
            <a:extLst>
              <a:ext uri="{FF2B5EF4-FFF2-40B4-BE49-F238E27FC236}">
                <a16:creationId xmlns:a16="http://schemas.microsoft.com/office/drawing/2014/main" id="{24877723-E4F8-6DD4-7AC5-FE298F26DC9F}"/>
              </a:ext>
            </a:extLst>
          </p:cNvPr>
          <p:cNvSpPr txBox="1"/>
          <p:nvPr/>
        </p:nvSpPr>
        <p:spPr>
          <a:xfrm flipH="1">
            <a:off x="20261186" y="1303192"/>
            <a:ext cx="57600" cy="57600"/>
          </a:xfrm>
          <a:prstGeom prst="rect">
            <a:avLst/>
          </a:prstGeom>
          <a:solidFill>
            <a:srgbClr val="0070C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08" name="Text Box 3086">
            <a:extLst>
              <a:ext uri="{FF2B5EF4-FFF2-40B4-BE49-F238E27FC236}">
                <a16:creationId xmlns:a16="http://schemas.microsoft.com/office/drawing/2014/main" id="{8BDE96EA-F9F6-A72C-06C4-2D9414FCD47C}"/>
              </a:ext>
            </a:extLst>
          </p:cNvPr>
          <p:cNvSpPr txBox="1"/>
          <p:nvPr/>
        </p:nvSpPr>
        <p:spPr>
          <a:xfrm flipH="1">
            <a:off x="20261186" y="1367761"/>
            <a:ext cx="57600" cy="576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09" name="Text Box 3086">
            <a:extLst>
              <a:ext uri="{FF2B5EF4-FFF2-40B4-BE49-F238E27FC236}">
                <a16:creationId xmlns:a16="http://schemas.microsoft.com/office/drawing/2014/main" id="{86607936-75B6-05E5-444D-FD533D0533FB}"/>
              </a:ext>
            </a:extLst>
          </p:cNvPr>
          <p:cNvSpPr txBox="1"/>
          <p:nvPr/>
        </p:nvSpPr>
        <p:spPr>
          <a:xfrm flipH="1">
            <a:off x="20261186" y="1432329"/>
            <a:ext cx="57600" cy="57600"/>
          </a:xfrm>
          <a:prstGeom prst="rect">
            <a:avLst/>
          </a:prstGeom>
          <a:solidFill>
            <a:srgbClr val="FF000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7813" name="Group 7812">
            <a:extLst>
              <a:ext uri="{FF2B5EF4-FFF2-40B4-BE49-F238E27FC236}">
                <a16:creationId xmlns:a16="http://schemas.microsoft.com/office/drawing/2014/main" id="{1F3F7CDC-82F5-3A48-5071-D595DACB7E7F}"/>
              </a:ext>
            </a:extLst>
          </p:cNvPr>
          <p:cNvGrpSpPr/>
          <p:nvPr/>
        </p:nvGrpSpPr>
        <p:grpSpPr>
          <a:xfrm>
            <a:off x="8696589" y="7781336"/>
            <a:ext cx="1440000" cy="1292000"/>
            <a:chOff x="8696533" y="7708102"/>
            <a:chExt cx="1440000" cy="1292000"/>
          </a:xfrm>
        </p:grpSpPr>
        <p:grpSp>
          <p:nvGrpSpPr>
            <p:cNvPr id="6635" name="organ group - facial muscles">
              <a:extLst>
                <a:ext uri="{FF2B5EF4-FFF2-40B4-BE49-F238E27FC236}">
                  <a16:creationId xmlns:a16="http://schemas.microsoft.com/office/drawing/2014/main" id="{13846F19-C8FF-A471-E07E-E5CFE60BB159}"/>
                </a:ext>
              </a:extLst>
            </p:cNvPr>
            <p:cNvGrpSpPr/>
            <p:nvPr/>
          </p:nvGrpSpPr>
          <p:grpSpPr>
            <a:xfrm>
              <a:off x="8696533" y="7708102"/>
              <a:ext cx="1440000" cy="1292000"/>
              <a:chOff x="7554484" y="5020162"/>
              <a:chExt cx="1440000" cy="1292000"/>
            </a:xfrm>
          </p:grpSpPr>
          <p:sp>
            <p:nvSpPr>
              <p:cNvPr id="6636" name="organ - facial muscles">
                <a:extLst>
                  <a:ext uri="{FF2B5EF4-FFF2-40B4-BE49-F238E27FC236}">
                    <a16:creationId xmlns:a16="http://schemas.microsoft.com/office/drawing/2014/main" id="{FED79F45-93C9-7AC8-7510-D540D78E8DC3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2920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Tongue</a:t>
                </a:r>
              </a:p>
            </p:txBody>
          </p:sp>
          <p:sp>
            <p:nvSpPr>
              <p:cNvPr id="6641" name="FTU - orbicularis oculi">
                <a:extLst>
                  <a:ext uri="{FF2B5EF4-FFF2-40B4-BE49-F238E27FC236}">
                    <a16:creationId xmlns:a16="http://schemas.microsoft.com/office/drawing/2014/main" id="{40FB66AC-DAE2-14E8-7052-A592A160C96A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Genioglossus</a:t>
                </a:r>
              </a:p>
            </p:txBody>
          </p:sp>
          <p:sp>
            <p:nvSpPr>
              <p:cNvPr id="6642" name="FTU - occipitofrontalis">
                <a:extLst>
                  <a:ext uri="{FF2B5EF4-FFF2-40B4-BE49-F238E27FC236}">
                    <a16:creationId xmlns:a16="http://schemas.microsoft.com/office/drawing/2014/main" id="{42388F47-E253-7454-F862-E4F71F286C07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Hyoglossus</a:t>
                </a:r>
              </a:p>
            </p:txBody>
          </p:sp>
          <p:sp>
            <p:nvSpPr>
              <p:cNvPr id="6647" name="FTU - nasalis">
                <a:extLst>
                  <a:ext uri="{FF2B5EF4-FFF2-40B4-BE49-F238E27FC236}">
                    <a16:creationId xmlns:a16="http://schemas.microsoft.com/office/drawing/2014/main" id="{263262E2-5C78-3AD8-D98D-9A84AFF40E1B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Chondroglossus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48" name="FTU - zygomaticus major">
                <a:extLst>
                  <a:ext uri="{FF2B5EF4-FFF2-40B4-BE49-F238E27FC236}">
                    <a16:creationId xmlns:a16="http://schemas.microsoft.com/office/drawing/2014/main" id="{DEBFCE5A-8183-0D0F-5EB8-E3C418113F3D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Styloglossus</a:t>
                </a:r>
              </a:p>
            </p:txBody>
          </p:sp>
          <p:sp>
            <p:nvSpPr>
              <p:cNvPr id="6653" name="FTU - zygomaticus minor">
                <a:extLst>
                  <a:ext uri="{FF2B5EF4-FFF2-40B4-BE49-F238E27FC236}">
                    <a16:creationId xmlns:a16="http://schemas.microsoft.com/office/drawing/2014/main" id="{4E68A37F-417F-3346-D5E2-912B7F416CD7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Palatoglossus</a:t>
                </a:r>
              </a:p>
            </p:txBody>
          </p:sp>
          <p:sp>
            <p:nvSpPr>
              <p:cNvPr id="6654" name="FTU - orbicularis oris">
                <a:extLst>
                  <a:ext uri="{FF2B5EF4-FFF2-40B4-BE49-F238E27FC236}">
                    <a16:creationId xmlns:a16="http://schemas.microsoft.com/office/drawing/2014/main" id="{3495958D-56C6-ED18-276C-6A263BFE8ED8}"/>
                  </a:ext>
                </a:extLst>
              </p:cNvPr>
              <p:cNvSpPr txBox="1"/>
              <p:nvPr/>
            </p:nvSpPr>
            <p:spPr>
              <a:xfrm>
                <a:off x="7554484" y="580083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longitudinal muscle of tongue</a:t>
                </a:r>
              </a:p>
            </p:txBody>
          </p:sp>
          <p:sp>
            <p:nvSpPr>
              <p:cNvPr id="1153" name="FTU - depressor anguli oris">
                <a:extLst>
                  <a:ext uri="{FF2B5EF4-FFF2-40B4-BE49-F238E27FC236}">
                    <a16:creationId xmlns:a16="http://schemas.microsoft.com/office/drawing/2014/main" id="{057C968A-6297-D982-BB0D-D6008160B8EA}"/>
                  </a:ext>
                </a:extLst>
              </p:cNvPr>
              <p:cNvSpPr txBox="1"/>
              <p:nvPr/>
            </p:nvSpPr>
            <p:spPr>
              <a:xfrm>
                <a:off x="7554484" y="592250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muscle of tongue</a:t>
                </a:r>
              </a:p>
            </p:txBody>
          </p:sp>
          <p:sp>
            <p:nvSpPr>
              <p:cNvPr id="1154" name="FTU - levator labii">
                <a:extLst>
                  <a:ext uri="{FF2B5EF4-FFF2-40B4-BE49-F238E27FC236}">
                    <a16:creationId xmlns:a16="http://schemas.microsoft.com/office/drawing/2014/main" id="{16A9E595-3F11-2DED-B145-0BBB3349AAD9}"/>
                  </a:ext>
                </a:extLst>
              </p:cNvPr>
              <p:cNvSpPr txBox="1"/>
              <p:nvPr/>
            </p:nvSpPr>
            <p:spPr>
              <a:xfrm>
                <a:off x="7554484" y="604418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longitudinal muscle of tongue</a:t>
                </a:r>
              </a:p>
            </p:txBody>
          </p:sp>
          <p:sp>
            <p:nvSpPr>
              <p:cNvPr id="1155" name="FTU - mentalis">
                <a:extLst>
                  <a:ext uri="{FF2B5EF4-FFF2-40B4-BE49-F238E27FC236}">
                    <a16:creationId xmlns:a16="http://schemas.microsoft.com/office/drawing/2014/main" id="{205F1F48-A679-C2A3-003B-FA3F55FD6909}"/>
                  </a:ext>
                </a:extLst>
              </p:cNvPr>
              <p:cNvSpPr txBox="1"/>
              <p:nvPr/>
            </p:nvSpPr>
            <p:spPr>
              <a:xfrm>
                <a:off x="7554484" y="616585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Verticalis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muscle of tongue</a:t>
                </a:r>
              </a:p>
            </p:txBody>
          </p:sp>
        </p:grpSp>
        <p:grpSp>
          <p:nvGrpSpPr>
            <p:cNvPr id="6929" name="Group 6928">
              <a:extLst>
                <a:ext uri="{FF2B5EF4-FFF2-40B4-BE49-F238E27FC236}">
                  <a16:creationId xmlns:a16="http://schemas.microsoft.com/office/drawing/2014/main" id="{5BD47118-BD6C-C184-1E4E-987CA6BF9C6E}"/>
                </a:ext>
              </a:extLst>
            </p:cNvPr>
            <p:cNvGrpSpPr/>
            <p:nvPr/>
          </p:nvGrpSpPr>
          <p:grpSpPr>
            <a:xfrm>
              <a:off x="10024913" y="7840104"/>
              <a:ext cx="84788" cy="91092"/>
              <a:chOff x="12626158" y="10798008"/>
              <a:chExt cx="84788" cy="91092"/>
            </a:xfrm>
          </p:grpSpPr>
          <p:sp>
            <p:nvSpPr>
              <p:cNvPr id="6930" name="Text Box 3036">
                <a:extLst>
                  <a:ext uri="{FF2B5EF4-FFF2-40B4-BE49-F238E27FC236}">
                    <a16:creationId xmlns:a16="http://schemas.microsoft.com/office/drawing/2014/main" id="{63F032CA-EADA-ACB6-6D6B-07B80A601D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31" name="Text Box 3036">
                <a:extLst>
                  <a:ext uri="{FF2B5EF4-FFF2-40B4-BE49-F238E27FC236}">
                    <a16:creationId xmlns:a16="http://schemas.microsoft.com/office/drawing/2014/main" id="{6F4220C4-678C-2295-6BC4-685B28E1A3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32" name="Text Box 3036">
                <a:extLst>
                  <a:ext uri="{FF2B5EF4-FFF2-40B4-BE49-F238E27FC236}">
                    <a16:creationId xmlns:a16="http://schemas.microsoft.com/office/drawing/2014/main" id="{95431642-8B21-E8E7-1403-FDEBAA8D05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33" name="Group 6932">
              <a:extLst>
                <a:ext uri="{FF2B5EF4-FFF2-40B4-BE49-F238E27FC236}">
                  <a16:creationId xmlns:a16="http://schemas.microsoft.com/office/drawing/2014/main" id="{793374EF-E9A7-1636-1120-CF3FAFD3B211}"/>
                </a:ext>
              </a:extLst>
            </p:cNvPr>
            <p:cNvGrpSpPr/>
            <p:nvPr/>
          </p:nvGrpSpPr>
          <p:grpSpPr>
            <a:xfrm>
              <a:off x="10023709" y="7960940"/>
              <a:ext cx="84788" cy="91092"/>
              <a:chOff x="12626158" y="10798008"/>
              <a:chExt cx="84788" cy="91092"/>
            </a:xfrm>
          </p:grpSpPr>
          <p:sp>
            <p:nvSpPr>
              <p:cNvPr id="6934" name="Text Box 3036">
                <a:extLst>
                  <a:ext uri="{FF2B5EF4-FFF2-40B4-BE49-F238E27FC236}">
                    <a16:creationId xmlns:a16="http://schemas.microsoft.com/office/drawing/2014/main" id="{9BF0DFCE-AF26-5B80-50C1-138FF67CA3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35" name="Text Box 3036">
                <a:extLst>
                  <a:ext uri="{FF2B5EF4-FFF2-40B4-BE49-F238E27FC236}">
                    <a16:creationId xmlns:a16="http://schemas.microsoft.com/office/drawing/2014/main" id="{E2F8F74F-3877-CE6C-DEE4-A736200EB9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36" name="Text Box 3036">
                <a:extLst>
                  <a:ext uri="{FF2B5EF4-FFF2-40B4-BE49-F238E27FC236}">
                    <a16:creationId xmlns:a16="http://schemas.microsoft.com/office/drawing/2014/main" id="{8F2C1F82-7E0D-AAB3-5405-254DDC02BC9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37" name="Group 6936">
              <a:extLst>
                <a:ext uri="{FF2B5EF4-FFF2-40B4-BE49-F238E27FC236}">
                  <a16:creationId xmlns:a16="http://schemas.microsoft.com/office/drawing/2014/main" id="{3842469C-756A-E6A8-A807-ED42D211A3FC}"/>
                </a:ext>
              </a:extLst>
            </p:cNvPr>
            <p:cNvGrpSpPr/>
            <p:nvPr/>
          </p:nvGrpSpPr>
          <p:grpSpPr>
            <a:xfrm>
              <a:off x="10024640" y="8083442"/>
              <a:ext cx="84788" cy="91092"/>
              <a:chOff x="12626158" y="10798008"/>
              <a:chExt cx="84788" cy="91092"/>
            </a:xfrm>
          </p:grpSpPr>
          <p:sp>
            <p:nvSpPr>
              <p:cNvPr id="6938" name="Text Box 3036">
                <a:extLst>
                  <a:ext uri="{FF2B5EF4-FFF2-40B4-BE49-F238E27FC236}">
                    <a16:creationId xmlns:a16="http://schemas.microsoft.com/office/drawing/2014/main" id="{E73FECF3-2F02-CBBB-A040-E9E0F7D2F5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39" name="Text Box 3036">
                <a:extLst>
                  <a:ext uri="{FF2B5EF4-FFF2-40B4-BE49-F238E27FC236}">
                    <a16:creationId xmlns:a16="http://schemas.microsoft.com/office/drawing/2014/main" id="{C35D4378-01A6-03EC-BCBC-5ADA46AFC7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40" name="Text Box 3036">
                <a:extLst>
                  <a:ext uri="{FF2B5EF4-FFF2-40B4-BE49-F238E27FC236}">
                    <a16:creationId xmlns:a16="http://schemas.microsoft.com/office/drawing/2014/main" id="{E1766F8D-BDF1-2072-3C51-6136D348FD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41" name="Group 6940">
              <a:extLst>
                <a:ext uri="{FF2B5EF4-FFF2-40B4-BE49-F238E27FC236}">
                  <a16:creationId xmlns:a16="http://schemas.microsoft.com/office/drawing/2014/main" id="{40B23B1D-302D-4F3B-9401-F478DBDF86AF}"/>
                </a:ext>
              </a:extLst>
            </p:cNvPr>
            <p:cNvGrpSpPr/>
            <p:nvPr/>
          </p:nvGrpSpPr>
          <p:grpSpPr>
            <a:xfrm>
              <a:off x="10023280" y="8203360"/>
              <a:ext cx="84788" cy="91092"/>
              <a:chOff x="12626158" y="10798008"/>
              <a:chExt cx="84788" cy="91092"/>
            </a:xfrm>
          </p:grpSpPr>
          <p:sp>
            <p:nvSpPr>
              <p:cNvPr id="6942" name="Text Box 3036">
                <a:extLst>
                  <a:ext uri="{FF2B5EF4-FFF2-40B4-BE49-F238E27FC236}">
                    <a16:creationId xmlns:a16="http://schemas.microsoft.com/office/drawing/2014/main" id="{E2467677-4C53-E50A-8808-9F0293EAB5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43" name="Text Box 3036">
                <a:extLst>
                  <a:ext uri="{FF2B5EF4-FFF2-40B4-BE49-F238E27FC236}">
                    <a16:creationId xmlns:a16="http://schemas.microsoft.com/office/drawing/2014/main" id="{ED0EBBB9-2614-CF38-F372-96D64550E4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44" name="Text Box 3036">
                <a:extLst>
                  <a:ext uri="{FF2B5EF4-FFF2-40B4-BE49-F238E27FC236}">
                    <a16:creationId xmlns:a16="http://schemas.microsoft.com/office/drawing/2014/main" id="{C2C3A355-CAED-F16A-4E0B-72BEB23DF1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45" name="Group 6944">
              <a:extLst>
                <a:ext uri="{FF2B5EF4-FFF2-40B4-BE49-F238E27FC236}">
                  <a16:creationId xmlns:a16="http://schemas.microsoft.com/office/drawing/2014/main" id="{5222D329-0832-1197-404E-B1B7A4BA905B}"/>
                </a:ext>
              </a:extLst>
            </p:cNvPr>
            <p:cNvGrpSpPr/>
            <p:nvPr/>
          </p:nvGrpSpPr>
          <p:grpSpPr>
            <a:xfrm>
              <a:off x="10023280" y="8325673"/>
              <a:ext cx="84788" cy="91092"/>
              <a:chOff x="12626158" y="10798008"/>
              <a:chExt cx="84788" cy="91092"/>
            </a:xfrm>
          </p:grpSpPr>
          <p:sp>
            <p:nvSpPr>
              <p:cNvPr id="6946" name="Text Box 3036">
                <a:extLst>
                  <a:ext uri="{FF2B5EF4-FFF2-40B4-BE49-F238E27FC236}">
                    <a16:creationId xmlns:a16="http://schemas.microsoft.com/office/drawing/2014/main" id="{35B0EB3E-08A0-0CE2-BFE7-79F821BA1B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47" name="Text Box 3036">
                <a:extLst>
                  <a:ext uri="{FF2B5EF4-FFF2-40B4-BE49-F238E27FC236}">
                    <a16:creationId xmlns:a16="http://schemas.microsoft.com/office/drawing/2014/main" id="{0E4BE092-3EB4-4D0E-B8DC-A54FB84227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48" name="Text Box 3036">
                <a:extLst>
                  <a:ext uri="{FF2B5EF4-FFF2-40B4-BE49-F238E27FC236}">
                    <a16:creationId xmlns:a16="http://schemas.microsoft.com/office/drawing/2014/main" id="{78CEF26D-F144-54F7-A81A-28C49054FB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49" name="Group 6948">
              <a:extLst>
                <a:ext uri="{FF2B5EF4-FFF2-40B4-BE49-F238E27FC236}">
                  <a16:creationId xmlns:a16="http://schemas.microsoft.com/office/drawing/2014/main" id="{61A3CC0E-2440-EFEC-DBB5-52300F1FEA84}"/>
                </a:ext>
              </a:extLst>
            </p:cNvPr>
            <p:cNvGrpSpPr/>
            <p:nvPr/>
          </p:nvGrpSpPr>
          <p:grpSpPr>
            <a:xfrm>
              <a:off x="10024059" y="8496681"/>
              <a:ext cx="84788" cy="91092"/>
              <a:chOff x="12626158" y="10798008"/>
              <a:chExt cx="84788" cy="91092"/>
            </a:xfrm>
          </p:grpSpPr>
          <p:sp>
            <p:nvSpPr>
              <p:cNvPr id="6950" name="Text Box 3036">
                <a:extLst>
                  <a:ext uri="{FF2B5EF4-FFF2-40B4-BE49-F238E27FC236}">
                    <a16:creationId xmlns:a16="http://schemas.microsoft.com/office/drawing/2014/main" id="{98F66090-FBB6-6D4E-DE73-42DC96A555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1" name="Text Box 3036">
                <a:extLst>
                  <a:ext uri="{FF2B5EF4-FFF2-40B4-BE49-F238E27FC236}">
                    <a16:creationId xmlns:a16="http://schemas.microsoft.com/office/drawing/2014/main" id="{5372DD37-92D1-A0BD-5320-CF15220CC5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2" name="Text Box 3036">
                <a:extLst>
                  <a:ext uri="{FF2B5EF4-FFF2-40B4-BE49-F238E27FC236}">
                    <a16:creationId xmlns:a16="http://schemas.microsoft.com/office/drawing/2014/main" id="{AC65187E-F7BB-E153-2073-527172B181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53" name="Group 6952">
              <a:extLst>
                <a:ext uri="{FF2B5EF4-FFF2-40B4-BE49-F238E27FC236}">
                  <a16:creationId xmlns:a16="http://schemas.microsoft.com/office/drawing/2014/main" id="{FED12B1A-F72B-3246-25BC-2DB250FA3EFC}"/>
                </a:ext>
              </a:extLst>
            </p:cNvPr>
            <p:cNvGrpSpPr/>
            <p:nvPr/>
          </p:nvGrpSpPr>
          <p:grpSpPr>
            <a:xfrm>
              <a:off x="10022855" y="8617517"/>
              <a:ext cx="84788" cy="91092"/>
              <a:chOff x="12626158" y="10798008"/>
              <a:chExt cx="84788" cy="91092"/>
            </a:xfrm>
          </p:grpSpPr>
          <p:sp>
            <p:nvSpPr>
              <p:cNvPr id="6954" name="Text Box 3036">
                <a:extLst>
                  <a:ext uri="{FF2B5EF4-FFF2-40B4-BE49-F238E27FC236}">
                    <a16:creationId xmlns:a16="http://schemas.microsoft.com/office/drawing/2014/main" id="{5D27C032-AE73-18C6-8879-22D8AD502A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5" name="Text Box 3036">
                <a:extLst>
                  <a:ext uri="{FF2B5EF4-FFF2-40B4-BE49-F238E27FC236}">
                    <a16:creationId xmlns:a16="http://schemas.microsoft.com/office/drawing/2014/main" id="{794B3681-A046-AD81-A0B8-F0092ADF9D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6" name="Text Box 3036">
                <a:extLst>
                  <a:ext uri="{FF2B5EF4-FFF2-40B4-BE49-F238E27FC236}">
                    <a16:creationId xmlns:a16="http://schemas.microsoft.com/office/drawing/2014/main" id="{34880D9A-AAB8-05CB-98F2-AFDE0CFF1A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57" name="Group 6956">
              <a:extLst>
                <a:ext uri="{FF2B5EF4-FFF2-40B4-BE49-F238E27FC236}">
                  <a16:creationId xmlns:a16="http://schemas.microsoft.com/office/drawing/2014/main" id="{A98DBD74-F184-F403-0E72-586DB8D27493}"/>
                </a:ext>
              </a:extLst>
            </p:cNvPr>
            <p:cNvGrpSpPr/>
            <p:nvPr/>
          </p:nvGrpSpPr>
          <p:grpSpPr>
            <a:xfrm>
              <a:off x="10023786" y="8740019"/>
              <a:ext cx="84788" cy="91092"/>
              <a:chOff x="12626158" y="10798008"/>
              <a:chExt cx="84788" cy="91092"/>
            </a:xfrm>
          </p:grpSpPr>
          <p:sp>
            <p:nvSpPr>
              <p:cNvPr id="6958" name="Text Box 3036">
                <a:extLst>
                  <a:ext uri="{FF2B5EF4-FFF2-40B4-BE49-F238E27FC236}">
                    <a16:creationId xmlns:a16="http://schemas.microsoft.com/office/drawing/2014/main" id="{49365428-91DE-BC4F-966F-392C9C6434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9" name="Text Box 3036">
                <a:extLst>
                  <a:ext uri="{FF2B5EF4-FFF2-40B4-BE49-F238E27FC236}">
                    <a16:creationId xmlns:a16="http://schemas.microsoft.com/office/drawing/2014/main" id="{31EB914E-B92D-32AA-AE40-E72522382E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60" name="Text Box 3036">
                <a:extLst>
                  <a:ext uri="{FF2B5EF4-FFF2-40B4-BE49-F238E27FC236}">
                    <a16:creationId xmlns:a16="http://schemas.microsoft.com/office/drawing/2014/main" id="{DDFDA736-068D-9276-45BB-E23D78ECB5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61" name="Group 6960">
              <a:extLst>
                <a:ext uri="{FF2B5EF4-FFF2-40B4-BE49-F238E27FC236}">
                  <a16:creationId xmlns:a16="http://schemas.microsoft.com/office/drawing/2014/main" id="{766B8B05-F836-74AC-19A9-89ED56E59BC3}"/>
                </a:ext>
              </a:extLst>
            </p:cNvPr>
            <p:cNvGrpSpPr/>
            <p:nvPr/>
          </p:nvGrpSpPr>
          <p:grpSpPr>
            <a:xfrm>
              <a:off x="10022426" y="8859937"/>
              <a:ext cx="84788" cy="91092"/>
              <a:chOff x="12626158" y="10798008"/>
              <a:chExt cx="84788" cy="91092"/>
            </a:xfrm>
          </p:grpSpPr>
          <p:sp>
            <p:nvSpPr>
              <p:cNvPr id="6962" name="Text Box 3036">
                <a:extLst>
                  <a:ext uri="{FF2B5EF4-FFF2-40B4-BE49-F238E27FC236}">
                    <a16:creationId xmlns:a16="http://schemas.microsoft.com/office/drawing/2014/main" id="{77B49951-8FAF-5716-4267-674FB3E223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63" name="Text Box 3036">
                <a:extLst>
                  <a:ext uri="{FF2B5EF4-FFF2-40B4-BE49-F238E27FC236}">
                    <a16:creationId xmlns:a16="http://schemas.microsoft.com/office/drawing/2014/main" id="{B04885B7-988C-D155-E46C-71E78AD59E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64" name="Text Box 3036">
                <a:extLst>
                  <a:ext uri="{FF2B5EF4-FFF2-40B4-BE49-F238E27FC236}">
                    <a16:creationId xmlns:a16="http://schemas.microsoft.com/office/drawing/2014/main" id="{9F4A334B-F2DD-F07E-093F-594FAD50D0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12" name="Group 7811">
            <a:extLst>
              <a:ext uri="{FF2B5EF4-FFF2-40B4-BE49-F238E27FC236}">
                <a16:creationId xmlns:a16="http://schemas.microsoft.com/office/drawing/2014/main" id="{C358C0FB-317A-291C-DB28-A47383E70173}"/>
              </a:ext>
            </a:extLst>
          </p:cNvPr>
          <p:cNvGrpSpPr/>
          <p:nvPr/>
        </p:nvGrpSpPr>
        <p:grpSpPr>
          <a:xfrm>
            <a:off x="8695863" y="6279206"/>
            <a:ext cx="1440000" cy="1359830"/>
            <a:chOff x="8695863" y="6279206"/>
            <a:chExt cx="1440000" cy="1359830"/>
          </a:xfrm>
        </p:grpSpPr>
        <p:grpSp>
          <p:nvGrpSpPr>
            <p:cNvPr id="6522" name="organ group - facial muscles">
              <a:extLst>
                <a:ext uri="{FF2B5EF4-FFF2-40B4-BE49-F238E27FC236}">
                  <a16:creationId xmlns:a16="http://schemas.microsoft.com/office/drawing/2014/main" id="{5A2CB393-1FD0-00F1-DE94-8251F2FD70A4}"/>
                </a:ext>
              </a:extLst>
            </p:cNvPr>
            <p:cNvGrpSpPr/>
            <p:nvPr/>
          </p:nvGrpSpPr>
          <p:grpSpPr>
            <a:xfrm>
              <a:off x="8695863" y="6279206"/>
              <a:ext cx="1440000" cy="1359830"/>
              <a:chOff x="7554484" y="5020162"/>
              <a:chExt cx="1440000" cy="1359830"/>
            </a:xfrm>
          </p:grpSpPr>
          <p:sp>
            <p:nvSpPr>
              <p:cNvPr id="6528" name="organ - facial muscles">
                <a:extLst>
                  <a:ext uri="{FF2B5EF4-FFF2-40B4-BE49-F238E27FC236}">
                    <a16:creationId xmlns:a16="http://schemas.microsoft.com/office/drawing/2014/main" id="{0D3615ED-4574-44E2-0717-6AF0E601317A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35983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Mouth</a:t>
                </a:r>
              </a:p>
            </p:txBody>
          </p:sp>
          <p:sp>
            <p:nvSpPr>
              <p:cNvPr id="6546" name="FTU - orbicularis oculi">
                <a:extLst>
                  <a:ext uri="{FF2B5EF4-FFF2-40B4-BE49-F238E27FC236}">
                    <a16:creationId xmlns:a16="http://schemas.microsoft.com/office/drawing/2014/main" id="{A52E1DD2-7F6A-3927-4BC2-642F82871992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anguli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caninus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  <p:sp>
            <p:nvSpPr>
              <p:cNvPr id="6547" name="FTU - occipitofrontalis">
                <a:extLst>
                  <a:ext uri="{FF2B5EF4-FFF2-40B4-BE49-F238E27FC236}">
                    <a16:creationId xmlns:a16="http://schemas.microsoft.com/office/drawing/2014/main" id="{E3055562-59DF-B231-AA7F-5A50480A65B0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anguli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(triangularis)</a:t>
                </a:r>
              </a:p>
            </p:txBody>
          </p:sp>
          <p:sp>
            <p:nvSpPr>
              <p:cNvPr id="6559" name="FTU - nasalis">
                <a:extLst>
                  <a:ext uri="{FF2B5EF4-FFF2-40B4-BE49-F238E27FC236}">
                    <a16:creationId xmlns:a16="http://schemas.microsoft.com/office/drawing/2014/main" id="{45AD3FE3-A56B-5001-91A8-E5AE0271C9D4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labii superioris</a:t>
                </a:r>
              </a:p>
            </p:txBody>
          </p:sp>
          <p:sp>
            <p:nvSpPr>
              <p:cNvPr id="6564" name="FTU - zygomaticus major">
                <a:extLst>
                  <a:ext uri="{FF2B5EF4-FFF2-40B4-BE49-F238E27FC236}">
                    <a16:creationId xmlns:a16="http://schemas.microsoft.com/office/drawing/2014/main" id="{227338BB-39A5-8FA1-3ACA-50D1BC91FA99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labii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65" name="FTU - zygomaticus minor">
                <a:extLst>
                  <a:ext uri="{FF2B5EF4-FFF2-40B4-BE49-F238E27FC236}">
                    <a16:creationId xmlns:a16="http://schemas.microsoft.com/office/drawing/2014/main" id="{80EEF7EB-B1A4-6331-F904-4D1E5A24BEF2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Mentalis</a:t>
                </a:r>
              </a:p>
            </p:txBody>
          </p:sp>
          <p:sp>
            <p:nvSpPr>
              <p:cNvPr id="6570" name="FTU - orbicularis oris">
                <a:extLst>
                  <a:ext uri="{FF2B5EF4-FFF2-40B4-BE49-F238E27FC236}">
                    <a16:creationId xmlns:a16="http://schemas.microsoft.com/office/drawing/2014/main" id="{EFDBE106-2B0E-81FB-4F37-DEA72A830718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Buccinator</a:t>
                </a:r>
              </a:p>
            </p:txBody>
          </p:sp>
          <p:sp>
            <p:nvSpPr>
              <p:cNvPr id="6576" name="FTU - depressor anguli oris">
                <a:extLst>
                  <a:ext uri="{FF2B5EF4-FFF2-40B4-BE49-F238E27FC236}">
                    <a16:creationId xmlns:a16="http://schemas.microsoft.com/office/drawing/2014/main" id="{10897A98-91BE-4BD0-A136-DDC25196D026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Orbicularis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94" name="FTU - levator labii">
                <a:extLst>
                  <a:ext uri="{FF2B5EF4-FFF2-40B4-BE49-F238E27FC236}">
                    <a16:creationId xmlns:a16="http://schemas.microsoft.com/office/drawing/2014/main" id="{A77FFD3B-78B2-B065-BB8D-75F9EBB5B8CD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Risorius</a:t>
                </a:r>
              </a:p>
            </p:txBody>
          </p:sp>
          <p:sp>
            <p:nvSpPr>
              <p:cNvPr id="6595" name="FTU - mentalis">
                <a:extLst>
                  <a:ext uri="{FF2B5EF4-FFF2-40B4-BE49-F238E27FC236}">
                    <a16:creationId xmlns:a16="http://schemas.microsoft.com/office/drawing/2014/main" id="{68EA9F85-47F0-D6DB-9AE6-A9DF25416BA6}"/>
                  </a:ext>
                </a:extLst>
              </p:cNvPr>
              <p:cNvSpPr txBox="1"/>
              <p:nvPr/>
            </p:nvSpPr>
            <p:spPr>
              <a:xfrm>
                <a:off x="7554484" y="611382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Zygomaticus major</a:t>
                </a:r>
              </a:p>
            </p:txBody>
          </p:sp>
          <p:sp>
            <p:nvSpPr>
              <p:cNvPr id="6606" name="FTU - temporalis">
                <a:extLst>
                  <a:ext uri="{FF2B5EF4-FFF2-40B4-BE49-F238E27FC236}">
                    <a16:creationId xmlns:a16="http://schemas.microsoft.com/office/drawing/2014/main" id="{CD12F32B-5F53-6110-7411-307CE65D064E}"/>
                  </a:ext>
                </a:extLst>
              </p:cNvPr>
              <p:cNvSpPr txBox="1"/>
              <p:nvPr/>
            </p:nvSpPr>
            <p:spPr>
              <a:xfrm>
                <a:off x="7554484" y="623549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Zygomaticus minor</a:t>
                </a:r>
              </a:p>
            </p:txBody>
          </p:sp>
        </p:grpSp>
        <p:grpSp>
          <p:nvGrpSpPr>
            <p:cNvPr id="6969" name="Group 6968">
              <a:extLst>
                <a:ext uri="{FF2B5EF4-FFF2-40B4-BE49-F238E27FC236}">
                  <a16:creationId xmlns:a16="http://schemas.microsoft.com/office/drawing/2014/main" id="{27BD550D-D5D0-8485-B6B7-E7506B564BB7}"/>
                </a:ext>
              </a:extLst>
            </p:cNvPr>
            <p:cNvGrpSpPr/>
            <p:nvPr/>
          </p:nvGrpSpPr>
          <p:grpSpPr>
            <a:xfrm>
              <a:off x="10022016" y="6407919"/>
              <a:ext cx="84788" cy="91092"/>
              <a:chOff x="12626158" y="10798008"/>
              <a:chExt cx="84788" cy="91092"/>
            </a:xfrm>
          </p:grpSpPr>
          <p:sp>
            <p:nvSpPr>
              <p:cNvPr id="6970" name="Text Box 3036">
                <a:extLst>
                  <a:ext uri="{FF2B5EF4-FFF2-40B4-BE49-F238E27FC236}">
                    <a16:creationId xmlns:a16="http://schemas.microsoft.com/office/drawing/2014/main" id="{A9AC6EEA-25F2-F8B4-C47A-57665A6EF1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71" name="Text Box 3036">
                <a:extLst>
                  <a:ext uri="{FF2B5EF4-FFF2-40B4-BE49-F238E27FC236}">
                    <a16:creationId xmlns:a16="http://schemas.microsoft.com/office/drawing/2014/main" id="{EBB926DE-6DD6-928C-96F1-637B301922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72" name="Text Box 3036">
                <a:extLst>
                  <a:ext uri="{FF2B5EF4-FFF2-40B4-BE49-F238E27FC236}">
                    <a16:creationId xmlns:a16="http://schemas.microsoft.com/office/drawing/2014/main" id="{372ACBC6-8F8E-EDC2-8A12-BE0A603773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73" name="Group 6972">
              <a:extLst>
                <a:ext uri="{FF2B5EF4-FFF2-40B4-BE49-F238E27FC236}">
                  <a16:creationId xmlns:a16="http://schemas.microsoft.com/office/drawing/2014/main" id="{4B36FDFD-0BF2-479B-A268-E0AAA64FEEEC}"/>
                </a:ext>
              </a:extLst>
            </p:cNvPr>
            <p:cNvGrpSpPr/>
            <p:nvPr/>
          </p:nvGrpSpPr>
          <p:grpSpPr>
            <a:xfrm>
              <a:off x="10020812" y="6528755"/>
              <a:ext cx="84788" cy="91092"/>
              <a:chOff x="12626158" y="10798008"/>
              <a:chExt cx="84788" cy="91092"/>
            </a:xfrm>
          </p:grpSpPr>
          <p:sp>
            <p:nvSpPr>
              <p:cNvPr id="6974" name="Text Box 3036">
                <a:extLst>
                  <a:ext uri="{FF2B5EF4-FFF2-40B4-BE49-F238E27FC236}">
                    <a16:creationId xmlns:a16="http://schemas.microsoft.com/office/drawing/2014/main" id="{B3ADDFA6-8675-4A67-B404-629B3033A3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75" name="Text Box 3036">
                <a:extLst>
                  <a:ext uri="{FF2B5EF4-FFF2-40B4-BE49-F238E27FC236}">
                    <a16:creationId xmlns:a16="http://schemas.microsoft.com/office/drawing/2014/main" id="{BDDAB4E0-BCFF-7358-652B-C38A466CC4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76" name="Text Box 3036">
                <a:extLst>
                  <a:ext uri="{FF2B5EF4-FFF2-40B4-BE49-F238E27FC236}">
                    <a16:creationId xmlns:a16="http://schemas.microsoft.com/office/drawing/2014/main" id="{69FA06C4-4008-9D06-FA09-F00ED99040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77" name="Group 6976">
              <a:extLst>
                <a:ext uri="{FF2B5EF4-FFF2-40B4-BE49-F238E27FC236}">
                  <a16:creationId xmlns:a16="http://schemas.microsoft.com/office/drawing/2014/main" id="{188EA7A7-90FE-91FD-6955-D951293DC5F1}"/>
                </a:ext>
              </a:extLst>
            </p:cNvPr>
            <p:cNvGrpSpPr/>
            <p:nvPr/>
          </p:nvGrpSpPr>
          <p:grpSpPr>
            <a:xfrm>
              <a:off x="10021743" y="6651257"/>
              <a:ext cx="84788" cy="91092"/>
              <a:chOff x="12626158" y="10798008"/>
              <a:chExt cx="84788" cy="91092"/>
            </a:xfrm>
          </p:grpSpPr>
          <p:sp>
            <p:nvSpPr>
              <p:cNvPr id="6978" name="Text Box 3036">
                <a:extLst>
                  <a:ext uri="{FF2B5EF4-FFF2-40B4-BE49-F238E27FC236}">
                    <a16:creationId xmlns:a16="http://schemas.microsoft.com/office/drawing/2014/main" id="{7E86B588-50E7-F3EF-C930-4E002AEB94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79" name="Text Box 3036">
                <a:extLst>
                  <a:ext uri="{FF2B5EF4-FFF2-40B4-BE49-F238E27FC236}">
                    <a16:creationId xmlns:a16="http://schemas.microsoft.com/office/drawing/2014/main" id="{E0FEAC88-B8C3-4264-540A-B5643169AB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80" name="Text Box 3036">
                <a:extLst>
                  <a:ext uri="{FF2B5EF4-FFF2-40B4-BE49-F238E27FC236}">
                    <a16:creationId xmlns:a16="http://schemas.microsoft.com/office/drawing/2014/main" id="{0F495ACF-CC03-1814-3642-15C016EE32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81" name="Group 6980">
              <a:extLst>
                <a:ext uri="{FF2B5EF4-FFF2-40B4-BE49-F238E27FC236}">
                  <a16:creationId xmlns:a16="http://schemas.microsoft.com/office/drawing/2014/main" id="{E9B6A2D4-C4CD-046C-DD0F-6B0242BC272B}"/>
                </a:ext>
              </a:extLst>
            </p:cNvPr>
            <p:cNvGrpSpPr/>
            <p:nvPr/>
          </p:nvGrpSpPr>
          <p:grpSpPr>
            <a:xfrm>
              <a:off x="10020383" y="6771175"/>
              <a:ext cx="84788" cy="91092"/>
              <a:chOff x="12626158" y="10798008"/>
              <a:chExt cx="84788" cy="91092"/>
            </a:xfrm>
          </p:grpSpPr>
          <p:sp>
            <p:nvSpPr>
              <p:cNvPr id="6982" name="Text Box 3036">
                <a:extLst>
                  <a:ext uri="{FF2B5EF4-FFF2-40B4-BE49-F238E27FC236}">
                    <a16:creationId xmlns:a16="http://schemas.microsoft.com/office/drawing/2014/main" id="{334A40F9-F19F-98CA-A38E-2EEC8F0A6A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83" name="Text Box 3036">
                <a:extLst>
                  <a:ext uri="{FF2B5EF4-FFF2-40B4-BE49-F238E27FC236}">
                    <a16:creationId xmlns:a16="http://schemas.microsoft.com/office/drawing/2014/main" id="{5BA29705-89F4-4876-9608-092283DABB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84" name="Text Box 3036">
                <a:extLst>
                  <a:ext uri="{FF2B5EF4-FFF2-40B4-BE49-F238E27FC236}">
                    <a16:creationId xmlns:a16="http://schemas.microsoft.com/office/drawing/2014/main" id="{95538EF7-9D64-308A-D4E7-DA9BD2214A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85" name="Group 6984">
              <a:extLst>
                <a:ext uri="{FF2B5EF4-FFF2-40B4-BE49-F238E27FC236}">
                  <a16:creationId xmlns:a16="http://schemas.microsoft.com/office/drawing/2014/main" id="{6F05EFFA-0AEE-C186-D2E7-203ADC7DCD9C}"/>
                </a:ext>
              </a:extLst>
            </p:cNvPr>
            <p:cNvGrpSpPr/>
            <p:nvPr/>
          </p:nvGrpSpPr>
          <p:grpSpPr>
            <a:xfrm>
              <a:off x="10020383" y="6893488"/>
              <a:ext cx="84788" cy="91092"/>
              <a:chOff x="12626158" y="10798008"/>
              <a:chExt cx="84788" cy="91092"/>
            </a:xfrm>
          </p:grpSpPr>
          <p:sp>
            <p:nvSpPr>
              <p:cNvPr id="6986" name="Text Box 3036">
                <a:extLst>
                  <a:ext uri="{FF2B5EF4-FFF2-40B4-BE49-F238E27FC236}">
                    <a16:creationId xmlns:a16="http://schemas.microsoft.com/office/drawing/2014/main" id="{A404F5EA-11E5-7A76-8069-5CD3AD0046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87" name="Text Box 3036">
                <a:extLst>
                  <a:ext uri="{FF2B5EF4-FFF2-40B4-BE49-F238E27FC236}">
                    <a16:creationId xmlns:a16="http://schemas.microsoft.com/office/drawing/2014/main" id="{A67B985F-CE76-337D-2F6D-DE7D74FCA1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88" name="Text Box 3036">
                <a:extLst>
                  <a:ext uri="{FF2B5EF4-FFF2-40B4-BE49-F238E27FC236}">
                    <a16:creationId xmlns:a16="http://schemas.microsoft.com/office/drawing/2014/main" id="{91C19B36-45EC-DEBE-6D99-9BA1F591A2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89" name="Group 6988">
              <a:extLst>
                <a:ext uri="{FF2B5EF4-FFF2-40B4-BE49-F238E27FC236}">
                  <a16:creationId xmlns:a16="http://schemas.microsoft.com/office/drawing/2014/main" id="{2895E7B6-280F-7939-5210-EF01D7AE92C0}"/>
                </a:ext>
              </a:extLst>
            </p:cNvPr>
            <p:cNvGrpSpPr/>
            <p:nvPr/>
          </p:nvGrpSpPr>
          <p:grpSpPr>
            <a:xfrm>
              <a:off x="10025191" y="7017386"/>
              <a:ext cx="84788" cy="91092"/>
              <a:chOff x="12626158" y="10798008"/>
              <a:chExt cx="84788" cy="91092"/>
            </a:xfrm>
          </p:grpSpPr>
          <p:sp>
            <p:nvSpPr>
              <p:cNvPr id="6990" name="Text Box 3036">
                <a:extLst>
                  <a:ext uri="{FF2B5EF4-FFF2-40B4-BE49-F238E27FC236}">
                    <a16:creationId xmlns:a16="http://schemas.microsoft.com/office/drawing/2014/main" id="{97018F4C-C52D-98D2-B88A-8D8C07F4C4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91" name="Text Box 3036">
                <a:extLst>
                  <a:ext uri="{FF2B5EF4-FFF2-40B4-BE49-F238E27FC236}">
                    <a16:creationId xmlns:a16="http://schemas.microsoft.com/office/drawing/2014/main" id="{5513FDF2-40B4-5362-183D-98E2431994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92" name="Text Box 3036">
                <a:extLst>
                  <a:ext uri="{FF2B5EF4-FFF2-40B4-BE49-F238E27FC236}">
                    <a16:creationId xmlns:a16="http://schemas.microsoft.com/office/drawing/2014/main" id="{D4193C8C-B1EF-D6F7-150B-1AF17FF986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93" name="Group 6992">
              <a:extLst>
                <a:ext uri="{FF2B5EF4-FFF2-40B4-BE49-F238E27FC236}">
                  <a16:creationId xmlns:a16="http://schemas.microsoft.com/office/drawing/2014/main" id="{BC79EDDB-A897-8E6F-F331-65E5528B842C}"/>
                </a:ext>
              </a:extLst>
            </p:cNvPr>
            <p:cNvGrpSpPr/>
            <p:nvPr/>
          </p:nvGrpSpPr>
          <p:grpSpPr>
            <a:xfrm>
              <a:off x="10023987" y="7138222"/>
              <a:ext cx="84788" cy="91092"/>
              <a:chOff x="12626158" y="10798008"/>
              <a:chExt cx="84788" cy="91092"/>
            </a:xfrm>
          </p:grpSpPr>
          <p:sp>
            <p:nvSpPr>
              <p:cNvPr id="6994" name="Text Box 3036">
                <a:extLst>
                  <a:ext uri="{FF2B5EF4-FFF2-40B4-BE49-F238E27FC236}">
                    <a16:creationId xmlns:a16="http://schemas.microsoft.com/office/drawing/2014/main" id="{8BC9B6B5-C9A6-69A4-AD37-452D671236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95" name="Text Box 3036">
                <a:extLst>
                  <a:ext uri="{FF2B5EF4-FFF2-40B4-BE49-F238E27FC236}">
                    <a16:creationId xmlns:a16="http://schemas.microsoft.com/office/drawing/2014/main" id="{B2A1A98B-A9F3-E771-1DF9-414B87AEF7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96" name="Text Box 3036">
                <a:extLst>
                  <a:ext uri="{FF2B5EF4-FFF2-40B4-BE49-F238E27FC236}">
                    <a16:creationId xmlns:a16="http://schemas.microsoft.com/office/drawing/2014/main" id="{368389EC-CA1F-0F7A-C8D6-122AFE32E1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97" name="Group 6996">
              <a:extLst>
                <a:ext uri="{FF2B5EF4-FFF2-40B4-BE49-F238E27FC236}">
                  <a16:creationId xmlns:a16="http://schemas.microsoft.com/office/drawing/2014/main" id="{CAA5BD10-BA61-F56F-55CD-0191EB5FA669}"/>
                </a:ext>
              </a:extLst>
            </p:cNvPr>
            <p:cNvGrpSpPr/>
            <p:nvPr/>
          </p:nvGrpSpPr>
          <p:grpSpPr>
            <a:xfrm>
              <a:off x="10024918" y="7260724"/>
              <a:ext cx="84788" cy="91092"/>
              <a:chOff x="12626158" y="10798008"/>
              <a:chExt cx="84788" cy="91092"/>
            </a:xfrm>
          </p:grpSpPr>
          <p:sp>
            <p:nvSpPr>
              <p:cNvPr id="6998" name="Text Box 3036">
                <a:extLst>
                  <a:ext uri="{FF2B5EF4-FFF2-40B4-BE49-F238E27FC236}">
                    <a16:creationId xmlns:a16="http://schemas.microsoft.com/office/drawing/2014/main" id="{2A12BA98-2C50-A64D-20EE-4294C4FAAA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99" name="Text Box 3036">
                <a:extLst>
                  <a:ext uri="{FF2B5EF4-FFF2-40B4-BE49-F238E27FC236}">
                    <a16:creationId xmlns:a16="http://schemas.microsoft.com/office/drawing/2014/main" id="{0F7CEFCA-134A-8A63-5FA2-0CD015780E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0" name="Text Box 3036">
                <a:extLst>
                  <a:ext uri="{FF2B5EF4-FFF2-40B4-BE49-F238E27FC236}">
                    <a16:creationId xmlns:a16="http://schemas.microsoft.com/office/drawing/2014/main" id="{DB708D3F-0AB6-1C36-38F8-7E805034BA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01" name="Group 7000">
              <a:extLst>
                <a:ext uri="{FF2B5EF4-FFF2-40B4-BE49-F238E27FC236}">
                  <a16:creationId xmlns:a16="http://schemas.microsoft.com/office/drawing/2014/main" id="{7427F2DC-C0D3-6CE5-7C0D-E4EF0E767D40}"/>
                </a:ext>
              </a:extLst>
            </p:cNvPr>
            <p:cNvGrpSpPr/>
            <p:nvPr/>
          </p:nvGrpSpPr>
          <p:grpSpPr>
            <a:xfrm>
              <a:off x="10023558" y="7380642"/>
              <a:ext cx="84788" cy="91092"/>
              <a:chOff x="12626158" y="10798008"/>
              <a:chExt cx="84788" cy="91092"/>
            </a:xfrm>
          </p:grpSpPr>
          <p:sp>
            <p:nvSpPr>
              <p:cNvPr id="7002" name="Text Box 3036">
                <a:extLst>
                  <a:ext uri="{FF2B5EF4-FFF2-40B4-BE49-F238E27FC236}">
                    <a16:creationId xmlns:a16="http://schemas.microsoft.com/office/drawing/2014/main" id="{DCFCDCAB-841C-34F9-5CE8-FCDD108894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3" name="Text Box 3036">
                <a:extLst>
                  <a:ext uri="{FF2B5EF4-FFF2-40B4-BE49-F238E27FC236}">
                    <a16:creationId xmlns:a16="http://schemas.microsoft.com/office/drawing/2014/main" id="{1519942A-E9CD-F5AF-D743-1713C090F4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4" name="Text Box 3036">
                <a:extLst>
                  <a:ext uri="{FF2B5EF4-FFF2-40B4-BE49-F238E27FC236}">
                    <a16:creationId xmlns:a16="http://schemas.microsoft.com/office/drawing/2014/main" id="{73434288-B57A-BDF8-6869-16A18920B0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05" name="Group 7004">
              <a:extLst>
                <a:ext uri="{FF2B5EF4-FFF2-40B4-BE49-F238E27FC236}">
                  <a16:creationId xmlns:a16="http://schemas.microsoft.com/office/drawing/2014/main" id="{22F63DE0-2DA1-5071-AF55-4AAF73B5EF89}"/>
                </a:ext>
              </a:extLst>
            </p:cNvPr>
            <p:cNvGrpSpPr/>
            <p:nvPr/>
          </p:nvGrpSpPr>
          <p:grpSpPr>
            <a:xfrm>
              <a:off x="10023558" y="7502955"/>
              <a:ext cx="84788" cy="91092"/>
              <a:chOff x="12626158" y="10798008"/>
              <a:chExt cx="84788" cy="91092"/>
            </a:xfrm>
          </p:grpSpPr>
          <p:sp>
            <p:nvSpPr>
              <p:cNvPr id="7006" name="Text Box 3036">
                <a:extLst>
                  <a:ext uri="{FF2B5EF4-FFF2-40B4-BE49-F238E27FC236}">
                    <a16:creationId xmlns:a16="http://schemas.microsoft.com/office/drawing/2014/main" id="{072C5839-5A55-45D0-D6D5-E0F3CAAA9D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7" name="Text Box 3036">
                <a:extLst>
                  <a:ext uri="{FF2B5EF4-FFF2-40B4-BE49-F238E27FC236}">
                    <a16:creationId xmlns:a16="http://schemas.microsoft.com/office/drawing/2014/main" id="{0E46E5CE-1F5B-6228-2428-5D2C46FC03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8" name="Text Box 3036">
                <a:extLst>
                  <a:ext uri="{FF2B5EF4-FFF2-40B4-BE49-F238E27FC236}">
                    <a16:creationId xmlns:a16="http://schemas.microsoft.com/office/drawing/2014/main" id="{E55AB982-9247-4E24-3CD1-AC1BB0E7E2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09" name="Group 7808">
            <a:extLst>
              <a:ext uri="{FF2B5EF4-FFF2-40B4-BE49-F238E27FC236}">
                <a16:creationId xmlns:a16="http://schemas.microsoft.com/office/drawing/2014/main" id="{09945376-426B-F53F-3372-F23B932B8A68}"/>
              </a:ext>
            </a:extLst>
          </p:cNvPr>
          <p:cNvGrpSpPr/>
          <p:nvPr/>
        </p:nvGrpSpPr>
        <p:grpSpPr>
          <a:xfrm>
            <a:off x="8696533" y="5013557"/>
            <a:ext cx="1440000" cy="1104679"/>
            <a:chOff x="8696533" y="5013557"/>
            <a:chExt cx="1440000" cy="1104679"/>
          </a:xfrm>
        </p:grpSpPr>
        <p:grpSp>
          <p:nvGrpSpPr>
            <p:cNvPr id="631" name="organ group - facial muscles">
              <a:extLst>
                <a:ext uri="{FF2B5EF4-FFF2-40B4-BE49-F238E27FC236}">
                  <a16:creationId xmlns:a16="http://schemas.microsoft.com/office/drawing/2014/main" id="{32DB9C44-20A4-5205-9CE7-A00FEB848FE3}"/>
                </a:ext>
              </a:extLst>
            </p:cNvPr>
            <p:cNvGrpSpPr/>
            <p:nvPr/>
          </p:nvGrpSpPr>
          <p:grpSpPr>
            <a:xfrm>
              <a:off x="8696533" y="5013557"/>
              <a:ext cx="1440000" cy="1104679"/>
              <a:chOff x="7554484" y="5020162"/>
              <a:chExt cx="1440000" cy="1104679"/>
            </a:xfrm>
          </p:grpSpPr>
          <p:sp>
            <p:nvSpPr>
              <p:cNvPr id="6110" name="organ - facial muscles">
                <a:extLst>
                  <a:ext uri="{FF2B5EF4-FFF2-40B4-BE49-F238E27FC236}">
                    <a16:creationId xmlns:a16="http://schemas.microsoft.com/office/drawing/2014/main" id="{D44062AA-F21B-547B-48F8-C0C2867503C7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10467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Extraocular muscles</a:t>
                </a:r>
              </a:p>
            </p:txBody>
          </p:sp>
          <p:sp>
            <p:nvSpPr>
              <p:cNvPr id="640" name="FTU - orbicularis oculi">
                <a:extLst>
                  <a:ext uri="{FF2B5EF4-FFF2-40B4-BE49-F238E27FC236}">
                    <a16:creationId xmlns:a16="http://schemas.microsoft.com/office/drawing/2014/main" id="{C4F623C6-80CD-E700-FDF0-F59DCC91CED1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palpebrae superioris</a:t>
                </a:r>
              </a:p>
            </p:txBody>
          </p:sp>
          <p:sp>
            <p:nvSpPr>
              <p:cNvPr id="655" name="FTU - occipitofrontalis">
                <a:extLst>
                  <a:ext uri="{FF2B5EF4-FFF2-40B4-BE49-F238E27FC236}">
                    <a16:creationId xmlns:a16="http://schemas.microsoft.com/office/drawing/2014/main" id="{C2B2BCF4-415C-6DF0-208A-DF1250DEDEBE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tarsal/Muller's Muscle</a:t>
                </a:r>
              </a:p>
            </p:txBody>
          </p:sp>
          <p:sp>
            <p:nvSpPr>
              <p:cNvPr id="6170" name="FTU - nasalis">
                <a:extLst>
                  <a:ext uri="{FF2B5EF4-FFF2-40B4-BE49-F238E27FC236}">
                    <a16:creationId xmlns:a16="http://schemas.microsoft.com/office/drawing/2014/main" id="{196B7B30-9F6A-B844-C0B9-922AEE6180B2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rectus muscle</a:t>
                </a:r>
              </a:p>
            </p:txBody>
          </p:sp>
          <p:sp>
            <p:nvSpPr>
              <p:cNvPr id="6183" name="FTU - zygomaticus major">
                <a:extLst>
                  <a:ext uri="{FF2B5EF4-FFF2-40B4-BE49-F238E27FC236}">
                    <a16:creationId xmlns:a16="http://schemas.microsoft.com/office/drawing/2014/main" id="{9F5C0910-A18C-32A3-E4C5-5D2209B3A468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rectus muscle</a:t>
                </a:r>
              </a:p>
            </p:txBody>
          </p:sp>
          <p:sp>
            <p:nvSpPr>
              <p:cNvPr id="6280" name="FTU - zygomaticus minor">
                <a:extLst>
                  <a:ext uri="{FF2B5EF4-FFF2-40B4-BE49-F238E27FC236}">
                    <a16:creationId xmlns:a16="http://schemas.microsoft.com/office/drawing/2014/main" id="{133E2B84-CBED-A9C0-F0E3-0CFC90AEAD23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Medial rectus muscle</a:t>
                </a:r>
              </a:p>
            </p:txBody>
          </p:sp>
          <p:sp>
            <p:nvSpPr>
              <p:cNvPr id="6286" name="FTU - orbicularis oris">
                <a:extLst>
                  <a:ext uri="{FF2B5EF4-FFF2-40B4-BE49-F238E27FC236}">
                    <a16:creationId xmlns:a16="http://schemas.microsoft.com/office/drawing/2014/main" id="{1DADC4BF-D61E-47CF-F1EF-6D9AD25E1885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rectus muscle</a:t>
                </a:r>
              </a:p>
            </p:txBody>
          </p:sp>
          <p:sp>
            <p:nvSpPr>
              <p:cNvPr id="6324" name="FTU - depressor anguli oris">
                <a:extLst>
                  <a:ext uri="{FF2B5EF4-FFF2-40B4-BE49-F238E27FC236}">
                    <a16:creationId xmlns:a16="http://schemas.microsoft.com/office/drawing/2014/main" id="{4B84928A-280D-F837-240E-1E78FB4234BC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oblique muscle</a:t>
                </a:r>
              </a:p>
            </p:txBody>
          </p:sp>
          <p:sp>
            <p:nvSpPr>
              <p:cNvPr id="6341" name="FTU - levator labii">
                <a:extLst>
                  <a:ext uri="{FF2B5EF4-FFF2-40B4-BE49-F238E27FC236}">
                    <a16:creationId xmlns:a16="http://schemas.microsoft.com/office/drawing/2014/main" id="{A9A1B223-2D22-06C3-6788-248FD95F313E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oblique muscle</a:t>
                </a:r>
              </a:p>
            </p:txBody>
          </p:sp>
        </p:grpSp>
        <p:grpSp>
          <p:nvGrpSpPr>
            <p:cNvPr id="7009" name="Group 7008">
              <a:extLst>
                <a:ext uri="{FF2B5EF4-FFF2-40B4-BE49-F238E27FC236}">
                  <a16:creationId xmlns:a16="http://schemas.microsoft.com/office/drawing/2014/main" id="{603EF1EE-93BA-8985-D429-2A7A99DE46C4}"/>
                </a:ext>
              </a:extLst>
            </p:cNvPr>
            <p:cNvGrpSpPr/>
            <p:nvPr/>
          </p:nvGrpSpPr>
          <p:grpSpPr>
            <a:xfrm>
              <a:off x="10019567" y="5143353"/>
              <a:ext cx="84788" cy="91092"/>
              <a:chOff x="12626158" y="10798008"/>
              <a:chExt cx="84788" cy="91092"/>
            </a:xfrm>
          </p:grpSpPr>
          <p:sp>
            <p:nvSpPr>
              <p:cNvPr id="7010" name="Text Box 3036">
                <a:extLst>
                  <a:ext uri="{FF2B5EF4-FFF2-40B4-BE49-F238E27FC236}">
                    <a16:creationId xmlns:a16="http://schemas.microsoft.com/office/drawing/2014/main" id="{CBD4216B-7DF9-A72D-0BDE-A622121B21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11" name="Text Box 3036">
                <a:extLst>
                  <a:ext uri="{FF2B5EF4-FFF2-40B4-BE49-F238E27FC236}">
                    <a16:creationId xmlns:a16="http://schemas.microsoft.com/office/drawing/2014/main" id="{F67E926B-DEE6-6370-B2EA-0C2C9CB1D4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12" name="Text Box 3036">
                <a:extLst>
                  <a:ext uri="{FF2B5EF4-FFF2-40B4-BE49-F238E27FC236}">
                    <a16:creationId xmlns:a16="http://schemas.microsoft.com/office/drawing/2014/main" id="{325657C7-8B73-85DF-B9E4-F62B671DB6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13" name="Group 7012">
              <a:extLst>
                <a:ext uri="{FF2B5EF4-FFF2-40B4-BE49-F238E27FC236}">
                  <a16:creationId xmlns:a16="http://schemas.microsoft.com/office/drawing/2014/main" id="{60A5DC5A-8D9A-710F-BFC8-AC8FF305232C}"/>
                </a:ext>
              </a:extLst>
            </p:cNvPr>
            <p:cNvGrpSpPr/>
            <p:nvPr/>
          </p:nvGrpSpPr>
          <p:grpSpPr>
            <a:xfrm>
              <a:off x="10018363" y="5264189"/>
              <a:ext cx="84788" cy="91092"/>
              <a:chOff x="12626158" y="10798008"/>
              <a:chExt cx="84788" cy="91092"/>
            </a:xfrm>
          </p:grpSpPr>
          <p:sp>
            <p:nvSpPr>
              <p:cNvPr id="7014" name="Text Box 3036">
                <a:extLst>
                  <a:ext uri="{FF2B5EF4-FFF2-40B4-BE49-F238E27FC236}">
                    <a16:creationId xmlns:a16="http://schemas.microsoft.com/office/drawing/2014/main" id="{AF7E472A-E4B6-2940-CA51-EBE3D84FF2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15" name="Text Box 3036">
                <a:extLst>
                  <a:ext uri="{FF2B5EF4-FFF2-40B4-BE49-F238E27FC236}">
                    <a16:creationId xmlns:a16="http://schemas.microsoft.com/office/drawing/2014/main" id="{539C687F-A43C-35C7-FBCA-4C051D123F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16" name="Text Box 3036">
                <a:extLst>
                  <a:ext uri="{FF2B5EF4-FFF2-40B4-BE49-F238E27FC236}">
                    <a16:creationId xmlns:a16="http://schemas.microsoft.com/office/drawing/2014/main" id="{A3A3DE46-7AE9-D452-DF04-EDAB7ED89D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17" name="Group 7016">
              <a:extLst>
                <a:ext uri="{FF2B5EF4-FFF2-40B4-BE49-F238E27FC236}">
                  <a16:creationId xmlns:a16="http://schemas.microsoft.com/office/drawing/2014/main" id="{13123F81-183B-9A59-9B3C-C7E60B9C5842}"/>
                </a:ext>
              </a:extLst>
            </p:cNvPr>
            <p:cNvGrpSpPr/>
            <p:nvPr/>
          </p:nvGrpSpPr>
          <p:grpSpPr>
            <a:xfrm>
              <a:off x="10019294" y="5386691"/>
              <a:ext cx="84788" cy="91092"/>
              <a:chOff x="12626158" y="10798008"/>
              <a:chExt cx="84788" cy="91092"/>
            </a:xfrm>
          </p:grpSpPr>
          <p:sp>
            <p:nvSpPr>
              <p:cNvPr id="7018" name="Text Box 3036">
                <a:extLst>
                  <a:ext uri="{FF2B5EF4-FFF2-40B4-BE49-F238E27FC236}">
                    <a16:creationId xmlns:a16="http://schemas.microsoft.com/office/drawing/2014/main" id="{E5B43400-AC3B-3BC5-5A73-4B2CC9A256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19" name="Text Box 3036">
                <a:extLst>
                  <a:ext uri="{FF2B5EF4-FFF2-40B4-BE49-F238E27FC236}">
                    <a16:creationId xmlns:a16="http://schemas.microsoft.com/office/drawing/2014/main" id="{B1EA57C8-9EA1-ECD8-EDB0-A5AD7C7E23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20" name="Text Box 3036">
                <a:extLst>
                  <a:ext uri="{FF2B5EF4-FFF2-40B4-BE49-F238E27FC236}">
                    <a16:creationId xmlns:a16="http://schemas.microsoft.com/office/drawing/2014/main" id="{851CCD0D-471C-B972-D42F-72A739F255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30" name="Group 7029">
              <a:extLst>
                <a:ext uri="{FF2B5EF4-FFF2-40B4-BE49-F238E27FC236}">
                  <a16:creationId xmlns:a16="http://schemas.microsoft.com/office/drawing/2014/main" id="{6B1EE59C-2E4C-094E-9E2D-00FEE5293FF4}"/>
                </a:ext>
              </a:extLst>
            </p:cNvPr>
            <p:cNvGrpSpPr/>
            <p:nvPr/>
          </p:nvGrpSpPr>
          <p:grpSpPr>
            <a:xfrm>
              <a:off x="10019067" y="5510830"/>
              <a:ext cx="84788" cy="91092"/>
              <a:chOff x="12626158" y="10798008"/>
              <a:chExt cx="84788" cy="91092"/>
            </a:xfrm>
          </p:grpSpPr>
          <p:sp>
            <p:nvSpPr>
              <p:cNvPr id="7031" name="Text Box 3036">
                <a:extLst>
                  <a:ext uri="{FF2B5EF4-FFF2-40B4-BE49-F238E27FC236}">
                    <a16:creationId xmlns:a16="http://schemas.microsoft.com/office/drawing/2014/main" id="{89FC7E82-9F24-3A02-D9A8-2307B913CB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32" name="Text Box 3036">
                <a:extLst>
                  <a:ext uri="{FF2B5EF4-FFF2-40B4-BE49-F238E27FC236}">
                    <a16:creationId xmlns:a16="http://schemas.microsoft.com/office/drawing/2014/main" id="{3E59DF7A-F7D4-B7A4-7976-7DDB27BDC3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33" name="Text Box 3036">
                <a:extLst>
                  <a:ext uri="{FF2B5EF4-FFF2-40B4-BE49-F238E27FC236}">
                    <a16:creationId xmlns:a16="http://schemas.microsoft.com/office/drawing/2014/main" id="{612CC3E5-94CE-19FB-BDF3-EC19D30913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34" name="Group 7033">
              <a:extLst>
                <a:ext uri="{FF2B5EF4-FFF2-40B4-BE49-F238E27FC236}">
                  <a16:creationId xmlns:a16="http://schemas.microsoft.com/office/drawing/2014/main" id="{C1028D97-B49B-32F9-F0FA-C9CFA99FD1FC}"/>
                </a:ext>
              </a:extLst>
            </p:cNvPr>
            <p:cNvGrpSpPr/>
            <p:nvPr/>
          </p:nvGrpSpPr>
          <p:grpSpPr>
            <a:xfrm>
              <a:off x="10017863" y="5631666"/>
              <a:ext cx="84788" cy="91092"/>
              <a:chOff x="12626158" y="10798008"/>
              <a:chExt cx="84788" cy="91092"/>
            </a:xfrm>
          </p:grpSpPr>
          <p:sp>
            <p:nvSpPr>
              <p:cNvPr id="7035" name="Text Box 3036">
                <a:extLst>
                  <a:ext uri="{FF2B5EF4-FFF2-40B4-BE49-F238E27FC236}">
                    <a16:creationId xmlns:a16="http://schemas.microsoft.com/office/drawing/2014/main" id="{DD068ECB-83C6-DE80-A27D-11AB34A4D2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36" name="Text Box 3036">
                <a:extLst>
                  <a:ext uri="{FF2B5EF4-FFF2-40B4-BE49-F238E27FC236}">
                    <a16:creationId xmlns:a16="http://schemas.microsoft.com/office/drawing/2014/main" id="{4EF07CE1-D571-B6CF-A480-F5713862C7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37" name="Text Box 3036">
                <a:extLst>
                  <a:ext uri="{FF2B5EF4-FFF2-40B4-BE49-F238E27FC236}">
                    <a16:creationId xmlns:a16="http://schemas.microsoft.com/office/drawing/2014/main" id="{57C9B6B3-AA3B-617E-A575-0576E9BEDE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38" name="Group 7037">
              <a:extLst>
                <a:ext uri="{FF2B5EF4-FFF2-40B4-BE49-F238E27FC236}">
                  <a16:creationId xmlns:a16="http://schemas.microsoft.com/office/drawing/2014/main" id="{E580E92D-F203-6C6F-3A20-D1100A6788FA}"/>
                </a:ext>
              </a:extLst>
            </p:cNvPr>
            <p:cNvGrpSpPr/>
            <p:nvPr/>
          </p:nvGrpSpPr>
          <p:grpSpPr>
            <a:xfrm>
              <a:off x="10018794" y="5754168"/>
              <a:ext cx="84788" cy="91092"/>
              <a:chOff x="12626158" y="10798008"/>
              <a:chExt cx="84788" cy="91092"/>
            </a:xfrm>
          </p:grpSpPr>
          <p:sp>
            <p:nvSpPr>
              <p:cNvPr id="7039" name="Text Box 3036">
                <a:extLst>
                  <a:ext uri="{FF2B5EF4-FFF2-40B4-BE49-F238E27FC236}">
                    <a16:creationId xmlns:a16="http://schemas.microsoft.com/office/drawing/2014/main" id="{EE747FEA-86C6-3F94-1184-BA7388A720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0" name="Text Box 3036">
                <a:extLst>
                  <a:ext uri="{FF2B5EF4-FFF2-40B4-BE49-F238E27FC236}">
                    <a16:creationId xmlns:a16="http://schemas.microsoft.com/office/drawing/2014/main" id="{6E9B746E-27AB-AB17-3160-FB4472699F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1" name="Text Box 3036">
                <a:extLst>
                  <a:ext uri="{FF2B5EF4-FFF2-40B4-BE49-F238E27FC236}">
                    <a16:creationId xmlns:a16="http://schemas.microsoft.com/office/drawing/2014/main" id="{00DD94B2-E264-F303-6834-5ACC97E0B5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42" name="Group 7041">
              <a:extLst>
                <a:ext uri="{FF2B5EF4-FFF2-40B4-BE49-F238E27FC236}">
                  <a16:creationId xmlns:a16="http://schemas.microsoft.com/office/drawing/2014/main" id="{F481C151-907E-3D05-2049-D4AB31B4E458}"/>
                </a:ext>
              </a:extLst>
            </p:cNvPr>
            <p:cNvGrpSpPr/>
            <p:nvPr/>
          </p:nvGrpSpPr>
          <p:grpSpPr>
            <a:xfrm>
              <a:off x="10017434" y="5874086"/>
              <a:ext cx="84788" cy="91092"/>
              <a:chOff x="12626158" y="10798008"/>
              <a:chExt cx="84788" cy="91092"/>
            </a:xfrm>
          </p:grpSpPr>
          <p:sp>
            <p:nvSpPr>
              <p:cNvPr id="7043" name="Text Box 3036">
                <a:extLst>
                  <a:ext uri="{FF2B5EF4-FFF2-40B4-BE49-F238E27FC236}">
                    <a16:creationId xmlns:a16="http://schemas.microsoft.com/office/drawing/2014/main" id="{65C21DAD-455E-1011-E1C5-D9ED6C87E4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4" name="Text Box 3036">
                <a:extLst>
                  <a:ext uri="{FF2B5EF4-FFF2-40B4-BE49-F238E27FC236}">
                    <a16:creationId xmlns:a16="http://schemas.microsoft.com/office/drawing/2014/main" id="{7AD4EC29-7E3C-E012-D70A-B99F7A1898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5" name="Text Box 3036">
                <a:extLst>
                  <a:ext uri="{FF2B5EF4-FFF2-40B4-BE49-F238E27FC236}">
                    <a16:creationId xmlns:a16="http://schemas.microsoft.com/office/drawing/2014/main" id="{B43FFE3D-B87F-2CC1-D32C-C344DEF41C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46" name="Group 7045">
              <a:extLst>
                <a:ext uri="{FF2B5EF4-FFF2-40B4-BE49-F238E27FC236}">
                  <a16:creationId xmlns:a16="http://schemas.microsoft.com/office/drawing/2014/main" id="{03B29005-1697-0126-0AEC-285545523063}"/>
                </a:ext>
              </a:extLst>
            </p:cNvPr>
            <p:cNvGrpSpPr/>
            <p:nvPr/>
          </p:nvGrpSpPr>
          <p:grpSpPr>
            <a:xfrm>
              <a:off x="10017434" y="5996399"/>
              <a:ext cx="84788" cy="91092"/>
              <a:chOff x="12626158" y="10798008"/>
              <a:chExt cx="84788" cy="91092"/>
            </a:xfrm>
          </p:grpSpPr>
          <p:sp>
            <p:nvSpPr>
              <p:cNvPr id="7047" name="Text Box 3036">
                <a:extLst>
                  <a:ext uri="{FF2B5EF4-FFF2-40B4-BE49-F238E27FC236}">
                    <a16:creationId xmlns:a16="http://schemas.microsoft.com/office/drawing/2014/main" id="{6225A31A-12B1-564B-BFD9-5B180497C2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8" name="Text Box 3036">
                <a:extLst>
                  <a:ext uri="{FF2B5EF4-FFF2-40B4-BE49-F238E27FC236}">
                    <a16:creationId xmlns:a16="http://schemas.microsoft.com/office/drawing/2014/main" id="{55321791-0AFE-5BAD-C034-CCF5908832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9" name="Text Box 3036">
                <a:extLst>
                  <a:ext uri="{FF2B5EF4-FFF2-40B4-BE49-F238E27FC236}">
                    <a16:creationId xmlns:a16="http://schemas.microsoft.com/office/drawing/2014/main" id="{6A30FCA2-EE6F-1403-088F-749F728041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10" name="Group 7809">
            <a:extLst>
              <a:ext uri="{FF2B5EF4-FFF2-40B4-BE49-F238E27FC236}">
                <a16:creationId xmlns:a16="http://schemas.microsoft.com/office/drawing/2014/main" id="{3A90CC9F-2A42-55FB-0404-3E8F99F11C2B}"/>
              </a:ext>
            </a:extLst>
          </p:cNvPr>
          <p:cNvGrpSpPr/>
          <p:nvPr/>
        </p:nvGrpSpPr>
        <p:grpSpPr>
          <a:xfrm>
            <a:off x="7152345" y="5014338"/>
            <a:ext cx="1440000" cy="746715"/>
            <a:chOff x="7152345" y="5014338"/>
            <a:chExt cx="1440000" cy="746715"/>
          </a:xfrm>
        </p:grpSpPr>
        <p:grpSp>
          <p:nvGrpSpPr>
            <p:cNvPr id="6691" name="organ group - head &amp; neck muscles">
              <a:extLst>
                <a:ext uri="{FF2B5EF4-FFF2-40B4-BE49-F238E27FC236}">
                  <a16:creationId xmlns:a16="http://schemas.microsoft.com/office/drawing/2014/main" id="{82E1027F-D904-B53A-25D0-A86E39FD412E}"/>
                </a:ext>
              </a:extLst>
            </p:cNvPr>
            <p:cNvGrpSpPr/>
            <p:nvPr/>
          </p:nvGrpSpPr>
          <p:grpSpPr>
            <a:xfrm>
              <a:off x="7152345" y="5014338"/>
              <a:ext cx="1440000" cy="746715"/>
              <a:chOff x="6009350" y="5014338"/>
              <a:chExt cx="1440000" cy="746715"/>
            </a:xfrm>
          </p:grpSpPr>
          <p:sp>
            <p:nvSpPr>
              <p:cNvPr id="6066" name="organ - head &amp; neck muscles">
                <a:extLst>
                  <a:ext uri="{FF2B5EF4-FFF2-40B4-BE49-F238E27FC236}">
                    <a16:creationId xmlns:a16="http://schemas.microsoft.com/office/drawing/2014/main" id="{C2A313C9-35FF-2BEC-3821-67CA0209FD44}"/>
                  </a:ext>
                </a:extLst>
              </p:cNvPr>
              <p:cNvSpPr txBox="1"/>
              <p:nvPr/>
            </p:nvSpPr>
            <p:spPr>
              <a:xfrm>
                <a:off x="6009350" y="5014338"/>
                <a:ext cx="1440000" cy="74671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Forehead/eyelid</a:t>
                </a:r>
              </a:p>
            </p:txBody>
          </p:sp>
          <p:sp>
            <p:nvSpPr>
              <p:cNvPr id="6067" name="FTU - mylohyoid">
                <a:extLst>
                  <a:ext uri="{FF2B5EF4-FFF2-40B4-BE49-F238E27FC236}">
                    <a16:creationId xmlns:a16="http://schemas.microsoft.com/office/drawing/2014/main" id="{5C4BDBD0-E01C-08AA-CF6A-40095B847E05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Occipitalis</a:t>
                </a:r>
              </a:p>
            </p:txBody>
          </p:sp>
          <p:sp>
            <p:nvSpPr>
              <p:cNvPr id="6068" name="FTU - digastric">
                <a:extLst>
                  <a:ext uri="{FF2B5EF4-FFF2-40B4-BE49-F238E27FC236}">
                    <a16:creationId xmlns:a16="http://schemas.microsoft.com/office/drawing/2014/main" id="{28E645CE-33FC-4540-7048-16F57D777CAB}"/>
                  </a:ext>
                </a:extLst>
              </p:cNvPr>
              <p:cNvSpPr txBox="1"/>
              <p:nvPr/>
            </p:nvSpPr>
            <p:spPr>
              <a:xfrm>
                <a:off x="6009350" y="52561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Frontalis</a:t>
                </a:r>
              </a:p>
            </p:txBody>
          </p:sp>
          <p:sp>
            <p:nvSpPr>
              <p:cNvPr id="6070" name="FTU - geniohyoid">
                <a:extLst>
                  <a:ext uri="{FF2B5EF4-FFF2-40B4-BE49-F238E27FC236}">
                    <a16:creationId xmlns:a16="http://schemas.microsoft.com/office/drawing/2014/main" id="{074C936C-5B6E-5EAF-FA76-89E243F60C0E}"/>
                  </a:ext>
                </a:extLst>
              </p:cNvPr>
              <p:cNvSpPr txBox="1"/>
              <p:nvPr/>
            </p:nvSpPr>
            <p:spPr>
              <a:xfrm>
                <a:off x="6009350" y="53792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Orbicularis oculi</a:t>
                </a:r>
              </a:p>
            </p:txBody>
          </p:sp>
          <p:sp>
            <p:nvSpPr>
              <p:cNvPr id="6071" name="FTU - longus capitis">
                <a:extLst>
                  <a:ext uri="{FF2B5EF4-FFF2-40B4-BE49-F238E27FC236}">
                    <a16:creationId xmlns:a16="http://schemas.microsoft.com/office/drawing/2014/main" id="{874BC061-7A44-257B-2E97-4BD675948291}"/>
                  </a:ext>
                </a:extLst>
              </p:cNvPr>
              <p:cNvSpPr txBox="1"/>
              <p:nvPr/>
            </p:nvSpPr>
            <p:spPr>
              <a:xfrm>
                <a:off x="6009350" y="550024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Corrugator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supercilii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77" name="FTU - longus colli inferior">
                <a:extLst>
                  <a:ext uri="{FF2B5EF4-FFF2-40B4-BE49-F238E27FC236}">
                    <a16:creationId xmlns:a16="http://schemas.microsoft.com/office/drawing/2014/main" id="{B9DA0873-7C82-21B5-1A64-9A704892A5B0}"/>
                  </a:ext>
                </a:extLst>
              </p:cNvPr>
              <p:cNvSpPr txBox="1"/>
              <p:nvPr/>
            </p:nvSpPr>
            <p:spPr>
              <a:xfrm>
                <a:off x="6009350" y="562126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supercilii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50" name="Group 7049">
              <a:extLst>
                <a:ext uri="{FF2B5EF4-FFF2-40B4-BE49-F238E27FC236}">
                  <a16:creationId xmlns:a16="http://schemas.microsoft.com/office/drawing/2014/main" id="{3FD42257-B3E3-06F6-9C8D-EF0E7665B486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7051" name="Text Box 3036">
                <a:extLst>
                  <a:ext uri="{FF2B5EF4-FFF2-40B4-BE49-F238E27FC236}">
                    <a16:creationId xmlns:a16="http://schemas.microsoft.com/office/drawing/2014/main" id="{3E7E5520-911D-069F-AE0D-BD52628A93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52" name="Text Box 3036">
                <a:extLst>
                  <a:ext uri="{FF2B5EF4-FFF2-40B4-BE49-F238E27FC236}">
                    <a16:creationId xmlns:a16="http://schemas.microsoft.com/office/drawing/2014/main" id="{94D965FC-A2C9-40A6-268D-33C00ED18C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53" name="Text Box 3036">
                <a:extLst>
                  <a:ext uri="{FF2B5EF4-FFF2-40B4-BE49-F238E27FC236}">
                    <a16:creationId xmlns:a16="http://schemas.microsoft.com/office/drawing/2014/main" id="{FD7B0566-A02D-0C5E-D6D6-83AA382513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54" name="Group 7053">
              <a:extLst>
                <a:ext uri="{FF2B5EF4-FFF2-40B4-BE49-F238E27FC236}">
                  <a16:creationId xmlns:a16="http://schemas.microsoft.com/office/drawing/2014/main" id="{76EBD1BC-98AA-D9C0-3F57-031C84CAA7EA}"/>
                </a:ext>
              </a:extLst>
            </p:cNvPr>
            <p:cNvGrpSpPr/>
            <p:nvPr/>
          </p:nvGrpSpPr>
          <p:grpSpPr>
            <a:xfrm>
              <a:off x="8475630" y="5265090"/>
              <a:ext cx="84788" cy="91092"/>
              <a:chOff x="12626158" y="10798008"/>
              <a:chExt cx="84788" cy="91092"/>
            </a:xfrm>
          </p:grpSpPr>
          <p:sp>
            <p:nvSpPr>
              <p:cNvPr id="7055" name="Text Box 3036">
                <a:extLst>
                  <a:ext uri="{FF2B5EF4-FFF2-40B4-BE49-F238E27FC236}">
                    <a16:creationId xmlns:a16="http://schemas.microsoft.com/office/drawing/2014/main" id="{99228B61-AF27-9083-B736-30BBF4BB7A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56" name="Text Box 3036">
                <a:extLst>
                  <a:ext uri="{FF2B5EF4-FFF2-40B4-BE49-F238E27FC236}">
                    <a16:creationId xmlns:a16="http://schemas.microsoft.com/office/drawing/2014/main" id="{0F992813-9A3D-E89B-29C3-D686737D0A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57" name="Text Box 3036">
                <a:extLst>
                  <a:ext uri="{FF2B5EF4-FFF2-40B4-BE49-F238E27FC236}">
                    <a16:creationId xmlns:a16="http://schemas.microsoft.com/office/drawing/2014/main" id="{7946909D-96C4-9B9D-942D-D05D3F91A5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58" name="Group 7057">
              <a:extLst>
                <a:ext uri="{FF2B5EF4-FFF2-40B4-BE49-F238E27FC236}">
                  <a16:creationId xmlns:a16="http://schemas.microsoft.com/office/drawing/2014/main" id="{ECA0FFCB-9E13-AC1E-D7C1-05039CE6B52B}"/>
                </a:ext>
              </a:extLst>
            </p:cNvPr>
            <p:cNvGrpSpPr/>
            <p:nvPr/>
          </p:nvGrpSpPr>
          <p:grpSpPr>
            <a:xfrm>
              <a:off x="8476561" y="5387592"/>
              <a:ext cx="84788" cy="91092"/>
              <a:chOff x="12626158" y="10798008"/>
              <a:chExt cx="84788" cy="91092"/>
            </a:xfrm>
          </p:grpSpPr>
          <p:sp>
            <p:nvSpPr>
              <p:cNvPr id="7059" name="Text Box 3036">
                <a:extLst>
                  <a:ext uri="{FF2B5EF4-FFF2-40B4-BE49-F238E27FC236}">
                    <a16:creationId xmlns:a16="http://schemas.microsoft.com/office/drawing/2014/main" id="{11AC34FE-B154-B6A1-0602-E72634B867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60" name="Text Box 3036">
                <a:extLst>
                  <a:ext uri="{FF2B5EF4-FFF2-40B4-BE49-F238E27FC236}">
                    <a16:creationId xmlns:a16="http://schemas.microsoft.com/office/drawing/2014/main" id="{8967FE26-67A5-7865-3175-D7F299BD13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61" name="Text Box 3036">
                <a:extLst>
                  <a:ext uri="{FF2B5EF4-FFF2-40B4-BE49-F238E27FC236}">
                    <a16:creationId xmlns:a16="http://schemas.microsoft.com/office/drawing/2014/main" id="{9CF3B2F2-8179-4292-8963-9C30D6598A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62" name="Group 7061">
              <a:extLst>
                <a:ext uri="{FF2B5EF4-FFF2-40B4-BE49-F238E27FC236}">
                  <a16:creationId xmlns:a16="http://schemas.microsoft.com/office/drawing/2014/main" id="{7786C7F4-DBF5-1045-93FC-01A2B13A9E41}"/>
                </a:ext>
              </a:extLst>
            </p:cNvPr>
            <p:cNvGrpSpPr/>
            <p:nvPr/>
          </p:nvGrpSpPr>
          <p:grpSpPr>
            <a:xfrm>
              <a:off x="8475201" y="5511970"/>
              <a:ext cx="84788" cy="91092"/>
              <a:chOff x="12626158" y="10798008"/>
              <a:chExt cx="84788" cy="91092"/>
            </a:xfrm>
          </p:grpSpPr>
          <p:sp>
            <p:nvSpPr>
              <p:cNvPr id="7063" name="Text Box 3036">
                <a:extLst>
                  <a:ext uri="{FF2B5EF4-FFF2-40B4-BE49-F238E27FC236}">
                    <a16:creationId xmlns:a16="http://schemas.microsoft.com/office/drawing/2014/main" id="{937C046E-F28E-02F9-210D-343224A4FD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64" name="Text Box 3036">
                <a:extLst>
                  <a:ext uri="{FF2B5EF4-FFF2-40B4-BE49-F238E27FC236}">
                    <a16:creationId xmlns:a16="http://schemas.microsoft.com/office/drawing/2014/main" id="{9D612DA1-AFE0-09A6-34AB-803A95916F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65" name="Text Box 3036">
                <a:extLst>
                  <a:ext uri="{FF2B5EF4-FFF2-40B4-BE49-F238E27FC236}">
                    <a16:creationId xmlns:a16="http://schemas.microsoft.com/office/drawing/2014/main" id="{C9E895AB-FD26-52E1-7AF7-77A684C021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66" name="Group 7065">
              <a:extLst>
                <a:ext uri="{FF2B5EF4-FFF2-40B4-BE49-F238E27FC236}">
                  <a16:creationId xmlns:a16="http://schemas.microsoft.com/office/drawing/2014/main" id="{4ADAB119-A986-9026-2BEC-47A0C9EC9836}"/>
                </a:ext>
              </a:extLst>
            </p:cNvPr>
            <p:cNvGrpSpPr/>
            <p:nvPr/>
          </p:nvGrpSpPr>
          <p:grpSpPr>
            <a:xfrm>
              <a:off x="8475201" y="5629823"/>
              <a:ext cx="84788" cy="91092"/>
              <a:chOff x="12626158" y="10798008"/>
              <a:chExt cx="84788" cy="91092"/>
            </a:xfrm>
          </p:grpSpPr>
          <p:sp>
            <p:nvSpPr>
              <p:cNvPr id="7067" name="Text Box 3036">
                <a:extLst>
                  <a:ext uri="{FF2B5EF4-FFF2-40B4-BE49-F238E27FC236}">
                    <a16:creationId xmlns:a16="http://schemas.microsoft.com/office/drawing/2014/main" id="{BDCB85C0-8E69-DC32-D75C-D30D094961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68" name="Text Box 3036">
                <a:extLst>
                  <a:ext uri="{FF2B5EF4-FFF2-40B4-BE49-F238E27FC236}">
                    <a16:creationId xmlns:a16="http://schemas.microsoft.com/office/drawing/2014/main" id="{D750FB5A-75D5-FB2B-202D-E1B6C17213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69" name="Text Box 3036">
                <a:extLst>
                  <a:ext uri="{FF2B5EF4-FFF2-40B4-BE49-F238E27FC236}">
                    <a16:creationId xmlns:a16="http://schemas.microsoft.com/office/drawing/2014/main" id="{569B7489-3A57-B787-92E5-AD21B5AD81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11" name="Group 7810">
            <a:extLst>
              <a:ext uri="{FF2B5EF4-FFF2-40B4-BE49-F238E27FC236}">
                <a16:creationId xmlns:a16="http://schemas.microsoft.com/office/drawing/2014/main" id="{F3E4D662-4250-C4B7-59A3-237E6D6BDB7D}"/>
              </a:ext>
            </a:extLst>
          </p:cNvPr>
          <p:cNvGrpSpPr/>
          <p:nvPr/>
        </p:nvGrpSpPr>
        <p:grpSpPr>
          <a:xfrm>
            <a:off x="7150978" y="5880431"/>
            <a:ext cx="1440000" cy="876386"/>
            <a:chOff x="7151199" y="5971864"/>
            <a:chExt cx="1440000" cy="876386"/>
          </a:xfrm>
        </p:grpSpPr>
        <p:grpSp>
          <p:nvGrpSpPr>
            <p:cNvPr id="6438" name="organ group - facial muscles">
              <a:extLst>
                <a:ext uri="{FF2B5EF4-FFF2-40B4-BE49-F238E27FC236}">
                  <a16:creationId xmlns:a16="http://schemas.microsoft.com/office/drawing/2014/main" id="{CAC19753-954F-A490-0C9C-08BAF4F05FB9}"/>
                </a:ext>
              </a:extLst>
            </p:cNvPr>
            <p:cNvGrpSpPr/>
            <p:nvPr/>
          </p:nvGrpSpPr>
          <p:grpSpPr>
            <a:xfrm>
              <a:off x="7151199" y="5971864"/>
              <a:ext cx="1440000" cy="876386"/>
              <a:chOff x="7554484" y="5020163"/>
              <a:chExt cx="1440000" cy="876386"/>
            </a:xfrm>
          </p:grpSpPr>
          <p:sp>
            <p:nvSpPr>
              <p:cNvPr id="6439" name="organ - facial muscles">
                <a:extLst>
                  <a:ext uri="{FF2B5EF4-FFF2-40B4-BE49-F238E27FC236}">
                    <a16:creationId xmlns:a16="http://schemas.microsoft.com/office/drawing/2014/main" id="{76B63A05-1424-B729-2F37-613CA5655632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87638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Ear</a:t>
                </a:r>
              </a:p>
            </p:txBody>
          </p:sp>
          <p:sp>
            <p:nvSpPr>
              <p:cNvPr id="6444" name="FTU - orbicularis oculi">
                <a:extLst>
                  <a:ext uri="{FF2B5EF4-FFF2-40B4-BE49-F238E27FC236}">
                    <a16:creationId xmlns:a16="http://schemas.microsoft.com/office/drawing/2014/main" id="{464B5ECA-E883-461F-2C32-0CADBA535652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Temporoparietalis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45" name="FTU - occipitofrontalis">
                <a:extLst>
                  <a:ext uri="{FF2B5EF4-FFF2-40B4-BE49-F238E27FC236}">
                    <a16:creationId xmlns:a16="http://schemas.microsoft.com/office/drawing/2014/main" id="{DE48C324-FA76-4605-5488-41FDC9A06D6C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anterior</a:t>
                </a:r>
              </a:p>
            </p:txBody>
          </p:sp>
          <p:sp>
            <p:nvSpPr>
              <p:cNvPr id="6450" name="FTU - nasalis">
                <a:extLst>
                  <a:ext uri="{FF2B5EF4-FFF2-40B4-BE49-F238E27FC236}">
                    <a16:creationId xmlns:a16="http://schemas.microsoft.com/office/drawing/2014/main" id="{0F4C762B-29FD-EA32-62BD-35B3ED150FF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superior</a:t>
                </a:r>
              </a:p>
            </p:txBody>
          </p:sp>
          <p:sp>
            <p:nvSpPr>
              <p:cNvPr id="6451" name="FTU - zygomaticus major">
                <a:extLst>
                  <a:ext uri="{FF2B5EF4-FFF2-40B4-BE49-F238E27FC236}">
                    <a16:creationId xmlns:a16="http://schemas.microsoft.com/office/drawing/2014/main" id="{5B53B5D3-1821-FA68-0EC4-01E870BBCFF2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posterior </a:t>
                </a:r>
              </a:p>
            </p:txBody>
          </p:sp>
          <p:sp>
            <p:nvSpPr>
              <p:cNvPr id="6456" name="FTU - zygomaticus minor">
                <a:extLst>
                  <a:ext uri="{FF2B5EF4-FFF2-40B4-BE49-F238E27FC236}">
                    <a16:creationId xmlns:a16="http://schemas.microsoft.com/office/drawing/2014/main" id="{14132967-833C-46F3-BA9E-B54507D19B19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Stapedius</a:t>
                </a:r>
              </a:p>
            </p:txBody>
          </p:sp>
          <p:sp>
            <p:nvSpPr>
              <p:cNvPr id="6457" name="FTU - orbicularis oris">
                <a:extLst>
                  <a:ext uri="{FF2B5EF4-FFF2-40B4-BE49-F238E27FC236}">
                    <a16:creationId xmlns:a16="http://schemas.microsoft.com/office/drawing/2014/main" id="{14E91BE4-A697-26E5-1399-D076AAFE357E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tympani</a:t>
                </a:r>
              </a:p>
            </p:txBody>
          </p:sp>
        </p:grpSp>
        <p:grpSp>
          <p:nvGrpSpPr>
            <p:cNvPr id="7071" name="Group 7070">
              <a:extLst>
                <a:ext uri="{FF2B5EF4-FFF2-40B4-BE49-F238E27FC236}">
                  <a16:creationId xmlns:a16="http://schemas.microsoft.com/office/drawing/2014/main" id="{B282B757-0EA3-47AF-BD0A-6FBDE11FE9AB}"/>
                </a:ext>
              </a:extLst>
            </p:cNvPr>
            <p:cNvGrpSpPr/>
            <p:nvPr/>
          </p:nvGrpSpPr>
          <p:grpSpPr>
            <a:xfrm>
              <a:off x="8477260" y="6104504"/>
              <a:ext cx="84788" cy="91092"/>
              <a:chOff x="12626158" y="10798008"/>
              <a:chExt cx="84788" cy="91092"/>
            </a:xfrm>
          </p:grpSpPr>
          <p:sp>
            <p:nvSpPr>
              <p:cNvPr id="7072" name="Text Box 3036">
                <a:extLst>
                  <a:ext uri="{FF2B5EF4-FFF2-40B4-BE49-F238E27FC236}">
                    <a16:creationId xmlns:a16="http://schemas.microsoft.com/office/drawing/2014/main" id="{A8FB5F23-E30E-B7E7-E1D1-F980317A76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73" name="Text Box 3036">
                <a:extLst>
                  <a:ext uri="{FF2B5EF4-FFF2-40B4-BE49-F238E27FC236}">
                    <a16:creationId xmlns:a16="http://schemas.microsoft.com/office/drawing/2014/main" id="{576B299D-A0D4-5353-F015-3FD13DA0DC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74" name="Text Box 3036">
                <a:extLst>
                  <a:ext uri="{FF2B5EF4-FFF2-40B4-BE49-F238E27FC236}">
                    <a16:creationId xmlns:a16="http://schemas.microsoft.com/office/drawing/2014/main" id="{25605BFF-3E74-7DED-6FC5-F11A3A087F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75" name="Group 7074">
              <a:extLst>
                <a:ext uri="{FF2B5EF4-FFF2-40B4-BE49-F238E27FC236}">
                  <a16:creationId xmlns:a16="http://schemas.microsoft.com/office/drawing/2014/main" id="{857DF724-BD93-4AC7-C18A-56BA47925DBA}"/>
                </a:ext>
              </a:extLst>
            </p:cNvPr>
            <p:cNvGrpSpPr/>
            <p:nvPr/>
          </p:nvGrpSpPr>
          <p:grpSpPr>
            <a:xfrm>
              <a:off x="8476056" y="6225340"/>
              <a:ext cx="84788" cy="91092"/>
              <a:chOff x="12626158" y="10798008"/>
              <a:chExt cx="84788" cy="91092"/>
            </a:xfrm>
          </p:grpSpPr>
          <p:sp>
            <p:nvSpPr>
              <p:cNvPr id="7076" name="Text Box 3036">
                <a:extLst>
                  <a:ext uri="{FF2B5EF4-FFF2-40B4-BE49-F238E27FC236}">
                    <a16:creationId xmlns:a16="http://schemas.microsoft.com/office/drawing/2014/main" id="{34CEB647-1C62-7D59-5978-BBC4A903F2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77" name="Text Box 3036">
                <a:extLst>
                  <a:ext uri="{FF2B5EF4-FFF2-40B4-BE49-F238E27FC236}">
                    <a16:creationId xmlns:a16="http://schemas.microsoft.com/office/drawing/2014/main" id="{9A200F25-1D59-1068-1E07-E5CA81B3FA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78" name="Text Box 3036">
                <a:extLst>
                  <a:ext uri="{FF2B5EF4-FFF2-40B4-BE49-F238E27FC236}">
                    <a16:creationId xmlns:a16="http://schemas.microsoft.com/office/drawing/2014/main" id="{AFFC2557-B577-7062-39D4-97C28A732C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79" name="Group 7078">
              <a:extLst>
                <a:ext uri="{FF2B5EF4-FFF2-40B4-BE49-F238E27FC236}">
                  <a16:creationId xmlns:a16="http://schemas.microsoft.com/office/drawing/2014/main" id="{E2671AD1-9643-5205-AB4C-E06A889D3454}"/>
                </a:ext>
              </a:extLst>
            </p:cNvPr>
            <p:cNvGrpSpPr/>
            <p:nvPr/>
          </p:nvGrpSpPr>
          <p:grpSpPr>
            <a:xfrm>
              <a:off x="8476987" y="6347842"/>
              <a:ext cx="84788" cy="91092"/>
              <a:chOff x="12626158" y="10798008"/>
              <a:chExt cx="84788" cy="91092"/>
            </a:xfrm>
          </p:grpSpPr>
          <p:sp>
            <p:nvSpPr>
              <p:cNvPr id="7080" name="Text Box 3036">
                <a:extLst>
                  <a:ext uri="{FF2B5EF4-FFF2-40B4-BE49-F238E27FC236}">
                    <a16:creationId xmlns:a16="http://schemas.microsoft.com/office/drawing/2014/main" id="{527A1A2C-74DC-2266-214A-36F885127B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81" name="Text Box 3036">
                <a:extLst>
                  <a:ext uri="{FF2B5EF4-FFF2-40B4-BE49-F238E27FC236}">
                    <a16:creationId xmlns:a16="http://schemas.microsoft.com/office/drawing/2014/main" id="{B0607A06-7ECA-8ED8-626F-2FED292A9E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82" name="Text Box 3036">
                <a:extLst>
                  <a:ext uri="{FF2B5EF4-FFF2-40B4-BE49-F238E27FC236}">
                    <a16:creationId xmlns:a16="http://schemas.microsoft.com/office/drawing/2014/main" id="{E52CB9B0-27A5-F1EE-E57E-D0A720727F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83" name="Group 7082">
              <a:extLst>
                <a:ext uri="{FF2B5EF4-FFF2-40B4-BE49-F238E27FC236}">
                  <a16:creationId xmlns:a16="http://schemas.microsoft.com/office/drawing/2014/main" id="{D83B738A-1AFF-9E96-A4D8-809F6CB2135E}"/>
                </a:ext>
              </a:extLst>
            </p:cNvPr>
            <p:cNvGrpSpPr/>
            <p:nvPr/>
          </p:nvGrpSpPr>
          <p:grpSpPr>
            <a:xfrm>
              <a:off x="8476760" y="6467521"/>
              <a:ext cx="84788" cy="91092"/>
              <a:chOff x="12626158" y="10798008"/>
              <a:chExt cx="84788" cy="91092"/>
            </a:xfrm>
          </p:grpSpPr>
          <p:sp>
            <p:nvSpPr>
              <p:cNvPr id="7084" name="Text Box 3036">
                <a:extLst>
                  <a:ext uri="{FF2B5EF4-FFF2-40B4-BE49-F238E27FC236}">
                    <a16:creationId xmlns:a16="http://schemas.microsoft.com/office/drawing/2014/main" id="{3A69183C-5F8D-CB6C-BB7B-4A9C34DAF0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85" name="Text Box 3036">
                <a:extLst>
                  <a:ext uri="{FF2B5EF4-FFF2-40B4-BE49-F238E27FC236}">
                    <a16:creationId xmlns:a16="http://schemas.microsoft.com/office/drawing/2014/main" id="{2E4E4932-255F-2485-0F57-793AF4A508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86" name="Text Box 3036">
                <a:extLst>
                  <a:ext uri="{FF2B5EF4-FFF2-40B4-BE49-F238E27FC236}">
                    <a16:creationId xmlns:a16="http://schemas.microsoft.com/office/drawing/2014/main" id="{E477F9A7-281F-D7FD-2507-C4903A7571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87" name="Group 7086">
              <a:extLst>
                <a:ext uri="{FF2B5EF4-FFF2-40B4-BE49-F238E27FC236}">
                  <a16:creationId xmlns:a16="http://schemas.microsoft.com/office/drawing/2014/main" id="{3FF86923-56B4-A856-897B-6C55C3574272}"/>
                </a:ext>
              </a:extLst>
            </p:cNvPr>
            <p:cNvGrpSpPr/>
            <p:nvPr/>
          </p:nvGrpSpPr>
          <p:grpSpPr>
            <a:xfrm>
              <a:off x="8480016" y="6588357"/>
              <a:ext cx="84788" cy="91092"/>
              <a:chOff x="12626158" y="10798008"/>
              <a:chExt cx="84788" cy="91092"/>
            </a:xfrm>
          </p:grpSpPr>
          <p:sp>
            <p:nvSpPr>
              <p:cNvPr id="7088" name="Text Box 3036">
                <a:extLst>
                  <a:ext uri="{FF2B5EF4-FFF2-40B4-BE49-F238E27FC236}">
                    <a16:creationId xmlns:a16="http://schemas.microsoft.com/office/drawing/2014/main" id="{79D03C77-CD2F-8D2E-7AF6-9A538CEE96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89" name="Text Box 3036">
                <a:extLst>
                  <a:ext uri="{FF2B5EF4-FFF2-40B4-BE49-F238E27FC236}">
                    <a16:creationId xmlns:a16="http://schemas.microsoft.com/office/drawing/2014/main" id="{6DB5DD91-0EC7-47E1-5730-DD2E5DFCAF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90" name="Text Box 3036">
                <a:extLst>
                  <a:ext uri="{FF2B5EF4-FFF2-40B4-BE49-F238E27FC236}">
                    <a16:creationId xmlns:a16="http://schemas.microsoft.com/office/drawing/2014/main" id="{701B3755-04FD-2829-71D4-E67EA048EC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91" name="Group 7090">
              <a:extLst>
                <a:ext uri="{FF2B5EF4-FFF2-40B4-BE49-F238E27FC236}">
                  <a16:creationId xmlns:a16="http://schemas.microsoft.com/office/drawing/2014/main" id="{D6EFC7A4-4C8D-C3B9-DE0E-DACF8D83266F}"/>
                </a:ext>
              </a:extLst>
            </p:cNvPr>
            <p:cNvGrpSpPr/>
            <p:nvPr/>
          </p:nvGrpSpPr>
          <p:grpSpPr>
            <a:xfrm>
              <a:off x="8476487" y="6710859"/>
              <a:ext cx="84788" cy="91092"/>
              <a:chOff x="12626158" y="10798008"/>
              <a:chExt cx="84788" cy="91092"/>
            </a:xfrm>
          </p:grpSpPr>
          <p:sp>
            <p:nvSpPr>
              <p:cNvPr id="7092" name="Text Box 3036">
                <a:extLst>
                  <a:ext uri="{FF2B5EF4-FFF2-40B4-BE49-F238E27FC236}">
                    <a16:creationId xmlns:a16="http://schemas.microsoft.com/office/drawing/2014/main" id="{6DC79D7E-FD26-2BCB-AF12-6CC5EDE251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93" name="Text Box 3036">
                <a:extLst>
                  <a:ext uri="{FF2B5EF4-FFF2-40B4-BE49-F238E27FC236}">
                    <a16:creationId xmlns:a16="http://schemas.microsoft.com/office/drawing/2014/main" id="{88F8C8FE-BE3B-7F94-CB1F-EF765A92B1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94" name="Text Box 3036">
                <a:extLst>
                  <a:ext uri="{FF2B5EF4-FFF2-40B4-BE49-F238E27FC236}">
                    <a16:creationId xmlns:a16="http://schemas.microsoft.com/office/drawing/2014/main" id="{320D978A-8D7D-FAD2-46FA-A5AE4666F4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14" name="Group 7813">
            <a:extLst>
              <a:ext uri="{FF2B5EF4-FFF2-40B4-BE49-F238E27FC236}">
                <a16:creationId xmlns:a16="http://schemas.microsoft.com/office/drawing/2014/main" id="{7DDF777A-95CF-6128-90C1-20C6041E7CB4}"/>
              </a:ext>
            </a:extLst>
          </p:cNvPr>
          <p:cNvGrpSpPr/>
          <p:nvPr/>
        </p:nvGrpSpPr>
        <p:grpSpPr>
          <a:xfrm>
            <a:off x="7151933" y="6895517"/>
            <a:ext cx="1440000" cy="734840"/>
            <a:chOff x="7147612" y="7047490"/>
            <a:chExt cx="1440000" cy="734840"/>
          </a:xfrm>
        </p:grpSpPr>
        <p:grpSp>
          <p:nvGrpSpPr>
            <p:cNvPr id="6468" name="organ group - facial muscles">
              <a:extLst>
                <a:ext uri="{FF2B5EF4-FFF2-40B4-BE49-F238E27FC236}">
                  <a16:creationId xmlns:a16="http://schemas.microsoft.com/office/drawing/2014/main" id="{1F126CCC-C04F-DE68-F53D-88FEE8D8802A}"/>
                </a:ext>
              </a:extLst>
            </p:cNvPr>
            <p:cNvGrpSpPr/>
            <p:nvPr/>
          </p:nvGrpSpPr>
          <p:grpSpPr>
            <a:xfrm>
              <a:off x="7147612" y="7047490"/>
              <a:ext cx="1440000" cy="734840"/>
              <a:chOff x="7554484" y="5020163"/>
              <a:chExt cx="1440000" cy="734840"/>
            </a:xfrm>
          </p:grpSpPr>
          <p:sp>
            <p:nvSpPr>
              <p:cNvPr id="6469" name="organ - facial muscles">
                <a:extLst>
                  <a:ext uri="{FF2B5EF4-FFF2-40B4-BE49-F238E27FC236}">
                    <a16:creationId xmlns:a16="http://schemas.microsoft.com/office/drawing/2014/main" id="{A467761E-2185-0015-9EC5-0A97433B6A7A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Nose</a:t>
                </a:r>
              </a:p>
            </p:txBody>
          </p:sp>
          <p:sp>
            <p:nvSpPr>
              <p:cNvPr id="6474" name="FTU - orbicularis oculi">
                <a:extLst>
                  <a:ext uri="{FF2B5EF4-FFF2-40B4-BE49-F238E27FC236}">
                    <a16:creationId xmlns:a16="http://schemas.microsoft.com/office/drawing/2014/main" id="{B4CACEAF-68AC-75CD-F23B-F05FA29E9C00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Procerus muscle</a:t>
                </a:r>
              </a:p>
            </p:txBody>
          </p:sp>
          <p:sp>
            <p:nvSpPr>
              <p:cNvPr id="6475" name="FTU - occipitofrontalis">
                <a:extLst>
                  <a:ext uri="{FF2B5EF4-FFF2-40B4-BE49-F238E27FC236}">
                    <a16:creationId xmlns:a16="http://schemas.microsoft.com/office/drawing/2014/main" id="{9893CB8D-B7CF-62A5-2904-F7CB8E885A87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septi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nasi</a:t>
                </a:r>
              </a:p>
            </p:txBody>
          </p:sp>
          <p:sp>
            <p:nvSpPr>
              <p:cNvPr id="6480" name="FTU - nasalis">
                <a:extLst>
                  <a:ext uri="{FF2B5EF4-FFF2-40B4-BE49-F238E27FC236}">
                    <a16:creationId xmlns:a16="http://schemas.microsoft.com/office/drawing/2014/main" id="{9E59EE23-0725-ECC6-6F2B-F2EB60F3ADE9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labii superioris alaeque nasi</a:t>
                </a:r>
              </a:p>
            </p:txBody>
          </p:sp>
          <p:sp>
            <p:nvSpPr>
              <p:cNvPr id="6498" name="FTU - zygomaticus major">
                <a:extLst>
                  <a:ext uri="{FF2B5EF4-FFF2-40B4-BE49-F238E27FC236}">
                    <a16:creationId xmlns:a16="http://schemas.microsoft.com/office/drawing/2014/main" id="{DAFE15FB-6E71-D53D-B49F-B1CBC8A98A3D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Nasalis - transverse part</a:t>
                </a:r>
              </a:p>
            </p:txBody>
          </p:sp>
          <p:sp>
            <p:nvSpPr>
              <p:cNvPr id="6499" name="FTU - zygomaticus minor">
                <a:extLst>
                  <a:ext uri="{FF2B5EF4-FFF2-40B4-BE49-F238E27FC236}">
                    <a16:creationId xmlns:a16="http://schemas.microsoft.com/office/drawing/2014/main" id="{D40AB70A-BA1E-C99B-4236-58067A2E2F79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Nasalis - alar part</a:t>
                </a:r>
              </a:p>
            </p:txBody>
          </p:sp>
        </p:grpSp>
        <p:grpSp>
          <p:nvGrpSpPr>
            <p:cNvPr id="7103" name="Group 7102">
              <a:extLst>
                <a:ext uri="{FF2B5EF4-FFF2-40B4-BE49-F238E27FC236}">
                  <a16:creationId xmlns:a16="http://schemas.microsoft.com/office/drawing/2014/main" id="{F2338034-0C5A-0237-909A-6A96A38BFF33}"/>
                </a:ext>
              </a:extLst>
            </p:cNvPr>
            <p:cNvGrpSpPr/>
            <p:nvPr/>
          </p:nvGrpSpPr>
          <p:grpSpPr>
            <a:xfrm>
              <a:off x="8477595" y="7175033"/>
              <a:ext cx="84788" cy="91092"/>
              <a:chOff x="12626158" y="10798008"/>
              <a:chExt cx="84788" cy="91092"/>
            </a:xfrm>
          </p:grpSpPr>
          <p:sp>
            <p:nvSpPr>
              <p:cNvPr id="7104" name="Text Box 3036">
                <a:extLst>
                  <a:ext uri="{FF2B5EF4-FFF2-40B4-BE49-F238E27FC236}">
                    <a16:creationId xmlns:a16="http://schemas.microsoft.com/office/drawing/2014/main" id="{F2CA7434-1385-ACB0-6350-C840E16867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05" name="Text Box 3036">
                <a:extLst>
                  <a:ext uri="{FF2B5EF4-FFF2-40B4-BE49-F238E27FC236}">
                    <a16:creationId xmlns:a16="http://schemas.microsoft.com/office/drawing/2014/main" id="{13EFADCE-6842-57AB-9F2F-6DC7BA93AF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06" name="Text Box 3036">
                <a:extLst>
                  <a:ext uri="{FF2B5EF4-FFF2-40B4-BE49-F238E27FC236}">
                    <a16:creationId xmlns:a16="http://schemas.microsoft.com/office/drawing/2014/main" id="{F7C809B4-7501-0989-8B4C-1776D89347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07" name="Group 7106">
              <a:extLst>
                <a:ext uri="{FF2B5EF4-FFF2-40B4-BE49-F238E27FC236}">
                  <a16:creationId xmlns:a16="http://schemas.microsoft.com/office/drawing/2014/main" id="{323B3FF5-DAF8-3841-9B12-1D0934F142E3}"/>
                </a:ext>
              </a:extLst>
            </p:cNvPr>
            <p:cNvGrpSpPr/>
            <p:nvPr/>
          </p:nvGrpSpPr>
          <p:grpSpPr>
            <a:xfrm>
              <a:off x="8476391" y="7295869"/>
              <a:ext cx="84788" cy="91092"/>
              <a:chOff x="12626158" y="10798008"/>
              <a:chExt cx="84788" cy="91092"/>
            </a:xfrm>
          </p:grpSpPr>
          <p:sp>
            <p:nvSpPr>
              <p:cNvPr id="7108" name="Text Box 3036">
                <a:extLst>
                  <a:ext uri="{FF2B5EF4-FFF2-40B4-BE49-F238E27FC236}">
                    <a16:creationId xmlns:a16="http://schemas.microsoft.com/office/drawing/2014/main" id="{8F520EE6-59A5-2FEF-417C-B1CC08A63F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09" name="Text Box 3036">
                <a:extLst>
                  <a:ext uri="{FF2B5EF4-FFF2-40B4-BE49-F238E27FC236}">
                    <a16:creationId xmlns:a16="http://schemas.microsoft.com/office/drawing/2014/main" id="{ADF1961E-7977-299B-A800-CF6548BFC3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0" name="Text Box 3036">
                <a:extLst>
                  <a:ext uri="{FF2B5EF4-FFF2-40B4-BE49-F238E27FC236}">
                    <a16:creationId xmlns:a16="http://schemas.microsoft.com/office/drawing/2014/main" id="{373D435C-BAD6-BEAB-2C37-635C35C540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11" name="Group 7110">
              <a:extLst>
                <a:ext uri="{FF2B5EF4-FFF2-40B4-BE49-F238E27FC236}">
                  <a16:creationId xmlns:a16="http://schemas.microsoft.com/office/drawing/2014/main" id="{AEB994A7-D680-5AF1-B791-864B53A316BE}"/>
                </a:ext>
              </a:extLst>
            </p:cNvPr>
            <p:cNvGrpSpPr/>
            <p:nvPr/>
          </p:nvGrpSpPr>
          <p:grpSpPr>
            <a:xfrm>
              <a:off x="8477322" y="7418371"/>
              <a:ext cx="84788" cy="91092"/>
              <a:chOff x="12626158" y="10798008"/>
              <a:chExt cx="84788" cy="91092"/>
            </a:xfrm>
          </p:grpSpPr>
          <p:sp>
            <p:nvSpPr>
              <p:cNvPr id="7112" name="Text Box 3036">
                <a:extLst>
                  <a:ext uri="{FF2B5EF4-FFF2-40B4-BE49-F238E27FC236}">
                    <a16:creationId xmlns:a16="http://schemas.microsoft.com/office/drawing/2014/main" id="{3E34B846-1D26-BB13-B26D-8BE2BA444D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3" name="Text Box 3036">
                <a:extLst>
                  <a:ext uri="{FF2B5EF4-FFF2-40B4-BE49-F238E27FC236}">
                    <a16:creationId xmlns:a16="http://schemas.microsoft.com/office/drawing/2014/main" id="{7993AB31-100B-9D0E-E117-CDE243FD55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4" name="Text Box 3036">
                <a:extLst>
                  <a:ext uri="{FF2B5EF4-FFF2-40B4-BE49-F238E27FC236}">
                    <a16:creationId xmlns:a16="http://schemas.microsoft.com/office/drawing/2014/main" id="{6E7C9B82-A685-0DB9-8B62-FFF005A532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15" name="Group 7114">
              <a:extLst>
                <a:ext uri="{FF2B5EF4-FFF2-40B4-BE49-F238E27FC236}">
                  <a16:creationId xmlns:a16="http://schemas.microsoft.com/office/drawing/2014/main" id="{3A140F00-B7D3-BAD8-6BFB-E30AE00C7C87}"/>
                </a:ext>
              </a:extLst>
            </p:cNvPr>
            <p:cNvGrpSpPr/>
            <p:nvPr/>
          </p:nvGrpSpPr>
          <p:grpSpPr>
            <a:xfrm>
              <a:off x="8477095" y="7542510"/>
              <a:ext cx="84788" cy="91092"/>
              <a:chOff x="12626158" y="10798008"/>
              <a:chExt cx="84788" cy="91092"/>
            </a:xfrm>
          </p:grpSpPr>
          <p:sp>
            <p:nvSpPr>
              <p:cNvPr id="7116" name="Text Box 3036">
                <a:extLst>
                  <a:ext uri="{FF2B5EF4-FFF2-40B4-BE49-F238E27FC236}">
                    <a16:creationId xmlns:a16="http://schemas.microsoft.com/office/drawing/2014/main" id="{87BEF460-AFED-78C4-E386-C7806A47C2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7" name="Text Box 3036">
                <a:extLst>
                  <a:ext uri="{FF2B5EF4-FFF2-40B4-BE49-F238E27FC236}">
                    <a16:creationId xmlns:a16="http://schemas.microsoft.com/office/drawing/2014/main" id="{6CFE5A57-5D2F-B0C4-C778-58C5431A79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8" name="Text Box 3036">
                <a:extLst>
                  <a:ext uri="{FF2B5EF4-FFF2-40B4-BE49-F238E27FC236}">
                    <a16:creationId xmlns:a16="http://schemas.microsoft.com/office/drawing/2014/main" id="{3EC54F59-44CB-7204-CBF8-BE5F8F48F8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19" name="Group 7118">
              <a:extLst>
                <a:ext uri="{FF2B5EF4-FFF2-40B4-BE49-F238E27FC236}">
                  <a16:creationId xmlns:a16="http://schemas.microsoft.com/office/drawing/2014/main" id="{69C7FBF3-30CB-0FD3-52AA-1B792F8B1D07}"/>
                </a:ext>
              </a:extLst>
            </p:cNvPr>
            <p:cNvGrpSpPr/>
            <p:nvPr/>
          </p:nvGrpSpPr>
          <p:grpSpPr>
            <a:xfrm>
              <a:off x="8475891" y="7663346"/>
              <a:ext cx="84788" cy="91092"/>
              <a:chOff x="12626158" y="10798008"/>
              <a:chExt cx="84788" cy="91092"/>
            </a:xfrm>
          </p:grpSpPr>
          <p:sp>
            <p:nvSpPr>
              <p:cNvPr id="7120" name="Text Box 3036">
                <a:extLst>
                  <a:ext uri="{FF2B5EF4-FFF2-40B4-BE49-F238E27FC236}">
                    <a16:creationId xmlns:a16="http://schemas.microsoft.com/office/drawing/2014/main" id="{C8027694-8312-C68F-5654-E9E75E464A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1" name="Text Box 3036">
                <a:extLst>
                  <a:ext uri="{FF2B5EF4-FFF2-40B4-BE49-F238E27FC236}">
                    <a16:creationId xmlns:a16="http://schemas.microsoft.com/office/drawing/2014/main" id="{92F1A69A-9AEE-D089-44BF-850B7BF7D7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2" name="Text Box 3036">
                <a:extLst>
                  <a:ext uri="{FF2B5EF4-FFF2-40B4-BE49-F238E27FC236}">
                    <a16:creationId xmlns:a16="http://schemas.microsoft.com/office/drawing/2014/main" id="{2B465504-3CF2-11AC-D571-2CAC34C16A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15" name="Group 7814">
            <a:extLst>
              <a:ext uri="{FF2B5EF4-FFF2-40B4-BE49-F238E27FC236}">
                <a16:creationId xmlns:a16="http://schemas.microsoft.com/office/drawing/2014/main" id="{10652A08-D8BA-40F6-C1CA-820C899BF588}"/>
              </a:ext>
            </a:extLst>
          </p:cNvPr>
          <p:cNvGrpSpPr/>
          <p:nvPr/>
        </p:nvGrpSpPr>
        <p:grpSpPr>
          <a:xfrm>
            <a:off x="7150428" y="7778856"/>
            <a:ext cx="1440000" cy="616561"/>
            <a:chOff x="7148850" y="7982176"/>
            <a:chExt cx="1440000" cy="616561"/>
          </a:xfrm>
        </p:grpSpPr>
        <p:grpSp>
          <p:nvGrpSpPr>
            <p:cNvPr id="6612" name="organ group - facial muscles">
              <a:extLst>
                <a:ext uri="{FF2B5EF4-FFF2-40B4-BE49-F238E27FC236}">
                  <a16:creationId xmlns:a16="http://schemas.microsoft.com/office/drawing/2014/main" id="{B572CBF6-B462-3164-394D-BE5988F231C9}"/>
                </a:ext>
              </a:extLst>
            </p:cNvPr>
            <p:cNvGrpSpPr/>
            <p:nvPr/>
          </p:nvGrpSpPr>
          <p:grpSpPr>
            <a:xfrm>
              <a:off x="7148850" y="7982176"/>
              <a:ext cx="1440000" cy="616561"/>
              <a:chOff x="7554484" y="5020163"/>
              <a:chExt cx="1440000" cy="616561"/>
            </a:xfrm>
          </p:grpSpPr>
          <p:sp>
            <p:nvSpPr>
              <p:cNvPr id="6617" name="organ - facial muscles">
                <a:extLst>
                  <a:ext uri="{FF2B5EF4-FFF2-40B4-BE49-F238E27FC236}">
                    <a16:creationId xmlns:a16="http://schemas.microsoft.com/office/drawing/2014/main" id="{989F828D-0759-A2AA-9C10-B77BC3DF0531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1656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Mastication</a:t>
                </a:r>
              </a:p>
            </p:txBody>
          </p:sp>
          <p:sp>
            <p:nvSpPr>
              <p:cNvPr id="6618" name="FTU - orbicularis oculi">
                <a:extLst>
                  <a:ext uri="{FF2B5EF4-FFF2-40B4-BE49-F238E27FC236}">
                    <a16:creationId xmlns:a16="http://schemas.microsoft.com/office/drawing/2014/main" id="{1728879D-C17D-8371-ED34-AD9CC89C75CC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Masseter</a:t>
                </a:r>
              </a:p>
            </p:txBody>
          </p:sp>
          <p:sp>
            <p:nvSpPr>
              <p:cNvPr id="6623" name="FTU - occipitofrontalis">
                <a:extLst>
                  <a:ext uri="{FF2B5EF4-FFF2-40B4-BE49-F238E27FC236}">
                    <a16:creationId xmlns:a16="http://schemas.microsoft.com/office/drawing/2014/main" id="{8CC1C869-8862-6463-C591-8A1C6DF87592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Temporalis</a:t>
                </a:r>
              </a:p>
            </p:txBody>
          </p:sp>
          <p:sp>
            <p:nvSpPr>
              <p:cNvPr id="6624" name="FTU - nasalis">
                <a:extLst>
                  <a:ext uri="{FF2B5EF4-FFF2-40B4-BE49-F238E27FC236}">
                    <a16:creationId xmlns:a16="http://schemas.microsoft.com/office/drawing/2014/main" id="{EB3B2242-A8A7-A4A9-AC39-17A59F1AD240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pterygoid muscle</a:t>
                </a:r>
              </a:p>
            </p:txBody>
          </p:sp>
          <p:sp>
            <p:nvSpPr>
              <p:cNvPr id="6629" name="FTU - zygomaticus major">
                <a:extLst>
                  <a:ext uri="{FF2B5EF4-FFF2-40B4-BE49-F238E27FC236}">
                    <a16:creationId xmlns:a16="http://schemas.microsoft.com/office/drawing/2014/main" id="{74B3C52E-51D6-E5DF-28CE-D5586C4B49BA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Medial pterygoid muscle</a:t>
                </a:r>
              </a:p>
            </p:txBody>
          </p:sp>
        </p:grpSp>
        <p:grpSp>
          <p:nvGrpSpPr>
            <p:cNvPr id="7135" name="Group 7134">
              <a:extLst>
                <a:ext uri="{FF2B5EF4-FFF2-40B4-BE49-F238E27FC236}">
                  <a16:creationId xmlns:a16="http://schemas.microsoft.com/office/drawing/2014/main" id="{65588566-E78A-FCE0-77CD-423019005D7B}"/>
                </a:ext>
              </a:extLst>
            </p:cNvPr>
            <p:cNvGrpSpPr/>
            <p:nvPr/>
          </p:nvGrpSpPr>
          <p:grpSpPr>
            <a:xfrm>
              <a:off x="8477137" y="8109107"/>
              <a:ext cx="84788" cy="91092"/>
              <a:chOff x="12626158" y="10798008"/>
              <a:chExt cx="84788" cy="91092"/>
            </a:xfrm>
          </p:grpSpPr>
          <p:sp>
            <p:nvSpPr>
              <p:cNvPr id="7136" name="Text Box 3036">
                <a:extLst>
                  <a:ext uri="{FF2B5EF4-FFF2-40B4-BE49-F238E27FC236}">
                    <a16:creationId xmlns:a16="http://schemas.microsoft.com/office/drawing/2014/main" id="{A5FC8D02-3B00-EC99-0E2F-5C70E293B0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37" name="Text Box 3036">
                <a:extLst>
                  <a:ext uri="{FF2B5EF4-FFF2-40B4-BE49-F238E27FC236}">
                    <a16:creationId xmlns:a16="http://schemas.microsoft.com/office/drawing/2014/main" id="{5D92FCE2-F069-1ECA-1FB6-8F47D3C7A3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38" name="Text Box 3036">
                <a:extLst>
                  <a:ext uri="{FF2B5EF4-FFF2-40B4-BE49-F238E27FC236}">
                    <a16:creationId xmlns:a16="http://schemas.microsoft.com/office/drawing/2014/main" id="{9BA86BE9-4170-43D1-467F-DD4E116551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39" name="Group 7138">
              <a:extLst>
                <a:ext uri="{FF2B5EF4-FFF2-40B4-BE49-F238E27FC236}">
                  <a16:creationId xmlns:a16="http://schemas.microsoft.com/office/drawing/2014/main" id="{4AE86932-5F9D-1335-5A82-449D5D59B860}"/>
                </a:ext>
              </a:extLst>
            </p:cNvPr>
            <p:cNvGrpSpPr/>
            <p:nvPr/>
          </p:nvGrpSpPr>
          <p:grpSpPr>
            <a:xfrm>
              <a:off x="8475933" y="8229943"/>
              <a:ext cx="84788" cy="91092"/>
              <a:chOff x="12626158" y="10798008"/>
              <a:chExt cx="84788" cy="91092"/>
            </a:xfrm>
          </p:grpSpPr>
          <p:sp>
            <p:nvSpPr>
              <p:cNvPr id="7140" name="Text Box 3036">
                <a:extLst>
                  <a:ext uri="{FF2B5EF4-FFF2-40B4-BE49-F238E27FC236}">
                    <a16:creationId xmlns:a16="http://schemas.microsoft.com/office/drawing/2014/main" id="{9DFAE350-645E-7FF1-8620-99B8FCC167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41" name="Text Box 3036">
                <a:extLst>
                  <a:ext uri="{FF2B5EF4-FFF2-40B4-BE49-F238E27FC236}">
                    <a16:creationId xmlns:a16="http://schemas.microsoft.com/office/drawing/2014/main" id="{F4C0D6E9-2C55-483C-9C0C-9129A0BD44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42" name="Text Box 3036">
                <a:extLst>
                  <a:ext uri="{FF2B5EF4-FFF2-40B4-BE49-F238E27FC236}">
                    <a16:creationId xmlns:a16="http://schemas.microsoft.com/office/drawing/2014/main" id="{A1901648-CD8A-8A6B-8298-360E594DC6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43" name="Group 7142">
              <a:extLst>
                <a:ext uri="{FF2B5EF4-FFF2-40B4-BE49-F238E27FC236}">
                  <a16:creationId xmlns:a16="http://schemas.microsoft.com/office/drawing/2014/main" id="{25E89BFD-FBA2-F3EF-C796-9F4FB0CA1B04}"/>
                </a:ext>
              </a:extLst>
            </p:cNvPr>
            <p:cNvGrpSpPr/>
            <p:nvPr/>
          </p:nvGrpSpPr>
          <p:grpSpPr>
            <a:xfrm>
              <a:off x="8476864" y="8352445"/>
              <a:ext cx="84788" cy="91092"/>
              <a:chOff x="12626158" y="10798008"/>
              <a:chExt cx="84788" cy="91092"/>
            </a:xfrm>
          </p:grpSpPr>
          <p:sp>
            <p:nvSpPr>
              <p:cNvPr id="7144" name="Text Box 3036">
                <a:extLst>
                  <a:ext uri="{FF2B5EF4-FFF2-40B4-BE49-F238E27FC236}">
                    <a16:creationId xmlns:a16="http://schemas.microsoft.com/office/drawing/2014/main" id="{BD2F7BC4-5A6F-7281-04CE-5ED6A8F777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45" name="Text Box 3036">
                <a:extLst>
                  <a:ext uri="{FF2B5EF4-FFF2-40B4-BE49-F238E27FC236}">
                    <a16:creationId xmlns:a16="http://schemas.microsoft.com/office/drawing/2014/main" id="{83825E4C-97BB-CF8D-A2D0-6FFAF4306C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46" name="Text Box 3036">
                <a:extLst>
                  <a:ext uri="{FF2B5EF4-FFF2-40B4-BE49-F238E27FC236}">
                    <a16:creationId xmlns:a16="http://schemas.microsoft.com/office/drawing/2014/main" id="{E126BB40-D463-4498-D7F4-35F9DA273F9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47" name="Group 7146">
              <a:extLst>
                <a:ext uri="{FF2B5EF4-FFF2-40B4-BE49-F238E27FC236}">
                  <a16:creationId xmlns:a16="http://schemas.microsoft.com/office/drawing/2014/main" id="{8E87FCD4-24E6-4208-2033-0897488E1FBC}"/>
                </a:ext>
              </a:extLst>
            </p:cNvPr>
            <p:cNvGrpSpPr/>
            <p:nvPr/>
          </p:nvGrpSpPr>
          <p:grpSpPr>
            <a:xfrm>
              <a:off x="8476637" y="8476584"/>
              <a:ext cx="84788" cy="91092"/>
              <a:chOff x="12626158" y="10798008"/>
              <a:chExt cx="84788" cy="91092"/>
            </a:xfrm>
          </p:grpSpPr>
          <p:sp>
            <p:nvSpPr>
              <p:cNvPr id="7148" name="Text Box 3036">
                <a:extLst>
                  <a:ext uri="{FF2B5EF4-FFF2-40B4-BE49-F238E27FC236}">
                    <a16:creationId xmlns:a16="http://schemas.microsoft.com/office/drawing/2014/main" id="{234FBDCA-83B8-7EAE-77DE-C99170FAAC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49" name="Text Box 3036">
                <a:extLst>
                  <a:ext uri="{FF2B5EF4-FFF2-40B4-BE49-F238E27FC236}">
                    <a16:creationId xmlns:a16="http://schemas.microsoft.com/office/drawing/2014/main" id="{1EAC91EE-37E8-D92B-2098-BCA68B6D24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0" name="Text Box 3036">
                <a:extLst>
                  <a:ext uri="{FF2B5EF4-FFF2-40B4-BE49-F238E27FC236}">
                    <a16:creationId xmlns:a16="http://schemas.microsoft.com/office/drawing/2014/main" id="{5EB87448-06D3-0D47-820D-7BB9E3E1CD6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16" name="Group 7815">
            <a:extLst>
              <a:ext uri="{FF2B5EF4-FFF2-40B4-BE49-F238E27FC236}">
                <a16:creationId xmlns:a16="http://schemas.microsoft.com/office/drawing/2014/main" id="{CE4D82EB-CEA0-E110-346D-2BDE5180D50B}"/>
              </a:ext>
            </a:extLst>
          </p:cNvPr>
          <p:cNvGrpSpPr/>
          <p:nvPr/>
        </p:nvGrpSpPr>
        <p:grpSpPr>
          <a:xfrm>
            <a:off x="7152759" y="8526394"/>
            <a:ext cx="1440000" cy="734840"/>
            <a:chOff x="7146126" y="8717035"/>
            <a:chExt cx="1440000" cy="734840"/>
          </a:xfrm>
        </p:grpSpPr>
        <p:grpSp>
          <p:nvGrpSpPr>
            <p:cNvPr id="1158" name="organ group - facial muscles">
              <a:extLst>
                <a:ext uri="{FF2B5EF4-FFF2-40B4-BE49-F238E27FC236}">
                  <a16:creationId xmlns:a16="http://schemas.microsoft.com/office/drawing/2014/main" id="{4F151E0E-B9F0-D20C-4B8E-02C389B08983}"/>
                </a:ext>
              </a:extLst>
            </p:cNvPr>
            <p:cNvGrpSpPr/>
            <p:nvPr/>
          </p:nvGrpSpPr>
          <p:grpSpPr>
            <a:xfrm>
              <a:off x="7146126" y="8717035"/>
              <a:ext cx="1440000" cy="734840"/>
              <a:chOff x="7554484" y="5020163"/>
              <a:chExt cx="1440000" cy="734840"/>
            </a:xfrm>
          </p:grpSpPr>
          <p:sp>
            <p:nvSpPr>
              <p:cNvPr id="1164" name="organ - facial muscles">
                <a:extLst>
                  <a:ext uri="{FF2B5EF4-FFF2-40B4-BE49-F238E27FC236}">
                    <a16:creationId xmlns:a16="http://schemas.microsoft.com/office/drawing/2014/main" id="{086A3B3E-B4D3-9505-A318-39A36343B589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Soft palate</a:t>
                </a:r>
              </a:p>
            </p:txBody>
          </p:sp>
          <p:sp>
            <p:nvSpPr>
              <p:cNvPr id="1165" name="FTU - orbicularis oculi">
                <a:extLst>
                  <a:ext uri="{FF2B5EF4-FFF2-40B4-BE49-F238E27FC236}">
                    <a16:creationId xmlns:a16="http://schemas.microsoft.com/office/drawing/2014/main" id="{7EE09DF1-62BB-8AF3-296A-0EC1D6780AE4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palatini</a:t>
                </a:r>
              </a:p>
            </p:txBody>
          </p:sp>
          <p:sp>
            <p:nvSpPr>
              <p:cNvPr id="1169" name="FTU - occipitofrontalis">
                <a:extLst>
                  <a:ext uri="{FF2B5EF4-FFF2-40B4-BE49-F238E27FC236}">
                    <a16:creationId xmlns:a16="http://schemas.microsoft.com/office/drawing/2014/main" id="{D65CA530-EF35-CFD1-AE9E-5F9C01918AB2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palatini</a:t>
                </a:r>
              </a:p>
            </p:txBody>
          </p:sp>
          <p:sp>
            <p:nvSpPr>
              <p:cNvPr id="1170" name="FTU - nasalis">
                <a:extLst>
                  <a:ext uri="{FF2B5EF4-FFF2-40B4-BE49-F238E27FC236}">
                    <a16:creationId xmlns:a16="http://schemas.microsoft.com/office/drawing/2014/main" id="{9953F2E0-FBA4-893B-6E53-ECE6636D1948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Palatoglossus</a:t>
                </a:r>
              </a:p>
            </p:txBody>
          </p:sp>
          <p:sp>
            <p:nvSpPr>
              <p:cNvPr id="1171" name="FTU - zygomaticus major">
                <a:extLst>
                  <a:ext uri="{FF2B5EF4-FFF2-40B4-BE49-F238E27FC236}">
                    <a16:creationId xmlns:a16="http://schemas.microsoft.com/office/drawing/2014/main" id="{A9EC8F54-763A-4765-EC9C-C6420B10ADC3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Palatopharyngeus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72" name="FTU - zygomaticus minor">
                <a:extLst>
                  <a:ext uri="{FF2B5EF4-FFF2-40B4-BE49-F238E27FC236}">
                    <a16:creationId xmlns:a16="http://schemas.microsoft.com/office/drawing/2014/main" id="{7063E8B0-A640-E68A-75D9-33319BE73047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Palatine uvula</a:t>
                </a:r>
              </a:p>
            </p:txBody>
          </p:sp>
        </p:grpSp>
        <p:grpSp>
          <p:nvGrpSpPr>
            <p:cNvPr id="7151" name="Group 7150">
              <a:extLst>
                <a:ext uri="{FF2B5EF4-FFF2-40B4-BE49-F238E27FC236}">
                  <a16:creationId xmlns:a16="http://schemas.microsoft.com/office/drawing/2014/main" id="{4CC370C8-3AE2-8BF9-C297-100CF665ECE7}"/>
                </a:ext>
              </a:extLst>
            </p:cNvPr>
            <p:cNvGrpSpPr/>
            <p:nvPr/>
          </p:nvGrpSpPr>
          <p:grpSpPr>
            <a:xfrm>
              <a:off x="8475862" y="8847454"/>
              <a:ext cx="84788" cy="91092"/>
              <a:chOff x="12626158" y="10798008"/>
              <a:chExt cx="84788" cy="91092"/>
            </a:xfrm>
          </p:grpSpPr>
          <p:sp>
            <p:nvSpPr>
              <p:cNvPr id="7152" name="Text Box 3036">
                <a:extLst>
                  <a:ext uri="{FF2B5EF4-FFF2-40B4-BE49-F238E27FC236}">
                    <a16:creationId xmlns:a16="http://schemas.microsoft.com/office/drawing/2014/main" id="{52E7879A-C8B9-3C77-436D-1EEBB7F826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3" name="Text Box 3036">
                <a:extLst>
                  <a:ext uri="{FF2B5EF4-FFF2-40B4-BE49-F238E27FC236}">
                    <a16:creationId xmlns:a16="http://schemas.microsoft.com/office/drawing/2014/main" id="{38A3D7B6-A4FC-8F45-5A2B-D3100B0F9A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4" name="Text Box 3036">
                <a:extLst>
                  <a:ext uri="{FF2B5EF4-FFF2-40B4-BE49-F238E27FC236}">
                    <a16:creationId xmlns:a16="http://schemas.microsoft.com/office/drawing/2014/main" id="{C08ECE59-4777-E985-422E-7B94F31CFA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55" name="Group 7154">
              <a:extLst>
                <a:ext uri="{FF2B5EF4-FFF2-40B4-BE49-F238E27FC236}">
                  <a16:creationId xmlns:a16="http://schemas.microsoft.com/office/drawing/2014/main" id="{7AD82049-BCB8-9705-5227-2D7FCAF2CBBD}"/>
                </a:ext>
              </a:extLst>
            </p:cNvPr>
            <p:cNvGrpSpPr/>
            <p:nvPr/>
          </p:nvGrpSpPr>
          <p:grpSpPr>
            <a:xfrm>
              <a:off x="8476793" y="8969956"/>
              <a:ext cx="84788" cy="91092"/>
              <a:chOff x="12626158" y="10798008"/>
              <a:chExt cx="84788" cy="91092"/>
            </a:xfrm>
          </p:grpSpPr>
          <p:sp>
            <p:nvSpPr>
              <p:cNvPr id="7156" name="Text Box 3036">
                <a:extLst>
                  <a:ext uri="{FF2B5EF4-FFF2-40B4-BE49-F238E27FC236}">
                    <a16:creationId xmlns:a16="http://schemas.microsoft.com/office/drawing/2014/main" id="{EE03B1CA-D562-66C9-93C0-4EC703E4FC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7" name="Text Box 3036">
                <a:extLst>
                  <a:ext uri="{FF2B5EF4-FFF2-40B4-BE49-F238E27FC236}">
                    <a16:creationId xmlns:a16="http://schemas.microsoft.com/office/drawing/2014/main" id="{63A7D552-4AE8-F251-C691-AB1877187B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8" name="Text Box 3036">
                <a:extLst>
                  <a:ext uri="{FF2B5EF4-FFF2-40B4-BE49-F238E27FC236}">
                    <a16:creationId xmlns:a16="http://schemas.microsoft.com/office/drawing/2014/main" id="{F41A3B87-0490-5B39-D70E-233EF691A3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59" name="Group 7158">
              <a:extLst>
                <a:ext uri="{FF2B5EF4-FFF2-40B4-BE49-F238E27FC236}">
                  <a16:creationId xmlns:a16="http://schemas.microsoft.com/office/drawing/2014/main" id="{45FC4DB2-DBDE-366A-BC61-05958FB0A788}"/>
                </a:ext>
              </a:extLst>
            </p:cNvPr>
            <p:cNvGrpSpPr/>
            <p:nvPr/>
          </p:nvGrpSpPr>
          <p:grpSpPr>
            <a:xfrm>
              <a:off x="8475433" y="9089874"/>
              <a:ext cx="84788" cy="91092"/>
              <a:chOff x="12626158" y="10798008"/>
              <a:chExt cx="84788" cy="91092"/>
            </a:xfrm>
          </p:grpSpPr>
          <p:sp>
            <p:nvSpPr>
              <p:cNvPr id="7160" name="Text Box 3036">
                <a:extLst>
                  <a:ext uri="{FF2B5EF4-FFF2-40B4-BE49-F238E27FC236}">
                    <a16:creationId xmlns:a16="http://schemas.microsoft.com/office/drawing/2014/main" id="{2C096F8E-80D9-9F14-9A31-1CCE6D1B6F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61" name="Text Box 3036">
                <a:extLst>
                  <a:ext uri="{FF2B5EF4-FFF2-40B4-BE49-F238E27FC236}">
                    <a16:creationId xmlns:a16="http://schemas.microsoft.com/office/drawing/2014/main" id="{33CBA927-36FB-59D8-081C-4457D43714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62" name="Text Box 3036">
                <a:extLst>
                  <a:ext uri="{FF2B5EF4-FFF2-40B4-BE49-F238E27FC236}">
                    <a16:creationId xmlns:a16="http://schemas.microsoft.com/office/drawing/2014/main" id="{50D006A7-95A6-7916-3BA9-7AC44102349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63" name="Group 7162">
              <a:extLst>
                <a:ext uri="{FF2B5EF4-FFF2-40B4-BE49-F238E27FC236}">
                  <a16:creationId xmlns:a16="http://schemas.microsoft.com/office/drawing/2014/main" id="{F2E8365E-37D9-E7C2-1D44-713ABCEB5847}"/>
                </a:ext>
              </a:extLst>
            </p:cNvPr>
            <p:cNvGrpSpPr/>
            <p:nvPr/>
          </p:nvGrpSpPr>
          <p:grpSpPr>
            <a:xfrm>
              <a:off x="8475433" y="9212187"/>
              <a:ext cx="84788" cy="91092"/>
              <a:chOff x="12626158" y="10798008"/>
              <a:chExt cx="84788" cy="91092"/>
            </a:xfrm>
          </p:grpSpPr>
          <p:sp>
            <p:nvSpPr>
              <p:cNvPr id="7164" name="Text Box 3036">
                <a:extLst>
                  <a:ext uri="{FF2B5EF4-FFF2-40B4-BE49-F238E27FC236}">
                    <a16:creationId xmlns:a16="http://schemas.microsoft.com/office/drawing/2014/main" id="{0599989C-D8C4-37B5-2BDE-08F84153A3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65" name="Text Box 3036">
                <a:extLst>
                  <a:ext uri="{FF2B5EF4-FFF2-40B4-BE49-F238E27FC236}">
                    <a16:creationId xmlns:a16="http://schemas.microsoft.com/office/drawing/2014/main" id="{75DAA822-9068-07D8-5F2A-5408951FCA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66" name="Text Box 3036">
                <a:extLst>
                  <a:ext uri="{FF2B5EF4-FFF2-40B4-BE49-F238E27FC236}">
                    <a16:creationId xmlns:a16="http://schemas.microsoft.com/office/drawing/2014/main" id="{2398EE7D-0902-032D-88FD-94EB769C08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67" name="Group 7166">
              <a:extLst>
                <a:ext uri="{FF2B5EF4-FFF2-40B4-BE49-F238E27FC236}">
                  <a16:creationId xmlns:a16="http://schemas.microsoft.com/office/drawing/2014/main" id="{2FC8DB74-5CAE-20AB-2A0D-F8B7DA613C88}"/>
                </a:ext>
              </a:extLst>
            </p:cNvPr>
            <p:cNvGrpSpPr/>
            <p:nvPr/>
          </p:nvGrpSpPr>
          <p:grpSpPr>
            <a:xfrm>
              <a:off x="8475862" y="9333587"/>
              <a:ext cx="84788" cy="91092"/>
              <a:chOff x="12626158" y="10798008"/>
              <a:chExt cx="84788" cy="91092"/>
            </a:xfrm>
          </p:grpSpPr>
          <p:sp>
            <p:nvSpPr>
              <p:cNvPr id="7168" name="Text Box 3036">
                <a:extLst>
                  <a:ext uri="{FF2B5EF4-FFF2-40B4-BE49-F238E27FC236}">
                    <a16:creationId xmlns:a16="http://schemas.microsoft.com/office/drawing/2014/main" id="{1A550CEF-7FED-D841-81E4-ABC686D1E7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69" name="Text Box 3036">
                <a:extLst>
                  <a:ext uri="{FF2B5EF4-FFF2-40B4-BE49-F238E27FC236}">
                    <a16:creationId xmlns:a16="http://schemas.microsoft.com/office/drawing/2014/main" id="{E3F1F12C-8BF0-61AA-1026-0415A72AEA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0" name="Text Box 3036">
                <a:extLst>
                  <a:ext uri="{FF2B5EF4-FFF2-40B4-BE49-F238E27FC236}">
                    <a16:creationId xmlns:a16="http://schemas.microsoft.com/office/drawing/2014/main" id="{7D8E01D5-9D37-100C-DF71-77B54A7A33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17" name="Group 7816">
            <a:extLst>
              <a:ext uri="{FF2B5EF4-FFF2-40B4-BE49-F238E27FC236}">
                <a16:creationId xmlns:a16="http://schemas.microsoft.com/office/drawing/2014/main" id="{45A45CEF-4F5F-15F1-38EA-6724355E78AC}"/>
              </a:ext>
            </a:extLst>
          </p:cNvPr>
          <p:cNvGrpSpPr/>
          <p:nvPr/>
        </p:nvGrpSpPr>
        <p:grpSpPr>
          <a:xfrm>
            <a:off x="7153559" y="9369458"/>
            <a:ext cx="1440000" cy="734840"/>
            <a:chOff x="7145782" y="9579781"/>
            <a:chExt cx="1440000" cy="734840"/>
          </a:xfrm>
        </p:grpSpPr>
        <p:grpSp>
          <p:nvGrpSpPr>
            <p:cNvPr id="1174" name="organ group - facial muscles">
              <a:extLst>
                <a:ext uri="{FF2B5EF4-FFF2-40B4-BE49-F238E27FC236}">
                  <a16:creationId xmlns:a16="http://schemas.microsoft.com/office/drawing/2014/main" id="{679A2530-4A0C-8E4D-F40B-2C77DD337C73}"/>
                </a:ext>
              </a:extLst>
            </p:cNvPr>
            <p:cNvGrpSpPr/>
            <p:nvPr/>
          </p:nvGrpSpPr>
          <p:grpSpPr>
            <a:xfrm>
              <a:off x="7145782" y="9579781"/>
              <a:ext cx="1440000" cy="734840"/>
              <a:chOff x="7554484" y="5020163"/>
              <a:chExt cx="1440000" cy="734840"/>
            </a:xfrm>
          </p:grpSpPr>
          <p:sp>
            <p:nvSpPr>
              <p:cNvPr id="1180" name="organ - facial muscles">
                <a:extLst>
                  <a:ext uri="{FF2B5EF4-FFF2-40B4-BE49-F238E27FC236}">
                    <a16:creationId xmlns:a16="http://schemas.microsoft.com/office/drawing/2014/main" id="{9B2DA876-FB12-5469-B531-DEE46FCC2E7F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Pharynx</a:t>
                </a:r>
              </a:p>
            </p:txBody>
          </p:sp>
          <p:sp>
            <p:nvSpPr>
              <p:cNvPr id="1181" name="FTU - orbicularis oculi">
                <a:extLst>
                  <a:ext uri="{FF2B5EF4-FFF2-40B4-BE49-F238E27FC236}">
                    <a16:creationId xmlns:a16="http://schemas.microsoft.com/office/drawing/2014/main" id="{7C37FA00-D0AE-3562-D241-24B9A877E104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Stylopharyngeus</a:t>
                </a:r>
              </a:p>
            </p:txBody>
          </p:sp>
          <p:sp>
            <p:nvSpPr>
              <p:cNvPr id="1185" name="FTU - occipitofrontalis">
                <a:extLst>
                  <a:ext uri="{FF2B5EF4-FFF2-40B4-BE49-F238E27FC236}">
                    <a16:creationId xmlns:a16="http://schemas.microsoft.com/office/drawing/2014/main" id="{93D4098F-63E4-38DE-6A31-187C2E7C824A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Salpingopharyngeus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86" name="FTU - nasalis">
                <a:extLst>
                  <a:ext uri="{FF2B5EF4-FFF2-40B4-BE49-F238E27FC236}">
                    <a16:creationId xmlns:a16="http://schemas.microsoft.com/office/drawing/2014/main" id="{07BA0950-C9F1-D887-6EF0-DF68B84D039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pharyngeal constrictor muscle</a:t>
                </a:r>
              </a:p>
            </p:txBody>
          </p:sp>
          <p:sp>
            <p:nvSpPr>
              <p:cNvPr id="1187" name="FTU - zygomaticus major">
                <a:extLst>
                  <a:ext uri="{FF2B5EF4-FFF2-40B4-BE49-F238E27FC236}">
                    <a16:creationId xmlns:a16="http://schemas.microsoft.com/office/drawing/2014/main" id="{7ABAFA78-2976-4818-9478-B52FAC6A7A98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Middle pharyngeal constrictor muscle</a:t>
                </a:r>
              </a:p>
            </p:txBody>
          </p:sp>
          <p:sp>
            <p:nvSpPr>
              <p:cNvPr id="1188" name="FTU - zygomaticus minor">
                <a:extLst>
                  <a:ext uri="{FF2B5EF4-FFF2-40B4-BE49-F238E27FC236}">
                    <a16:creationId xmlns:a16="http://schemas.microsoft.com/office/drawing/2014/main" id="{4950309E-CD3B-9E77-DB7C-D68F89B52ECF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pharyngeal constrictor muscle</a:t>
                </a:r>
              </a:p>
            </p:txBody>
          </p:sp>
        </p:grpSp>
        <p:grpSp>
          <p:nvGrpSpPr>
            <p:cNvPr id="7171" name="Group 7170">
              <a:extLst>
                <a:ext uri="{FF2B5EF4-FFF2-40B4-BE49-F238E27FC236}">
                  <a16:creationId xmlns:a16="http://schemas.microsoft.com/office/drawing/2014/main" id="{5306ECE5-FE28-4C96-E5E5-79F0B9D63095}"/>
                </a:ext>
              </a:extLst>
            </p:cNvPr>
            <p:cNvGrpSpPr/>
            <p:nvPr/>
          </p:nvGrpSpPr>
          <p:grpSpPr>
            <a:xfrm>
              <a:off x="8476110" y="9712264"/>
              <a:ext cx="84788" cy="91092"/>
              <a:chOff x="12626158" y="10798008"/>
              <a:chExt cx="84788" cy="91092"/>
            </a:xfrm>
          </p:grpSpPr>
          <p:sp>
            <p:nvSpPr>
              <p:cNvPr id="7172" name="Text Box 3036">
                <a:extLst>
                  <a:ext uri="{FF2B5EF4-FFF2-40B4-BE49-F238E27FC236}">
                    <a16:creationId xmlns:a16="http://schemas.microsoft.com/office/drawing/2014/main" id="{E8FCE306-0FE0-F193-DADA-5944AF0289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3" name="Text Box 3036">
                <a:extLst>
                  <a:ext uri="{FF2B5EF4-FFF2-40B4-BE49-F238E27FC236}">
                    <a16:creationId xmlns:a16="http://schemas.microsoft.com/office/drawing/2014/main" id="{F364221C-728F-E7F6-9A37-E396F02ED1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4" name="Text Box 3036">
                <a:extLst>
                  <a:ext uri="{FF2B5EF4-FFF2-40B4-BE49-F238E27FC236}">
                    <a16:creationId xmlns:a16="http://schemas.microsoft.com/office/drawing/2014/main" id="{5CB7B6AC-42DF-C9F1-DD91-D4712B4103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75" name="Group 7174">
              <a:extLst>
                <a:ext uri="{FF2B5EF4-FFF2-40B4-BE49-F238E27FC236}">
                  <a16:creationId xmlns:a16="http://schemas.microsoft.com/office/drawing/2014/main" id="{A1BF2D79-FEA4-792F-E368-9B5E5D679B8C}"/>
                </a:ext>
              </a:extLst>
            </p:cNvPr>
            <p:cNvGrpSpPr/>
            <p:nvPr/>
          </p:nvGrpSpPr>
          <p:grpSpPr>
            <a:xfrm>
              <a:off x="8474750" y="9832182"/>
              <a:ext cx="84788" cy="91092"/>
              <a:chOff x="12626158" y="10798008"/>
              <a:chExt cx="84788" cy="91092"/>
            </a:xfrm>
          </p:grpSpPr>
          <p:sp>
            <p:nvSpPr>
              <p:cNvPr id="7176" name="Text Box 3036">
                <a:extLst>
                  <a:ext uri="{FF2B5EF4-FFF2-40B4-BE49-F238E27FC236}">
                    <a16:creationId xmlns:a16="http://schemas.microsoft.com/office/drawing/2014/main" id="{0CA6CC7D-FDED-21D6-9BA8-3BD3EC698D7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7" name="Text Box 3036">
                <a:extLst>
                  <a:ext uri="{FF2B5EF4-FFF2-40B4-BE49-F238E27FC236}">
                    <a16:creationId xmlns:a16="http://schemas.microsoft.com/office/drawing/2014/main" id="{AEE328B1-B47C-8FE4-246F-D67824CFB2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8" name="Text Box 3036">
                <a:extLst>
                  <a:ext uri="{FF2B5EF4-FFF2-40B4-BE49-F238E27FC236}">
                    <a16:creationId xmlns:a16="http://schemas.microsoft.com/office/drawing/2014/main" id="{2ED46435-D88E-31B6-5ABE-B9C16002D5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79" name="Group 7178">
              <a:extLst>
                <a:ext uri="{FF2B5EF4-FFF2-40B4-BE49-F238E27FC236}">
                  <a16:creationId xmlns:a16="http://schemas.microsoft.com/office/drawing/2014/main" id="{D1A6BFF1-C444-914C-523C-D021CCCABB6C}"/>
                </a:ext>
              </a:extLst>
            </p:cNvPr>
            <p:cNvGrpSpPr/>
            <p:nvPr/>
          </p:nvGrpSpPr>
          <p:grpSpPr>
            <a:xfrm>
              <a:off x="8474750" y="9954495"/>
              <a:ext cx="84788" cy="91092"/>
              <a:chOff x="12626158" y="10798008"/>
              <a:chExt cx="84788" cy="91092"/>
            </a:xfrm>
          </p:grpSpPr>
          <p:sp>
            <p:nvSpPr>
              <p:cNvPr id="7180" name="Text Box 3036">
                <a:extLst>
                  <a:ext uri="{FF2B5EF4-FFF2-40B4-BE49-F238E27FC236}">
                    <a16:creationId xmlns:a16="http://schemas.microsoft.com/office/drawing/2014/main" id="{9CA3A9A6-C25E-6FC7-5B3A-4931CA2857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81" name="Text Box 3036">
                <a:extLst>
                  <a:ext uri="{FF2B5EF4-FFF2-40B4-BE49-F238E27FC236}">
                    <a16:creationId xmlns:a16="http://schemas.microsoft.com/office/drawing/2014/main" id="{84CE6B31-3E5B-48D0-2B87-431803C5C9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82" name="Text Box 3036">
                <a:extLst>
                  <a:ext uri="{FF2B5EF4-FFF2-40B4-BE49-F238E27FC236}">
                    <a16:creationId xmlns:a16="http://schemas.microsoft.com/office/drawing/2014/main" id="{F6E4DEF9-7DBD-C6E9-0E7D-AB90213166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83" name="Group 7182">
              <a:extLst>
                <a:ext uri="{FF2B5EF4-FFF2-40B4-BE49-F238E27FC236}">
                  <a16:creationId xmlns:a16="http://schemas.microsoft.com/office/drawing/2014/main" id="{3C2F7437-CF6D-360A-C21A-0AFD99EF339F}"/>
                </a:ext>
              </a:extLst>
            </p:cNvPr>
            <p:cNvGrpSpPr/>
            <p:nvPr/>
          </p:nvGrpSpPr>
          <p:grpSpPr>
            <a:xfrm>
              <a:off x="8476665" y="10073964"/>
              <a:ext cx="84788" cy="91092"/>
              <a:chOff x="12626158" y="10798008"/>
              <a:chExt cx="84788" cy="91092"/>
            </a:xfrm>
          </p:grpSpPr>
          <p:sp>
            <p:nvSpPr>
              <p:cNvPr id="7184" name="Text Box 3036">
                <a:extLst>
                  <a:ext uri="{FF2B5EF4-FFF2-40B4-BE49-F238E27FC236}">
                    <a16:creationId xmlns:a16="http://schemas.microsoft.com/office/drawing/2014/main" id="{796772C1-DE5B-EDB3-E302-13F2D51AC0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85" name="Text Box 3036">
                <a:extLst>
                  <a:ext uri="{FF2B5EF4-FFF2-40B4-BE49-F238E27FC236}">
                    <a16:creationId xmlns:a16="http://schemas.microsoft.com/office/drawing/2014/main" id="{EA169518-98D4-6077-5514-9252677814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86" name="Text Box 3036">
                <a:extLst>
                  <a:ext uri="{FF2B5EF4-FFF2-40B4-BE49-F238E27FC236}">
                    <a16:creationId xmlns:a16="http://schemas.microsoft.com/office/drawing/2014/main" id="{0A097D7D-CB12-1C14-1393-9E6E070BDD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87" name="Group 7186">
              <a:extLst>
                <a:ext uri="{FF2B5EF4-FFF2-40B4-BE49-F238E27FC236}">
                  <a16:creationId xmlns:a16="http://schemas.microsoft.com/office/drawing/2014/main" id="{B23A1BD0-CF82-BC0C-C1F0-BD814EBD47BE}"/>
                </a:ext>
              </a:extLst>
            </p:cNvPr>
            <p:cNvGrpSpPr/>
            <p:nvPr/>
          </p:nvGrpSpPr>
          <p:grpSpPr>
            <a:xfrm>
              <a:off x="8475305" y="10193882"/>
              <a:ext cx="84788" cy="91092"/>
              <a:chOff x="12626158" y="10798008"/>
              <a:chExt cx="84788" cy="91092"/>
            </a:xfrm>
          </p:grpSpPr>
          <p:sp>
            <p:nvSpPr>
              <p:cNvPr id="7188" name="Text Box 3036">
                <a:extLst>
                  <a:ext uri="{FF2B5EF4-FFF2-40B4-BE49-F238E27FC236}">
                    <a16:creationId xmlns:a16="http://schemas.microsoft.com/office/drawing/2014/main" id="{92FE8624-004A-FBEF-57DC-FAE2AFF67C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89" name="Text Box 3036">
                <a:extLst>
                  <a:ext uri="{FF2B5EF4-FFF2-40B4-BE49-F238E27FC236}">
                    <a16:creationId xmlns:a16="http://schemas.microsoft.com/office/drawing/2014/main" id="{E982FC78-346B-6BAC-2C12-38FB3C00AF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90" name="Text Box 3036">
                <a:extLst>
                  <a:ext uri="{FF2B5EF4-FFF2-40B4-BE49-F238E27FC236}">
                    <a16:creationId xmlns:a16="http://schemas.microsoft.com/office/drawing/2014/main" id="{49FB4CEB-5F0B-18E4-5E9A-05F547FD6B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18" name="Group 7817">
            <a:extLst>
              <a:ext uri="{FF2B5EF4-FFF2-40B4-BE49-F238E27FC236}">
                <a16:creationId xmlns:a16="http://schemas.microsoft.com/office/drawing/2014/main" id="{69CF1E02-01EB-CE0B-3A92-FB87A54EBABA}"/>
              </a:ext>
            </a:extLst>
          </p:cNvPr>
          <p:cNvGrpSpPr/>
          <p:nvPr/>
        </p:nvGrpSpPr>
        <p:grpSpPr>
          <a:xfrm>
            <a:off x="7150500" y="10201564"/>
            <a:ext cx="1440000" cy="860342"/>
            <a:chOff x="7143990" y="10478218"/>
            <a:chExt cx="1440000" cy="860342"/>
          </a:xfrm>
        </p:grpSpPr>
        <p:grpSp>
          <p:nvGrpSpPr>
            <p:cNvPr id="6832" name="organ group - facial muscles">
              <a:extLst>
                <a:ext uri="{FF2B5EF4-FFF2-40B4-BE49-F238E27FC236}">
                  <a16:creationId xmlns:a16="http://schemas.microsoft.com/office/drawing/2014/main" id="{816DC1B7-1B6C-D09C-6BEE-9CD226FEF7C4}"/>
                </a:ext>
              </a:extLst>
            </p:cNvPr>
            <p:cNvGrpSpPr/>
            <p:nvPr/>
          </p:nvGrpSpPr>
          <p:grpSpPr>
            <a:xfrm>
              <a:off x="7143990" y="10478218"/>
              <a:ext cx="1440000" cy="860342"/>
              <a:chOff x="7554484" y="5020162"/>
              <a:chExt cx="1440000" cy="860342"/>
            </a:xfrm>
          </p:grpSpPr>
          <p:sp>
            <p:nvSpPr>
              <p:cNvPr id="6833" name="organ - facial muscles">
                <a:extLst>
                  <a:ext uri="{FF2B5EF4-FFF2-40B4-BE49-F238E27FC236}">
                    <a16:creationId xmlns:a16="http://schemas.microsoft.com/office/drawing/2014/main" id="{EDD34D00-09FB-FF2B-0BA2-FDF6B3422FAF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86034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Abdomen</a:t>
                </a:r>
              </a:p>
            </p:txBody>
          </p:sp>
          <p:sp>
            <p:nvSpPr>
              <p:cNvPr id="6837" name="FTU - orbicularis oculi">
                <a:extLst>
                  <a:ext uri="{FF2B5EF4-FFF2-40B4-BE49-F238E27FC236}">
                    <a16:creationId xmlns:a16="http://schemas.microsoft.com/office/drawing/2014/main" id="{9D72716B-1C0D-7778-BADE-E409547B5D54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Rectus abdominis</a:t>
                </a:r>
              </a:p>
            </p:txBody>
          </p:sp>
          <p:sp>
            <p:nvSpPr>
              <p:cNvPr id="6838" name="FTU - occipitofrontalis">
                <a:extLst>
                  <a:ext uri="{FF2B5EF4-FFF2-40B4-BE49-F238E27FC236}">
                    <a16:creationId xmlns:a16="http://schemas.microsoft.com/office/drawing/2014/main" id="{6E2FE72A-993F-2E71-00EC-BBC60AA64362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External oblique</a:t>
                </a:r>
              </a:p>
            </p:txBody>
          </p:sp>
          <p:sp>
            <p:nvSpPr>
              <p:cNvPr id="6839" name="FTU - nasalis">
                <a:extLst>
                  <a:ext uri="{FF2B5EF4-FFF2-40B4-BE49-F238E27FC236}">
                    <a16:creationId xmlns:a16="http://schemas.microsoft.com/office/drawing/2014/main" id="{0B2F250C-CEEC-4BAF-8DC8-ADF290C790C6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Internal oblique</a:t>
                </a:r>
              </a:p>
            </p:txBody>
          </p:sp>
          <p:sp>
            <p:nvSpPr>
              <p:cNvPr id="6840" name="FTU - zygomaticus major">
                <a:extLst>
                  <a:ext uri="{FF2B5EF4-FFF2-40B4-BE49-F238E27FC236}">
                    <a16:creationId xmlns:a16="http://schemas.microsoft.com/office/drawing/2014/main" id="{0C8505E5-F297-BA2F-B6CC-70DC94264065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abdominis</a:t>
                </a:r>
              </a:p>
            </p:txBody>
          </p:sp>
          <p:sp>
            <p:nvSpPr>
              <p:cNvPr id="6842" name="FTU - zygomaticus minor">
                <a:extLst>
                  <a:ext uri="{FF2B5EF4-FFF2-40B4-BE49-F238E27FC236}">
                    <a16:creationId xmlns:a16="http://schemas.microsoft.com/office/drawing/2014/main" id="{25D769E1-1A1C-5961-D493-5B3756B02695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Pyramidalis</a:t>
                </a:r>
              </a:p>
            </p:txBody>
          </p:sp>
          <p:sp>
            <p:nvSpPr>
              <p:cNvPr id="1286" name="FTU - orbicularis oris">
                <a:extLst>
                  <a:ext uri="{FF2B5EF4-FFF2-40B4-BE49-F238E27FC236}">
                    <a16:creationId xmlns:a16="http://schemas.microsoft.com/office/drawing/2014/main" id="{46DE11E0-9BCB-9A07-ED24-C590C200C123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Quadratus lumborum</a:t>
                </a:r>
              </a:p>
            </p:txBody>
          </p:sp>
        </p:grpSp>
        <p:grpSp>
          <p:nvGrpSpPr>
            <p:cNvPr id="7195" name="Group 7194">
              <a:extLst>
                <a:ext uri="{FF2B5EF4-FFF2-40B4-BE49-F238E27FC236}">
                  <a16:creationId xmlns:a16="http://schemas.microsoft.com/office/drawing/2014/main" id="{8C547E16-6E94-0510-8FB1-8B1FB7A6309A}"/>
                </a:ext>
              </a:extLst>
            </p:cNvPr>
            <p:cNvGrpSpPr/>
            <p:nvPr/>
          </p:nvGrpSpPr>
          <p:grpSpPr>
            <a:xfrm>
              <a:off x="8480978" y="10609390"/>
              <a:ext cx="84788" cy="91092"/>
              <a:chOff x="12626158" y="10798008"/>
              <a:chExt cx="84788" cy="91092"/>
            </a:xfrm>
          </p:grpSpPr>
          <p:sp>
            <p:nvSpPr>
              <p:cNvPr id="7196" name="Text Box 3036">
                <a:extLst>
                  <a:ext uri="{FF2B5EF4-FFF2-40B4-BE49-F238E27FC236}">
                    <a16:creationId xmlns:a16="http://schemas.microsoft.com/office/drawing/2014/main" id="{3D1DEA8F-EE75-D1E1-64EA-E943C3823E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97" name="Text Box 3036">
                <a:extLst>
                  <a:ext uri="{FF2B5EF4-FFF2-40B4-BE49-F238E27FC236}">
                    <a16:creationId xmlns:a16="http://schemas.microsoft.com/office/drawing/2014/main" id="{CAA0BE12-41A3-089A-7B5E-2319C39839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98" name="Text Box 3036">
                <a:extLst>
                  <a:ext uri="{FF2B5EF4-FFF2-40B4-BE49-F238E27FC236}">
                    <a16:creationId xmlns:a16="http://schemas.microsoft.com/office/drawing/2014/main" id="{7B347C8C-0AB7-0EA4-ADE5-3B76C48E34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99" name="Group 7198">
              <a:extLst>
                <a:ext uri="{FF2B5EF4-FFF2-40B4-BE49-F238E27FC236}">
                  <a16:creationId xmlns:a16="http://schemas.microsoft.com/office/drawing/2014/main" id="{5348BCC8-2B2C-55DD-F9AD-3DD9EB140BA7}"/>
                </a:ext>
              </a:extLst>
            </p:cNvPr>
            <p:cNvGrpSpPr/>
            <p:nvPr/>
          </p:nvGrpSpPr>
          <p:grpSpPr>
            <a:xfrm>
              <a:off x="8479618" y="10729308"/>
              <a:ext cx="84788" cy="91092"/>
              <a:chOff x="12626158" y="10798008"/>
              <a:chExt cx="84788" cy="91092"/>
            </a:xfrm>
          </p:grpSpPr>
          <p:sp>
            <p:nvSpPr>
              <p:cNvPr id="7200" name="Text Box 3036">
                <a:extLst>
                  <a:ext uri="{FF2B5EF4-FFF2-40B4-BE49-F238E27FC236}">
                    <a16:creationId xmlns:a16="http://schemas.microsoft.com/office/drawing/2014/main" id="{F659092C-D89F-DF44-5600-B3ACE5279A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1" name="Text Box 3036">
                <a:extLst>
                  <a:ext uri="{FF2B5EF4-FFF2-40B4-BE49-F238E27FC236}">
                    <a16:creationId xmlns:a16="http://schemas.microsoft.com/office/drawing/2014/main" id="{952EF652-568D-97FE-9F5D-69149A57E5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2" name="Text Box 3036">
                <a:extLst>
                  <a:ext uri="{FF2B5EF4-FFF2-40B4-BE49-F238E27FC236}">
                    <a16:creationId xmlns:a16="http://schemas.microsoft.com/office/drawing/2014/main" id="{ACF2EB0C-91D3-2E5B-E08E-FE3007B14B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03" name="Group 7202">
              <a:extLst>
                <a:ext uri="{FF2B5EF4-FFF2-40B4-BE49-F238E27FC236}">
                  <a16:creationId xmlns:a16="http://schemas.microsoft.com/office/drawing/2014/main" id="{29545025-E0CD-5624-773D-45CA0017CE39}"/>
                </a:ext>
              </a:extLst>
            </p:cNvPr>
            <p:cNvGrpSpPr/>
            <p:nvPr/>
          </p:nvGrpSpPr>
          <p:grpSpPr>
            <a:xfrm>
              <a:off x="8479618" y="10851621"/>
              <a:ext cx="84788" cy="91092"/>
              <a:chOff x="12626158" y="10798008"/>
              <a:chExt cx="84788" cy="91092"/>
            </a:xfrm>
          </p:grpSpPr>
          <p:sp>
            <p:nvSpPr>
              <p:cNvPr id="7204" name="Text Box 3036">
                <a:extLst>
                  <a:ext uri="{FF2B5EF4-FFF2-40B4-BE49-F238E27FC236}">
                    <a16:creationId xmlns:a16="http://schemas.microsoft.com/office/drawing/2014/main" id="{B189B564-7E5E-CA8E-A27F-A8F32879A6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5" name="Text Box 3036">
                <a:extLst>
                  <a:ext uri="{FF2B5EF4-FFF2-40B4-BE49-F238E27FC236}">
                    <a16:creationId xmlns:a16="http://schemas.microsoft.com/office/drawing/2014/main" id="{D9F095EA-81BC-D23A-1CB6-0A300D2216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6" name="Text Box 3036">
                <a:extLst>
                  <a:ext uri="{FF2B5EF4-FFF2-40B4-BE49-F238E27FC236}">
                    <a16:creationId xmlns:a16="http://schemas.microsoft.com/office/drawing/2014/main" id="{2AC68E6D-58D0-EBA1-05FA-CDE2352F22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07" name="Group 7206">
              <a:extLst>
                <a:ext uri="{FF2B5EF4-FFF2-40B4-BE49-F238E27FC236}">
                  <a16:creationId xmlns:a16="http://schemas.microsoft.com/office/drawing/2014/main" id="{266FC413-1DDF-61E1-6733-9A80A37720B7}"/>
                </a:ext>
              </a:extLst>
            </p:cNvPr>
            <p:cNvGrpSpPr/>
            <p:nvPr/>
          </p:nvGrpSpPr>
          <p:grpSpPr>
            <a:xfrm>
              <a:off x="8475905" y="10975150"/>
              <a:ext cx="84788" cy="91092"/>
              <a:chOff x="12626158" y="10798008"/>
              <a:chExt cx="84788" cy="91092"/>
            </a:xfrm>
          </p:grpSpPr>
          <p:sp>
            <p:nvSpPr>
              <p:cNvPr id="7208" name="Text Box 3036">
                <a:extLst>
                  <a:ext uri="{FF2B5EF4-FFF2-40B4-BE49-F238E27FC236}">
                    <a16:creationId xmlns:a16="http://schemas.microsoft.com/office/drawing/2014/main" id="{A10B40ED-2D1C-559D-9DB1-E5FDBD07D0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9" name="Text Box 3036">
                <a:extLst>
                  <a:ext uri="{FF2B5EF4-FFF2-40B4-BE49-F238E27FC236}">
                    <a16:creationId xmlns:a16="http://schemas.microsoft.com/office/drawing/2014/main" id="{12883ABE-8260-C56E-1C3B-8B68F5F90A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0" name="Text Box 3036">
                <a:extLst>
                  <a:ext uri="{FF2B5EF4-FFF2-40B4-BE49-F238E27FC236}">
                    <a16:creationId xmlns:a16="http://schemas.microsoft.com/office/drawing/2014/main" id="{8469A492-9C31-0ADB-90B2-86FF5B586E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11" name="Group 7210">
              <a:extLst>
                <a:ext uri="{FF2B5EF4-FFF2-40B4-BE49-F238E27FC236}">
                  <a16:creationId xmlns:a16="http://schemas.microsoft.com/office/drawing/2014/main" id="{C81741E6-7421-E846-0C3D-384AC2328860}"/>
                </a:ext>
              </a:extLst>
            </p:cNvPr>
            <p:cNvGrpSpPr/>
            <p:nvPr/>
          </p:nvGrpSpPr>
          <p:grpSpPr>
            <a:xfrm>
              <a:off x="8474545" y="11095068"/>
              <a:ext cx="84788" cy="91092"/>
              <a:chOff x="12626158" y="10798008"/>
              <a:chExt cx="84788" cy="91092"/>
            </a:xfrm>
          </p:grpSpPr>
          <p:sp>
            <p:nvSpPr>
              <p:cNvPr id="7212" name="Text Box 3036">
                <a:extLst>
                  <a:ext uri="{FF2B5EF4-FFF2-40B4-BE49-F238E27FC236}">
                    <a16:creationId xmlns:a16="http://schemas.microsoft.com/office/drawing/2014/main" id="{673E0F3A-3722-F52E-251D-C780881FE3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3" name="Text Box 3036">
                <a:extLst>
                  <a:ext uri="{FF2B5EF4-FFF2-40B4-BE49-F238E27FC236}">
                    <a16:creationId xmlns:a16="http://schemas.microsoft.com/office/drawing/2014/main" id="{4EFBA3CE-F6EC-2A54-5079-5E93321926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4" name="Text Box 3036">
                <a:extLst>
                  <a:ext uri="{FF2B5EF4-FFF2-40B4-BE49-F238E27FC236}">
                    <a16:creationId xmlns:a16="http://schemas.microsoft.com/office/drawing/2014/main" id="{1EE4ABA6-CB6B-876F-2C64-D556F23C0D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15" name="Group 7214">
              <a:extLst>
                <a:ext uri="{FF2B5EF4-FFF2-40B4-BE49-F238E27FC236}">
                  <a16:creationId xmlns:a16="http://schemas.microsoft.com/office/drawing/2014/main" id="{1252589F-D770-923C-5217-EE3E86096B49}"/>
                </a:ext>
              </a:extLst>
            </p:cNvPr>
            <p:cNvGrpSpPr/>
            <p:nvPr/>
          </p:nvGrpSpPr>
          <p:grpSpPr>
            <a:xfrm>
              <a:off x="8474545" y="11217381"/>
              <a:ext cx="84788" cy="91092"/>
              <a:chOff x="12626158" y="10798008"/>
              <a:chExt cx="84788" cy="91092"/>
            </a:xfrm>
          </p:grpSpPr>
          <p:sp>
            <p:nvSpPr>
              <p:cNvPr id="7216" name="Text Box 3036">
                <a:extLst>
                  <a:ext uri="{FF2B5EF4-FFF2-40B4-BE49-F238E27FC236}">
                    <a16:creationId xmlns:a16="http://schemas.microsoft.com/office/drawing/2014/main" id="{BB400DCD-B25E-1167-99CE-621D1C4B85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7" name="Text Box 3036">
                <a:extLst>
                  <a:ext uri="{FF2B5EF4-FFF2-40B4-BE49-F238E27FC236}">
                    <a16:creationId xmlns:a16="http://schemas.microsoft.com/office/drawing/2014/main" id="{15E7C7D5-078C-975D-098F-E3C39F718A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8" name="Text Box 3036">
                <a:extLst>
                  <a:ext uri="{FF2B5EF4-FFF2-40B4-BE49-F238E27FC236}">
                    <a16:creationId xmlns:a16="http://schemas.microsoft.com/office/drawing/2014/main" id="{38EE82B4-C1D6-1119-7498-CD08166330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03" name="Group 7802">
            <a:extLst>
              <a:ext uri="{FF2B5EF4-FFF2-40B4-BE49-F238E27FC236}">
                <a16:creationId xmlns:a16="http://schemas.microsoft.com/office/drawing/2014/main" id="{E6C63F4B-47CC-B677-2548-51876E83DFD4}"/>
              </a:ext>
            </a:extLst>
          </p:cNvPr>
          <p:cNvGrpSpPr/>
          <p:nvPr/>
        </p:nvGrpSpPr>
        <p:grpSpPr>
          <a:xfrm>
            <a:off x="7146758" y="11177507"/>
            <a:ext cx="1441349" cy="1599226"/>
            <a:chOff x="7136707" y="11556436"/>
            <a:chExt cx="1441349" cy="1599226"/>
          </a:xfrm>
        </p:grpSpPr>
        <p:grpSp>
          <p:nvGrpSpPr>
            <p:cNvPr id="2595" name="Group 2594">
              <a:extLst>
                <a:ext uri="{FF2B5EF4-FFF2-40B4-BE49-F238E27FC236}">
                  <a16:creationId xmlns:a16="http://schemas.microsoft.com/office/drawing/2014/main" id="{AE391BE3-4716-73B1-77AC-B6EEB35B49FF}"/>
                </a:ext>
              </a:extLst>
            </p:cNvPr>
            <p:cNvGrpSpPr/>
            <p:nvPr/>
          </p:nvGrpSpPr>
          <p:grpSpPr>
            <a:xfrm>
              <a:off x="7136707" y="11556436"/>
              <a:ext cx="1441349" cy="1599226"/>
              <a:chOff x="8689413" y="11391905"/>
              <a:chExt cx="1441349" cy="1599226"/>
            </a:xfrm>
          </p:grpSpPr>
          <p:grpSp>
            <p:nvGrpSpPr>
              <p:cNvPr id="1320" name="organ group - facial muscles">
                <a:extLst>
                  <a:ext uri="{FF2B5EF4-FFF2-40B4-BE49-F238E27FC236}">
                    <a16:creationId xmlns:a16="http://schemas.microsoft.com/office/drawing/2014/main" id="{86E918C2-7B6B-4D76-1D7D-59B296B5D8D9}"/>
                  </a:ext>
                </a:extLst>
              </p:cNvPr>
              <p:cNvGrpSpPr/>
              <p:nvPr/>
            </p:nvGrpSpPr>
            <p:grpSpPr>
              <a:xfrm>
                <a:off x="8690762" y="11391905"/>
                <a:ext cx="1440000" cy="1599226"/>
                <a:chOff x="7554484" y="5020163"/>
                <a:chExt cx="1440000" cy="1599226"/>
              </a:xfrm>
            </p:grpSpPr>
            <p:sp>
              <p:nvSpPr>
                <p:cNvPr id="1321" name="organ - facial muscles">
                  <a:extLst>
                    <a:ext uri="{FF2B5EF4-FFF2-40B4-BE49-F238E27FC236}">
                      <a16:creationId xmlns:a16="http://schemas.microsoft.com/office/drawing/2014/main" id="{E3EC4377-6506-E84C-CB80-1EC1E3B5251E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59922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Back</a:t>
                  </a:r>
                </a:p>
              </p:txBody>
            </p:sp>
            <p:sp>
              <p:nvSpPr>
                <p:cNvPr id="1323" name="FTU - orbicularis oculi">
                  <a:extLst>
                    <a:ext uri="{FF2B5EF4-FFF2-40B4-BE49-F238E27FC236}">
                      <a16:creationId xmlns:a16="http://schemas.microsoft.com/office/drawing/2014/main" id="{0908DA9B-8329-F8E9-DFD0-F6EAC6ABDD63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Iliocostalis</a:t>
                  </a:r>
                </a:p>
              </p:txBody>
            </p:sp>
            <p:sp>
              <p:nvSpPr>
                <p:cNvPr id="1329" name="FTU - occipitofrontalis">
                  <a:extLst>
                    <a:ext uri="{FF2B5EF4-FFF2-40B4-BE49-F238E27FC236}">
                      <a16:creationId xmlns:a16="http://schemas.microsoft.com/office/drawing/2014/main" id="{83D1DF16-DC05-4369-29CA-BC6059FFC4CC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Longissimus</a:t>
                  </a:r>
                </a:p>
              </p:txBody>
            </p:sp>
            <p:sp>
              <p:nvSpPr>
                <p:cNvPr id="1330" name="FTU - nasalis">
                  <a:extLst>
                    <a:ext uri="{FF2B5EF4-FFF2-40B4-BE49-F238E27FC236}">
                      <a16:creationId xmlns:a16="http://schemas.microsoft.com/office/drawing/2014/main" id="{5EC8DC15-5F49-91F3-1CDC-BFA508B936DB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Spinalis</a:t>
                  </a:r>
                </a:p>
              </p:txBody>
            </p:sp>
            <p:sp>
              <p:nvSpPr>
                <p:cNvPr id="1334" name="FTU - zygomaticus major">
                  <a:extLst>
                    <a:ext uri="{FF2B5EF4-FFF2-40B4-BE49-F238E27FC236}">
                      <a16:creationId xmlns:a16="http://schemas.microsoft.com/office/drawing/2014/main" id="{FE94B335-B00B-3B6D-0B9F-8115F32528A8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Latissimus dorsi</a:t>
                  </a:r>
                </a:p>
              </p:txBody>
            </p:sp>
            <p:sp>
              <p:nvSpPr>
                <p:cNvPr id="1335" name="FTU - zygomaticus minor">
                  <a:extLst>
                    <a:ext uri="{FF2B5EF4-FFF2-40B4-BE49-F238E27FC236}">
                      <a16:creationId xmlns:a16="http://schemas.microsoft.com/office/drawing/2014/main" id="{ACBBF5EA-C2E3-5295-BD76-C6F2F32EABA3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thoracis</a:t>
                  </a:r>
                </a:p>
              </p:txBody>
            </p:sp>
            <p:sp>
              <p:nvSpPr>
                <p:cNvPr id="1336" name="FTU - orbicularis oris">
                  <a:extLst>
                    <a:ext uri="{FF2B5EF4-FFF2-40B4-BE49-F238E27FC236}">
                      <a16:creationId xmlns:a16="http://schemas.microsoft.com/office/drawing/2014/main" id="{1C7BE621-1481-E431-0535-5267E7FBDC99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cervicis</a:t>
                  </a:r>
                </a:p>
              </p:txBody>
            </p:sp>
            <p:sp>
              <p:nvSpPr>
                <p:cNvPr id="1337" name="FTU - depressor anguli oris">
                  <a:extLst>
                    <a:ext uri="{FF2B5EF4-FFF2-40B4-BE49-F238E27FC236}">
                      <a16:creationId xmlns:a16="http://schemas.microsoft.com/office/drawing/2014/main" id="{F54B1996-BEF6-BD2D-145E-F0523B5BA661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capitis</a:t>
                  </a:r>
                </a:p>
              </p:txBody>
            </p:sp>
            <p:sp>
              <p:nvSpPr>
                <p:cNvPr id="1339" name="FTU - levator labii">
                  <a:extLst>
                    <a:ext uri="{FF2B5EF4-FFF2-40B4-BE49-F238E27FC236}">
                      <a16:creationId xmlns:a16="http://schemas.microsoft.com/office/drawing/2014/main" id="{76038C7C-B670-36DD-7E00-42CFC9B50108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Multifidus</a:t>
                  </a:r>
                </a:p>
              </p:txBody>
            </p:sp>
            <p:sp>
              <p:nvSpPr>
                <p:cNvPr id="1345" name="FTU - mentalis">
                  <a:extLst>
                    <a:ext uri="{FF2B5EF4-FFF2-40B4-BE49-F238E27FC236}">
                      <a16:creationId xmlns:a16="http://schemas.microsoft.com/office/drawing/2014/main" id="{A4E43197-F2C4-6372-3960-BF0788E52DF7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Rotatores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46" name="FTU - temporalis">
                  <a:extLst>
                    <a:ext uri="{FF2B5EF4-FFF2-40B4-BE49-F238E27FC236}">
                      <a16:creationId xmlns:a16="http://schemas.microsoft.com/office/drawing/2014/main" id="{46558680-609F-FB97-9E12-A30793BAB9D4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Interspinales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80" name="organ group - facial muscles">
                <a:extLst>
                  <a:ext uri="{FF2B5EF4-FFF2-40B4-BE49-F238E27FC236}">
                    <a16:creationId xmlns:a16="http://schemas.microsoft.com/office/drawing/2014/main" id="{22C8FE3B-1535-A288-42DA-63DE73E7B118}"/>
                  </a:ext>
                </a:extLst>
              </p:cNvPr>
              <p:cNvGrpSpPr/>
              <p:nvPr/>
            </p:nvGrpSpPr>
            <p:grpSpPr>
              <a:xfrm>
                <a:off x="8689413" y="12732704"/>
                <a:ext cx="1440000" cy="232281"/>
                <a:chOff x="7554484" y="5140413"/>
                <a:chExt cx="1440000" cy="232281"/>
              </a:xfrm>
            </p:grpSpPr>
            <p:sp>
              <p:nvSpPr>
                <p:cNvPr id="1381" name="FTU - orbicularis oculi">
                  <a:extLst>
                    <a:ext uri="{FF2B5EF4-FFF2-40B4-BE49-F238E27FC236}">
                      <a16:creationId xmlns:a16="http://schemas.microsoft.com/office/drawing/2014/main" id="{56F16D1D-6A6F-BF88-CF28-212B3F3A7418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Intertransversarii</a:t>
                  </a:r>
                </a:p>
              </p:txBody>
            </p:sp>
            <p:sp>
              <p:nvSpPr>
                <p:cNvPr id="1383" name="FTU - nasalis">
                  <a:extLst>
                    <a:ext uri="{FF2B5EF4-FFF2-40B4-BE49-F238E27FC236}">
                      <a16:creationId xmlns:a16="http://schemas.microsoft.com/office/drawing/2014/main" id="{CC31B6B2-5FFC-304C-A21B-38DEBEA4A97F}"/>
                    </a:ext>
                  </a:extLst>
                </p:cNvPr>
                <p:cNvSpPr txBox="1"/>
                <p:nvPr/>
              </p:nvSpPr>
              <p:spPr>
                <a:xfrm>
                  <a:off x="7554484" y="526469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Splenius - cervicis</a:t>
                  </a:r>
                </a:p>
              </p:txBody>
            </p:sp>
          </p:grp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A2C90520-739F-D74A-89A5-62993AF35F18}"/>
                </a:ext>
              </a:extLst>
            </p:cNvPr>
            <p:cNvGrpSpPr/>
            <p:nvPr/>
          </p:nvGrpSpPr>
          <p:grpSpPr>
            <a:xfrm>
              <a:off x="8480869" y="11689385"/>
              <a:ext cx="84788" cy="91092"/>
              <a:chOff x="12626158" y="10798008"/>
              <a:chExt cx="84788" cy="91092"/>
            </a:xfrm>
          </p:grpSpPr>
          <p:sp>
            <p:nvSpPr>
              <p:cNvPr id="25" name="Text Box 3036">
                <a:extLst>
                  <a:ext uri="{FF2B5EF4-FFF2-40B4-BE49-F238E27FC236}">
                    <a16:creationId xmlns:a16="http://schemas.microsoft.com/office/drawing/2014/main" id="{546ACA1B-C5EE-A5E8-2058-FB2A648D65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" name="Text Box 3036">
                <a:extLst>
                  <a:ext uri="{FF2B5EF4-FFF2-40B4-BE49-F238E27FC236}">
                    <a16:creationId xmlns:a16="http://schemas.microsoft.com/office/drawing/2014/main" id="{925414F7-087E-D21B-020E-91D4AB165A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" name="Text Box 3036">
                <a:extLst>
                  <a:ext uri="{FF2B5EF4-FFF2-40B4-BE49-F238E27FC236}">
                    <a16:creationId xmlns:a16="http://schemas.microsoft.com/office/drawing/2014/main" id="{D23649E1-888D-A8A0-F85A-4CA678DC55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7C60182D-1EB6-71AC-E19B-6661B63B33E7}"/>
                </a:ext>
              </a:extLst>
            </p:cNvPr>
            <p:cNvGrpSpPr/>
            <p:nvPr/>
          </p:nvGrpSpPr>
          <p:grpSpPr>
            <a:xfrm>
              <a:off x="8479509" y="11809303"/>
              <a:ext cx="84788" cy="91092"/>
              <a:chOff x="12626158" y="10798008"/>
              <a:chExt cx="84788" cy="91092"/>
            </a:xfrm>
          </p:grpSpPr>
          <p:sp>
            <p:nvSpPr>
              <p:cNvPr id="34" name="Text Box 3036">
                <a:extLst>
                  <a:ext uri="{FF2B5EF4-FFF2-40B4-BE49-F238E27FC236}">
                    <a16:creationId xmlns:a16="http://schemas.microsoft.com/office/drawing/2014/main" id="{E82E9EFB-F530-03D7-55C8-B3233663E3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" name="Text Box 3036">
                <a:extLst>
                  <a:ext uri="{FF2B5EF4-FFF2-40B4-BE49-F238E27FC236}">
                    <a16:creationId xmlns:a16="http://schemas.microsoft.com/office/drawing/2014/main" id="{E0EC981D-3C78-0AA5-F59E-64DED9AF48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" name="Text Box 3036">
                <a:extLst>
                  <a:ext uri="{FF2B5EF4-FFF2-40B4-BE49-F238E27FC236}">
                    <a16:creationId xmlns:a16="http://schemas.microsoft.com/office/drawing/2014/main" id="{4F30715E-CBC6-2C55-AEFE-CE6A617431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BF6775E1-156F-EC82-3FD1-0012955AC1D8}"/>
                </a:ext>
              </a:extLst>
            </p:cNvPr>
            <p:cNvGrpSpPr/>
            <p:nvPr/>
          </p:nvGrpSpPr>
          <p:grpSpPr>
            <a:xfrm>
              <a:off x="8479509" y="11931616"/>
              <a:ext cx="84788" cy="91092"/>
              <a:chOff x="12626158" y="10798008"/>
              <a:chExt cx="84788" cy="91092"/>
            </a:xfrm>
          </p:grpSpPr>
          <p:sp>
            <p:nvSpPr>
              <p:cNvPr id="42" name="Text Box 3036">
                <a:extLst>
                  <a:ext uri="{FF2B5EF4-FFF2-40B4-BE49-F238E27FC236}">
                    <a16:creationId xmlns:a16="http://schemas.microsoft.com/office/drawing/2014/main" id="{904975F1-649E-B895-B54C-0F6286698ED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" name="Text Box 3036">
                <a:extLst>
                  <a:ext uri="{FF2B5EF4-FFF2-40B4-BE49-F238E27FC236}">
                    <a16:creationId xmlns:a16="http://schemas.microsoft.com/office/drawing/2014/main" id="{B03429FC-1DBB-C963-4E2D-22321EA0DD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" name="Text Box 3036">
                <a:extLst>
                  <a:ext uri="{FF2B5EF4-FFF2-40B4-BE49-F238E27FC236}">
                    <a16:creationId xmlns:a16="http://schemas.microsoft.com/office/drawing/2014/main" id="{D6AF51C5-7764-D0C5-2DE5-025DCE18B2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9096D3F7-7C99-5479-2F73-91FA6CDFDDBA}"/>
                </a:ext>
              </a:extLst>
            </p:cNvPr>
            <p:cNvGrpSpPr/>
            <p:nvPr/>
          </p:nvGrpSpPr>
          <p:grpSpPr>
            <a:xfrm>
              <a:off x="8475796" y="12055145"/>
              <a:ext cx="84788" cy="91092"/>
              <a:chOff x="12626158" y="10798008"/>
              <a:chExt cx="84788" cy="91092"/>
            </a:xfrm>
          </p:grpSpPr>
          <p:sp>
            <p:nvSpPr>
              <p:cNvPr id="85" name="Text Box 3036">
                <a:extLst>
                  <a:ext uri="{FF2B5EF4-FFF2-40B4-BE49-F238E27FC236}">
                    <a16:creationId xmlns:a16="http://schemas.microsoft.com/office/drawing/2014/main" id="{4EE41679-9FB0-48DD-3E09-4BBC573394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" name="Text Box 3036">
                <a:extLst>
                  <a:ext uri="{FF2B5EF4-FFF2-40B4-BE49-F238E27FC236}">
                    <a16:creationId xmlns:a16="http://schemas.microsoft.com/office/drawing/2014/main" id="{2300CD6D-8D19-DDBD-2CEC-FEBD47BC9E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5" name="Text Box 3036">
                <a:extLst>
                  <a:ext uri="{FF2B5EF4-FFF2-40B4-BE49-F238E27FC236}">
                    <a16:creationId xmlns:a16="http://schemas.microsoft.com/office/drawing/2014/main" id="{399795D2-D7B1-A05A-309A-2974BEE694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15B97187-FE9E-FDE6-5CA0-D7C88F1AE599}"/>
                </a:ext>
              </a:extLst>
            </p:cNvPr>
            <p:cNvGrpSpPr/>
            <p:nvPr/>
          </p:nvGrpSpPr>
          <p:grpSpPr>
            <a:xfrm>
              <a:off x="8474436" y="12175063"/>
              <a:ext cx="84788" cy="91092"/>
              <a:chOff x="12626158" y="10798008"/>
              <a:chExt cx="84788" cy="91092"/>
            </a:xfrm>
          </p:grpSpPr>
          <p:sp>
            <p:nvSpPr>
              <p:cNvPr id="124" name="Text Box 3036">
                <a:extLst>
                  <a:ext uri="{FF2B5EF4-FFF2-40B4-BE49-F238E27FC236}">
                    <a16:creationId xmlns:a16="http://schemas.microsoft.com/office/drawing/2014/main" id="{6C3DC38E-9995-D202-B494-F7FBBB589A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" name="Text Box 3036">
                <a:extLst>
                  <a:ext uri="{FF2B5EF4-FFF2-40B4-BE49-F238E27FC236}">
                    <a16:creationId xmlns:a16="http://schemas.microsoft.com/office/drawing/2014/main" id="{1D7BF808-5392-33FD-4563-1E14C5CBC0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" name="Text Box 3036">
                <a:extLst>
                  <a:ext uri="{FF2B5EF4-FFF2-40B4-BE49-F238E27FC236}">
                    <a16:creationId xmlns:a16="http://schemas.microsoft.com/office/drawing/2014/main" id="{321D2178-F799-73B9-936A-7EBC6E53E6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F84FF637-CF11-906B-AF70-861900C73A50}"/>
                </a:ext>
              </a:extLst>
            </p:cNvPr>
            <p:cNvGrpSpPr/>
            <p:nvPr/>
          </p:nvGrpSpPr>
          <p:grpSpPr>
            <a:xfrm>
              <a:off x="8474436" y="12297376"/>
              <a:ext cx="84788" cy="91092"/>
              <a:chOff x="12626158" y="10798008"/>
              <a:chExt cx="84788" cy="91092"/>
            </a:xfrm>
          </p:grpSpPr>
          <p:sp>
            <p:nvSpPr>
              <p:cNvPr id="153" name="Text Box 3036">
                <a:extLst>
                  <a:ext uri="{FF2B5EF4-FFF2-40B4-BE49-F238E27FC236}">
                    <a16:creationId xmlns:a16="http://schemas.microsoft.com/office/drawing/2014/main" id="{FD707877-5781-A0C4-EE65-1E0CE6CA7E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1" name="Text Box 3036">
                <a:extLst>
                  <a:ext uri="{FF2B5EF4-FFF2-40B4-BE49-F238E27FC236}">
                    <a16:creationId xmlns:a16="http://schemas.microsoft.com/office/drawing/2014/main" id="{F44190F8-4ABA-1FE8-AD84-63ECA87449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6" name="Text Box 3036">
                <a:extLst>
                  <a:ext uri="{FF2B5EF4-FFF2-40B4-BE49-F238E27FC236}">
                    <a16:creationId xmlns:a16="http://schemas.microsoft.com/office/drawing/2014/main" id="{81BE6C91-4BD1-8406-CABC-21459A6AF4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46110A69-5745-C4A3-F1F2-AD3F75BE1FD6}"/>
                </a:ext>
              </a:extLst>
            </p:cNvPr>
            <p:cNvGrpSpPr/>
            <p:nvPr/>
          </p:nvGrpSpPr>
          <p:grpSpPr>
            <a:xfrm>
              <a:off x="8476387" y="12422601"/>
              <a:ext cx="84788" cy="91092"/>
              <a:chOff x="12626158" y="10798008"/>
              <a:chExt cx="84788" cy="91092"/>
            </a:xfrm>
          </p:grpSpPr>
          <p:sp>
            <p:nvSpPr>
              <p:cNvPr id="196" name="Text Box 3036">
                <a:extLst>
                  <a:ext uri="{FF2B5EF4-FFF2-40B4-BE49-F238E27FC236}">
                    <a16:creationId xmlns:a16="http://schemas.microsoft.com/office/drawing/2014/main" id="{A7DA4E30-AD33-DFE2-EBD1-D362FF32A3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7" name="Text Box 3036">
                <a:extLst>
                  <a:ext uri="{FF2B5EF4-FFF2-40B4-BE49-F238E27FC236}">
                    <a16:creationId xmlns:a16="http://schemas.microsoft.com/office/drawing/2014/main" id="{51093285-37A2-6821-FBAC-2653C70133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2" name="Text Box 3036">
                <a:extLst>
                  <a:ext uri="{FF2B5EF4-FFF2-40B4-BE49-F238E27FC236}">
                    <a16:creationId xmlns:a16="http://schemas.microsoft.com/office/drawing/2014/main" id="{2ABC2D59-8330-15B1-710E-AD07A99E02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08" name="Group 207">
              <a:extLst>
                <a:ext uri="{FF2B5EF4-FFF2-40B4-BE49-F238E27FC236}">
                  <a16:creationId xmlns:a16="http://schemas.microsoft.com/office/drawing/2014/main" id="{0BD74398-E84A-A27F-0515-4B21F9D9571B}"/>
                </a:ext>
              </a:extLst>
            </p:cNvPr>
            <p:cNvGrpSpPr/>
            <p:nvPr/>
          </p:nvGrpSpPr>
          <p:grpSpPr>
            <a:xfrm>
              <a:off x="8475027" y="12542519"/>
              <a:ext cx="84788" cy="91092"/>
              <a:chOff x="12626158" y="10798008"/>
              <a:chExt cx="84788" cy="91092"/>
            </a:xfrm>
          </p:grpSpPr>
          <p:sp>
            <p:nvSpPr>
              <p:cNvPr id="209" name="Text Box 3036">
                <a:extLst>
                  <a:ext uri="{FF2B5EF4-FFF2-40B4-BE49-F238E27FC236}">
                    <a16:creationId xmlns:a16="http://schemas.microsoft.com/office/drawing/2014/main" id="{FAA260CA-E7B2-6E7E-4C1E-1CC1B21609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4" name="Text Box 3036">
                <a:extLst>
                  <a:ext uri="{FF2B5EF4-FFF2-40B4-BE49-F238E27FC236}">
                    <a16:creationId xmlns:a16="http://schemas.microsoft.com/office/drawing/2014/main" id="{3209282A-83CA-2160-C624-4F7261A769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3" name="Text Box 3036">
                <a:extLst>
                  <a:ext uri="{FF2B5EF4-FFF2-40B4-BE49-F238E27FC236}">
                    <a16:creationId xmlns:a16="http://schemas.microsoft.com/office/drawing/2014/main" id="{EF2C9936-3B33-B848-CCDE-88B23EB007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44" name="Group 243">
              <a:extLst>
                <a:ext uri="{FF2B5EF4-FFF2-40B4-BE49-F238E27FC236}">
                  <a16:creationId xmlns:a16="http://schemas.microsoft.com/office/drawing/2014/main" id="{5D4E1659-ACF7-7F91-7854-AB846A9EECA2}"/>
                </a:ext>
              </a:extLst>
            </p:cNvPr>
            <p:cNvGrpSpPr/>
            <p:nvPr/>
          </p:nvGrpSpPr>
          <p:grpSpPr>
            <a:xfrm>
              <a:off x="8475027" y="12664832"/>
              <a:ext cx="84788" cy="91092"/>
              <a:chOff x="12626158" y="10798008"/>
              <a:chExt cx="84788" cy="91092"/>
            </a:xfrm>
          </p:grpSpPr>
          <p:sp>
            <p:nvSpPr>
              <p:cNvPr id="249" name="Text Box 3036">
                <a:extLst>
                  <a:ext uri="{FF2B5EF4-FFF2-40B4-BE49-F238E27FC236}">
                    <a16:creationId xmlns:a16="http://schemas.microsoft.com/office/drawing/2014/main" id="{BB1B9320-DD48-4B93-C565-7727C1D809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0" name="Text Box 3036">
                <a:extLst>
                  <a:ext uri="{FF2B5EF4-FFF2-40B4-BE49-F238E27FC236}">
                    <a16:creationId xmlns:a16="http://schemas.microsoft.com/office/drawing/2014/main" id="{1F70C9A6-9E21-7F40-7D72-790FA2BF34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2" name="Text Box 3036">
                <a:extLst>
                  <a:ext uri="{FF2B5EF4-FFF2-40B4-BE49-F238E27FC236}">
                    <a16:creationId xmlns:a16="http://schemas.microsoft.com/office/drawing/2014/main" id="{83BF97DA-E7E5-9539-4413-A125C1F0DB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58" name="Group 257">
              <a:extLst>
                <a:ext uri="{FF2B5EF4-FFF2-40B4-BE49-F238E27FC236}">
                  <a16:creationId xmlns:a16="http://schemas.microsoft.com/office/drawing/2014/main" id="{7FB7646E-416D-C479-C99F-962A49ED1373}"/>
                </a:ext>
              </a:extLst>
            </p:cNvPr>
            <p:cNvGrpSpPr/>
            <p:nvPr/>
          </p:nvGrpSpPr>
          <p:grpSpPr>
            <a:xfrm>
              <a:off x="8471314" y="12788361"/>
              <a:ext cx="84788" cy="91092"/>
              <a:chOff x="12626158" y="10798008"/>
              <a:chExt cx="84788" cy="91092"/>
            </a:xfrm>
          </p:grpSpPr>
          <p:sp>
            <p:nvSpPr>
              <p:cNvPr id="259" name="Text Box 3036">
                <a:extLst>
                  <a:ext uri="{FF2B5EF4-FFF2-40B4-BE49-F238E27FC236}">
                    <a16:creationId xmlns:a16="http://schemas.microsoft.com/office/drawing/2014/main" id="{942F2DBA-9610-BD76-806F-0B512EFABC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1" name="Text Box 3036">
                <a:extLst>
                  <a:ext uri="{FF2B5EF4-FFF2-40B4-BE49-F238E27FC236}">
                    <a16:creationId xmlns:a16="http://schemas.microsoft.com/office/drawing/2014/main" id="{04175F8D-05C1-01A7-E230-1B9CC606E9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6" name="Text Box 3036">
                <a:extLst>
                  <a:ext uri="{FF2B5EF4-FFF2-40B4-BE49-F238E27FC236}">
                    <a16:creationId xmlns:a16="http://schemas.microsoft.com/office/drawing/2014/main" id="{75CA2F5F-CB6E-CD31-8D29-471EE7CC6A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82" name="Group 281">
              <a:extLst>
                <a:ext uri="{FF2B5EF4-FFF2-40B4-BE49-F238E27FC236}">
                  <a16:creationId xmlns:a16="http://schemas.microsoft.com/office/drawing/2014/main" id="{E345FAEA-A482-0A8A-1AEA-EA8205981CEF}"/>
                </a:ext>
              </a:extLst>
            </p:cNvPr>
            <p:cNvGrpSpPr/>
            <p:nvPr/>
          </p:nvGrpSpPr>
          <p:grpSpPr>
            <a:xfrm>
              <a:off x="8469954" y="12908279"/>
              <a:ext cx="84788" cy="91092"/>
              <a:chOff x="12626158" y="10798008"/>
              <a:chExt cx="84788" cy="91092"/>
            </a:xfrm>
          </p:grpSpPr>
          <p:sp>
            <p:nvSpPr>
              <p:cNvPr id="283" name="Text Box 3036">
                <a:extLst>
                  <a:ext uri="{FF2B5EF4-FFF2-40B4-BE49-F238E27FC236}">
                    <a16:creationId xmlns:a16="http://schemas.microsoft.com/office/drawing/2014/main" id="{795E73A4-E3CA-8F85-8360-88430064A8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" name="Text Box 3036">
                <a:extLst>
                  <a:ext uri="{FF2B5EF4-FFF2-40B4-BE49-F238E27FC236}">
                    <a16:creationId xmlns:a16="http://schemas.microsoft.com/office/drawing/2014/main" id="{9D9C48C5-E9CC-960D-A31F-23262C5EB2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9" name="Text Box 3036">
                <a:extLst>
                  <a:ext uri="{FF2B5EF4-FFF2-40B4-BE49-F238E27FC236}">
                    <a16:creationId xmlns:a16="http://schemas.microsoft.com/office/drawing/2014/main" id="{3EA79080-57DE-6255-C4C3-11CE9C3FD9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15" name="Group 314">
              <a:extLst>
                <a:ext uri="{FF2B5EF4-FFF2-40B4-BE49-F238E27FC236}">
                  <a16:creationId xmlns:a16="http://schemas.microsoft.com/office/drawing/2014/main" id="{E6692646-0674-F1FD-D29F-857BC40B5817}"/>
                </a:ext>
              </a:extLst>
            </p:cNvPr>
            <p:cNvGrpSpPr/>
            <p:nvPr/>
          </p:nvGrpSpPr>
          <p:grpSpPr>
            <a:xfrm>
              <a:off x="8469954" y="13030592"/>
              <a:ext cx="84788" cy="91092"/>
              <a:chOff x="12626158" y="10798008"/>
              <a:chExt cx="84788" cy="91092"/>
            </a:xfrm>
          </p:grpSpPr>
          <p:sp>
            <p:nvSpPr>
              <p:cNvPr id="387" name="Text Box 3036">
                <a:extLst>
                  <a:ext uri="{FF2B5EF4-FFF2-40B4-BE49-F238E27FC236}">
                    <a16:creationId xmlns:a16="http://schemas.microsoft.com/office/drawing/2014/main" id="{8273C100-CA2A-6291-3282-05B2D79F68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8" name="Text Box 3036">
                <a:extLst>
                  <a:ext uri="{FF2B5EF4-FFF2-40B4-BE49-F238E27FC236}">
                    <a16:creationId xmlns:a16="http://schemas.microsoft.com/office/drawing/2014/main" id="{6C47A894-E50C-0C07-F0C9-3F9A29EABB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9" name="Text Box 3036">
                <a:extLst>
                  <a:ext uri="{FF2B5EF4-FFF2-40B4-BE49-F238E27FC236}">
                    <a16:creationId xmlns:a16="http://schemas.microsoft.com/office/drawing/2014/main" id="{A3FE666C-5F6F-9E49-908F-E3C1B86D4D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02" name="Group 7801">
            <a:extLst>
              <a:ext uri="{FF2B5EF4-FFF2-40B4-BE49-F238E27FC236}">
                <a16:creationId xmlns:a16="http://schemas.microsoft.com/office/drawing/2014/main" id="{1D6281BA-9B8D-7771-AE5A-571632B1BAAF}"/>
              </a:ext>
            </a:extLst>
          </p:cNvPr>
          <p:cNvGrpSpPr/>
          <p:nvPr/>
        </p:nvGrpSpPr>
        <p:grpSpPr>
          <a:xfrm>
            <a:off x="7150812" y="13107146"/>
            <a:ext cx="1440000" cy="1227908"/>
            <a:chOff x="7152387" y="13561267"/>
            <a:chExt cx="1440000" cy="1227908"/>
          </a:xfrm>
        </p:grpSpPr>
        <p:grpSp>
          <p:nvGrpSpPr>
            <p:cNvPr id="1392" name="organ group - facial muscles">
              <a:extLst>
                <a:ext uri="{FF2B5EF4-FFF2-40B4-BE49-F238E27FC236}">
                  <a16:creationId xmlns:a16="http://schemas.microsoft.com/office/drawing/2014/main" id="{4ECACD96-D956-3E7C-A081-3A56F4A384F8}"/>
                </a:ext>
              </a:extLst>
            </p:cNvPr>
            <p:cNvGrpSpPr/>
            <p:nvPr/>
          </p:nvGrpSpPr>
          <p:grpSpPr>
            <a:xfrm>
              <a:off x="7152387" y="13561267"/>
              <a:ext cx="1440000" cy="1227908"/>
              <a:chOff x="7554484" y="5020162"/>
              <a:chExt cx="1440000" cy="1227908"/>
            </a:xfrm>
          </p:grpSpPr>
          <p:sp>
            <p:nvSpPr>
              <p:cNvPr id="1393" name="organ - facial muscles">
                <a:extLst>
                  <a:ext uri="{FF2B5EF4-FFF2-40B4-BE49-F238E27FC236}">
                    <a16:creationId xmlns:a16="http://schemas.microsoft.com/office/drawing/2014/main" id="{8927D0E6-C852-40F3-91F6-095ED2365719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22790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Chest</a:t>
                </a:r>
              </a:p>
            </p:txBody>
          </p:sp>
          <p:sp>
            <p:nvSpPr>
              <p:cNvPr id="1395" name="FTU - orbicularis oculi">
                <a:extLst>
                  <a:ext uri="{FF2B5EF4-FFF2-40B4-BE49-F238E27FC236}">
                    <a16:creationId xmlns:a16="http://schemas.microsoft.com/office/drawing/2014/main" id="{1CD6342D-1AB9-9237-FD6D-E3E196DB28B6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external</a:t>
                </a:r>
              </a:p>
            </p:txBody>
          </p:sp>
          <p:sp>
            <p:nvSpPr>
              <p:cNvPr id="1401" name="FTU - occipitofrontalis">
                <a:extLst>
                  <a:ext uri="{FF2B5EF4-FFF2-40B4-BE49-F238E27FC236}">
                    <a16:creationId xmlns:a16="http://schemas.microsoft.com/office/drawing/2014/main" id="{C39361EC-C28F-E6BA-ABB4-C8FC716439BE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internal</a:t>
                </a:r>
              </a:p>
            </p:txBody>
          </p:sp>
          <p:sp>
            <p:nvSpPr>
              <p:cNvPr id="1402" name="FTU - nasalis">
                <a:extLst>
                  <a:ext uri="{FF2B5EF4-FFF2-40B4-BE49-F238E27FC236}">
                    <a16:creationId xmlns:a16="http://schemas.microsoft.com/office/drawing/2014/main" id="{E4EEC898-6C3C-B349-C0CB-B65A8FFE2898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innermost</a:t>
                </a:r>
              </a:p>
            </p:txBody>
          </p:sp>
          <p:sp>
            <p:nvSpPr>
              <p:cNvPr id="1407" name="FTU - zygomaticus major">
                <a:extLst>
                  <a:ext uri="{FF2B5EF4-FFF2-40B4-BE49-F238E27FC236}">
                    <a16:creationId xmlns:a16="http://schemas.microsoft.com/office/drawing/2014/main" id="{47D0CF1D-2102-3F80-7249-E2CFEAC4DA3F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Subcostales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13" name="FTU - zygomaticus minor">
                <a:extLst>
                  <a:ext uri="{FF2B5EF4-FFF2-40B4-BE49-F238E27FC236}">
                    <a16:creationId xmlns:a16="http://schemas.microsoft.com/office/drawing/2014/main" id="{1DF4F133-EEF2-B169-E3EA-D8315933A2CB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thoracis</a:t>
                </a:r>
              </a:p>
            </p:txBody>
          </p:sp>
          <p:sp>
            <p:nvSpPr>
              <p:cNvPr id="1414" name="FTU - orbicularis oris">
                <a:extLst>
                  <a:ext uri="{FF2B5EF4-FFF2-40B4-BE49-F238E27FC236}">
                    <a16:creationId xmlns:a16="http://schemas.microsoft.com/office/drawing/2014/main" id="{ED32AF99-A969-F98A-44AE-5328DDC3A5B6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Levatores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costarum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19" name="FTU - depressor anguli oris">
                <a:extLst>
                  <a:ext uri="{FF2B5EF4-FFF2-40B4-BE49-F238E27FC236}">
                    <a16:creationId xmlns:a16="http://schemas.microsoft.com/office/drawing/2014/main" id="{BE6C4ED4-B492-A3B1-BA26-7D9072BABAAC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posterior - inferior</a:t>
                </a:r>
              </a:p>
            </p:txBody>
          </p:sp>
          <p:sp>
            <p:nvSpPr>
              <p:cNvPr id="1420" name="FTU - levator labii">
                <a:extLst>
                  <a:ext uri="{FF2B5EF4-FFF2-40B4-BE49-F238E27FC236}">
                    <a16:creationId xmlns:a16="http://schemas.microsoft.com/office/drawing/2014/main" id="{280C6791-1C59-A4AA-BC74-21F76FEF5690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posterior - superior</a:t>
                </a:r>
              </a:p>
            </p:txBody>
          </p:sp>
          <p:sp>
            <p:nvSpPr>
              <p:cNvPr id="1421" name="FTU - mentalis">
                <a:extLst>
                  <a:ext uri="{FF2B5EF4-FFF2-40B4-BE49-F238E27FC236}">
                    <a16:creationId xmlns:a16="http://schemas.microsoft.com/office/drawing/2014/main" id="{072043BF-5E2F-D913-7989-8B458B05E74C}"/>
                  </a:ext>
                </a:extLst>
              </p:cNvPr>
              <p:cNvSpPr txBox="1"/>
              <p:nvPr/>
            </p:nvSpPr>
            <p:spPr>
              <a:xfrm>
                <a:off x="7554484" y="611382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Thoracic diaphragm</a:t>
                </a:r>
              </a:p>
            </p:txBody>
          </p:sp>
        </p:grpSp>
        <p:grpSp>
          <p:nvGrpSpPr>
            <p:cNvPr id="394" name="Group 393">
              <a:extLst>
                <a:ext uri="{FF2B5EF4-FFF2-40B4-BE49-F238E27FC236}">
                  <a16:creationId xmlns:a16="http://schemas.microsoft.com/office/drawing/2014/main" id="{DAF9198E-AB14-6BB5-4768-9E363914C4C9}"/>
                </a:ext>
              </a:extLst>
            </p:cNvPr>
            <p:cNvGrpSpPr/>
            <p:nvPr/>
          </p:nvGrpSpPr>
          <p:grpSpPr>
            <a:xfrm>
              <a:off x="8480785" y="13689702"/>
              <a:ext cx="84788" cy="91092"/>
              <a:chOff x="12626158" y="10798008"/>
              <a:chExt cx="84788" cy="91092"/>
            </a:xfrm>
          </p:grpSpPr>
          <p:sp>
            <p:nvSpPr>
              <p:cNvPr id="395" name="Text Box 3036">
                <a:extLst>
                  <a:ext uri="{FF2B5EF4-FFF2-40B4-BE49-F238E27FC236}">
                    <a16:creationId xmlns:a16="http://schemas.microsoft.com/office/drawing/2014/main" id="{AA9B8716-205B-72C3-1952-D9B30AC2B4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2" name="Text Box 3036">
                <a:extLst>
                  <a:ext uri="{FF2B5EF4-FFF2-40B4-BE49-F238E27FC236}">
                    <a16:creationId xmlns:a16="http://schemas.microsoft.com/office/drawing/2014/main" id="{5E7F0313-1A6E-B88B-02F6-6486BC920B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00" name="Text Box 3036">
                <a:extLst>
                  <a:ext uri="{FF2B5EF4-FFF2-40B4-BE49-F238E27FC236}">
                    <a16:creationId xmlns:a16="http://schemas.microsoft.com/office/drawing/2014/main" id="{C444E04F-99C8-4059-3B17-37FEDD3E2B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02" name="Group 501">
              <a:extLst>
                <a:ext uri="{FF2B5EF4-FFF2-40B4-BE49-F238E27FC236}">
                  <a16:creationId xmlns:a16="http://schemas.microsoft.com/office/drawing/2014/main" id="{C5BEDB5B-34D3-ADCD-B605-D20CD11D40AD}"/>
                </a:ext>
              </a:extLst>
            </p:cNvPr>
            <p:cNvGrpSpPr/>
            <p:nvPr/>
          </p:nvGrpSpPr>
          <p:grpSpPr>
            <a:xfrm>
              <a:off x="8480785" y="13812015"/>
              <a:ext cx="84788" cy="91092"/>
              <a:chOff x="12626158" y="10798008"/>
              <a:chExt cx="84788" cy="91092"/>
            </a:xfrm>
          </p:grpSpPr>
          <p:sp>
            <p:nvSpPr>
              <p:cNvPr id="520" name="Text Box 3036">
                <a:extLst>
                  <a:ext uri="{FF2B5EF4-FFF2-40B4-BE49-F238E27FC236}">
                    <a16:creationId xmlns:a16="http://schemas.microsoft.com/office/drawing/2014/main" id="{EA26F079-58F6-C502-8B60-CC5DCB04A3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1" name="Text Box 3036">
                <a:extLst>
                  <a:ext uri="{FF2B5EF4-FFF2-40B4-BE49-F238E27FC236}">
                    <a16:creationId xmlns:a16="http://schemas.microsoft.com/office/drawing/2014/main" id="{203CF9D7-FE43-A596-514C-B057724DE0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9" name="Text Box 3036">
                <a:extLst>
                  <a:ext uri="{FF2B5EF4-FFF2-40B4-BE49-F238E27FC236}">
                    <a16:creationId xmlns:a16="http://schemas.microsoft.com/office/drawing/2014/main" id="{617EBC7F-5CCC-D15E-FB06-DB920C63CB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30" name="Group 529">
              <a:extLst>
                <a:ext uri="{FF2B5EF4-FFF2-40B4-BE49-F238E27FC236}">
                  <a16:creationId xmlns:a16="http://schemas.microsoft.com/office/drawing/2014/main" id="{0F109C21-9C48-38CD-6EE3-F2D53B76B86A}"/>
                </a:ext>
              </a:extLst>
            </p:cNvPr>
            <p:cNvGrpSpPr/>
            <p:nvPr/>
          </p:nvGrpSpPr>
          <p:grpSpPr>
            <a:xfrm>
              <a:off x="8477072" y="13935544"/>
              <a:ext cx="84788" cy="91092"/>
              <a:chOff x="12626158" y="10798008"/>
              <a:chExt cx="84788" cy="91092"/>
            </a:xfrm>
          </p:grpSpPr>
          <p:sp>
            <p:nvSpPr>
              <p:cNvPr id="534" name="Text Box 3036">
                <a:extLst>
                  <a:ext uri="{FF2B5EF4-FFF2-40B4-BE49-F238E27FC236}">
                    <a16:creationId xmlns:a16="http://schemas.microsoft.com/office/drawing/2014/main" id="{D59C55B3-B22A-9364-11C1-9DFF04A364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5" name="Text Box 3036">
                <a:extLst>
                  <a:ext uri="{FF2B5EF4-FFF2-40B4-BE49-F238E27FC236}">
                    <a16:creationId xmlns:a16="http://schemas.microsoft.com/office/drawing/2014/main" id="{E10A90DB-49CC-BF7B-CC03-447A5EC055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9" name="Text Box 3036">
                <a:extLst>
                  <a:ext uri="{FF2B5EF4-FFF2-40B4-BE49-F238E27FC236}">
                    <a16:creationId xmlns:a16="http://schemas.microsoft.com/office/drawing/2014/main" id="{976B5D9F-5E66-A369-351D-6939730507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56" name="Group 1155">
              <a:extLst>
                <a:ext uri="{FF2B5EF4-FFF2-40B4-BE49-F238E27FC236}">
                  <a16:creationId xmlns:a16="http://schemas.microsoft.com/office/drawing/2014/main" id="{14C3A997-55C9-F232-FADA-164FA0869D75}"/>
                </a:ext>
              </a:extLst>
            </p:cNvPr>
            <p:cNvGrpSpPr/>
            <p:nvPr/>
          </p:nvGrpSpPr>
          <p:grpSpPr>
            <a:xfrm>
              <a:off x="8475712" y="14055462"/>
              <a:ext cx="84788" cy="91092"/>
              <a:chOff x="12626158" y="10798008"/>
              <a:chExt cx="84788" cy="91092"/>
            </a:xfrm>
          </p:grpSpPr>
          <p:sp>
            <p:nvSpPr>
              <p:cNvPr id="1205" name="Text Box 3036">
                <a:extLst>
                  <a:ext uri="{FF2B5EF4-FFF2-40B4-BE49-F238E27FC236}">
                    <a16:creationId xmlns:a16="http://schemas.microsoft.com/office/drawing/2014/main" id="{9FE2F0CB-C391-ABB0-083C-C158F09564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6" name="Text Box 3036">
                <a:extLst>
                  <a:ext uri="{FF2B5EF4-FFF2-40B4-BE49-F238E27FC236}">
                    <a16:creationId xmlns:a16="http://schemas.microsoft.com/office/drawing/2014/main" id="{E835325D-038C-8C3A-BBF4-686B4EFF25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7" name="Text Box 3036">
                <a:extLst>
                  <a:ext uri="{FF2B5EF4-FFF2-40B4-BE49-F238E27FC236}">
                    <a16:creationId xmlns:a16="http://schemas.microsoft.com/office/drawing/2014/main" id="{19CB20B1-2483-8CD8-5FE0-AC595FDBC0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08" name="Group 1207">
              <a:extLst>
                <a:ext uri="{FF2B5EF4-FFF2-40B4-BE49-F238E27FC236}">
                  <a16:creationId xmlns:a16="http://schemas.microsoft.com/office/drawing/2014/main" id="{817A8E36-D235-4789-C787-C6DFA0861844}"/>
                </a:ext>
              </a:extLst>
            </p:cNvPr>
            <p:cNvGrpSpPr/>
            <p:nvPr/>
          </p:nvGrpSpPr>
          <p:grpSpPr>
            <a:xfrm>
              <a:off x="8475712" y="14177775"/>
              <a:ext cx="84788" cy="91092"/>
              <a:chOff x="12626158" y="10798008"/>
              <a:chExt cx="84788" cy="91092"/>
            </a:xfrm>
          </p:grpSpPr>
          <p:sp>
            <p:nvSpPr>
              <p:cNvPr id="1209" name="Text Box 3036">
                <a:extLst>
                  <a:ext uri="{FF2B5EF4-FFF2-40B4-BE49-F238E27FC236}">
                    <a16:creationId xmlns:a16="http://schemas.microsoft.com/office/drawing/2014/main" id="{9CAD2FB9-55AF-FC55-CB09-D17D0F88D5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0" name="Text Box 3036">
                <a:extLst>
                  <a:ext uri="{FF2B5EF4-FFF2-40B4-BE49-F238E27FC236}">
                    <a16:creationId xmlns:a16="http://schemas.microsoft.com/office/drawing/2014/main" id="{5D0E1E77-B07E-773D-69AB-90EA9DA714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1" name="Text Box 3036">
                <a:extLst>
                  <a:ext uri="{FF2B5EF4-FFF2-40B4-BE49-F238E27FC236}">
                    <a16:creationId xmlns:a16="http://schemas.microsoft.com/office/drawing/2014/main" id="{3B3C6521-3B53-E4CB-46BE-339715F349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18" name="Group 1317">
              <a:extLst>
                <a:ext uri="{FF2B5EF4-FFF2-40B4-BE49-F238E27FC236}">
                  <a16:creationId xmlns:a16="http://schemas.microsoft.com/office/drawing/2014/main" id="{4A860F9A-F12C-E1BC-393E-311AE2D4154F}"/>
                </a:ext>
              </a:extLst>
            </p:cNvPr>
            <p:cNvGrpSpPr/>
            <p:nvPr/>
          </p:nvGrpSpPr>
          <p:grpSpPr>
            <a:xfrm>
              <a:off x="8477703" y="14298546"/>
              <a:ext cx="84788" cy="91092"/>
              <a:chOff x="12626158" y="10798008"/>
              <a:chExt cx="84788" cy="91092"/>
            </a:xfrm>
          </p:grpSpPr>
          <p:sp>
            <p:nvSpPr>
              <p:cNvPr id="1319" name="Text Box 3036">
                <a:extLst>
                  <a:ext uri="{FF2B5EF4-FFF2-40B4-BE49-F238E27FC236}">
                    <a16:creationId xmlns:a16="http://schemas.microsoft.com/office/drawing/2014/main" id="{65FE9D43-7B71-4DA8-1449-C3A9E22E4F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4" name="Text Box 3036">
                <a:extLst>
                  <a:ext uri="{FF2B5EF4-FFF2-40B4-BE49-F238E27FC236}">
                    <a16:creationId xmlns:a16="http://schemas.microsoft.com/office/drawing/2014/main" id="{3D4C4E75-73F5-BE66-EA61-E71E77565A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5" name="Text Box 3036">
                <a:extLst>
                  <a:ext uri="{FF2B5EF4-FFF2-40B4-BE49-F238E27FC236}">
                    <a16:creationId xmlns:a16="http://schemas.microsoft.com/office/drawing/2014/main" id="{73E2C68C-4BC4-4DE2-BFB8-D7F743E400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6" name="Group 1385">
              <a:extLst>
                <a:ext uri="{FF2B5EF4-FFF2-40B4-BE49-F238E27FC236}">
                  <a16:creationId xmlns:a16="http://schemas.microsoft.com/office/drawing/2014/main" id="{6C0B2C77-CD84-B6C4-D5A4-E56CFD7658DA}"/>
                </a:ext>
              </a:extLst>
            </p:cNvPr>
            <p:cNvGrpSpPr/>
            <p:nvPr/>
          </p:nvGrpSpPr>
          <p:grpSpPr>
            <a:xfrm>
              <a:off x="8476343" y="14418464"/>
              <a:ext cx="84788" cy="91092"/>
              <a:chOff x="12626158" y="10798008"/>
              <a:chExt cx="84788" cy="91092"/>
            </a:xfrm>
          </p:grpSpPr>
          <p:sp>
            <p:nvSpPr>
              <p:cNvPr id="1387" name="Text Box 3036">
                <a:extLst>
                  <a:ext uri="{FF2B5EF4-FFF2-40B4-BE49-F238E27FC236}">
                    <a16:creationId xmlns:a16="http://schemas.microsoft.com/office/drawing/2014/main" id="{5C4EE19F-A6E4-A908-0BCB-A197ECFF51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8" name="Text Box 3036">
                <a:extLst>
                  <a:ext uri="{FF2B5EF4-FFF2-40B4-BE49-F238E27FC236}">
                    <a16:creationId xmlns:a16="http://schemas.microsoft.com/office/drawing/2014/main" id="{979B2E59-841B-349E-66B8-17691FF41B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9" name="Text Box 3036">
                <a:extLst>
                  <a:ext uri="{FF2B5EF4-FFF2-40B4-BE49-F238E27FC236}">
                    <a16:creationId xmlns:a16="http://schemas.microsoft.com/office/drawing/2014/main" id="{A7A3E176-22C5-6D62-CB75-DBB2EB3485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0" name="Group 1389">
              <a:extLst>
                <a:ext uri="{FF2B5EF4-FFF2-40B4-BE49-F238E27FC236}">
                  <a16:creationId xmlns:a16="http://schemas.microsoft.com/office/drawing/2014/main" id="{7434F2B2-5A6E-F458-F75F-32BB0E072FCF}"/>
                </a:ext>
              </a:extLst>
            </p:cNvPr>
            <p:cNvGrpSpPr/>
            <p:nvPr/>
          </p:nvGrpSpPr>
          <p:grpSpPr>
            <a:xfrm>
              <a:off x="8476343" y="14540777"/>
              <a:ext cx="84788" cy="91092"/>
              <a:chOff x="12626158" y="10798008"/>
              <a:chExt cx="84788" cy="91092"/>
            </a:xfrm>
          </p:grpSpPr>
          <p:sp>
            <p:nvSpPr>
              <p:cNvPr id="1447" name="Text Box 3036">
                <a:extLst>
                  <a:ext uri="{FF2B5EF4-FFF2-40B4-BE49-F238E27FC236}">
                    <a16:creationId xmlns:a16="http://schemas.microsoft.com/office/drawing/2014/main" id="{892832A1-ECCD-7856-2F4C-7A9570BB59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57" name="Text Box 3036">
                <a:extLst>
                  <a:ext uri="{FF2B5EF4-FFF2-40B4-BE49-F238E27FC236}">
                    <a16:creationId xmlns:a16="http://schemas.microsoft.com/office/drawing/2014/main" id="{46EEA55A-1BA2-9C9C-3623-7FAC4E974E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59" name="Text Box 3036">
                <a:extLst>
                  <a:ext uri="{FF2B5EF4-FFF2-40B4-BE49-F238E27FC236}">
                    <a16:creationId xmlns:a16="http://schemas.microsoft.com/office/drawing/2014/main" id="{CDF09863-C8B6-2708-007E-6E0A5DB05B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460" name="Group 1459">
              <a:extLst>
                <a:ext uri="{FF2B5EF4-FFF2-40B4-BE49-F238E27FC236}">
                  <a16:creationId xmlns:a16="http://schemas.microsoft.com/office/drawing/2014/main" id="{A118DDF5-C3CE-ABE3-5430-FAA3FB6EAC7B}"/>
                </a:ext>
              </a:extLst>
            </p:cNvPr>
            <p:cNvGrpSpPr/>
            <p:nvPr/>
          </p:nvGrpSpPr>
          <p:grpSpPr>
            <a:xfrm>
              <a:off x="8472630" y="14664306"/>
              <a:ext cx="84788" cy="91092"/>
              <a:chOff x="12626158" y="10798008"/>
              <a:chExt cx="84788" cy="91092"/>
            </a:xfrm>
          </p:grpSpPr>
          <p:sp>
            <p:nvSpPr>
              <p:cNvPr id="6039" name="Text Box 3036">
                <a:extLst>
                  <a:ext uri="{FF2B5EF4-FFF2-40B4-BE49-F238E27FC236}">
                    <a16:creationId xmlns:a16="http://schemas.microsoft.com/office/drawing/2014/main" id="{D130C395-3491-285C-30BD-0DFCB8815F7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40" name="Text Box 3036">
                <a:extLst>
                  <a:ext uri="{FF2B5EF4-FFF2-40B4-BE49-F238E27FC236}">
                    <a16:creationId xmlns:a16="http://schemas.microsoft.com/office/drawing/2014/main" id="{3300D804-44D6-25EB-6E31-6B2A38099B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41" name="Text Box 3036">
                <a:extLst>
                  <a:ext uri="{FF2B5EF4-FFF2-40B4-BE49-F238E27FC236}">
                    <a16:creationId xmlns:a16="http://schemas.microsoft.com/office/drawing/2014/main" id="{642E278E-7997-1BBB-3B32-1C30FA561C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01" name="Group 7800">
            <a:extLst>
              <a:ext uri="{FF2B5EF4-FFF2-40B4-BE49-F238E27FC236}">
                <a16:creationId xmlns:a16="http://schemas.microsoft.com/office/drawing/2014/main" id="{AABD4E97-3B1A-1020-9D33-8B134B35F489}"/>
              </a:ext>
            </a:extLst>
          </p:cNvPr>
          <p:cNvGrpSpPr/>
          <p:nvPr/>
        </p:nvGrpSpPr>
        <p:grpSpPr>
          <a:xfrm>
            <a:off x="7150406" y="14473904"/>
            <a:ext cx="1440000" cy="1007047"/>
            <a:chOff x="7149728" y="15015544"/>
            <a:chExt cx="1440000" cy="1007047"/>
          </a:xfrm>
        </p:grpSpPr>
        <p:grpSp>
          <p:nvGrpSpPr>
            <p:cNvPr id="1502" name="organ group - facial muscles">
              <a:extLst>
                <a:ext uri="{FF2B5EF4-FFF2-40B4-BE49-F238E27FC236}">
                  <a16:creationId xmlns:a16="http://schemas.microsoft.com/office/drawing/2014/main" id="{50430F50-8EE7-BD00-E966-C9E877E05385}"/>
                </a:ext>
              </a:extLst>
            </p:cNvPr>
            <p:cNvGrpSpPr/>
            <p:nvPr/>
          </p:nvGrpSpPr>
          <p:grpSpPr>
            <a:xfrm>
              <a:off x="7149728" y="15015544"/>
              <a:ext cx="1440000" cy="1007047"/>
              <a:chOff x="7554484" y="5020162"/>
              <a:chExt cx="1440000" cy="1007047"/>
            </a:xfrm>
          </p:grpSpPr>
          <p:sp>
            <p:nvSpPr>
              <p:cNvPr id="1503" name="organ - facial muscles">
                <a:extLst>
                  <a:ext uri="{FF2B5EF4-FFF2-40B4-BE49-F238E27FC236}">
                    <a16:creationId xmlns:a16="http://schemas.microsoft.com/office/drawing/2014/main" id="{2EDB5647-CC72-9343-4CEF-7BC397D9C01D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00704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Perineum</a:t>
                </a:r>
              </a:p>
            </p:txBody>
          </p:sp>
          <p:sp>
            <p:nvSpPr>
              <p:cNvPr id="1507" name="FTU - orbicularis oculi">
                <a:extLst>
                  <a:ext uri="{FF2B5EF4-FFF2-40B4-BE49-F238E27FC236}">
                    <a16:creationId xmlns:a16="http://schemas.microsoft.com/office/drawing/2014/main" id="{78951BE9-839E-4331-D2F3-68F519FD0257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ani - externus</a:t>
                </a:r>
              </a:p>
            </p:txBody>
          </p:sp>
          <p:sp>
            <p:nvSpPr>
              <p:cNvPr id="1508" name="FTU - occipitofrontalis">
                <a:extLst>
                  <a:ext uri="{FF2B5EF4-FFF2-40B4-BE49-F238E27FC236}">
                    <a16:creationId xmlns:a16="http://schemas.microsoft.com/office/drawing/2014/main" id="{45A2C7F8-78F0-E27C-890A-0DE5AD0ED5E6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ani - internus</a:t>
                </a:r>
              </a:p>
            </p:txBody>
          </p:sp>
          <p:sp>
            <p:nvSpPr>
              <p:cNvPr id="1509" name="FTU - nasalis">
                <a:extLst>
                  <a:ext uri="{FF2B5EF4-FFF2-40B4-BE49-F238E27FC236}">
                    <a16:creationId xmlns:a16="http://schemas.microsoft.com/office/drawing/2014/main" id="{BE414A51-05FC-38C6-E10E-B98AD30BFFE0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Superficial transverse perineal muscle</a:t>
                </a:r>
              </a:p>
            </p:txBody>
          </p:sp>
          <p:sp>
            <p:nvSpPr>
              <p:cNvPr id="1510" name="FTU - zygomaticus major">
                <a:extLst>
                  <a:ext uri="{FF2B5EF4-FFF2-40B4-BE49-F238E27FC236}">
                    <a16:creationId xmlns:a16="http://schemas.microsoft.com/office/drawing/2014/main" id="{FE7FB579-2507-F302-466A-2BDC708AA713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Bulbospongiosus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11" name="FTU - zygomaticus minor">
                <a:extLst>
                  <a:ext uri="{FF2B5EF4-FFF2-40B4-BE49-F238E27FC236}">
                    <a16:creationId xmlns:a16="http://schemas.microsoft.com/office/drawing/2014/main" id="{93A7E619-264E-80F2-1052-11B36E7ED676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Ischiocavernosus</a:t>
                </a:r>
              </a:p>
            </p:txBody>
          </p:sp>
          <p:sp>
            <p:nvSpPr>
              <p:cNvPr id="1512" name="FTU - orbicularis oris">
                <a:extLst>
                  <a:ext uri="{FF2B5EF4-FFF2-40B4-BE49-F238E27FC236}">
                    <a16:creationId xmlns:a16="http://schemas.microsoft.com/office/drawing/2014/main" id="{7D54BCF4-69B4-8F54-1CC3-D8A139CC6814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Deep transverse perineal muscle</a:t>
                </a:r>
              </a:p>
            </p:txBody>
          </p:sp>
          <p:sp>
            <p:nvSpPr>
              <p:cNvPr id="1513" name="FTU - depressor anguli oris">
                <a:extLst>
                  <a:ext uri="{FF2B5EF4-FFF2-40B4-BE49-F238E27FC236}">
                    <a16:creationId xmlns:a16="http://schemas.microsoft.com/office/drawing/2014/main" id="{01436288-D62D-8EB0-3421-6239FBDC97F1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urethrae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membranaceae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042" name="Group 6041">
              <a:extLst>
                <a:ext uri="{FF2B5EF4-FFF2-40B4-BE49-F238E27FC236}">
                  <a16:creationId xmlns:a16="http://schemas.microsoft.com/office/drawing/2014/main" id="{444338C6-B27B-9B14-83BF-6282066E53DB}"/>
                </a:ext>
              </a:extLst>
            </p:cNvPr>
            <p:cNvGrpSpPr/>
            <p:nvPr/>
          </p:nvGrpSpPr>
          <p:grpSpPr>
            <a:xfrm>
              <a:off x="8476128" y="15146288"/>
              <a:ext cx="84788" cy="91092"/>
              <a:chOff x="12626158" y="10798008"/>
              <a:chExt cx="84788" cy="91092"/>
            </a:xfrm>
          </p:grpSpPr>
          <p:sp>
            <p:nvSpPr>
              <p:cNvPr id="6043" name="Text Box 3036">
                <a:extLst>
                  <a:ext uri="{FF2B5EF4-FFF2-40B4-BE49-F238E27FC236}">
                    <a16:creationId xmlns:a16="http://schemas.microsoft.com/office/drawing/2014/main" id="{C42C0A19-1503-F0CE-795C-9D076AAD76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44" name="Text Box 3036">
                <a:extLst>
                  <a:ext uri="{FF2B5EF4-FFF2-40B4-BE49-F238E27FC236}">
                    <a16:creationId xmlns:a16="http://schemas.microsoft.com/office/drawing/2014/main" id="{9DE927AA-6511-31B0-FE92-F234B706B6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45" name="Text Box 3036">
                <a:extLst>
                  <a:ext uri="{FF2B5EF4-FFF2-40B4-BE49-F238E27FC236}">
                    <a16:creationId xmlns:a16="http://schemas.microsoft.com/office/drawing/2014/main" id="{662A09F3-E7B8-CAFD-89A8-B8440C59C0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046" name="Group 6045">
              <a:extLst>
                <a:ext uri="{FF2B5EF4-FFF2-40B4-BE49-F238E27FC236}">
                  <a16:creationId xmlns:a16="http://schemas.microsoft.com/office/drawing/2014/main" id="{9302A9D5-6C19-270D-CDFE-FAD5AD8ABFAA}"/>
                </a:ext>
              </a:extLst>
            </p:cNvPr>
            <p:cNvGrpSpPr/>
            <p:nvPr/>
          </p:nvGrpSpPr>
          <p:grpSpPr>
            <a:xfrm>
              <a:off x="8476128" y="15268601"/>
              <a:ext cx="84788" cy="91092"/>
              <a:chOff x="12626158" y="10798008"/>
              <a:chExt cx="84788" cy="91092"/>
            </a:xfrm>
          </p:grpSpPr>
          <p:sp>
            <p:nvSpPr>
              <p:cNvPr id="6047" name="Text Box 3036">
                <a:extLst>
                  <a:ext uri="{FF2B5EF4-FFF2-40B4-BE49-F238E27FC236}">
                    <a16:creationId xmlns:a16="http://schemas.microsoft.com/office/drawing/2014/main" id="{E1A74983-AC27-1E31-06F7-D6A3570578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48" name="Text Box 3036">
                <a:extLst>
                  <a:ext uri="{FF2B5EF4-FFF2-40B4-BE49-F238E27FC236}">
                    <a16:creationId xmlns:a16="http://schemas.microsoft.com/office/drawing/2014/main" id="{3776485E-6462-F2F7-32E6-B4AFAB0C0D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49" name="Text Box 3036">
                <a:extLst>
                  <a:ext uri="{FF2B5EF4-FFF2-40B4-BE49-F238E27FC236}">
                    <a16:creationId xmlns:a16="http://schemas.microsoft.com/office/drawing/2014/main" id="{F9F93FFF-B304-864B-F5DC-3838D042A6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050" name="Group 6049">
              <a:extLst>
                <a:ext uri="{FF2B5EF4-FFF2-40B4-BE49-F238E27FC236}">
                  <a16:creationId xmlns:a16="http://schemas.microsoft.com/office/drawing/2014/main" id="{213ED09E-0491-D216-7CD2-6DEF9B8005F4}"/>
                </a:ext>
              </a:extLst>
            </p:cNvPr>
            <p:cNvGrpSpPr/>
            <p:nvPr/>
          </p:nvGrpSpPr>
          <p:grpSpPr>
            <a:xfrm>
              <a:off x="8476750" y="15388075"/>
              <a:ext cx="84788" cy="91092"/>
              <a:chOff x="12626158" y="10798008"/>
              <a:chExt cx="84788" cy="91092"/>
            </a:xfrm>
          </p:grpSpPr>
          <p:sp>
            <p:nvSpPr>
              <p:cNvPr id="6051" name="Text Box 3036">
                <a:extLst>
                  <a:ext uri="{FF2B5EF4-FFF2-40B4-BE49-F238E27FC236}">
                    <a16:creationId xmlns:a16="http://schemas.microsoft.com/office/drawing/2014/main" id="{07EFE4AC-0409-A15E-87E1-501CACEF82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52" name="Text Box 3036">
                <a:extLst>
                  <a:ext uri="{FF2B5EF4-FFF2-40B4-BE49-F238E27FC236}">
                    <a16:creationId xmlns:a16="http://schemas.microsoft.com/office/drawing/2014/main" id="{4135819B-3908-A0BC-200B-0E1CDB0DFE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53" name="Text Box 3036">
                <a:extLst>
                  <a:ext uri="{FF2B5EF4-FFF2-40B4-BE49-F238E27FC236}">
                    <a16:creationId xmlns:a16="http://schemas.microsoft.com/office/drawing/2014/main" id="{5B3C0DFA-788A-A233-C11C-F819BEC05C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054" name="Group 6053">
              <a:extLst>
                <a:ext uri="{FF2B5EF4-FFF2-40B4-BE49-F238E27FC236}">
                  <a16:creationId xmlns:a16="http://schemas.microsoft.com/office/drawing/2014/main" id="{56BBB183-06B9-7412-C466-184A14C062AA}"/>
                </a:ext>
              </a:extLst>
            </p:cNvPr>
            <p:cNvGrpSpPr/>
            <p:nvPr/>
          </p:nvGrpSpPr>
          <p:grpSpPr>
            <a:xfrm>
              <a:off x="8475390" y="15507993"/>
              <a:ext cx="84788" cy="91092"/>
              <a:chOff x="12626158" y="10798008"/>
              <a:chExt cx="84788" cy="91092"/>
            </a:xfrm>
          </p:grpSpPr>
          <p:sp>
            <p:nvSpPr>
              <p:cNvPr id="6055" name="Text Box 3036">
                <a:extLst>
                  <a:ext uri="{FF2B5EF4-FFF2-40B4-BE49-F238E27FC236}">
                    <a16:creationId xmlns:a16="http://schemas.microsoft.com/office/drawing/2014/main" id="{C18A3EDF-8123-B9A3-12E5-8A1B138614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56" name="Text Box 3036">
                <a:extLst>
                  <a:ext uri="{FF2B5EF4-FFF2-40B4-BE49-F238E27FC236}">
                    <a16:creationId xmlns:a16="http://schemas.microsoft.com/office/drawing/2014/main" id="{9E9C20D0-7A4D-0F96-8702-295F30FBE6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57" name="Text Box 3036">
                <a:extLst>
                  <a:ext uri="{FF2B5EF4-FFF2-40B4-BE49-F238E27FC236}">
                    <a16:creationId xmlns:a16="http://schemas.microsoft.com/office/drawing/2014/main" id="{5AA0C808-F1F2-A0F5-C957-ACD0663BF3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058" name="Group 6057">
              <a:extLst>
                <a:ext uri="{FF2B5EF4-FFF2-40B4-BE49-F238E27FC236}">
                  <a16:creationId xmlns:a16="http://schemas.microsoft.com/office/drawing/2014/main" id="{FC882F98-55CD-3AD8-8A3D-59FCE93B5CFC}"/>
                </a:ext>
              </a:extLst>
            </p:cNvPr>
            <p:cNvGrpSpPr/>
            <p:nvPr/>
          </p:nvGrpSpPr>
          <p:grpSpPr>
            <a:xfrm>
              <a:off x="8475390" y="15630306"/>
              <a:ext cx="84788" cy="91092"/>
              <a:chOff x="12626158" y="10798008"/>
              <a:chExt cx="84788" cy="91092"/>
            </a:xfrm>
          </p:grpSpPr>
          <p:sp>
            <p:nvSpPr>
              <p:cNvPr id="6059" name="Text Box 3036">
                <a:extLst>
                  <a:ext uri="{FF2B5EF4-FFF2-40B4-BE49-F238E27FC236}">
                    <a16:creationId xmlns:a16="http://schemas.microsoft.com/office/drawing/2014/main" id="{5901B7EA-1B7D-1CA8-9694-6D6C98AEC7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60" name="Text Box 3036">
                <a:extLst>
                  <a:ext uri="{FF2B5EF4-FFF2-40B4-BE49-F238E27FC236}">
                    <a16:creationId xmlns:a16="http://schemas.microsoft.com/office/drawing/2014/main" id="{6ACB4329-4A5B-2599-849F-5769A79129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61" name="Text Box 3036">
                <a:extLst>
                  <a:ext uri="{FF2B5EF4-FFF2-40B4-BE49-F238E27FC236}">
                    <a16:creationId xmlns:a16="http://schemas.microsoft.com/office/drawing/2014/main" id="{21535D4F-5E41-E5AF-B3D7-26BE95629D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062" name="Group 6061">
              <a:extLst>
                <a:ext uri="{FF2B5EF4-FFF2-40B4-BE49-F238E27FC236}">
                  <a16:creationId xmlns:a16="http://schemas.microsoft.com/office/drawing/2014/main" id="{2D81FE44-A615-623D-806E-1304438E8211}"/>
                </a:ext>
              </a:extLst>
            </p:cNvPr>
            <p:cNvGrpSpPr/>
            <p:nvPr/>
          </p:nvGrpSpPr>
          <p:grpSpPr>
            <a:xfrm>
              <a:off x="8471677" y="15753835"/>
              <a:ext cx="84788" cy="91092"/>
              <a:chOff x="12626158" y="10798008"/>
              <a:chExt cx="84788" cy="91092"/>
            </a:xfrm>
          </p:grpSpPr>
          <p:sp>
            <p:nvSpPr>
              <p:cNvPr id="6063" name="Text Box 3036">
                <a:extLst>
                  <a:ext uri="{FF2B5EF4-FFF2-40B4-BE49-F238E27FC236}">
                    <a16:creationId xmlns:a16="http://schemas.microsoft.com/office/drawing/2014/main" id="{FEF6092D-B6A2-F7AB-00B0-7D4EDFCF82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64" name="Text Box 3036">
                <a:extLst>
                  <a:ext uri="{FF2B5EF4-FFF2-40B4-BE49-F238E27FC236}">
                    <a16:creationId xmlns:a16="http://schemas.microsoft.com/office/drawing/2014/main" id="{4279D61C-57D0-CA04-82EA-CEF412AE22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65" name="Text Box 3036">
                <a:extLst>
                  <a:ext uri="{FF2B5EF4-FFF2-40B4-BE49-F238E27FC236}">
                    <a16:creationId xmlns:a16="http://schemas.microsoft.com/office/drawing/2014/main" id="{68931193-3A3F-3101-AA34-2AC55157E0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069" name="Group 6068">
              <a:extLst>
                <a:ext uri="{FF2B5EF4-FFF2-40B4-BE49-F238E27FC236}">
                  <a16:creationId xmlns:a16="http://schemas.microsoft.com/office/drawing/2014/main" id="{3352342B-487D-FFC7-B50F-A820569052D3}"/>
                </a:ext>
              </a:extLst>
            </p:cNvPr>
            <p:cNvGrpSpPr/>
            <p:nvPr/>
          </p:nvGrpSpPr>
          <p:grpSpPr>
            <a:xfrm>
              <a:off x="8470317" y="15873753"/>
              <a:ext cx="84788" cy="91092"/>
              <a:chOff x="12626158" y="10798008"/>
              <a:chExt cx="84788" cy="91092"/>
            </a:xfrm>
          </p:grpSpPr>
          <p:sp>
            <p:nvSpPr>
              <p:cNvPr id="6072" name="Text Box 3036">
                <a:extLst>
                  <a:ext uri="{FF2B5EF4-FFF2-40B4-BE49-F238E27FC236}">
                    <a16:creationId xmlns:a16="http://schemas.microsoft.com/office/drawing/2014/main" id="{0FCCE8BA-B2D9-9B1C-0E96-6EA292914A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73" name="Text Box 3036">
                <a:extLst>
                  <a:ext uri="{FF2B5EF4-FFF2-40B4-BE49-F238E27FC236}">
                    <a16:creationId xmlns:a16="http://schemas.microsoft.com/office/drawing/2014/main" id="{327E1093-A3A6-703B-8306-92C4500E3A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74" name="Text Box 3036">
                <a:extLst>
                  <a:ext uri="{FF2B5EF4-FFF2-40B4-BE49-F238E27FC236}">
                    <a16:creationId xmlns:a16="http://schemas.microsoft.com/office/drawing/2014/main" id="{266F9D0B-8AC8-CC2F-8C30-8A4E0EE15E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00" name="Group 7799">
            <a:extLst>
              <a:ext uri="{FF2B5EF4-FFF2-40B4-BE49-F238E27FC236}">
                <a16:creationId xmlns:a16="http://schemas.microsoft.com/office/drawing/2014/main" id="{CFF52DE6-D565-EB0B-A1C0-C91ABE4DA47E}"/>
              </a:ext>
            </a:extLst>
          </p:cNvPr>
          <p:cNvGrpSpPr/>
          <p:nvPr/>
        </p:nvGrpSpPr>
        <p:grpSpPr>
          <a:xfrm>
            <a:off x="7150550" y="15638202"/>
            <a:ext cx="1440000" cy="734840"/>
            <a:chOff x="7150925" y="16322892"/>
            <a:chExt cx="1440000" cy="734840"/>
          </a:xfrm>
        </p:grpSpPr>
        <p:grpSp>
          <p:nvGrpSpPr>
            <p:cNvPr id="1590" name="organ group - facial muscles">
              <a:extLst>
                <a:ext uri="{FF2B5EF4-FFF2-40B4-BE49-F238E27FC236}">
                  <a16:creationId xmlns:a16="http://schemas.microsoft.com/office/drawing/2014/main" id="{62B94B8C-7E87-2405-7FAD-C054B050043D}"/>
                </a:ext>
              </a:extLst>
            </p:cNvPr>
            <p:cNvGrpSpPr/>
            <p:nvPr/>
          </p:nvGrpSpPr>
          <p:grpSpPr>
            <a:xfrm>
              <a:off x="7150925" y="16322892"/>
              <a:ext cx="1440000" cy="734840"/>
              <a:chOff x="7554484" y="5020163"/>
              <a:chExt cx="1440000" cy="734840"/>
            </a:xfrm>
          </p:grpSpPr>
          <p:sp>
            <p:nvSpPr>
              <p:cNvPr id="1591" name="organ - facial muscles">
                <a:extLst>
                  <a:ext uri="{FF2B5EF4-FFF2-40B4-BE49-F238E27FC236}">
                    <a16:creationId xmlns:a16="http://schemas.microsoft.com/office/drawing/2014/main" id="{8A532946-B707-410C-1497-127E4CDFEDB0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Arm</a:t>
                </a:r>
              </a:p>
            </p:txBody>
          </p:sp>
          <p:sp>
            <p:nvSpPr>
              <p:cNvPr id="1592" name="FTU - orbicularis oculi">
                <a:extLst>
                  <a:ext uri="{FF2B5EF4-FFF2-40B4-BE49-F238E27FC236}">
                    <a16:creationId xmlns:a16="http://schemas.microsoft.com/office/drawing/2014/main" id="{E56B060D-84E7-8C25-42DD-C2D6A3F1C8CA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Coracobrachialis</a:t>
                </a:r>
              </a:p>
            </p:txBody>
          </p:sp>
          <p:sp>
            <p:nvSpPr>
              <p:cNvPr id="1593" name="FTU - occipitofrontalis">
                <a:extLst>
                  <a:ext uri="{FF2B5EF4-FFF2-40B4-BE49-F238E27FC236}">
                    <a16:creationId xmlns:a16="http://schemas.microsoft.com/office/drawing/2014/main" id="{1FDFF538-550B-C8C1-BB58-6CDCEF148D77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Biceps brachii</a:t>
                </a:r>
              </a:p>
            </p:txBody>
          </p:sp>
          <p:sp>
            <p:nvSpPr>
              <p:cNvPr id="1594" name="FTU - nasalis">
                <a:extLst>
                  <a:ext uri="{FF2B5EF4-FFF2-40B4-BE49-F238E27FC236}">
                    <a16:creationId xmlns:a16="http://schemas.microsoft.com/office/drawing/2014/main" id="{038AC6C0-ACEB-364B-FF93-DFE30E69F040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Brachialis</a:t>
                </a:r>
              </a:p>
            </p:txBody>
          </p:sp>
          <p:sp>
            <p:nvSpPr>
              <p:cNvPr id="1595" name="FTU - zygomaticus major">
                <a:extLst>
                  <a:ext uri="{FF2B5EF4-FFF2-40B4-BE49-F238E27FC236}">
                    <a16:creationId xmlns:a16="http://schemas.microsoft.com/office/drawing/2014/main" id="{4797CB72-8ABA-9E7E-9DC3-3EEC6B38B92B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Triceps brachii</a:t>
                </a:r>
              </a:p>
            </p:txBody>
          </p:sp>
          <p:sp>
            <p:nvSpPr>
              <p:cNvPr id="1596" name="FTU - zygomaticus minor">
                <a:extLst>
                  <a:ext uri="{FF2B5EF4-FFF2-40B4-BE49-F238E27FC236}">
                    <a16:creationId xmlns:a16="http://schemas.microsoft.com/office/drawing/2014/main" id="{EB4AE52D-8C3B-7EE4-300C-E620AB1919E4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Anconeus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490" name="Group 1489">
              <a:extLst>
                <a:ext uri="{FF2B5EF4-FFF2-40B4-BE49-F238E27FC236}">
                  <a16:creationId xmlns:a16="http://schemas.microsoft.com/office/drawing/2014/main" id="{3F6EBCCC-0A79-0300-81BD-382D1882D232}"/>
                </a:ext>
              </a:extLst>
            </p:cNvPr>
            <p:cNvGrpSpPr/>
            <p:nvPr/>
          </p:nvGrpSpPr>
          <p:grpSpPr>
            <a:xfrm>
              <a:off x="8481465" y="16454223"/>
              <a:ext cx="84788" cy="91092"/>
              <a:chOff x="12626158" y="10798008"/>
              <a:chExt cx="84788" cy="91092"/>
            </a:xfrm>
          </p:grpSpPr>
          <p:sp>
            <p:nvSpPr>
              <p:cNvPr id="1491" name="Text Box 3036">
                <a:extLst>
                  <a:ext uri="{FF2B5EF4-FFF2-40B4-BE49-F238E27FC236}">
                    <a16:creationId xmlns:a16="http://schemas.microsoft.com/office/drawing/2014/main" id="{74822A6B-3045-A08A-3945-DAEA66E1EF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00" name="Text Box 3036">
                <a:extLst>
                  <a:ext uri="{FF2B5EF4-FFF2-40B4-BE49-F238E27FC236}">
                    <a16:creationId xmlns:a16="http://schemas.microsoft.com/office/drawing/2014/main" id="{0AD3D882-F99F-5250-25C2-E5251C7403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01" name="Text Box 3036">
                <a:extLst>
                  <a:ext uri="{FF2B5EF4-FFF2-40B4-BE49-F238E27FC236}">
                    <a16:creationId xmlns:a16="http://schemas.microsoft.com/office/drawing/2014/main" id="{CDED9CEF-A67F-2496-31D3-6EF4055EB2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515" name="Group 1514">
              <a:extLst>
                <a:ext uri="{FF2B5EF4-FFF2-40B4-BE49-F238E27FC236}">
                  <a16:creationId xmlns:a16="http://schemas.microsoft.com/office/drawing/2014/main" id="{7888CCA8-D171-65EE-3DBE-8BC8D405CDBE}"/>
                </a:ext>
              </a:extLst>
            </p:cNvPr>
            <p:cNvGrpSpPr/>
            <p:nvPr/>
          </p:nvGrpSpPr>
          <p:grpSpPr>
            <a:xfrm>
              <a:off x="8480105" y="16574141"/>
              <a:ext cx="84788" cy="91092"/>
              <a:chOff x="12626158" y="10798008"/>
              <a:chExt cx="84788" cy="91092"/>
            </a:xfrm>
          </p:grpSpPr>
          <p:sp>
            <p:nvSpPr>
              <p:cNvPr id="1521" name="Text Box 3036">
                <a:extLst>
                  <a:ext uri="{FF2B5EF4-FFF2-40B4-BE49-F238E27FC236}">
                    <a16:creationId xmlns:a16="http://schemas.microsoft.com/office/drawing/2014/main" id="{46E1B107-D10F-0491-FBC4-97AD2994A7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80" name="Text Box 3036">
                <a:extLst>
                  <a:ext uri="{FF2B5EF4-FFF2-40B4-BE49-F238E27FC236}">
                    <a16:creationId xmlns:a16="http://schemas.microsoft.com/office/drawing/2014/main" id="{BF546CFC-AEFE-7E92-1B67-2969177F29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81" name="Text Box 3036">
                <a:extLst>
                  <a:ext uri="{FF2B5EF4-FFF2-40B4-BE49-F238E27FC236}">
                    <a16:creationId xmlns:a16="http://schemas.microsoft.com/office/drawing/2014/main" id="{100939B8-BB7D-59A3-19C9-E13E273ABE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082" name="Group 6081">
              <a:extLst>
                <a:ext uri="{FF2B5EF4-FFF2-40B4-BE49-F238E27FC236}">
                  <a16:creationId xmlns:a16="http://schemas.microsoft.com/office/drawing/2014/main" id="{5FD27E08-EB38-1D9F-1C60-7C8461EBBC86}"/>
                </a:ext>
              </a:extLst>
            </p:cNvPr>
            <p:cNvGrpSpPr/>
            <p:nvPr/>
          </p:nvGrpSpPr>
          <p:grpSpPr>
            <a:xfrm>
              <a:off x="8480105" y="16696454"/>
              <a:ext cx="84788" cy="91092"/>
              <a:chOff x="12626158" y="10798008"/>
              <a:chExt cx="84788" cy="91092"/>
            </a:xfrm>
          </p:grpSpPr>
          <p:sp>
            <p:nvSpPr>
              <p:cNvPr id="6083" name="Text Box 3036">
                <a:extLst>
                  <a:ext uri="{FF2B5EF4-FFF2-40B4-BE49-F238E27FC236}">
                    <a16:creationId xmlns:a16="http://schemas.microsoft.com/office/drawing/2014/main" id="{0BD79328-D0D0-954C-138E-721B685EA4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84" name="Text Box 3036">
                <a:extLst>
                  <a:ext uri="{FF2B5EF4-FFF2-40B4-BE49-F238E27FC236}">
                    <a16:creationId xmlns:a16="http://schemas.microsoft.com/office/drawing/2014/main" id="{BEA122A0-AB2D-3B8D-4418-DF7F3C12B3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85" name="Text Box 3036">
                <a:extLst>
                  <a:ext uri="{FF2B5EF4-FFF2-40B4-BE49-F238E27FC236}">
                    <a16:creationId xmlns:a16="http://schemas.microsoft.com/office/drawing/2014/main" id="{E8FC3F1D-02B3-7327-DECE-D043A15E5A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088" name="Group 6087">
              <a:extLst>
                <a:ext uri="{FF2B5EF4-FFF2-40B4-BE49-F238E27FC236}">
                  <a16:creationId xmlns:a16="http://schemas.microsoft.com/office/drawing/2014/main" id="{F470C20C-9CF1-9002-9383-EA21FD43D8E6}"/>
                </a:ext>
              </a:extLst>
            </p:cNvPr>
            <p:cNvGrpSpPr/>
            <p:nvPr/>
          </p:nvGrpSpPr>
          <p:grpSpPr>
            <a:xfrm>
              <a:off x="8476392" y="16819983"/>
              <a:ext cx="84788" cy="91092"/>
              <a:chOff x="12626158" y="10798008"/>
              <a:chExt cx="84788" cy="91092"/>
            </a:xfrm>
          </p:grpSpPr>
          <p:sp>
            <p:nvSpPr>
              <p:cNvPr id="6089" name="Text Box 3036">
                <a:extLst>
                  <a:ext uri="{FF2B5EF4-FFF2-40B4-BE49-F238E27FC236}">
                    <a16:creationId xmlns:a16="http://schemas.microsoft.com/office/drawing/2014/main" id="{F84505A7-8CFC-3FBF-96B4-DE3DF520D9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90" name="Text Box 3036">
                <a:extLst>
                  <a:ext uri="{FF2B5EF4-FFF2-40B4-BE49-F238E27FC236}">
                    <a16:creationId xmlns:a16="http://schemas.microsoft.com/office/drawing/2014/main" id="{48C17BA2-2149-B4DC-2E8D-89B674557B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91" name="Text Box 3036">
                <a:extLst>
                  <a:ext uri="{FF2B5EF4-FFF2-40B4-BE49-F238E27FC236}">
                    <a16:creationId xmlns:a16="http://schemas.microsoft.com/office/drawing/2014/main" id="{1EF74587-33AA-4BD3-04D0-5DECAF9F8B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094" name="Group 6093">
              <a:extLst>
                <a:ext uri="{FF2B5EF4-FFF2-40B4-BE49-F238E27FC236}">
                  <a16:creationId xmlns:a16="http://schemas.microsoft.com/office/drawing/2014/main" id="{F39A8D96-5CAA-2566-4E77-5081637FC850}"/>
                </a:ext>
              </a:extLst>
            </p:cNvPr>
            <p:cNvGrpSpPr/>
            <p:nvPr/>
          </p:nvGrpSpPr>
          <p:grpSpPr>
            <a:xfrm>
              <a:off x="8475032" y="16939901"/>
              <a:ext cx="84788" cy="91092"/>
              <a:chOff x="12626158" y="10798008"/>
              <a:chExt cx="84788" cy="91092"/>
            </a:xfrm>
          </p:grpSpPr>
          <p:sp>
            <p:nvSpPr>
              <p:cNvPr id="6095" name="Text Box 3036">
                <a:extLst>
                  <a:ext uri="{FF2B5EF4-FFF2-40B4-BE49-F238E27FC236}">
                    <a16:creationId xmlns:a16="http://schemas.microsoft.com/office/drawing/2014/main" id="{BB087CDC-2EE4-B48E-60A2-C73A6D99A4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96" name="Text Box 3036">
                <a:extLst>
                  <a:ext uri="{FF2B5EF4-FFF2-40B4-BE49-F238E27FC236}">
                    <a16:creationId xmlns:a16="http://schemas.microsoft.com/office/drawing/2014/main" id="{3D9E25BB-5E1D-2921-6A14-EE97E8193B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97" name="Text Box 3036">
                <a:extLst>
                  <a:ext uri="{FF2B5EF4-FFF2-40B4-BE49-F238E27FC236}">
                    <a16:creationId xmlns:a16="http://schemas.microsoft.com/office/drawing/2014/main" id="{7E6CC631-BCE0-AC98-866D-AA8CD2E8E1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799" name="Group 7798">
            <a:extLst>
              <a:ext uri="{FF2B5EF4-FFF2-40B4-BE49-F238E27FC236}">
                <a16:creationId xmlns:a16="http://schemas.microsoft.com/office/drawing/2014/main" id="{D34AA55E-F60C-7317-A660-9BCDD31B2D32}"/>
              </a:ext>
            </a:extLst>
          </p:cNvPr>
          <p:cNvGrpSpPr/>
          <p:nvPr/>
        </p:nvGrpSpPr>
        <p:grpSpPr>
          <a:xfrm>
            <a:off x="7151415" y="16527652"/>
            <a:ext cx="1441349" cy="2464875"/>
            <a:chOff x="7145683" y="17392827"/>
            <a:chExt cx="1441349" cy="2464875"/>
          </a:xfrm>
        </p:grpSpPr>
        <p:grpSp>
          <p:nvGrpSpPr>
            <p:cNvPr id="2603" name="Group 2602">
              <a:extLst>
                <a:ext uri="{FF2B5EF4-FFF2-40B4-BE49-F238E27FC236}">
                  <a16:creationId xmlns:a16="http://schemas.microsoft.com/office/drawing/2014/main" id="{00BEDE7E-0E15-2A95-1131-66D4E1717429}"/>
                </a:ext>
              </a:extLst>
            </p:cNvPr>
            <p:cNvGrpSpPr/>
            <p:nvPr/>
          </p:nvGrpSpPr>
          <p:grpSpPr>
            <a:xfrm>
              <a:off x="7145683" y="17392827"/>
              <a:ext cx="1441349" cy="2464875"/>
              <a:chOff x="7135964" y="17514574"/>
              <a:chExt cx="1441349" cy="2464875"/>
            </a:xfrm>
          </p:grpSpPr>
          <p:grpSp>
            <p:nvGrpSpPr>
              <p:cNvPr id="2057" name="organ group - facial muscles">
                <a:extLst>
                  <a:ext uri="{FF2B5EF4-FFF2-40B4-BE49-F238E27FC236}">
                    <a16:creationId xmlns:a16="http://schemas.microsoft.com/office/drawing/2014/main" id="{E4578E6A-F870-266E-4E02-2FA7B0755A31}"/>
                  </a:ext>
                </a:extLst>
              </p:cNvPr>
              <p:cNvGrpSpPr/>
              <p:nvPr/>
            </p:nvGrpSpPr>
            <p:grpSpPr>
              <a:xfrm>
                <a:off x="7137313" y="17514574"/>
                <a:ext cx="1440000" cy="2464875"/>
                <a:chOff x="7554484" y="5020162"/>
                <a:chExt cx="1440000" cy="2464875"/>
              </a:xfrm>
            </p:grpSpPr>
            <p:sp>
              <p:nvSpPr>
                <p:cNvPr id="2058" name="organ - facial muscles">
                  <a:extLst>
                    <a:ext uri="{FF2B5EF4-FFF2-40B4-BE49-F238E27FC236}">
                      <a16:creationId xmlns:a16="http://schemas.microsoft.com/office/drawing/2014/main" id="{5691A66C-B320-5701-EFFD-E8775DAC4E1B}"/>
                    </a:ext>
                  </a:extLst>
                </p:cNvPr>
                <p:cNvSpPr txBox="1"/>
                <p:nvPr/>
              </p:nvSpPr>
              <p:spPr>
                <a:xfrm>
                  <a:off x="7554484" y="5020162"/>
                  <a:ext cx="1440000" cy="2464875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Forearm</a:t>
                  </a:r>
                </a:p>
              </p:txBody>
            </p:sp>
            <p:sp>
              <p:nvSpPr>
                <p:cNvPr id="2059" name="FTU - orbicularis oculi">
                  <a:extLst>
                    <a:ext uri="{FF2B5EF4-FFF2-40B4-BE49-F238E27FC236}">
                      <a16:creationId xmlns:a16="http://schemas.microsoft.com/office/drawing/2014/main" id="{96379363-70E6-D18A-210C-5F73543061F9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Pronator teres</a:t>
                  </a:r>
                </a:p>
              </p:txBody>
            </p:sp>
            <p:sp>
              <p:nvSpPr>
                <p:cNvPr id="2060" name="FTU - occipitofrontalis">
                  <a:extLst>
                    <a:ext uri="{FF2B5EF4-FFF2-40B4-BE49-F238E27FC236}">
                      <a16:creationId xmlns:a16="http://schemas.microsoft.com/office/drawing/2014/main" id="{533F2BC5-73B5-EE66-D0CB-0C2AC25B1B8E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carpi radialis</a:t>
                  </a:r>
                </a:p>
              </p:txBody>
            </p:sp>
            <p:sp>
              <p:nvSpPr>
                <p:cNvPr id="2061" name="FTU - nasalis">
                  <a:extLst>
                    <a:ext uri="{FF2B5EF4-FFF2-40B4-BE49-F238E27FC236}">
                      <a16:creationId xmlns:a16="http://schemas.microsoft.com/office/drawing/2014/main" id="{A8DFB7E0-1815-9143-7779-FF9EFF2062F9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Palmaris longus</a:t>
                  </a:r>
                </a:p>
              </p:txBody>
            </p:sp>
            <p:sp>
              <p:nvSpPr>
                <p:cNvPr id="2062" name="FTU - zygomaticus major">
                  <a:extLst>
                    <a:ext uri="{FF2B5EF4-FFF2-40B4-BE49-F238E27FC236}">
                      <a16:creationId xmlns:a16="http://schemas.microsoft.com/office/drawing/2014/main" id="{FB94C91A-3953-E306-A3D9-7956B8057CC1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carpi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ulnaris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63" name="FTU - zygomaticus minor">
                  <a:extLst>
                    <a:ext uri="{FF2B5EF4-FFF2-40B4-BE49-F238E27FC236}">
                      <a16:creationId xmlns:a16="http://schemas.microsoft.com/office/drawing/2014/main" id="{E5C0CBE0-0C09-1F5C-835E-77858C0CD036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superficialis</a:t>
                  </a:r>
                </a:p>
              </p:txBody>
            </p:sp>
            <p:sp>
              <p:nvSpPr>
                <p:cNvPr id="2064" name="FTU - orbicularis oris">
                  <a:extLst>
                    <a:ext uri="{FF2B5EF4-FFF2-40B4-BE49-F238E27FC236}">
                      <a16:creationId xmlns:a16="http://schemas.microsoft.com/office/drawing/2014/main" id="{D1FEBBFB-090C-B5DD-DA7E-6F4555887ABC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Pronator quadratus</a:t>
                  </a:r>
                </a:p>
              </p:txBody>
            </p:sp>
            <p:sp>
              <p:nvSpPr>
                <p:cNvPr id="2065" name="FTU - depressor anguli oris">
                  <a:extLst>
                    <a:ext uri="{FF2B5EF4-FFF2-40B4-BE49-F238E27FC236}">
                      <a16:creationId xmlns:a16="http://schemas.microsoft.com/office/drawing/2014/main" id="{6601E3F1-2816-14C2-38C2-77EEF1670828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profundus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66" name="FTU - levator labii">
                  <a:extLst>
                    <a:ext uri="{FF2B5EF4-FFF2-40B4-BE49-F238E27FC236}">
                      <a16:creationId xmlns:a16="http://schemas.microsoft.com/office/drawing/2014/main" id="{33B3E7F1-C1D0-54F6-76C2-02653B21695D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pollicis longus</a:t>
                  </a:r>
                </a:p>
              </p:txBody>
            </p:sp>
            <p:sp>
              <p:nvSpPr>
                <p:cNvPr id="2067" name="FTU - mentalis">
                  <a:extLst>
                    <a:ext uri="{FF2B5EF4-FFF2-40B4-BE49-F238E27FC236}">
                      <a16:creationId xmlns:a16="http://schemas.microsoft.com/office/drawing/2014/main" id="{15E41DA9-DB4C-D6DF-AEB5-38A0FD455BF2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</a:t>
                  </a:r>
                </a:p>
              </p:txBody>
            </p:sp>
            <p:sp>
              <p:nvSpPr>
                <p:cNvPr id="2068" name="FTU - temporalis">
                  <a:extLst>
                    <a:ext uri="{FF2B5EF4-FFF2-40B4-BE49-F238E27FC236}">
                      <a16:creationId xmlns:a16="http://schemas.microsoft.com/office/drawing/2014/main" id="{D20AA225-793E-5198-5B84-EDC0171F50D4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69" name="organ group - facial muscles">
                <a:extLst>
                  <a:ext uri="{FF2B5EF4-FFF2-40B4-BE49-F238E27FC236}">
                    <a16:creationId xmlns:a16="http://schemas.microsoft.com/office/drawing/2014/main" id="{1300EFA0-0EF5-72D1-765D-6F7A2627B4B4}"/>
                  </a:ext>
                </a:extLst>
              </p:cNvPr>
              <p:cNvGrpSpPr/>
              <p:nvPr/>
            </p:nvGrpSpPr>
            <p:grpSpPr>
              <a:xfrm>
                <a:off x="7135964" y="18855374"/>
                <a:ext cx="1440000" cy="1089500"/>
                <a:chOff x="7546392" y="5140413"/>
                <a:chExt cx="1440000" cy="1089500"/>
              </a:xfrm>
            </p:grpSpPr>
            <p:sp>
              <p:nvSpPr>
                <p:cNvPr id="2070" name="FTU - orbicularis oculi">
                  <a:extLst>
                    <a:ext uri="{FF2B5EF4-FFF2-40B4-BE49-F238E27FC236}">
                      <a16:creationId xmlns:a16="http://schemas.microsoft.com/office/drawing/2014/main" id="{E3041EED-7ADD-CEA3-E35D-21CC30464874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ulnaris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71" name="FTU - occipitofrontalis">
                  <a:extLst>
                    <a:ext uri="{FF2B5EF4-FFF2-40B4-BE49-F238E27FC236}">
                      <a16:creationId xmlns:a16="http://schemas.microsoft.com/office/drawing/2014/main" id="{56E788CE-ADF0-ECB3-C5F2-25393D0D9898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Brachioradialis</a:t>
                  </a:r>
                </a:p>
              </p:txBody>
            </p:sp>
            <p:sp>
              <p:nvSpPr>
                <p:cNvPr id="2072" name="FTU - nasalis">
                  <a:extLst>
                    <a:ext uri="{FF2B5EF4-FFF2-40B4-BE49-F238E27FC236}">
                      <a16:creationId xmlns:a16="http://schemas.microsoft.com/office/drawing/2014/main" id="{2B494A14-0325-7BBA-4AD1-9A9A358BAC7D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radialis longus</a:t>
                  </a:r>
                </a:p>
              </p:txBody>
            </p:sp>
            <p:sp>
              <p:nvSpPr>
                <p:cNvPr id="2073" name="FTU - zygomaticus major">
                  <a:extLst>
                    <a:ext uri="{FF2B5EF4-FFF2-40B4-BE49-F238E27FC236}">
                      <a16:creationId xmlns:a16="http://schemas.microsoft.com/office/drawing/2014/main" id="{12F46ACD-3BE0-299F-98B4-3FA2D2D982F9}"/>
                    </a:ext>
                  </a:extLst>
                </p:cNvPr>
                <p:cNvSpPr txBox="1"/>
                <p:nvPr/>
              </p:nvSpPr>
              <p:spPr>
                <a:xfrm>
                  <a:off x="7546392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radialis brevis</a:t>
                  </a:r>
                </a:p>
              </p:txBody>
            </p:sp>
            <p:sp>
              <p:nvSpPr>
                <p:cNvPr id="2076" name="FTU - zygomaticus minor">
                  <a:extLst>
                    <a:ext uri="{FF2B5EF4-FFF2-40B4-BE49-F238E27FC236}">
                      <a16:creationId xmlns:a16="http://schemas.microsoft.com/office/drawing/2014/main" id="{FC493946-78F5-AA15-F140-61848F923D92}"/>
                    </a:ext>
                  </a:extLst>
                </p:cNvPr>
                <p:cNvSpPr txBox="1"/>
                <p:nvPr/>
              </p:nvSpPr>
              <p:spPr>
                <a:xfrm>
                  <a:off x="7546392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Supinator</a:t>
                  </a:r>
                </a:p>
              </p:txBody>
            </p:sp>
            <p:sp>
              <p:nvSpPr>
                <p:cNvPr id="2078" name="FTU - orbicularis oris">
                  <a:extLst>
                    <a:ext uri="{FF2B5EF4-FFF2-40B4-BE49-F238E27FC236}">
                      <a16:creationId xmlns:a16="http://schemas.microsoft.com/office/drawing/2014/main" id="{E3EC9A71-8219-D72C-13B9-58B2848316B4}"/>
                    </a:ext>
                  </a:extLst>
                </p:cNvPr>
                <p:cNvSpPr txBox="1"/>
                <p:nvPr/>
              </p:nvSpPr>
              <p:spPr>
                <a:xfrm>
                  <a:off x="7546392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indicis</a:t>
                  </a:r>
                </a:p>
              </p:txBody>
            </p:sp>
            <p:sp>
              <p:nvSpPr>
                <p:cNvPr id="2079" name="FTU - depressor anguli oris">
                  <a:extLst>
                    <a:ext uri="{FF2B5EF4-FFF2-40B4-BE49-F238E27FC236}">
                      <a16:creationId xmlns:a16="http://schemas.microsoft.com/office/drawing/2014/main" id="{F8EFE80C-1683-5F29-1FBD-C76F5B08980F}"/>
                    </a:ext>
                  </a:extLst>
                </p:cNvPr>
                <p:cNvSpPr txBox="1"/>
                <p:nvPr/>
              </p:nvSpPr>
              <p:spPr>
                <a:xfrm>
                  <a:off x="7546392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pollicis longus</a:t>
                  </a:r>
                </a:p>
              </p:txBody>
            </p:sp>
            <p:sp>
              <p:nvSpPr>
                <p:cNvPr id="2088" name="FTU - levator labii">
                  <a:extLst>
                    <a:ext uri="{FF2B5EF4-FFF2-40B4-BE49-F238E27FC236}">
                      <a16:creationId xmlns:a16="http://schemas.microsoft.com/office/drawing/2014/main" id="{7E688FEB-4837-4C22-D02B-5B4DBC364A3A}"/>
                    </a:ext>
                  </a:extLst>
                </p:cNvPr>
                <p:cNvSpPr txBox="1"/>
                <p:nvPr/>
              </p:nvSpPr>
              <p:spPr>
                <a:xfrm>
                  <a:off x="7546392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pollicis brevis</a:t>
                  </a:r>
                </a:p>
              </p:txBody>
            </p:sp>
            <p:sp>
              <p:nvSpPr>
                <p:cNvPr id="2090" name="FTU - mentalis">
                  <a:extLst>
                    <a:ext uri="{FF2B5EF4-FFF2-40B4-BE49-F238E27FC236}">
                      <a16:creationId xmlns:a16="http://schemas.microsoft.com/office/drawing/2014/main" id="{9BA551E9-8BA8-5F77-09D5-9FB20CE74049}"/>
                    </a:ext>
                  </a:extLst>
                </p:cNvPr>
                <p:cNvSpPr txBox="1"/>
                <p:nvPr/>
              </p:nvSpPr>
              <p:spPr>
                <a:xfrm>
                  <a:off x="7546392" y="61219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pollicis longus</a:t>
                  </a:r>
                </a:p>
              </p:txBody>
            </p:sp>
          </p:grpSp>
        </p:grpSp>
        <p:grpSp>
          <p:nvGrpSpPr>
            <p:cNvPr id="6106" name="Group 6105">
              <a:extLst>
                <a:ext uri="{FF2B5EF4-FFF2-40B4-BE49-F238E27FC236}">
                  <a16:creationId xmlns:a16="http://schemas.microsoft.com/office/drawing/2014/main" id="{5131E95E-949D-B762-D447-F82AA53B7071}"/>
                </a:ext>
              </a:extLst>
            </p:cNvPr>
            <p:cNvGrpSpPr/>
            <p:nvPr/>
          </p:nvGrpSpPr>
          <p:grpSpPr>
            <a:xfrm>
              <a:off x="8477754" y="17524707"/>
              <a:ext cx="84788" cy="91092"/>
              <a:chOff x="12626158" y="10798008"/>
              <a:chExt cx="84788" cy="91092"/>
            </a:xfrm>
          </p:grpSpPr>
          <p:sp>
            <p:nvSpPr>
              <p:cNvPr id="6107" name="Text Box 3036">
                <a:extLst>
                  <a:ext uri="{FF2B5EF4-FFF2-40B4-BE49-F238E27FC236}">
                    <a16:creationId xmlns:a16="http://schemas.microsoft.com/office/drawing/2014/main" id="{11701D47-7C21-14E5-1998-42FF8C350A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08" name="Text Box 3036">
                <a:extLst>
                  <a:ext uri="{FF2B5EF4-FFF2-40B4-BE49-F238E27FC236}">
                    <a16:creationId xmlns:a16="http://schemas.microsoft.com/office/drawing/2014/main" id="{A1EA6CEF-73BB-5C13-C539-4DDF4C74C2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09" name="Text Box 3036">
                <a:extLst>
                  <a:ext uri="{FF2B5EF4-FFF2-40B4-BE49-F238E27FC236}">
                    <a16:creationId xmlns:a16="http://schemas.microsoft.com/office/drawing/2014/main" id="{B0835E2F-AC5D-0FCC-5A16-CC0744DDC2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12" name="Group 6111">
              <a:extLst>
                <a:ext uri="{FF2B5EF4-FFF2-40B4-BE49-F238E27FC236}">
                  <a16:creationId xmlns:a16="http://schemas.microsoft.com/office/drawing/2014/main" id="{AD5C964C-6FFE-F615-C076-AF448BD17840}"/>
                </a:ext>
              </a:extLst>
            </p:cNvPr>
            <p:cNvGrpSpPr/>
            <p:nvPr/>
          </p:nvGrpSpPr>
          <p:grpSpPr>
            <a:xfrm>
              <a:off x="8476394" y="17644625"/>
              <a:ext cx="84788" cy="91092"/>
              <a:chOff x="12626158" y="10798008"/>
              <a:chExt cx="84788" cy="91092"/>
            </a:xfrm>
          </p:grpSpPr>
          <p:sp>
            <p:nvSpPr>
              <p:cNvPr id="6113" name="Text Box 3036">
                <a:extLst>
                  <a:ext uri="{FF2B5EF4-FFF2-40B4-BE49-F238E27FC236}">
                    <a16:creationId xmlns:a16="http://schemas.microsoft.com/office/drawing/2014/main" id="{2539F100-7634-8701-C8A9-6EF67AF012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14" name="Text Box 3036">
                <a:extLst>
                  <a:ext uri="{FF2B5EF4-FFF2-40B4-BE49-F238E27FC236}">
                    <a16:creationId xmlns:a16="http://schemas.microsoft.com/office/drawing/2014/main" id="{2143FA6A-CE74-0D28-C8DE-A671751BA3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15" name="Text Box 3036">
                <a:extLst>
                  <a:ext uri="{FF2B5EF4-FFF2-40B4-BE49-F238E27FC236}">
                    <a16:creationId xmlns:a16="http://schemas.microsoft.com/office/drawing/2014/main" id="{137F311E-4FAE-E064-0F98-126F16529F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21" name="Group 6120">
              <a:extLst>
                <a:ext uri="{FF2B5EF4-FFF2-40B4-BE49-F238E27FC236}">
                  <a16:creationId xmlns:a16="http://schemas.microsoft.com/office/drawing/2014/main" id="{A921AD6F-ED8F-3303-A10B-33CF1EF6E5F8}"/>
                </a:ext>
              </a:extLst>
            </p:cNvPr>
            <p:cNvGrpSpPr/>
            <p:nvPr/>
          </p:nvGrpSpPr>
          <p:grpSpPr>
            <a:xfrm>
              <a:off x="8476394" y="17766938"/>
              <a:ext cx="84788" cy="91092"/>
              <a:chOff x="12626158" y="10798008"/>
              <a:chExt cx="84788" cy="91092"/>
            </a:xfrm>
          </p:grpSpPr>
          <p:sp>
            <p:nvSpPr>
              <p:cNvPr id="6124" name="Text Box 3036">
                <a:extLst>
                  <a:ext uri="{FF2B5EF4-FFF2-40B4-BE49-F238E27FC236}">
                    <a16:creationId xmlns:a16="http://schemas.microsoft.com/office/drawing/2014/main" id="{02686FD3-26F9-A822-65A5-E3FC39F012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25" name="Text Box 3036">
                <a:extLst>
                  <a:ext uri="{FF2B5EF4-FFF2-40B4-BE49-F238E27FC236}">
                    <a16:creationId xmlns:a16="http://schemas.microsoft.com/office/drawing/2014/main" id="{66C3DF23-62A6-9220-F277-FDFA9150F9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26" name="Text Box 3036">
                <a:extLst>
                  <a:ext uri="{FF2B5EF4-FFF2-40B4-BE49-F238E27FC236}">
                    <a16:creationId xmlns:a16="http://schemas.microsoft.com/office/drawing/2014/main" id="{EC25364A-4F37-D650-DE16-E81542FAFB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27" name="Group 6126">
              <a:extLst>
                <a:ext uri="{FF2B5EF4-FFF2-40B4-BE49-F238E27FC236}">
                  <a16:creationId xmlns:a16="http://schemas.microsoft.com/office/drawing/2014/main" id="{8859B266-B8A3-281F-4267-660C819057FF}"/>
                </a:ext>
              </a:extLst>
            </p:cNvPr>
            <p:cNvGrpSpPr/>
            <p:nvPr/>
          </p:nvGrpSpPr>
          <p:grpSpPr>
            <a:xfrm>
              <a:off x="8472681" y="17890467"/>
              <a:ext cx="84788" cy="91092"/>
              <a:chOff x="12626158" y="10798008"/>
              <a:chExt cx="84788" cy="91092"/>
            </a:xfrm>
          </p:grpSpPr>
          <p:sp>
            <p:nvSpPr>
              <p:cNvPr id="6130" name="Text Box 3036">
                <a:extLst>
                  <a:ext uri="{FF2B5EF4-FFF2-40B4-BE49-F238E27FC236}">
                    <a16:creationId xmlns:a16="http://schemas.microsoft.com/office/drawing/2014/main" id="{F5A68610-60D8-1F0A-AA19-D6C98D96E8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31" name="Text Box 3036">
                <a:extLst>
                  <a:ext uri="{FF2B5EF4-FFF2-40B4-BE49-F238E27FC236}">
                    <a16:creationId xmlns:a16="http://schemas.microsoft.com/office/drawing/2014/main" id="{C093F283-1152-A44A-5F84-41BA1B7D1E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32" name="Text Box 3036">
                <a:extLst>
                  <a:ext uri="{FF2B5EF4-FFF2-40B4-BE49-F238E27FC236}">
                    <a16:creationId xmlns:a16="http://schemas.microsoft.com/office/drawing/2014/main" id="{981F6D49-F4D5-CD2F-558D-6395A85FD5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33" name="Group 6132">
              <a:extLst>
                <a:ext uri="{FF2B5EF4-FFF2-40B4-BE49-F238E27FC236}">
                  <a16:creationId xmlns:a16="http://schemas.microsoft.com/office/drawing/2014/main" id="{8D508ABF-5B10-EE0F-B215-1B5BC9CFE829}"/>
                </a:ext>
              </a:extLst>
            </p:cNvPr>
            <p:cNvGrpSpPr/>
            <p:nvPr/>
          </p:nvGrpSpPr>
          <p:grpSpPr>
            <a:xfrm>
              <a:off x="8471321" y="18010385"/>
              <a:ext cx="84788" cy="91092"/>
              <a:chOff x="12626158" y="10798008"/>
              <a:chExt cx="84788" cy="91092"/>
            </a:xfrm>
          </p:grpSpPr>
          <p:sp>
            <p:nvSpPr>
              <p:cNvPr id="6136" name="Text Box 3036">
                <a:extLst>
                  <a:ext uri="{FF2B5EF4-FFF2-40B4-BE49-F238E27FC236}">
                    <a16:creationId xmlns:a16="http://schemas.microsoft.com/office/drawing/2014/main" id="{7144D956-E494-BC9A-6572-A433FAD550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37" name="Text Box 3036">
                <a:extLst>
                  <a:ext uri="{FF2B5EF4-FFF2-40B4-BE49-F238E27FC236}">
                    <a16:creationId xmlns:a16="http://schemas.microsoft.com/office/drawing/2014/main" id="{1266DC8F-B9F0-D088-7B45-D2BEC2944B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38" name="Text Box 3036">
                <a:extLst>
                  <a:ext uri="{FF2B5EF4-FFF2-40B4-BE49-F238E27FC236}">
                    <a16:creationId xmlns:a16="http://schemas.microsoft.com/office/drawing/2014/main" id="{C0A880C6-4A77-F955-8B38-28F128AC21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39" name="Group 6138">
              <a:extLst>
                <a:ext uri="{FF2B5EF4-FFF2-40B4-BE49-F238E27FC236}">
                  <a16:creationId xmlns:a16="http://schemas.microsoft.com/office/drawing/2014/main" id="{0D896DA2-1F3B-FC29-D808-919C37629404}"/>
                </a:ext>
              </a:extLst>
            </p:cNvPr>
            <p:cNvGrpSpPr/>
            <p:nvPr/>
          </p:nvGrpSpPr>
          <p:grpSpPr>
            <a:xfrm>
              <a:off x="8471321" y="18132698"/>
              <a:ext cx="84788" cy="91092"/>
              <a:chOff x="12626158" y="10798008"/>
              <a:chExt cx="84788" cy="91092"/>
            </a:xfrm>
          </p:grpSpPr>
          <p:sp>
            <p:nvSpPr>
              <p:cNvPr id="6142" name="Text Box 3036">
                <a:extLst>
                  <a:ext uri="{FF2B5EF4-FFF2-40B4-BE49-F238E27FC236}">
                    <a16:creationId xmlns:a16="http://schemas.microsoft.com/office/drawing/2014/main" id="{7756957E-F01F-E41E-0BCD-131B18CD73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43" name="Text Box 3036">
                <a:extLst>
                  <a:ext uri="{FF2B5EF4-FFF2-40B4-BE49-F238E27FC236}">
                    <a16:creationId xmlns:a16="http://schemas.microsoft.com/office/drawing/2014/main" id="{60737AA3-FF5B-A848-FADE-8363A44590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89" name="Text Box 3036">
                <a:extLst>
                  <a:ext uri="{FF2B5EF4-FFF2-40B4-BE49-F238E27FC236}">
                    <a16:creationId xmlns:a16="http://schemas.microsoft.com/office/drawing/2014/main" id="{23FDD3CE-5DCA-1E7C-599C-404CF990E0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597" name="Group 1596">
              <a:extLst>
                <a:ext uri="{FF2B5EF4-FFF2-40B4-BE49-F238E27FC236}">
                  <a16:creationId xmlns:a16="http://schemas.microsoft.com/office/drawing/2014/main" id="{6974DEFE-6A51-C502-E0DE-97E9752FC50E}"/>
                </a:ext>
              </a:extLst>
            </p:cNvPr>
            <p:cNvGrpSpPr/>
            <p:nvPr/>
          </p:nvGrpSpPr>
          <p:grpSpPr>
            <a:xfrm>
              <a:off x="8478708" y="18255660"/>
              <a:ext cx="84788" cy="91092"/>
              <a:chOff x="12626158" y="10798008"/>
              <a:chExt cx="84788" cy="91092"/>
            </a:xfrm>
          </p:grpSpPr>
          <p:sp>
            <p:nvSpPr>
              <p:cNvPr id="1598" name="Text Box 3036">
                <a:extLst>
                  <a:ext uri="{FF2B5EF4-FFF2-40B4-BE49-F238E27FC236}">
                    <a16:creationId xmlns:a16="http://schemas.microsoft.com/office/drawing/2014/main" id="{52BAD17C-5438-F19A-AF7A-ECD802B994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99" name="Text Box 3036">
                <a:extLst>
                  <a:ext uri="{FF2B5EF4-FFF2-40B4-BE49-F238E27FC236}">
                    <a16:creationId xmlns:a16="http://schemas.microsoft.com/office/drawing/2014/main" id="{0E09ACEA-6568-6A94-82B5-D335CBA274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44" name="Text Box 3036">
                <a:extLst>
                  <a:ext uri="{FF2B5EF4-FFF2-40B4-BE49-F238E27FC236}">
                    <a16:creationId xmlns:a16="http://schemas.microsoft.com/office/drawing/2014/main" id="{6B36B05B-F6EE-ED98-2CDC-CE017F0D01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45" name="Group 6144">
              <a:extLst>
                <a:ext uri="{FF2B5EF4-FFF2-40B4-BE49-F238E27FC236}">
                  <a16:creationId xmlns:a16="http://schemas.microsoft.com/office/drawing/2014/main" id="{A48434D3-3DEB-0DD7-996B-63E1BFA1855B}"/>
                </a:ext>
              </a:extLst>
            </p:cNvPr>
            <p:cNvGrpSpPr/>
            <p:nvPr/>
          </p:nvGrpSpPr>
          <p:grpSpPr>
            <a:xfrm>
              <a:off x="8477348" y="18375578"/>
              <a:ext cx="84788" cy="91092"/>
              <a:chOff x="12626158" y="10798008"/>
              <a:chExt cx="84788" cy="91092"/>
            </a:xfrm>
          </p:grpSpPr>
          <p:sp>
            <p:nvSpPr>
              <p:cNvPr id="6148" name="Text Box 3036">
                <a:extLst>
                  <a:ext uri="{FF2B5EF4-FFF2-40B4-BE49-F238E27FC236}">
                    <a16:creationId xmlns:a16="http://schemas.microsoft.com/office/drawing/2014/main" id="{A60810A9-6E0D-47EF-80B8-0E0DAE27E3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49" name="Text Box 3036">
                <a:extLst>
                  <a:ext uri="{FF2B5EF4-FFF2-40B4-BE49-F238E27FC236}">
                    <a16:creationId xmlns:a16="http://schemas.microsoft.com/office/drawing/2014/main" id="{AC187553-7295-1A1F-6828-ACFA9B3698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50" name="Text Box 3036">
                <a:extLst>
                  <a:ext uri="{FF2B5EF4-FFF2-40B4-BE49-F238E27FC236}">
                    <a16:creationId xmlns:a16="http://schemas.microsoft.com/office/drawing/2014/main" id="{50785C3B-A188-B437-1428-37BFD47813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51" name="Group 6150">
              <a:extLst>
                <a:ext uri="{FF2B5EF4-FFF2-40B4-BE49-F238E27FC236}">
                  <a16:creationId xmlns:a16="http://schemas.microsoft.com/office/drawing/2014/main" id="{DE0E2895-5D3C-5EC1-2305-A4C89588E124}"/>
                </a:ext>
              </a:extLst>
            </p:cNvPr>
            <p:cNvGrpSpPr/>
            <p:nvPr/>
          </p:nvGrpSpPr>
          <p:grpSpPr>
            <a:xfrm>
              <a:off x="8477348" y="18497891"/>
              <a:ext cx="84788" cy="91092"/>
              <a:chOff x="12626158" y="10798008"/>
              <a:chExt cx="84788" cy="91092"/>
            </a:xfrm>
          </p:grpSpPr>
          <p:sp>
            <p:nvSpPr>
              <p:cNvPr id="6154" name="Text Box 3036">
                <a:extLst>
                  <a:ext uri="{FF2B5EF4-FFF2-40B4-BE49-F238E27FC236}">
                    <a16:creationId xmlns:a16="http://schemas.microsoft.com/office/drawing/2014/main" id="{CFAE505A-F0B8-452C-0262-840F810DAC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55" name="Text Box 3036">
                <a:extLst>
                  <a:ext uri="{FF2B5EF4-FFF2-40B4-BE49-F238E27FC236}">
                    <a16:creationId xmlns:a16="http://schemas.microsoft.com/office/drawing/2014/main" id="{B2054483-0916-EB14-4337-42579E602F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56" name="Text Box 3036">
                <a:extLst>
                  <a:ext uri="{FF2B5EF4-FFF2-40B4-BE49-F238E27FC236}">
                    <a16:creationId xmlns:a16="http://schemas.microsoft.com/office/drawing/2014/main" id="{9F53939A-F3D0-3974-EFCA-B2B83C3042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57" name="Group 6156">
              <a:extLst>
                <a:ext uri="{FF2B5EF4-FFF2-40B4-BE49-F238E27FC236}">
                  <a16:creationId xmlns:a16="http://schemas.microsoft.com/office/drawing/2014/main" id="{13EA95DE-ABF0-6642-D325-D6317E8D8056}"/>
                </a:ext>
              </a:extLst>
            </p:cNvPr>
            <p:cNvGrpSpPr/>
            <p:nvPr/>
          </p:nvGrpSpPr>
          <p:grpSpPr>
            <a:xfrm>
              <a:off x="8473635" y="18621420"/>
              <a:ext cx="84788" cy="91092"/>
              <a:chOff x="12626158" y="10798008"/>
              <a:chExt cx="84788" cy="91092"/>
            </a:xfrm>
          </p:grpSpPr>
          <p:sp>
            <p:nvSpPr>
              <p:cNvPr id="6160" name="Text Box 3036">
                <a:extLst>
                  <a:ext uri="{FF2B5EF4-FFF2-40B4-BE49-F238E27FC236}">
                    <a16:creationId xmlns:a16="http://schemas.microsoft.com/office/drawing/2014/main" id="{3CC4F65A-3827-0421-5941-358AB6DC26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61" name="Text Box 3036">
                <a:extLst>
                  <a:ext uri="{FF2B5EF4-FFF2-40B4-BE49-F238E27FC236}">
                    <a16:creationId xmlns:a16="http://schemas.microsoft.com/office/drawing/2014/main" id="{D4510E48-7FDA-9206-BB80-004D1BB1B2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62" name="Text Box 3036">
                <a:extLst>
                  <a:ext uri="{FF2B5EF4-FFF2-40B4-BE49-F238E27FC236}">
                    <a16:creationId xmlns:a16="http://schemas.microsoft.com/office/drawing/2014/main" id="{B83A2337-FAF8-4E66-22BA-165CF2D223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63" name="Group 6162">
              <a:extLst>
                <a:ext uri="{FF2B5EF4-FFF2-40B4-BE49-F238E27FC236}">
                  <a16:creationId xmlns:a16="http://schemas.microsoft.com/office/drawing/2014/main" id="{788E8534-DC99-AE4C-6F6C-4FAE07B47192}"/>
                </a:ext>
              </a:extLst>
            </p:cNvPr>
            <p:cNvGrpSpPr/>
            <p:nvPr/>
          </p:nvGrpSpPr>
          <p:grpSpPr>
            <a:xfrm>
              <a:off x="8472275" y="18741338"/>
              <a:ext cx="84788" cy="91092"/>
              <a:chOff x="12626158" y="10798008"/>
              <a:chExt cx="84788" cy="91092"/>
            </a:xfrm>
          </p:grpSpPr>
          <p:sp>
            <p:nvSpPr>
              <p:cNvPr id="6166" name="Text Box 3036">
                <a:extLst>
                  <a:ext uri="{FF2B5EF4-FFF2-40B4-BE49-F238E27FC236}">
                    <a16:creationId xmlns:a16="http://schemas.microsoft.com/office/drawing/2014/main" id="{56052FDF-997F-B306-3D22-8E54D53856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67" name="Text Box 3036">
                <a:extLst>
                  <a:ext uri="{FF2B5EF4-FFF2-40B4-BE49-F238E27FC236}">
                    <a16:creationId xmlns:a16="http://schemas.microsoft.com/office/drawing/2014/main" id="{19B78739-DFD1-11CB-8AAF-AF8BA52848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68" name="Text Box 3036">
                <a:extLst>
                  <a:ext uri="{FF2B5EF4-FFF2-40B4-BE49-F238E27FC236}">
                    <a16:creationId xmlns:a16="http://schemas.microsoft.com/office/drawing/2014/main" id="{D8C5DD89-D2CC-075B-6BDD-256CB6545D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69" name="Group 6168">
              <a:extLst>
                <a:ext uri="{FF2B5EF4-FFF2-40B4-BE49-F238E27FC236}">
                  <a16:creationId xmlns:a16="http://schemas.microsoft.com/office/drawing/2014/main" id="{A1504FE8-47B5-C931-0F2C-ABB936071BB5}"/>
                </a:ext>
              </a:extLst>
            </p:cNvPr>
            <p:cNvGrpSpPr/>
            <p:nvPr/>
          </p:nvGrpSpPr>
          <p:grpSpPr>
            <a:xfrm>
              <a:off x="8472275" y="18863651"/>
              <a:ext cx="84788" cy="91092"/>
              <a:chOff x="12626158" y="10798008"/>
              <a:chExt cx="84788" cy="91092"/>
            </a:xfrm>
          </p:grpSpPr>
          <p:sp>
            <p:nvSpPr>
              <p:cNvPr id="6172" name="Text Box 3036">
                <a:extLst>
                  <a:ext uri="{FF2B5EF4-FFF2-40B4-BE49-F238E27FC236}">
                    <a16:creationId xmlns:a16="http://schemas.microsoft.com/office/drawing/2014/main" id="{E322EFF6-FF00-A560-C217-245CAE9864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73" name="Text Box 3036">
                <a:extLst>
                  <a:ext uri="{FF2B5EF4-FFF2-40B4-BE49-F238E27FC236}">
                    <a16:creationId xmlns:a16="http://schemas.microsoft.com/office/drawing/2014/main" id="{FD88CA87-8A84-BF8A-5745-B5C8545F9B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74" name="Text Box 3036">
                <a:extLst>
                  <a:ext uri="{FF2B5EF4-FFF2-40B4-BE49-F238E27FC236}">
                    <a16:creationId xmlns:a16="http://schemas.microsoft.com/office/drawing/2014/main" id="{FA69E0F5-DFEA-2697-1C27-BF3439326C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75" name="Group 6174">
              <a:extLst>
                <a:ext uri="{FF2B5EF4-FFF2-40B4-BE49-F238E27FC236}">
                  <a16:creationId xmlns:a16="http://schemas.microsoft.com/office/drawing/2014/main" id="{77C99001-B9AF-A266-7E72-A3609F90E17B}"/>
                </a:ext>
              </a:extLst>
            </p:cNvPr>
            <p:cNvGrpSpPr/>
            <p:nvPr/>
          </p:nvGrpSpPr>
          <p:grpSpPr>
            <a:xfrm>
              <a:off x="8474998" y="18987635"/>
              <a:ext cx="84788" cy="91092"/>
              <a:chOff x="12626158" y="10798008"/>
              <a:chExt cx="84788" cy="91092"/>
            </a:xfrm>
          </p:grpSpPr>
          <p:sp>
            <p:nvSpPr>
              <p:cNvPr id="6178" name="Text Box 3036">
                <a:extLst>
                  <a:ext uri="{FF2B5EF4-FFF2-40B4-BE49-F238E27FC236}">
                    <a16:creationId xmlns:a16="http://schemas.microsoft.com/office/drawing/2014/main" id="{94AD0DB9-076E-EB57-F953-1637EF61FD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79" name="Text Box 3036">
                <a:extLst>
                  <a:ext uri="{FF2B5EF4-FFF2-40B4-BE49-F238E27FC236}">
                    <a16:creationId xmlns:a16="http://schemas.microsoft.com/office/drawing/2014/main" id="{328FC339-6991-1DFA-0673-E79879EECC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80" name="Text Box 3036">
                <a:extLst>
                  <a:ext uri="{FF2B5EF4-FFF2-40B4-BE49-F238E27FC236}">
                    <a16:creationId xmlns:a16="http://schemas.microsoft.com/office/drawing/2014/main" id="{2BA8CD73-DA20-62CA-81B3-97D8FB1A19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81" name="Group 6180">
              <a:extLst>
                <a:ext uri="{FF2B5EF4-FFF2-40B4-BE49-F238E27FC236}">
                  <a16:creationId xmlns:a16="http://schemas.microsoft.com/office/drawing/2014/main" id="{3B62F0B4-3CCF-A930-5BBE-C03F4292E87E}"/>
                </a:ext>
              </a:extLst>
            </p:cNvPr>
            <p:cNvGrpSpPr/>
            <p:nvPr/>
          </p:nvGrpSpPr>
          <p:grpSpPr>
            <a:xfrm>
              <a:off x="8473638" y="19107553"/>
              <a:ext cx="84788" cy="91092"/>
              <a:chOff x="12626158" y="10798008"/>
              <a:chExt cx="84788" cy="91092"/>
            </a:xfrm>
          </p:grpSpPr>
          <p:sp>
            <p:nvSpPr>
              <p:cNvPr id="6184" name="Text Box 3036">
                <a:extLst>
                  <a:ext uri="{FF2B5EF4-FFF2-40B4-BE49-F238E27FC236}">
                    <a16:creationId xmlns:a16="http://schemas.microsoft.com/office/drawing/2014/main" id="{0E73FF1B-24D1-0763-EA46-05B9851AEB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85" name="Text Box 3036">
                <a:extLst>
                  <a:ext uri="{FF2B5EF4-FFF2-40B4-BE49-F238E27FC236}">
                    <a16:creationId xmlns:a16="http://schemas.microsoft.com/office/drawing/2014/main" id="{45AB6D30-2949-226D-296C-B23BEBC8BC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86" name="Text Box 3036">
                <a:extLst>
                  <a:ext uri="{FF2B5EF4-FFF2-40B4-BE49-F238E27FC236}">
                    <a16:creationId xmlns:a16="http://schemas.microsoft.com/office/drawing/2014/main" id="{7FE98DE3-90E2-B571-4091-38DAF2CE94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87" name="Group 6186">
              <a:extLst>
                <a:ext uri="{FF2B5EF4-FFF2-40B4-BE49-F238E27FC236}">
                  <a16:creationId xmlns:a16="http://schemas.microsoft.com/office/drawing/2014/main" id="{6B9500E2-6426-870B-8F25-85FBD3EEFA0A}"/>
                </a:ext>
              </a:extLst>
            </p:cNvPr>
            <p:cNvGrpSpPr/>
            <p:nvPr/>
          </p:nvGrpSpPr>
          <p:grpSpPr>
            <a:xfrm>
              <a:off x="8473638" y="19229866"/>
              <a:ext cx="84788" cy="91092"/>
              <a:chOff x="12626158" y="10798008"/>
              <a:chExt cx="84788" cy="91092"/>
            </a:xfrm>
          </p:grpSpPr>
          <p:sp>
            <p:nvSpPr>
              <p:cNvPr id="6190" name="Text Box 3036">
                <a:extLst>
                  <a:ext uri="{FF2B5EF4-FFF2-40B4-BE49-F238E27FC236}">
                    <a16:creationId xmlns:a16="http://schemas.microsoft.com/office/drawing/2014/main" id="{A6259CEB-4F17-04AB-9F01-58AF6F296C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91" name="Text Box 3036">
                <a:extLst>
                  <a:ext uri="{FF2B5EF4-FFF2-40B4-BE49-F238E27FC236}">
                    <a16:creationId xmlns:a16="http://schemas.microsoft.com/office/drawing/2014/main" id="{EA6E399C-39F4-8DE3-4295-A99A816CD9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92" name="Text Box 3036">
                <a:extLst>
                  <a:ext uri="{FF2B5EF4-FFF2-40B4-BE49-F238E27FC236}">
                    <a16:creationId xmlns:a16="http://schemas.microsoft.com/office/drawing/2014/main" id="{E6CDC93F-AEBC-620B-4183-3D58049102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93" name="Group 6192">
              <a:extLst>
                <a:ext uri="{FF2B5EF4-FFF2-40B4-BE49-F238E27FC236}">
                  <a16:creationId xmlns:a16="http://schemas.microsoft.com/office/drawing/2014/main" id="{0DDFE9BE-3A1F-6C6D-1BBB-B6E4D52D1FBC}"/>
                </a:ext>
              </a:extLst>
            </p:cNvPr>
            <p:cNvGrpSpPr/>
            <p:nvPr/>
          </p:nvGrpSpPr>
          <p:grpSpPr>
            <a:xfrm>
              <a:off x="8469925" y="19353395"/>
              <a:ext cx="84788" cy="91092"/>
              <a:chOff x="12626158" y="10798008"/>
              <a:chExt cx="84788" cy="91092"/>
            </a:xfrm>
          </p:grpSpPr>
          <p:sp>
            <p:nvSpPr>
              <p:cNvPr id="6196" name="Text Box 3036">
                <a:extLst>
                  <a:ext uri="{FF2B5EF4-FFF2-40B4-BE49-F238E27FC236}">
                    <a16:creationId xmlns:a16="http://schemas.microsoft.com/office/drawing/2014/main" id="{5813E4F7-CB98-51E1-5B03-6105DC8733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97" name="Text Box 3036">
                <a:extLst>
                  <a:ext uri="{FF2B5EF4-FFF2-40B4-BE49-F238E27FC236}">
                    <a16:creationId xmlns:a16="http://schemas.microsoft.com/office/drawing/2014/main" id="{6C42AFFB-D63A-E199-7D93-493E8EE7EE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98" name="Text Box 3036">
                <a:extLst>
                  <a:ext uri="{FF2B5EF4-FFF2-40B4-BE49-F238E27FC236}">
                    <a16:creationId xmlns:a16="http://schemas.microsoft.com/office/drawing/2014/main" id="{69F795A8-F434-5998-F57D-31FA773CD6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99" name="Group 6198">
              <a:extLst>
                <a:ext uri="{FF2B5EF4-FFF2-40B4-BE49-F238E27FC236}">
                  <a16:creationId xmlns:a16="http://schemas.microsoft.com/office/drawing/2014/main" id="{296E4BB1-7CF9-B3DE-BCFC-874AFBDBDAB7}"/>
                </a:ext>
              </a:extLst>
            </p:cNvPr>
            <p:cNvGrpSpPr/>
            <p:nvPr/>
          </p:nvGrpSpPr>
          <p:grpSpPr>
            <a:xfrm>
              <a:off x="8468565" y="19473313"/>
              <a:ext cx="84788" cy="91092"/>
              <a:chOff x="12626158" y="10798008"/>
              <a:chExt cx="84788" cy="91092"/>
            </a:xfrm>
          </p:grpSpPr>
          <p:sp>
            <p:nvSpPr>
              <p:cNvPr id="6200" name="Text Box 3036">
                <a:extLst>
                  <a:ext uri="{FF2B5EF4-FFF2-40B4-BE49-F238E27FC236}">
                    <a16:creationId xmlns:a16="http://schemas.microsoft.com/office/drawing/2014/main" id="{76C74E5E-7878-4922-5BC1-32056DBA67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03" name="Text Box 3036">
                <a:extLst>
                  <a:ext uri="{FF2B5EF4-FFF2-40B4-BE49-F238E27FC236}">
                    <a16:creationId xmlns:a16="http://schemas.microsoft.com/office/drawing/2014/main" id="{B17E5E07-95A1-40BE-BC15-F55381A301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04" name="Text Box 3036">
                <a:extLst>
                  <a:ext uri="{FF2B5EF4-FFF2-40B4-BE49-F238E27FC236}">
                    <a16:creationId xmlns:a16="http://schemas.microsoft.com/office/drawing/2014/main" id="{F899B395-3BCA-94ED-D255-2D4752C213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205" name="Group 6204">
              <a:extLst>
                <a:ext uri="{FF2B5EF4-FFF2-40B4-BE49-F238E27FC236}">
                  <a16:creationId xmlns:a16="http://schemas.microsoft.com/office/drawing/2014/main" id="{8BE4FBCA-C65F-666F-C9F7-DD95EF32C85A}"/>
                </a:ext>
              </a:extLst>
            </p:cNvPr>
            <p:cNvGrpSpPr/>
            <p:nvPr/>
          </p:nvGrpSpPr>
          <p:grpSpPr>
            <a:xfrm>
              <a:off x="8468565" y="19595626"/>
              <a:ext cx="84788" cy="91092"/>
              <a:chOff x="12626158" y="10798008"/>
              <a:chExt cx="84788" cy="91092"/>
            </a:xfrm>
          </p:grpSpPr>
          <p:sp>
            <p:nvSpPr>
              <p:cNvPr id="6206" name="Text Box 3036">
                <a:extLst>
                  <a:ext uri="{FF2B5EF4-FFF2-40B4-BE49-F238E27FC236}">
                    <a16:creationId xmlns:a16="http://schemas.microsoft.com/office/drawing/2014/main" id="{C5AA542F-3B3B-ADAB-CFB3-F7F0C4FDDB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09" name="Text Box 3036">
                <a:extLst>
                  <a:ext uri="{FF2B5EF4-FFF2-40B4-BE49-F238E27FC236}">
                    <a16:creationId xmlns:a16="http://schemas.microsoft.com/office/drawing/2014/main" id="{77076B93-464C-58FA-A8E4-19098E43F5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10" name="Text Box 3036">
                <a:extLst>
                  <a:ext uri="{FF2B5EF4-FFF2-40B4-BE49-F238E27FC236}">
                    <a16:creationId xmlns:a16="http://schemas.microsoft.com/office/drawing/2014/main" id="{D2EC0BE5-43A7-2555-7EC7-12333CB54C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211" name="Group 6210">
              <a:extLst>
                <a:ext uri="{FF2B5EF4-FFF2-40B4-BE49-F238E27FC236}">
                  <a16:creationId xmlns:a16="http://schemas.microsoft.com/office/drawing/2014/main" id="{E2E4C5C6-E1E2-0C77-2F4C-95E225490719}"/>
                </a:ext>
              </a:extLst>
            </p:cNvPr>
            <p:cNvGrpSpPr/>
            <p:nvPr/>
          </p:nvGrpSpPr>
          <p:grpSpPr>
            <a:xfrm>
              <a:off x="8473569" y="19723684"/>
              <a:ext cx="84788" cy="91092"/>
              <a:chOff x="12626158" y="10798008"/>
              <a:chExt cx="84788" cy="91092"/>
            </a:xfrm>
          </p:grpSpPr>
          <p:sp>
            <p:nvSpPr>
              <p:cNvPr id="6218" name="Text Box 3036">
                <a:extLst>
                  <a:ext uri="{FF2B5EF4-FFF2-40B4-BE49-F238E27FC236}">
                    <a16:creationId xmlns:a16="http://schemas.microsoft.com/office/drawing/2014/main" id="{0A7B33E1-A5E9-B387-86BB-920809A124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21" name="Text Box 3036">
                <a:extLst>
                  <a:ext uri="{FF2B5EF4-FFF2-40B4-BE49-F238E27FC236}">
                    <a16:creationId xmlns:a16="http://schemas.microsoft.com/office/drawing/2014/main" id="{39FDEF9E-0EA6-21FC-C9AE-B49072D48F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22" name="Text Box 3036">
                <a:extLst>
                  <a:ext uri="{FF2B5EF4-FFF2-40B4-BE49-F238E27FC236}">
                    <a16:creationId xmlns:a16="http://schemas.microsoft.com/office/drawing/2014/main" id="{4458DA9D-82AF-B391-4092-34B592B51C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04" name="Group 7803">
            <a:extLst>
              <a:ext uri="{FF2B5EF4-FFF2-40B4-BE49-F238E27FC236}">
                <a16:creationId xmlns:a16="http://schemas.microsoft.com/office/drawing/2014/main" id="{61AAB45D-7D39-A01E-9EFE-3FCA7FCA1134}"/>
              </a:ext>
            </a:extLst>
          </p:cNvPr>
          <p:cNvGrpSpPr/>
          <p:nvPr/>
        </p:nvGrpSpPr>
        <p:grpSpPr>
          <a:xfrm>
            <a:off x="8700888" y="21075854"/>
            <a:ext cx="1440000" cy="512906"/>
            <a:chOff x="7155093" y="20157860"/>
            <a:chExt cx="1440000" cy="512906"/>
          </a:xfrm>
        </p:grpSpPr>
        <p:grpSp>
          <p:nvGrpSpPr>
            <p:cNvPr id="2100" name="organ group - facial muscles">
              <a:extLst>
                <a:ext uri="{FF2B5EF4-FFF2-40B4-BE49-F238E27FC236}">
                  <a16:creationId xmlns:a16="http://schemas.microsoft.com/office/drawing/2014/main" id="{05631C8A-9E82-9B20-1394-83D0C7294880}"/>
                </a:ext>
              </a:extLst>
            </p:cNvPr>
            <p:cNvGrpSpPr/>
            <p:nvPr/>
          </p:nvGrpSpPr>
          <p:grpSpPr>
            <a:xfrm>
              <a:off x="7155093" y="20157860"/>
              <a:ext cx="1440000" cy="512906"/>
              <a:chOff x="7554484" y="5020163"/>
              <a:chExt cx="1440000" cy="512906"/>
            </a:xfrm>
          </p:grpSpPr>
          <p:sp>
            <p:nvSpPr>
              <p:cNvPr id="2102" name="organ - facial muscles">
                <a:extLst>
                  <a:ext uri="{FF2B5EF4-FFF2-40B4-BE49-F238E27FC236}">
                    <a16:creationId xmlns:a16="http://schemas.microsoft.com/office/drawing/2014/main" id="{2350C994-ACC5-F239-B138-A779AC91F56F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51290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limb - Iliac region</a:t>
                </a:r>
              </a:p>
            </p:txBody>
          </p:sp>
          <p:sp>
            <p:nvSpPr>
              <p:cNvPr id="2103" name="FTU - orbicularis oculi">
                <a:extLst>
                  <a:ext uri="{FF2B5EF4-FFF2-40B4-BE49-F238E27FC236}">
                    <a16:creationId xmlns:a16="http://schemas.microsoft.com/office/drawing/2014/main" id="{E9D6099D-FB16-7797-93F8-EFE79B28F86D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Psoas major</a:t>
                </a:r>
              </a:p>
            </p:txBody>
          </p:sp>
          <p:sp>
            <p:nvSpPr>
              <p:cNvPr id="2113" name="FTU - occipitofrontalis">
                <a:extLst>
                  <a:ext uri="{FF2B5EF4-FFF2-40B4-BE49-F238E27FC236}">
                    <a16:creationId xmlns:a16="http://schemas.microsoft.com/office/drawing/2014/main" id="{FE1A68AF-8BDA-100A-2493-67CEA398741E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Psoas minor</a:t>
                </a:r>
              </a:p>
            </p:txBody>
          </p:sp>
          <p:sp>
            <p:nvSpPr>
              <p:cNvPr id="2115" name="FTU - nasalis">
                <a:extLst>
                  <a:ext uri="{FF2B5EF4-FFF2-40B4-BE49-F238E27FC236}">
                    <a16:creationId xmlns:a16="http://schemas.microsoft.com/office/drawing/2014/main" id="{6D62CE8F-2C60-0157-E6FD-83549D129983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Iliacus</a:t>
                </a:r>
              </a:p>
            </p:txBody>
          </p:sp>
        </p:grpSp>
        <p:grpSp>
          <p:nvGrpSpPr>
            <p:cNvPr id="6223" name="Group 6222">
              <a:extLst>
                <a:ext uri="{FF2B5EF4-FFF2-40B4-BE49-F238E27FC236}">
                  <a16:creationId xmlns:a16="http://schemas.microsoft.com/office/drawing/2014/main" id="{5B5ABA10-135A-3E87-C788-C3F94BC341DB}"/>
                </a:ext>
              </a:extLst>
            </p:cNvPr>
            <p:cNvGrpSpPr/>
            <p:nvPr/>
          </p:nvGrpSpPr>
          <p:grpSpPr>
            <a:xfrm>
              <a:off x="8481455" y="20288290"/>
              <a:ext cx="84788" cy="91092"/>
              <a:chOff x="12626158" y="10798008"/>
              <a:chExt cx="84788" cy="91092"/>
            </a:xfrm>
          </p:grpSpPr>
          <p:sp>
            <p:nvSpPr>
              <p:cNvPr id="6224" name="Text Box 3036">
                <a:extLst>
                  <a:ext uri="{FF2B5EF4-FFF2-40B4-BE49-F238E27FC236}">
                    <a16:creationId xmlns:a16="http://schemas.microsoft.com/office/drawing/2014/main" id="{C4D4C043-128F-B91E-914E-A1CB122903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27" name="Text Box 3036">
                <a:extLst>
                  <a:ext uri="{FF2B5EF4-FFF2-40B4-BE49-F238E27FC236}">
                    <a16:creationId xmlns:a16="http://schemas.microsoft.com/office/drawing/2014/main" id="{C8186B88-CF6B-66AC-4B64-6A9856EBAE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28" name="Text Box 3036">
                <a:extLst>
                  <a:ext uri="{FF2B5EF4-FFF2-40B4-BE49-F238E27FC236}">
                    <a16:creationId xmlns:a16="http://schemas.microsoft.com/office/drawing/2014/main" id="{BA120A51-55ED-6220-010A-B098D692B6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229" name="Group 6228">
              <a:extLst>
                <a:ext uri="{FF2B5EF4-FFF2-40B4-BE49-F238E27FC236}">
                  <a16:creationId xmlns:a16="http://schemas.microsoft.com/office/drawing/2014/main" id="{460247EB-AA39-796E-8C87-2E1E00A05D9F}"/>
                </a:ext>
              </a:extLst>
            </p:cNvPr>
            <p:cNvGrpSpPr/>
            <p:nvPr/>
          </p:nvGrpSpPr>
          <p:grpSpPr>
            <a:xfrm>
              <a:off x="8481455" y="20410603"/>
              <a:ext cx="84788" cy="91092"/>
              <a:chOff x="12626158" y="10798008"/>
              <a:chExt cx="84788" cy="91092"/>
            </a:xfrm>
          </p:grpSpPr>
          <p:sp>
            <p:nvSpPr>
              <p:cNvPr id="6230" name="Text Box 3036">
                <a:extLst>
                  <a:ext uri="{FF2B5EF4-FFF2-40B4-BE49-F238E27FC236}">
                    <a16:creationId xmlns:a16="http://schemas.microsoft.com/office/drawing/2014/main" id="{10A462B1-7A7A-E943-F6B4-B325B83385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33" name="Text Box 3036">
                <a:extLst>
                  <a:ext uri="{FF2B5EF4-FFF2-40B4-BE49-F238E27FC236}">
                    <a16:creationId xmlns:a16="http://schemas.microsoft.com/office/drawing/2014/main" id="{DA27467E-3291-2AB7-1596-88E2BB9B9E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34" name="Text Box 3036">
                <a:extLst>
                  <a:ext uri="{FF2B5EF4-FFF2-40B4-BE49-F238E27FC236}">
                    <a16:creationId xmlns:a16="http://schemas.microsoft.com/office/drawing/2014/main" id="{3DD3FEDE-25FD-EED8-D308-9DA1F7626B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235" name="Group 6234">
              <a:extLst>
                <a:ext uri="{FF2B5EF4-FFF2-40B4-BE49-F238E27FC236}">
                  <a16:creationId xmlns:a16="http://schemas.microsoft.com/office/drawing/2014/main" id="{A271EC6E-7AD8-8A16-12DD-6BE8D8872F11}"/>
                </a:ext>
              </a:extLst>
            </p:cNvPr>
            <p:cNvGrpSpPr/>
            <p:nvPr/>
          </p:nvGrpSpPr>
          <p:grpSpPr>
            <a:xfrm>
              <a:off x="8477742" y="20534132"/>
              <a:ext cx="84788" cy="91092"/>
              <a:chOff x="12626158" y="10798008"/>
              <a:chExt cx="84788" cy="91092"/>
            </a:xfrm>
          </p:grpSpPr>
          <p:sp>
            <p:nvSpPr>
              <p:cNvPr id="6236" name="Text Box 3036">
                <a:extLst>
                  <a:ext uri="{FF2B5EF4-FFF2-40B4-BE49-F238E27FC236}">
                    <a16:creationId xmlns:a16="http://schemas.microsoft.com/office/drawing/2014/main" id="{4416A5CD-2DB6-8246-FCFB-E683AF9277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39" name="Text Box 3036">
                <a:extLst>
                  <a:ext uri="{FF2B5EF4-FFF2-40B4-BE49-F238E27FC236}">
                    <a16:creationId xmlns:a16="http://schemas.microsoft.com/office/drawing/2014/main" id="{8801FCE7-5D64-0748-9478-E4C59510BE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40" name="Text Box 3036">
                <a:extLst>
                  <a:ext uri="{FF2B5EF4-FFF2-40B4-BE49-F238E27FC236}">
                    <a16:creationId xmlns:a16="http://schemas.microsoft.com/office/drawing/2014/main" id="{7BC9BFDE-F84E-B4AF-E177-AB6CD6536C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797" name="Group 7796">
            <a:extLst>
              <a:ext uri="{FF2B5EF4-FFF2-40B4-BE49-F238E27FC236}">
                <a16:creationId xmlns:a16="http://schemas.microsoft.com/office/drawing/2014/main" id="{325D0264-8634-5BCB-6035-4A4C854A8A8E}"/>
              </a:ext>
            </a:extLst>
          </p:cNvPr>
          <p:cNvGrpSpPr/>
          <p:nvPr/>
        </p:nvGrpSpPr>
        <p:grpSpPr>
          <a:xfrm>
            <a:off x="7149069" y="22785852"/>
            <a:ext cx="1441349" cy="1739118"/>
            <a:chOff x="7149069" y="22540271"/>
            <a:chExt cx="1441349" cy="1739118"/>
          </a:xfrm>
        </p:grpSpPr>
        <p:grpSp>
          <p:nvGrpSpPr>
            <p:cNvPr id="2597" name="Group 2596">
              <a:extLst>
                <a:ext uri="{FF2B5EF4-FFF2-40B4-BE49-F238E27FC236}">
                  <a16:creationId xmlns:a16="http://schemas.microsoft.com/office/drawing/2014/main" id="{E6E20D52-F097-94A7-C53E-FEA0AE7A474B}"/>
                </a:ext>
              </a:extLst>
            </p:cNvPr>
            <p:cNvGrpSpPr/>
            <p:nvPr/>
          </p:nvGrpSpPr>
          <p:grpSpPr>
            <a:xfrm>
              <a:off x="7149069" y="22540271"/>
              <a:ext cx="1441349" cy="1739118"/>
              <a:chOff x="7138846" y="22464198"/>
              <a:chExt cx="1441349" cy="1739118"/>
            </a:xfrm>
          </p:grpSpPr>
          <p:grpSp>
            <p:nvGrpSpPr>
              <p:cNvPr id="2358" name="organ group - facial muscles">
                <a:extLst>
                  <a:ext uri="{FF2B5EF4-FFF2-40B4-BE49-F238E27FC236}">
                    <a16:creationId xmlns:a16="http://schemas.microsoft.com/office/drawing/2014/main" id="{2F33C24A-8973-F1D2-4331-BE0E26926135}"/>
                  </a:ext>
                </a:extLst>
              </p:cNvPr>
              <p:cNvGrpSpPr/>
              <p:nvPr/>
            </p:nvGrpSpPr>
            <p:grpSpPr>
              <a:xfrm>
                <a:off x="7140195" y="22464198"/>
                <a:ext cx="1440000" cy="1739118"/>
                <a:chOff x="7554484" y="5020163"/>
                <a:chExt cx="1440000" cy="1739118"/>
              </a:xfrm>
            </p:grpSpPr>
            <p:sp>
              <p:nvSpPr>
                <p:cNvPr id="2359" name="organ - facial muscles">
                  <a:extLst>
                    <a:ext uri="{FF2B5EF4-FFF2-40B4-BE49-F238E27FC236}">
                      <a16:creationId xmlns:a16="http://schemas.microsoft.com/office/drawing/2014/main" id="{F2E8E439-58D2-B183-D4B3-888817CF620D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73911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Leg</a:t>
                  </a:r>
                </a:p>
              </p:txBody>
            </p:sp>
            <p:sp>
              <p:nvSpPr>
                <p:cNvPr id="2368" name="FTU - orbicularis oculi">
                  <a:extLst>
                    <a:ext uri="{FF2B5EF4-FFF2-40B4-BE49-F238E27FC236}">
                      <a16:creationId xmlns:a16="http://schemas.microsoft.com/office/drawing/2014/main" id="{D6D365CD-0914-2A0D-66AC-32AFC1DBB331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Tibialis anterior</a:t>
                  </a:r>
                </a:p>
              </p:txBody>
            </p:sp>
            <p:sp>
              <p:nvSpPr>
                <p:cNvPr id="2370" name="FTU - occipitofrontalis">
                  <a:extLst>
                    <a:ext uri="{FF2B5EF4-FFF2-40B4-BE49-F238E27FC236}">
                      <a16:creationId xmlns:a16="http://schemas.microsoft.com/office/drawing/2014/main" id="{645DEEA1-3D12-E9C1-5715-481DD8040730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hallucis longus</a:t>
                  </a:r>
                </a:p>
              </p:txBody>
            </p:sp>
            <p:sp>
              <p:nvSpPr>
                <p:cNvPr id="2371" name="FTU - nasalis">
                  <a:extLst>
                    <a:ext uri="{FF2B5EF4-FFF2-40B4-BE49-F238E27FC236}">
                      <a16:creationId xmlns:a16="http://schemas.microsoft.com/office/drawing/2014/main" id="{F66D3635-666B-43C3-B09B-3569F70AB1A7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 longus</a:t>
                  </a:r>
                </a:p>
              </p:txBody>
            </p:sp>
            <p:sp>
              <p:nvSpPr>
                <p:cNvPr id="2401" name="FTU - zygomaticus major">
                  <a:extLst>
                    <a:ext uri="{FF2B5EF4-FFF2-40B4-BE49-F238E27FC236}">
                      <a16:creationId xmlns:a16="http://schemas.microsoft.com/office/drawing/2014/main" id="{1F8F3C05-FBBD-8417-7569-AFBD46B33563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tertius</a:t>
                  </a:r>
                </a:p>
              </p:txBody>
            </p:sp>
            <p:sp>
              <p:nvSpPr>
                <p:cNvPr id="2403" name="FTU - zygomaticus minor">
                  <a:extLst>
                    <a:ext uri="{FF2B5EF4-FFF2-40B4-BE49-F238E27FC236}">
                      <a16:creationId xmlns:a16="http://schemas.microsoft.com/office/drawing/2014/main" id="{B3F449B7-CFBC-B456-6C6A-4C522D826204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Gastrocnemius</a:t>
                  </a:r>
                </a:p>
              </p:txBody>
            </p:sp>
            <p:sp>
              <p:nvSpPr>
                <p:cNvPr id="2404" name="FTU - orbicularis oris">
                  <a:extLst>
                    <a:ext uri="{FF2B5EF4-FFF2-40B4-BE49-F238E27FC236}">
                      <a16:creationId xmlns:a16="http://schemas.microsoft.com/office/drawing/2014/main" id="{654AC669-8DB2-6B6B-0982-ACB7A38301E1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Soleus</a:t>
                  </a:r>
                </a:p>
              </p:txBody>
            </p:sp>
            <p:sp>
              <p:nvSpPr>
                <p:cNvPr id="2427" name="FTU - depressor anguli oris">
                  <a:extLst>
                    <a:ext uri="{FF2B5EF4-FFF2-40B4-BE49-F238E27FC236}">
                      <a16:creationId xmlns:a16="http://schemas.microsoft.com/office/drawing/2014/main" id="{6EDBE1CE-F6C5-2DB3-9EAB-E0254273B97A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Plantaris</a:t>
                  </a:r>
                </a:p>
              </p:txBody>
            </p:sp>
            <p:sp>
              <p:nvSpPr>
                <p:cNvPr id="2429" name="FTU - levator labii">
                  <a:extLst>
                    <a:ext uri="{FF2B5EF4-FFF2-40B4-BE49-F238E27FC236}">
                      <a16:creationId xmlns:a16="http://schemas.microsoft.com/office/drawing/2014/main" id="{97F296DA-4768-D428-1EF1-16FF1CCCB621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Popliteus</a:t>
                  </a:r>
                </a:p>
              </p:txBody>
            </p:sp>
            <p:sp>
              <p:nvSpPr>
                <p:cNvPr id="2430" name="FTU - mentalis">
                  <a:extLst>
                    <a:ext uri="{FF2B5EF4-FFF2-40B4-BE49-F238E27FC236}">
                      <a16:creationId xmlns:a16="http://schemas.microsoft.com/office/drawing/2014/main" id="{49A47F3E-99F5-3EDC-202B-5A1B66F085FB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hallucis longus</a:t>
                  </a:r>
                </a:p>
              </p:txBody>
            </p:sp>
            <p:sp>
              <p:nvSpPr>
                <p:cNvPr id="2514" name="FTU - temporalis">
                  <a:extLst>
                    <a:ext uri="{FF2B5EF4-FFF2-40B4-BE49-F238E27FC236}">
                      <a16:creationId xmlns:a16="http://schemas.microsoft.com/office/drawing/2014/main" id="{79439C56-A2C1-AF55-60F2-7193D1AAC6F1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longus</a:t>
                  </a:r>
                </a:p>
              </p:txBody>
            </p:sp>
          </p:grpSp>
          <p:grpSp>
            <p:nvGrpSpPr>
              <p:cNvPr id="2515" name="organ group - facial muscles">
                <a:extLst>
                  <a:ext uri="{FF2B5EF4-FFF2-40B4-BE49-F238E27FC236}">
                    <a16:creationId xmlns:a16="http://schemas.microsoft.com/office/drawing/2014/main" id="{EA0683C7-F8B7-BC65-4170-34DDFBF0D038}"/>
                  </a:ext>
                </a:extLst>
              </p:cNvPr>
              <p:cNvGrpSpPr/>
              <p:nvPr/>
            </p:nvGrpSpPr>
            <p:grpSpPr>
              <a:xfrm>
                <a:off x="7138846" y="23804997"/>
                <a:ext cx="1440000" cy="351352"/>
                <a:chOff x="7546392" y="5140413"/>
                <a:chExt cx="1440000" cy="351352"/>
              </a:xfrm>
            </p:grpSpPr>
            <p:sp>
              <p:nvSpPr>
                <p:cNvPr id="2516" name="FTU - orbicularis oculi">
                  <a:extLst>
                    <a:ext uri="{FF2B5EF4-FFF2-40B4-BE49-F238E27FC236}">
                      <a16:creationId xmlns:a16="http://schemas.microsoft.com/office/drawing/2014/main" id="{6B6CE922-CC1A-EE15-B777-26232A9BBAE1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Tibialis posterior</a:t>
                  </a:r>
                </a:p>
              </p:txBody>
            </p:sp>
            <p:sp>
              <p:nvSpPr>
                <p:cNvPr id="2517" name="FTU - occipitofrontalis">
                  <a:extLst>
                    <a:ext uri="{FF2B5EF4-FFF2-40B4-BE49-F238E27FC236}">
                      <a16:creationId xmlns:a16="http://schemas.microsoft.com/office/drawing/2014/main" id="{EEEE98B9-4C00-0DAA-F026-7772B558748A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longus</a:t>
                  </a:r>
                </a:p>
              </p:txBody>
            </p:sp>
            <p:sp>
              <p:nvSpPr>
                <p:cNvPr id="2518" name="FTU - nasalis">
                  <a:extLst>
                    <a:ext uri="{FF2B5EF4-FFF2-40B4-BE49-F238E27FC236}">
                      <a16:creationId xmlns:a16="http://schemas.microsoft.com/office/drawing/2014/main" id="{5FA54D49-78AA-B0B6-2BE0-C8DE8642D0E2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brevis</a:t>
                  </a:r>
                </a:p>
              </p:txBody>
            </p:sp>
          </p:grpSp>
        </p:grpSp>
        <p:grpSp>
          <p:nvGrpSpPr>
            <p:cNvPr id="6325" name="Group 6324">
              <a:extLst>
                <a:ext uri="{FF2B5EF4-FFF2-40B4-BE49-F238E27FC236}">
                  <a16:creationId xmlns:a16="http://schemas.microsoft.com/office/drawing/2014/main" id="{8F343306-1570-BE1A-3AFF-60CAC0308FDF}"/>
                </a:ext>
              </a:extLst>
            </p:cNvPr>
            <p:cNvGrpSpPr/>
            <p:nvPr/>
          </p:nvGrpSpPr>
          <p:grpSpPr>
            <a:xfrm>
              <a:off x="8476459" y="22672130"/>
              <a:ext cx="84788" cy="91092"/>
              <a:chOff x="12626158" y="10798008"/>
              <a:chExt cx="84788" cy="91092"/>
            </a:xfrm>
          </p:grpSpPr>
          <p:sp>
            <p:nvSpPr>
              <p:cNvPr id="6326" name="Text Box 3036">
                <a:extLst>
                  <a:ext uri="{FF2B5EF4-FFF2-40B4-BE49-F238E27FC236}">
                    <a16:creationId xmlns:a16="http://schemas.microsoft.com/office/drawing/2014/main" id="{FAC75853-51A7-9D99-E552-333D7A4A77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27" name="Text Box 3036">
                <a:extLst>
                  <a:ext uri="{FF2B5EF4-FFF2-40B4-BE49-F238E27FC236}">
                    <a16:creationId xmlns:a16="http://schemas.microsoft.com/office/drawing/2014/main" id="{07FCD0AD-95A2-4D59-26E1-1AC92410F4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28" name="Text Box 3036">
                <a:extLst>
                  <a:ext uri="{FF2B5EF4-FFF2-40B4-BE49-F238E27FC236}">
                    <a16:creationId xmlns:a16="http://schemas.microsoft.com/office/drawing/2014/main" id="{B380D78D-2B94-C929-8A0C-7EE3C0FCDD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31" name="Group 6330">
              <a:extLst>
                <a:ext uri="{FF2B5EF4-FFF2-40B4-BE49-F238E27FC236}">
                  <a16:creationId xmlns:a16="http://schemas.microsoft.com/office/drawing/2014/main" id="{E7F166C8-59FA-AFC5-FABD-BE7C30A6B0BF}"/>
                </a:ext>
              </a:extLst>
            </p:cNvPr>
            <p:cNvGrpSpPr/>
            <p:nvPr/>
          </p:nvGrpSpPr>
          <p:grpSpPr>
            <a:xfrm>
              <a:off x="8479581" y="22792048"/>
              <a:ext cx="84788" cy="91092"/>
              <a:chOff x="12626158" y="10798008"/>
              <a:chExt cx="84788" cy="91092"/>
            </a:xfrm>
          </p:grpSpPr>
          <p:sp>
            <p:nvSpPr>
              <p:cNvPr id="6332" name="Text Box 3036">
                <a:extLst>
                  <a:ext uri="{FF2B5EF4-FFF2-40B4-BE49-F238E27FC236}">
                    <a16:creationId xmlns:a16="http://schemas.microsoft.com/office/drawing/2014/main" id="{2E89B175-7F9D-46FB-4E0E-591E9F9194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33" name="Text Box 3036">
                <a:extLst>
                  <a:ext uri="{FF2B5EF4-FFF2-40B4-BE49-F238E27FC236}">
                    <a16:creationId xmlns:a16="http://schemas.microsoft.com/office/drawing/2014/main" id="{F6129990-2562-6BCC-CA66-509A7C4797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34" name="Text Box 3036">
                <a:extLst>
                  <a:ext uri="{FF2B5EF4-FFF2-40B4-BE49-F238E27FC236}">
                    <a16:creationId xmlns:a16="http://schemas.microsoft.com/office/drawing/2014/main" id="{8A759C85-BF6A-22C9-4A2E-9CEA57C5E0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37" name="Group 6336">
              <a:extLst>
                <a:ext uri="{FF2B5EF4-FFF2-40B4-BE49-F238E27FC236}">
                  <a16:creationId xmlns:a16="http://schemas.microsoft.com/office/drawing/2014/main" id="{D2F52358-1CDD-1E91-9C4C-58E313F06F07}"/>
                </a:ext>
              </a:extLst>
            </p:cNvPr>
            <p:cNvGrpSpPr/>
            <p:nvPr/>
          </p:nvGrpSpPr>
          <p:grpSpPr>
            <a:xfrm>
              <a:off x="8479581" y="22914361"/>
              <a:ext cx="84788" cy="91092"/>
              <a:chOff x="12626158" y="10798008"/>
              <a:chExt cx="84788" cy="91092"/>
            </a:xfrm>
          </p:grpSpPr>
          <p:sp>
            <p:nvSpPr>
              <p:cNvPr id="6338" name="Text Box 3036">
                <a:extLst>
                  <a:ext uri="{FF2B5EF4-FFF2-40B4-BE49-F238E27FC236}">
                    <a16:creationId xmlns:a16="http://schemas.microsoft.com/office/drawing/2014/main" id="{73875888-18C6-A9C2-15AA-123E45CB8E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39" name="Text Box 3036">
                <a:extLst>
                  <a:ext uri="{FF2B5EF4-FFF2-40B4-BE49-F238E27FC236}">
                    <a16:creationId xmlns:a16="http://schemas.microsoft.com/office/drawing/2014/main" id="{36935AEE-87D8-C094-5D6B-50C9C4E637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40" name="Text Box 3036">
                <a:extLst>
                  <a:ext uri="{FF2B5EF4-FFF2-40B4-BE49-F238E27FC236}">
                    <a16:creationId xmlns:a16="http://schemas.microsoft.com/office/drawing/2014/main" id="{CF1A3391-E4F8-1155-7FDA-AE564EF339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42" name="Group 6341">
              <a:extLst>
                <a:ext uri="{FF2B5EF4-FFF2-40B4-BE49-F238E27FC236}">
                  <a16:creationId xmlns:a16="http://schemas.microsoft.com/office/drawing/2014/main" id="{B9D0882D-30A9-C512-8650-6649947A6E5C}"/>
                </a:ext>
              </a:extLst>
            </p:cNvPr>
            <p:cNvGrpSpPr/>
            <p:nvPr/>
          </p:nvGrpSpPr>
          <p:grpSpPr>
            <a:xfrm>
              <a:off x="8480350" y="23037890"/>
              <a:ext cx="84788" cy="91092"/>
              <a:chOff x="12626158" y="10798008"/>
              <a:chExt cx="84788" cy="91092"/>
            </a:xfrm>
          </p:grpSpPr>
          <p:sp>
            <p:nvSpPr>
              <p:cNvPr id="6343" name="Text Box 3036">
                <a:extLst>
                  <a:ext uri="{FF2B5EF4-FFF2-40B4-BE49-F238E27FC236}">
                    <a16:creationId xmlns:a16="http://schemas.microsoft.com/office/drawing/2014/main" id="{4CE9E9F9-E4CD-E17D-73B6-21FE9EFA06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44" name="Text Box 3036">
                <a:extLst>
                  <a:ext uri="{FF2B5EF4-FFF2-40B4-BE49-F238E27FC236}">
                    <a16:creationId xmlns:a16="http://schemas.microsoft.com/office/drawing/2014/main" id="{22CA491E-8A59-5FD3-7C24-C12D16CDB1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45" name="Text Box 3036">
                <a:extLst>
                  <a:ext uri="{FF2B5EF4-FFF2-40B4-BE49-F238E27FC236}">
                    <a16:creationId xmlns:a16="http://schemas.microsoft.com/office/drawing/2014/main" id="{FA9B1BDA-A74F-8DCE-A755-6A6FB59B6C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46" name="Group 6345">
              <a:extLst>
                <a:ext uri="{FF2B5EF4-FFF2-40B4-BE49-F238E27FC236}">
                  <a16:creationId xmlns:a16="http://schemas.microsoft.com/office/drawing/2014/main" id="{5E8EE41C-2C3F-73B3-529A-3DDD258ACFD0}"/>
                </a:ext>
              </a:extLst>
            </p:cNvPr>
            <p:cNvGrpSpPr/>
            <p:nvPr/>
          </p:nvGrpSpPr>
          <p:grpSpPr>
            <a:xfrm>
              <a:off x="8478990" y="23157808"/>
              <a:ext cx="84788" cy="91092"/>
              <a:chOff x="12626158" y="10798008"/>
              <a:chExt cx="84788" cy="91092"/>
            </a:xfrm>
          </p:grpSpPr>
          <p:sp>
            <p:nvSpPr>
              <p:cNvPr id="6347" name="Text Box 3036">
                <a:extLst>
                  <a:ext uri="{FF2B5EF4-FFF2-40B4-BE49-F238E27FC236}">
                    <a16:creationId xmlns:a16="http://schemas.microsoft.com/office/drawing/2014/main" id="{6E669D7E-EE85-5233-8CDE-B7C3DB6D11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48" name="Text Box 3036">
                <a:extLst>
                  <a:ext uri="{FF2B5EF4-FFF2-40B4-BE49-F238E27FC236}">
                    <a16:creationId xmlns:a16="http://schemas.microsoft.com/office/drawing/2014/main" id="{26290DEA-20B4-D2A6-1B29-BFD2AE5923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49" name="Text Box 3036">
                <a:extLst>
                  <a:ext uri="{FF2B5EF4-FFF2-40B4-BE49-F238E27FC236}">
                    <a16:creationId xmlns:a16="http://schemas.microsoft.com/office/drawing/2014/main" id="{A47FEFC3-C1AE-77A5-7E9F-F453702DBC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50" name="Group 6349">
              <a:extLst>
                <a:ext uri="{FF2B5EF4-FFF2-40B4-BE49-F238E27FC236}">
                  <a16:creationId xmlns:a16="http://schemas.microsoft.com/office/drawing/2014/main" id="{6F5F316E-A3E4-E2DD-EE1A-630CDFE46BDA}"/>
                </a:ext>
              </a:extLst>
            </p:cNvPr>
            <p:cNvGrpSpPr/>
            <p:nvPr/>
          </p:nvGrpSpPr>
          <p:grpSpPr>
            <a:xfrm>
              <a:off x="8478990" y="23280121"/>
              <a:ext cx="84788" cy="91092"/>
              <a:chOff x="12626158" y="10798008"/>
              <a:chExt cx="84788" cy="91092"/>
            </a:xfrm>
          </p:grpSpPr>
          <p:sp>
            <p:nvSpPr>
              <p:cNvPr id="6351" name="Text Box 3036">
                <a:extLst>
                  <a:ext uri="{FF2B5EF4-FFF2-40B4-BE49-F238E27FC236}">
                    <a16:creationId xmlns:a16="http://schemas.microsoft.com/office/drawing/2014/main" id="{09D75BED-B0DC-616A-3462-3463D00DFB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52" name="Text Box 3036">
                <a:extLst>
                  <a:ext uri="{FF2B5EF4-FFF2-40B4-BE49-F238E27FC236}">
                    <a16:creationId xmlns:a16="http://schemas.microsoft.com/office/drawing/2014/main" id="{817B9420-051F-5BEE-FC75-64C4AC385B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53" name="Text Box 3036">
                <a:extLst>
                  <a:ext uri="{FF2B5EF4-FFF2-40B4-BE49-F238E27FC236}">
                    <a16:creationId xmlns:a16="http://schemas.microsoft.com/office/drawing/2014/main" id="{CEFE9FB9-3117-5619-F9D6-078EF4BF28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54" name="Group 6353">
              <a:extLst>
                <a:ext uri="{FF2B5EF4-FFF2-40B4-BE49-F238E27FC236}">
                  <a16:creationId xmlns:a16="http://schemas.microsoft.com/office/drawing/2014/main" id="{1E129615-C8A6-A603-0E97-29F6F255155F}"/>
                </a:ext>
              </a:extLst>
            </p:cNvPr>
            <p:cNvGrpSpPr/>
            <p:nvPr/>
          </p:nvGrpSpPr>
          <p:grpSpPr>
            <a:xfrm>
              <a:off x="8477129" y="23402754"/>
              <a:ext cx="84788" cy="91092"/>
              <a:chOff x="12626158" y="10798008"/>
              <a:chExt cx="84788" cy="91092"/>
            </a:xfrm>
          </p:grpSpPr>
          <p:sp>
            <p:nvSpPr>
              <p:cNvPr id="6355" name="Text Box 3036">
                <a:extLst>
                  <a:ext uri="{FF2B5EF4-FFF2-40B4-BE49-F238E27FC236}">
                    <a16:creationId xmlns:a16="http://schemas.microsoft.com/office/drawing/2014/main" id="{05A2ED89-20A9-94AA-5450-E3BDC83F50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56" name="Text Box 3036">
                <a:extLst>
                  <a:ext uri="{FF2B5EF4-FFF2-40B4-BE49-F238E27FC236}">
                    <a16:creationId xmlns:a16="http://schemas.microsoft.com/office/drawing/2014/main" id="{D8AB84B6-DA24-8194-8682-28196781D7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57" name="Text Box 3036">
                <a:extLst>
                  <a:ext uri="{FF2B5EF4-FFF2-40B4-BE49-F238E27FC236}">
                    <a16:creationId xmlns:a16="http://schemas.microsoft.com/office/drawing/2014/main" id="{E02C22B4-58AA-D11F-2E3B-8DCBE94ED9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58" name="Group 6357">
              <a:extLst>
                <a:ext uri="{FF2B5EF4-FFF2-40B4-BE49-F238E27FC236}">
                  <a16:creationId xmlns:a16="http://schemas.microsoft.com/office/drawing/2014/main" id="{DDF4B404-608A-B362-1F8C-DB556C15BF53}"/>
                </a:ext>
              </a:extLst>
            </p:cNvPr>
            <p:cNvGrpSpPr/>
            <p:nvPr/>
          </p:nvGrpSpPr>
          <p:grpSpPr>
            <a:xfrm>
              <a:off x="8480251" y="23522672"/>
              <a:ext cx="84788" cy="91092"/>
              <a:chOff x="12626158" y="10798008"/>
              <a:chExt cx="84788" cy="91092"/>
            </a:xfrm>
          </p:grpSpPr>
          <p:sp>
            <p:nvSpPr>
              <p:cNvPr id="6359" name="Text Box 3036">
                <a:extLst>
                  <a:ext uri="{FF2B5EF4-FFF2-40B4-BE49-F238E27FC236}">
                    <a16:creationId xmlns:a16="http://schemas.microsoft.com/office/drawing/2014/main" id="{F279BC99-D257-954B-48CF-5B7DB71CC6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60" name="Text Box 3036">
                <a:extLst>
                  <a:ext uri="{FF2B5EF4-FFF2-40B4-BE49-F238E27FC236}">
                    <a16:creationId xmlns:a16="http://schemas.microsoft.com/office/drawing/2014/main" id="{6243C530-46FB-B414-E8E8-A32704B72F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61" name="Text Box 3036">
                <a:extLst>
                  <a:ext uri="{FF2B5EF4-FFF2-40B4-BE49-F238E27FC236}">
                    <a16:creationId xmlns:a16="http://schemas.microsoft.com/office/drawing/2014/main" id="{E861FA09-89F5-B6D2-AB7C-F612A66113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62" name="Group 6361">
              <a:extLst>
                <a:ext uri="{FF2B5EF4-FFF2-40B4-BE49-F238E27FC236}">
                  <a16:creationId xmlns:a16="http://schemas.microsoft.com/office/drawing/2014/main" id="{A0846B68-7ADA-9DD2-9305-249F97EFE409}"/>
                </a:ext>
              </a:extLst>
            </p:cNvPr>
            <p:cNvGrpSpPr/>
            <p:nvPr/>
          </p:nvGrpSpPr>
          <p:grpSpPr>
            <a:xfrm>
              <a:off x="8480251" y="23644985"/>
              <a:ext cx="84788" cy="91092"/>
              <a:chOff x="12626158" y="10798008"/>
              <a:chExt cx="84788" cy="91092"/>
            </a:xfrm>
          </p:grpSpPr>
          <p:sp>
            <p:nvSpPr>
              <p:cNvPr id="6363" name="Text Box 3036">
                <a:extLst>
                  <a:ext uri="{FF2B5EF4-FFF2-40B4-BE49-F238E27FC236}">
                    <a16:creationId xmlns:a16="http://schemas.microsoft.com/office/drawing/2014/main" id="{A216F9D5-DE49-3C80-4775-492CD67F82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64" name="Text Box 3036">
                <a:extLst>
                  <a:ext uri="{FF2B5EF4-FFF2-40B4-BE49-F238E27FC236}">
                    <a16:creationId xmlns:a16="http://schemas.microsoft.com/office/drawing/2014/main" id="{8AE61B84-C490-1FEC-BB03-50EA512CF7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65" name="Text Box 3036">
                <a:extLst>
                  <a:ext uri="{FF2B5EF4-FFF2-40B4-BE49-F238E27FC236}">
                    <a16:creationId xmlns:a16="http://schemas.microsoft.com/office/drawing/2014/main" id="{EFC331A1-1FE3-22ED-4DDF-073DA5FC3B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66" name="Group 6365">
              <a:extLst>
                <a:ext uri="{FF2B5EF4-FFF2-40B4-BE49-F238E27FC236}">
                  <a16:creationId xmlns:a16="http://schemas.microsoft.com/office/drawing/2014/main" id="{AD1D615C-7908-3CE6-DB19-2062BADF55E2}"/>
                </a:ext>
              </a:extLst>
            </p:cNvPr>
            <p:cNvGrpSpPr/>
            <p:nvPr/>
          </p:nvGrpSpPr>
          <p:grpSpPr>
            <a:xfrm>
              <a:off x="8481020" y="23768514"/>
              <a:ext cx="84788" cy="91092"/>
              <a:chOff x="12626158" y="10798008"/>
              <a:chExt cx="84788" cy="91092"/>
            </a:xfrm>
          </p:grpSpPr>
          <p:sp>
            <p:nvSpPr>
              <p:cNvPr id="6367" name="Text Box 3036">
                <a:extLst>
                  <a:ext uri="{FF2B5EF4-FFF2-40B4-BE49-F238E27FC236}">
                    <a16:creationId xmlns:a16="http://schemas.microsoft.com/office/drawing/2014/main" id="{28E9191B-69F5-99F3-479F-83B27202DA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71" name="Text Box 3036">
                <a:extLst>
                  <a:ext uri="{FF2B5EF4-FFF2-40B4-BE49-F238E27FC236}">
                    <a16:creationId xmlns:a16="http://schemas.microsoft.com/office/drawing/2014/main" id="{70D57F86-953A-F32B-4899-686780F627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74" name="Text Box 3036">
                <a:extLst>
                  <a:ext uri="{FF2B5EF4-FFF2-40B4-BE49-F238E27FC236}">
                    <a16:creationId xmlns:a16="http://schemas.microsoft.com/office/drawing/2014/main" id="{4E149153-2177-F13B-0CB1-BB2135AA54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75" name="Group 6374">
              <a:extLst>
                <a:ext uri="{FF2B5EF4-FFF2-40B4-BE49-F238E27FC236}">
                  <a16:creationId xmlns:a16="http://schemas.microsoft.com/office/drawing/2014/main" id="{8FCBC102-7652-0E1C-AA60-AE1CA9AF4E38}"/>
                </a:ext>
              </a:extLst>
            </p:cNvPr>
            <p:cNvGrpSpPr/>
            <p:nvPr/>
          </p:nvGrpSpPr>
          <p:grpSpPr>
            <a:xfrm>
              <a:off x="8479660" y="23888432"/>
              <a:ext cx="84788" cy="91092"/>
              <a:chOff x="12626158" y="10798008"/>
              <a:chExt cx="84788" cy="91092"/>
            </a:xfrm>
          </p:grpSpPr>
          <p:sp>
            <p:nvSpPr>
              <p:cNvPr id="6376" name="Text Box 3036">
                <a:extLst>
                  <a:ext uri="{FF2B5EF4-FFF2-40B4-BE49-F238E27FC236}">
                    <a16:creationId xmlns:a16="http://schemas.microsoft.com/office/drawing/2014/main" id="{38250BEA-2580-9B29-0610-FB7C81157F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77" name="Text Box 3036">
                <a:extLst>
                  <a:ext uri="{FF2B5EF4-FFF2-40B4-BE49-F238E27FC236}">
                    <a16:creationId xmlns:a16="http://schemas.microsoft.com/office/drawing/2014/main" id="{A84CEA3E-F6E6-8174-AE30-C817060758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80" name="Text Box 3036">
                <a:extLst>
                  <a:ext uri="{FF2B5EF4-FFF2-40B4-BE49-F238E27FC236}">
                    <a16:creationId xmlns:a16="http://schemas.microsoft.com/office/drawing/2014/main" id="{2B61D193-B089-82E7-ABBD-2319D09228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81" name="Group 6380">
              <a:extLst>
                <a:ext uri="{FF2B5EF4-FFF2-40B4-BE49-F238E27FC236}">
                  <a16:creationId xmlns:a16="http://schemas.microsoft.com/office/drawing/2014/main" id="{DC594163-4A5F-36CF-FA7D-858D82ED6434}"/>
                </a:ext>
              </a:extLst>
            </p:cNvPr>
            <p:cNvGrpSpPr/>
            <p:nvPr/>
          </p:nvGrpSpPr>
          <p:grpSpPr>
            <a:xfrm>
              <a:off x="8479660" y="24010745"/>
              <a:ext cx="84788" cy="91092"/>
              <a:chOff x="12626158" y="10798008"/>
              <a:chExt cx="84788" cy="91092"/>
            </a:xfrm>
          </p:grpSpPr>
          <p:sp>
            <p:nvSpPr>
              <p:cNvPr id="6382" name="Text Box 3036">
                <a:extLst>
                  <a:ext uri="{FF2B5EF4-FFF2-40B4-BE49-F238E27FC236}">
                    <a16:creationId xmlns:a16="http://schemas.microsoft.com/office/drawing/2014/main" id="{C76B7E09-546F-8909-5CA0-AD3A5907EA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83" name="Text Box 3036">
                <a:extLst>
                  <a:ext uri="{FF2B5EF4-FFF2-40B4-BE49-F238E27FC236}">
                    <a16:creationId xmlns:a16="http://schemas.microsoft.com/office/drawing/2014/main" id="{8E6B3BD0-B0D2-B43B-436C-70C570510A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86" name="Text Box 3036">
                <a:extLst>
                  <a:ext uri="{FF2B5EF4-FFF2-40B4-BE49-F238E27FC236}">
                    <a16:creationId xmlns:a16="http://schemas.microsoft.com/office/drawing/2014/main" id="{40140B39-311C-0B00-8186-D1438D7139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87" name="Group 6386">
              <a:extLst>
                <a:ext uri="{FF2B5EF4-FFF2-40B4-BE49-F238E27FC236}">
                  <a16:creationId xmlns:a16="http://schemas.microsoft.com/office/drawing/2014/main" id="{256DEAF5-6CF4-9D6F-18D8-241EA4E8F68E}"/>
                </a:ext>
              </a:extLst>
            </p:cNvPr>
            <p:cNvGrpSpPr/>
            <p:nvPr/>
          </p:nvGrpSpPr>
          <p:grpSpPr>
            <a:xfrm>
              <a:off x="8477129" y="24134478"/>
              <a:ext cx="84788" cy="91092"/>
              <a:chOff x="12626158" y="10798008"/>
              <a:chExt cx="84788" cy="91092"/>
            </a:xfrm>
          </p:grpSpPr>
          <p:sp>
            <p:nvSpPr>
              <p:cNvPr id="6388" name="Text Box 3036">
                <a:extLst>
                  <a:ext uri="{FF2B5EF4-FFF2-40B4-BE49-F238E27FC236}">
                    <a16:creationId xmlns:a16="http://schemas.microsoft.com/office/drawing/2014/main" id="{3793835D-E74F-F660-4B2F-AB3056A613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89" name="Text Box 3036">
                <a:extLst>
                  <a:ext uri="{FF2B5EF4-FFF2-40B4-BE49-F238E27FC236}">
                    <a16:creationId xmlns:a16="http://schemas.microsoft.com/office/drawing/2014/main" id="{353531E8-1319-C6C4-4FBD-140EA24309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92" name="Text Box 3036">
                <a:extLst>
                  <a:ext uri="{FF2B5EF4-FFF2-40B4-BE49-F238E27FC236}">
                    <a16:creationId xmlns:a16="http://schemas.microsoft.com/office/drawing/2014/main" id="{5C8FA26A-2902-5EAC-3311-69ED6E093F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26" name="Group 7825">
            <a:extLst>
              <a:ext uri="{FF2B5EF4-FFF2-40B4-BE49-F238E27FC236}">
                <a16:creationId xmlns:a16="http://schemas.microsoft.com/office/drawing/2014/main" id="{F5E585C2-947E-F570-3FCF-23F098485209}"/>
              </a:ext>
            </a:extLst>
          </p:cNvPr>
          <p:cNvGrpSpPr/>
          <p:nvPr/>
        </p:nvGrpSpPr>
        <p:grpSpPr>
          <a:xfrm>
            <a:off x="8698246" y="14462219"/>
            <a:ext cx="1440000" cy="649026"/>
            <a:chOff x="8694010" y="14236400"/>
            <a:chExt cx="1440000" cy="649026"/>
          </a:xfrm>
        </p:grpSpPr>
        <p:grpSp>
          <p:nvGrpSpPr>
            <p:cNvPr id="1423" name="organ group - facial muscles">
              <a:extLst>
                <a:ext uri="{FF2B5EF4-FFF2-40B4-BE49-F238E27FC236}">
                  <a16:creationId xmlns:a16="http://schemas.microsoft.com/office/drawing/2014/main" id="{74A350D3-2ECA-0761-FAA0-8ECA32C37F3A}"/>
                </a:ext>
              </a:extLst>
            </p:cNvPr>
            <p:cNvGrpSpPr/>
            <p:nvPr/>
          </p:nvGrpSpPr>
          <p:grpSpPr>
            <a:xfrm>
              <a:off x="8694010" y="14236400"/>
              <a:ext cx="1440000" cy="649026"/>
              <a:chOff x="7554484" y="5020163"/>
              <a:chExt cx="1440000" cy="649026"/>
            </a:xfrm>
          </p:grpSpPr>
          <p:sp>
            <p:nvSpPr>
              <p:cNvPr id="1429" name="organ - facial muscles">
                <a:extLst>
                  <a:ext uri="{FF2B5EF4-FFF2-40B4-BE49-F238E27FC236}">
                    <a16:creationId xmlns:a16="http://schemas.microsoft.com/office/drawing/2014/main" id="{21E76EA3-7192-18F4-CCDF-3AE21D73B6A1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4902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Pelvis</a:t>
                </a:r>
              </a:p>
            </p:txBody>
          </p:sp>
          <p:sp>
            <p:nvSpPr>
              <p:cNvPr id="1430" name="FTU - orbicularis oculi">
                <a:extLst>
                  <a:ext uri="{FF2B5EF4-FFF2-40B4-BE49-F238E27FC236}">
                    <a16:creationId xmlns:a16="http://schemas.microsoft.com/office/drawing/2014/main" id="{2E0D69C4-17B2-D6CB-9E7A-74E8F6C2F621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Coccygeus</a:t>
                </a:r>
              </a:p>
            </p:txBody>
          </p:sp>
          <p:sp>
            <p:nvSpPr>
              <p:cNvPr id="1435" name="FTU - occipitofrontalis">
                <a:extLst>
                  <a:ext uri="{FF2B5EF4-FFF2-40B4-BE49-F238E27FC236}">
                    <a16:creationId xmlns:a16="http://schemas.microsoft.com/office/drawing/2014/main" id="{15B60119-1E54-10CC-06C0-D99FB244C8E3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Iliococcygeus</a:t>
                </a:r>
              </a:p>
            </p:txBody>
          </p:sp>
          <p:sp>
            <p:nvSpPr>
              <p:cNvPr id="1441" name="FTU - nasalis">
                <a:extLst>
                  <a:ext uri="{FF2B5EF4-FFF2-40B4-BE49-F238E27FC236}">
                    <a16:creationId xmlns:a16="http://schemas.microsoft.com/office/drawing/2014/main" id="{35A81821-8A00-9F1B-AA49-942A848CAC89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Pubococcygeus</a:t>
                </a:r>
              </a:p>
            </p:txBody>
          </p:sp>
          <p:sp>
            <p:nvSpPr>
              <p:cNvPr id="1442" name="FTU - zygomaticus major">
                <a:extLst>
                  <a:ext uri="{FF2B5EF4-FFF2-40B4-BE49-F238E27FC236}">
                    <a16:creationId xmlns:a16="http://schemas.microsoft.com/office/drawing/2014/main" id="{9D1470DF-CCD1-2B93-7CA8-4D5AACA97C5E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Puborectalis</a:t>
                </a:r>
              </a:p>
            </p:txBody>
          </p:sp>
        </p:grpSp>
        <p:grpSp>
          <p:nvGrpSpPr>
            <p:cNvPr id="6419" name="Group 6418">
              <a:extLst>
                <a:ext uri="{FF2B5EF4-FFF2-40B4-BE49-F238E27FC236}">
                  <a16:creationId xmlns:a16="http://schemas.microsoft.com/office/drawing/2014/main" id="{2ABB56A8-8741-15CC-4449-99B9359C5492}"/>
                </a:ext>
              </a:extLst>
            </p:cNvPr>
            <p:cNvGrpSpPr/>
            <p:nvPr/>
          </p:nvGrpSpPr>
          <p:grpSpPr>
            <a:xfrm>
              <a:off x="10020056" y="14365787"/>
              <a:ext cx="84788" cy="91092"/>
              <a:chOff x="12626158" y="10798008"/>
              <a:chExt cx="84788" cy="91092"/>
            </a:xfrm>
          </p:grpSpPr>
          <p:sp>
            <p:nvSpPr>
              <p:cNvPr id="6422" name="Text Box 3036">
                <a:extLst>
                  <a:ext uri="{FF2B5EF4-FFF2-40B4-BE49-F238E27FC236}">
                    <a16:creationId xmlns:a16="http://schemas.microsoft.com/office/drawing/2014/main" id="{8B0B2508-E86A-84E4-5199-8C92366865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23" name="Text Box 3036">
                <a:extLst>
                  <a:ext uri="{FF2B5EF4-FFF2-40B4-BE49-F238E27FC236}">
                    <a16:creationId xmlns:a16="http://schemas.microsoft.com/office/drawing/2014/main" id="{58F3820E-5C7A-F2B0-D788-5C9552D414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24" name="Text Box 3036">
                <a:extLst>
                  <a:ext uri="{FF2B5EF4-FFF2-40B4-BE49-F238E27FC236}">
                    <a16:creationId xmlns:a16="http://schemas.microsoft.com/office/drawing/2014/main" id="{897EF143-F0F0-1ADD-9B9E-F3E8F1FE63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25" name="Group 6424">
              <a:extLst>
                <a:ext uri="{FF2B5EF4-FFF2-40B4-BE49-F238E27FC236}">
                  <a16:creationId xmlns:a16="http://schemas.microsoft.com/office/drawing/2014/main" id="{58136226-B8DB-8073-3CB4-FC2714DD65B9}"/>
                </a:ext>
              </a:extLst>
            </p:cNvPr>
            <p:cNvGrpSpPr/>
            <p:nvPr/>
          </p:nvGrpSpPr>
          <p:grpSpPr>
            <a:xfrm>
              <a:off x="10020056" y="14488100"/>
              <a:ext cx="84788" cy="91092"/>
              <a:chOff x="12626158" y="10798008"/>
              <a:chExt cx="84788" cy="91092"/>
            </a:xfrm>
          </p:grpSpPr>
          <p:sp>
            <p:nvSpPr>
              <p:cNvPr id="6426" name="Text Box 3036">
                <a:extLst>
                  <a:ext uri="{FF2B5EF4-FFF2-40B4-BE49-F238E27FC236}">
                    <a16:creationId xmlns:a16="http://schemas.microsoft.com/office/drawing/2014/main" id="{3EB30FE3-5ECE-E71D-EE94-817EA272EE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27" name="Text Box 3036">
                <a:extLst>
                  <a:ext uri="{FF2B5EF4-FFF2-40B4-BE49-F238E27FC236}">
                    <a16:creationId xmlns:a16="http://schemas.microsoft.com/office/drawing/2014/main" id="{667E98E1-CF0A-1CE0-32A5-A9961F2DAA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28" name="Text Box 3036">
                <a:extLst>
                  <a:ext uri="{FF2B5EF4-FFF2-40B4-BE49-F238E27FC236}">
                    <a16:creationId xmlns:a16="http://schemas.microsoft.com/office/drawing/2014/main" id="{146040C1-1C36-0A8B-79BE-63177954DC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29" name="Group 6428">
              <a:extLst>
                <a:ext uri="{FF2B5EF4-FFF2-40B4-BE49-F238E27FC236}">
                  <a16:creationId xmlns:a16="http://schemas.microsoft.com/office/drawing/2014/main" id="{75EBCD5B-B300-38C2-4FE0-F1CE0E4237E3}"/>
                </a:ext>
              </a:extLst>
            </p:cNvPr>
            <p:cNvGrpSpPr/>
            <p:nvPr/>
          </p:nvGrpSpPr>
          <p:grpSpPr>
            <a:xfrm>
              <a:off x="10016343" y="14611629"/>
              <a:ext cx="84788" cy="91092"/>
              <a:chOff x="12626158" y="10798008"/>
              <a:chExt cx="84788" cy="91092"/>
            </a:xfrm>
          </p:grpSpPr>
          <p:sp>
            <p:nvSpPr>
              <p:cNvPr id="6430" name="Text Box 3036">
                <a:extLst>
                  <a:ext uri="{FF2B5EF4-FFF2-40B4-BE49-F238E27FC236}">
                    <a16:creationId xmlns:a16="http://schemas.microsoft.com/office/drawing/2014/main" id="{80D3F320-CC69-6AA7-FEC8-AF73839E23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31" name="Text Box 3036">
                <a:extLst>
                  <a:ext uri="{FF2B5EF4-FFF2-40B4-BE49-F238E27FC236}">
                    <a16:creationId xmlns:a16="http://schemas.microsoft.com/office/drawing/2014/main" id="{E9AE6797-A65C-3BB2-4D57-5904CDFA15E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32" name="Text Box 3036">
                <a:extLst>
                  <a:ext uri="{FF2B5EF4-FFF2-40B4-BE49-F238E27FC236}">
                    <a16:creationId xmlns:a16="http://schemas.microsoft.com/office/drawing/2014/main" id="{9013418F-951C-8513-F6E3-34A0B73486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33" name="Group 6432">
              <a:extLst>
                <a:ext uri="{FF2B5EF4-FFF2-40B4-BE49-F238E27FC236}">
                  <a16:creationId xmlns:a16="http://schemas.microsoft.com/office/drawing/2014/main" id="{96E5414C-EF33-DA5A-3DBE-E369C04D8C2D}"/>
                </a:ext>
              </a:extLst>
            </p:cNvPr>
            <p:cNvGrpSpPr/>
            <p:nvPr/>
          </p:nvGrpSpPr>
          <p:grpSpPr>
            <a:xfrm>
              <a:off x="10014983" y="14731547"/>
              <a:ext cx="84788" cy="91092"/>
              <a:chOff x="12626158" y="10798008"/>
              <a:chExt cx="84788" cy="91092"/>
            </a:xfrm>
          </p:grpSpPr>
          <p:sp>
            <p:nvSpPr>
              <p:cNvPr id="6434" name="Text Box 3036">
                <a:extLst>
                  <a:ext uri="{FF2B5EF4-FFF2-40B4-BE49-F238E27FC236}">
                    <a16:creationId xmlns:a16="http://schemas.microsoft.com/office/drawing/2014/main" id="{F05778CA-19B4-009F-1D00-E016E531B2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35" name="Text Box 3036">
                <a:extLst>
                  <a:ext uri="{FF2B5EF4-FFF2-40B4-BE49-F238E27FC236}">
                    <a16:creationId xmlns:a16="http://schemas.microsoft.com/office/drawing/2014/main" id="{C639914F-0480-1359-C189-9D6EC94AD3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36" name="Text Box 3036">
                <a:extLst>
                  <a:ext uri="{FF2B5EF4-FFF2-40B4-BE49-F238E27FC236}">
                    <a16:creationId xmlns:a16="http://schemas.microsoft.com/office/drawing/2014/main" id="{98853B40-4CE7-32E0-2E0E-CE001ED58A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25" name="Group 7824">
            <a:extLst>
              <a:ext uri="{FF2B5EF4-FFF2-40B4-BE49-F238E27FC236}">
                <a16:creationId xmlns:a16="http://schemas.microsoft.com/office/drawing/2014/main" id="{9524FEE1-B506-C2EC-DACE-68E5F82B82D1}"/>
              </a:ext>
            </a:extLst>
          </p:cNvPr>
          <p:cNvGrpSpPr/>
          <p:nvPr/>
        </p:nvGrpSpPr>
        <p:grpSpPr>
          <a:xfrm>
            <a:off x="8696905" y="15320020"/>
            <a:ext cx="1440000" cy="734840"/>
            <a:chOff x="8696905" y="15320020"/>
            <a:chExt cx="1440000" cy="734840"/>
          </a:xfrm>
        </p:grpSpPr>
        <p:grpSp>
          <p:nvGrpSpPr>
            <p:cNvPr id="1523" name="organ group - facial muscles">
              <a:extLst>
                <a:ext uri="{FF2B5EF4-FFF2-40B4-BE49-F238E27FC236}">
                  <a16:creationId xmlns:a16="http://schemas.microsoft.com/office/drawing/2014/main" id="{A63578F1-9C5D-AA3E-5852-848AD28793C4}"/>
                </a:ext>
              </a:extLst>
            </p:cNvPr>
            <p:cNvGrpSpPr/>
            <p:nvPr/>
          </p:nvGrpSpPr>
          <p:grpSpPr>
            <a:xfrm>
              <a:off x="8696905" y="15320020"/>
              <a:ext cx="1440000" cy="734840"/>
              <a:chOff x="7554484" y="5020163"/>
              <a:chExt cx="1440000" cy="734840"/>
            </a:xfrm>
          </p:grpSpPr>
          <p:sp>
            <p:nvSpPr>
              <p:cNvPr id="1525" name="organ - facial muscles">
                <a:extLst>
                  <a:ext uri="{FF2B5EF4-FFF2-40B4-BE49-F238E27FC236}">
                    <a16:creationId xmlns:a16="http://schemas.microsoft.com/office/drawing/2014/main" id="{F7B766F3-02B7-217E-D7C9-4006DC2A832D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Vertebral column</a:t>
                </a:r>
              </a:p>
            </p:txBody>
          </p:sp>
          <p:sp>
            <p:nvSpPr>
              <p:cNvPr id="1526" name="FTU - orbicularis oculi">
                <a:extLst>
                  <a:ext uri="{FF2B5EF4-FFF2-40B4-BE49-F238E27FC236}">
                    <a16:creationId xmlns:a16="http://schemas.microsoft.com/office/drawing/2014/main" id="{6AC18C0C-5AC6-2874-0013-605F9EE8EF3B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Trapezius</a:t>
                </a:r>
              </a:p>
            </p:txBody>
          </p:sp>
          <p:sp>
            <p:nvSpPr>
              <p:cNvPr id="1530" name="FTU - occipitofrontalis">
                <a:extLst>
                  <a:ext uri="{FF2B5EF4-FFF2-40B4-BE49-F238E27FC236}">
                    <a16:creationId xmlns:a16="http://schemas.microsoft.com/office/drawing/2014/main" id="{23EEBEEF-D210-D6E3-1582-45DE60656235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Latissimus dorsi</a:t>
                </a:r>
              </a:p>
            </p:txBody>
          </p:sp>
          <p:sp>
            <p:nvSpPr>
              <p:cNvPr id="1536" name="FTU - nasalis">
                <a:extLst>
                  <a:ext uri="{FF2B5EF4-FFF2-40B4-BE49-F238E27FC236}">
                    <a16:creationId xmlns:a16="http://schemas.microsoft.com/office/drawing/2014/main" id="{37123630-6AAF-9432-772D-66D46867726D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Rhomboid major</a:t>
                </a:r>
              </a:p>
            </p:txBody>
          </p:sp>
          <p:sp>
            <p:nvSpPr>
              <p:cNvPr id="1542" name="FTU - zygomaticus major">
                <a:extLst>
                  <a:ext uri="{FF2B5EF4-FFF2-40B4-BE49-F238E27FC236}">
                    <a16:creationId xmlns:a16="http://schemas.microsoft.com/office/drawing/2014/main" id="{96D5B39B-DC06-EE08-A725-57BDA792A83D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Rhomboid minor</a:t>
                </a:r>
              </a:p>
            </p:txBody>
          </p:sp>
          <p:sp>
            <p:nvSpPr>
              <p:cNvPr id="1574" name="FTU - zygomaticus minor">
                <a:extLst>
                  <a:ext uri="{FF2B5EF4-FFF2-40B4-BE49-F238E27FC236}">
                    <a16:creationId xmlns:a16="http://schemas.microsoft.com/office/drawing/2014/main" id="{FD92502B-97B7-AF05-B9BB-F71A6D7FBAD0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scapulae</a:t>
                </a:r>
              </a:p>
            </p:txBody>
          </p:sp>
        </p:grpSp>
        <p:grpSp>
          <p:nvGrpSpPr>
            <p:cNvPr id="6443" name="Group 6442">
              <a:extLst>
                <a:ext uri="{FF2B5EF4-FFF2-40B4-BE49-F238E27FC236}">
                  <a16:creationId xmlns:a16="http://schemas.microsoft.com/office/drawing/2014/main" id="{064C3B0C-AB39-2EF0-FA1C-0A5964870043}"/>
                </a:ext>
              </a:extLst>
            </p:cNvPr>
            <p:cNvGrpSpPr/>
            <p:nvPr/>
          </p:nvGrpSpPr>
          <p:grpSpPr>
            <a:xfrm>
              <a:off x="10026406" y="15451332"/>
              <a:ext cx="84788" cy="91092"/>
              <a:chOff x="12626158" y="10798008"/>
              <a:chExt cx="84788" cy="91092"/>
            </a:xfrm>
          </p:grpSpPr>
          <p:sp>
            <p:nvSpPr>
              <p:cNvPr id="6446" name="Text Box 3036">
                <a:extLst>
                  <a:ext uri="{FF2B5EF4-FFF2-40B4-BE49-F238E27FC236}">
                    <a16:creationId xmlns:a16="http://schemas.microsoft.com/office/drawing/2014/main" id="{D88EEAEA-0555-7106-AFDF-D5A01BA7DD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47" name="Text Box 3036">
                <a:extLst>
                  <a:ext uri="{FF2B5EF4-FFF2-40B4-BE49-F238E27FC236}">
                    <a16:creationId xmlns:a16="http://schemas.microsoft.com/office/drawing/2014/main" id="{1F4E6F24-1D58-64CD-3C71-CFF8D795C5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48" name="Text Box 3036">
                <a:extLst>
                  <a:ext uri="{FF2B5EF4-FFF2-40B4-BE49-F238E27FC236}">
                    <a16:creationId xmlns:a16="http://schemas.microsoft.com/office/drawing/2014/main" id="{E38D978A-8D41-8B9C-2507-8FE6C8B6B8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49" name="Group 6448">
              <a:extLst>
                <a:ext uri="{FF2B5EF4-FFF2-40B4-BE49-F238E27FC236}">
                  <a16:creationId xmlns:a16="http://schemas.microsoft.com/office/drawing/2014/main" id="{B9DEC4D3-89E7-3EF2-D90B-46E43B927F6C}"/>
                </a:ext>
              </a:extLst>
            </p:cNvPr>
            <p:cNvGrpSpPr/>
            <p:nvPr/>
          </p:nvGrpSpPr>
          <p:grpSpPr>
            <a:xfrm>
              <a:off x="10026406" y="15573645"/>
              <a:ext cx="84788" cy="91092"/>
              <a:chOff x="12626158" y="10798008"/>
              <a:chExt cx="84788" cy="91092"/>
            </a:xfrm>
          </p:grpSpPr>
          <p:sp>
            <p:nvSpPr>
              <p:cNvPr id="6452" name="Text Box 3036">
                <a:extLst>
                  <a:ext uri="{FF2B5EF4-FFF2-40B4-BE49-F238E27FC236}">
                    <a16:creationId xmlns:a16="http://schemas.microsoft.com/office/drawing/2014/main" id="{9934C9A3-8D1E-E501-3835-A8B774721E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53" name="Text Box 3036">
                <a:extLst>
                  <a:ext uri="{FF2B5EF4-FFF2-40B4-BE49-F238E27FC236}">
                    <a16:creationId xmlns:a16="http://schemas.microsoft.com/office/drawing/2014/main" id="{2F1797C2-0172-02B9-7B6A-B9E9FD8A1C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54" name="Text Box 3036">
                <a:extLst>
                  <a:ext uri="{FF2B5EF4-FFF2-40B4-BE49-F238E27FC236}">
                    <a16:creationId xmlns:a16="http://schemas.microsoft.com/office/drawing/2014/main" id="{296F9B33-0EA3-4DD9-E179-85704808A7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55" name="Group 6454">
              <a:extLst>
                <a:ext uri="{FF2B5EF4-FFF2-40B4-BE49-F238E27FC236}">
                  <a16:creationId xmlns:a16="http://schemas.microsoft.com/office/drawing/2014/main" id="{332DBF57-4C3D-8DA2-61FD-AA51890B16B0}"/>
                </a:ext>
              </a:extLst>
            </p:cNvPr>
            <p:cNvGrpSpPr/>
            <p:nvPr/>
          </p:nvGrpSpPr>
          <p:grpSpPr>
            <a:xfrm>
              <a:off x="10022693" y="15697174"/>
              <a:ext cx="84788" cy="91092"/>
              <a:chOff x="12626158" y="10798008"/>
              <a:chExt cx="84788" cy="91092"/>
            </a:xfrm>
          </p:grpSpPr>
          <p:sp>
            <p:nvSpPr>
              <p:cNvPr id="6458" name="Text Box 3036">
                <a:extLst>
                  <a:ext uri="{FF2B5EF4-FFF2-40B4-BE49-F238E27FC236}">
                    <a16:creationId xmlns:a16="http://schemas.microsoft.com/office/drawing/2014/main" id="{E302A20C-6031-D9AA-A07F-CFBAB293DE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59" name="Text Box 3036">
                <a:extLst>
                  <a:ext uri="{FF2B5EF4-FFF2-40B4-BE49-F238E27FC236}">
                    <a16:creationId xmlns:a16="http://schemas.microsoft.com/office/drawing/2014/main" id="{50C7B63D-5B25-D8C7-C508-48C9C2D0D6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60" name="Text Box 3036">
                <a:extLst>
                  <a:ext uri="{FF2B5EF4-FFF2-40B4-BE49-F238E27FC236}">
                    <a16:creationId xmlns:a16="http://schemas.microsoft.com/office/drawing/2014/main" id="{E6AB3F9C-73B9-2CE5-795D-3C219DF47E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61" name="Group 6460">
              <a:extLst>
                <a:ext uri="{FF2B5EF4-FFF2-40B4-BE49-F238E27FC236}">
                  <a16:creationId xmlns:a16="http://schemas.microsoft.com/office/drawing/2014/main" id="{C0BF44AC-DFC2-BC98-FFE8-CF81785DD967}"/>
                </a:ext>
              </a:extLst>
            </p:cNvPr>
            <p:cNvGrpSpPr/>
            <p:nvPr/>
          </p:nvGrpSpPr>
          <p:grpSpPr>
            <a:xfrm>
              <a:off x="10021333" y="15817092"/>
              <a:ext cx="84788" cy="91092"/>
              <a:chOff x="12626158" y="10798008"/>
              <a:chExt cx="84788" cy="91092"/>
            </a:xfrm>
          </p:grpSpPr>
          <p:sp>
            <p:nvSpPr>
              <p:cNvPr id="6462" name="Text Box 3036">
                <a:extLst>
                  <a:ext uri="{FF2B5EF4-FFF2-40B4-BE49-F238E27FC236}">
                    <a16:creationId xmlns:a16="http://schemas.microsoft.com/office/drawing/2014/main" id="{2FF39C8D-9EA1-5A34-8FDD-F2360EA999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63" name="Text Box 3036">
                <a:extLst>
                  <a:ext uri="{FF2B5EF4-FFF2-40B4-BE49-F238E27FC236}">
                    <a16:creationId xmlns:a16="http://schemas.microsoft.com/office/drawing/2014/main" id="{9480C788-5ED8-DDDC-B491-2487B86AAA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64" name="Text Box 3036">
                <a:extLst>
                  <a:ext uri="{FF2B5EF4-FFF2-40B4-BE49-F238E27FC236}">
                    <a16:creationId xmlns:a16="http://schemas.microsoft.com/office/drawing/2014/main" id="{DC75D279-3A1A-7159-E83C-50059DDA7C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65" name="Group 6464">
              <a:extLst>
                <a:ext uri="{FF2B5EF4-FFF2-40B4-BE49-F238E27FC236}">
                  <a16:creationId xmlns:a16="http://schemas.microsoft.com/office/drawing/2014/main" id="{72FCA823-83A1-715C-4258-7612AD8F70B0}"/>
                </a:ext>
              </a:extLst>
            </p:cNvPr>
            <p:cNvGrpSpPr/>
            <p:nvPr/>
          </p:nvGrpSpPr>
          <p:grpSpPr>
            <a:xfrm>
              <a:off x="10021333" y="15939405"/>
              <a:ext cx="84788" cy="91092"/>
              <a:chOff x="12626158" y="10798008"/>
              <a:chExt cx="84788" cy="91092"/>
            </a:xfrm>
          </p:grpSpPr>
          <p:sp>
            <p:nvSpPr>
              <p:cNvPr id="6466" name="Text Box 3036">
                <a:extLst>
                  <a:ext uri="{FF2B5EF4-FFF2-40B4-BE49-F238E27FC236}">
                    <a16:creationId xmlns:a16="http://schemas.microsoft.com/office/drawing/2014/main" id="{D4FB3D24-488E-16B6-21A0-D047BBD23D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67" name="Text Box 3036">
                <a:extLst>
                  <a:ext uri="{FF2B5EF4-FFF2-40B4-BE49-F238E27FC236}">
                    <a16:creationId xmlns:a16="http://schemas.microsoft.com/office/drawing/2014/main" id="{31A80DD2-C68A-D911-C934-0947E4C4D8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70" name="Text Box 3036">
                <a:extLst>
                  <a:ext uri="{FF2B5EF4-FFF2-40B4-BE49-F238E27FC236}">
                    <a16:creationId xmlns:a16="http://schemas.microsoft.com/office/drawing/2014/main" id="{CA0BDC0B-0674-CDEB-818D-646743C777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08" name="Group 7807">
            <a:extLst>
              <a:ext uri="{FF2B5EF4-FFF2-40B4-BE49-F238E27FC236}">
                <a16:creationId xmlns:a16="http://schemas.microsoft.com/office/drawing/2014/main" id="{FB74FA66-3851-6E23-72D1-7A0C23276805}"/>
              </a:ext>
            </a:extLst>
          </p:cNvPr>
          <p:cNvGrpSpPr/>
          <p:nvPr/>
        </p:nvGrpSpPr>
        <p:grpSpPr>
          <a:xfrm>
            <a:off x="8697118" y="16256505"/>
            <a:ext cx="1440000" cy="649026"/>
            <a:chOff x="8697185" y="15743436"/>
            <a:chExt cx="1440000" cy="649026"/>
          </a:xfrm>
        </p:grpSpPr>
        <p:grpSp>
          <p:nvGrpSpPr>
            <p:cNvPr id="1575" name="organ group - facial muscles">
              <a:extLst>
                <a:ext uri="{FF2B5EF4-FFF2-40B4-BE49-F238E27FC236}">
                  <a16:creationId xmlns:a16="http://schemas.microsoft.com/office/drawing/2014/main" id="{A9244064-56F0-798F-383A-35C00298C9CC}"/>
                </a:ext>
              </a:extLst>
            </p:cNvPr>
            <p:cNvGrpSpPr/>
            <p:nvPr/>
          </p:nvGrpSpPr>
          <p:grpSpPr>
            <a:xfrm>
              <a:off x="8697185" y="15743436"/>
              <a:ext cx="1440000" cy="649026"/>
              <a:chOff x="7554484" y="5020163"/>
              <a:chExt cx="1440000" cy="649026"/>
            </a:xfrm>
          </p:grpSpPr>
          <p:sp>
            <p:nvSpPr>
              <p:cNvPr id="1576" name="organ - facial muscles">
                <a:extLst>
                  <a:ext uri="{FF2B5EF4-FFF2-40B4-BE49-F238E27FC236}">
                    <a16:creationId xmlns:a16="http://schemas.microsoft.com/office/drawing/2014/main" id="{5C457FC8-4ED1-C78C-F08C-3E88483E82BA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4902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Thoracic walls</a:t>
                </a:r>
              </a:p>
            </p:txBody>
          </p:sp>
          <p:sp>
            <p:nvSpPr>
              <p:cNvPr id="1577" name="FTU - orbicularis oculi">
                <a:extLst>
                  <a:ext uri="{FF2B5EF4-FFF2-40B4-BE49-F238E27FC236}">
                    <a16:creationId xmlns:a16="http://schemas.microsoft.com/office/drawing/2014/main" id="{71F949FA-9364-18A7-13BF-E166EFFDDAE8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Pectoralis major</a:t>
                </a:r>
              </a:p>
            </p:txBody>
          </p:sp>
          <p:sp>
            <p:nvSpPr>
              <p:cNvPr id="1578" name="FTU - occipitofrontalis">
                <a:extLst>
                  <a:ext uri="{FF2B5EF4-FFF2-40B4-BE49-F238E27FC236}">
                    <a16:creationId xmlns:a16="http://schemas.microsoft.com/office/drawing/2014/main" id="{EFF7A723-DB6F-083A-7E43-918493FA1013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Pectoralis minor</a:t>
                </a:r>
              </a:p>
            </p:txBody>
          </p:sp>
          <p:sp>
            <p:nvSpPr>
              <p:cNvPr id="1579" name="FTU - nasalis">
                <a:extLst>
                  <a:ext uri="{FF2B5EF4-FFF2-40B4-BE49-F238E27FC236}">
                    <a16:creationId xmlns:a16="http://schemas.microsoft.com/office/drawing/2014/main" id="{653AC2CB-81DF-3513-AB80-EC163CAFF5FA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Subclavius</a:t>
                </a:r>
              </a:p>
            </p:txBody>
          </p:sp>
          <p:sp>
            <p:nvSpPr>
              <p:cNvPr id="1580" name="FTU - zygomaticus major">
                <a:extLst>
                  <a:ext uri="{FF2B5EF4-FFF2-40B4-BE49-F238E27FC236}">
                    <a16:creationId xmlns:a16="http://schemas.microsoft.com/office/drawing/2014/main" id="{396CCF39-671A-CB47-068C-8C22BFACEABD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anterior</a:t>
                </a:r>
              </a:p>
            </p:txBody>
          </p:sp>
        </p:grpSp>
        <p:grpSp>
          <p:nvGrpSpPr>
            <p:cNvPr id="6471" name="Group 6470">
              <a:extLst>
                <a:ext uri="{FF2B5EF4-FFF2-40B4-BE49-F238E27FC236}">
                  <a16:creationId xmlns:a16="http://schemas.microsoft.com/office/drawing/2014/main" id="{82C2ECE9-3E87-5AAA-2040-8C4D10580898}"/>
                </a:ext>
              </a:extLst>
            </p:cNvPr>
            <p:cNvGrpSpPr/>
            <p:nvPr/>
          </p:nvGrpSpPr>
          <p:grpSpPr>
            <a:xfrm>
              <a:off x="10026432" y="15868923"/>
              <a:ext cx="84788" cy="91092"/>
              <a:chOff x="12626158" y="10798008"/>
              <a:chExt cx="84788" cy="91092"/>
            </a:xfrm>
          </p:grpSpPr>
          <p:sp>
            <p:nvSpPr>
              <p:cNvPr id="6472" name="Text Box 3036">
                <a:extLst>
                  <a:ext uri="{FF2B5EF4-FFF2-40B4-BE49-F238E27FC236}">
                    <a16:creationId xmlns:a16="http://schemas.microsoft.com/office/drawing/2014/main" id="{8870E9B3-280C-31B6-E38E-2E30B84067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73" name="Text Box 3036">
                <a:extLst>
                  <a:ext uri="{FF2B5EF4-FFF2-40B4-BE49-F238E27FC236}">
                    <a16:creationId xmlns:a16="http://schemas.microsoft.com/office/drawing/2014/main" id="{CAA7901B-AC34-57B5-3F5B-190F098AFD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76" name="Text Box 3036">
                <a:extLst>
                  <a:ext uri="{FF2B5EF4-FFF2-40B4-BE49-F238E27FC236}">
                    <a16:creationId xmlns:a16="http://schemas.microsoft.com/office/drawing/2014/main" id="{C551AD6A-0EDA-B931-24A8-23E45D8744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77" name="Group 6476">
              <a:extLst>
                <a:ext uri="{FF2B5EF4-FFF2-40B4-BE49-F238E27FC236}">
                  <a16:creationId xmlns:a16="http://schemas.microsoft.com/office/drawing/2014/main" id="{EF7A37F1-CC3D-6334-5900-068D0C99DBC3}"/>
                </a:ext>
              </a:extLst>
            </p:cNvPr>
            <p:cNvGrpSpPr/>
            <p:nvPr/>
          </p:nvGrpSpPr>
          <p:grpSpPr>
            <a:xfrm>
              <a:off x="10026432" y="15991236"/>
              <a:ext cx="84788" cy="91092"/>
              <a:chOff x="12626158" y="10798008"/>
              <a:chExt cx="84788" cy="91092"/>
            </a:xfrm>
          </p:grpSpPr>
          <p:sp>
            <p:nvSpPr>
              <p:cNvPr id="6478" name="Text Box 3036">
                <a:extLst>
                  <a:ext uri="{FF2B5EF4-FFF2-40B4-BE49-F238E27FC236}">
                    <a16:creationId xmlns:a16="http://schemas.microsoft.com/office/drawing/2014/main" id="{9CF04A92-DD3A-B022-A63B-8C590007C6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79" name="Text Box 3036">
                <a:extLst>
                  <a:ext uri="{FF2B5EF4-FFF2-40B4-BE49-F238E27FC236}">
                    <a16:creationId xmlns:a16="http://schemas.microsoft.com/office/drawing/2014/main" id="{2AE465BA-58FA-1AFD-137C-648CF2B196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82" name="Text Box 3036">
                <a:extLst>
                  <a:ext uri="{FF2B5EF4-FFF2-40B4-BE49-F238E27FC236}">
                    <a16:creationId xmlns:a16="http://schemas.microsoft.com/office/drawing/2014/main" id="{83F01748-F9C2-5A83-7C51-669912AF7C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83" name="Group 6482">
              <a:extLst>
                <a:ext uri="{FF2B5EF4-FFF2-40B4-BE49-F238E27FC236}">
                  <a16:creationId xmlns:a16="http://schemas.microsoft.com/office/drawing/2014/main" id="{5A7A05AB-71D5-1D70-4098-EE863D44452A}"/>
                </a:ext>
              </a:extLst>
            </p:cNvPr>
            <p:cNvGrpSpPr/>
            <p:nvPr/>
          </p:nvGrpSpPr>
          <p:grpSpPr>
            <a:xfrm>
              <a:off x="10022719" y="16114765"/>
              <a:ext cx="84788" cy="91092"/>
              <a:chOff x="12626158" y="10798008"/>
              <a:chExt cx="84788" cy="91092"/>
            </a:xfrm>
          </p:grpSpPr>
          <p:sp>
            <p:nvSpPr>
              <p:cNvPr id="6484" name="Text Box 3036">
                <a:extLst>
                  <a:ext uri="{FF2B5EF4-FFF2-40B4-BE49-F238E27FC236}">
                    <a16:creationId xmlns:a16="http://schemas.microsoft.com/office/drawing/2014/main" id="{E957FC50-01D7-7852-B028-5AE64EEB7B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85" name="Text Box 3036">
                <a:extLst>
                  <a:ext uri="{FF2B5EF4-FFF2-40B4-BE49-F238E27FC236}">
                    <a16:creationId xmlns:a16="http://schemas.microsoft.com/office/drawing/2014/main" id="{4C658C47-B843-A275-880C-8B25BF3BF8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88" name="Text Box 3036">
                <a:extLst>
                  <a:ext uri="{FF2B5EF4-FFF2-40B4-BE49-F238E27FC236}">
                    <a16:creationId xmlns:a16="http://schemas.microsoft.com/office/drawing/2014/main" id="{D727E75B-8B4E-E238-AF50-4A0DF7B9DC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89" name="Group 6488">
              <a:extLst>
                <a:ext uri="{FF2B5EF4-FFF2-40B4-BE49-F238E27FC236}">
                  <a16:creationId xmlns:a16="http://schemas.microsoft.com/office/drawing/2014/main" id="{EDDE8927-9CC0-4A6C-8919-03E8ECA75E4B}"/>
                </a:ext>
              </a:extLst>
            </p:cNvPr>
            <p:cNvGrpSpPr/>
            <p:nvPr/>
          </p:nvGrpSpPr>
          <p:grpSpPr>
            <a:xfrm>
              <a:off x="10021359" y="16234683"/>
              <a:ext cx="84788" cy="91092"/>
              <a:chOff x="12626158" y="10798008"/>
              <a:chExt cx="84788" cy="91092"/>
            </a:xfrm>
          </p:grpSpPr>
          <p:sp>
            <p:nvSpPr>
              <p:cNvPr id="6490" name="Text Box 3036">
                <a:extLst>
                  <a:ext uri="{FF2B5EF4-FFF2-40B4-BE49-F238E27FC236}">
                    <a16:creationId xmlns:a16="http://schemas.microsoft.com/office/drawing/2014/main" id="{D536B504-AA6A-9E3B-D257-6666AE4AF9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91" name="Text Box 3036">
                <a:extLst>
                  <a:ext uri="{FF2B5EF4-FFF2-40B4-BE49-F238E27FC236}">
                    <a16:creationId xmlns:a16="http://schemas.microsoft.com/office/drawing/2014/main" id="{CA6963DF-733B-15E9-BE6D-E19B895790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94" name="Text Box 3036">
                <a:extLst>
                  <a:ext uri="{FF2B5EF4-FFF2-40B4-BE49-F238E27FC236}">
                    <a16:creationId xmlns:a16="http://schemas.microsoft.com/office/drawing/2014/main" id="{1FBC05B8-C551-ED40-8E05-FDEED98317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07" name="Group 7806">
            <a:extLst>
              <a:ext uri="{FF2B5EF4-FFF2-40B4-BE49-F238E27FC236}">
                <a16:creationId xmlns:a16="http://schemas.microsoft.com/office/drawing/2014/main" id="{EB344D90-2D18-020A-7F1A-0A5D9E7B17AF}"/>
              </a:ext>
            </a:extLst>
          </p:cNvPr>
          <p:cNvGrpSpPr/>
          <p:nvPr/>
        </p:nvGrpSpPr>
        <p:grpSpPr>
          <a:xfrm>
            <a:off x="8695971" y="17132690"/>
            <a:ext cx="1440000" cy="876933"/>
            <a:chOff x="8695164" y="16631630"/>
            <a:chExt cx="1440000" cy="876933"/>
          </a:xfrm>
        </p:grpSpPr>
        <p:grpSp>
          <p:nvGrpSpPr>
            <p:cNvPr id="1581" name="organ group - facial muscles">
              <a:extLst>
                <a:ext uri="{FF2B5EF4-FFF2-40B4-BE49-F238E27FC236}">
                  <a16:creationId xmlns:a16="http://schemas.microsoft.com/office/drawing/2014/main" id="{93873040-A523-9414-7250-FD20DCE1A08A}"/>
                </a:ext>
              </a:extLst>
            </p:cNvPr>
            <p:cNvGrpSpPr/>
            <p:nvPr/>
          </p:nvGrpSpPr>
          <p:grpSpPr>
            <a:xfrm>
              <a:off x="8695164" y="16631630"/>
              <a:ext cx="1440000" cy="876933"/>
              <a:chOff x="7554484" y="5020162"/>
              <a:chExt cx="1440000" cy="876933"/>
            </a:xfrm>
          </p:grpSpPr>
          <p:sp>
            <p:nvSpPr>
              <p:cNvPr id="1582" name="organ - facial muscles">
                <a:extLst>
                  <a:ext uri="{FF2B5EF4-FFF2-40B4-BE49-F238E27FC236}">
                    <a16:creationId xmlns:a16="http://schemas.microsoft.com/office/drawing/2014/main" id="{C9733A77-F30D-1BC1-CD26-D1462F68261A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876933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Shoulder</a:t>
                </a:r>
              </a:p>
            </p:txBody>
          </p:sp>
          <p:sp>
            <p:nvSpPr>
              <p:cNvPr id="1583" name="FTU - orbicularis oculi">
                <a:extLst>
                  <a:ext uri="{FF2B5EF4-FFF2-40B4-BE49-F238E27FC236}">
                    <a16:creationId xmlns:a16="http://schemas.microsoft.com/office/drawing/2014/main" id="{50078443-DB32-BA90-DFE7-917E65E27BE2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Deltoid</a:t>
                </a:r>
              </a:p>
            </p:txBody>
          </p:sp>
          <p:sp>
            <p:nvSpPr>
              <p:cNvPr id="1584" name="FTU - occipitofrontalis">
                <a:extLst>
                  <a:ext uri="{FF2B5EF4-FFF2-40B4-BE49-F238E27FC236}">
                    <a16:creationId xmlns:a16="http://schemas.microsoft.com/office/drawing/2014/main" id="{A2844D96-788A-F9A1-07E0-D2A0C38098C0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Teres major</a:t>
                </a:r>
              </a:p>
            </p:txBody>
          </p:sp>
          <p:sp>
            <p:nvSpPr>
              <p:cNvPr id="1585" name="FTU - nasalis">
                <a:extLst>
                  <a:ext uri="{FF2B5EF4-FFF2-40B4-BE49-F238E27FC236}">
                    <a16:creationId xmlns:a16="http://schemas.microsoft.com/office/drawing/2014/main" id="{84BF1BCD-4EED-EA4F-B358-33D31B0D4541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Supraspinatus</a:t>
                </a:r>
              </a:p>
            </p:txBody>
          </p:sp>
          <p:sp>
            <p:nvSpPr>
              <p:cNvPr id="1586" name="FTU - zygomaticus major">
                <a:extLst>
                  <a:ext uri="{FF2B5EF4-FFF2-40B4-BE49-F238E27FC236}">
                    <a16:creationId xmlns:a16="http://schemas.microsoft.com/office/drawing/2014/main" id="{0A785C24-C645-8192-4855-A01904DA6EAE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Infraspinatus</a:t>
                </a:r>
              </a:p>
            </p:txBody>
          </p:sp>
          <p:sp>
            <p:nvSpPr>
              <p:cNvPr id="1587" name="FTU - zygomaticus minor">
                <a:extLst>
                  <a:ext uri="{FF2B5EF4-FFF2-40B4-BE49-F238E27FC236}">
                    <a16:creationId xmlns:a16="http://schemas.microsoft.com/office/drawing/2014/main" id="{AC7241FB-7801-1510-6B71-B61D5E33576C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Teres minor</a:t>
                </a:r>
              </a:p>
            </p:txBody>
          </p:sp>
          <p:sp>
            <p:nvSpPr>
              <p:cNvPr id="1588" name="FTU - orbicularis oris">
                <a:extLst>
                  <a:ext uri="{FF2B5EF4-FFF2-40B4-BE49-F238E27FC236}">
                    <a16:creationId xmlns:a16="http://schemas.microsoft.com/office/drawing/2014/main" id="{3F3FAFD2-FDA5-324E-1B31-AF6B65748319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Subscapularis</a:t>
                </a:r>
              </a:p>
            </p:txBody>
          </p:sp>
        </p:grpSp>
        <p:grpSp>
          <p:nvGrpSpPr>
            <p:cNvPr id="6501" name="Group 6500">
              <a:extLst>
                <a:ext uri="{FF2B5EF4-FFF2-40B4-BE49-F238E27FC236}">
                  <a16:creationId xmlns:a16="http://schemas.microsoft.com/office/drawing/2014/main" id="{0BF15CC8-D26B-102C-60E5-70CED68465C4}"/>
                </a:ext>
              </a:extLst>
            </p:cNvPr>
            <p:cNvGrpSpPr/>
            <p:nvPr/>
          </p:nvGrpSpPr>
          <p:grpSpPr>
            <a:xfrm>
              <a:off x="10023231" y="16761810"/>
              <a:ext cx="84788" cy="91092"/>
              <a:chOff x="12626158" y="10798008"/>
              <a:chExt cx="84788" cy="91092"/>
            </a:xfrm>
          </p:grpSpPr>
          <p:sp>
            <p:nvSpPr>
              <p:cNvPr id="6502" name="Text Box 3036">
                <a:extLst>
                  <a:ext uri="{FF2B5EF4-FFF2-40B4-BE49-F238E27FC236}">
                    <a16:creationId xmlns:a16="http://schemas.microsoft.com/office/drawing/2014/main" id="{1EC7EABB-C4A1-2945-F3C0-D924ADF22D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03" name="Text Box 3036">
                <a:extLst>
                  <a:ext uri="{FF2B5EF4-FFF2-40B4-BE49-F238E27FC236}">
                    <a16:creationId xmlns:a16="http://schemas.microsoft.com/office/drawing/2014/main" id="{35B4658F-0771-4C1F-912C-87610BBB96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06" name="Text Box 3036">
                <a:extLst>
                  <a:ext uri="{FF2B5EF4-FFF2-40B4-BE49-F238E27FC236}">
                    <a16:creationId xmlns:a16="http://schemas.microsoft.com/office/drawing/2014/main" id="{A7115C1C-2A4E-540A-0B83-8419EA9C0B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07" name="Group 6506">
              <a:extLst>
                <a:ext uri="{FF2B5EF4-FFF2-40B4-BE49-F238E27FC236}">
                  <a16:creationId xmlns:a16="http://schemas.microsoft.com/office/drawing/2014/main" id="{A24E5E2C-8918-2627-774B-C5B904105830}"/>
                </a:ext>
              </a:extLst>
            </p:cNvPr>
            <p:cNvGrpSpPr/>
            <p:nvPr/>
          </p:nvGrpSpPr>
          <p:grpSpPr>
            <a:xfrm>
              <a:off x="10023231" y="16884123"/>
              <a:ext cx="84788" cy="91092"/>
              <a:chOff x="12626158" y="10798008"/>
              <a:chExt cx="84788" cy="91092"/>
            </a:xfrm>
          </p:grpSpPr>
          <p:sp>
            <p:nvSpPr>
              <p:cNvPr id="6508" name="Text Box 3036">
                <a:extLst>
                  <a:ext uri="{FF2B5EF4-FFF2-40B4-BE49-F238E27FC236}">
                    <a16:creationId xmlns:a16="http://schemas.microsoft.com/office/drawing/2014/main" id="{B645F020-4944-3F3E-A5E9-588ED3B730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09" name="Text Box 3036">
                <a:extLst>
                  <a:ext uri="{FF2B5EF4-FFF2-40B4-BE49-F238E27FC236}">
                    <a16:creationId xmlns:a16="http://schemas.microsoft.com/office/drawing/2014/main" id="{F7FF2638-478E-50C2-C75B-0B5382BC42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11" name="Text Box 3036">
                <a:extLst>
                  <a:ext uri="{FF2B5EF4-FFF2-40B4-BE49-F238E27FC236}">
                    <a16:creationId xmlns:a16="http://schemas.microsoft.com/office/drawing/2014/main" id="{BFFB3AE5-B6A0-9497-CBD9-FB32B069C6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12" name="Group 6511">
              <a:extLst>
                <a:ext uri="{FF2B5EF4-FFF2-40B4-BE49-F238E27FC236}">
                  <a16:creationId xmlns:a16="http://schemas.microsoft.com/office/drawing/2014/main" id="{33B6DA45-DF19-74F2-E708-95438BDAD54D}"/>
                </a:ext>
              </a:extLst>
            </p:cNvPr>
            <p:cNvGrpSpPr/>
            <p:nvPr/>
          </p:nvGrpSpPr>
          <p:grpSpPr>
            <a:xfrm>
              <a:off x="10019518" y="17007652"/>
              <a:ext cx="84788" cy="91092"/>
              <a:chOff x="12626158" y="10798008"/>
              <a:chExt cx="84788" cy="91092"/>
            </a:xfrm>
          </p:grpSpPr>
          <p:sp>
            <p:nvSpPr>
              <p:cNvPr id="6513" name="Text Box 3036">
                <a:extLst>
                  <a:ext uri="{FF2B5EF4-FFF2-40B4-BE49-F238E27FC236}">
                    <a16:creationId xmlns:a16="http://schemas.microsoft.com/office/drawing/2014/main" id="{F4F5DE93-418D-79E0-76E9-7454F75807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14" name="Text Box 3036">
                <a:extLst>
                  <a:ext uri="{FF2B5EF4-FFF2-40B4-BE49-F238E27FC236}">
                    <a16:creationId xmlns:a16="http://schemas.microsoft.com/office/drawing/2014/main" id="{66F585F1-DF49-B62C-433A-8C5B914DD6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15" name="Text Box 3036">
                <a:extLst>
                  <a:ext uri="{FF2B5EF4-FFF2-40B4-BE49-F238E27FC236}">
                    <a16:creationId xmlns:a16="http://schemas.microsoft.com/office/drawing/2014/main" id="{DD84B04F-1104-83DB-E568-40AB935DD1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16" name="Group 6515">
              <a:extLst>
                <a:ext uri="{FF2B5EF4-FFF2-40B4-BE49-F238E27FC236}">
                  <a16:creationId xmlns:a16="http://schemas.microsoft.com/office/drawing/2014/main" id="{063EC6C0-6A18-6018-556E-685A4F101F2B}"/>
                </a:ext>
              </a:extLst>
            </p:cNvPr>
            <p:cNvGrpSpPr/>
            <p:nvPr/>
          </p:nvGrpSpPr>
          <p:grpSpPr>
            <a:xfrm>
              <a:off x="10018158" y="17127570"/>
              <a:ext cx="84788" cy="91092"/>
              <a:chOff x="12626158" y="10798008"/>
              <a:chExt cx="84788" cy="91092"/>
            </a:xfrm>
          </p:grpSpPr>
          <p:sp>
            <p:nvSpPr>
              <p:cNvPr id="6517" name="Text Box 3036">
                <a:extLst>
                  <a:ext uri="{FF2B5EF4-FFF2-40B4-BE49-F238E27FC236}">
                    <a16:creationId xmlns:a16="http://schemas.microsoft.com/office/drawing/2014/main" id="{12E2ACCD-EC10-6076-ACE8-283F62B7AF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18" name="Text Box 3036">
                <a:extLst>
                  <a:ext uri="{FF2B5EF4-FFF2-40B4-BE49-F238E27FC236}">
                    <a16:creationId xmlns:a16="http://schemas.microsoft.com/office/drawing/2014/main" id="{6E2D6135-EF84-418F-983C-73F60C597F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19" name="Text Box 3036">
                <a:extLst>
                  <a:ext uri="{FF2B5EF4-FFF2-40B4-BE49-F238E27FC236}">
                    <a16:creationId xmlns:a16="http://schemas.microsoft.com/office/drawing/2014/main" id="{E705789F-7D90-55E2-E86C-55D5356B47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20" name="Group 6519">
              <a:extLst>
                <a:ext uri="{FF2B5EF4-FFF2-40B4-BE49-F238E27FC236}">
                  <a16:creationId xmlns:a16="http://schemas.microsoft.com/office/drawing/2014/main" id="{49147918-DDB2-DCB3-58B2-E66721FDC412}"/>
                </a:ext>
              </a:extLst>
            </p:cNvPr>
            <p:cNvGrpSpPr/>
            <p:nvPr/>
          </p:nvGrpSpPr>
          <p:grpSpPr>
            <a:xfrm>
              <a:off x="10018158" y="17249883"/>
              <a:ext cx="84788" cy="91092"/>
              <a:chOff x="12626158" y="10798008"/>
              <a:chExt cx="84788" cy="91092"/>
            </a:xfrm>
          </p:grpSpPr>
          <p:sp>
            <p:nvSpPr>
              <p:cNvPr id="6521" name="Text Box 3036">
                <a:extLst>
                  <a:ext uri="{FF2B5EF4-FFF2-40B4-BE49-F238E27FC236}">
                    <a16:creationId xmlns:a16="http://schemas.microsoft.com/office/drawing/2014/main" id="{9AF5FB76-68C3-7BC2-17B0-2A15AEB59B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24" name="Text Box 3036">
                <a:extLst>
                  <a:ext uri="{FF2B5EF4-FFF2-40B4-BE49-F238E27FC236}">
                    <a16:creationId xmlns:a16="http://schemas.microsoft.com/office/drawing/2014/main" id="{7BFE3D18-FE36-567E-D363-2E63F0A646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25" name="Text Box 3036">
                <a:extLst>
                  <a:ext uri="{FF2B5EF4-FFF2-40B4-BE49-F238E27FC236}">
                    <a16:creationId xmlns:a16="http://schemas.microsoft.com/office/drawing/2014/main" id="{0154618B-D506-1222-3256-081584F934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26" name="Group 6525">
              <a:extLst>
                <a:ext uri="{FF2B5EF4-FFF2-40B4-BE49-F238E27FC236}">
                  <a16:creationId xmlns:a16="http://schemas.microsoft.com/office/drawing/2014/main" id="{6AE18E5E-0D11-E045-B99E-6E4450971EFF}"/>
                </a:ext>
              </a:extLst>
            </p:cNvPr>
            <p:cNvGrpSpPr/>
            <p:nvPr/>
          </p:nvGrpSpPr>
          <p:grpSpPr>
            <a:xfrm>
              <a:off x="10023231" y="17373464"/>
              <a:ext cx="84788" cy="91092"/>
              <a:chOff x="12626158" y="10798008"/>
              <a:chExt cx="84788" cy="91092"/>
            </a:xfrm>
          </p:grpSpPr>
          <p:sp>
            <p:nvSpPr>
              <p:cNvPr id="6527" name="Text Box 3036">
                <a:extLst>
                  <a:ext uri="{FF2B5EF4-FFF2-40B4-BE49-F238E27FC236}">
                    <a16:creationId xmlns:a16="http://schemas.microsoft.com/office/drawing/2014/main" id="{B6966B71-8649-DA92-B676-1EF983E07A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30" name="Text Box 3036">
                <a:extLst>
                  <a:ext uri="{FF2B5EF4-FFF2-40B4-BE49-F238E27FC236}">
                    <a16:creationId xmlns:a16="http://schemas.microsoft.com/office/drawing/2014/main" id="{BB49A050-97E9-9B63-5CCB-1FD9591A94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31" name="Text Box 3036">
                <a:extLst>
                  <a:ext uri="{FF2B5EF4-FFF2-40B4-BE49-F238E27FC236}">
                    <a16:creationId xmlns:a16="http://schemas.microsoft.com/office/drawing/2014/main" id="{81D56D09-01CC-DC29-372F-9DAAEA102B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06" name="Group 7805">
            <a:extLst>
              <a:ext uri="{FF2B5EF4-FFF2-40B4-BE49-F238E27FC236}">
                <a16:creationId xmlns:a16="http://schemas.microsoft.com/office/drawing/2014/main" id="{F3B35E40-A958-BCFA-54E0-C347D59CA091}"/>
              </a:ext>
            </a:extLst>
          </p:cNvPr>
          <p:cNvGrpSpPr/>
          <p:nvPr/>
        </p:nvGrpSpPr>
        <p:grpSpPr>
          <a:xfrm>
            <a:off x="8694336" y="18242782"/>
            <a:ext cx="1442788" cy="2603148"/>
            <a:chOff x="8701322" y="17728398"/>
            <a:chExt cx="1442788" cy="2603148"/>
          </a:xfrm>
        </p:grpSpPr>
        <p:grpSp>
          <p:nvGrpSpPr>
            <p:cNvPr id="7219" name="Group 7218">
              <a:extLst>
                <a:ext uri="{FF2B5EF4-FFF2-40B4-BE49-F238E27FC236}">
                  <a16:creationId xmlns:a16="http://schemas.microsoft.com/office/drawing/2014/main" id="{F694ECEE-8E06-1E62-FA01-4A539559FE56}"/>
                </a:ext>
              </a:extLst>
            </p:cNvPr>
            <p:cNvGrpSpPr/>
            <p:nvPr/>
          </p:nvGrpSpPr>
          <p:grpSpPr>
            <a:xfrm>
              <a:off x="8701322" y="17728398"/>
              <a:ext cx="1441349" cy="2603148"/>
              <a:chOff x="8689413" y="20289442"/>
              <a:chExt cx="1441349" cy="2603148"/>
            </a:xfrm>
          </p:grpSpPr>
          <p:grpSp>
            <p:nvGrpSpPr>
              <p:cNvPr id="7220" name="organ group - facial muscles">
                <a:extLst>
                  <a:ext uri="{FF2B5EF4-FFF2-40B4-BE49-F238E27FC236}">
                    <a16:creationId xmlns:a16="http://schemas.microsoft.com/office/drawing/2014/main" id="{D6A90385-9012-F6B3-F1CE-366157F9A0C4}"/>
                  </a:ext>
                </a:extLst>
              </p:cNvPr>
              <p:cNvGrpSpPr/>
              <p:nvPr/>
            </p:nvGrpSpPr>
            <p:grpSpPr>
              <a:xfrm>
                <a:off x="8690762" y="20289442"/>
                <a:ext cx="1440000" cy="2603148"/>
                <a:chOff x="7554484" y="5020163"/>
                <a:chExt cx="1440000" cy="2603148"/>
              </a:xfrm>
            </p:grpSpPr>
            <p:sp>
              <p:nvSpPr>
                <p:cNvPr id="7226" name="organ - facial muscles">
                  <a:extLst>
                    <a:ext uri="{FF2B5EF4-FFF2-40B4-BE49-F238E27FC236}">
                      <a16:creationId xmlns:a16="http://schemas.microsoft.com/office/drawing/2014/main" id="{E22AA631-11F8-0D06-2C0E-81B9A445A4F8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260314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Hand</a:t>
                  </a:r>
                </a:p>
              </p:txBody>
            </p:sp>
            <p:sp>
              <p:nvSpPr>
                <p:cNvPr id="7227" name="FTU - orbicularis oculi">
                  <a:extLst>
                    <a:ext uri="{FF2B5EF4-FFF2-40B4-BE49-F238E27FC236}">
                      <a16:creationId xmlns:a16="http://schemas.microsoft.com/office/drawing/2014/main" id="{9EF7E99D-BDB4-0CA6-BD48-831E0E5CD7C8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Opponens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pollicis</a:t>
                  </a:r>
                </a:p>
              </p:txBody>
            </p:sp>
            <p:sp>
              <p:nvSpPr>
                <p:cNvPr id="7228" name="FTU - occipitofrontalis">
                  <a:extLst>
                    <a:ext uri="{FF2B5EF4-FFF2-40B4-BE49-F238E27FC236}">
                      <a16:creationId xmlns:a16="http://schemas.microsoft.com/office/drawing/2014/main" id="{91751363-FE73-0936-8BA6-AFB3B9B1354C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pollicis brevis</a:t>
                  </a:r>
                </a:p>
              </p:txBody>
            </p:sp>
            <p:sp>
              <p:nvSpPr>
                <p:cNvPr id="7229" name="FTU - nasalis">
                  <a:extLst>
                    <a:ext uri="{FF2B5EF4-FFF2-40B4-BE49-F238E27FC236}">
                      <a16:creationId xmlns:a16="http://schemas.microsoft.com/office/drawing/2014/main" id="{F92AC969-F200-16E0-D49A-A84FCF31CFDF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pollicis brevis</a:t>
                  </a:r>
                </a:p>
              </p:txBody>
            </p:sp>
            <p:sp>
              <p:nvSpPr>
                <p:cNvPr id="7230" name="FTU - zygomaticus major">
                  <a:extLst>
                    <a:ext uri="{FF2B5EF4-FFF2-40B4-BE49-F238E27FC236}">
                      <a16:creationId xmlns:a16="http://schemas.microsoft.com/office/drawing/2014/main" id="{F424003F-899E-993B-6B03-11D622AC3021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pollicis</a:t>
                  </a:r>
                </a:p>
              </p:txBody>
            </p:sp>
            <p:sp>
              <p:nvSpPr>
                <p:cNvPr id="7231" name="FTU - zygomaticus minor">
                  <a:extLst>
                    <a:ext uri="{FF2B5EF4-FFF2-40B4-BE49-F238E27FC236}">
                      <a16:creationId xmlns:a16="http://schemas.microsoft.com/office/drawing/2014/main" id="{3E266956-3EF4-D5F3-73EE-8244FE736320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Palmaris brevis</a:t>
                  </a:r>
                </a:p>
              </p:txBody>
            </p:sp>
            <p:sp>
              <p:nvSpPr>
                <p:cNvPr id="7232" name="FTU - orbicularis oris">
                  <a:extLst>
                    <a:ext uri="{FF2B5EF4-FFF2-40B4-BE49-F238E27FC236}">
                      <a16:creationId xmlns:a16="http://schemas.microsoft.com/office/drawing/2014/main" id="{4B6A63B5-544F-8780-1F65-E4C4B41D6AC6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233" name="FTU - depressor anguli oris">
                  <a:extLst>
                    <a:ext uri="{FF2B5EF4-FFF2-40B4-BE49-F238E27FC236}">
                      <a16:creationId xmlns:a16="http://schemas.microsoft.com/office/drawing/2014/main" id="{21D04703-04E1-1E7A-5FA8-EC2BE93E20CF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brevis</a:t>
                  </a:r>
                </a:p>
              </p:txBody>
            </p:sp>
            <p:sp>
              <p:nvSpPr>
                <p:cNvPr id="7234" name="FTU - levator labii">
                  <a:extLst>
                    <a:ext uri="{FF2B5EF4-FFF2-40B4-BE49-F238E27FC236}">
                      <a16:creationId xmlns:a16="http://schemas.microsoft.com/office/drawing/2014/main" id="{71179A22-2659-8D04-B505-C30F88D28083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Opponens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235" name="FTU - mentalis">
                  <a:extLst>
                    <a:ext uri="{FF2B5EF4-FFF2-40B4-BE49-F238E27FC236}">
                      <a16:creationId xmlns:a16="http://schemas.microsoft.com/office/drawing/2014/main" id="{1E196F8D-ECE6-71BB-EEBC-981093F60858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</a:t>
                  </a:r>
                </a:p>
              </p:txBody>
            </p:sp>
            <p:sp>
              <p:nvSpPr>
                <p:cNvPr id="7236" name="FTU - temporalis">
                  <a:extLst>
                    <a:ext uri="{FF2B5EF4-FFF2-40B4-BE49-F238E27FC236}">
                      <a16:creationId xmlns:a16="http://schemas.microsoft.com/office/drawing/2014/main" id="{384A4B48-F93B-F587-6CF3-42B95987C927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II</a:t>
                  </a:r>
                </a:p>
              </p:txBody>
            </p:sp>
          </p:grpSp>
          <p:grpSp>
            <p:nvGrpSpPr>
              <p:cNvPr id="7221" name="organ group - facial muscles">
                <a:extLst>
                  <a:ext uri="{FF2B5EF4-FFF2-40B4-BE49-F238E27FC236}">
                    <a16:creationId xmlns:a16="http://schemas.microsoft.com/office/drawing/2014/main" id="{F924D91C-40BE-EF17-C9A3-4403D1F847DB}"/>
                  </a:ext>
                </a:extLst>
              </p:cNvPr>
              <p:cNvGrpSpPr/>
              <p:nvPr/>
            </p:nvGrpSpPr>
            <p:grpSpPr>
              <a:xfrm>
                <a:off x="8689413" y="21630241"/>
                <a:ext cx="1440000" cy="473028"/>
                <a:chOff x="7546392" y="5140413"/>
                <a:chExt cx="1440000" cy="473028"/>
              </a:xfrm>
            </p:grpSpPr>
            <p:sp>
              <p:nvSpPr>
                <p:cNvPr id="7222" name="FTU - orbicularis oculi">
                  <a:extLst>
                    <a:ext uri="{FF2B5EF4-FFF2-40B4-BE49-F238E27FC236}">
                      <a16:creationId xmlns:a16="http://schemas.microsoft.com/office/drawing/2014/main" id="{A000AAF3-0DBF-4E47-3865-CBF38484324B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III</a:t>
                  </a:r>
                </a:p>
              </p:txBody>
            </p:sp>
            <p:sp>
              <p:nvSpPr>
                <p:cNvPr id="7223" name="FTU - occipitofrontalis">
                  <a:extLst>
                    <a:ext uri="{FF2B5EF4-FFF2-40B4-BE49-F238E27FC236}">
                      <a16:creationId xmlns:a16="http://schemas.microsoft.com/office/drawing/2014/main" id="{8F3CDEAB-B22E-FBBA-04A2-E175D308EC7D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IV</a:t>
                  </a:r>
                </a:p>
              </p:txBody>
            </p:sp>
            <p:sp>
              <p:nvSpPr>
                <p:cNvPr id="7224" name="FTU - nasalis">
                  <a:extLst>
                    <a:ext uri="{FF2B5EF4-FFF2-40B4-BE49-F238E27FC236}">
                      <a16:creationId xmlns:a16="http://schemas.microsoft.com/office/drawing/2014/main" id="{EEBC071C-5560-CA9D-C904-B7DCF20DE388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</a:t>
                  </a:r>
                </a:p>
              </p:txBody>
            </p:sp>
            <p:sp>
              <p:nvSpPr>
                <p:cNvPr id="7225" name="FTU - zygomaticus major">
                  <a:extLst>
                    <a:ext uri="{FF2B5EF4-FFF2-40B4-BE49-F238E27FC236}">
                      <a16:creationId xmlns:a16="http://schemas.microsoft.com/office/drawing/2014/main" id="{128225B9-6B21-8FA7-6446-2261F0A03B0C}"/>
                    </a:ext>
                  </a:extLst>
                </p:cNvPr>
                <p:cNvSpPr txBox="1"/>
                <p:nvPr/>
              </p:nvSpPr>
              <p:spPr>
                <a:xfrm>
                  <a:off x="7546392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II</a:t>
                  </a:r>
                </a:p>
              </p:txBody>
            </p:sp>
          </p:grpSp>
        </p:grpSp>
        <p:sp>
          <p:nvSpPr>
            <p:cNvPr id="7237" name="FTU - zygomaticus major">
              <a:extLst>
                <a:ext uri="{FF2B5EF4-FFF2-40B4-BE49-F238E27FC236}">
                  <a16:creationId xmlns:a16="http://schemas.microsoft.com/office/drawing/2014/main" id="{D54686EF-EAAB-4446-7B17-41960D244B36}"/>
                </a:ext>
              </a:extLst>
            </p:cNvPr>
            <p:cNvSpPr txBox="1"/>
            <p:nvPr/>
          </p:nvSpPr>
          <p:spPr>
            <a:xfrm>
              <a:off x="8701997" y="1955891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III</a:t>
              </a:r>
            </a:p>
          </p:txBody>
        </p:sp>
        <p:sp>
          <p:nvSpPr>
            <p:cNvPr id="7238" name="FTU - zygomaticus major">
              <a:extLst>
                <a:ext uri="{FF2B5EF4-FFF2-40B4-BE49-F238E27FC236}">
                  <a16:creationId xmlns:a16="http://schemas.microsoft.com/office/drawing/2014/main" id="{67D8D7AD-6723-3A54-2FAA-B09462707289}"/>
                </a:ext>
              </a:extLst>
            </p:cNvPr>
            <p:cNvSpPr txBox="1"/>
            <p:nvPr/>
          </p:nvSpPr>
          <p:spPr>
            <a:xfrm>
              <a:off x="8704104" y="1968223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IV</a:t>
              </a:r>
            </a:p>
          </p:txBody>
        </p:sp>
        <p:sp>
          <p:nvSpPr>
            <p:cNvPr id="7240" name="FTU - palmar interosseus I">
              <a:extLst>
                <a:ext uri="{FF2B5EF4-FFF2-40B4-BE49-F238E27FC236}">
                  <a16:creationId xmlns:a16="http://schemas.microsoft.com/office/drawing/2014/main" id="{92BFB86A-F355-43C5-B5B1-071D7A97E4EA}"/>
                </a:ext>
              </a:extLst>
            </p:cNvPr>
            <p:cNvSpPr txBox="1"/>
            <p:nvPr/>
          </p:nvSpPr>
          <p:spPr>
            <a:xfrm>
              <a:off x="8704104" y="1980370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 </a:t>
              </a:r>
            </a:p>
          </p:txBody>
        </p:sp>
        <p:sp>
          <p:nvSpPr>
            <p:cNvPr id="7241" name="FTU - palmar interosseus I">
              <a:extLst>
                <a:ext uri="{FF2B5EF4-FFF2-40B4-BE49-F238E27FC236}">
                  <a16:creationId xmlns:a16="http://schemas.microsoft.com/office/drawing/2014/main" id="{2C694051-C1EF-2A83-CF5D-A816F4FF3B9A}"/>
                </a:ext>
              </a:extLst>
            </p:cNvPr>
            <p:cNvSpPr txBox="1"/>
            <p:nvPr/>
          </p:nvSpPr>
          <p:spPr>
            <a:xfrm>
              <a:off x="8704110" y="1992839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II</a:t>
              </a:r>
            </a:p>
          </p:txBody>
        </p:sp>
        <p:sp>
          <p:nvSpPr>
            <p:cNvPr id="7242" name="FTU - palmar interosseus I">
              <a:extLst>
                <a:ext uri="{FF2B5EF4-FFF2-40B4-BE49-F238E27FC236}">
                  <a16:creationId xmlns:a16="http://schemas.microsoft.com/office/drawing/2014/main" id="{B3C1559D-9F18-6532-8141-6BB9C8FCCD3F}"/>
                </a:ext>
              </a:extLst>
            </p:cNvPr>
            <p:cNvSpPr txBox="1"/>
            <p:nvPr/>
          </p:nvSpPr>
          <p:spPr>
            <a:xfrm>
              <a:off x="8703680" y="2004986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III</a:t>
              </a:r>
            </a:p>
          </p:txBody>
        </p:sp>
        <p:sp>
          <p:nvSpPr>
            <p:cNvPr id="7243" name="FTU - palmar interosseus I">
              <a:extLst>
                <a:ext uri="{FF2B5EF4-FFF2-40B4-BE49-F238E27FC236}">
                  <a16:creationId xmlns:a16="http://schemas.microsoft.com/office/drawing/2014/main" id="{9A05138F-7C0F-6427-7485-F24BC0E71E71}"/>
                </a:ext>
              </a:extLst>
            </p:cNvPr>
            <p:cNvSpPr txBox="1"/>
            <p:nvPr/>
          </p:nvSpPr>
          <p:spPr>
            <a:xfrm>
              <a:off x="8703680" y="2017132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IV</a:t>
              </a:r>
            </a:p>
          </p:txBody>
        </p:sp>
        <p:grpSp>
          <p:nvGrpSpPr>
            <p:cNvPr id="6532" name="Group 6531">
              <a:extLst>
                <a:ext uri="{FF2B5EF4-FFF2-40B4-BE49-F238E27FC236}">
                  <a16:creationId xmlns:a16="http://schemas.microsoft.com/office/drawing/2014/main" id="{3FCE2D1A-084F-D5A3-A563-8C099CC67BCA}"/>
                </a:ext>
              </a:extLst>
            </p:cNvPr>
            <p:cNvGrpSpPr/>
            <p:nvPr/>
          </p:nvGrpSpPr>
          <p:grpSpPr>
            <a:xfrm>
              <a:off x="10027912" y="17857285"/>
              <a:ext cx="84788" cy="91092"/>
              <a:chOff x="12626158" y="10798008"/>
              <a:chExt cx="84788" cy="91092"/>
            </a:xfrm>
          </p:grpSpPr>
          <p:sp>
            <p:nvSpPr>
              <p:cNvPr id="6533" name="Text Box 3036">
                <a:extLst>
                  <a:ext uri="{FF2B5EF4-FFF2-40B4-BE49-F238E27FC236}">
                    <a16:creationId xmlns:a16="http://schemas.microsoft.com/office/drawing/2014/main" id="{0425902C-DAB9-14D9-6263-69B71E474B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36" name="Text Box 3036">
                <a:extLst>
                  <a:ext uri="{FF2B5EF4-FFF2-40B4-BE49-F238E27FC236}">
                    <a16:creationId xmlns:a16="http://schemas.microsoft.com/office/drawing/2014/main" id="{058636DB-5537-761C-409D-BBCFE2BCC2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37" name="Text Box 3036">
                <a:extLst>
                  <a:ext uri="{FF2B5EF4-FFF2-40B4-BE49-F238E27FC236}">
                    <a16:creationId xmlns:a16="http://schemas.microsoft.com/office/drawing/2014/main" id="{BDB0A832-51C1-C3F5-3F98-E32C6D7A3D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38" name="Group 6537">
              <a:extLst>
                <a:ext uri="{FF2B5EF4-FFF2-40B4-BE49-F238E27FC236}">
                  <a16:creationId xmlns:a16="http://schemas.microsoft.com/office/drawing/2014/main" id="{9502FEFA-793D-599E-57DB-2A23CF0287BB}"/>
                </a:ext>
              </a:extLst>
            </p:cNvPr>
            <p:cNvGrpSpPr/>
            <p:nvPr/>
          </p:nvGrpSpPr>
          <p:grpSpPr>
            <a:xfrm>
              <a:off x="10024199" y="17980814"/>
              <a:ext cx="84788" cy="91092"/>
              <a:chOff x="12626158" y="10798008"/>
              <a:chExt cx="84788" cy="91092"/>
            </a:xfrm>
          </p:grpSpPr>
          <p:sp>
            <p:nvSpPr>
              <p:cNvPr id="6539" name="Text Box 3036">
                <a:extLst>
                  <a:ext uri="{FF2B5EF4-FFF2-40B4-BE49-F238E27FC236}">
                    <a16:creationId xmlns:a16="http://schemas.microsoft.com/office/drawing/2014/main" id="{D6E1A76A-5FAE-9A06-F998-CCA9B377AD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42" name="Text Box 3036">
                <a:extLst>
                  <a:ext uri="{FF2B5EF4-FFF2-40B4-BE49-F238E27FC236}">
                    <a16:creationId xmlns:a16="http://schemas.microsoft.com/office/drawing/2014/main" id="{89DCD531-DA4C-AF6B-07DC-8D22AEB8A7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43" name="Text Box 3036">
                <a:extLst>
                  <a:ext uri="{FF2B5EF4-FFF2-40B4-BE49-F238E27FC236}">
                    <a16:creationId xmlns:a16="http://schemas.microsoft.com/office/drawing/2014/main" id="{66CFD734-9546-EC89-C202-AE40A4AF20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44" name="Group 6543">
              <a:extLst>
                <a:ext uri="{FF2B5EF4-FFF2-40B4-BE49-F238E27FC236}">
                  <a16:creationId xmlns:a16="http://schemas.microsoft.com/office/drawing/2014/main" id="{427A5C7A-CCE6-583D-1CD6-8030B2F10B54}"/>
                </a:ext>
              </a:extLst>
            </p:cNvPr>
            <p:cNvGrpSpPr/>
            <p:nvPr/>
          </p:nvGrpSpPr>
          <p:grpSpPr>
            <a:xfrm>
              <a:off x="10022839" y="18100732"/>
              <a:ext cx="84788" cy="91092"/>
              <a:chOff x="12626158" y="10798008"/>
              <a:chExt cx="84788" cy="91092"/>
            </a:xfrm>
          </p:grpSpPr>
          <p:sp>
            <p:nvSpPr>
              <p:cNvPr id="6545" name="Text Box 3036">
                <a:extLst>
                  <a:ext uri="{FF2B5EF4-FFF2-40B4-BE49-F238E27FC236}">
                    <a16:creationId xmlns:a16="http://schemas.microsoft.com/office/drawing/2014/main" id="{232741B8-7D65-2A4E-C7F5-936AE13EB0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48" name="Text Box 3036">
                <a:extLst>
                  <a:ext uri="{FF2B5EF4-FFF2-40B4-BE49-F238E27FC236}">
                    <a16:creationId xmlns:a16="http://schemas.microsoft.com/office/drawing/2014/main" id="{9730CEB8-3D45-EAF6-AF6A-B2EFF5465B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49" name="Text Box 3036">
                <a:extLst>
                  <a:ext uri="{FF2B5EF4-FFF2-40B4-BE49-F238E27FC236}">
                    <a16:creationId xmlns:a16="http://schemas.microsoft.com/office/drawing/2014/main" id="{E727AFC0-1AC8-4AE3-5302-C1F91F1342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50" name="Group 6549">
              <a:extLst>
                <a:ext uri="{FF2B5EF4-FFF2-40B4-BE49-F238E27FC236}">
                  <a16:creationId xmlns:a16="http://schemas.microsoft.com/office/drawing/2014/main" id="{AD87E771-3E50-51F6-C4CA-C170BFF995D4}"/>
                </a:ext>
              </a:extLst>
            </p:cNvPr>
            <p:cNvGrpSpPr/>
            <p:nvPr/>
          </p:nvGrpSpPr>
          <p:grpSpPr>
            <a:xfrm>
              <a:off x="10022839" y="18223045"/>
              <a:ext cx="84788" cy="91092"/>
              <a:chOff x="12626158" y="10798008"/>
              <a:chExt cx="84788" cy="91092"/>
            </a:xfrm>
          </p:grpSpPr>
          <p:sp>
            <p:nvSpPr>
              <p:cNvPr id="6551" name="Text Box 3036">
                <a:extLst>
                  <a:ext uri="{FF2B5EF4-FFF2-40B4-BE49-F238E27FC236}">
                    <a16:creationId xmlns:a16="http://schemas.microsoft.com/office/drawing/2014/main" id="{EFF48D69-DD1A-D154-2F89-F82244F79D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54" name="Text Box 3036">
                <a:extLst>
                  <a:ext uri="{FF2B5EF4-FFF2-40B4-BE49-F238E27FC236}">
                    <a16:creationId xmlns:a16="http://schemas.microsoft.com/office/drawing/2014/main" id="{40CB46DB-99A0-0931-3BA5-5482966471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55" name="Text Box 3036">
                <a:extLst>
                  <a:ext uri="{FF2B5EF4-FFF2-40B4-BE49-F238E27FC236}">
                    <a16:creationId xmlns:a16="http://schemas.microsoft.com/office/drawing/2014/main" id="{8BEA46A6-4941-BAF8-48AC-6829CAFD2C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56" name="Group 6555">
              <a:extLst>
                <a:ext uri="{FF2B5EF4-FFF2-40B4-BE49-F238E27FC236}">
                  <a16:creationId xmlns:a16="http://schemas.microsoft.com/office/drawing/2014/main" id="{E1732828-0574-6B4C-4579-F8DE734AD5AE}"/>
                </a:ext>
              </a:extLst>
            </p:cNvPr>
            <p:cNvGrpSpPr/>
            <p:nvPr/>
          </p:nvGrpSpPr>
          <p:grpSpPr>
            <a:xfrm>
              <a:off x="10027713" y="18345116"/>
              <a:ext cx="84788" cy="91092"/>
              <a:chOff x="12626158" y="10798008"/>
              <a:chExt cx="84788" cy="91092"/>
            </a:xfrm>
          </p:grpSpPr>
          <p:sp>
            <p:nvSpPr>
              <p:cNvPr id="6557" name="Text Box 3036">
                <a:extLst>
                  <a:ext uri="{FF2B5EF4-FFF2-40B4-BE49-F238E27FC236}">
                    <a16:creationId xmlns:a16="http://schemas.microsoft.com/office/drawing/2014/main" id="{F653F204-3148-78A9-2217-CC3C780F70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60" name="Text Box 3036">
                <a:extLst>
                  <a:ext uri="{FF2B5EF4-FFF2-40B4-BE49-F238E27FC236}">
                    <a16:creationId xmlns:a16="http://schemas.microsoft.com/office/drawing/2014/main" id="{EC97DFFE-9547-CF02-751D-993D25CCCD5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61" name="Text Box 3036">
                <a:extLst>
                  <a:ext uri="{FF2B5EF4-FFF2-40B4-BE49-F238E27FC236}">
                    <a16:creationId xmlns:a16="http://schemas.microsoft.com/office/drawing/2014/main" id="{FA3E78A5-35EF-9604-A9DD-B8733D5878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62" name="Group 6561">
              <a:extLst>
                <a:ext uri="{FF2B5EF4-FFF2-40B4-BE49-F238E27FC236}">
                  <a16:creationId xmlns:a16="http://schemas.microsoft.com/office/drawing/2014/main" id="{5870A9BE-5D67-A2AF-F62F-C252CB4EC356}"/>
                </a:ext>
              </a:extLst>
            </p:cNvPr>
            <p:cNvGrpSpPr/>
            <p:nvPr/>
          </p:nvGrpSpPr>
          <p:grpSpPr>
            <a:xfrm>
              <a:off x="10027713" y="18467429"/>
              <a:ext cx="84788" cy="91092"/>
              <a:chOff x="12626158" y="10798008"/>
              <a:chExt cx="84788" cy="91092"/>
            </a:xfrm>
          </p:grpSpPr>
          <p:sp>
            <p:nvSpPr>
              <p:cNvPr id="6563" name="Text Box 3036">
                <a:extLst>
                  <a:ext uri="{FF2B5EF4-FFF2-40B4-BE49-F238E27FC236}">
                    <a16:creationId xmlns:a16="http://schemas.microsoft.com/office/drawing/2014/main" id="{A0E19112-451E-5B8F-25D5-5A74230674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66" name="Text Box 3036">
                <a:extLst>
                  <a:ext uri="{FF2B5EF4-FFF2-40B4-BE49-F238E27FC236}">
                    <a16:creationId xmlns:a16="http://schemas.microsoft.com/office/drawing/2014/main" id="{0528AA11-722E-3701-A63B-5A025CCC81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67" name="Text Box 3036">
                <a:extLst>
                  <a:ext uri="{FF2B5EF4-FFF2-40B4-BE49-F238E27FC236}">
                    <a16:creationId xmlns:a16="http://schemas.microsoft.com/office/drawing/2014/main" id="{3E155C3B-1237-6AA1-7A11-0C9F8BC5C1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68" name="Group 6567">
              <a:extLst>
                <a:ext uri="{FF2B5EF4-FFF2-40B4-BE49-F238E27FC236}">
                  <a16:creationId xmlns:a16="http://schemas.microsoft.com/office/drawing/2014/main" id="{2E9655EA-3F8B-F4AA-F583-0A5E76212961}"/>
                </a:ext>
              </a:extLst>
            </p:cNvPr>
            <p:cNvGrpSpPr/>
            <p:nvPr/>
          </p:nvGrpSpPr>
          <p:grpSpPr>
            <a:xfrm>
              <a:off x="10024000" y="18590958"/>
              <a:ext cx="84788" cy="91092"/>
              <a:chOff x="12626158" y="10798008"/>
              <a:chExt cx="84788" cy="91092"/>
            </a:xfrm>
          </p:grpSpPr>
          <p:sp>
            <p:nvSpPr>
              <p:cNvPr id="6569" name="Text Box 3036">
                <a:extLst>
                  <a:ext uri="{FF2B5EF4-FFF2-40B4-BE49-F238E27FC236}">
                    <a16:creationId xmlns:a16="http://schemas.microsoft.com/office/drawing/2014/main" id="{61757D57-4388-D7CF-278B-22387F4E3BE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72" name="Text Box 3036">
                <a:extLst>
                  <a:ext uri="{FF2B5EF4-FFF2-40B4-BE49-F238E27FC236}">
                    <a16:creationId xmlns:a16="http://schemas.microsoft.com/office/drawing/2014/main" id="{9484E4DF-67EC-6CBE-3205-BF9049E76F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73" name="Text Box 3036">
                <a:extLst>
                  <a:ext uri="{FF2B5EF4-FFF2-40B4-BE49-F238E27FC236}">
                    <a16:creationId xmlns:a16="http://schemas.microsoft.com/office/drawing/2014/main" id="{DCE90DC0-B411-0158-5585-D0B1D19AB2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74" name="Group 6573">
              <a:extLst>
                <a:ext uri="{FF2B5EF4-FFF2-40B4-BE49-F238E27FC236}">
                  <a16:creationId xmlns:a16="http://schemas.microsoft.com/office/drawing/2014/main" id="{E65D598B-52C7-6323-CDCE-F44F25D39809}"/>
                </a:ext>
              </a:extLst>
            </p:cNvPr>
            <p:cNvGrpSpPr/>
            <p:nvPr/>
          </p:nvGrpSpPr>
          <p:grpSpPr>
            <a:xfrm>
              <a:off x="10022640" y="18710876"/>
              <a:ext cx="84788" cy="91092"/>
              <a:chOff x="12626158" y="10798008"/>
              <a:chExt cx="84788" cy="91092"/>
            </a:xfrm>
          </p:grpSpPr>
          <p:sp>
            <p:nvSpPr>
              <p:cNvPr id="6575" name="Text Box 3036">
                <a:extLst>
                  <a:ext uri="{FF2B5EF4-FFF2-40B4-BE49-F238E27FC236}">
                    <a16:creationId xmlns:a16="http://schemas.microsoft.com/office/drawing/2014/main" id="{EBCAF676-9752-039E-1C15-4496C072AB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78" name="Text Box 3036">
                <a:extLst>
                  <a:ext uri="{FF2B5EF4-FFF2-40B4-BE49-F238E27FC236}">
                    <a16:creationId xmlns:a16="http://schemas.microsoft.com/office/drawing/2014/main" id="{8FA1F7C0-7314-F96F-2E2E-8C122167FF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79" name="Text Box 3036">
                <a:extLst>
                  <a:ext uri="{FF2B5EF4-FFF2-40B4-BE49-F238E27FC236}">
                    <a16:creationId xmlns:a16="http://schemas.microsoft.com/office/drawing/2014/main" id="{CFEFEC72-5998-944B-3987-1C033FDAC2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80" name="Group 6579">
              <a:extLst>
                <a:ext uri="{FF2B5EF4-FFF2-40B4-BE49-F238E27FC236}">
                  <a16:creationId xmlns:a16="http://schemas.microsoft.com/office/drawing/2014/main" id="{D861317B-3678-8D21-A006-D362D167E6A5}"/>
                </a:ext>
              </a:extLst>
            </p:cNvPr>
            <p:cNvGrpSpPr/>
            <p:nvPr/>
          </p:nvGrpSpPr>
          <p:grpSpPr>
            <a:xfrm>
              <a:off x="10022640" y="18833189"/>
              <a:ext cx="84788" cy="91092"/>
              <a:chOff x="12626158" y="10798008"/>
              <a:chExt cx="84788" cy="91092"/>
            </a:xfrm>
          </p:grpSpPr>
          <p:sp>
            <p:nvSpPr>
              <p:cNvPr id="6581" name="Text Box 3036">
                <a:extLst>
                  <a:ext uri="{FF2B5EF4-FFF2-40B4-BE49-F238E27FC236}">
                    <a16:creationId xmlns:a16="http://schemas.microsoft.com/office/drawing/2014/main" id="{ACAF7215-5E15-A766-5713-2D6B7406E8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84" name="Text Box 3036">
                <a:extLst>
                  <a:ext uri="{FF2B5EF4-FFF2-40B4-BE49-F238E27FC236}">
                    <a16:creationId xmlns:a16="http://schemas.microsoft.com/office/drawing/2014/main" id="{2D2FDBA4-B5F6-A6FE-BB48-406E49B419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85" name="Text Box 3036">
                <a:extLst>
                  <a:ext uri="{FF2B5EF4-FFF2-40B4-BE49-F238E27FC236}">
                    <a16:creationId xmlns:a16="http://schemas.microsoft.com/office/drawing/2014/main" id="{563987E9-5D79-D8F3-9A70-97BD2C6335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86" name="Group 6585">
              <a:extLst>
                <a:ext uri="{FF2B5EF4-FFF2-40B4-BE49-F238E27FC236}">
                  <a16:creationId xmlns:a16="http://schemas.microsoft.com/office/drawing/2014/main" id="{954DDF1B-6710-8920-4F97-ACE7AE3085E2}"/>
                </a:ext>
              </a:extLst>
            </p:cNvPr>
            <p:cNvGrpSpPr/>
            <p:nvPr/>
          </p:nvGrpSpPr>
          <p:grpSpPr>
            <a:xfrm>
              <a:off x="10023229" y="18956727"/>
              <a:ext cx="84788" cy="91092"/>
              <a:chOff x="12626158" y="10798008"/>
              <a:chExt cx="84788" cy="91092"/>
            </a:xfrm>
          </p:grpSpPr>
          <p:sp>
            <p:nvSpPr>
              <p:cNvPr id="6587" name="Text Box 3036">
                <a:extLst>
                  <a:ext uri="{FF2B5EF4-FFF2-40B4-BE49-F238E27FC236}">
                    <a16:creationId xmlns:a16="http://schemas.microsoft.com/office/drawing/2014/main" id="{79931FBD-7D7F-AC29-DBDB-EB1DE0A091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90" name="Text Box 3036">
                <a:extLst>
                  <a:ext uri="{FF2B5EF4-FFF2-40B4-BE49-F238E27FC236}">
                    <a16:creationId xmlns:a16="http://schemas.microsoft.com/office/drawing/2014/main" id="{32082505-0A9A-E248-3BCE-A03A43587E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91" name="Text Box 3036">
                <a:extLst>
                  <a:ext uri="{FF2B5EF4-FFF2-40B4-BE49-F238E27FC236}">
                    <a16:creationId xmlns:a16="http://schemas.microsoft.com/office/drawing/2014/main" id="{C485DF65-B302-FB0C-B98D-9FDECE87DA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92" name="Group 6591">
              <a:extLst>
                <a:ext uri="{FF2B5EF4-FFF2-40B4-BE49-F238E27FC236}">
                  <a16:creationId xmlns:a16="http://schemas.microsoft.com/office/drawing/2014/main" id="{91E61042-66B0-4D02-972E-8F71D6F80697}"/>
                </a:ext>
              </a:extLst>
            </p:cNvPr>
            <p:cNvGrpSpPr/>
            <p:nvPr/>
          </p:nvGrpSpPr>
          <p:grpSpPr>
            <a:xfrm>
              <a:off x="10023229" y="19079040"/>
              <a:ext cx="84788" cy="91092"/>
              <a:chOff x="12626158" y="10798008"/>
              <a:chExt cx="84788" cy="91092"/>
            </a:xfrm>
          </p:grpSpPr>
          <p:sp>
            <p:nvSpPr>
              <p:cNvPr id="6593" name="Text Box 3036">
                <a:extLst>
                  <a:ext uri="{FF2B5EF4-FFF2-40B4-BE49-F238E27FC236}">
                    <a16:creationId xmlns:a16="http://schemas.microsoft.com/office/drawing/2014/main" id="{2C9E3DA7-C082-C518-A9C6-954CDE4874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96" name="Text Box 3036">
                <a:extLst>
                  <a:ext uri="{FF2B5EF4-FFF2-40B4-BE49-F238E27FC236}">
                    <a16:creationId xmlns:a16="http://schemas.microsoft.com/office/drawing/2014/main" id="{4308E94A-BFCC-4BEB-69E9-128DE58F11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97" name="Text Box 3036">
                <a:extLst>
                  <a:ext uri="{FF2B5EF4-FFF2-40B4-BE49-F238E27FC236}">
                    <a16:creationId xmlns:a16="http://schemas.microsoft.com/office/drawing/2014/main" id="{D3A588EA-6952-7214-A02B-6D5570E3A9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98" name="Group 6597">
              <a:extLst>
                <a:ext uri="{FF2B5EF4-FFF2-40B4-BE49-F238E27FC236}">
                  <a16:creationId xmlns:a16="http://schemas.microsoft.com/office/drawing/2014/main" id="{5F05AB2C-973C-2447-B72D-DD79A7A552E3}"/>
                </a:ext>
              </a:extLst>
            </p:cNvPr>
            <p:cNvGrpSpPr/>
            <p:nvPr/>
          </p:nvGrpSpPr>
          <p:grpSpPr>
            <a:xfrm>
              <a:off x="10019516" y="19202569"/>
              <a:ext cx="84788" cy="91092"/>
              <a:chOff x="12626158" y="10798008"/>
              <a:chExt cx="84788" cy="91092"/>
            </a:xfrm>
          </p:grpSpPr>
          <p:sp>
            <p:nvSpPr>
              <p:cNvPr id="6599" name="Text Box 3036">
                <a:extLst>
                  <a:ext uri="{FF2B5EF4-FFF2-40B4-BE49-F238E27FC236}">
                    <a16:creationId xmlns:a16="http://schemas.microsoft.com/office/drawing/2014/main" id="{623A024D-4FD9-7557-5A25-E45403F0FB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02" name="Text Box 3036">
                <a:extLst>
                  <a:ext uri="{FF2B5EF4-FFF2-40B4-BE49-F238E27FC236}">
                    <a16:creationId xmlns:a16="http://schemas.microsoft.com/office/drawing/2014/main" id="{7316B417-8A47-54B2-D8A8-EC284BF151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03" name="Text Box 3036">
                <a:extLst>
                  <a:ext uri="{FF2B5EF4-FFF2-40B4-BE49-F238E27FC236}">
                    <a16:creationId xmlns:a16="http://schemas.microsoft.com/office/drawing/2014/main" id="{64ADE647-6B02-3493-F1DE-1D848E5428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04" name="Group 6603">
              <a:extLst>
                <a:ext uri="{FF2B5EF4-FFF2-40B4-BE49-F238E27FC236}">
                  <a16:creationId xmlns:a16="http://schemas.microsoft.com/office/drawing/2014/main" id="{0247FAE9-4D8D-E35E-8979-57DF25958BC9}"/>
                </a:ext>
              </a:extLst>
            </p:cNvPr>
            <p:cNvGrpSpPr/>
            <p:nvPr/>
          </p:nvGrpSpPr>
          <p:grpSpPr>
            <a:xfrm>
              <a:off x="10018156" y="19322487"/>
              <a:ext cx="84788" cy="91092"/>
              <a:chOff x="12626158" y="10798008"/>
              <a:chExt cx="84788" cy="91092"/>
            </a:xfrm>
          </p:grpSpPr>
          <p:sp>
            <p:nvSpPr>
              <p:cNvPr id="6605" name="Text Box 3036">
                <a:extLst>
                  <a:ext uri="{FF2B5EF4-FFF2-40B4-BE49-F238E27FC236}">
                    <a16:creationId xmlns:a16="http://schemas.microsoft.com/office/drawing/2014/main" id="{69253206-5697-5893-4FF2-02E48C8973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07" name="Text Box 3036">
                <a:extLst>
                  <a:ext uri="{FF2B5EF4-FFF2-40B4-BE49-F238E27FC236}">
                    <a16:creationId xmlns:a16="http://schemas.microsoft.com/office/drawing/2014/main" id="{DFC39D4B-3359-F610-B14D-3F46123B5D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08" name="Text Box 3036">
                <a:extLst>
                  <a:ext uri="{FF2B5EF4-FFF2-40B4-BE49-F238E27FC236}">
                    <a16:creationId xmlns:a16="http://schemas.microsoft.com/office/drawing/2014/main" id="{DD813D6C-C7FB-2196-6EDD-3E64AFF9F9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09" name="Group 6608">
              <a:extLst>
                <a:ext uri="{FF2B5EF4-FFF2-40B4-BE49-F238E27FC236}">
                  <a16:creationId xmlns:a16="http://schemas.microsoft.com/office/drawing/2014/main" id="{E799D042-C9E2-27D9-98D9-1C5E431CF039}"/>
                </a:ext>
              </a:extLst>
            </p:cNvPr>
            <p:cNvGrpSpPr/>
            <p:nvPr/>
          </p:nvGrpSpPr>
          <p:grpSpPr>
            <a:xfrm>
              <a:off x="10018156" y="19444800"/>
              <a:ext cx="84788" cy="91092"/>
              <a:chOff x="12626158" y="10798008"/>
              <a:chExt cx="84788" cy="91092"/>
            </a:xfrm>
          </p:grpSpPr>
          <p:sp>
            <p:nvSpPr>
              <p:cNvPr id="6610" name="Text Box 3036">
                <a:extLst>
                  <a:ext uri="{FF2B5EF4-FFF2-40B4-BE49-F238E27FC236}">
                    <a16:creationId xmlns:a16="http://schemas.microsoft.com/office/drawing/2014/main" id="{A906C4D2-B067-9434-B28F-B5A6D8654F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11" name="Text Box 3036">
                <a:extLst>
                  <a:ext uri="{FF2B5EF4-FFF2-40B4-BE49-F238E27FC236}">
                    <a16:creationId xmlns:a16="http://schemas.microsoft.com/office/drawing/2014/main" id="{64AAB1CF-B7AE-98C2-80D2-C864464D2FA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13" name="Text Box 3036">
                <a:extLst>
                  <a:ext uri="{FF2B5EF4-FFF2-40B4-BE49-F238E27FC236}">
                    <a16:creationId xmlns:a16="http://schemas.microsoft.com/office/drawing/2014/main" id="{4D078B6B-995A-3C5D-5613-0611B610F6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14" name="Group 6613">
              <a:extLst>
                <a:ext uri="{FF2B5EF4-FFF2-40B4-BE49-F238E27FC236}">
                  <a16:creationId xmlns:a16="http://schemas.microsoft.com/office/drawing/2014/main" id="{1933CEBC-768C-3ACE-79F0-1CDEFFCEB6B4}"/>
                </a:ext>
              </a:extLst>
            </p:cNvPr>
            <p:cNvGrpSpPr/>
            <p:nvPr/>
          </p:nvGrpSpPr>
          <p:grpSpPr>
            <a:xfrm>
              <a:off x="10027485" y="19569731"/>
              <a:ext cx="84788" cy="91092"/>
              <a:chOff x="12626158" y="10798008"/>
              <a:chExt cx="84788" cy="91092"/>
            </a:xfrm>
          </p:grpSpPr>
          <p:sp>
            <p:nvSpPr>
              <p:cNvPr id="6615" name="Text Box 3036">
                <a:extLst>
                  <a:ext uri="{FF2B5EF4-FFF2-40B4-BE49-F238E27FC236}">
                    <a16:creationId xmlns:a16="http://schemas.microsoft.com/office/drawing/2014/main" id="{22A27D85-1A95-CBDD-B5E4-D14428C72E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16" name="Text Box 3036">
                <a:extLst>
                  <a:ext uri="{FF2B5EF4-FFF2-40B4-BE49-F238E27FC236}">
                    <a16:creationId xmlns:a16="http://schemas.microsoft.com/office/drawing/2014/main" id="{137E6A2F-ED33-3D8D-4AA4-5970A916B0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19" name="Text Box 3036">
                <a:extLst>
                  <a:ext uri="{FF2B5EF4-FFF2-40B4-BE49-F238E27FC236}">
                    <a16:creationId xmlns:a16="http://schemas.microsoft.com/office/drawing/2014/main" id="{E376A8DF-3D87-201F-9837-82FAC8B58A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20" name="Group 6619">
              <a:extLst>
                <a:ext uri="{FF2B5EF4-FFF2-40B4-BE49-F238E27FC236}">
                  <a16:creationId xmlns:a16="http://schemas.microsoft.com/office/drawing/2014/main" id="{DD14FA39-3DEF-461C-81D3-37E45EFB3151}"/>
                </a:ext>
              </a:extLst>
            </p:cNvPr>
            <p:cNvGrpSpPr/>
            <p:nvPr/>
          </p:nvGrpSpPr>
          <p:grpSpPr>
            <a:xfrm>
              <a:off x="10027485" y="19692044"/>
              <a:ext cx="84788" cy="91092"/>
              <a:chOff x="12626158" y="10798008"/>
              <a:chExt cx="84788" cy="91092"/>
            </a:xfrm>
          </p:grpSpPr>
          <p:sp>
            <p:nvSpPr>
              <p:cNvPr id="6621" name="Text Box 3036">
                <a:extLst>
                  <a:ext uri="{FF2B5EF4-FFF2-40B4-BE49-F238E27FC236}">
                    <a16:creationId xmlns:a16="http://schemas.microsoft.com/office/drawing/2014/main" id="{5196E9E7-1C78-8E19-FAF6-4F4AF60FB9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22" name="Text Box 3036">
                <a:extLst>
                  <a:ext uri="{FF2B5EF4-FFF2-40B4-BE49-F238E27FC236}">
                    <a16:creationId xmlns:a16="http://schemas.microsoft.com/office/drawing/2014/main" id="{105E3C74-AD17-87D5-E873-6B297FAD3A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25" name="Text Box 3036">
                <a:extLst>
                  <a:ext uri="{FF2B5EF4-FFF2-40B4-BE49-F238E27FC236}">
                    <a16:creationId xmlns:a16="http://schemas.microsoft.com/office/drawing/2014/main" id="{003801C3-3FF0-2637-BEA5-3B49E192AD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26" name="Group 6625">
              <a:extLst>
                <a:ext uri="{FF2B5EF4-FFF2-40B4-BE49-F238E27FC236}">
                  <a16:creationId xmlns:a16="http://schemas.microsoft.com/office/drawing/2014/main" id="{1D94FC6C-6211-B4A6-E894-7C7FAF03C895}"/>
                </a:ext>
              </a:extLst>
            </p:cNvPr>
            <p:cNvGrpSpPr/>
            <p:nvPr/>
          </p:nvGrpSpPr>
          <p:grpSpPr>
            <a:xfrm>
              <a:off x="10023772" y="19815573"/>
              <a:ext cx="84788" cy="91092"/>
              <a:chOff x="12626158" y="10798008"/>
              <a:chExt cx="84788" cy="91092"/>
            </a:xfrm>
          </p:grpSpPr>
          <p:sp>
            <p:nvSpPr>
              <p:cNvPr id="6627" name="Text Box 3036">
                <a:extLst>
                  <a:ext uri="{FF2B5EF4-FFF2-40B4-BE49-F238E27FC236}">
                    <a16:creationId xmlns:a16="http://schemas.microsoft.com/office/drawing/2014/main" id="{E54C6F6B-51F9-E223-6E5E-021D03634B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28" name="Text Box 3036">
                <a:extLst>
                  <a:ext uri="{FF2B5EF4-FFF2-40B4-BE49-F238E27FC236}">
                    <a16:creationId xmlns:a16="http://schemas.microsoft.com/office/drawing/2014/main" id="{F5F21EB1-7822-2713-BA1D-7AE0815C15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30" name="Text Box 3036">
                <a:extLst>
                  <a:ext uri="{FF2B5EF4-FFF2-40B4-BE49-F238E27FC236}">
                    <a16:creationId xmlns:a16="http://schemas.microsoft.com/office/drawing/2014/main" id="{85572C23-58D6-3A70-3519-BC3737A1C1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31" name="Group 6630">
              <a:extLst>
                <a:ext uri="{FF2B5EF4-FFF2-40B4-BE49-F238E27FC236}">
                  <a16:creationId xmlns:a16="http://schemas.microsoft.com/office/drawing/2014/main" id="{6A013C6B-63FB-7BC7-B3A8-351EE2EB9B1B}"/>
                </a:ext>
              </a:extLst>
            </p:cNvPr>
            <p:cNvGrpSpPr/>
            <p:nvPr/>
          </p:nvGrpSpPr>
          <p:grpSpPr>
            <a:xfrm>
              <a:off x="10022412" y="19935491"/>
              <a:ext cx="84788" cy="91092"/>
              <a:chOff x="12626158" y="10798008"/>
              <a:chExt cx="84788" cy="91092"/>
            </a:xfrm>
          </p:grpSpPr>
          <p:sp>
            <p:nvSpPr>
              <p:cNvPr id="6632" name="Text Box 3036">
                <a:extLst>
                  <a:ext uri="{FF2B5EF4-FFF2-40B4-BE49-F238E27FC236}">
                    <a16:creationId xmlns:a16="http://schemas.microsoft.com/office/drawing/2014/main" id="{4B81D073-F59A-10EB-3091-AB93A35737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33" name="Text Box 3036">
                <a:extLst>
                  <a:ext uri="{FF2B5EF4-FFF2-40B4-BE49-F238E27FC236}">
                    <a16:creationId xmlns:a16="http://schemas.microsoft.com/office/drawing/2014/main" id="{306B1B4C-5D09-3C01-6907-F79B4A7F39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34" name="Text Box 3036">
                <a:extLst>
                  <a:ext uri="{FF2B5EF4-FFF2-40B4-BE49-F238E27FC236}">
                    <a16:creationId xmlns:a16="http://schemas.microsoft.com/office/drawing/2014/main" id="{06CA17B2-20B4-89A3-3FF8-96C54F1BB3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37" name="Group 6636">
              <a:extLst>
                <a:ext uri="{FF2B5EF4-FFF2-40B4-BE49-F238E27FC236}">
                  <a16:creationId xmlns:a16="http://schemas.microsoft.com/office/drawing/2014/main" id="{BD183E6D-5957-390F-3D3E-71F09741F3D3}"/>
                </a:ext>
              </a:extLst>
            </p:cNvPr>
            <p:cNvGrpSpPr/>
            <p:nvPr/>
          </p:nvGrpSpPr>
          <p:grpSpPr>
            <a:xfrm>
              <a:off x="10022412" y="20057804"/>
              <a:ext cx="84788" cy="91092"/>
              <a:chOff x="12626158" y="10798008"/>
              <a:chExt cx="84788" cy="91092"/>
            </a:xfrm>
          </p:grpSpPr>
          <p:sp>
            <p:nvSpPr>
              <p:cNvPr id="6638" name="Text Box 3036">
                <a:extLst>
                  <a:ext uri="{FF2B5EF4-FFF2-40B4-BE49-F238E27FC236}">
                    <a16:creationId xmlns:a16="http://schemas.microsoft.com/office/drawing/2014/main" id="{4666B114-2E67-2B0B-8EBB-0C0AA3ABC0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39" name="Text Box 3036">
                <a:extLst>
                  <a:ext uri="{FF2B5EF4-FFF2-40B4-BE49-F238E27FC236}">
                    <a16:creationId xmlns:a16="http://schemas.microsoft.com/office/drawing/2014/main" id="{82498A8C-3B27-F09D-C105-EEBF5D20AE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40" name="Text Box 3036">
                <a:extLst>
                  <a:ext uri="{FF2B5EF4-FFF2-40B4-BE49-F238E27FC236}">
                    <a16:creationId xmlns:a16="http://schemas.microsoft.com/office/drawing/2014/main" id="{EB4F9D72-DF10-9FF3-C02B-3CB5D8206C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707" name="Group 6706">
              <a:extLst>
                <a:ext uri="{FF2B5EF4-FFF2-40B4-BE49-F238E27FC236}">
                  <a16:creationId xmlns:a16="http://schemas.microsoft.com/office/drawing/2014/main" id="{48B492CB-18B1-8E40-F369-43CE7BA734F4}"/>
                </a:ext>
              </a:extLst>
            </p:cNvPr>
            <p:cNvGrpSpPr/>
            <p:nvPr/>
          </p:nvGrpSpPr>
          <p:grpSpPr>
            <a:xfrm>
              <a:off x="10020672" y="20179780"/>
              <a:ext cx="84788" cy="91092"/>
              <a:chOff x="12626158" y="10798008"/>
              <a:chExt cx="84788" cy="91092"/>
            </a:xfrm>
          </p:grpSpPr>
          <p:sp>
            <p:nvSpPr>
              <p:cNvPr id="6708" name="Text Box 3036">
                <a:extLst>
                  <a:ext uri="{FF2B5EF4-FFF2-40B4-BE49-F238E27FC236}">
                    <a16:creationId xmlns:a16="http://schemas.microsoft.com/office/drawing/2014/main" id="{B71329F9-B362-E4AC-16FD-8C0E53CC43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09" name="Text Box 3036">
                <a:extLst>
                  <a:ext uri="{FF2B5EF4-FFF2-40B4-BE49-F238E27FC236}">
                    <a16:creationId xmlns:a16="http://schemas.microsoft.com/office/drawing/2014/main" id="{D00ADAF2-6E91-59DB-7C86-232A578BF9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10" name="Text Box 3036">
                <a:extLst>
                  <a:ext uri="{FF2B5EF4-FFF2-40B4-BE49-F238E27FC236}">
                    <a16:creationId xmlns:a16="http://schemas.microsoft.com/office/drawing/2014/main" id="{3871A5AA-AC6F-599C-AABA-3365CA4392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417" name="Group 6416">
            <a:extLst>
              <a:ext uri="{FF2B5EF4-FFF2-40B4-BE49-F238E27FC236}">
                <a16:creationId xmlns:a16="http://schemas.microsoft.com/office/drawing/2014/main" id="{610E0C20-5936-8A67-3556-07AB6EE14A4F}"/>
              </a:ext>
            </a:extLst>
          </p:cNvPr>
          <p:cNvGrpSpPr/>
          <p:nvPr/>
        </p:nvGrpSpPr>
        <p:grpSpPr>
          <a:xfrm>
            <a:off x="8695320" y="9220193"/>
            <a:ext cx="1443908" cy="1015066"/>
            <a:chOff x="8692016" y="9163008"/>
            <a:chExt cx="1443908" cy="1015066"/>
          </a:xfrm>
        </p:grpSpPr>
        <p:grpSp>
          <p:nvGrpSpPr>
            <p:cNvPr id="1190" name="organ group - facial muscles">
              <a:extLst>
                <a:ext uri="{FF2B5EF4-FFF2-40B4-BE49-F238E27FC236}">
                  <a16:creationId xmlns:a16="http://schemas.microsoft.com/office/drawing/2014/main" id="{647E666B-5AC9-21FB-BA5B-8AA3FF8ECFD3}"/>
                </a:ext>
              </a:extLst>
            </p:cNvPr>
            <p:cNvGrpSpPr/>
            <p:nvPr/>
          </p:nvGrpSpPr>
          <p:grpSpPr>
            <a:xfrm>
              <a:off x="8692543" y="9163008"/>
              <a:ext cx="1441436" cy="1015066"/>
              <a:chOff x="7553048" y="4881091"/>
              <a:chExt cx="1441436" cy="1015066"/>
            </a:xfrm>
          </p:grpSpPr>
          <p:sp>
            <p:nvSpPr>
              <p:cNvPr id="1196" name="organ - facial muscles">
                <a:extLst>
                  <a:ext uri="{FF2B5EF4-FFF2-40B4-BE49-F238E27FC236}">
                    <a16:creationId xmlns:a16="http://schemas.microsoft.com/office/drawing/2014/main" id="{958ABFB6-4D39-12FF-5F20-488D43406002}"/>
                  </a:ext>
                </a:extLst>
              </p:cNvPr>
              <p:cNvSpPr txBox="1"/>
              <p:nvPr/>
            </p:nvSpPr>
            <p:spPr>
              <a:xfrm>
                <a:off x="7554484" y="4881091"/>
                <a:ext cx="1440000" cy="101506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Larynx</a:t>
                </a:r>
              </a:p>
            </p:txBody>
          </p:sp>
          <p:sp>
            <p:nvSpPr>
              <p:cNvPr id="1197" name="FTU - orbicularis oculi">
                <a:extLst>
                  <a:ext uri="{FF2B5EF4-FFF2-40B4-BE49-F238E27FC236}">
                    <a16:creationId xmlns:a16="http://schemas.microsoft.com/office/drawing/2014/main" id="{934DD505-91A4-B3AB-E303-0667F7E194F3}"/>
                  </a:ext>
                </a:extLst>
              </p:cNvPr>
              <p:cNvSpPr txBox="1"/>
              <p:nvPr/>
            </p:nvSpPr>
            <p:spPr>
              <a:xfrm>
                <a:off x="7553048" y="501070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Cricothyroid</a:t>
                </a:r>
              </a:p>
            </p:txBody>
          </p:sp>
          <p:sp>
            <p:nvSpPr>
              <p:cNvPr id="1201" name="FTU - occipitofrontalis">
                <a:extLst>
                  <a:ext uri="{FF2B5EF4-FFF2-40B4-BE49-F238E27FC236}">
                    <a16:creationId xmlns:a16="http://schemas.microsoft.com/office/drawing/2014/main" id="{5DF3D5CE-7FE2-1891-9EED-4A23A0E14CA8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Arytenoid - oblique</a:t>
                </a:r>
              </a:p>
            </p:txBody>
          </p:sp>
          <p:sp>
            <p:nvSpPr>
              <p:cNvPr id="1202" name="FTU - nasalis">
                <a:extLst>
                  <a:ext uri="{FF2B5EF4-FFF2-40B4-BE49-F238E27FC236}">
                    <a16:creationId xmlns:a16="http://schemas.microsoft.com/office/drawing/2014/main" id="{C742B254-F544-5B0A-225D-5D550CD57F3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Thyroarytenoid</a:t>
                </a:r>
              </a:p>
            </p:txBody>
          </p:sp>
          <p:sp>
            <p:nvSpPr>
              <p:cNvPr id="1203" name="FTU - zygomaticus major">
                <a:extLst>
                  <a:ext uri="{FF2B5EF4-FFF2-40B4-BE49-F238E27FC236}">
                    <a16:creationId xmlns:a16="http://schemas.microsoft.com/office/drawing/2014/main" id="{BC3CFA5F-718F-3B89-957A-89085382EAB3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Posterior cricoarytenoid muscles</a:t>
                </a:r>
              </a:p>
            </p:txBody>
          </p:sp>
          <p:sp>
            <p:nvSpPr>
              <p:cNvPr id="1204" name="FTU - zygomaticus minor">
                <a:extLst>
                  <a:ext uri="{FF2B5EF4-FFF2-40B4-BE49-F238E27FC236}">
                    <a16:creationId xmlns:a16="http://schemas.microsoft.com/office/drawing/2014/main" id="{138B27B5-3FFF-5AA9-9ED0-16AB8C21677F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cricoarytenoid muscles</a:t>
                </a:r>
              </a:p>
            </p:txBody>
          </p:sp>
        </p:grpSp>
        <p:grpSp>
          <p:nvGrpSpPr>
            <p:cNvPr id="6909" name="Group 6908">
              <a:extLst>
                <a:ext uri="{FF2B5EF4-FFF2-40B4-BE49-F238E27FC236}">
                  <a16:creationId xmlns:a16="http://schemas.microsoft.com/office/drawing/2014/main" id="{EC141A16-43CD-1BC4-2309-72E0818BA100}"/>
                </a:ext>
              </a:extLst>
            </p:cNvPr>
            <p:cNvGrpSpPr/>
            <p:nvPr/>
          </p:nvGrpSpPr>
          <p:grpSpPr>
            <a:xfrm>
              <a:off x="10019786" y="9300767"/>
              <a:ext cx="84788" cy="91092"/>
              <a:chOff x="12626158" y="10798008"/>
              <a:chExt cx="84788" cy="91092"/>
            </a:xfrm>
          </p:grpSpPr>
          <p:sp>
            <p:nvSpPr>
              <p:cNvPr id="6910" name="Text Box 3036">
                <a:extLst>
                  <a:ext uri="{FF2B5EF4-FFF2-40B4-BE49-F238E27FC236}">
                    <a16:creationId xmlns:a16="http://schemas.microsoft.com/office/drawing/2014/main" id="{1828C068-2F2E-6130-7D36-5E1E60D76E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11" name="Text Box 3036">
                <a:extLst>
                  <a:ext uri="{FF2B5EF4-FFF2-40B4-BE49-F238E27FC236}">
                    <a16:creationId xmlns:a16="http://schemas.microsoft.com/office/drawing/2014/main" id="{6F2F0054-5F16-BA2A-5D4B-4309B098AE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12" name="Text Box 3036">
                <a:extLst>
                  <a:ext uri="{FF2B5EF4-FFF2-40B4-BE49-F238E27FC236}">
                    <a16:creationId xmlns:a16="http://schemas.microsoft.com/office/drawing/2014/main" id="{62DCDEF1-4D9A-19B4-8905-915850774D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13" name="Group 6912">
              <a:extLst>
                <a:ext uri="{FF2B5EF4-FFF2-40B4-BE49-F238E27FC236}">
                  <a16:creationId xmlns:a16="http://schemas.microsoft.com/office/drawing/2014/main" id="{3F7ABC01-4812-7696-DF1B-BC6F673E53F3}"/>
                </a:ext>
              </a:extLst>
            </p:cNvPr>
            <p:cNvGrpSpPr/>
            <p:nvPr/>
          </p:nvGrpSpPr>
          <p:grpSpPr>
            <a:xfrm>
              <a:off x="10021329" y="9551282"/>
              <a:ext cx="84788" cy="91092"/>
              <a:chOff x="12626158" y="10798008"/>
              <a:chExt cx="84788" cy="91092"/>
            </a:xfrm>
          </p:grpSpPr>
          <p:sp>
            <p:nvSpPr>
              <p:cNvPr id="6914" name="Text Box 3036">
                <a:extLst>
                  <a:ext uri="{FF2B5EF4-FFF2-40B4-BE49-F238E27FC236}">
                    <a16:creationId xmlns:a16="http://schemas.microsoft.com/office/drawing/2014/main" id="{A2FCA4BC-BAA1-267C-61F4-BB7D43C2BC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15" name="Text Box 3036">
                <a:extLst>
                  <a:ext uri="{FF2B5EF4-FFF2-40B4-BE49-F238E27FC236}">
                    <a16:creationId xmlns:a16="http://schemas.microsoft.com/office/drawing/2014/main" id="{B65F0B40-7D1A-DE47-8444-2B07C076EA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16" name="Text Box 3036">
                <a:extLst>
                  <a:ext uri="{FF2B5EF4-FFF2-40B4-BE49-F238E27FC236}">
                    <a16:creationId xmlns:a16="http://schemas.microsoft.com/office/drawing/2014/main" id="{2B4852F9-1F59-6E7C-7005-DD92A6250F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17" name="Group 6916">
              <a:extLst>
                <a:ext uri="{FF2B5EF4-FFF2-40B4-BE49-F238E27FC236}">
                  <a16:creationId xmlns:a16="http://schemas.microsoft.com/office/drawing/2014/main" id="{EC5FC8D1-5086-44B7-F865-1F6A65190EA2}"/>
                </a:ext>
              </a:extLst>
            </p:cNvPr>
            <p:cNvGrpSpPr/>
            <p:nvPr/>
          </p:nvGrpSpPr>
          <p:grpSpPr>
            <a:xfrm>
              <a:off x="10022260" y="9673784"/>
              <a:ext cx="84788" cy="91092"/>
              <a:chOff x="12626158" y="10798008"/>
              <a:chExt cx="84788" cy="91092"/>
            </a:xfrm>
          </p:grpSpPr>
          <p:sp>
            <p:nvSpPr>
              <p:cNvPr id="6918" name="Text Box 3036">
                <a:extLst>
                  <a:ext uri="{FF2B5EF4-FFF2-40B4-BE49-F238E27FC236}">
                    <a16:creationId xmlns:a16="http://schemas.microsoft.com/office/drawing/2014/main" id="{485353DE-DDBE-BFFE-A89D-E2F50A4F3F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19" name="Text Box 3036">
                <a:extLst>
                  <a:ext uri="{FF2B5EF4-FFF2-40B4-BE49-F238E27FC236}">
                    <a16:creationId xmlns:a16="http://schemas.microsoft.com/office/drawing/2014/main" id="{32E8B328-32F5-B223-AB34-1E7F3EE7F1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20" name="Text Box 3036">
                <a:extLst>
                  <a:ext uri="{FF2B5EF4-FFF2-40B4-BE49-F238E27FC236}">
                    <a16:creationId xmlns:a16="http://schemas.microsoft.com/office/drawing/2014/main" id="{7A55A198-337E-4DDC-238A-9B5484218F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21" name="Group 6920">
              <a:extLst>
                <a:ext uri="{FF2B5EF4-FFF2-40B4-BE49-F238E27FC236}">
                  <a16:creationId xmlns:a16="http://schemas.microsoft.com/office/drawing/2014/main" id="{11C3E5C2-3906-4533-5D81-CA381BF6CC48}"/>
                </a:ext>
              </a:extLst>
            </p:cNvPr>
            <p:cNvGrpSpPr/>
            <p:nvPr/>
          </p:nvGrpSpPr>
          <p:grpSpPr>
            <a:xfrm>
              <a:off x="10020900" y="9793702"/>
              <a:ext cx="84788" cy="91092"/>
              <a:chOff x="12626158" y="10798008"/>
              <a:chExt cx="84788" cy="91092"/>
            </a:xfrm>
          </p:grpSpPr>
          <p:sp>
            <p:nvSpPr>
              <p:cNvPr id="6922" name="Text Box 3036">
                <a:extLst>
                  <a:ext uri="{FF2B5EF4-FFF2-40B4-BE49-F238E27FC236}">
                    <a16:creationId xmlns:a16="http://schemas.microsoft.com/office/drawing/2014/main" id="{A8C6BCB1-1C29-9ED4-693D-FE5B99A7D7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23" name="Text Box 3036">
                <a:extLst>
                  <a:ext uri="{FF2B5EF4-FFF2-40B4-BE49-F238E27FC236}">
                    <a16:creationId xmlns:a16="http://schemas.microsoft.com/office/drawing/2014/main" id="{596B4D68-A071-0387-4CC9-761098846D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24" name="Text Box 3036">
                <a:extLst>
                  <a:ext uri="{FF2B5EF4-FFF2-40B4-BE49-F238E27FC236}">
                    <a16:creationId xmlns:a16="http://schemas.microsoft.com/office/drawing/2014/main" id="{91234589-D1DB-60EA-94B6-9C38FB6779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25" name="Group 6924">
              <a:extLst>
                <a:ext uri="{FF2B5EF4-FFF2-40B4-BE49-F238E27FC236}">
                  <a16:creationId xmlns:a16="http://schemas.microsoft.com/office/drawing/2014/main" id="{93B0F1B6-8886-8450-F66B-79F533FA902D}"/>
                </a:ext>
              </a:extLst>
            </p:cNvPr>
            <p:cNvGrpSpPr/>
            <p:nvPr/>
          </p:nvGrpSpPr>
          <p:grpSpPr>
            <a:xfrm>
              <a:off x="10020900" y="9916015"/>
              <a:ext cx="84788" cy="91092"/>
              <a:chOff x="12626158" y="10798008"/>
              <a:chExt cx="84788" cy="91092"/>
            </a:xfrm>
          </p:grpSpPr>
          <p:sp>
            <p:nvSpPr>
              <p:cNvPr id="6926" name="Text Box 3036">
                <a:extLst>
                  <a:ext uri="{FF2B5EF4-FFF2-40B4-BE49-F238E27FC236}">
                    <a16:creationId xmlns:a16="http://schemas.microsoft.com/office/drawing/2014/main" id="{EAE94F83-39DF-5EA6-4B05-0B73165FF9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27" name="Text Box 3036">
                <a:extLst>
                  <a:ext uri="{FF2B5EF4-FFF2-40B4-BE49-F238E27FC236}">
                    <a16:creationId xmlns:a16="http://schemas.microsoft.com/office/drawing/2014/main" id="{16DEB6D1-3692-1505-014D-C026AEE6B7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28" name="Text Box 3036">
                <a:extLst>
                  <a:ext uri="{FF2B5EF4-FFF2-40B4-BE49-F238E27FC236}">
                    <a16:creationId xmlns:a16="http://schemas.microsoft.com/office/drawing/2014/main" id="{CFD09374-812A-0258-4D19-16269D6632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766" name="FTU - orbicularis oculi">
              <a:extLst>
                <a:ext uri="{FF2B5EF4-FFF2-40B4-BE49-F238E27FC236}">
                  <a16:creationId xmlns:a16="http://schemas.microsoft.com/office/drawing/2014/main" id="{DD059C37-14FC-B842-3AAB-D340BB187A4F}"/>
                </a:ext>
              </a:extLst>
            </p:cNvPr>
            <p:cNvSpPr txBox="1"/>
            <p:nvPr/>
          </p:nvSpPr>
          <p:spPr>
            <a:xfrm>
              <a:off x="8692016" y="941967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Arytenoid  - transverse</a:t>
              </a:r>
            </a:p>
          </p:txBody>
        </p:sp>
        <p:grpSp>
          <p:nvGrpSpPr>
            <p:cNvPr id="6767" name="Group 6766">
              <a:extLst>
                <a:ext uri="{FF2B5EF4-FFF2-40B4-BE49-F238E27FC236}">
                  <a16:creationId xmlns:a16="http://schemas.microsoft.com/office/drawing/2014/main" id="{905CF405-042D-04D4-B460-65D8C8AC09DD}"/>
                </a:ext>
              </a:extLst>
            </p:cNvPr>
            <p:cNvGrpSpPr/>
            <p:nvPr/>
          </p:nvGrpSpPr>
          <p:grpSpPr>
            <a:xfrm>
              <a:off x="10021405" y="9428128"/>
              <a:ext cx="84788" cy="91092"/>
              <a:chOff x="12626158" y="10798008"/>
              <a:chExt cx="84788" cy="91092"/>
            </a:xfrm>
          </p:grpSpPr>
          <p:sp>
            <p:nvSpPr>
              <p:cNvPr id="6768" name="Text Box 3036">
                <a:extLst>
                  <a:ext uri="{FF2B5EF4-FFF2-40B4-BE49-F238E27FC236}">
                    <a16:creationId xmlns:a16="http://schemas.microsoft.com/office/drawing/2014/main" id="{23D46446-0E72-24AB-AB75-8E8C692D6B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69" name="Text Box 3036">
                <a:extLst>
                  <a:ext uri="{FF2B5EF4-FFF2-40B4-BE49-F238E27FC236}">
                    <a16:creationId xmlns:a16="http://schemas.microsoft.com/office/drawing/2014/main" id="{0224E6A5-A91C-69CE-F4C5-A6D009343F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70" name="Text Box 3036">
                <a:extLst>
                  <a:ext uri="{FF2B5EF4-FFF2-40B4-BE49-F238E27FC236}">
                    <a16:creationId xmlns:a16="http://schemas.microsoft.com/office/drawing/2014/main" id="{44C2C7DC-1112-AAB2-AC37-08883442E0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075" name="FTU - orbicularis oculi">
              <a:extLst>
                <a:ext uri="{FF2B5EF4-FFF2-40B4-BE49-F238E27FC236}">
                  <a16:creationId xmlns:a16="http://schemas.microsoft.com/office/drawing/2014/main" id="{5D0E1140-FF15-CFC7-971F-8CE0EDB0A630}"/>
                </a:ext>
              </a:extLst>
            </p:cNvPr>
            <p:cNvSpPr txBox="1"/>
            <p:nvPr/>
          </p:nvSpPr>
          <p:spPr>
            <a:xfrm>
              <a:off x="8695924" y="1003361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Ceratocricoid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ligament</a:t>
              </a:r>
            </a:p>
          </p:txBody>
        </p:sp>
        <p:grpSp>
          <p:nvGrpSpPr>
            <p:cNvPr id="6076" name="Group 6075">
              <a:extLst>
                <a:ext uri="{FF2B5EF4-FFF2-40B4-BE49-F238E27FC236}">
                  <a16:creationId xmlns:a16="http://schemas.microsoft.com/office/drawing/2014/main" id="{4B13D879-AC88-9B4E-059C-770C7F721D40}"/>
                </a:ext>
              </a:extLst>
            </p:cNvPr>
            <p:cNvGrpSpPr/>
            <p:nvPr/>
          </p:nvGrpSpPr>
          <p:grpSpPr>
            <a:xfrm>
              <a:off x="10025313" y="10042070"/>
              <a:ext cx="84788" cy="91092"/>
              <a:chOff x="12626158" y="10798008"/>
              <a:chExt cx="84788" cy="91092"/>
            </a:xfrm>
          </p:grpSpPr>
          <p:sp>
            <p:nvSpPr>
              <p:cNvPr id="6078" name="Text Box 3036">
                <a:extLst>
                  <a:ext uri="{FF2B5EF4-FFF2-40B4-BE49-F238E27FC236}">
                    <a16:creationId xmlns:a16="http://schemas.microsoft.com/office/drawing/2014/main" id="{17537672-B060-A71A-8F1E-DA1F149E5A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79" name="Text Box 3036">
                <a:extLst>
                  <a:ext uri="{FF2B5EF4-FFF2-40B4-BE49-F238E27FC236}">
                    <a16:creationId xmlns:a16="http://schemas.microsoft.com/office/drawing/2014/main" id="{E225699A-57CB-4A30-3141-228CA8C09F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00" name="Text Box 3036">
                <a:extLst>
                  <a:ext uri="{FF2B5EF4-FFF2-40B4-BE49-F238E27FC236}">
                    <a16:creationId xmlns:a16="http://schemas.microsoft.com/office/drawing/2014/main" id="{5B88F9A0-4A75-FD98-1BC6-74739586A9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27" name="Group 7826">
            <a:extLst>
              <a:ext uri="{FF2B5EF4-FFF2-40B4-BE49-F238E27FC236}">
                <a16:creationId xmlns:a16="http://schemas.microsoft.com/office/drawing/2014/main" id="{3DCC528C-F24D-C080-B277-F23EEC3BB80D}"/>
              </a:ext>
            </a:extLst>
          </p:cNvPr>
          <p:cNvGrpSpPr/>
          <p:nvPr/>
        </p:nvGrpSpPr>
        <p:grpSpPr>
          <a:xfrm>
            <a:off x="8699754" y="10395329"/>
            <a:ext cx="1440761" cy="3814964"/>
            <a:chOff x="8692873" y="10193883"/>
            <a:chExt cx="1440761" cy="3814964"/>
          </a:xfrm>
        </p:grpSpPr>
        <p:grpSp>
          <p:nvGrpSpPr>
            <p:cNvPr id="2594" name="Group 2593">
              <a:extLst>
                <a:ext uri="{FF2B5EF4-FFF2-40B4-BE49-F238E27FC236}">
                  <a16:creationId xmlns:a16="http://schemas.microsoft.com/office/drawing/2014/main" id="{CF0F82A3-954A-D51C-209A-7E8AE70701D4}"/>
                </a:ext>
              </a:extLst>
            </p:cNvPr>
            <p:cNvGrpSpPr/>
            <p:nvPr/>
          </p:nvGrpSpPr>
          <p:grpSpPr>
            <a:xfrm>
              <a:off x="8692873" y="10193883"/>
              <a:ext cx="1440761" cy="3814964"/>
              <a:chOff x="7139434" y="9442467"/>
              <a:chExt cx="1440761" cy="3814964"/>
            </a:xfrm>
          </p:grpSpPr>
          <p:grpSp>
            <p:nvGrpSpPr>
              <p:cNvPr id="6659" name="organ group - facial muscles">
                <a:extLst>
                  <a:ext uri="{FF2B5EF4-FFF2-40B4-BE49-F238E27FC236}">
                    <a16:creationId xmlns:a16="http://schemas.microsoft.com/office/drawing/2014/main" id="{8521B7CB-6BCE-10F9-9A9F-55FF5ED377B7}"/>
                  </a:ext>
                </a:extLst>
              </p:cNvPr>
              <p:cNvGrpSpPr/>
              <p:nvPr/>
            </p:nvGrpSpPr>
            <p:grpSpPr>
              <a:xfrm>
                <a:off x="7140195" y="9442467"/>
                <a:ext cx="1440000" cy="3814964"/>
                <a:chOff x="7554484" y="4889553"/>
                <a:chExt cx="1440000" cy="3814964"/>
              </a:xfrm>
            </p:grpSpPr>
            <p:sp>
              <p:nvSpPr>
                <p:cNvPr id="6660" name="organ - facial muscles">
                  <a:extLst>
                    <a:ext uri="{FF2B5EF4-FFF2-40B4-BE49-F238E27FC236}">
                      <a16:creationId xmlns:a16="http://schemas.microsoft.com/office/drawing/2014/main" id="{30B953DA-5B74-431E-B92B-A6E897B1FE37}"/>
                    </a:ext>
                  </a:extLst>
                </p:cNvPr>
                <p:cNvSpPr txBox="1"/>
                <p:nvPr/>
              </p:nvSpPr>
              <p:spPr>
                <a:xfrm>
                  <a:off x="7554484" y="4889553"/>
                  <a:ext cx="1440000" cy="381496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Neck</a:t>
                  </a:r>
                </a:p>
              </p:txBody>
            </p:sp>
            <p:sp>
              <p:nvSpPr>
                <p:cNvPr id="6665" name="FTU - orbicularis oculi">
                  <a:extLst>
                    <a:ext uri="{FF2B5EF4-FFF2-40B4-BE49-F238E27FC236}">
                      <a16:creationId xmlns:a16="http://schemas.microsoft.com/office/drawing/2014/main" id="{C67BA53C-AFAC-3E42-5ACB-9125E2E2F47B}"/>
                    </a:ext>
                  </a:extLst>
                </p:cNvPr>
                <p:cNvSpPr txBox="1"/>
                <p:nvPr/>
              </p:nvSpPr>
              <p:spPr>
                <a:xfrm>
                  <a:off x="7554484" y="502293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Platysma</a:t>
                  </a:r>
                </a:p>
              </p:txBody>
            </p:sp>
            <p:sp>
              <p:nvSpPr>
                <p:cNvPr id="6666" name="FTU - occipitofrontalis">
                  <a:extLst>
                    <a:ext uri="{FF2B5EF4-FFF2-40B4-BE49-F238E27FC236}">
                      <a16:creationId xmlns:a16="http://schemas.microsoft.com/office/drawing/2014/main" id="{7563B15A-BF76-D467-229D-4BA762D1D126}"/>
                    </a:ext>
                  </a:extLst>
                </p:cNvPr>
                <p:cNvSpPr txBox="1"/>
                <p:nvPr/>
              </p:nvSpPr>
              <p:spPr>
                <a:xfrm>
                  <a:off x="7554484" y="514461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Sternocleidomastoid</a:t>
                  </a:r>
                </a:p>
              </p:txBody>
            </p:sp>
            <p:sp>
              <p:nvSpPr>
                <p:cNvPr id="6671" name="FTU - nasalis">
                  <a:extLst>
                    <a:ext uri="{FF2B5EF4-FFF2-40B4-BE49-F238E27FC236}">
                      <a16:creationId xmlns:a16="http://schemas.microsoft.com/office/drawing/2014/main" id="{3704EE10-2824-96C4-A4C1-2CA9F789CD1C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Digastricus posterior</a:t>
                  </a:r>
                </a:p>
              </p:txBody>
            </p:sp>
            <p:sp>
              <p:nvSpPr>
                <p:cNvPr id="6672" name="FTU - zygomaticus major">
                  <a:extLst>
                    <a:ext uri="{FF2B5EF4-FFF2-40B4-BE49-F238E27FC236}">
                      <a16:creationId xmlns:a16="http://schemas.microsoft.com/office/drawing/2014/main" id="{80293009-495C-DA62-C1AF-3DB826AD807F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Stylohyoid</a:t>
                  </a:r>
                </a:p>
              </p:txBody>
            </p:sp>
            <p:sp>
              <p:nvSpPr>
                <p:cNvPr id="6677" name="FTU - zygomaticus minor">
                  <a:extLst>
                    <a:ext uri="{FF2B5EF4-FFF2-40B4-BE49-F238E27FC236}">
                      <a16:creationId xmlns:a16="http://schemas.microsoft.com/office/drawing/2014/main" id="{163726D0-1B2B-C405-D5FB-9B5E8D7B7081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Mylohyoid</a:t>
                  </a:r>
                </a:p>
              </p:txBody>
            </p:sp>
            <p:sp>
              <p:nvSpPr>
                <p:cNvPr id="6678" name="FTU - orbicularis oris">
                  <a:extLst>
                    <a:ext uri="{FF2B5EF4-FFF2-40B4-BE49-F238E27FC236}">
                      <a16:creationId xmlns:a16="http://schemas.microsoft.com/office/drawing/2014/main" id="{2A8AE835-1642-278C-D6AA-C5BF7C0E87BD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Geniohyoid</a:t>
                  </a:r>
                </a:p>
              </p:txBody>
            </p:sp>
            <p:sp>
              <p:nvSpPr>
                <p:cNvPr id="6683" name="FTU - depressor anguli oris">
                  <a:extLst>
                    <a:ext uri="{FF2B5EF4-FFF2-40B4-BE49-F238E27FC236}">
                      <a16:creationId xmlns:a16="http://schemas.microsoft.com/office/drawing/2014/main" id="{E71ACF2C-6433-4EEB-747A-B90FD743FC85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Sternohyoid</a:t>
                  </a:r>
                </a:p>
              </p:txBody>
            </p:sp>
            <p:sp>
              <p:nvSpPr>
                <p:cNvPr id="6684" name="FTU - levator labii">
                  <a:extLst>
                    <a:ext uri="{FF2B5EF4-FFF2-40B4-BE49-F238E27FC236}">
                      <a16:creationId xmlns:a16="http://schemas.microsoft.com/office/drawing/2014/main" id="{D733376A-C8BA-ED7A-04CD-E3BD62400CD7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Sternothyroid</a:t>
                  </a:r>
                </a:p>
              </p:txBody>
            </p:sp>
            <p:sp>
              <p:nvSpPr>
                <p:cNvPr id="6685" name="FTU - mentalis">
                  <a:extLst>
                    <a:ext uri="{FF2B5EF4-FFF2-40B4-BE49-F238E27FC236}">
                      <a16:creationId xmlns:a16="http://schemas.microsoft.com/office/drawing/2014/main" id="{D1F40D2C-1C22-0456-005A-48337811181D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Thyrohyoid</a:t>
                  </a:r>
                </a:p>
              </p:txBody>
            </p:sp>
            <p:sp>
              <p:nvSpPr>
                <p:cNvPr id="6686" name="FTU - temporalis">
                  <a:extLst>
                    <a:ext uri="{FF2B5EF4-FFF2-40B4-BE49-F238E27FC236}">
                      <a16:creationId xmlns:a16="http://schemas.microsoft.com/office/drawing/2014/main" id="{40144568-8304-97FB-17B8-CF32FD8EEE0B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Omohyoid</a:t>
                  </a:r>
                </a:p>
              </p:txBody>
            </p:sp>
          </p:grpSp>
          <p:grpSp>
            <p:nvGrpSpPr>
              <p:cNvPr id="6687" name="organ group - facial muscles">
                <a:extLst>
                  <a:ext uri="{FF2B5EF4-FFF2-40B4-BE49-F238E27FC236}">
                    <a16:creationId xmlns:a16="http://schemas.microsoft.com/office/drawing/2014/main" id="{276FD221-0AE0-1FAF-C9BB-C9027774D2D4}"/>
                  </a:ext>
                </a:extLst>
              </p:cNvPr>
              <p:cNvGrpSpPr/>
              <p:nvPr/>
            </p:nvGrpSpPr>
            <p:grpSpPr>
              <a:xfrm>
                <a:off x="7139504" y="10913876"/>
                <a:ext cx="1440000" cy="1323998"/>
                <a:chOff x="7547050" y="5140413"/>
                <a:chExt cx="1440000" cy="1323998"/>
              </a:xfrm>
            </p:grpSpPr>
            <p:sp>
              <p:nvSpPr>
                <p:cNvPr id="1222" name="FTU - orbicularis oculi">
                  <a:extLst>
                    <a:ext uri="{FF2B5EF4-FFF2-40B4-BE49-F238E27FC236}">
                      <a16:creationId xmlns:a16="http://schemas.microsoft.com/office/drawing/2014/main" id="{251EC28C-A201-30A4-75EF-1FE20BD68EE0}"/>
                    </a:ext>
                  </a:extLst>
                </p:cNvPr>
                <p:cNvSpPr txBox="1"/>
                <p:nvPr/>
              </p:nvSpPr>
              <p:spPr>
                <a:xfrm>
                  <a:off x="7547050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Longus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colli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inferior</a:t>
                  </a:r>
                </a:p>
              </p:txBody>
            </p:sp>
            <p:sp>
              <p:nvSpPr>
                <p:cNvPr id="1224" name="FTU - occipitofrontalis">
                  <a:extLst>
                    <a:ext uri="{FF2B5EF4-FFF2-40B4-BE49-F238E27FC236}">
                      <a16:creationId xmlns:a16="http://schemas.microsoft.com/office/drawing/2014/main" id="{6FE56848-EB12-5D07-EDD6-DAF59349446E}"/>
                    </a:ext>
                  </a:extLst>
                </p:cNvPr>
                <p:cNvSpPr txBox="1"/>
                <p:nvPr/>
              </p:nvSpPr>
              <p:spPr>
                <a:xfrm>
                  <a:off x="7547050" y="550656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Longus capitis</a:t>
                  </a:r>
                </a:p>
              </p:txBody>
            </p:sp>
            <p:sp>
              <p:nvSpPr>
                <p:cNvPr id="1237" name="FTU - nasalis">
                  <a:extLst>
                    <a:ext uri="{FF2B5EF4-FFF2-40B4-BE49-F238E27FC236}">
                      <a16:creationId xmlns:a16="http://schemas.microsoft.com/office/drawing/2014/main" id="{627F48F8-9E2E-AB87-96E4-882DD17BD72A}"/>
                    </a:ext>
                  </a:extLst>
                </p:cNvPr>
                <p:cNvSpPr txBox="1"/>
                <p:nvPr/>
              </p:nvSpPr>
              <p:spPr>
                <a:xfrm>
                  <a:off x="7547050" y="562824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anterior</a:t>
                  </a:r>
                </a:p>
              </p:txBody>
            </p:sp>
            <p:sp>
              <p:nvSpPr>
                <p:cNvPr id="1238" name="FTU - zygomaticus major">
                  <a:extLst>
                    <a:ext uri="{FF2B5EF4-FFF2-40B4-BE49-F238E27FC236}">
                      <a16:creationId xmlns:a16="http://schemas.microsoft.com/office/drawing/2014/main" id="{512B567E-AF33-9992-E325-43063AA4FB43}"/>
                    </a:ext>
                  </a:extLst>
                </p:cNvPr>
                <p:cNvSpPr txBox="1"/>
                <p:nvPr/>
              </p:nvSpPr>
              <p:spPr>
                <a:xfrm>
                  <a:off x="7547050" y="574991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lateralis</a:t>
                  </a:r>
                </a:p>
              </p:txBody>
            </p:sp>
            <p:sp>
              <p:nvSpPr>
                <p:cNvPr id="1242" name="FTU - zygomaticus minor">
                  <a:extLst>
                    <a:ext uri="{FF2B5EF4-FFF2-40B4-BE49-F238E27FC236}">
                      <a16:creationId xmlns:a16="http://schemas.microsoft.com/office/drawing/2014/main" id="{DE1FC511-E163-9545-CC73-5765ADF11FF2}"/>
                    </a:ext>
                  </a:extLst>
                </p:cNvPr>
                <p:cNvSpPr txBox="1"/>
                <p:nvPr/>
              </p:nvSpPr>
              <p:spPr>
                <a:xfrm>
                  <a:off x="7547050" y="587159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anterior</a:t>
                  </a:r>
                </a:p>
              </p:txBody>
            </p:sp>
            <p:sp>
              <p:nvSpPr>
                <p:cNvPr id="1243" name="FTU - orbicularis oris">
                  <a:extLst>
                    <a:ext uri="{FF2B5EF4-FFF2-40B4-BE49-F238E27FC236}">
                      <a16:creationId xmlns:a16="http://schemas.microsoft.com/office/drawing/2014/main" id="{1EC9D242-4BD6-D191-3E1A-114C78F70879}"/>
                    </a:ext>
                  </a:extLst>
                </p:cNvPr>
                <p:cNvSpPr txBox="1"/>
                <p:nvPr/>
              </p:nvSpPr>
              <p:spPr>
                <a:xfrm>
                  <a:off x="7547050" y="599326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middle</a:t>
                  </a:r>
                </a:p>
              </p:txBody>
            </p:sp>
            <p:sp>
              <p:nvSpPr>
                <p:cNvPr id="1245" name="FTU - depressor anguli oris">
                  <a:extLst>
                    <a:ext uri="{FF2B5EF4-FFF2-40B4-BE49-F238E27FC236}">
                      <a16:creationId xmlns:a16="http://schemas.microsoft.com/office/drawing/2014/main" id="{A0416F42-8C67-C731-6891-92ACF85A5B86}"/>
                    </a:ext>
                  </a:extLst>
                </p:cNvPr>
                <p:cNvSpPr txBox="1"/>
                <p:nvPr/>
              </p:nvSpPr>
              <p:spPr>
                <a:xfrm>
                  <a:off x="7547050" y="611494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posterior</a:t>
                  </a:r>
                </a:p>
              </p:txBody>
            </p:sp>
            <p:sp>
              <p:nvSpPr>
                <p:cNvPr id="6727" name="FTU - levator labii">
                  <a:extLst>
                    <a:ext uri="{FF2B5EF4-FFF2-40B4-BE49-F238E27FC236}">
                      <a16:creationId xmlns:a16="http://schemas.microsoft.com/office/drawing/2014/main" id="{9386861B-6195-0745-E15D-642AAA22500C}"/>
                    </a:ext>
                  </a:extLst>
                </p:cNvPr>
                <p:cNvSpPr txBox="1"/>
                <p:nvPr/>
              </p:nvSpPr>
              <p:spPr>
                <a:xfrm>
                  <a:off x="7547050" y="623662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Levator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scapulae</a:t>
                  </a:r>
                </a:p>
              </p:txBody>
            </p:sp>
            <p:sp>
              <p:nvSpPr>
                <p:cNvPr id="6784" name="FTU - temporalis">
                  <a:extLst>
                    <a:ext uri="{FF2B5EF4-FFF2-40B4-BE49-F238E27FC236}">
                      <a16:creationId xmlns:a16="http://schemas.microsoft.com/office/drawing/2014/main" id="{9476494A-F5ED-9BCC-60FB-6D80E7835E1D}"/>
                    </a:ext>
                  </a:extLst>
                </p:cNvPr>
                <p:cNvSpPr txBox="1"/>
                <p:nvPr/>
              </p:nvSpPr>
              <p:spPr>
                <a:xfrm>
                  <a:off x="7547050" y="635641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superior</a:t>
                  </a:r>
                </a:p>
              </p:txBody>
            </p:sp>
          </p:grpSp>
          <p:grpSp>
            <p:nvGrpSpPr>
              <p:cNvPr id="6787" name="organ group - facial muscles">
                <a:extLst>
                  <a:ext uri="{FF2B5EF4-FFF2-40B4-BE49-F238E27FC236}">
                    <a16:creationId xmlns:a16="http://schemas.microsoft.com/office/drawing/2014/main" id="{A95DAA14-729B-9326-4C53-9C58768BBF52}"/>
                  </a:ext>
                </a:extLst>
              </p:cNvPr>
              <p:cNvGrpSpPr/>
              <p:nvPr/>
            </p:nvGrpSpPr>
            <p:grpSpPr>
              <a:xfrm>
                <a:off x="7139434" y="12258318"/>
                <a:ext cx="1440000" cy="959732"/>
                <a:chOff x="7554484" y="5261327"/>
                <a:chExt cx="1440000" cy="959732"/>
              </a:xfrm>
            </p:grpSpPr>
            <p:sp>
              <p:nvSpPr>
                <p:cNvPr id="6793" name="FTU - orbicularis oculi">
                  <a:extLst>
                    <a:ext uri="{FF2B5EF4-FFF2-40B4-BE49-F238E27FC236}">
                      <a16:creationId xmlns:a16="http://schemas.microsoft.com/office/drawing/2014/main" id="{505FE634-E305-0616-CDDA-EABB7D626BC4}"/>
                    </a:ext>
                  </a:extLst>
                </p:cNvPr>
                <p:cNvSpPr txBox="1"/>
                <p:nvPr/>
              </p:nvSpPr>
              <p:spPr>
                <a:xfrm>
                  <a:off x="7554484" y="526132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inferior</a:t>
                  </a:r>
                </a:p>
              </p:txBody>
            </p:sp>
            <p:sp>
              <p:nvSpPr>
                <p:cNvPr id="6798" name="FTU - occipitofrontalis">
                  <a:extLst>
                    <a:ext uri="{FF2B5EF4-FFF2-40B4-BE49-F238E27FC236}">
                      <a16:creationId xmlns:a16="http://schemas.microsoft.com/office/drawing/2014/main" id="{5F4C94EE-96F6-A118-454B-95E6E462C54B}"/>
                    </a:ext>
                  </a:extLst>
                </p:cNvPr>
                <p:cNvSpPr txBox="1"/>
                <p:nvPr/>
              </p:nvSpPr>
              <p:spPr>
                <a:xfrm>
                  <a:off x="7554484" y="538300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posterior minor</a:t>
                  </a:r>
                </a:p>
              </p:txBody>
            </p:sp>
            <p:sp>
              <p:nvSpPr>
                <p:cNvPr id="6800" name="FTU - nasalis">
                  <a:extLst>
                    <a:ext uri="{FF2B5EF4-FFF2-40B4-BE49-F238E27FC236}">
                      <a16:creationId xmlns:a16="http://schemas.microsoft.com/office/drawing/2014/main" id="{74F46C07-6D43-090D-3F23-5EBB2FAC82C3}"/>
                    </a:ext>
                  </a:extLst>
                </p:cNvPr>
                <p:cNvSpPr txBox="1"/>
                <p:nvPr/>
              </p:nvSpPr>
              <p:spPr>
                <a:xfrm>
                  <a:off x="7554484" y="550467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posterior major</a:t>
                  </a:r>
                </a:p>
              </p:txBody>
            </p:sp>
            <p:sp>
              <p:nvSpPr>
                <p:cNvPr id="6816" name="FTU - zygomaticus major">
                  <a:extLst>
                    <a:ext uri="{FF2B5EF4-FFF2-40B4-BE49-F238E27FC236}">
                      <a16:creationId xmlns:a16="http://schemas.microsoft.com/office/drawing/2014/main" id="{BAB86459-4A7F-F0E2-F6FE-F650C59E043F}"/>
                    </a:ext>
                  </a:extLst>
                </p:cNvPr>
                <p:cNvSpPr txBox="1"/>
                <p:nvPr/>
              </p:nvSpPr>
              <p:spPr>
                <a:xfrm>
                  <a:off x="7554484" y="562635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capitis</a:t>
                  </a:r>
                </a:p>
              </p:txBody>
            </p:sp>
            <p:sp>
              <p:nvSpPr>
                <p:cNvPr id="6817" name="FTU - zygomaticus minor">
                  <a:extLst>
                    <a:ext uri="{FF2B5EF4-FFF2-40B4-BE49-F238E27FC236}">
                      <a16:creationId xmlns:a16="http://schemas.microsoft.com/office/drawing/2014/main" id="{3B3F3DF0-BC8A-C773-4DA4-326083E6F27E}"/>
                    </a:ext>
                  </a:extLst>
                </p:cNvPr>
                <p:cNvSpPr txBox="1"/>
                <p:nvPr/>
              </p:nvSpPr>
              <p:spPr>
                <a:xfrm>
                  <a:off x="7554484" y="574803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Longissimus capitis</a:t>
                  </a:r>
                </a:p>
              </p:txBody>
            </p:sp>
            <p:sp>
              <p:nvSpPr>
                <p:cNvPr id="6821" name="FTU - orbicularis oris">
                  <a:extLst>
                    <a:ext uri="{FF2B5EF4-FFF2-40B4-BE49-F238E27FC236}">
                      <a16:creationId xmlns:a16="http://schemas.microsoft.com/office/drawing/2014/main" id="{EA83207B-18DB-6C68-FB71-B58B7D2E2609}"/>
                    </a:ext>
                  </a:extLst>
                </p:cNvPr>
                <p:cNvSpPr txBox="1"/>
                <p:nvPr/>
              </p:nvSpPr>
              <p:spPr>
                <a:xfrm>
                  <a:off x="7554484" y="586970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Splenius capitis</a:t>
                  </a:r>
                </a:p>
              </p:txBody>
            </p:sp>
            <p:sp>
              <p:nvSpPr>
                <p:cNvPr id="6822" name="FTU - depressor anguli oris">
                  <a:extLst>
                    <a:ext uri="{FF2B5EF4-FFF2-40B4-BE49-F238E27FC236}">
                      <a16:creationId xmlns:a16="http://schemas.microsoft.com/office/drawing/2014/main" id="{1C43A697-7CA3-79C4-6827-CDC328246F75}"/>
                    </a:ext>
                  </a:extLst>
                </p:cNvPr>
                <p:cNvSpPr txBox="1"/>
                <p:nvPr/>
              </p:nvSpPr>
              <p:spPr>
                <a:xfrm>
                  <a:off x="7554484" y="599138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superior</a:t>
                  </a:r>
                </a:p>
              </p:txBody>
            </p:sp>
            <p:sp>
              <p:nvSpPr>
                <p:cNvPr id="6823" name="FTU - levator labii">
                  <a:extLst>
                    <a:ext uri="{FF2B5EF4-FFF2-40B4-BE49-F238E27FC236}">
                      <a16:creationId xmlns:a16="http://schemas.microsoft.com/office/drawing/2014/main" id="{B383CED5-436E-6425-0550-DF4CFED78C53}"/>
                    </a:ext>
                  </a:extLst>
                </p:cNvPr>
                <p:cNvSpPr txBox="1"/>
                <p:nvPr/>
              </p:nvSpPr>
              <p:spPr>
                <a:xfrm>
                  <a:off x="7554484" y="611305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inferior</a:t>
                  </a:r>
                </a:p>
              </p:txBody>
            </p:sp>
          </p:grpSp>
        </p:grpSp>
        <p:grpSp>
          <p:nvGrpSpPr>
            <p:cNvPr id="2628" name="Group 2627">
              <a:extLst>
                <a:ext uri="{FF2B5EF4-FFF2-40B4-BE49-F238E27FC236}">
                  <a16:creationId xmlns:a16="http://schemas.microsoft.com/office/drawing/2014/main" id="{397D12EE-5AD6-EB8D-9D39-AD945F95EED6}"/>
                </a:ext>
              </a:extLst>
            </p:cNvPr>
            <p:cNvGrpSpPr/>
            <p:nvPr/>
          </p:nvGrpSpPr>
          <p:grpSpPr>
            <a:xfrm>
              <a:off x="10022596" y="10456151"/>
              <a:ext cx="84788" cy="91092"/>
              <a:chOff x="12626158" y="10798008"/>
              <a:chExt cx="84788" cy="91092"/>
            </a:xfrm>
          </p:grpSpPr>
          <p:sp>
            <p:nvSpPr>
              <p:cNvPr id="2629" name="Text Box 3036">
                <a:extLst>
                  <a:ext uri="{FF2B5EF4-FFF2-40B4-BE49-F238E27FC236}">
                    <a16:creationId xmlns:a16="http://schemas.microsoft.com/office/drawing/2014/main" id="{ECD49C75-B359-3069-F28C-AB10557F9F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40" name="Text Box 3036">
                <a:extLst>
                  <a:ext uri="{FF2B5EF4-FFF2-40B4-BE49-F238E27FC236}">
                    <a16:creationId xmlns:a16="http://schemas.microsoft.com/office/drawing/2014/main" id="{BA4D5B38-231A-66AC-73F6-39BAF7E90A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41" name="Text Box 3036">
                <a:extLst>
                  <a:ext uri="{FF2B5EF4-FFF2-40B4-BE49-F238E27FC236}">
                    <a16:creationId xmlns:a16="http://schemas.microsoft.com/office/drawing/2014/main" id="{F0ABA5AC-5D4B-C8ED-B384-7500A41316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46" name="Group 2645">
              <a:extLst>
                <a:ext uri="{FF2B5EF4-FFF2-40B4-BE49-F238E27FC236}">
                  <a16:creationId xmlns:a16="http://schemas.microsoft.com/office/drawing/2014/main" id="{E0E8E141-D891-E293-A869-73797CB47190}"/>
                </a:ext>
              </a:extLst>
            </p:cNvPr>
            <p:cNvGrpSpPr/>
            <p:nvPr/>
          </p:nvGrpSpPr>
          <p:grpSpPr>
            <a:xfrm>
              <a:off x="10019798" y="10336106"/>
              <a:ext cx="84788" cy="91092"/>
              <a:chOff x="12626158" y="10798008"/>
              <a:chExt cx="84788" cy="91092"/>
            </a:xfrm>
          </p:grpSpPr>
          <p:sp>
            <p:nvSpPr>
              <p:cNvPr id="2647" name="Text Box 3036">
                <a:extLst>
                  <a:ext uri="{FF2B5EF4-FFF2-40B4-BE49-F238E27FC236}">
                    <a16:creationId xmlns:a16="http://schemas.microsoft.com/office/drawing/2014/main" id="{4DF3E701-1432-53E6-3F3E-2E6BF9D2D4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48" name="Text Box 3036">
                <a:extLst>
                  <a:ext uri="{FF2B5EF4-FFF2-40B4-BE49-F238E27FC236}">
                    <a16:creationId xmlns:a16="http://schemas.microsoft.com/office/drawing/2014/main" id="{F9AF9B2C-087A-3368-0D69-33D3FC4F48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49" name="Text Box 3036">
                <a:extLst>
                  <a:ext uri="{FF2B5EF4-FFF2-40B4-BE49-F238E27FC236}">
                    <a16:creationId xmlns:a16="http://schemas.microsoft.com/office/drawing/2014/main" id="{ECAF8D15-E918-9AAD-ED22-EC604DEBA2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51" name="Group 2650">
              <a:extLst>
                <a:ext uri="{FF2B5EF4-FFF2-40B4-BE49-F238E27FC236}">
                  <a16:creationId xmlns:a16="http://schemas.microsoft.com/office/drawing/2014/main" id="{DAF478D9-A766-723B-8C79-183090BEC848}"/>
                </a:ext>
              </a:extLst>
            </p:cNvPr>
            <p:cNvGrpSpPr/>
            <p:nvPr/>
          </p:nvGrpSpPr>
          <p:grpSpPr>
            <a:xfrm>
              <a:off x="10022323" y="10699489"/>
              <a:ext cx="84788" cy="91092"/>
              <a:chOff x="12626158" y="10798008"/>
              <a:chExt cx="84788" cy="91092"/>
            </a:xfrm>
          </p:grpSpPr>
          <p:sp>
            <p:nvSpPr>
              <p:cNvPr id="2653" name="Text Box 3036">
                <a:extLst>
                  <a:ext uri="{FF2B5EF4-FFF2-40B4-BE49-F238E27FC236}">
                    <a16:creationId xmlns:a16="http://schemas.microsoft.com/office/drawing/2014/main" id="{D4DBC81F-CC01-AA6B-3E22-72C07E195D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55" name="Text Box 3036">
                <a:extLst>
                  <a:ext uri="{FF2B5EF4-FFF2-40B4-BE49-F238E27FC236}">
                    <a16:creationId xmlns:a16="http://schemas.microsoft.com/office/drawing/2014/main" id="{A8AD382D-A6FA-B566-7654-B8BEAE762B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56" name="Text Box 3036">
                <a:extLst>
                  <a:ext uri="{FF2B5EF4-FFF2-40B4-BE49-F238E27FC236}">
                    <a16:creationId xmlns:a16="http://schemas.microsoft.com/office/drawing/2014/main" id="{F4B2443B-96D5-D7DC-548D-7B5FC8622D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60" name="Group 2659">
              <a:extLst>
                <a:ext uri="{FF2B5EF4-FFF2-40B4-BE49-F238E27FC236}">
                  <a16:creationId xmlns:a16="http://schemas.microsoft.com/office/drawing/2014/main" id="{D2A56F2E-12F7-6A64-42F2-9F73A0F39A6C}"/>
                </a:ext>
              </a:extLst>
            </p:cNvPr>
            <p:cNvGrpSpPr/>
            <p:nvPr/>
          </p:nvGrpSpPr>
          <p:grpSpPr>
            <a:xfrm>
              <a:off x="10020963" y="10819407"/>
              <a:ext cx="84788" cy="91092"/>
              <a:chOff x="12626158" y="10798008"/>
              <a:chExt cx="84788" cy="91092"/>
            </a:xfrm>
          </p:grpSpPr>
          <p:sp>
            <p:nvSpPr>
              <p:cNvPr id="2662" name="Text Box 3036">
                <a:extLst>
                  <a:ext uri="{FF2B5EF4-FFF2-40B4-BE49-F238E27FC236}">
                    <a16:creationId xmlns:a16="http://schemas.microsoft.com/office/drawing/2014/main" id="{91C7D9D5-3E87-0CD4-0DB3-E95B302CC6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64" name="Text Box 3036">
                <a:extLst>
                  <a:ext uri="{FF2B5EF4-FFF2-40B4-BE49-F238E27FC236}">
                    <a16:creationId xmlns:a16="http://schemas.microsoft.com/office/drawing/2014/main" id="{003C692A-01F1-2C62-7A68-BAF4BFEB0B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65" name="Text Box 3036">
                <a:extLst>
                  <a:ext uri="{FF2B5EF4-FFF2-40B4-BE49-F238E27FC236}">
                    <a16:creationId xmlns:a16="http://schemas.microsoft.com/office/drawing/2014/main" id="{00889B72-02D3-A1E5-1994-297BDCE6E7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69" name="Group 2668">
              <a:extLst>
                <a:ext uri="{FF2B5EF4-FFF2-40B4-BE49-F238E27FC236}">
                  <a16:creationId xmlns:a16="http://schemas.microsoft.com/office/drawing/2014/main" id="{18C62C56-570A-5999-93E2-42168230B52E}"/>
                </a:ext>
              </a:extLst>
            </p:cNvPr>
            <p:cNvGrpSpPr/>
            <p:nvPr/>
          </p:nvGrpSpPr>
          <p:grpSpPr>
            <a:xfrm>
              <a:off x="10020963" y="10941720"/>
              <a:ext cx="84788" cy="91092"/>
              <a:chOff x="12626158" y="10798008"/>
              <a:chExt cx="84788" cy="91092"/>
            </a:xfrm>
          </p:grpSpPr>
          <p:sp>
            <p:nvSpPr>
              <p:cNvPr id="2671" name="Text Box 3036">
                <a:extLst>
                  <a:ext uri="{FF2B5EF4-FFF2-40B4-BE49-F238E27FC236}">
                    <a16:creationId xmlns:a16="http://schemas.microsoft.com/office/drawing/2014/main" id="{F9AAD576-04DF-3CF5-A7D6-233014DBC6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73" name="Text Box 3036">
                <a:extLst>
                  <a:ext uri="{FF2B5EF4-FFF2-40B4-BE49-F238E27FC236}">
                    <a16:creationId xmlns:a16="http://schemas.microsoft.com/office/drawing/2014/main" id="{D445B98C-2116-39DA-4FCC-5F1A15A7BE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74" name="Text Box 3036">
                <a:extLst>
                  <a:ext uri="{FF2B5EF4-FFF2-40B4-BE49-F238E27FC236}">
                    <a16:creationId xmlns:a16="http://schemas.microsoft.com/office/drawing/2014/main" id="{A6E5EC3D-B98B-1C89-9A3F-0DCF1A04CF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78" name="Group 2677">
              <a:extLst>
                <a:ext uri="{FF2B5EF4-FFF2-40B4-BE49-F238E27FC236}">
                  <a16:creationId xmlns:a16="http://schemas.microsoft.com/office/drawing/2014/main" id="{8652A53B-4D3D-D785-57A4-BA6349922CA3}"/>
                </a:ext>
              </a:extLst>
            </p:cNvPr>
            <p:cNvGrpSpPr/>
            <p:nvPr/>
          </p:nvGrpSpPr>
          <p:grpSpPr>
            <a:xfrm>
              <a:off x="10022367" y="11061827"/>
              <a:ext cx="84788" cy="91092"/>
              <a:chOff x="12626158" y="10798008"/>
              <a:chExt cx="84788" cy="91092"/>
            </a:xfrm>
          </p:grpSpPr>
          <p:sp>
            <p:nvSpPr>
              <p:cNvPr id="2680" name="Text Box 3036">
                <a:extLst>
                  <a:ext uri="{FF2B5EF4-FFF2-40B4-BE49-F238E27FC236}">
                    <a16:creationId xmlns:a16="http://schemas.microsoft.com/office/drawing/2014/main" id="{FBFE3A8E-F940-BF57-BF84-3A7DC46854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82" name="Text Box 3036">
                <a:extLst>
                  <a:ext uri="{FF2B5EF4-FFF2-40B4-BE49-F238E27FC236}">
                    <a16:creationId xmlns:a16="http://schemas.microsoft.com/office/drawing/2014/main" id="{E6AF2EBC-0551-D9DD-69A7-0DE0CFEE6D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83" name="Text Box 3036">
                <a:extLst>
                  <a:ext uri="{FF2B5EF4-FFF2-40B4-BE49-F238E27FC236}">
                    <a16:creationId xmlns:a16="http://schemas.microsoft.com/office/drawing/2014/main" id="{85099514-3B7C-6C9C-AC69-0A62A51B45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11" name="Group 2710">
              <a:extLst>
                <a:ext uri="{FF2B5EF4-FFF2-40B4-BE49-F238E27FC236}">
                  <a16:creationId xmlns:a16="http://schemas.microsoft.com/office/drawing/2014/main" id="{12221542-7D2B-2F50-88F2-F4363823F034}"/>
                </a:ext>
              </a:extLst>
            </p:cNvPr>
            <p:cNvGrpSpPr/>
            <p:nvPr/>
          </p:nvGrpSpPr>
          <p:grpSpPr>
            <a:xfrm>
              <a:off x="10022367" y="11182588"/>
              <a:ext cx="84788" cy="91092"/>
              <a:chOff x="12626158" y="10798008"/>
              <a:chExt cx="84788" cy="91092"/>
            </a:xfrm>
          </p:grpSpPr>
          <p:sp>
            <p:nvSpPr>
              <p:cNvPr id="2712" name="Text Box 3036">
                <a:extLst>
                  <a:ext uri="{FF2B5EF4-FFF2-40B4-BE49-F238E27FC236}">
                    <a16:creationId xmlns:a16="http://schemas.microsoft.com/office/drawing/2014/main" id="{3405EE3F-7530-2E7A-F24F-3B4A1D9F26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13" name="Text Box 3036">
                <a:extLst>
                  <a:ext uri="{FF2B5EF4-FFF2-40B4-BE49-F238E27FC236}">
                    <a16:creationId xmlns:a16="http://schemas.microsoft.com/office/drawing/2014/main" id="{7465C167-B2DB-6759-6628-78CD3E5B08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14" name="Text Box 3036">
                <a:extLst>
                  <a:ext uri="{FF2B5EF4-FFF2-40B4-BE49-F238E27FC236}">
                    <a16:creationId xmlns:a16="http://schemas.microsoft.com/office/drawing/2014/main" id="{818D7ECE-546B-0E35-50FA-2271A19A9E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23" name="Group 2722">
              <a:extLst>
                <a:ext uri="{FF2B5EF4-FFF2-40B4-BE49-F238E27FC236}">
                  <a16:creationId xmlns:a16="http://schemas.microsoft.com/office/drawing/2014/main" id="{B78DEBD2-3A44-292C-F890-5910C1CE9661}"/>
                </a:ext>
              </a:extLst>
            </p:cNvPr>
            <p:cNvGrpSpPr/>
            <p:nvPr/>
          </p:nvGrpSpPr>
          <p:grpSpPr>
            <a:xfrm>
              <a:off x="10023347" y="11306674"/>
              <a:ext cx="84788" cy="91092"/>
              <a:chOff x="12626158" y="10798008"/>
              <a:chExt cx="84788" cy="91092"/>
            </a:xfrm>
          </p:grpSpPr>
          <p:sp>
            <p:nvSpPr>
              <p:cNvPr id="2729" name="Text Box 3036">
                <a:extLst>
                  <a:ext uri="{FF2B5EF4-FFF2-40B4-BE49-F238E27FC236}">
                    <a16:creationId xmlns:a16="http://schemas.microsoft.com/office/drawing/2014/main" id="{AA7CD895-D4BA-DB97-3B53-5F76B46549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30" name="Text Box 3036">
                <a:extLst>
                  <a:ext uri="{FF2B5EF4-FFF2-40B4-BE49-F238E27FC236}">
                    <a16:creationId xmlns:a16="http://schemas.microsoft.com/office/drawing/2014/main" id="{85F2BA81-8D51-F17A-C604-A10422486F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31" name="Text Box 3036">
                <a:extLst>
                  <a:ext uri="{FF2B5EF4-FFF2-40B4-BE49-F238E27FC236}">
                    <a16:creationId xmlns:a16="http://schemas.microsoft.com/office/drawing/2014/main" id="{74D29B5B-823B-6A60-4840-39192145E3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32" name="Group 2731">
              <a:extLst>
                <a:ext uri="{FF2B5EF4-FFF2-40B4-BE49-F238E27FC236}">
                  <a16:creationId xmlns:a16="http://schemas.microsoft.com/office/drawing/2014/main" id="{D8BDE29D-2DAF-A6A0-A231-3E7724BD1B7F}"/>
                </a:ext>
              </a:extLst>
            </p:cNvPr>
            <p:cNvGrpSpPr/>
            <p:nvPr/>
          </p:nvGrpSpPr>
          <p:grpSpPr>
            <a:xfrm>
              <a:off x="10023307" y="11427130"/>
              <a:ext cx="84788" cy="91092"/>
              <a:chOff x="12626158" y="10798008"/>
              <a:chExt cx="84788" cy="91092"/>
            </a:xfrm>
          </p:grpSpPr>
          <p:sp>
            <p:nvSpPr>
              <p:cNvPr id="2733" name="Text Box 3036">
                <a:extLst>
                  <a:ext uri="{FF2B5EF4-FFF2-40B4-BE49-F238E27FC236}">
                    <a16:creationId xmlns:a16="http://schemas.microsoft.com/office/drawing/2014/main" id="{448A7F6A-125F-2629-F280-635A56AFF4A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34" name="Text Box 3036">
                <a:extLst>
                  <a:ext uri="{FF2B5EF4-FFF2-40B4-BE49-F238E27FC236}">
                    <a16:creationId xmlns:a16="http://schemas.microsoft.com/office/drawing/2014/main" id="{C821BB1E-2C4D-3AE8-F188-F5DA76FE77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35" name="Text Box 3036">
                <a:extLst>
                  <a:ext uri="{FF2B5EF4-FFF2-40B4-BE49-F238E27FC236}">
                    <a16:creationId xmlns:a16="http://schemas.microsoft.com/office/drawing/2014/main" id="{2E9E1EF3-D99B-AC8E-B7EE-3045A5DF72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36" name="Group 2735">
              <a:extLst>
                <a:ext uri="{FF2B5EF4-FFF2-40B4-BE49-F238E27FC236}">
                  <a16:creationId xmlns:a16="http://schemas.microsoft.com/office/drawing/2014/main" id="{DD163286-3CAE-F31D-F706-6E602AF3A8AC}"/>
                </a:ext>
              </a:extLst>
            </p:cNvPr>
            <p:cNvGrpSpPr/>
            <p:nvPr/>
          </p:nvGrpSpPr>
          <p:grpSpPr>
            <a:xfrm>
              <a:off x="10023347" y="11546437"/>
              <a:ext cx="84788" cy="91092"/>
              <a:chOff x="12626158" y="10798008"/>
              <a:chExt cx="84788" cy="91092"/>
            </a:xfrm>
          </p:grpSpPr>
          <p:sp>
            <p:nvSpPr>
              <p:cNvPr id="2737" name="Text Box 3036">
                <a:extLst>
                  <a:ext uri="{FF2B5EF4-FFF2-40B4-BE49-F238E27FC236}">
                    <a16:creationId xmlns:a16="http://schemas.microsoft.com/office/drawing/2014/main" id="{FE85C7DC-DF7B-1928-5882-9FF142FCCB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38" name="Text Box 3036">
                <a:extLst>
                  <a:ext uri="{FF2B5EF4-FFF2-40B4-BE49-F238E27FC236}">
                    <a16:creationId xmlns:a16="http://schemas.microsoft.com/office/drawing/2014/main" id="{A925A938-781D-6743-052F-3FDF7E88D8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39" name="Text Box 3036">
                <a:extLst>
                  <a:ext uri="{FF2B5EF4-FFF2-40B4-BE49-F238E27FC236}">
                    <a16:creationId xmlns:a16="http://schemas.microsoft.com/office/drawing/2014/main" id="{202FF0D3-179C-0BE3-A315-FC924B1BBC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40" name="Group 2739">
              <a:extLst>
                <a:ext uri="{FF2B5EF4-FFF2-40B4-BE49-F238E27FC236}">
                  <a16:creationId xmlns:a16="http://schemas.microsoft.com/office/drawing/2014/main" id="{7296C278-78FD-B4DD-EA92-035BC495D590}"/>
                </a:ext>
              </a:extLst>
            </p:cNvPr>
            <p:cNvGrpSpPr/>
            <p:nvPr/>
          </p:nvGrpSpPr>
          <p:grpSpPr>
            <a:xfrm>
              <a:off x="10023307" y="11674442"/>
              <a:ext cx="84788" cy="91092"/>
              <a:chOff x="12626158" y="10798008"/>
              <a:chExt cx="84788" cy="91092"/>
            </a:xfrm>
          </p:grpSpPr>
          <p:sp>
            <p:nvSpPr>
              <p:cNvPr id="2741" name="Text Box 3036">
                <a:extLst>
                  <a:ext uri="{FF2B5EF4-FFF2-40B4-BE49-F238E27FC236}">
                    <a16:creationId xmlns:a16="http://schemas.microsoft.com/office/drawing/2014/main" id="{54D7D1D4-20E4-614C-9F59-A178571651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42" name="Text Box 3036">
                <a:extLst>
                  <a:ext uri="{FF2B5EF4-FFF2-40B4-BE49-F238E27FC236}">
                    <a16:creationId xmlns:a16="http://schemas.microsoft.com/office/drawing/2014/main" id="{ACBC2B6A-28F8-869A-91FE-D8814D37AF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43" name="Text Box 3036">
                <a:extLst>
                  <a:ext uri="{FF2B5EF4-FFF2-40B4-BE49-F238E27FC236}">
                    <a16:creationId xmlns:a16="http://schemas.microsoft.com/office/drawing/2014/main" id="{EA41D499-5507-BF92-B6B6-89724B5B13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48" name="Group 6847">
              <a:extLst>
                <a:ext uri="{FF2B5EF4-FFF2-40B4-BE49-F238E27FC236}">
                  <a16:creationId xmlns:a16="http://schemas.microsoft.com/office/drawing/2014/main" id="{E6E291FC-4ACF-62BF-5217-80CA6B74594E}"/>
                </a:ext>
              </a:extLst>
            </p:cNvPr>
            <p:cNvGrpSpPr/>
            <p:nvPr/>
          </p:nvGrpSpPr>
          <p:grpSpPr>
            <a:xfrm>
              <a:off x="10022104" y="12040461"/>
              <a:ext cx="84788" cy="91092"/>
              <a:chOff x="12626158" y="10798008"/>
              <a:chExt cx="84788" cy="91092"/>
            </a:xfrm>
          </p:grpSpPr>
          <p:sp>
            <p:nvSpPr>
              <p:cNvPr id="6849" name="Text Box 3036">
                <a:extLst>
                  <a:ext uri="{FF2B5EF4-FFF2-40B4-BE49-F238E27FC236}">
                    <a16:creationId xmlns:a16="http://schemas.microsoft.com/office/drawing/2014/main" id="{99276215-0CD0-15C6-9D5E-7131473E9C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50" name="Text Box 3036">
                <a:extLst>
                  <a:ext uri="{FF2B5EF4-FFF2-40B4-BE49-F238E27FC236}">
                    <a16:creationId xmlns:a16="http://schemas.microsoft.com/office/drawing/2014/main" id="{D666D06E-76BC-5587-9665-AB75729427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51" name="Text Box 3036">
                <a:extLst>
                  <a:ext uri="{FF2B5EF4-FFF2-40B4-BE49-F238E27FC236}">
                    <a16:creationId xmlns:a16="http://schemas.microsoft.com/office/drawing/2014/main" id="{BFCA1F73-37D3-433F-FBBC-EF9D7BC36B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52" name="Group 6851">
              <a:extLst>
                <a:ext uri="{FF2B5EF4-FFF2-40B4-BE49-F238E27FC236}">
                  <a16:creationId xmlns:a16="http://schemas.microsoft.com/office/drawing/2014/main" id="{C716F6F6-23F3-CAFC-6DE9-CCBDF1C85182}"/>
                </a:ext>
              </a:extLst>
            </p:cNvPr>
            <p:cNvGrpSpPr/>
            <p:nvPr/>
          </p:nvGrpSpPr>
          <p:grpSpPr>
            <a:xfrm>
              <a:off x="10020900" y="12161297"/>
              <a:ext cx="84788" cy="91092"/>
              <a:chOff x="12626158" y="10798008"/>
              <a:chExt cx="84788" cy="91092"/>
            </a:xfrm>
          </p:grpSpPr>
          <p:sp>
            <p:nvSpPr>
              <p:cNvPr id="6853" name="Text Box 3036">
                <a:extLst>
                  <a:ext uri="{FF2B5EF4-FFF2-40B4-BE49-F238E27FC236}">
                    <a16:creationId xmlns:a16="http://schemas.microsoft.com/office/drawing/2014/main" id="{37117563-08BA-243F-D088-6433BBDFCC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54" name="Text Box 3036">
                <a:extLst>
                  <a:ext uri="{FF2B5EF4-FFF2-40B4-BE49-F238E27FC236}">
                    <a16:creationId xmlns:a16="http://schemas.microsoft.com/office/drawing/2014/main" id="{9C99E067-536C-0903-8A95-63656BC9BD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55" name="Text Box 3036">
                <a:extLst>
                  <a:ext uri="{FF2B5EF4-FFF2-40B4-BE49-F238E27FC236}">
                    <a16:creationId xmlns:a16="http://schemas.microsoft.com/office/drawing/2014/main" id="{41987FF3-2FE9-E90A-E195-A994D3EBF9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56" name="Group 6855">
              <a:extLst>
                <a:ext uri="{FF2B5EF4-FFF2-40B4-BE49-F238E27FC236}">
                  <a16:creationId xmlns:a16="http://schemas.microsoft.com/office/drawing/2014/main" id="{5FBFF2C2-A192-BAEF-4265-8014F2D217FE}"/>
                </a:ext>
              </a:extLst>
            </p:cNvPr>
            <p:cNvGrpSpPr/>
            <p:nvPr/>
          </p:nvGrpSpPr>
          <p:grpSpPr>
            <a:xfrm>
              <a:off x="10021831" y="12283799"/>
              <a:ext cx="84788" cy="91092"/>
              <a:chOff x="12626158" y="10798008"/>
              <a:chExt cx="84788" cy="91092"/>
            </a:xfrm>
          </p:grpSpPr>
          <p:sp>
            <p:nvSpPr>
              <p:cNvPr id="6857" name="Text Box 3036">
                <a:extLst>
                  <a:ext uri="{FF2B5EF4-FFF2-40B4-BE49-F238E27FC236}">
                    <a16:creationId xmlns:a16="http://schemas.microsoft.com/office/drawing/2014/main" id="{A271837F-78F5-3618-78AE-4AD6C625D7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58" name="Text Box 3036">
                <a:extLst>
                  <a:ext uri="{FF2B5EF4-FFF2-40B4-BE49-F238E27FC236}">
                    <a16:creationId xmlns:a16="http://schemas.microsoft.com/office/drawing/2014/main" id="{067F3C9C-9FA0-CE77-AA8E-B03CA61C98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59" name="Text Box 3036">
                <a:extLst>
                  <a:ext uri="{FF2B5EF4-FFF2-40B4-BE49-F238E27FC236}">
                    <a16:creationId xmlns:a16="http://schemas.microsoft.com/office/drawing/2014/main" id="{896491B2-CD37-2763-FF4C-127153174F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60" name="Group 6859">
              <a:extLst>
                <a:ext uri="{FF2B5EF4-FFF2-40B4-BE49-F238E27FC236}">
                  <a16:creationId xmlns:a16="http://schemas.microsoft.com/office/drawing/2014/main" id="{D759C448-9CF7-A9F6-8A34-BB2A09A50E38}"/>
                </a:ext>
              </a:extLst>
            </p:cNvPr>
            <p:cNvGrpSpPr/>
            <p:nvPr/>
          </p:nvGrpSpPr>
          <p:grpSpPr>
            <a:xfrm>
              <a:off x="10020471" y="12403717"/>
              <a:ext cx="84788" cy="91092"/>
              <a:chOff x="12626158" y="10798008"/>
              <a:chExt cx="84788" cy="91092"/>
            </a:xfrm>
          </p:grpSpPr>
          <p:sp>
            <p:nvSpPr>
              <p:cNvPr id="6861" name="Text Box 3036">
                <a:extLst>
                  <a:ext uri="{FF2B5EF4-FFF2-40B4-BE49-F238E27FC236}">
                    <a16:creationId xmlns:a16="http://schemas.microsoft.com/office/drawing/2014/main" id="{3BD4D24E-DBEE-6F6F-659F-2A41C86DE8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62" name="Text Box 3036">
                <a:extLst>
                  <a:ext uri="{FF2B5EF4-FFF2-40B4-BE49-F238E27FC236}">
                    <a16:creationId xmlns:a16="http://schemas.microsoft.com/office/drawing/2014/main" id="{B4B1BCD8-0FBB-11AD-88D3-C8879EECFC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63" name="Text Box 3036">
                <a:extLst>
                  <a:ext uri="{FF2B5EF4-FFF2-40B4-BE49-F238E27FC236}">
                    <a16:creationId xmlns:a16="http://schemas.microsoft.com/office/drawing/2014/main" id="{190328D5-8E06-9377-7D7A-E486975C3E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64" name="Group 6863">
              <a:extLst>
                <a:ext uri="{FF2B5EF4-FFF2-40B4-BE49-F238E27FC236}">
                  <a16:creationId xmlns:a16="http://schemas.microsoft.com/office/drawing/2014/main" id="{7ACD3B00-9C7E-F362-9726-D7D4C639DAAD}"/>
                </a:ext>
              </a:extLst>
            </p:cNvPr>
            <p:cNvGrpSpPr/>
            <p:nvPr/>
          </p:nvGrpSpPr>
          <p:grpSpPr>
            <a:xfrm>
              <a:off x="10020471" y="12526030"/>
              <a:ext cx="84788" cy="91092"/>
              <a:chOff x="12626158" y="10798008"/>
              <a:chExt cx="84788" cy="91092"/>
            </a:xfrm>
          </p:grpSpPr>
          <p:sp>
            <p:nvSpPr>
              <p:cNvPr id="6865" name="Text Box 3036">
                <a:extLst>
                  <a:ext uri="{FF2B5EF4-FFF2-40B4-BE49-F238E27FC236}">
                    <a16:creationId xmlns:a16="http://schemas.microsoft.com/office/drawing/2014/main" id="{F2FE2C9F-406F-7076-EF17-0133A5190B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66" name="Text Box 3036">
                <a:extLst>
                  <a:ext uri="{FF2B5EF4-FFF2-40B4-BE49-F238E27FC236}">
                    <a16:creationId xmlns:a16="http://schemas.microsoft.com/office/drawing/2014/main" id="{FE385A3A-F19E-B84B-20C9-72EB24E02D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67" name="Text Box 3036">
                <a:extLst>
                  <a:ext uri="{FF2B5EF4-FFF2-40B4-BE49-F238E27FC236}">
                    <a16:creationId xmlns:a16="http://schemas.microsoft.com/office/drawing/2014/main" id="{E20851A7-01D7-3B9A-36E3-0C3E935816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68" name="Group 6867">
              <a:extLst>
                <a:ext uri="{FF2B5EF4-FFF2-40B4-BE49-F238E27FC236}">
                  <a16:creationId xmlns:a16="http://schemas.microsoft.com/office/drawing/2014/main" id="{015BE521-C02F-D17A-E2E7-B207F8E08D73}"/>
                </a:ext>
              </a:extLst>
            </p:cNvPr>
            <p:cNvGrpSpPr/>
            <p:nvPr/>
          </p:nvGrpSpPr>
          <p:grpSpPr>
            <a:xfrm>
              <a:off x="10021875" y="12649312"/>
              <a:ext cx="84788" cy="91092"/>
              <a:chOff x="12626158" y="10798008"/>
              <a:chExt cx="84788" cy="91092"/>
            </a:xfrm>
          </p:grpSpPr>
          <p:sp>
            <p:nvSpPr>
              <p:cNvPr id="6869" name="Text Box 3036">
                <a:extLst>
                  <a:ext uri="{FF2B5EF4-FFF2-40B4-BE49-F238E27FC236}">
                    <a16:creationId xmlns:a16="http://schemas.microsoft.com/office/drawing/2014/main" id="{0B5C902B-7C2C-F93F-1ECB-73A4B857C1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70" name="Text Box 3036">
                <a:extLst>
                  <a:ext uri="{FF2B5EF4-FFF2-40B4-BE49-F238E27FC236}">
                    <a16:creationId xmlns:a16="http://schemas.microsoft.com/office/drawing/2014/main" id="{D0B4A5F7-23E1-85A8-BB12-8218361AC3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71" name="Text Box 3036">
                <a:extLst>
                  <a:ext uri="{FF2B5EF4-FFF2-40B4-BE49-F238E27FC236}">
                    <a16:creationId xmlns:a16="http://schemas.microsoft.com/office/drawing/2014/main" id="{1AC912CA-673B-1EF8-DB1D-DDB8E85D0E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72" name="Group 6871">
              <a:extLst>
                <a:ext uri="{FF2B5EF4-FFF2-40B4-BE49-F238E27FC236}">
                  <a16:creationId xmlns:a16="http://schemas.microsoft.com/office/drawing/2014/main" id="{AF7B9B96-8697-DD4E-D0A0-734B9D0C1C36}"/>
                </a:ext>
              </a:extLst>
            </p:cNvPr>
            <p:cNvGrpSpPr/>
            <p:nvPr/>
          </p:nvGrpSpPr>
          <p:grpSpPr>
            <a:xfrm>
              <a:off x="10021875" y="12770073"/>
              <a:ext cx="84788" cy="91092"/>
              <a:chOff x="12626158" y="10798008"/>
              <a:chExt cx="84788" cy="91092"/>
            </a:xfrm>
          </p:grpSpPr>
          <p:sp>
            <p:nvSpPr>
              <p:cNvPr id="6873" name="Text Box 3036">
                <a:extLst>
                  <a:ext uri="{FF2B5EF4-FFF2-40B4-BE49-F238E27FC236}">
                    <a16:creationId xmlns:a16="http://schemas.microsoft.com/office/drawing/2014/main" id="{78BB8FBB-6782-9078-3F4C-800E451C49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74" name="Text Box 3036">
                <a:extLst>
                  <a:ext uri="{FF2B5EF4-FFF2-40B4-BE49-F238E27FC236}">
                    <a16:creationId xmlns:a16="http://schemas.microsoft.com/office/drawing/2014/main" id="{35A4B466-44F1-9813-C261-B144BCE6D9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75" name="Text Box 3036">
                <a:extLst>
                  <a:ext uri="{FF2B5EF4-FFF2-40B4-BE49-F238E27FC236}">
                    <a16:creationId xmlns:a16="http://schemas.microsoft.com/office/drawing/2014/main" id="{F5993DD0-C502-B233-9ADA-3496EE8BE5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76" name="Group 6875">
              <a:extLst>
                <a:ext uri="{FF2B5EF4-FFF2-40B4-BE49-F238E27FC236}">
                  <a16:creationId xmlns:a16="http://schemas.microsoft.com/office/drawing/2014/main" id="{AB89129D-E530-A43B-3905-E80E6BA4054E}"/>
                </a:ext>
              </a:extLst>
            </p:cNvPr>
            <p:cNvGrpSpPr/>
            <p:nvPr/>
          </p:nvGrpSpPr>
          <p:grpSpPr>
            <a:xfrm>
              <a:off x="10022855" y="12897334"/>
              <a:ext cx="84788" cy="91092"/>
              <a:chOff x="12626158" y="10798008"/>
              <a:chExt cx="84788" cy="91092"/>
            </a:xfrm>
          </p:grpSpPr>
          <p:sp>
            <p:nvSpPr>
              <p:cNvPr id="6877" name="Text Box 3036">
                <a:extLst>
                  <a:ext uri="{FF2B5EF4-FFF2-40B4-BE49-F238E27FC236}">
                    <a16:creationId xmlns:a16="http://schemas.microsoft.com/office/drawing/2014/main" id="{D20E93D8-AE92-E94D-6F7D-70084536D1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78" name="Text Box 3036">
                <a:extLst>
                  <a:ext uri="{FF2B5EF4-FFF2-40B4-BE49-F238E27FC236}">
                    <a16:creationId xmlns:a16="http://schemas.microsoft.com/office/drawing/2014/main" id="{7D4D09FE-0508-2F25-758B-06E52E730D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79" name="Text Box 3036">
                <a:extLst>
                  <a:ext uri="{FF2B5EF4-FFF2-40B4-BE49-F238E27FC236}">
                    <a16:creationId xmlns:a16="http://schemas.microsoft.com/office/drawing/2014/main" id="{940C4695-61AC-4D0F-B2A4-C6FE5D6674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80" name="Group 6879">
              <a:extLst>
                <a:ext uri="{FF2B5EF4-FFF2-40B4-BE49-F238E27FC236}">
                  <a16:creationId xmlns:a16="http://schemas.microsoft.com/office/drawing/2014/main" id="{71A2399C-FFF5-B55B-1D05-6F2C2617447D}"/>
                </a:ext>
              </a:extLst>
            </p:cNvPr>
            <p:cNvGrpSpPr/>
            <p:nvPr/>
          </p:nvGrpSpPr>
          <p:grpSpPr>
            <a:xfrm>
              <a:off x="10022815" y="13017790"/>
              <a:ext cx="84788" cy="91092"/>
              <a:chOff x="12626158" y="10798008"/>
              <a:chExt cx="84788" cy="91092"/>
            </a:xfrm>
          </p:grpSpPr>
          <p:sp>
            <p:nvSpPr>
              <p:cNvPr id="6881" name="Text Box 3036">
                <a:extLst>
                  <a:ext uri="{FF2B5EF4-FFF2-40B4-BE49-F238E27FC236}">
                    <a16:creationId xmlns:a16="http://schemas.microsoft.com/office/drawing/2014/main" id="{F5525179-190E-9D6E-DBAB-A8B95B3FBA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82" name="Text Box 3036">
                <a:extLst>
                  <a:ext uri="{FF2B5EF4-FFF2-40B4-BE49-F238E27FC236}">
                    <a16:creationId xmlns:a16="http://schemas.microsoft.com/office/drawing/2014/main" id="{9FEB32EE-8160-5859-DF99-25D9406714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83" name="Text Box 3036">
                <a:extLst>
                  <a:ext uri="{FF2B5EF4-FFF2-40B4-BE49-F238E27FC236}">
                    <a16:creationId xmlns:a16="http://schemas.microsoft.com/office/drawing/2014/main" id="{19DCDD17-056E-23CE-0A93-B220AA123E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84" name="Group 6883">
              <a:extLst>
                <a:ext uri="{FF2B5EF4-FFF2-40B4-BE49-F238E27FC236}">
                  <a16:creationId xmlns:a16="http://schemas.microsoft.com/office/drawing/2014/main" id="{ECB291AB-BEE3-EE90-C4D0-BE35D0736D63}"/>
                </a:ext>
              </a:extLst>
            </p:cNvPr>
            <p:cNvGrpSpPr/>
            <p:nvPr/>
          </p:nvGrpSpPr>
          <p:grpSpPr>
            <a:xfrm>
              <a:off x="10022855" y="13140272"/>
              <a:ext cx="84788" cy="91092"/>
              <a:chOff x="12626158" y="10798008"/>
              <a:chExt cx="84788" cy="91092"/>
            </a:xfrm>
          </p:grpSpPr>
          <p:sp>
            <p:nvSpPr>
              <p:cNvPr id="6885" name="Text Box 3036">
                <a:extLst>
                  <a:ext uri="{FF2B5EF4-FFF2-40B4-BE49-F238E27FC236}">
                    <a16:creationId xmlns:a16="http://schemas.microsoft.com/office/drawing/2014/main" id="{CE959482-2DAC-98FE-66FC-E6AACCD23A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86" name="Text Box 3036">
                <a:extLst>
                  <a:ext uri="{FF2B5EF4-FFF2-40B4-BE49-F238E27FC236}">
                    <a16:creationId xmlns:a16="http://schemas.microsoft.com/office/drawing/2014/main" id="{D4F34DE4-5EDD-0039-9EA0-CC7264D086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87" name="Text Box 3036">
                <a:extLst>
                  <a:ext uri="{FF2B5EF4-FFF2-40B4-BE49-F238E27FC236}">
                    <a16:creationId xmlns:a16="http://schemas.microsoft.com/office/drawing/2014/main" id="{21C15F22-4683-B0C0-0563-A9C980A805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88" name="Group 6887">
              <a:extLst>
                <a:ext uri="{FF2B5EF4-FFF2-40B4-BE49-F238E27FC236}">
                  <a16:creationId xmlns:a16="http://schemas.microsoft.com/office/drawing/2014/main" id="{BE397790-FABA-A3B6-C64D-8C03733F3C87}"/>
                </a:ext>
              </a:extLst>
            </p:cNvPr>
            <p:cNvGrpSpPr/>
            <p:nvPr/>
          </p:nvGrpSpPr>
          <p:grpSpPr>
            <a:xfrm>
              <a:off x="10022815" y="13265102"/>
              <a:ext cx="84788" cy="91092"/>
              <a:chOff x="12626158" y="10798008"/>
              <a:chExt cx="84788" cy="91092"/>
            </a:xfrm>
          </p:grpSpPr>
          <p:sp>
            <p:nvSpPr>
              <p:cNvPr id="6889" name="Text Box 3036">
                <a:extLst>
                  <a:ext uri="{FF2B5EF4-FFF2-40B4-BE49-F238E27FC236}">
                    <a16:creationId xmlns:a16="http://schemas.microsoft.com/office/drawing/2014/main" id="{E0656163-FF62-56D8-7803-9F468F7B69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90" name="Text Box 3036">
                <a:extLst>
                  <a:ext uri="{FF2B5EF4-FFF2-40B4-BE49-F238E27FC236}">
                    <a16:creationId xmlns:a16="http://schemas.microsoft.com/office/drawing/2014/main" id="{FC8150F0-A6D4-00FA-DAD3-C15589C285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91" name="Text Box 3036">
                <a:extLst>
                  <a:ext uri="{FF2B5EF4-FFF2-40B4-BE49-F238E27FC236}">
                    <a16:creationId xmlns:a16="http://schemas.microsoft.com/office/drawing/2014/main" id="{AFAA3CD5-2D9B-224B-B2DF-F48D9F1344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92" name="Group 6891">
              <a:extLst>
                <a:ext uri="{FF2B5EF4-FFF2-40B4-BE49-F238E27FC236}">
                  <a16:creationId xmlns:a16="http://schemas.microsoft.com/office/drawing/2014/main" id="{ED2328D6-5DB1-D129-A0E3-7528EBAADD53}"/>
                </a:ext>
              </a:extLst>
            </p:cNvPr>
            <p:cNvGrpSpPr/>
            <p:nvPr/>
          </p:nvGrpSpPr>
          <p:grpSpPr>
            <a:xfrm>
              <a:off x="10022815" y="13387858"/>
              <a:ext cx="84788" cy="91092"/>
              <a:chOff x="12626158" y="10798008"/>
              <a:chExt cx="84788" cy="91092"/>
            </a:xfrm>
          </p:grpSpPr>
          <p:sp>
            <p:nvSpPr>
              <p:cNvPr id="6893" name="Text Box 3036">
                <a:extLst>
                  <a:ext uri="{FF2B5EF4-FFF2-40B4-BE49-F238E27FC236}">
                    <a16:creationId xmlns:a16="http://schemas.microsoft.com/office/drawing/2014/main" id="{570BF868-2FAB-B112-A913-CE019C57587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94" name="Text Box 3036">
                <a:extLst>
                  <a:ext uri="{FF2B5EF4-FFF2-40B4-BE49-F238E27FC236}">
                    <a16:creationId xmlns:a16="http://schemas.microsoft.com/office/drawing/2014/main" id="{5E2F4ED9-CB44-2EE8-233C-8E2458F483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95" name="Text Box 3036">
                <a:extLst>
                  <a:ext uri="{FF2B5EF4-FFF2-40B4-BE49-F238E27FC236}">
                    <a16:creationId xmlns:a16="http://schemas.microsoft.com/office/drawing/2014/main" id="{8D393F6D-D6EE-1B59-E0F1-81A2833F19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96" name="Group 6895">
              <a:extLst>
                <a:ext uri="{FF2B5EF4-FFF2-40B4-BE49-F238E27FC236}">
                  <a16:creationId xmlns:a16="http://schemas.microsoft.com/office/drawing/2014/main" id="{0EC8B8E9-EAC9-11AE-6D1B-444B2B3151F0}"/>
                </a:ext>
              </a:extLst>
            </p:cNvPr>
            <p:cNvGrpSpPr/>
            <p:nvPr/>
          </p:nvGrpSpPr>
          <p:grpSpPr>
            <a:xfrm>
              <a:off x="10022815" y="13507696"/>
              <a:ext cx="84788" cy="91092"/>
              <a:chOff x="12626158" y="10798008"/>
              <a:chExt cx="84788" cy="91092"/>
            </a:xfrm>
          </p:grpSpPr>
          <p:sp>
            <p:nvSpPr>
              <p:cNvPr id="6897" name="Text Box 3036">
                <a:extLst>
                  <a:ext uri="{FF2B5EF4-FFF2-40B4-BE49-F238E27FC236}">
                    <a16:creationId xmlns:a16="http://schemas.microsoft.com/office/drawing/2014/main" id="{810AB932-E471-A031-D231-4A1120A8B9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98" name="Text Box 3036">
                <a:extLst>
                  <a:ext uri="{FF2B5EF4-FFF2-40B4-BE49-F238E27FC236}">
                    <a16:creationId xmlns:a16="http://schemas.microsoft.com/office/drawing/2014/main" id="{A681FC5C-F178-9B7D-9EF2-6F06069FD2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99" name="Text Box 3036">
                <a:extLst>
                  <a:ext uri="{FF2B5EF4-FFF2-40B4-BE49-F238E27FC236}">
                    <a16:creationId xmlns:a16="http://schemas.microsoft.com/office/drawing/2014/main" id="{2283FD66-CB4F-850B-C6FF-F0F0ADD888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00" name="Group 6899">
              <a:extLst>
                <a:ext uri="{FF2B5EF4-FFF2-40B4-BE49-F238E27FC236}">
                  <a16:creationId xmlns:a16="http://schemas.microsoft.com/office/drawing/2014/main" id="{667E1166-5F87-CF61-788F-4DA3D5004426}"/>
                </a:ext>
              </a:extLst>
            </p:cNvPr>
            <p:cNvGrpSpPr/>
            <p:nvPr/>
          </p:nvGrpSpPr>
          <p:grpSpPr>
            <a:xfrm>
              <a:off x="10022912" y="13624714"/>
              <a:ext cx="84788" cy="91092"/>
              <a:chOff x="12626158" y="10798008"/>
              <a:chExt cx="84788" cy="91092"/>
            </a:xfrm>
          </p:grpSpPr>
          <p:sp>
            <p:nvSpPr>
              <p:cNvPr id="6901" name="Text Box 3036">
                <a:extLst>
                  <a:ext uri="{FF2B5EF4-FFF2-40B4-BE49-F238E27FC236}">
                    <a16:creationId xmlns:a16="http://schemas.microsoft.com/office/drawing/2014/main" id="{F7B32F63-BD4F-DF8F-C2D3-97245D4B07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02" name="Text Box 3036">
                <a:extLst>
                  <a:ext uri="{FF2B5EF4-FFF2-40B4-BE49-F238E27FC236}">
                    <a16:creationId xmlns:a16="http://schemas.microsoft.com/office/drawing/2014/main" id="{B64C89D2-C72B-A787-356A-B6E14D0977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03" name="Text Box 3036">
                <a:extLst>
                  <a:ext uri="{FF2B5EF4-FFF2-40B4-BE49-F238E27FC236}">
                    <a16:creationId xmlns:a16="http://schemas.microsoft.com/office/drawing/2014/main" id="{A49156F3-3874-F2D5-BF00-717219E2CA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04" name="Group 6903">
              <a:extLst>
                <a:ext uri="{FF2B5EF4-FFF2-40B4-BE49-F238E27FC236}">
                  <a16:creationId xmlns:a16="http://schemas.microsoft.com/office/drawing/2014/main" id="{AE706176-4EC8-050E-A0D4-336FAC41B1EF}"/>
                </a:ext>
              </a:extLst>
            </p:cNvPr>
            <p:cNvGrpSpPr/>
            <p:nvPr/>
          </p:nvGrpSpPr>
          <p:grpSpPr>
            <a:xfrm>
              <a:off x="10022815" y="13748562"/>
              <a:ext cx="84788" cy="91092"/>
              <a:chOff x="12626158" y="10798008"/>
              <a:chExt cx="84788" cy="91092"/>
            </a:xfrm>
          </p:grpSpPr>
          <p:sp>
            <p:nvSpPr>
              <p:cNvPr id="6905" name="Text Box 3036">
                <a:extLst>
                  <a:ext uri="{FF2B5EF4-FFF2-40B4-BE49-F238E27FC236}">
                    <a16:creationId xmlns:a16="http://schemas.microsoft.com/office/drawing/2014/main" id="{720E5071-4FC7-0AA4-0BF3-0713821A24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06" name="Text Box 3036">
                <a:extLst>
                  <a:ext uri="{FF2B5EF4-FFF2-40B4-BE49-F238E27FC236}">
                    <a16:creationId xmlns:a16="http://schemas.microsoft.com/office/drawing/2014/main" id="{188AFAC1-39EB-3BEF-F85A-2F59B6AF85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07" name="Text Box 3036">
                <a:extLst>
                  <a:ext uri="{FF2B5EF4-FFF2-40B4-BE49-F238E27FC236}">
                    <a16:creationId xmlns:a16="http://schemas.microsoft.com/office/drawing/2014/main" id="{480F69AA-64D0-29BD-02E8-5FFEC459D6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94" name="Group 6393">
              <a:extLst>
                <a:ext uri="{FF2B5EF4-FFF2-40B4-BE49-F238E27FC236}">
                  <a16:creationId xmlns:a16="http://schemas.microsoft.com/office/drawing/2014/main" id="{116F6871-2E0C-B4AE-16F7-7D2DF89CDF54}"/>
                </a:ext>
              </a:extLst>
            </p:cNvPr>
            <p:cNvGrpSpPr/>
            <p:nvPr/>
          </p:nvGrpSpPr>
          <p:grpSpPr>
            <a:xfrm>
              <a:off x="10024410" y="13872364"/>
              <a:ext cx="84788" cy="91092"/>
              <a:chOff x="12626158" y="10798008"/>
              <a:chExt cx="84788" cy="91092"/>
            </a:xfrm>
          </p:grpSpPr>
          <p:sp>
            <p:nvSpPr>
              <p:cNvPr id="6395" name="Text Box 3036">
                <a:extLst>
                  <a:ext uri="{FF2B5EF4-FFF2-40B4-BE49-F238E27FC236}">
                    <a16:creationId xmlns:a16="http://schemas.microsoft.com/office/drawing/2014/main" id="{743CBF1E-BE1B-A5B0-7F7C-EE96BE0A56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96" name="Text Box 3036">
                <a:extLst>
                  <a:ext uri="{FF2B5EF4-FFF2-40B4-BE49-F238E27FC236}">
                    <a16:creationId xmlns:a16="http://schemas.microsoft.com/office/drawing/2014/main" id="{0DFFB5E1-262C-EC87-944F-5D744887B7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97" name="Text Box 3036">
                <a:extLst>
                  <a:ext uri="{FF2B5EF4-FFF2-40B4-BE49-F238E27FC236}">
                    <a16:creationId xmlns:a16="http://schemas.microsoft.com/office/drawing/2014/main" id="{CC1AD735-CB1D-F843-63CE-0332364C2D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402" name="FTU - orbicularis oculi">
              <a:extLst>
                <a:ext uri="{FF2B5EF4-FFF2-40B4-BE49-F238E27FC236}">
                  <a16:creationId xmlns:a16="http://schemas.microsoft.com/office/drawing/2014/main" id="{0B6CE539-B40A-CEBF-AD14-08C1E8CF8BF8}"/>
                </a:ext>
              </a:extLst>
            </p:cNvPr>
            <p:cNvSpPr txBox="1"/>
            <p:nvPr/>
          </p:nvSpPr>
          <p:spPr>
            <a:xfrm>
              <a:off x="8692943" y="1178911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superior</a:t>
              </a:r>
            </a:p>
          </p:txBody>
        </p:sp>
        <p:sp>
          <p:nvSpPr>
            <p:cNvPr id="6404" name="FTU - orbicularis oculi">
              <a:extLst>
                <a:ext uri="{FF2B5EF4-FFF2-40B4-BE49-F238E27FC236}">
                  <a16:creationId xmlns:a16="http://schemas.microsoft.com/office/drawing/2014/main" id="{9CE625A2-520C-B499-A024-24AEBC195295}"/>
                </a:ext>
              </a:extLst>
            </p:cNvPr>
            <p:cNvSpPr txBox="1"/>
            <p:nvPr/>
          </p:nvSpPr>
          <p:spPr>
            <a:xfrm>
              <a:off x="8692943" y="1190976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vertical</a:t>
              </a:r>
            </a:p>
          </p:txBody>
        </p:sp>
        <p:grpSp>
          <p:nvGrpSpPr>
            <p:cNvPr id="6405" name="Group 6404">
              <a:extLst>
                <a:ext uri="{FF2B5EF4-FFF2-40B4-BE49-F238E27FC236}">
                  <a16:creationId xmlns:a16="http://schemas.microsoft.com/office/drawing/2014/main" id="{9BB3678D-A12D-705B-DC93-EB0D19B5756B}"/>
                </a:ext>
              </a:extLst>
            </p:cNvPr>
            <p:cNvGrpSpPr/>
            <p:nvPr/>
          </p:nvGrpSpPr>
          <p:grpSpPr>
            <a:xfrm>
              <a:off x="10024266" y="11795495"/>
              <a:ext cx="84788" cy="91092"/>
              <a:chOff x="12626158" y="10798008"/>
              <a:chExt cx="84788" cy="91092"/>
            </a:xfrm>
          </p:grpSpPr>
          <p:sp>
            <p:nvSpPr>
              <p:cNvPr id="6406" name="Text Box 3036">
                <a:extLst>
                  <a:ext uri="{FF2B5EF4-FFF2-40B4-BE49-F238E27FC236}">
                    <a16:creationId xmlns:a16="http://schemas.microsoft.com/office/drawing/2014/main" id="{2B9D9A09-AED9-8683-0149-5C2AD8E6A7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07" name="Text Box 3036">
                <a:extLst>
                  <a:ext uri="{FF2B5EF4-FFF2-40B4-BE49-F238E27FC236}">
                    <a16:creationId xmlns:a16="http://schemas.microsoft.com/office/drawing/2014/main" id="{93F71B78-D12E-C131-E1FA-99EED57586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10" name="Text Box 3036">
                <a:extLst>
                  <a:ext uri="{FF2B5EF4-FFF2-40B4-BE49-F238E27FC236}">
                    <a16:creationId xmlns:a16="http://schemas.microsoft.com/office/drawing/2014/main" id="{D66887C4-A9E0-FB20-DB81-56B0ED5420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11" name="Group 6410">
              <a:extLst>
                <a:ext uri="{FF2B5EF4-FFF2-40B4-BE49-F238E27FC236}">
                  <a16:creationId xmlns:a16="http://schemas.microsoft.com/office/drawing/2014/main" id="{3920447A-6DD0-D24C-A25C-39EF9BA4D442}"/>
                </a:ext>
              </a:extLst>
            </p:cNvPr>
            <p:cNvGrpSpPr/>
            <p:nvPr/>
          </p:nvGrpSpPr>
          <p:grpSpPr>
            <a:xfrm>
              <a:off x="10024226" y="11920325"/>
              <a:ext cx="84788" cy="91092"/>
              <a:chOff x="12626158" y="10798008"/>
              <a:chExt cx="84788" cy="91092"/>
            </a:xfrm>
          </p:grpSpPr>
          <p:sp>
            <p:nvSpPr>
              <p:cNvPr id="6412" name="Text Box 3036">
                <a:extLst>
                  <a:ext uri="{FF2B5EF4-FFF2-40B4-BE49-F238E27FC236}">
                    <a16:creationId xmlns:a16="http://schemas.microsoft.com/office/drawing/2014/main" id="{0E6890B4-DA55-A0D9-F64B-7BAB883FD6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13" name="Text Box 3036">
                <a:extLst>
                  <a:ext uri="{FF2B5EF4-FFF2-40B4-BE49-F238E27FC236}">
                    <a16:creationId xmlns:a16="http://schemas.microsoft.com/office/drawing/2014/main" id="{83D2933C-6F78-06E7-8CB6-69410E5B0D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16" name="Text Box 3036">
                <a:extLst>
                  <a:ext uri="{FF2B5EF4-FFF2-40B4-BE49-F238E27FC236}">
                    <a16:creationId xmlns:a16="http://schemas.microsoft.com/office/drawing/2014/main" id="{FC028418-C282-5126-A739-95A774CF09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028" name="FTU - nasalis">
              <a:extLst>
                <a:ext uri="{FF2B5EF4-FFF2-40B4-BE49-F238E27FC236}">
                  <a16:creationId xmlns:a16="http://schemas.microsoft.com/office/drawing/2014/main" id="{E4B19FEB-67F8-6F0B-AD6B-C0D2E3104928}"/>
                </a:ext>
              </a:extLst>
            </p:cNvPr>
            <p:cNvSpPr txBox="1"/>
            <p:nvPr/>
          </p:nvSpPr>
          <p:spPr>
            <a:xfrm>
              <a:off x="8692943" y="1056744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Digastricus anterior</a:t>
              </a:r>
            </a:p>
          </p:txBody>
        </p:sp>
        <p:grpSp>
          <p:nvGrpSpPr>
            <p:cNvPr id="7029" name="Group 7028">
              <a:extLst>
                <a:ext uri="{FF2B5EF4-FFF2-40B4-BE49-F238E27FC236}">
                  <a16:creationId xmlns:a16="http://schemas.microsoft.com/office/drawing/2014/main" id="{22A57C65-0B2E-4A44-EA2B-58659F4C6DEE}"/>
                </a:ext>
              </a:extLst>
            </p:cNvPr>
            <p:cNvGrpSpPr/>
            <p:nvPr/>
          </p:nvGrpSpPr>
          <p:grpSpPr>
            <a:xfrm>
              <a:off x="10022903" y="10575899"/>
              <a:ext cx="84788" cy="91092"/>
              <a:chOff x="12626158" y="10798008"/>
              <a:chExt cx="84788" cy="91092"/>
            </a:xfrm>
          </p:grpSpPr>
          <p:sp>
            <p:nvSpPr>
              <p:cNvPr id="7070" name="Text Box 3036">
                <a:extLst>
                  <a:ext uri="{FF2B5EF4-FFF2-40B4-BE49-F238E27FC236}">
                    <a16:creationId xmlns:a16="http://schemas.microsoft.com/office/drawing/2014/main" id="{7782B9F4-7694-ED82-2B00-713F0C5E09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95" name="Text Box 3036">
                <a:extLst>
                  <a:ext uri="{FF2B5EF4-FFF2-40B4-BE49-F238E27FC236}">
                    <a16:creationId xmlns:a16="http://schemas.microsoft.com/office/drawing/2014/main" id="{76612B4D-25C3-F694-972A-CFEF08ABA8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96" name="Text Box 3036">
                <a:extLst>
                  <a:ext uri="{FF2B5EF4-FFF2-40B4-BE49-F238E27FC236}">
                    <a16:creationId xmlns:a16="http://schemas.microsoft.com/office/drawing/2014/main" id="{0F4F58D5-8034-70CB-982D-38F21474FD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798" name="Group 7797">
            <a:extLst>
              <a:ext uri="{FF2B5EF4-FFF2-40B4-BE49-F238E27FC236}">
                <a16:creationId xmlns:a16="http://schemas.microsoft.com/office/drawing/2014/main" id="{FD322A7C-9389-0D17-EF03-8B8573CAF3D6}"/>
              </a:ext>
            </a:extLst>
          </p:cNvPr>
          <p:cNvGrpSpPr/>
          <p:nvPr/>
        </p:nvGrpSpPr>
        <p:grpSpPr>
          <a:xfrm>
            <a:off x="7151055" y="19167296"/>
            <a:ext cx="1441318" cy="1418622"/>
            <a:chOff x="7149439" y="20992016"/>
            <a:chExt cx="1441318" cy="1418622"/>
          </a:xfrm>
        </p:grpSpPr>
        <p:grpSp>
          <p:nvGrpSpPr>
            <p:cNvPr id="2174" name="organ group - facial muscles">
              <a:extLst>
                <a:ext uri="{FF2B5EF4-FFF2-40B4-BE49-F238E27FC236}">
                  <a16:creationId xmlns:a16="http://schemas.microsoft.com/office/drawing/2014/main" id="{9363CC97-CA0E-02D2-DCA3-E3BC94817DE2}"/>
                </a:ext>
              </a:extLst>
            </p:cNvPr>
            <p:cNvGrpSpPr/>
            <p:nvPr/>
          </p:nvGrpSpPr>
          <p:grpSpPr>
            <a:xfrm>
              <a:off x="7150757" y="20992016"/>
              <a:ext cx="1440000" cy="1418622"/>
              <a:chOff x="7554484" y="5020163"/>
              <a:chExt cx="1440000" cy="1418622"/>
            </a:xfrm>
          </p:grpSpPr>
          <p:sp>
            <p:nvSpPr>
              <p:cNvPr id="2176" name="organ - facial muscles">
                <a:extLst>
                  <a:ext uri="{FF2B5EF4-FFF2-40B4-BE49-F238E27FC236}">
                    <a16:creationId xmlns:a16="http://schemas.microsoft.com/office/drawing/2014/main" id="{800D263C-946D-258C-B812-AE47B8AA411C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141862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limb - gluteal</a:t>
                </a:r>
              </a:p>
            </p:txBody>
          </p:sp>
          <p:sp>
            <p:nvSpPr>
              <p:cNvPr id="2177" name="FTU - orbicularis oculi">
                <a:extLst>
                  <a:ext uri="{FF2B5EF4-FFF2-40B4-BE49-F238E27FC236}">
                    <a16:creationId xmlns:a16="http://schemas.microsoft.com/office/drawing/2014/main" id="{F5F87345-15E6-3BD1-9A43-636F8FA70F38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fasciae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latae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86" name="FTU - occipitofrontalis">
                <a:extLst>
                  <a:ext uri="{FF2B5EF4-FFF2-40B4-BE49-F238E27FC236}">
                    <a16:creationId xmlns:a16="http://schemas.microsoft.com/office/drawing/2014/main" id="{91C04CB6-6B60-1B5F-FD0B-B5B196BCDFBE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maximus</a:t>
                </a:r>
              </a:p>
            </p:txBody>
          </p:sp>
          <p:sp>
            <p:nvSpPr>
              <p:cNvPr id="2188" name="FTU - nasalis">
                <a:extLst>
                  <a:ext uri="{FF2B5EF4-FFF2-40B4-BE49-F238E27FC236}">
                    <a16:creationId xmlns:a16="http://schemas.microsoft.com/office/drawing/2014/main" id="{9C0A56FD-C866-3DF6-524E-9C27BFAD11C3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89" name="FTU - zygomaticus major">
                <a:extLst>
                  <a:ext uri="{FF2B5EF4-FFF2-40B4-BE49-F238E27FC236}">
                    <a16:creationId xmlns:a16="http://schemas.microsoft.com/office/drawing/2014/main" id="{86687A51-C3EE-BFB7-755B-A95C09B188ED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minimus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98" name="FTU - zygomaticus minor">
                <a:extLst>
                  <a:ext uri="{FF2B5EF4-FFF2-40B4-BE49-F238E27FC236}">
                    <a16:creationId xmlns:a16="http://schemas.microsoft.com/office/drawing/2014/main" id="{0AB22B67-DC52-F586-43BE-19A90C5B9F26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Piriformis</a:t>
                </a:r>
              </a:p>
            </p:txBody>
          </p:sp>
          <p:sp>
            <p:nvSpPr>
              <p:cNvPr id="2200" name="FTU - orbicularis oris">
                <a:extLst>
                  <a:ext uri="{FF2B5EF4-FFF2-40B4-BE49-F238E27FC236}">
                    <a16:creationId xmlns:a16="http://schemas.microsoft.com/office/drawing/2014/main" id="{3720D39E-FBA4-D21A-121E-769CEEC34880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Obturator externus</a:t>
                </a:r>
              </a:p>
            </p:txBody>
          </p:sp>
          <p:sp>
            <p:nvSpPr>
              <p:cNvPr id="2201" name="FTU - depressor anguli oris">
                <a:extLst>
                  <a:ext uri="{FF2B5EF4-FFF2-40B4-BE49-F238E27FC236}">
                    <a16:creationId xmlns:a16="http://schemas.microsoft.com/office/drawing/2014/main" id="{BB5FFE4B-64E3-CEF6-46F8-ED3B97C2CE03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Obturator internus</a:t>
                </a:r>
              </a:p>
            </p:txBody>
          </p:sp>
          <p:sp>
            <p:nvSpPr>
              <p:cNvPr id="2211" name="FTU - levator labii">
                <a:extLst>
                  <a:ext uri="{FF2B5EF4-FFF2-40B4-BE49-F238E27FC236}">
                    <a16:creationId xmlns:a16="http://schemas.microsoft.com/office/drawing/2014/main" id="{EB4DD9ED-CD08-3F39-BFB1-082FC4624302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gemellus</a:t>
                </a:r>
              </a:p>
            </p:txBody>
          </p:sp>
          <p:sp>
            <p:nvSpPr>
              <p:cNvPr id="2213" name="FTU - mentalis">
                <a:extLst>
                  <a:ext uri="{FF2B5EF4-FFF2-40B4-BE49-F238E27FC236}">
                    <a16:creationId xmlns:a16="http://schemas.microsoft.com/office/drawing/2014/main" id="{043BCE1F-D7BF-2F67-9E47-845AF5333D11}"/>
                  </a:ext>
                </a:extLst>
              </p:cNvPr>
              <p:cNvSpPr txBox="1"/>
              <p:nvPr/>
            </p:nvSpPr>
            <p:spPr>
              <a:xfrm>
                <a:off x="7554484" y="623399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Guadratus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femoris</a:t>
                </a:r>
              </a:p>
            </p:txBody>
          </p:sp>
        </p:grpSp>
        <p:grpSp>
          <p:nvGrpSpPr>
            <p:cNvPr id="6253" name="Group 6252">
              <a:extLst>
                <a:ext uri="{FF2B5EF4-FFF2-40B4-BE49-F238E27FC236}">
                  <a16:creationId xmlns:a16="http://schemas.microsoft.com/office/drawing/2014/main" id="{A8B92B20-B8B6-47DA-9D01-1DB3645DC0EA}"/>
                </a:ext>
              </a:extLst>
            </p:cNvPr>
            <p:cNvGrpSpPr/>
            <p:nvPr/>
          </p:nvGrpSpPr>
          <p:grpSpPr>
            <a:xfrm>
              <a:off x="8483962" y="21125718"/>
              <a:ext cx="84788" cy="91092"/>
              <a:chOff x="12626158" y="10798008"/>
              <a:chExt cx="84788" cy="91092"/>
            </a:xfrm>
          </p:grpSpPr>
          <p:sp>
            <p:nvSpPr>
              <p:cNvPr id="6254" name="Text Box 3036">
                <a:extLst>
                  <a:ext uri="{FF2B5EF4-FFF2-40B4-BE49-F238E27FC236}">
                    <a16:creationId xmlns:a16="http://schemas.microsoft.com/office/drawing/2014/main" id="{F874ED7D-8DED-50C1-D3E4-5B97DCD16E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57" name="Text Box 3036">
                <a:extLst>
                  <a:ext uri="{FF2B5EF4-FFF2-40B4-BE49-F238E27FC236}">
                    <a16:creationId xmlns:a16="http://schemas.microsoft.com/office/drawing/2014/main" id="{FF47311E-8363-3129-FD80-982F61D584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58" name="Text Box 3036">
                <a:extLst>
                  <a:ext uri="{FF2B5EF4-FFF2-40B4-BE49-F238E27FC236}">
                    <a16:creationId xmlns:a16="http://schemas.microsoft.com/office/drawing/2014/main" id="{A2337D13-1532-39B7-D972-BDE6A94F9A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259" name="Group 6258">
              <a:extLst>
                <a:ext uri="{FF2B5EF4-FFF2-40B4-BE49-F238E27FC236}">
                  <a16:creationId xmlns:a16="http://schemas.microsoft.com/office/drawing/2014/main" id="{62B25CB7-0D23-AE5C-9FDC-9A1D02BA7449}"/>
                </a:ext>
              </a:extLst>
            </p:cNvPr>
            <p:cNvGrpSpPr/>
            <p:nvPr/>
          </p:nvGrpSpPr>
          <p:grpSpPr>
            <a:xfrm>
              <a:off x="8482602" y="21245636"/>
              <a:ext cx="84788" cy="91092"/>
              <a:chOff x="12626158" y="10798008"/>
              <a:chExt cx="84788" cy="91092"/>
            </a:xfrm>
          </p:grpSpPr>
          <p:sp>
            <p:nvSpPr>
              <p:cNvPr id="6260" name="Text Box 3036">
                <a:extLst>
                  <a:ext uri="{FF2B5EF4-FFF2-40B4-BE49-F238E27FC236}">
                    <a16:creationId xmlns:a16="http://schemas.microsoft.com/office/drawing/2014/main" id="{77DBC1B4-63A3-F9AC-41CB-DAB4FBAA11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63" name="Text Box 3036">
                <a:extLst>
                  <a:ext uri="{FF2B5EF4-FFF2-40B4-BE49-F238E27FC236}">
                    <a16:creationId xmlns:a16="http://schemas.microsoft.com/office/drawing/2014/main" id="{CD94D9D3-D242-457C-B49B-99CBC52C91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64" name="Text Box 3036">
                <a:extLst>
                  <a:ext uri="{FF2B5EF4-FFF2-40B4-BE49-F238E27FC236}">
                    <a16:creationId xmlns:a16="http://schemas.microsoft.com/office/drawing/2014/main" id="{DA606936-4A31-BE8C-8449-8B2B6DC9FF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265" name="Group 6264">
              <a:extLst>
                <a:ext uri="{FF2B5EF4-FFF2-40B4-BE49-F238E27FC236}">
                  <a16:creationId xmlns:a16="http://schemas.microsoft.com/office/drawing/2014/main" id="{C4C5023A-562C-DD34-E748-050746DBE9EB}"/>
                </a:ext>
              </a:extLst>
            </p:cNvPr>
            <p:cNvGrpSpPr/>
            <p:nvPr/>
          </p:nvGrpSpPr>
          <p:grpSpPr>
            <a:xfrm>
              <a:off x="8482602" y="21367949"/>
              <a:ext cx="84788" cy="91092"/>
              <a:chOff x="12626158" y="10798008"/>
              <a:chExt cx="84788" cy="91092"/>
            </a:xfrm>
          </p:grpSpPr>
          <p:sp>
            <p:nvSpPr>
              <p:cNvPr id="6266" name="Text Box 3036">
                <a:extLst>
                  <a:ext uri="{FF2B5EF4-FFF2-40B4-BE49-F238E27FC236}">
                    <a16:creationId xmlns:a16="http://schemas.microsoft.com/office/drawing/2014/main" id="{F7466835-E94B-97D6-C248-58D5EB0022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67" name="Text Box 3036">
                <a:extLst>
                  <a:ext uri="{FF2B5EF4-FFF2-40B4-BE49-F238E27FC236}">
                    <a16:creationId xmlns:a16="http://schemas.microsoft.com/office/drawing/2014/main" id="{CFB06C18-E56E-0078-FFCC-590AA3B7AF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70" name="Text Box 3036">
                <a:extLst>
                  <a:ext uri="{FF2B5EF4-FFF2-40B4-BE49-F238E27FC236}">
                    <a16:creationId xmlns:a16="http://schemas.microsoft.com/office/drawing/2014/main" id="{913312BC-8F39-70BE-BF81-C5FF7DB757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271" name="Group 6270">
              <a:extLst>
                <a:ext uri="{FF2B5EF4-FFF2-40B4-BE49-F238E27FC236}">
                  <a16:creationId xmlns:a16="http://schemas.microsoft.com/office/drawing/2014/main" id="{4A2D53A2-2078-5402-2E67-784DC82703E6}"/>
                </a:ext>
              </a:extLst>
            </p:cNvPr>
            <p:cNvGrpSpPr/>
            <p:nvPr/>
          </p:nvGrpSpPr>
          <p:grpSpPr>
            <a:xfrm>
              <a:off x="8478889" y="21491478"/>
              <a:ext cx="84788" cy="91092"/>
              <a:chOff x="12626158" y="10798008"/>
              <a:chExt cx="84788" cy="91092"/>
            </a:xfrm>
          </p:grpSpPr>
          <p:sp>
            <p:nvSpPr>
              <p:cNvPr id="6272" name="Text Box 3036">
                <a:extLst>
                  <a:ext uri="{FF2B5EF4-FFF2-40B4-BE49-F238E27FC236}">
                    <a16:creationId xmlns:a16="http://schemas.microsoft.com/office/drawing/2014/main" id="{9F8BE717-511A-A658-EC88-77DA9891AA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73" name="Text Box 3036">
                <a:extLst>
                  <a:ext uri="{FF2B5EF4-FFF2-40B4-BE49-F238E27FC236}">
                    <a16:creationId xmlns:a16="http://schemas.microsoft.com/office/drawing/2014/main" id="{501ADD76-70AA-8B11-AB93-4F7741EF91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76" name="Text Box 3036">
                <a:extLst>
                  <a:ext uri="{FF2B5EF4-FFF2-40B4-BE49-F238E27FC236}">
                    <a16:creationId xmlns:a16="http://schemas.microsoft.com/office/drawing/2014/main" id="{0FD5BCAA-8E9E-EA03-8951-D7CF615B49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277" name="Group 6276">
              <a:extLst>
                <a:ext uri="{FF2B5EF4-FFF2-40B4-BE49-F238E27FC236}">
                  <a16:creationId xmlns:a16="http://schemas.microsoft.com/office/drawing/2014/main" id="{9AF1223A-7CC4-B061-FEF4-2B4F392E7058}"/>
                </a:ext>
              </a:extLst>
            </p:cNvPr>
            <p:cNvGrpSpPr/>
            <p:nvPr/>
          </p:nvGrpSpPr>
          <p:grpSpPr>
            <a:xfrm>
              <a:off x="8477529" y="21611396"/>
              <a:ext cx="84788" cy="91092"/>
              <a:chOff x="12626158" y="10798008"/>
              <a:chExt cx="84788" cy="91092"/>
            </a:xfrm>
          </p:grpSpPr>
          <p:sp>
            <p:nvSpPr>
              <p:cNvPr id="6278" name="Text Box 3036">
                <a:extLst>
                  <a:ext uri="{FF2B5EF4-FFF2-40B4-BE49-F238E27FC236}">
                    <a16:creationId xmlns:a16="http://schemas.microsoft.com/office/drawing/2014/main" id="{9DFD189D-9173-AB78-0EE0-94D1497E91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79" name="Text Box 3036">
                <a:extLst>
                  <a:ext uri="{FF2B5EF4-FFF2-40B4-BE49-F238E27FC236}">
                    <a16:creationId xmlns:a16="http://schemas.microsoft.com/office/drawing/2014/main" id="{038DCE4C-8F00-4E02-BA28-41033773F0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82" name="Text Box 3036">
                <a:extLst>
                  <a:ext uri="{FF2B5EF4-FFF2-40B4-BE49-F238E27FC236}">
                    <a16:creationId xmlns:a16="http://schemas.microsoft.com/office/drawing/2014/main" id="{86294798-7D4C-A1B1-1501-1055703770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283" name="Group 6282">
              <a:extLst>
                <a:ext uri="{FF2B5EF4-FFF2-40B4-BE49-F238E27FC236}">
                  <a16:creationId xmlns:a16="http://schemas.microsoft.com/office/drawing/2014/main" id="{7F950624-7F52-6A9E-C27F-51586720A66C}"/>
                </a:ext>
              </a:extLst>
            </p:cNvPr>
            <p:cNvGrpSpPr/>
            <p:nvPr/>
          </p:nvGrpSpPr>
          <p:grpSpPr>
            <a:xfrm>
              <a:off x="8477529" y="21733709"/>
              <a:ext cx="84788" cy="91092"/>
              <a:chOff x="12626158" y="10798008"/>
              <a:chExt cx="84788" cy="91092"/>
            </a:xfrm>
          </p:grpSpPr>
          <p:sp>
            <p:nvSpPr>
              <p:cNvPr id="6284" name="Text Box 3036">
                <a:extLst>
                  <a:ext uri="{FF2B5EF4-FFF2-40B4-BE49-F238E27FC236}">
                    <a16:creationId xmlns:a16="http://schemas.microsoft.com/office/drawing/2014/main" id="{2AC57D52-E0CA-7A5B-328B-ACC472B262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85" name="Text Box 3036">
                <a:extLst>
                  <a:ext uri="{FF2B5EF4-FFF2-40B4-BE49-F238E27FC236}">
                    <a16:creationId xmlns:a16="http://schemas.microsoft.com/office/drawing/2014/main" id="{8CBE1A94-64B6-6DFC-A750-5986C9B29E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88" name="Text Box 3036">
                <a:extLst>
                  <a:ext uri="{FF2B5EF4-FFF2-40B4-BE49-F238E27FC236}">
                    <a16:creationId xmlns:a16="http://schemas.microsoft.com/office/drawing/2014/main" id="{CFDC133F-1828-0D41-663E-76739D4FF3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289" name="Group 6288">
              <a:extLst>
                <a:ext uri="{FF2B5EF4-FFF2-40B4-BE49-F238E27FC236}">
                  <a16:creationId xmlns:a16="http://schemas.microsoft.com/office/drawing/2014/main" id="{A3B07094-1F69-8B45-98A0-2052218682B7}"/>
                </a:ext>
              </a:extLst>
            </p:cNvPr>
            <p:cNvGrpSpPr/>
            <p:nvPr/>
          </p:nvGrpSpPr>
          <p:grpSpPr>
            <a:xfrm>
              <a:off x="8475923" y="21856342"/>
              <a:ext cx="84788" cy="91092"/>
              <a:chOff x="12626158" y="10798008"/>
              <a:chExt cx="84788" cy="91092"/>
            </a:xfrm>
          </p:grpSpPr>
          <p:sp>
            <p:nvSpPr>
              <p:cNvPr id="6290" name="Text Box 3036">
                <a:extLst>
                  <a:ext uri="{FF2B5EF4-FFF2-40B4-BE49-F238E27FC236}">
                    <a16:creationId xmlns:a16="http://schemas.microsoft.com/office/drawing/2014/main" id="{87C4067B-1EBD-04A9-DCFB-469B9BDB2D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91" name="Text Box 3036">
                <a:extLst>
                  <a:ext uri="{FF2B5EF4-FFF2-40B4-BE49-F238E27FC236}">
                    <a16:creationId xmlns:a16="http://schemas.microsoft.com/office/drawing/2014/main" id="{EDD3459D-B205-9738-E59B-BADB61AD37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94" name="Text Box 3036">
                <a:extLst>
                  <a:ext uri="{FF2B5EF4-FFF2-40B4-BE49-F238E27FC236}">
                    <a16:creationId xmlns:a16="http://schemas.microsoft.com/office/drawing/2014/main" id="{C5753533-C121-CC38-3C71-11CE9F83D9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295" name="Group 6294">
              <a:extLst>
                <a:ext uri="{FF2B5EF4-FFF2-40B4-BE49-F238E27FC236}">
                  <a16:creationId xmlns:a16="http://schemas.microsoft.com/office/drawing/2014/main" id="{40EEA519-9B6E-F335-6BD3-0647AE55DE90}"/>
                </a:ext>
              </a:extLst>
            </p:cNvPr>
            <p:cNvGrpSpPr/>
            <p:nvPr/>
          </p:nvGrpSpPr>
          <p:grpSpPr>
            <a:xfrm>
              <a:off x="8474563" y="21971035"/>
              <a:ext cx="84788" cy="91092"/>
              <a:chOff x="12626158" y="10798008"/>
              <a:chExt cx="84788" cy="91092"/>
            </a:xfrm>
          </p:grpSpPr>
          <p:sp>
            <p:nvSpPr>
              <p:cNvPr id="6296" name="Text Box 3036">
                <a:extLst>
                  <a:ext uri="{FF2B5EF4-FFF2-40B4-BE49-F238E27FC236}">
                    <a16:creationId xmlns:a16="http://schemas.microsoft.com/office/drawing/2014/main" id="{DC25BA82-BA6C-A516-4855-DF8A27055E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97" name="Text Box 3036">
                <a:extLst>
                  <a:ext uri="{FF2B5EF4-FFF2-40B4-BE49-F238E27FC236}">
                    <a16:creationId xmlns:a16="http://schemas.microsoft.com/office/drawing/2014/main" id="{29E27AE8-9BE4-843B-CE63-B0F7C03CAA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00" name="Text Box 3036">
                <a:extLst>
                  <a:ext uri="{FF2B5EF4-FFF2-40B4-BE49-F238E27FC236}">
                    <a16:creationId xmlns:a16="http://schemas.microsoft.com/office/drawing/2014/main" id="{03291963-C4CB-F1F3-99CA-02102D8966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01" name="Group 6300">
              <a:extLst>
                <a:ext uri="{FF2B5EF4-FFF2-40B4-BE49-F238E27FC236}">
                  <a16:creationId xmlns:a16="http://schemas.microsoft.com/office/drawing/2014/main" id="{6FFE7842-914D-EAB8-FC5F-A80B88C119BF}"/>
                </a:ext>
              </a:extLst>
            </p:cNvPr>
            <p:cNvGrpSpPr/>
            <p:nvPr/>
          </p:nvGrpSpPr>
          <p:grpSpPr>
            <a:xfrm>
              <a:off x="8474563" y="22213523"/>
              <a:ext cx="84788" cy="91092"/>
              <a:chOff x="12626158" y="10798008"/>
              <a:chExt cx="84788" cy="91092"/>
            </a:xfrm>
          </p:grpSpPr>
          <p:sp>
            <p:nvSpPr>
              <p:cNvPr id="6302" name="Text Box 3036">
                <a:extLst>
                  <a:ext uri="{FF2B5EF4-FFF2-40B4-BE49-F238E27FC236}">
                    <a16:creationId xmlns:a16="http://schemas.microsoft.com/office/drawing/2014/main" id="{F4FF4861-CB3B-3548-AE65-1DC9FDB33C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03" name="Text Box 3036">
                <a:extLst>
                  <a:ext uri="{FF2B5EF4-FFF2-40B4-BE49-F238E27FC236}">
                    <a16:creationId xmlns:a16="http://schemas.microsoft.com/office/drawing/2014/main" id="{01B4CC38-151C-C937-8180-4C227A80F0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06" name="Text Box 3036">
                <a:extLst>
                  <a:ext uri="{FF2B5EF4-FFF2-40B4-BE49-F238E27FC236}">
                    <a16:creationId xmlns:a16="http://schemas.microsoft.com/office/drawing/2014/main" id="{CD68DDA7-6092-49B7-A2E3-994AE76660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552" name="FTU - levator labii">
              <a:extLst>
                <a:ext uri="{FF2B5EF4-FFF2-40B4-BE49-F238E27FC236}">
                  <a16:creationId xmlns:a16="http://schemas.microsoft.com/office/drawing/2014/main" id="{54A78388-AEFF-E53A-EB5F-DCDCDE5466BE}"/>
                </a:ext>
              </a:extLst>
            </p:cNvPr>
            <p:cNvSpPr txBox="1"/>
            <p:nvPr/>
          </p:nvSpPr>
          <p:spPr>
            <a:xfrm>
              <a:off x="7149439" y="2208504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gemellus</a:t>
              </a:r>
            </a:p>
          </p:txBody>
        </p:sp>
        <p:grpSp>
          <p:nvGrpSpPr>
            <p:cNvPr id="7553" name="Group 7552">
              <a:extLst>
                <a:ext uri="{FF2B5EF4-FFF2-40B4-BE49-F238E27FC236}">
                  <a16:creationId xmlns:a16="http://schemas.microsoft.com/office/drawing/2014/main" id="{5F35A5D3-8E4E-5827-739D-BC30E6057E3B}"/>
                </a:ext>
              </a:extLst>
            </p:cNvPr>
            <p:cNvGrpSpPr/>
            <p:nvPr/>
          </p:nvGrpSpPr>
          <p:grpSpPr>
            <a:xfrm>
              <a:off x="8477932" y="22093501"/>
              <a:ext cx="84788" cy="91092"/>
              <a:chOff x="12626158" y="10798008"/>
              <a:chExt cx="84788" cy="91092"/>
            </a:xfrm>
          </p:grpSpPr>
          <p:sp>
            <p:nvSpPr>
              <p:cNvPr id="7554" name="Text Box 3036">
                <a:extLst>
                  <a:ext uri="{FF2B5EF4-FFF2-40B4-BE49-F238E27FC236}">
                    <a16:creationId xmlns:a16="http://schemas.microsoft.com/office/drawing/2014/main" id="{B7EB927E-ABAF-BD46-6E42-4D45DB4A1E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55" name="Text Box 3036">
                <a:extLst>
                  <a:ext uri="{FF2B5EF4-FFF2-40B4-BE49-F238E27FC236}">
                    <a16:creationId xmlns:a16="http://schemas.microsoft.com/office/drawing/2014/main" id="{5E94B95B-A56C-1B2A-6BD1-9615F91E15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56" name="Text Box 3036">
                <a:extLst>
                  <a:ext uri="{FF2B5EF4-FFF2-40B4-BE49-F238E27FC236}">
                    <a16:creationId xmlns:a16="http://schemas.microsoft.com/office/drawing/2014/main" id="{3212F567-C4CC-60C1-5024-A7E9A5DBDA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62" name="Group 7861">
            <a:extLst>
              <a:ext uri="{FF2B5EF4-FFF2-40B4-BE49-F238E27FC236}">
                <a16:creationId xmlns:a16="http://schemas.microsoft.com/office/drawing/2014/main" id="{23A47E42-605F-EAB5-9A1F-57DA4DF4D678}"/>
              </a:ext>
            </a:extLst>
          </p:cNvPr>
          <p:cNvGrpSpPr/>
          <p:nvPr/>
        </p:nvGrpSpPr>
        <p:grpSpPr>
          <a:xfrm>
            <a:off x="8695011" y="21785240"/>
            <a:ext cx="1445916" cy="2616417"/>
            <a:chOff x="8695011" y="21785240"/>
            <a:chExt cx="1445916" cy="2616417"/>
          </a:xfrm>
        </p:grpSpPr>
        <p:grpSp>
          <p:nvGrpSpPr>
            <p:cNvPr id="2596" name="Group 2595">
              <a:extLst>
                <a:ext uri="{FF2B5EF4-FFF2-40B4-BE49-F238E27FC236}">
                  <a16:creationId xmlns:a16="http://schemas.microsoft.com/office/drawing/2014/main" id="{4D4B8126-85AF-C796-E23E-45774C5AC3CF}"/>
                </a:ext>
              </a:extLst>
            </p:cNvPr>
            <p:cNvGrpSpPr/>
            <p:nvPr/>
          </p:nvGrpSpPr>
          <p:grpSpPr>
            <a:xfrm>
              <a:off x="8697815" y="21785240"/>
              <a:ext cx="1443112" cy="2616417"/>
              <a:chOff x="8698696" y="21696195"/>
              <a:chExt cx="1443112" cy="2616417"/>
            </a:xfrm>
          </p:grpSpPr>
          <p:grpSp>
            <p:nvGrpSpPr>
              <p:cNvPr id="2520" name="organ group - facial muscles">
                <a:extLst>
                  <a:ext uri="{FF2B5EF4-FFF2-40B4-BE49-F238E27FC236}">
                    <a16:creationId xmlns:a16="http://schemas.microsoft.com/office/drawing/2014/main" id="{66D50066-815B-2300-7E59-D43D4C708EFD}"/>
                  </a:ext>
                </a:extLst>
              </p:cNvPr>
              <p:cNvGrpSpPr/>
              <p:nvPr/>
            </p:nvGrpSpPr>
            <p:grpSpPr>
              <a:xfrm>
                <a:off x="8698696" y="21696195"/>
                <a:ext cx="1440000" cy="2616417"/>
                <a:chOff x="7554484" y="4261322"/>
                <a:chExt cx="1440000" cy="2616417"/>
              </a:xfrm>
            </p:grpSpPr>
            <p:sp>
              <p:nvSpPr>
                <p:cNvPr id="2521" name="organ - facial muscles">
                  <a:extLst>
                    <a:ext uri="{FF2B5EF4-FFF2-40B4-BE49-F238E27FC236}">
                      <a16:creationId xmlns:a16="http://schemas.microsoft.com/office/drawing/2014/main" id="{650437C1-CD20-13DE-9B03-40F1A0D70787}"/>
                    </a:ext>
                  </a:extLst>
                </p:cNvPr>
                <p:cNvSpPr txBox="1"/>
                <p:nvPr/>
              </p:nvSpPr>
              <p:spPr>
                <a:xfrm>
                  <a:off x="7554484" y="4261322"/>
                  <a:ext cx="1440000" cy="2616417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Foot</a:t>
                  </a:r>
                </a:p>
              </p:txBody>
            </p:sp>
            <p:sp>
              <p:nvSpPr>
                <p:cNvPr id="2522" name="FTU - orbicularis oculi">
                  <a:extLst>
                    <a:ext uri="{FF2B5EF4-FFF2-40B4-BE49-F238E27FC236}">
                      <a16:creationId xmlns:a16="http://schemas.microsoft.com/office/drawing/2014/main" id="{516868E9-884D-77C0-7B21-1E5C7F20A042}"/>
                    </a:ext>
                  </a:extLst>
                </p:cNvPr>
                <p:cNvSpPr txBox="1"/>
                <p:nvPr/>
              </p:nvSpPr>
              <p:spPr>
                <a:xfrm>
                  <a:off x="7554484" y="44159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 brevis</a:t>
                  </a:r>
                </a:p>
              </p:txBody>
            </p:sp>
            <p:sp>
              <p:nvSpPr>
                <p:cNvPr id="2523" name="FTU - occipitofrontalis">
                  <a:extLst>
                    <a:ext uri="{FF2B5EF4-FFF2-40B4-BE49-F238E27FC236}">
                      <a16:creationId xmlns:a16="http://schemas.microsoft.com/office/drawing/2014/main" id="{5E4E5247-09AE-43A3-A970-71F371546467}"/>
                    </a:ext>
                  </a:extLst>
                </p:cNvPr>
                <p:cNvSpPr txBox="1"/>
                <p:nvPr/>
              </p:nvSpPr>
              <p:spPr>
                <a:xfrm>
                  <a:off x="7554484" y="45376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hallucis brevis</a:t>
                  </a:r>
                </a:p>
              </p:txBody>
            </p:sp>
            <p:sp>
              <p:nvSpPr>
                <p:cNvPr id="2524" name="FTU - nasalis">
                  <a:extLst>
                    <a:ext uri="{FF2B5EF4-FFF2-40B4-BE49-F238E27FC236}">
                      <a16:creationId xmlns:a16="http://schemas.microsoft.com/office/drawing/2014/main" id="{056A1B5C-6F1A-5471-BB34-FF94B5835F9A}"/>
                    </a:ext>
                  </a:extLst>
                </p:cNvPr>
                <p:cNvSpPr txBox="1"/>
                <p:nvPr/>
              </p:nvSpPr>
              <p:spPr>
                <a:xfrm>
                  <a:off x="7554484" y="46593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</a:t>
                  </a:r>
                </a:p>
              </p:txBody>
            </p:sp>
            <p:sp>
              <p:nvSpPr>
                <p:cNvPr id="2525" name="FTU - zygomaticus major">
                  <a:extLst>
                    <a:ext uri="{FF2B5EF4-FFF2-40B4-BE49-F238E27FC236}">
                      <a16:creationId xmlns:a16="http://schemas.microsoft.com/office/drawing/2014/main" id="{C2FDE253-A4C2-C1DD-5377-E66A7ADEF53D}"/>
                    </a:ext>
                  </a:extLst>
                </p:cNvPr>
                <p:cNvSpPr txBox="1"/>
                <p:nvPr/>
              </p:nvSpPr>
              <p:spPr>
                <a:xfrm>
                  <a:off x="7554484" y="514393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hallucis</a:t>
                  </a:r>
                </a:p>
              </p:txBody>
            </p:sp>
            <p:sp>
              <p:nvSpPr>
                <p:cNvPr id="2526" name="FTU - zygomaticus minor">
                  <a:extLst>
                    <a:ext uri="{FF2B5EF4-FFF2-40B4-BE49-F238E27FC236}">
                      <a16:creationId xmlns:a16="http://schemas.microsoft.com/office/drawing/2014/main" id="{13D61957-2580-8832-62A0-B6AAD9D6DE2B}"/>
                    </a:ext>
                  </a:extLst>
                </p:cNvPr>
                <p:cNvSpPr txBox="1"/>
                <p:nvPr/>
              </p:nvSpPr>
              <p:spPr>
                <a:xfrm>
                  <a:off x="7554484" y="526560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brevis</a:t>
                  </a:r>
                </a:p>
              </p:txBody>
            </p:sp>
            <p:sp>
              <p:nvSpPr>
                <p:cNvPr id="2527" name="FTU - orbicularis oris">
                  <a:extLst>
                    <a:ext uri="{FF2B5EF4-FFF2-40B4-BE49-F238E27FC236}">
                      <a16:creationId xmlns:a16="http://schemas.microsoft.com/office/drawing/2014/main" id="{D7E7D766-1FC5-638C-2F40-5665E8CE7695}"/>
                    </a:ext>
                  </a:extLst>
                </p:cNvPr>
                <p:cNvSpPr txBox="1"/>
                <p:nvPr/>
              </p:nvSpPr>
              <p:spPr>
                <a:xfrm>
                  <a:off x="7554484" y="538728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2" name="FTU - depressor anguli oris">
                  <a:extLst>
                    <a:ext uri="{FF2B5EF4-FFF2-40B4-BE49-F238E27FC236}">
                      <a16:creationId xmlns:a16="http://schemas.microsoft.com/office/drawing/2014/main" id="{AB563D2C-B014-2774-E01A-32D81F6E2F4F}"/>
                    </a:ext>
                  </a:extLst>
                </p:cNvPr>
                <p:cNvSpPr txBox="1"/>
                <p:nvPr/>
              </p:nvSpPr>
              <p:spPr>
                <a:xfrm>
                  <a:off x="7554484" y="550896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Quadratus plantae</a:t>
                  </a:r>
                </a:p>
              </p:txBody>
            </p:sp>
            <p:sp>
              <p:nvSpPr>
                <p:cNvPr id="2534" name="FTU - levator labii">
                  <a:extLst>
                    <a:ext uri="{FF2B5EF4-FFF2-40B4-BE49-F238E27FC236}">
                      <a16:creationId xmlns:a16="http://schemas.microsoft.com/office/drawing/2014/main" id="{92851C0C-ECC5-FAD0-8DEC-0434F5B0D63D}"/>
                    </a:ext>
                  </a:extLst>
                </p:cNvPr>
                <p:cNvSpPr txBox="1"/>
                <p:nvPr/>
              </p:nvSpPr>
              <p:spPr>
                <a:xfrm>
                  <a:off x="7554484" y="563063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foot I</a:t>
                  </a:r>
                </a:p>
              </p:txBody>
            </p:sp>
            <p:sp>
              <p:nvSpPr>
                <p:cNvPr id="2535" name="FTU - mentalis">
                  <a:extLst>
                    <a:ext uri="{FF2B5EF4-FFF2-40B4-BE49-F238E27FC236}">
                      <a16:creationId xmlns:a16="http://schemas.microsoft.com/office/drawing/2014/main" id="{CD802FE2-45BD-B601-472C-F22B0B787434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hallucis brevis</a:t>
                  </a:r>
                </a:p>
              </p:txBody>
            </p:sp>
            <p:sp>
              <p:nvSpPr>
                <p:cNvPr id="2574" name="FTU - temporalis">
                  <a:extLst>
                    <a:ext uri="{FF2B5EF4-FFF2-40B4-BE49-F238E27FC236}">
                      <a16:creationId xmlns:a16="http://schemas.microsoft.com/office/drawing/2014/main" id="{2110359F-D7D5-957A-2846-1594ECC8D475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hallucis</a:t>
                  </a:r>
                </a:p>
              </p:txBody>
            </p:sp>
          </p:grpSp>
          <p:grpSp>
            <p:nvGrpSpPr>
              <p:cNvPr id="2575" name="organ group - facial muscles">
                <a:extLst>
                  <a:ext uri="{FF2B5EF4-FFF2-40B4-BE49-F238E27FC236}">
                    <a16:creationId xmlns:a16="http://schemas.microsoft.com/office/drawing/2014/main" id="{C3F4A647-92E6-F47A-B925-12F2C5D6E997}"/>
                  </a:ext>
                </a:extLst>
              </p:cNvPr>
              <p:cNvGrpSpPr/>
              <p:nvPr/>
            </p:nvGrpSpPr>
            <p:grpSpPr>
              <a:xfrm>
                <a:off x="8701808" y="23788873"/>
                <a:ext cx="1440000" cy="351352"/>
                <a:chOff x="7562576" y="5132321"/>
                <a:chExt cx="1440000" cy="351352"/>
              </a:xfrm>
            </p:grpSpPr>
            <p:sp>
              <p:nvSpPr>
                <p:cNvPr id="2577" name="FTU - orbicularis oculi">
                  <a:extLst>
                    <a:ext uri="{FF2B5EF4-FFF2-40B4-BE49-F238E27FC236}">
                      <a16:creationId xmlns:a16="http://schemas.microsoft.com/office/drawing/2014/main" id="{3B0B062C-DF5A-0297-5D95-B8566F5A50AF}"/>
                    </a:ext>
                  </a:extLst>
                </p:cNvPr>
                <p:cNvSpPr txBox="1"/>
                <p:nvPr/>
              </p:nvSpPr>
              <p:spPr>
                <a:xfrm>
                  <a:off x="7562576" y="51323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brevis</a:t>
                  </a:r>
                </a:p>
              </p:txBody>
            </p:sp>
            <p:sp>
              <p:nvSpPr>
                <p:cNvPr id="2578" name="FTU - occipitofrontalis">
                  <a:extLst>
                    <a:ext uri="{FF2B5EF4-FFF2-40B4-BE49-F238E27FC236}">
                      <a16:creationId xmlns:a16="http://schemas.microsoft.com/office/drawing/2014/main" id="{660F14F5-8A8E-7FFB-19BA-0B09DD62AA59}"/>
                    </a:ext>
                  </a:extLst>
                </p:cNvPr>
                <p:cNvSpPr txBox="1"/>
                <p:nvPr/>
              </p:nvSpPr>
              <p:spPr>
                <a:xfrm>
                  <a:off x="7562576" y="52539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 interossei I</a:t>
                  </a:r>
                </a:p>
              </p:txBody>
            </p:sp>
            <p:sp>
              <p:nvSpPr>
                <p:cNvPr id="2586" name="FTU - nasalis">
                  <a:extLst>
                    <a:ext uri="{FF2B5EF4-FFF2-40B4-BE49-F238E27FC236}">
                      <a16:creationId xmlns:a16="http://schemas.microsoft.com/office/drawing/2014/main" id="{C296F7E4-F3FB-BB4A-4896-87036FF45A4A}"/>
                    </a:ext>
                  </a:extLst>
                </p:cNvPr>
                <p:cNvSpPr txBox="1"/>
                <p:nvPr/>
              </p:nvSpPr>
              <p:spPr>
                <a:xfrm>
                  <a:off x="7562576" y="537567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 interossei II</a:t>
                  </a:r>
                </a:p>
              </p:txBody>
            </p:sp>
          </p:grpSp>
        </p:grpSp>
        <p:grpSp>
          <p:nvGrpSpPr>
            <p:cNvPr id="6711" name="Group 6710">
              <a:extLst>
                <a:ext uri="{FF2B5EF4-FFF2-40B4-BE49-F238E27FC236}">
                  <a16:creationId xmlns:a16="http://schemas.microsoft.com/office/drawing/2014/main" id="{C9614710-3B55-D59D-B30E-BECB3D06EC35}"/>
                </a:ext>
              </a:extLst>
            </p:cNvPr>
            <p:cNvGrpSpPr/>
            <p:nvPr/>
          </p:nvGrpSpPr>
          <p:grpSpPr>
            <a:xfrm>
              <a:off x="10018521" y="21946612"/>
              <a:ext cx="84788" cy="91092"/>
              <a:chOff x="12626158" y="10798008"/>
              <a:chExt cx="84788" cy="91092"/>
            </a:xfrm>
          </p:grpSpPr>
          <p:sp>
            <p:nvSpPr>
              <p:cNvPr id="6712" name="Text Box 3036">
                <a:extLst>
                  <a:ext uri="{FF2B5EF4-FFF2-40B4-BE49-F238E27FC236}">
                    <a16:creationId xmlns:a16="http://schemas.microsoft.com/office/drawing/2014/main" id="{F1AE8FBE-9D7C-0C89-A11E-ADFEB0956F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13" name="Text Box 3036">
                <a:extLst>
                  <a:ext uri="{FF2B5EF4-FFF2-40B4-BE49-F238E27FC236}">
                    <a16:creationId xmlns:a16="http://schemas.microsoft.com/office/drawing/2014/main" id="{F2ED8CAE-ECFD-4B27-C348-82E2C6CC92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14" name="Text Box 3036">
                <a:extLst>
                  <a:ext uri="{FF2B5EF4-FFF2-40B4-BE49-F238E27FC236}">
                    <a16:creationId xmlns:a16="http://schemas.microsoft.com/office/drawing/2014/main" id="{1A386EBC-8F5E-55CD-633D-FDC23F0DE2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715" name="Group 6714">
              <a:extLst>
                <a:ext uri="{FF2B5EF4-FFF2-40B4-BE49-F238E27FC236}">
                  <a16:creationId xmlns:a16="http://schemas.microsoft.com/office/drawing/2014/main" id="{F4BAF70F-B227-7676-9BBA-1DE1F1304F21}"/>
                </a:ext>
              </a:extLst>
            </p:cNvPr>
            <p:cNvGrpSpPr/>
            <p:nvPr/>
          </p:nvGrpSpPr>
          <p:grpSpPr>
            <a:xfrm>
              <a:off x="10018521" y="22068925"/>
              <a:ext cx="84788" cy="91092"/>
              <a:chOff x="12626158" y="10798008"/>
              <a:chExt cx="84788" cy="91092"/>
            </a:xfrm>
          </p:grpSpPr>
          <p:sp>
            <p:nvSpPr>
              <p:cNvPr id="6716" name="Text Box 3036">
                <a:extLst>
                  <a:ext uri="{FF2B5EF4-FFF2-40B4-BE49-F238E27FC236}">
                    <a16:creationId xmlns:a16="http://schemas.microsoft.com/office/drawing/2014/main" id="{BA7FD84F-5ED0-74B2-D01F-8D0190B207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17" name="Text Box 3036">
                <a:extLst>
                  <a:ext uri="{FF2B5EF4-FFF2-40B4-BE49-F238E27FC236}">
                    <a16:creationId xmlns:a16="http://schemas.microsoft.com/office/drawing/2014/main" id="{E1A9D588-CEA6-86BA-F7D3-4DD47B951D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19" name="Text Box 3036">
                <a:extLst>
                  <a:ext uri="{FF2B5EF4-FFF2-40B4-BE49-F238E27FC236}">
                    <a16:creationId xmlns:a16="http://schemas.microsoft.com/office/drawing/2014/main" id="{170C33A9-4ED9-784C-0E98-BDEE820FE4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116" name="Group 2115">
              <a:extLst>
                <a:ext uri="{FF2B5EF4-FFF2-40B4-BE49-F238E27FC236}">
                  <a16:creationId xmlns:a16="http://schemas.microsoft.com/office/drawing/2014/main" id="{3007627C-C01C-9A48-454A-379420C48764}"/>
                </a:ext>
              </a:extLst>
            </p:cNvPr>
            <p:cNvGrpSpPr/>
            <p:nvPr/>
          </p:nvGrpSpPr>
          <p:grpSpPr>
            <a:xfrm>
              <a:off x="10014808" y="22192454"/>
              <a:ext cx="84788" cy="91092"/>
              <a:chOff x="12626158" y="10798008"/>
              <a:chExt cx="84788" cy="91092"/>
            </a:xfrm>
          </p:grpSpPr>
          <p:sp>
            <p:nvSpPr>
              <p:cNvPr id="2125" name="Text Box 3036">
                <a:extLst>
                  <a:ext uri="{FF2B5EF4-FFF2-40B4-BE49-F238E27FC236}">
                    <a16:creationId xmlns:a16="http://schemas.microsoft.com/office/drawing/2014/main" id="{4DE804E9-DD1C-F348-0BCC-1B1B1C54BA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27" name="Text Box 3036">
                <a:extLst>
                  <a:ext uri="{FF2B5EF4-FFF2-40B4-BE49-F238E27FC236}">
                    <a16:creationId xmlns:a16="http://schemas.microsoft.com/office/drawing/2014/main" id="{6FA82AD6-F0A5-AF48-5CB4-8551AFF5D9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28" name="Text Box 3036">
                <a:extLst>
                  <a:ext uri="{FF2B5EF4-FFF2-40B4-BE49-F238E27FC236}">
                    <a16:creationId xmlns:a16="http://schemas.microsoft.com/office/drawing/2014/main" id="{E1186D4E-98CB-0CA8-85F1-774FAEF980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137" name="Group 2136">
              <a:extLst>
                <a:ext uri="{FF2B5EF4-FFF2-40B4-BE49-F238E27FC236}">
                  <a16:creationId xmlns:a16="http://schemas.microsoft.com/office/drawing/2014/main" id="{C9783057-ADED-53A2-303E-F30F4177891F}"/>
                </a:ext>
              </a:extLst>
            </p:cNvPr>
            <p:cNvGrpSpPr/>
            <p:nvPr/>
          </p:nvGrpSpPr>
          <p:grpSpPr>
            <a:xfrm>
              <a:off x="10013448" y="22675288"/>
              <a:ext cx="84788" cy="91092"/>
              <a:chOff x="12626158" y="10798008"/>
              <a:chExt cx="84788" cy="91092"/>
            </a:xfrm>
          </p:grpSpPr>
          <p:sp>
            <p:nvSpPr>
              <p:cNvPr id="2139" name="Text Box 3036">
                <a:extLst>
                  <a:ext uri="{FF2B5EF4-FFF2-40B4-BE49-F238E27FC236}">
                    <a16:creationId xmlns:a16="http://schemas.microsoft.com/office/drawing/2014/main" id="{6D6E3534-43B5-35AB-EB95-FF434069E2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40" name="Text Box 3036">
                <a:extLst>
                  <a:ext uri="{FF2B5EF4-FFF2-40B4-BE49-F238E27FC236}">
                    <a16:creationId xmlns:a16="http://schemas.microsoft.com/office/drawing/2014/main" id="{3C4A8D5A-4021-A299-6678-DA06D56809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49" name="Text Box 3036">
                <a:extLst>
                  <a:ext uri="{FF2B5EF4-FFF2-40B4-BE49-F238E27FC236}">
                    <a16:creationId xmlns:a16="http://schemas.microsoft.com/office/drawing/2014/main" id="{67855737-2788-D51D-D20C-B1B442BA86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151" name="Group 2150">
              <a:extLst>
                <a:ext uri="{FF2B5EF4-FFF2-40B4-BE49-F238E27FC236}">
                  <a16:creationId xmlns:a16="http://schemas.microsoft.com/office/drawing/2014/main" id="{1DC7A412-3D45-13FD-4AFD-08B1B5A8BAFF}"/>
                </a:ext>
              </a:extLst>
            </p:cNvPr>
            <p:cNvGrpSpPr/>
            <p:nvPr/>
          </p:nvGrpSpPr>
          <p:grpSpPr>
            <a:xfrm>
              <a:off x="10013448" y="22797601"/>
              <a:ext cx="84788" cy="91092"/>
              <a:chOff x="12626158" y="10798008"/>
              <a:chExt cx="84788" cy="91092"/>
            </a:xfrm>
          </p:grpSpPr>
          <p:sp>
            <p:nvSpPr>
              <p:cNvPr id="2152" name="Text Box 3036">
                <a:extLst>
                  <a:ext uri="{FF2B5EF4-FFF2-40B4-BE49-F238E27FC236}">
                    <a16:creationId xmlns:a16="http://schemas.microsoft.com/office/drawing/2014/main" id="{7E068C41-4222-639D-FD55-BA62D4D07A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61" name="Text Box 3036">
                <a:extLst>
                  <a:ext uri="{FF2B5EF4-FFF2-40B4-BE49-F238E27FC236}">
                    <a16:creationId xmlns:a16="http://schemas.microsoft.com/office/drawing/2014/main" id="{0F759C58-1F83-0B98-F908-7DB90637CE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63" name="Text Box 3036">
                <a:extLst>
                  <a:ext uri="{FF2B5EF4-FFF2-40B4-BE49-F238E27FC236}">
                    <a16:creationId xmlns:a16="http://schemas.microsoft.com/office/drawing/2014/main" id="{209B2AF9-578E-BEDD-E223-F62BF1F8BC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164" name="Group 2163">
              <a:extLst>
                <a:ext uri="{FF2B5EF4-FFF2-40B4-BE49-F238E27FC236}">
                  <a16:creationId xmlns:a16="http://schemas.microsoft.com/office/drawing/2014/main" id="{1CEF7982-0A6B-4851-259F-CEE9BE582CD7}"/>
                </a:ext>
              </a:extLst>
            </p:cNvPr>
            <p:cNvGrpSpPr/>
            <p:nvPr/>
          </p:nvGrpSpPr>
          <p:grpSpPr>
            <a:xfrm>
              <a:off x="10014039" y="22919128"/>
              <a:ext cx="84788" cy="91092"/>
              <a:chOff x="12626158" y="10798008"/>
              <a:chExt cx="84788" cy="91092"/>
            </a:xfrm>
          </p:grpSpPr>
          <p:sp>
            <p:nvSpPr>
              <p:cNvPr id="6720" name="Text Box 3036">
                <a:extLst>
                  <a:ext uri="{FF2B5EF4-FFF2-40B4-BE49-F238E27FC236}">
                    <a16:creationId xmlns:a16="http://schemas.microsoft.com/office/drawing/2014/main" id="{A1DB11CE-F1BA-C505-8466-B41911FAD2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21" name="Text Box 3036">
                <a:extLst>
                  <a:ext uri="{FF2B5EF4-FFF2-40B4-BE49-F238E27FC236}">
                    <a16:creationId xmlns:a16="http://schemas.microsoft.com/office/drawing/2014/main" id="{9E620844-2C8A-0646-D78C-7D3FE621EB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22" name="Text Box 3036">
                <a:extLst>
                  <a:ext uri="{FF2B5EF4-FFF2-40B4-BE49-F238E27FC236}">
                    <a16:creationId xmlns:a16="http://schemas.microsoft.com/office/drawing/2014/main" id="{28813127-B658-92A0-7A71-1592FDBEDF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723" name="Group 6722">
              <a:extLst>
                <a:ext uri="{FF2B5EF4-FFF2-40B4-BE49-F238E27FC236}">
                  <a16:creationId xmlns:a16="http://schemas.microsoft.com/office/drawing/2014/main" id="{60791077-B36A-B52B-E3CB-B1C571BECF55}"/>
                </a:ext>
              </a:extLst>
            </p:cNvPr>
            <p:cNvGrpSpPr/>
            <p:nvPr/>
          </p:nvGrpSpPr>
          <p:grpSpPr>
            <a:xfrm>
              <a:off x="10014039" y="23041441"/>
              <a:ext cx="84788" cy="91092"/>
              <a:chOff x="12626158" y="10798008"/>
              <a:chExt cx="84788" cy="91092"/>
            </a:xfrm>
          </p:grpSpPr>
          <p:sp>
            <p:nvSpPr>
              <p:cNvPr id="6724" name="Text Box 3036">
                <a:extLst>
                  <a:ext uri="{FF2B5EF4-FFF2-40B4-BE49-F238E27FC236}">
                    <a16:creationId xmlns:a16="http://schemas.microsoft.com/office/drawing/2014/main" id="{9283C916-C675-69AE-6F9E-087C41233B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29" name="Text Box 3036">
                <a:extLst>
                  <a:ext uri="{FF2B5EF4-FFF2-40B4-BE49-F238E27FC236}">
                    <a16:creationId xmlns:a16="http://schemas.microsoft.com/office/drawing/2014/main" id="{5328F412-A8EB-C6AC-F59E-96D13E36CD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30" name="Text Box 3036">
                <a:extLst>
                  <a:ext uri="{FF2B5EF4-FFF2-40B4-BE49-F238E27FC236}">
                    <a16:creationId xmlns:a16="http://schemas.microsoft.com/office/drawing/2014/main" id="{1152B88D-1B3B-CD03-7E5D-4D90EC26E3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731" name="Group 6730">
              <a:extLst>
                <a:ext uri="{FF2B5EF4-FFF2-40B4-BE49-F238E27FC236}">
                  <a16:creationId xmlns:a16="http://schemas.microsoft.com/office/drawing/2014/main" id="{6E3B101C-6DAE-9F5B-67DE-5275E84A7D34}"/>
                </a:ext>
              </a:extLst>
            </p:cNvPr>
            <p:cNvGrpSpPr/>
            <p:nvPr/>
          </p:nvGrpSpPr>
          <p:grpSpPr>
            <a:xfrm>
              <a:off x="10010326" y="23164970"/>
              <a:ext cx="84788" cy="91092"/>
              <a:chOff x="12626158" y="10798008"/>
              <a:chExt cx="84788" cy="91092"/>
            </a:xfrm>
          </p:grpSpPr>
          <p:sp>
            <p:nvSpPr>
              <p:cNvPr id="6732" name="Text Box 3036">
                <a:extLst>
                  <a:ext uri="{FF2B5EF4-FFF2-40B4-BE49-F238E27FC236}">
                    <a16:creationId xmlns:a16="http://schemas.microsoft.com/office/drawing/2014/main" id="{9A0B9EB1-3528-08C8-1837-BF2FE0161E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33" name="Text Box 3036">
                <a:extLst>
                  <a:ext uri="{FF2B5EF4-FFF2-40B4-BE49-F238E27FC236}">
                    <a16:creationId xmlns:a16="http://schemas.microsoft.com/office/drawing/2014/main" id="{1AAEB844-C7BE-2DAE-9DA0-8743406BFF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34" name="Text Box 3036">
                <a:extLst>
                  <a:ext uri="{FF2B5EF4-FFF2-40B4-BE49-F238E27FC236}">
                    <a16:creationId xmlns:a16="http://schemas.microsoft.com/office/drawing/2014/main" id="{E9F59588-3B35-AD44-3322-D57FFE1E96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735" name="Group 6734">
              <a:extLst>
                <a:ext uri="{FF2B5EF4-FFF2-40B4-BE49-F238E27FC236}">
                  <a16:creationId xmlns:a16="http://schemas.microsoft.com/office/drawing/2014/main" id="{1B6F44C9-589E-3AF2-0272-4ACA0F074F3B}"/>
                </a:ext>
              </a:extLst>
            </p:cNvPr>
            <p:cNvGrpSpPr/>
            <p:nvPr/>
          </p:nvGrpSpPr>
          <p:grpSpPr>
            <a:xfrm>
              <a:off x="10008966" y="23647804"/>
              <a:ext cx="84788" cy="91092"/>
              <a:chOff x="12626158" y="10798008"/>
              <a:chExt cx="84788" cy="91092"/>
            </a:xfrm>
          </p:grpSpPr>
          <p:sp>
            <p:nvSpPr>
              <p:cNvPr id="6736" name="Text Box 3036">
                <a:extLst>
                  <a:ext uri="{FF2B5EF4-FFF2-40B4-BE49-F238E27FC236}">
                    <a16:creationId xmlns:a16="http://schemas.microsoft.com/office/drawing/2014/main" id="{58CDF88A-4885-B30E-6CB7-61D764AE8B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37" name="Text Box 3036">
                <a:extLst>
                  <a:ext uri="{FF2B5EF4-FFF2-40B4-BE49-F238E27FC236}">
                    <a16:creationId xmlns:a16="http://schemas.microsoft.com/office/drawing/2014/main" id="{7C3A3795-001B-6B06-9387-35BA342D93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38" name="Text Box 3036">
                <a:extLst>
                  <a:ext uri="{FF2B5EF4-FFF2-40B4-BE49-F238E27FC236}">
                    <a16:creationId xmlns:a16="http://schemas.microsoft.com/office/drawing/2014/main" id="{6D3BC5D7-D02A-564F-3B06-F0DF062516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739" name="Group 6738">
              <a:extLst>
                <a:ext uri="{FF2B5EF4-FFF2-40B4-BE49-F238E27FC236}">
                  <a16:creationId xmlns:a16="http://schemas.microsoft.com/office/drawing/2014/main" id="{AC9448D1-2EB7-0FD4-AB0D-0AFE8E2AD8BA}"/>
                </a:ext>
              </a:extLst>
            </p:cNvPr>
            <p:cNvGrpSpPr/>
            <p:nvPr/>
          </p:nvGrpSpPr>
          <p:grpSpPr>
            <a:xfrm>
              <a:off x="10008966" y="23770117"/>
              <a:ext cx="84788" cy="91092"/>
              <a:chOff x="12626158" y="10798008"/>
              <a:chExt cx="84788" cy="91092"/>
            </a:xfrm>
          </p:grpSpPr>
          <p:sp>
            <p:nvSpPr>
              <p:cNvPr id="6740" name="Text Box 3036">
                <a:extLst>
                  <a:ext uri="{FF2B5EF4-FFF2-40B4-BE49-F238E27FC236}">
                    <a16:creationId xmlns:a16="http://schemas.microsoft.com/office/drawing/2014/main" id="{43D2302F-350D-619F-000D-9617D76B96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41" name="Text Box 3036">
                <a:extLst>
                  <a:ext uri="{FF2B5EF4-FFF2-40B4-BE49-F238E27FC236}">
                    <a16:creationId xmlns:a16="http://schemas.microsoft.com/office/drawing/2014/main" id="{7B54AB3C-EFDA-3C58-521E-D4A07DCE82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42" name="Text Box 3036">
                <a:extLst>
                  <a:ext uri="{FF2B5EF4-FFF2-40B4-BE49-F238E27FC236}">
                    <a16:creationId xmlns:a16="http://schemas.microsoft.com/office/drawing/2014/main" id="{C9006E86-E9E3-50C1-8F3D-A36EEAC87F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743" name="Group 6742">
              <a:extLst>
                <a:ext uri="{FF2B5EF4-FFF2-40B4-BE49-F238E27FC236}">
                  <a16:creationId xmlns:a16="http://schemas.microsoft.com/office/drawing/2014/main" id="{343FDBA4-7E7F-4791-7D13-AA82B8DDCB2D}"/>
                </a:ext>
              </a:extLst>
            </p:cNvPr>
            <p:cNvGrpSpPr/>
            <p:nvPr/>
          </p:nvGrpSpPr>
          <p:grpSpPr>
            <a:xfrm>
              <a:off x="10013448" y="23886238"/>
              <a:ext cx="84788" cy="91092"/>
              <a:chOff x="12626158" y="10798008"/>
              <a:chExt cx="84788" cy="91092"/>
            </a:xfrm>
          </p:grpSpPr>
          <p:sp>
            <p:nvSpPr>
              <p:cNvPr id="6744" name="Text Box 3036">
                <a:extLst>
                  <a:ext uri="{FF2B5EF4-FFF2-40B4-BE49-F238E27FC236}">
                    <a16:creationId xmlns:a16="http://schemas.microsoft.com/office/drawing/2014/main" id="{23792CB5-F8B1-46CB-A8F5-9685358E11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45" name="Text Box 3036">
                <a:extLst>
                  <a:ext uri="{FF2B5EF4-FFF2-40B4-BE49-F238E27FC236}">
                    <a16:creationId xmlns:a16="http://schemas.microsoft.com/office/drawing/2014/main" id="{0080B40E-2D87-4EB5-5BBB-8E7B5C4EDA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46" name="Text Box 3036">
                <a:extLst>
                  <a:ext uri="{FF2B5EF4-FFF2-40B4-BE49-F238E27FC236}">
                    <a16:creationId xmlns:a16="http://schemas.microsoft.com/office/drawing/2014/main" id="{8C0445CC-FF42-B63F-0EAF-2E1C88FB25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747" name="Group 6746">
              <a:extLst>
                <a:ext uri="{FF2B5EF4-FFF2-40B4-BE49-F238E27FC236}">
                  <a16:creationId xmlns:a16="http://schemas.microsoft.com/office/drawing/2014/main" id="{087D874A-4C94-C82E-2115-C01DE9095E0A}"/>
                </a:ext>
              </a:extLst>
            </p:cNvPr>
            <p:cNvGrpSpPr/>
            <p:nvPr/>
          </p:nvGrpSpPr>
          <p:grpSpPr>
            <a:xfrm>
              <a:off x="10013448" y="24008551"/>
              <a:ext cx="84788" cy="91092"/>
              <a:chOff x="12626158" y="10798008"/>
              <a:chExt cx="84788" cy="91092"/>
            </a:xfrm>
          </p:grpSpPr>
          <p:sp>
            <p:nvSpPr>
              <p:cNvPr id="6748" name="Text Box 3036">
                <a:extLst>
                  <a:ext uri="{FF2B5EF4-FFF2-40B4-BE49-F238E27FC236}">
                    <a16:creationId xmlns:a16="http://schemas.microsoft.com/office/drawing/2014/main" id="{5DC0AE6A-88FD-7352-251D-478A5916EF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49" name="Text Box 3036">
                <a:extLst>
                  <a:ext uri="{FF2B5EF4-FFF2-40B4-BE49-F238E27FC236}">
                    <a16:creationId xmlns:a16="http://schemas.microsoft.com/office/drawing/2014/main" id="{69A754B5-F1EB-B894-2138-E14BB692AA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50" name="Text Box 3036">
                <a:extLst>
                  <a:ext uri="{FF2B5EF4-FFF2-40B4-BE49-F238E27FC236}">
                    <a16:creationId xmlns:a16="http://schemas.microsoft.com/office/drawing/2014/main" id="{A88467C9-40C9-38F2-FD10-ECB80AE897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751" name="Group 6750">
              <a:extLst>
                <a:ext uri="{FF2B5EF4-FFF2-40B4-BE49-F238E27FC236}">
                  <a16:creationId xmlns:a16="http://schemas.microsoft.com/office/drawing/2014/main" id="{50B3441B-2C2C-3548-C4CB-4124EDB840FF}"/>
                </a:ext>
              </a:extLst>
            </p:cNvPr>
            <p:cNvGrpSpPr/>
            <p:nvPr/>
          </p:nvGrpSpPr>
          <p:grpSpPr>
            <a:xfrm>
              <a:off x="10009735" y="24132080"/>
              <a:ext cx="84788" cy="91092"/>
              <a:chOff x="12626158" y="10798008"/>
              <a:chExt cx="84788" cy="91092"/>
            </a:xfrm>
          </p:grpSpPr>
          <p:sp>
            <p:nvSpPr>
              <p:cNvPr id="6752" name="Text Box 3036">
                <a:extLst>
                  <a:ext uri="{FF2B5EF4-FFF2-40B4-BE49-F238E27FC236}">
                    <a16:creationId xmlns:a16="http://schemas.microsoft.com/office/drawing/2014/main" id="{8EE25C7C-BD8C-A99A-6203-187FC515E6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53" name="Text Box 3036">
                <a:extLst>
                  <a:ext uri="{FF2B5EF4-FFF2-40B4-BE49-F238E27FC236}">
                    <a16:creationId xmlns:a16="http://schemas.microsoft.com/office/drawing/2014/main" id="{090B94A8-B22E-AC46-67B6-C291FA5BB4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54" name="Text Box 3036">
                <a:extLst>
                  <a:ext uri="{FF2B5EF4-FFF2-40B4-BE49-F238E27FC236}">
                    <a16:creationId xmlns:a16="http://schemas.microsoft.com/office/drawing/2014/main" id="{70AFF16C-F837-FEF2-2A8C-115495B955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795" name="FTU - nasalis">
              <a:extLst>
                <a:ext uri="{FF2B5EF4-FFF2-40B4-BE49-F238E27FC236}">
                  <a16:creationId xmlns:a16="http://schemas.microsoft.com/office/drawing/2014/main" id="{31F2D18B-6A29-DE26-F0A4-4B97E10AB9ED}"/>
                </a:ext>
              </a:extLst>
            </p:cNvPr>
            <p:cNvSpPr txBox="1"/>
            <p:nvPr/>
          </p:nvSpPr>
          <p:spPr>
            <a:xfrm>
              <a:off x="8696772" y="2424232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Plantar interossei III</a:t>
              </a:r>
            </a:p>
          </p:txBody>
        </p:sp>
        <p:sp>
          <p:nvSpPr>
            <p:cNvPr id="7828" name="FTU - nasalis">
              <a:extLst>
                <a:ext uri="{FF2B5EF4-FFF2-40B4-BE49-F238E27FC236}">
                  <a16:creationId xmlns:a16="http://schemas.microsoft.com/office/drawing/2014/main" id="{41222F71-8E6C-E558-07D1-2B1427DB01EB}"/>
                </a:ext>
              </a:extLst>
            </p:cNvPr>
            <p:cNvSpPr txBox="1"/>
            <p:nvPr/>
          </p:nvSpPr>
          <p:spPr>
            <a:xfrm>
              <a:off x="8698569" y="2230365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</a:t>
              </a:r>
            </a:p>
          </p:txBody>
        </p:sp>
        <p:sp>
          <p:nvSpPr>
            <p:cNvPr id="7829" name="FTU - nasalis">
              <a:extLst>
                <a:ext uri="{FF2B5EF4-FFF2-40B4-BE49-F238E27FC236}">
                  <a16:creationId xmlns:a16="http://schemas.microsoft.com/office/drawing/2014/main" id="{162FEC1E-1001-6AE5-E35A-4656EC436510}"/>
                </a:ext>
              </a:extLst>
            </p:cNvPr>
            <p:cNvSpPr txBox="1"/>
            <p:nvPr/>
          </p:nvSpPr>
          <p:spPr>
            <a:xfrm>
              <a:off x="8695011" y="224230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III</a:t>
              </a:r>
            </a:p>
          </p:txBody>
        </p:sp>
        <p:sp>
          <p:nvSpPr>
            <p:cNvPr id="7830" name="FTU - nasalis">
              <a:extLst>
                <a:ext uri="{FF2B5EF4-FFF2-40B4-BE49-F238E27FC236}">
                  <a16:creationId xmlns:a16="http://schemas.microsoft.com/office/drawing/2014/main" id="{366E950B-835E-7BB3-1C81-F8DAD006CD0D}"/>
                </a:ext>
              </a:extLst>
            </p:cNvPr>
            <p:cNvSpPr txBox="1"/>
            <p:nvPr/>
          </p:nvSpPr>
          <p:spPr>
            <a:xfrm>
              <a:off x="8700619" y="2254586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IV</a:t>
              </a:r>
            </a:p>
          </p:txBody>
        </p:sp>
        <p:grpSp>
          <p:nvGrpSpPr>
            <p:cNvPr id="7831" name="Group 7830">
              <a:extLst>
                <a:ext uri="{FF2B5EF4-FFF2-40B4-BE49-F238E27FC236}">
                  <a16:creationId xmlns:a16="http://schemas.microsoft.com/office/drawing/2014/main" id="{4EE8161F-5B66-172D-1535-8F9B0972F9E3}"/>
                </a:ext>
              </a:extLst>
            </p:cNvPr>
            <p:cNvGrpSpPr/>
            <p:nvPr/>
          </p:nvGrpSpPr>
          <p:grpSpPr>
            <a:xfrm>
              <a:off x="10019649" y="22309487"/>
              <a:ext cx="84788" cy="91092"/>
              <a:chOff x="12626158" y="10798008"/>
              <a:chExt cx="84788" cy="91092"/>
            </a:xfrm>
          </p:grpSpPr>
          <p:sp>
            <p:nvSpPr>
              <p:cNvPr id="7832" name="Text Box 3036">
                <a:extLst>
                  <a:ext uri="{FF2B5EF4-FFF2-40B4-BE49-F238E27FC236}">
                    <a16:creationId xmlns:a16="http://schemas.microsoft.com/office/drawing/2014/main" id="{57F50F1F-D2A0-B72F-B5B3-C028004164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3" name="Text Box 3036">
                <a:extLst>
                  <a:ext uri="{FF2B5EF4-FFF2-40B4-BE49-F238E27FC236}">
                    <a16:creationId xmlns:a16="http://schemas.microsoft.com/office/drawing/2014/main" id="{3881874C-5D02-CD09-7CAB-FA4EAC52FF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4" name="Text Box 3036">
                <a:extLst>
                  <a:ext uri="{FF2B5EF4-FFF2-40B4-BE49-F238E27FC236}">
                    <a16:creationId xmlns:a16="http://schemas.microsoft.com/office/drawing/2014/main" id="{6ABB3459-7A3E-0BAE-8DB5-370C4BF8BB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35" name="Group 7834">
              <a:extLst>
                <a:ext uri="{FF2B5EF4-FFF2-40B4-BE49-F238E27FC236}">
                  <a16:creationId xmlns:a16="http://schemas.microsoft.com/office/drawing/2014/main" id="{BE8F6BFB-0709-C40F-3D18-F026E99F7F63}"/>
                </a:ext>
              </a:extLst>
            </p:cNvPr>
            <p:cNvGrpSpPr/>
            <p:nvPr/>
          </p:nvGrpSpPr>
          <p:grpSpPr>
            <a:xfrm>
              <a:off x="10019649" y="22431800"/>
              <a:ext cx="84788" cy="91092"/>
              <a:chOff x="12626158" y="10798008"/>
              <a:chExt cx="84788" cy="91092"/>
            </a:xfrm>
          </p:grpSpPr>
          <p:sp>
            <p:nvSpPr>
              <p:cNvPr id="7836" name="Text Box 3036">
                <a:extLst>
                  <a:ext uri="{FF2B5EF4-FFF2-40B4-BE49-F238E27FC236}">
                    <a16:creationId xmlns:a16="http://schemas.microsoft.com/office/drawing/2014/main" id="{AD825104-085E-C9D3-497F-D442E6D970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7" name="Text Box 3036">
                <a:extLst>
                  <a:ext uri="{FF2B5EF4-FFF2-40B4-BE49-F238E27FC236}">
                    <a16:creationId xmlns:a16="http://schemas.microsoft.com/office/drawing/2014/main" id="{8DDFF5E2-423B-2BFE-EA10-B299543EFD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8" name="Text Box 3036">
                <a:extLst>
                  <a:ext uri="{FF2B5EF4-FFF2-40B4-BE49-F238E27FC236}">
                    <a16:creationId xmlns:a16="http://schemas.microsoft.com/office/drawing/2014/main" id="{533A5115-D73B-8B15-B50D-D15A28C07C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39" name="Group 7838">
              <a:extLst>
                <a:ext uri="{FF2B5EF4-FFF2-40B4-BE49-F238E27FC236}">
                  <a16:creationId xmlns:a16="http://schemas.microsoft.com/office/drawing/2014/main" id="{55EC4DA7-11AB-A8FB-DB9E-8EBC6D146A71}"/>
                </a:ext>
              </a:extLst>
            </p:cNvPr>
            <p:cNvGrpSpPr/>
            <p:nvPr/>
          </p:nvGrpSpPr>
          <p:grpSpPr>
            <a:xfrm>
              <a:off x="10015936" y="22555329"/>
              <a:ext cx="84788" cy="91092"/>
              <a:chOff x="12626158" y="10798008"/>
              <a:chExt cx="84788" cy="91092"/>
            </a:xfrm>
          </p:grpSpPr>
          <p:sp>
            <p:nvSpPr>
              <p:cNvPr id="7840" name="Text Box 3036">
                <a:extLst>
                  <a:ext uri="{FF2B5EF4-FFF2-40B4-BE49-F238E27FC236}">
                    <a16:creationId xmlns:a16="http://schemas.microsoft.com/office/drawing/2014/main" id="{FD16D8EE-0881-1622-CA16-BD826E340F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41" name="Text Box 3036">
                <a:extLst>
                  <a:ext uri="{FF2B5EF4-FFF2-40B4-BE49-F238E27FC236}">
                    <a16:creationId xmlns:a16="http://schemas.microsoft.com/office/drawing/2014/main" id="{84100DFA-6A1A-0B63-15A6-5EC9ADAD7B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42" name="Text Box 3036">
                <a:extLst>
                  <a:ext uri="{FF2B5EF4-FFF2-40B4-BE49-F238E27FC236}">
                    <a16:creationId xmlns:a16="http://schemas.microsoft.com/office/drawing/2014/main" id="{A437F7C2-6286-C0C6-D971-F255566DBF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843" name="FTU - levator labii">
              <a:extLst>
                <a:ext uri="{FF2B5EF4-FFF2-40B4-BE49-F238E27FC236}">
                  <a16:creationId xmlns:a16="http://schemas.microsoft.com/office/drawing/2014/main" id="{5817D8BF-FA44-6478-1030-A8CB38AF65A4}"/>
                </a:ext>
              </a:extLst>
            </p:cNvPr>
            <p:cNvSpPr txBox="1"/>
            <p:nvPr/>
          </p:nvSpPr>
          <p:spPr>
            <a:xfrm>
              <a:off x="8695011" y="2327432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II</a:t>
              </a:r>
            </a:p>
          </p:txBody>
        </p:sp>
        <p:sp>
          <p:nvSpPr>
            <p:cNvPr id="7844" name="FTU - levator labii">
              <a:extLst>
                <a:ext uri="{FF2B5EF4-FFF2-40B4-BE49-F238E27FC236}">
                  <a16:creationId xmlns:a16="http://schemas.microsoft.com/office/drawing/2014/main" id="{DF4A3736-9ED3-0367-7945-E90C1EAA66C2}"/>
                </a:ext>
              </a:extLst>
            </p:cNvPr>
            <p:cNvSpPr txBox="1"/>
            <p:nvPr/>
          </p:nvSpPr>
          <p:spPr>
            <a:xfrm>
              <a:off x="8697061" y="2339585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III</a:t>
              </a:r>
            </a:p>
          </p:txBody>
        </p:sp>
        <p:sp>
          <p:nvSpPr>
            <p:cNvPr id="7845" name="FTU - levator labii">
              <a:extLst>
                <a:ext uri="{FF2B5EF4-FFF2-40B4-BE49-F238E27FC236}">
                  <a16:creationId xmlns:a16="http://schemas.microsoft.com/office/drawing/2014/main" id="{1382A3DE-506E-C0C8-CAFF-8417D0F0E5DC}"/>
                </a:ext>
              </a:extLst>
            </p:cNvPr>
            <p:cNvSpPr txBox="1"/>
            <p:nvPr/>
          </p:nvSpPr>
          <p:spPr>
            <a:xfrm>
              <a:off x="8698569" y="2351567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IV</a:t>
              </a:r>
            </a:p>
          </p:txBody>
        </p:sp>
        <p:grpSp>
          <p:nvGrpSpPr>
            <p:cNvPr id="7846" name="Group 7845">
              <a:extLst>
                <a:ext uri="{FF2B5EF4-FFF2-40B4-BE49-F238E27FC236}">
                  <a16:creationId xmlns:a16="http://schemas.microsoft.com/office/drawing/2014/main" id="{A407CC20-DCDB-B75F-90F5-8247EACFF1CC}"/>
                </a:ext>
              </a:extLst>
            </p:cNvPr>
            <p:cNvGrpSpPr/>
            <p:nvPr/>
          </p:nvGrpSpPr>
          <p:grpSpPr>
            <a:xfrm>
              <a:off x="10011250" y="23285288"/>
              <a:ext cx="84788" cy="91092"/>
              <a:chOff x="12626158" y="10798008"/>
              <a:chExt cx="84788" cy="91092"/>
            </a:xfrm>
          </p:grpSpPr>
          <p:sp>
            <p:nvSpPr>
              <p:cNvPr id="7847" name="Text Box 3036">
                <a:extLst>
                  <a:ext uri="{FF2B5EF4-FFF2-40B4-BE49-F238E27FC236}">
                    <a16:creationId xmlns:a16="http://schemas.microsoft.com/office/drawing/2014/main" id="{D00E292D-AF62-2801-A67E-8C71A41701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48" name="Text Box 3036">
                <a:extLst>
                  <a:ext uri="{FF2B5EF4-FFF2-40B4-BE49-F238E27FC236}">
                    <a16:creationId xmlns:a16="http://schemas.microsoft.com/office/drawing/2014/main" id="{F4FBA363-9ED3-4553-C4E4-4E2A93A63D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49" name="Text Box 3036">
                <a:extLst>
                  <a:ext uri="{FF2B5EF4-FFF2-40B4-BE49-F238E27FC236}">
                    <a16:creationId xmlns:a16="http://schemas.microsoft.com/office/drawing/2014/main" id="{957E9D51-E901-DE7B-9776-B635615143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50" name="Group 7849">
              <a:extLst>
                <a:ext uri="{FF2B5EF4-FFF2-40B4-BE49-F238E27FC236}">
                  <a16:creationId xmlns:a16="http://schemas.microsoft.com/office/drawing/2014/main" id="{C1DDB5F5-C03C-38EA-D726-D70754736C57}"/>
                </a:ext>
              </a:extLst>
            </p:cNvPr>
            <p:cNvGrpSpPr/>
            <p:nvPr/>
          </p:nvGrpSpPr>
          <p:grpSpPr>
            <a:xfrm>
              <a:off x="10009542" y="23404479"/>
              <a:ext cx="84788" cy="91092"/>
              <a:chOff x="12626158" y="10798008"/>
              <a:chExt cx="84788" cy="91092"/>
            </a:xfrm>
          </p:grpSpPr>
          <p:sp>
            <p:nvSpPr>
              <p:cNvPr id="7851" name="Text Box 3036">
                <a:extLst>
                  <a:ext uri="{FF2B5EF4-FFF2-40B4-BE49-F238E27FC236}">
                    <a16:creationId xmlns:a16="http://schemas.microsoft.com/office/drawing/2014/main" id="{D66BCEF4-78C1-65A9-32DC-8E6D6E8265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52" name="Text Box 3036">
                <a:extLst>
                  <a:ext uri="{FF2B5EF4-FFF2-40B4-BE49-F238E27FC236}">
                    <a16:creationId xmlns:a16="http://schemas.microsoft.com/office/drawing/2014/main" id="{6A4CAC9F-633B-FEE5-B6DE-B7F557B9CD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53" name="Text Box 3036">
                <a:extLst>
                  <a:ext uri="{FF2B5EF4-FFF2-40B4-BE49-F238E27FC236}">
                    <a16:creationId xmlns:a16="http://schemas.microsoft.com/office/drawing/2014/main" id="{B4FB9310-8F92-092F-0317-25798AB1BA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54" name="Group 7853">
              <a:extLst>
                <a:ext uri="{FF2B5EF4-FFF2-40B4-BE49-F238E27FC236}">
                  <a16:creationId xmlns:a16="http://schemas.microsoft.com/office/drawing/2014/main" id="{90138CCE-AA63-6DD8-3A70-75FD9319EC8A}"/>
                </a:ext>
              </a:extLst>
            </p:cNvPr>
            <p:cNvGrpSpPr/>
            <p:nvPr/>
          </p:nvGrpSpPr>
          <p:grpSpPr>
            <a:xfrm>
              <a:off x="10011340" y="23523530"/>
              <a:ext cx="84788" cy="91092"/>
              <a:chOff x="12626158" y="10798008"/>
              <a:chExt cx="84788" cy="91092"/>
            </a:xfrm>
          </p:grpSpPr>
          <p:sp>
            <p:nvSpPr>
              <p:cNvPr id="7855" name="Text Box 3036">
                <a:extLst>
                  <a:ext uri="{FF2B5EF4-FFF2-40B4-BE49-F238E27FC236}">
                    <a16:creationId xmlns:a16="http://schemas.microsoft.com/office/drawing/2014/main" id="{CF489816-3D77-4122-C22F-C42D3BC7CE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56" name="Text Box 3036">
                <a:extLst>
                  <a:ext uri="{FF2B5EF4-FFF2-40B4-BE49-F238E27FC236}">
                    <a16:creationId xmlns:a16="http://schemas.microsoft.com/office/drawing/2014/main" id="{5B869F42-EDFF-9207-1487-55F4E3ACC8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57" name="Text Box 3036">
                <a:extLst>
                  <a:ext uri="{FF2B5EF4-FFF2-40B4-BE49-F238E27FC236}">
                    <a16:creationId xmlns:a16="http://schemas.microsoft.com/office/drawing/2014/main" id="{A43F8921-014F-98EE-A5E2-E4EEB9F6DA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58" name="Group 7857">
              <a:extLst>
                <a:ext uri="{FF2B5EF4-FFF2-40B4-BE49-F238E27FC236}">
                  <a16:creationId xmlns:a16="http://schemas.microsoft.com/office/drawing/2014/main" id="{88FEDF5E-FED9-5B27-AD6A-55EB425F80A3}"/>
                </a:ext>
              </a:extLst>
            </p:cNvPr>
            <p:cNvGrpSpPr/>
            <p:nvPr/>
          </p:nvGrpSpPr>
          <p:grpSpPr>
            <a:xfrm>
              <a:off x="10009901" y="24253295"/>
              <a:ext cx="84788" cy="91092"/>
              <a:chOff x="12626158" y="10798008"/>
              <a:chExt cx="84788" cy="91092"/>
            </a:xfrm>
          </p:grpSpPr>
          <p:sp>
            <p:nvSpPr>
              <p:cNvPr id="7859" name="Text Box 3036">
                <a:extLst>
                  <a:ext uri="{FF2B5EF4-FFF2-40B4-BE49-F238E27FC236}">
                    <a16:creationId xmlns:a16="http://schemas.microsoft.com/office/drawing/2014/main" id="{420407BB-17C1-B8E2-EBE4-D68C96C5ED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60" name="Text Box 3036">
                <a:extLst>
                  <a:ext uri="{FF2B5EF4-FFF2-40B4-BE49-F238E27FC236}">
                    <a16:creationId xmlns:a16="http://schemas.microsoft.com/office/drawing/2014/main" id="{EE262456-4C32-7496-B31F-C826581119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61" name="Text Box 3036">
                <a:extLst>
                  <a:ext uri="{FF2B5EF4-FFF2-40B4-BE49-F238E27FC236}">
                    <a16:creationId xmlns:a16="http://schemas.microsoft.com/office/drawing/2014/main" id="{F52D9E7F-A147-2182-2798-CEB0341414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6241" name="Text Box 3034">
            <a:extLst>
              <a:ext uri="{FF2B5EF4-FFF2-40B4-BE49-F238E27FC236}">
                <a16:creationId xmlns:a16="http://schemas.microsoft.com/office/drawing/2014/main" id="{E6C427F7-7750-93B8-8E1F-D369816EAD14}"/>
              </a:ext>
            </a:extLst>
          </p:cNvPr>
          <p:cNvSpPr txBox="1"/>
          <p:nvPr/>
        </p:nvSpPr>
        <p:spPr>
          <a:xfrm>
            <a:off x="13435083" y="9653580"/>
            <a:ext cx="1440001" cy="20163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Carotid body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grpSp>
        <p:nvGrpSpPr>
          <p:cNvPr id="6245" name="Group 6244">
            <a:extLst>
              <a:ext uri="{FF2B5EF4-FFF2-40B4-BE49-F238E27FC236}">
                <a16:creationId xmlns:a16="http://schemas.microsoft.com/office/drawing/2014/main" id="{B6459E8C-5261-3D26-FBC4-5D7A1E8A5362}"/>
              </a:ext>
            </a:extLst>
          </p:cNvPr>
          <p:cNvGrpSpPr/>
          <p:nvPr/>
        </p:nvGrpSpPr>
        <p:grpSpPr>
          <a:xfrm>
            <a:off x="13432456" y="9886779"/>
            <a:ext cx="1440001" cy="205492"/>
            <a:chOff x="-7162" y="-224329"/>
            <a:chExt cx="484934" cy="84881"/>
          </a:xfrm>
        </p:grpSpPr>
        <p:sp>
          <p:nvSpPr>
            <p:cNvPr id="6246" name="Text Box 3035">
              <a:extLst>
                <a:ext uri="{FF2B5EF4-FFF2-40B4-BE49-F238E27FC236}">
                  <a16:creationId xmlns:a16="http://schemas.microsoft.com/office/drawing/2014/main" id="{5DBEC8A8-2616-41EF-A528-A6646E97745F}"/>
                </a:ext>
              </a:extLst>
            </p:cNvPr>
            <p:cNvSpPr txBox="1"/>
            <p:nvPr/>
          </p:nvSpPr>
          <p:spPr>
            <a:xfrm>
              <a:off x="-7162" y="-224329"/>
              <a:ext cx="484934" cy="8488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Carotid sinus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6247" name="Text Box 3087">
              <a:extLst>
                <a:ext uri="{FF2B5EF4-FFF2-40B4-BE49-F238E27FC236}">
                  <a16:creationId xmlns:a16="http://schemas.microsoft.com/office/drawing/2014/main" id="{D22BD1B2-FAF7-C249-BFE9-B3BD74B290C7}"/>
                </a:ext>
              </a:extLst>
            </p:cNvPr>
            <p:cNvSpPr txBox="1"/>
            <p:nvPr/>
          </p:nvSpPr>
          <p:spPr>
            <a:xfrm>
              <a:off x="174476" y="-212189"/>
              <a:ext cx="290960" cy="60629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7200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Baroreceptors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</p:grpSp>
      <p:sp>
        <p:nvSpPr>
          <p:cNvPr id="6251" name="Text Box 3086">
            <a:extLst>
              <a:ext uri="{FF2B5EF4-FFF2-40B4-BE49-F238E27FC236}">
                <a16:creationId xmlns:a16="http://schemas.microsoft.com/office/drawing/2014/main" id="{B88C35B1-9A15-CEE4-16DB-94E8D17719B0}"/>
              </a:ext>
            </a:extLst>
          </p:cNvPr>
          <p:cNvSpPr txBox="1"/>
          <p:nvPr/>
        </p:nvSpPr>
        <p:spPr>
          <a:xfrm>
            <a:off x="14749060" y="9961341"/>
            <a:ext cx="57600" cy="57600"/>
          </a:xfrm>
          <a:prstGeom prst="rect">
            <a:avLst/>
          </a:prstGeom>
          <a:solidFill>
            <a:srgbClr val="0070C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6319" name="Group 6318">
            <a:extLst>
              <a:ext uri="{FF2B5EF4-FFF2-40B4-BE49-F238E27FC236}">
                <a16:creationId xmlns:a16="http://schemas.microsoft.com/office/drawing/2014/main" id="{50D56729-2689-2E36-1889-721F1FB8EFB5}"/>
              </a:ext>
            </a:extLst>
          </p:cNvPr>
          <p:cNvGrpSpPr/>
          <p:nvPr/>
        </p:nvGrpSpPr>
        <p:grpSpPr>
          <a:xfrm>
            <a:off x="7148549" y="20717860"/>
            <a:ext cx="1443685" cy="1992634"/>
            <a:chOff x="7153312" y="20751201"/>
            <a:chExt cx="1443685" cy="1992634"/>
          </a:xfrm>
        </p:grpSpPr>
        <p:grpSp>
          <p:nvGrpSpPr>
            <p:cNvPr id="2602" name="Group 2601">
              <a:extLst>
                <a:ext uri="{FF2B5EF4-FFF2-40B4-BE49-F238E27FC236}">
                  <a16:creationId xmlns:a16="http://schemas.microsoft.com/office/drawing/2014/main" id="{4D838A00-463A-66DD-F80E-C8D47A3160CA}"/>
                </a:ext>
              </a:extLst>
            </p:cNvPr>
            <p:cNvGrpSpPr/>
            <p:nvPr/>
          </p:nvGrpSpPr>
          <p:grpSpPr>
            <a:xfrm>
              <a:off x="7153312" y="20751201"/>
              <a:ext cx="1441349" cy="1992634"/>
              <a:chOff x="8689413" y="20289442"/>
              <a:chExt cx="1441349" cy="1992634"/>
            </a:xfrm>
          </p:grpSpPr>
          <p:grpSp>
            <p:nvGrpSpPr>
              <p:cNvPr id="2271" name="organ group - facial muscles">
                <a:extLst>
                  <a:ext uri="{FF2B5EF4-FFF2-40B4-BE49-F238E27FC236}">
                    <a16:creationId xmlns:a16="http://schemas.microsoft.com/office/drawing/2014/main" id="{E45A5F5D-FD42-815A-7BE6-C863849CF262}"/>
                  </a:ext>
                </a:extLst>
              </p:cNvPr>
              <p:cNvGrpSpPr/>
              <p:nvPr/>
            </p:nvGrpSpPr>
            <p:grpSpPr>
              <a:xfrm>
                <a:off x="8690762" y="20289442"/>
                <a:ext cx="1440000" cy="1992634"/>
                <a:chOff x="7554484" y="5020163"/>
                <a:chExt cx="1440000" cy="1992634"/>
              </a:xfrm>
            </p:grpSpPr>
            <p:sp>
              <p:nvSpPr>
                <p:cNvPr id="2273" name="organ - facial muscles">
                  <a:extLst>
                    <a:ext uri="{FF2B5EF4-FFF2-40B4-BE49-F238E27FC236}">
                      <a16:creationId xmlns:a16="http://schemas.microsoft.com/office/drawing/2014/main" id="{A2344F12-A065-6182-6CDF-06E0B65B51B4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99263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Thigh</a:t>
                  </a:r>
                </a:p>
              </p:txBody>
            </p:sp>
            <p:sp>
              <p:nvSpPr>
                <p:cNvPr id="2274" name="FTU - orbicularis oculi">
                  <a:extLst>
                    <a:ext uri="{FF2B5EF4-FFF2-40B4-BE49-F238E27FC236}">
                      <a16:creationId xmlns:a16="http://schemas.microsoft.com/office/drawing/2014/main" id="{A91329B6-E477-16CC-C42F-3260476305E1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Articularis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genus</a:t>
                  </a:r>
                </a:p>
              </p:txBody>
            </p:sp>
            <p:sp>
              <p:nvSpPr>
                <p:cNvPr id="2284" name="FTU - occipitofrontalis">
                  <a:extLst>
                    <a:ext uri="{FF2B5EF4-FFF2-40B4-BE49-F238E27FC236}">
                      <a16:creationId xmlns:a16="http://schemas.microsoft.com/office/drawing/2014/main" id="{0FEC6F94-E74C-6571-39B6-E186B9D99E53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Sartorius</a:t>
                  </a:r>
                </a:p>
              </p:txBody>
            </p:sp>
            <p:sp>
              <p:nvSpPr>
                <p:cNvPr id="2286" name="FTU - nasalis">
                  <a:extLst>
                    <a:ext uri="{FF2B5EF4-FFF2-40B4-BE49-F238E27FC236}">
                      <a16:creationId xmlns:a16="http://schemas.microsoft.com/office/drawing/2014/main" id="{AF44C3A4-3DB3-C5F9-6FA6-42667DB7F054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femoris</a:t>
                  </a:r>
                </a:p>
              </p:txBody>
            </p:sp>
            <p:sp>
              <p:nvSpPr>
                <p:cNvPr id="2287" name="FTU - zygomaticus major">
                  <a:extLst>
                    <a:ext uri="{FF2B5EF4-FFF2-40B4-BE49-F238E27FC236}">
                      <a16:creationId xmlns:a16="http://schemas.microsoft.com/office/drawing/2014/main" id="{5AFC2493-94D6-4D25-7C5B-32098037820A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lateralis</a:t>
                  </a:r>
                </a:p>
              </p:txBody>
            </p:sp>
            <p:sp>
              <p:nvSpPr>
                <p:cNvPr id="2296" name="FTU - zygomaticus minor">
                  <a:extLst>
                    <a:ext uri="{FF2B5EF4-FFF2-40B4-BE49-F238E27FC236}">
                      <a16:creationId xmlns:a16="http://schemas.microsoft.com/office/drawing/2014/main" id="{31A66639-3100-8D98-1063-72C5C199655B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intermedius</a:t>
                  </a:r>
                </a:p>
              </p:txBody>
            </p:sp>
            <p:sp>
              <p:nvSpPr>
                <p:cNvPr id="2298" name="FTU - orbicularis oris">
                  <a:extLst>
                    <a:ext uri="{FF2B5EF4-FFF2-40B4-BE49-F238E27FC236}">
                      <a16:creationId xmlns:a16="http://schemas.microsoft.com/office/drawing/2014/main" id="{B137904F-B10D-8596-AE52-CFB028359B73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medialis</a:t>
                  </a:r>
                </a:p>
              </p:txBody>
            </p:sp>
            <p:sp>
              <p:nvSpPr>
                <p:cNvPr id="2299" name="FTU - depressor anguli oris">
                  <a:extLst>
                    <a:ext uri="{FF2B5EF4-FFF2-40B4-BE49-F238E27FC236}">
                      <a16:creationId xmlns:a16="http://schemas.microsoft.com/office/drawing/2014/main" id="{B4A47685-21B7-0982-92A8-FAEC003E4AAA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Biceps femoris long</a:t>
                  </a:r>
                </a:p>
              </p:txBody>
            </p:sp>
            <p:sp>
              <p:nvSpPr>
                <p:cNvPr id="2308" name="FTU - levator labii">
                  <a:extLst>
                    <a:ext uri="{FF2B5EF4-FFF2-40B4-BE49-F238E27FC236}">
                      <a16:creationId xmlns:a16="http://schemas.microsoft.com/office/drawing/2014/main" id="{8476D9D6-ED4D-80AE-BA03-4A14F9940F8D}"/>
                    </a:ext>
                  </a:extLst>
                </p:cNvPr>
                <p:cNvSpPr txBox="1"/>
                <p:nvPr/>
              </p:nvSpPr>
              <p:spPr>
                <a:xfrm>
                  <a:off x="7554484" y="611122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Semitendinosus</a:t>
                  </a:r>
                </a:p>
              </p:txBody>
            </p:sp>
            <p:sp>
              <p:nvSpPr>
                <p:cNvPr id="2310" name="FTU - mentalis">
                  <a:extLst>
                    <a:ext uri="{FF2B5EF4-FFF2-40B4-BE49-F238E27FC236}">
                      <a16:creationId xmlns:a16="http://schemas.microsoft.com/office/drawing/2014/main" id="{4816EED3-128F-DFE4-ED05-83F5076580F6}"/>
                    </a:ext>
                  </a:extLst>
                </p:cNvPr>
                <p:cNvSpPr txBox="1"/>
                <p:nvPr/>
              </p:nvSpPr>
              <p:spPr>
                <a:xfrm>
                  <a:off x="7554484" y="623289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Semimembranosus</a:t>
                  </a:r>
                </a:p>
              </p:txBody>
            </p:sp>
            <p:sp>
              <p:nvSpPr>
                <p:cNvPr id="2311" name="FTU - temporalis">
                  <a:extLst>
                    <a:ext uri="{FF2B5EF4-FFF2-40B4-BE49-F238E27FC236}">
                      <a16:creationId xmlns:a16="http://schemas.microsoft.com/office/drawing/2014/main" id="{B67BF35B-295D-843D-DC6D-D74AD127EB90}"/>
                    </a:ext>
                  </a:extLst>
                </p:cNvPr>
                <p:cNvSpPr txBox="1"/>
                <p:nvPr/>
              </p:nvSpPr>
              <p:spPr>
                <a:xfrm>
                  <a:off x="7554484" y="635457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Gracilis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20" name="organ group - facial muscles">
                <a:extLst>
                  <a:ext uri="{FF2B5EF4-FFF2-40B4-BE49-F238E27FC236}">
                    <a16:creationId xmlns:a16="http://schemas.microsoft.com/office/drawing/2014/main" id="{5C077EF8-0635-FB94-D058-35AC17D9AEF2}"/>
                  </a:ext>
                </a:extLst>
              </p:cNvPr>
              <p:cNvGrpSpPr/>
              <p:nvPr/>
            </p:nvGrpSpPr>
            <p:grpSpPr>
              <a:xfrm>
                <a:off x="8689413" y="21749316"/>
                <a:ext cx="1440000" cy="473028"/>
                <a:chOff x="7546392" y="5259488"/>
                <a:chExt cx="1440000" cy="473028"/>
              </a:xfrm>
            </p:grpSpPr>
            <p:sp>
              <p:nvSpPr>
                <p:cNvPr id="2322" name="FTU - orbicularis oculi">
                  <a:extLst>
                    <a:ext uri="{FF2B5EF4-FFF2-40B4-BE49-F238E27FC236}">
                      <a16:creationId xmlns:a16="http://schemas.microsoft.com/office/drawing/2014/main" id="{B9083A4C-F1E9-FC54-FBCA-FE0981BC8385}"/>
                    </a:ext>
                  </a:extLst>
                </p:cNvPr>
                <p:cNvSpPr txBox="1"/>
                <p:nvPr/>
              </p:nvSpPr>
              <p:spPr>
                <a:xfrm>
                  <a:off x="7546392" y="525948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Pectineus</a:t>
                  </a:r>
                </a:p>
              </p:txBody>
            </p:sp>
            <p:sp>
              <p:nvSpPr>
                <p:cNvPr id="2323" name="FTU - occipitofrontalis">
                  <a:extLst>
                    <a:ext uri="{FF2B5EF4-FFF2-40B4-BE49-F238E27FC236}">
                      <a16:creationId xmlns:a16="http://schemas.microsoft.com/office/drawing/2014/main" id="{AA710A5F-FA66-12A1-3A6D-60926D98E3E2}"/>
                    </a:ext>
                  </a:extLst>
                </p:cNvPr>
                <p:cNvSpPr txBox="1"/>
                <p:nvPr/>
              </p:nvSpPr>
              <p:spPr>
                <a:xfrm>
                  <a:off x="7546392" y="538116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brevis</a:t>
                  </a:r>
                </a:p>
              </p:txBody>
            </p:sp>
            <p:sp>
              <p:nvSpPr>
                <p:cNvPr id="2332" name="FTU - nasalis">
                  <a:extLst>
                    <a:ext uri="{FF2B5EF4-FFF2-40B4-BE49-F238E27FC236}">
                      <a16:creationId xmlns:a16="http://schemas.microsoft.com/office/drawing/2014/main" id="{31AB18AE-29A5-02EC-6CAE-43D4AF61046A}"/>
                    </a:ext>
                  </a:extLst>
                </p:cNvPr>
                <p:cNvSpPr txBox="1"/>
                <p:nvPr/>
              </p:nvSpPr>
              <p:spPr>
                <a:xfrm>
                  <a:off x="7546392" y="550284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longus</a:t>
                  </a:r>
                </a:p>
              </p:txBody>
            </p:sp>
            <p:sp>
              <p:nvSpPr>
                <p:cNvPr id="2334" name="FTU - zygomaticus major">
                  <a:extLst>
                    <a:ext uri="{FF2B5EF4-FFF2-40B4-BE49-F238E27FC236}">
                      <a16:creationId xmlns:a16="http://schemas.microsoft.com/office/drawing/2014/main" id="{2531B216-6B59-A5A4-15F6-F69603192931}"/>
                    </a:ext>
                  </a:extLst>
                </p:cNvPr>
                <p:cNvSpPr txBox="1"/>
                <p:nvPr/>
              </p:nvSpPr>
              <p:spPr>
                <a:xfrm>
                  <a:off x="7546392" y="562451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magnus</a:t>
                  </a:r>
                </a:p>
              </p:txBody>
            </p:sp>
          </p:grpSp>
        </p:grpSp>
        <p:grpSp>
          <p:nvGrpSpPr>
            <p:cNvPr id="6643" name="Group 6642">
              <a:extLst>
                <a:ext uri="{FF2B5EF4-FFF2-40B4-BE49-F238E27FC236}">
                  <a16:creationId xmlns:a16="http://schemas.microsoft.com/office/drawing/2014/main" id="{39FB0772-1AE5-7858-B273-0E4BBD243919}"/>
                </a:ext>
              </a:extLst>
            </p:cNvPr>
            <p:cNvGrpSpPr/>
            <p:nvPr/>
          </p:nvGrpSpPr>
          <p:grpSpPr>
            <a:xfrm>
              <a:off x="8479389" y="20877173"/>
              <a:ext cx="84788" cy="91092"/>
              <a:chOff x="12626158" y="10798008"/>
              <a:chExt cx="84788" cy="91092"/>
            </a:xfrm>
          </p:grpSpPr>
          <p:sp>
            <p:nvSpPr>
              <p:cNvPr id="6644" name="Text Box 3036">
                <a:extLst>
                  <a:ext uri="{FF2B5EF4-FFF2-40B4-BE49-F238E27FC236}">
                    <a16:creationId xmlns:a16="http://schemas.microsoft.com/office/drawing/2014/main" id="{32F6E01D-BB32-86FD-6925-CB9E419BCC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45" name="Text Box 3036">
                <a:extLst>
                  <a:ext uri="{FF2B5EF4-FFF2-40B4-BE49-F238E27FC236}">
                    <a16:creationId xmlns:a16="http://schemas.microsoft.com/office/drawing/2014/main" id="{61C84C03-51DC-2132-6C5C-AACB064A3B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46" name="Text Box 3036">
                <a:extLst>
                  <a:ext uri="{FF2B5EF4-FFF2-40B4-BE49-F238E27FC236}">
                    <a16:creationId xmlns:a16="http://schemas.microsoft.com/office/drawing/2014/main" id="{C4168A78-0CFD-54BD-0F14-FF33847306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49" name="Group 6648">
              <a:extLst>
                <a:ext uri="{FF2B5EF4-FFF2-40B4-BE49-F238E27FC236}">
                  <a16:creationId xmlns:a16="http://schemas.microsoft.com/office/drawing/2014/main" id="{C0AFEE28-4C9D-756C-B619-BA3B0CC4E552}"/>
                </a:ext>
              </a:extLst>
            </p:cNvPr>
            <p:cNvGrpSpPr/>
            <p:nvPr/>
          </p:nvGrpSpPr>
          <p:grpSpPr>
            <a:xfrm>
              <a:off x="8479389" y="20999486"/>
              <a:ext cx="84788" cy="91092"/>
              <a:chOff x="12626158" y="10798008"/>
              <a:chExt cx="84788" cy="91092"/>
            </a:xfrm>
          </p:grpSpPr>
          <p:sp>
            <p:nvSpPr>
              <p:cNvPr id="6650" name="Text Box 3036">
                <a:extLst>
                  <a:ext uri="{FF2B5EF4-FFF2-40B4-BE49-F238E27FC236}">
                    <a16:creationId xmlns:a16="http://schemas.microsoft.com/office/drawing/2014/main" id="{39A7699D-AC91-9145-0274-E2A80E4C9D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51" name="Text Box 3036">
                <a:extLst>
                  <a:ext uri="{FF2B5EF4-FFF2-40B4-BE49-F238E27FC236}">
                    <a16:creationId xmlns:a16="http://schemas.microsoft.com/office/drawing/2014/main" id="{D28AC42A-9420-3EF6-74DD-D6C3652CF9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52" name="Text Box 3036">
                <a:extLst>
                  <a:ext uri="{FF2B5EF4-FFF2-40B4-BE49-F238E27FC236}">
                    <a16:creationId xmlns:a16="http://schemas.microsoft.com/office/drawing/2014/main" id="{72CA570B-8F75-8C43-F306-D279E12691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55" name="Group 6654">
              <a:extLst>
                <a:ext uri="{FF2B5EF4-FFF2-40B4-BE49-F238E27FC236}">
                  <a16:creationId xmlns:a16="http://schemas.microsoft.com/office/drawing/2014/main" id="{E4C8CB99-797C-0E83-0F83-20C9AEB736D5}"/>
                </a:ext>
              </a:extLst>
            </p:cNvPr>
            <p:cNvGrpSpPr/>
            <p:nvPr/>
          </p:nvGrpSpPr>
          <p:grpSpPr>
            <a:xfrm>
              <a:off x="8475676" y="21123015"/>
              <a:ext cx="84788" cy="91092"/>
              <a:chOff x="12626158" y="10798008"/>
              <a:chExt cx="84788" cy="91092"/>
            </a:xfrm>
          </p:grpSpPr>
          <p:sp>
            <p:nvSpPr>
              <p:cNvPr id="2048" name="Text Box 3036">
                <a:extLst>
                  <a:ext uri="{FF2B5EF4-FFF2-40B4-BE49-F238E27FC236}">
                    <a16:creationId xmlns:a16="http://schemas.microsoft.com/office/drawing/2014/main" id="{3D39648A-F871-985D-F5F9-12052A5872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49" name="Text Box 3036">
                <a:extLst>
                  <a:ext uri="{FF2B5EF4-FFF2-40B4-BE49-F238E27FC236}">
                    <a16:creationId xmlns:a16="http://schemas.microsoft.com/office/drawing/2014/main" id="{99B9B897-C5B0-B1E9-DFDD-8DD461B9D1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50" name="Text Box 3036">
                <a:extLst>
                  <a:ext uri="{FF2B5EF4-FFF2-40B4-BE49-F238E27FC236}">
                    <a16:creationId xmlns:a16="http://schemas.microsoft.com/office/drawing/2014/main" id="{AB6784BC-60F2-ACCC-13B9-B3049C1927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051" name="Group 2050">
              <a:extLst>
                <a:ext uri="{FF2B5EF4-FFF2-40B4-BE49-F238E27FC236}">
                  <a16:creationId xmlns:a16="http://schemas.microsoft.com/office/drawing/2014/main" id="{B45F2AC2-33E2-DBF2-2F77-D5717CF3838C}"/>
                </a:ext>
              </a:extLst>
            </p:cNvPr>
            <p:cNvGrpSpPr/>
            <p:nvPr/>
          </p:nvGrpSpPr>
          <p:grpSpPr>
            <a:xfrm>
              <a:off x="8474316" y="21242933"/>
              <a:ext cx="84788" cy="91092"/>
              <a:chOff x="12626158" y="10798008"/>
              <a:chExt cx="84788" cy="91092"/>
            </a:xfrm>
          </p:grpSpPr>
          <p:sp>
            <p:nvSpPr>
              <p:cNvPr id="2052" name="Text Box 3036">
                <a:extLst>
                  <a:ext uri="{FF2B5EF4-FFF2-40B4-BE49-F238E27FC236}">
                    <a16:creationId xmlns:a16="http://schemas.microsoft.com/office/drawing/2014/main" id="{1DE1A18B-71D1-FCC6-1FF8-E6CA452BCC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53" name="Text Box 3036">
                <a:extLst>
                  <a:ext uri="{FF2B5EF4-FFF2-40B4-BE49-F238E27FC236}">
                    <a16:creationId xmlns:a16="http://schemas.microsoft.com/office/drawing/2014/main" id="{12411423-66D1-8516-D28A-AD36563F9A6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54" name="Text Box 3036">
                <a:extLst>
                  <a:ext uri="{FF2B5EF4-FFF2-40B4-BE49-F238E27FC236}">
                    <a16:creationId xmlns:a16="http://schemas.microsoft.com/office/drawing/2014/main" id="{F33F2CE4-9568-C1CA-E78B-B6D8749365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055" name="Group 2054">
              <a:extLst>
                <a:ext uri="{FF2B5EF4-FFF2-40B4-BE49-F238E27FC236}">
                  <a16:creationId xmlns:a16="http://schemas.microsoft.com/office/drawing/2014/main" id="{6F4DA194-8B64-131A-EE7F-6321D80BF8B7}"/>
                </a:ext>
              </a:extLst>
            </p:cNvPr>
            <p:cNvGrpSpPr/>
            <p:nvPr/>
          </p:nvGrpSpPr>
          <p:grpSpPr>
            <a:xfrm>
              <a:off x="8474316" y="21365246"/>
              <a:ext cx="84788" cy="91092"/>
              <a:chOff x="12626158" y="10798008"/>
              <a:chExt cx="84788" cy="91092"/>
            </a:xfrm>
          </p:grpSpPr>
          <p:sp>
            <p:nvSpPr>
              <p:cNvPr id="2056" name="Text Box 3036">
                <a:extLst>
                  <a:ext uri="{FF2B5EF4-FFF2-40B4-BE49-F238E27FC236}">
                    <a16:creationId xmlns:a16="http://schemas.microsoft.com/office/drawing/2014/main" id="{43B1ADBC-0803-C626-D329-76183D586A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91" name="Text Box 3036">
                <a:extLst>
                  <a:ext uri="{FF2B5EF4-FFF2-40B4-BE49-F238E27FC236}">
                    <a16:creationId xmlns:a16="http://schemas.microsoft.com/office/drawing/2014/main" id="{C92EFEA6-75A9-B4F1-7F70-B575A4DE07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56" name="Text Box 3036">
                <a:extLst>
                  <a:ext uri="{FF2B5EF4-FFF2-40B4-BE49-F238E27FC236}">
                    <a16:creationId xmlns:a16="http://schemas.microsoft.com/office/drawing/2014/main" id="{E4FB83E2-DE43-5D4D-4FB6-114E25CD69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57" name="Group 6656">
              <a:extLst>
                <a:ext uri="{FF2B5EF4-FFF2-40B4-BE49-F238E27FC236}">
                  <a16:creationId xmlns:a16="http://schemas.microsoft.com/office/drawing/2014/main" id="{405164CD-917B-235E-59E0-0E81FFD15F46}"/>
                </a:ext>
              </a:extLst>
            </p:cNvPr>
            <p:cNvGrpSpPr/>
            <p:nvPr/>
          </p:nvGrpSpPr>
          <p:grpSpPr>
            <a:xfrm>
              <a:off x="8479615" y="21489019"/>
              <a:ext cx="84788" cy="91092"/>
              <a:chOff x="12626158" y="10798008"/>
              <a:chExt cx="84788" cy="91092"/>
            </a:xfrm>
          </p:grpSpPr>
          <p:sp>
            <p:nvSpPr>
              <p:cNvPr id="6658" name="Text Box 3036">
                <a:extLst>
                  <a:ext uri="{FF2B5EF4-FFF2-40B4-BE49-F238E27FC236}">
                    <a16:creationId xmlns:a16="http://schemas.microsoft.com/office/drawing/2014/main" id="{1A6AE5AA-66C8-4816-0F3C-7E023AA4F6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61" name="Text Box 3036">
                <a:extLst>
                  <a:ext uri="{FF2B5EF4-FFF2-40B4-BE49-F238E27FC236}">
                    <a16:creationId xmlns:a16="http://schemas.microsoft.com/office/drawing/2014/main" id="{CE86F221-7354-EB47-1A6A-EED5BBAB5C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62" name="Text Box 3036">
                <a:extLst>
                  <a:ext uri="{FF2B5EF4-FFF2-40B4-BE49-F238E27FC236}">
                    <a16:creationId xmlns:a16="http://schemas.microsoft.com/office/drawing/2014/main" id="{587C0EFF-BB8C-8F5A-876F-6FE6857F23D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63" name="Group 6662">
              <a:extLst>
                <a:ext uri="{FF2B5EF4-FFF2-40B4-BE49-F238E27FC236}">
                  <a16:creationId xmlns:a16="http://schemas.microsoft.com/office/drawing/2014/main" id="{8683AFE5-F2BA-2041-C1CB-17F030CF6A0C}"/>
                </a:ext>
              </a:extLst>
            </p:cNvPr>
            <p:cNvGrpSpPr/>
            <p:nvPr/>
          </p:nvGrpSpPr>
          <p:grpSpPr>
            <a:xfrm>
              <a:off x="8479615" y="21611332"/>
              <a:ext cx="84788" cy="91092"/>
              <a:chOff x="12626158" y="10798008"/>
              <a:chExt cx="84788" cy="91092"/>
            </a:xfrm>
          </p:grpSpPr>
          <p:sp>
            <p:nvSpPr>
              <p:cNvPr id="6664" name="Text Box 3036">
                <a:extLst>
                  <a:ext uri="{FF2B5EF4-FFF2-40B4-BE49-F238E27FC236}">
                    <a16:creationId xmlns:a16="http://schemas.microsoft.com/office/drawing/2014/main" id="{C4909044-AFC9-E9A5-492E-2E95A8F8BC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67" name="Text Box 3036">
                <a:extLst>
                  <a:ext uri="{FF2B5EF4-FFF2-40B4-BE49-F238E27FC236}">
                    <a16:creationId xmlns:a16="http://schemas.microsoft.com/office/drawing/2014/main" id="{F19D2F4A-2FCE-F75B-4841-11BBF25AD1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68" name="Text Box 3036">
                <a:extLst>
                  <a:ext uri="{FF2B5EF4-FFF2-40B4-BE49-F238E27FC236}">
                    <a16:creationId xmlns:a16="http://schemas.microsoft.com/office/drawing/2014/main" id="{174525DF-9376-7179-C421-575A625857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69" name="Group 6668">
              <a:extLst>
                <a:ext uri="{FF2B5EF4-FFF2-40B4-BE49-F238E27FC236}">
                  <a16:creationId xmlns:a16="http://schemas.microsoft.com/office/drawing/2014/main" id="{6B1686A1-735B-2968-8ED2-2C61548CB984}"/>
                </a:ext>
              </a:extLst>
            </p:cNvPr>
            <p:cNvGrpSpPr/>
            <p:nvPr/>
          </p:nvGrpSpPr>
          <p:grpSpPr>
            <a:xfrm>
              <a:off x="8475348" y="22587189"/>
              <a:ext cx="84788" cy="91092"/>
              <a:chOff x="12626158" y="10798008"/>
              <a:chExt cx="84788" cy="91092"/>
            </a:xfrm>
          </p:grpSpPr>
          <p:sp>
            <p:nvSpPr>
              <p:cNvPr id="6670" name="Text Box 3036">
                <a:extLst>
                  <a:ext uri="{FF2B5EF4-FFF2-40B4-BE49-F238E27FC236}">
                    <a16:creationId xmlns:a16="http://schemas.microsoft.com/office/drawing/2014/main" id="{6F482469-47F9-29E0-F79F-EA32F1AE8C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73" name="Text Box 3036">
                <a:extLst>
                  <a:ext uri="{FF2B5EF4-FFF2-40B4-BE49-F238E27FC236}">
                    <a16:creationId xmlns:a16="http://schemas.microsoft.com/office/drawing/2014/main" id="{CE65EDA1-01CA-C537-3EA4-4C64EC21D6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74" name="Text Box 3036">
                <a:extLst>
                  <a:ext uri="{FF2B5EF4-FFF2-40B4-BE49-F238E27FC236}">
                    <a16:creationId xmlns:a16="http://schemas.microsoft.com/office/drawing/2014/main" id="{0F0C1BA0-E91C-1FE3-1F45-390149BFF5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75" name="Group 6674">
              <a:extLst>
                <a:ext uri="{FF2B5EF4-FFF2-40B4-BE49-F238E27FC236}">
                  <a16:creationId xmlns:a16="http://schemas.microsoft.com/office/drawing/2014/main" id="{DBC8B10D-A752-E79D-B453-87CCDE2A61AD}"/>
                </a:ext>
              </a:extLst>
            </p:cNvPr>
            <p:cNvGrpSpPr/>
            <p:nvPr/>
          </p:nvGrpSpPr>
          <p:grpSpPr>
            <a:xfrm>
              <a:off x="8474542" y="21854779"/>
              <a:ext cx="84788" cy="91092"/>
              <a:chOff x="12626158" y="10798008"/>
              <a:chExt cx="84788" cy="91092"/>
            </a:xfrm>
          </p:grpSpPr>
          <p:sp>
            <p:nvSpPr>
              <p:cNvPr id="6676" name="Text Box 3036">
                <a:extLst>
                  <a:ext uri="{FF2B5EF4-FFF2-40B4-BE49-F238E27FC236}">
                    <a16:creationId xmlns:a16="http://schemas.microsoft.com/office/drawing/2014/main" id="{AF6F1631-2E31-809C-1E09-1694FB22E8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79" name="Text Box 3036">
                <a:extLst>
                  <a:ext uri="{FF2B5EF4-FFF2-40B4-BE49-F238E27FC236}">
                    <a16:creationId xmlns:a16="http://schemas.microsoft.com/office/drawing/2014/main" id="{485C5A0D-4D1D-D402-D5E4-64F6A29911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80" name="Text Box 3036">
                <a:extLst>
                  <a:ext uri="{FF2B5EF4-FFF2-40B4-BE49-F238E27FC236}">
                    <a16:creationId xmlns:a16="http://schemas.microsoft.com/office/drawing/2014/main" id="{A34D931C-7A36-9FCA-34FD-66EAEE6341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81" name="Group 6680">
              <a:extLst>
                <a:ext uri="{FF2B5EF4-FFF2-40B4-BE49-F238E27FC236}">
                  <a16:creationId xmlns:a16="http://schemas.microsoft.com/office/drawing/2014/main" id="{E8A27F6F-02B8-E996-9B94-ED1F5A6B4389}"/>
                </a:ext>
              </a:extLst>
            </p:cNvPr>
            <p:cNvGrpSpPr/>
            <p:nvPr/>
          </p:nvGrpSpPr>
          <p:grpSpPr>
            <a:xfrm>
              <a:off x="8474542" y="21977092"/>
              <a:ext cx="84788" cy="91092"/>
              <a:chOff x="12626158" y="10798008"/>
              <a:chExt cx="84788" cy="91092"/>
            </a:xfrm>
          </p:grpSpPr>
          <p:sp>
            <p:nvSpPr>
              <p:cNvPr id="6682" name="Text Box 3036">
                <a:extLst>
                  <a:ext uri="{FF2B5EF4-FFF2-40B4-BE49-F238E27FC236}">
                    <a16:creationId xmlns:a16="http://schemas.microsoft.com/office/drawing/2014/main" id="{B0B986E1-FB14-85F9-79A8-E8DEEAFD7B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88" name="Text Box 3036">
                <a:extLst>
                  <a:ext uri="{FF2B5EF4-FFF2-40B4-BE49-F238E27FC236}">
                    <a16:creationId xmlns:a16="http://schemas.microsoft.com/office/drawing/2014/main" id="{F3319EF5-1409-459A-1561-20087CE953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89" name="Text Box 3036">
                <a:extLst>
                  <a:ext uri="{FF2B5EF4-FFF2-40B4-BE49-F238E27FC236}">
                    <a16:creationId xmlns:a16="http://schemas.microsoft.com/office/drawing/2014/main" id="{25D14F07-C7B8-5DED-A6B9-9CDD178568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90" name="Group 6689">
              <a:extLst>
                <a:ext uri="{FF2B5EF4-FFF2-40B4-BE49-F238E27FC236}">
                  <a16:creationId xmlns:a16="http://schemas.microsoft.com/office/drawing/2014/main" id="{2270B57F-CE73-1541-94B0-3A4DA3C3A034}"/>
                </a:ext>
              </a:extLst>
            </p:cNvPr>
            <p:cNvGrpSpPr/>
            <p:nvPr/>
          </p:nvGrpSpPr>
          <p:grpSpPr>
            <a:xfrm>
              <a:off x="8477430" y="22103101"/>
              <a:ext cx="84788" cy="91092"/>
              <a:chOff x="12626158" y="10798008"/>
              <a:chExt cx="84788" cy="91092"/>
            </a:xfrm>
          </p:grpSpPr>
          <p:sp>
            <p:nvSpPr>
              <p:cNvPr id="6692" name="Text Box 3036">
                <a:extLst>
                  <a:ext uri="{FF2B5EF4-FFF2-40B4-BE49-F238E27FC236}">
                    <a16:creationId xmlns:a16="http://schemas.microsoft.com/office/drawing/2014/main" id="{F5823225-C9FF-7549-6ED5-33607097F3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93" name="Text Box 3036">
                <a:extLst>
                  <a:ext uri="{FF2B5EF4-FFF2-40B4-BE49-F238E27FC236}">
                    <a16:creationId xmlns:a16="http://schemas.microsoft.com/office/drawing/2014/main" id="{D9865A76-2D70-620C-1E98-6D01AEDFAA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94" name="Text Box 3036">
                <a:extLst>
                  <a:ext uri="{FF2B5EF4-FFF2-40B4-BE49-F238E27FC236}">
                    <a16:creationId xmlns:a16="http://schemas.microsoft.com/office/drawing/2014/main" id="{F7E72B73-4B18-5151-85B0-0849B3E51D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95" name="Group 6694">
              <a:extLst>
                <a:ext uri="{FF2B5EF4-FFF2-40B4-BE49-F238E27FC236}">
                  <a16:creationId xmlns:a16="http://schemas.microsoft.com/office/drawing/2014/main" id="{7D94A96A-1FF9-1214-0858-B26BE22E20A5}"/>
                </a:ext>
              </a:extLst>
            </p:cNvPr>
            <p:cNvGrpSpPr/>
            <p:nvPr/>
          </p:nvGrpSpPr>
          <p:grpSpPr>
            <a:xfrm>
              <a:off x="8477430" y="22225414"/>
              <a:ext cx="84788" cy="91092"/>
              <a:chOff x="12626158" y="10798008"/>
              <a:chExt cx="84788" cy="91092"/>
            </a:xfrm>
          </p:grpSpPr>
          <p:sp>
            <p:nvSpPr>
              <p:cNvPr id="6696" name="Text Box 3036">
                <a:extLst>
                  <a:ext uri="{FF2B5EF4-FFF2-40B4-BE49-F238E27FC236}">
                    <a16:creationId xmlns:a16="http://schemas.microsoft.com/office/drawing/2014/main" id="{A330227F-B00A-02DF-8951-466807F062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97" name="Text Box 3036">
                <a:extLst>
                  <a:ext uri="{FF2B5EF4-FFF2-40B4-BE49-F238E27FC236}">
                    <a16:creationId xmlns:a16="http://schemas.microsoft.com/office/drawing/2014/main" id="{542C8200-AE2A-8D3E-945D-10CD9D6188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98" name="Text Box 3036">
                <a:extLst>
                  <a:ext uri="{FF2B5EF4-FFF2-40B4-BE49-F238E27FC236}">
                    <a16:creationId xmlns:a16="http://schemas.microsoft.com/office/drawing/2014/main" id="{6AD92EAC-D901-499B-7F90-16A8066818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99" name="Group 6698">
              <a:extLst>
                <a:ext uri="{FF2B5EF4-FFF2-40B4-BE49-F238E27FC236}">
                  <a16:creationId xmlns:a16="http://schemas.microsoft.com/office/drawing/2014/main" id="{0AEB62F0-1DAD-AA46-6812-038E7F97372E}"/>
                </a:ext>
              </a:extLst>
            </p:cNvPr>
            <p:cNvGrpSpPr/>
            <p:nvPr/>
          </p:nvGrpSpPr>
          <p:grpSpPr>
            <a:xfrm>
              <a:off x="8473717" y="22348943"/>
              <a:ext cx="84788" cy="91092"/>
              <a:chOff x="12626158" y="10798008"/>
              <a:chExt cx="84788" cy="91092"/>
            </a:xfrm>
          </p:grpSpPr>
          <p:sp>
            <p:nvSpPr>
              <p:cNvPr id="6700" name="Text Box 3036">
                <a:extLst>
                  <a:ext uri="{FF2B5EF4-FFF2-40B4-BE49-F238E27FC236}">
                    <a16:creationId xmlns:a16="http://schemas.microsoft.com/office/drawing/2014/main" id="{39C74D1B-8347-B6E3-9973-D2AAC6824A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01" name="Text Box 3036">
                <a:extLst>
                  <a:ext uri="{FF2B5EF4-FFF2-40B4-BE49-F238E27FC236}">
                    <a16:creationId xmlns:a16="http://schemas.microsoft.com/office/drawing/2014/main" id="{D9087445-0011-6044-DCB0-5F4F3490CF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02" name="Text Box 3036">
                <a:extLst>
                  <a:ext uri="{FF2B5EF4-FFF2-40B4-BE49-F238E27FC236}">
                    <a16:creationId xmlns:a16="http://schemas.microsoft.com/office/drawing/2014/main" id="{7587C035-43DA-5D09-D158-C5F5A21DE1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703" name="Group 6702">
              <a:extLst>
                <a:ext uri="{FF2B5EF4-FFF2-40B4-BE49-F238E27FC236}">
                  <a16:creationId xmlns:a16="http://schemas.microsoft.com/office/drawing/2014/main" id="{CFE16B05-B183-BE0B-E2D9-54220EC2F9E4}"/>
                </a:ext>
              </a:extLst>
            </p:cNvPr>
            <p:cNvGrpSpPr/>
            <p:nvPr/>
          </p:nvGrpSpPr>
          <p:grpSpPr>
            <a:xfrm>
              <a:off x="8472357" y="22468861"/>
              <a:ext cx="84788" cy="91092"/>
              <a:chOff x="12626158" y="10798008"/>
              <a:chExt cx="84788" cy="91092"/>
            </a:xfrm>
          </p:grpSpPr>
          <p:sp>
            <p:nvSpPr>
              <p:cNvPr id="6704" name="Text Box 3036">
                <a:extLst>
                  <a:ext uri="{FF2B5EF4-FFF2-40B4-BE49-F238E27FC236}">
                    <a16:creationId xmlns:a16="http://schemas.microsoft.com/office/drawing/2014/main" id="{D92DAB75-0A04-A651-3540-C554658B84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05" name="Text Box 3036">
                <a:extLst>
                  <a:ext uri="{FF2B5EF4-FFF2-40B4-BE49-F238E27FC236}">
                    <a16:creationId xmlns:a16="http://schemas.microsoft.com/office/drawing/2014/main" id="{5F887A5B-D0F8-30D6-BC3F-D2B5518C53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06" name="Text Box 3036">
                <a:extLst>
                  <a:ext uri="{FF2B5EF4-FFF2-40B4-BE49-F238E27FC236}">
                    <a16:creationId xmlns:a16="http://schemas.microsoft.com/office/drawing/2014/main" id="{3FAA895D-127F-AADC-6E82-F708F67ACB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310" name="FTU - depressor anguli oris">
              <a:extLst>
                <a:ext uri="{FF2B5EF4-FFF2-40B4-BE49-F238E27FC236}">
                  <a16:creationId xmlns:a16="http://schemas.microsoft.com/office/drawing/2014/main" id="{0F763E42-9C22-0DFC-6D36-E3DD453E8CC6}"/>
                </a:ext>
              </a:extLst>
            </p:cNvPr>
            <p:cNvSpPr txBox="1"/>
            <p:nvPr/>
          </p:nvSpPr>
          <p:spPr>
            <a:xfrm>
              <a:off x="7156997" y="2172193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Biceps femoris short</a:t>
              </a:r>
            </a:p>
          </p:txBody>
        </p:sp>
        <p:grpSp>
          <p:nvGrpSpPr>
            <p:cNvPr id="6313" name="Group 6312">
              <a:extLst>
                <a:ext uri="{FF2B5EF4-FFF2-40B4-BE49-F238E27FC236}">
                  <a16:creationId xmlns:a16="http://schemas.microsoft.com/office/drawing/2014/main" id="{9DE7B4C8-E28B-7142-2904-E39B4C748661}"/>
                </a:ext>
              </a:extLst>
            </p:cNvPr>
            <p:cNvGrpSpPr/>
            <p:nvPr/>
          </p:nvGrpSpPr>
          <p:grpSpPr>
            <a:xfrm>
              <a:off x="8479389" y="21731338"/>
              <a:ext cx="84788" cy="91092"/>
              <a:chOff x="12626158" y="10798008"/>
              <a:chExt cx="84788" cy="91092"/>
            </a:xfrm>
          </p:grpSpPr>
          <p:sp>
            <p:nvSpPr>
              <p:cNvPr id="6314" name="Text Box 3036">
                <a:extLst>
                  <a:ext uri="{FF2B5EF4-FFF2-40B4-BE49-F238E27FC236}">
                    <a16:creationId xmlns:a16="http://schemas.microsoft.com/office/drawing/2014/main" id="{0FA4E264-22B6-5B6C-EF53-8D069531E5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15" name="Text Box 3036">
                <a:extLst>
                  <a:ext uri="{FF2B5EF4-FFF2-40B4-BE49-F238E27FC236}">
                    <a16:creationId xmlns:a16="http://schemas.microsoft.com/office/drawing/2014/main" id="{B7661C73-78BD-C7A1-0242-6F82636E57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16" name="Text Box 3036">
                <a:extLst>
                  <a:ext uri="{FF2B5EF4-FFF2-40B4-BE49-F238E27FC236}">
                    <a16:creationId xmlns:a16="http://schemas.microsoft.com/office/drawing/2014/main" id="{B89D2F54-0C0E-9725-075B-850E3A0F69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90" name="Group 389">
            <a:extLst>
              <a:ext uri="{FF2B5EF4-FFF2-40B4-BE49-F238E27FC236}">
                <a16:creationId xmlns:a16="http://schemas.microsoft.com/office/drawing/2014/main" id="{74511343-7FAE-76ED-F79B-D39C75B95DAD}"/>
              </a:ext>
            </a:extLst>
          </p:cNvPr>
          <p:cNvGrpSpPr/>
          <p:nvPr/>
        </p:nvGrpSpPr>
        <p:grpSpPr>
          <a:xfrm>
            <a:off x="32583851" y="5286140"/>
            <a:ext cx="1440000" cy="784459"/>
            <a:chOff x="7152345" y="5014338"/>
            <a:chExt cx="1440000" cy="766290"/>
          </a:xfrm>
        </p:grpSpPr>
        <p:grpSp>
          <p:nvGrpSpPr>
            <p:cNvPr id="391" name="organ group - head &amp; neck muscles">
              <a:extLst>
                <a:ext uri="{FF2B5EF4-FFF2-40B4-BE49-F238E27FC236}">
                  <a16:creationId xmlns:a16="http://schemas.microsoft.com/office/drawing/2014/main" id="{455B55A4-4366-35B8-2105-22628CD5BF06}"/>
                </a:ext>
              </a:extLst>
            </p:cNvPr>
            <p:cNvGrpSpPr/>
            <p:nvPr/>
          </p:nvGrpSpPr>
          <p:grpSpPr>
            <a:xfrm>
              <a:off x="7152345" y="5014338"/>
              <a:ext cx="1440000" cy="766290"/>
              <a:chOff x="6009350" y="5014338"/>
              <a:chExt cx="1440000" cy="766290"/>
            </a:xfrm>
          </p:grpSpPr>
          <p:sp>
            <p:nvSpPr>
              <p:cNvPr id="6495" name="organ - head &amp; neck muscles">
                <a:extLst>
                  <a:ext uri="{FF2B5EF4-FFF2-40B4-BE49-F238E27FC236}">
                    <a16:creationId xmlns:a16="http://schemas.microsoft.com/office/drawing/2014/main" id="{A9A3067A-E528-9E56-C522-C176BF24CF60}"/>
                  </a:ext>
                </a:extLst>
              </p:cNvPr>
              <p:cNvSpPr txBox="1"/>
              <p:nvPr/>
            </p:nvSpPr>
            <p:spPr>
              <a:xfrm>
                <a:off x="6009350" y="5014338"/>
                <a:ext cx="1440000" cy="76629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Cranium</a:t>
                </a:r>
              </a:p>
            </p:txBody>
          </p:sp>
          <p:sp>
            <p:nvSpPr>
              <p:cNvPr id="6496" name="FTU - mylohyoid">
                <a:extLst>
                  <a:ext uri="{FF2B5EF4-FFF2-40B4-BE49-F238E27FC236}">
                    <a16:creationId xmlns:a16="http://schemas.microsoft.com/office/drawing/2014/main" id="{8E14CE0C-B1D6-A711-4519-9CA28C2E99DA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Frontal bone</a:t>
                </a:r>
              </a:p>
            </p:txBody>
          </p:sp>
          <p:sp>
            <p:nvSpPr>
              <p:cNvPr id="6497" name="FTU - digastric">
                <a:extLst>
                  <a:ext uri="{FF2B5EF4-FFF2-40B4-BE49-F238E27FC236}">
                    <a16:creationId xmlns:a16="http://schemas.microsoft.com/office/drawing/2014/main" id="{1345C207-3662-D124-A299-8C9AF4D6F1AC}"/>
                  </a:ext>
                </a:extLst>
              </p:cNvPr>
              <p:cNvSpPr txBox="1"/>
              <p:nvPr/>
            </p:nvSpPr>
            <p:spPr>
              <a:xfrm>
                <a:off x="6009350" y="52561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Occipital bone</a:t>
                </a:r>
              </a:p>
            </p:txBody>
          </p:sp>
          <p:sp>
            <p:nvSpPr>
              <p:cNvPr id="6500" name="FTU - geniohyoid">
                <a:extLst>
                  <a:ext uri="{FF2B5EF4-FFF2-40B4-BE49-F238E27FC236}">
                    <a16:creationId xmlns:a16="http://schemas.microsoft.com/office/drawing/2014/main" id="{72729310-BFE1-6B0D-9B1A-D204D5DFF66A}"/>
                  </a:ext>
                </a:extLst>
              </p:cNvPr>
              <p:cNvSpPr txBox="1"/>
              <p:nvPr/>
            </p:nvSpPr>
            <p:spPr>
              <a:xfrm>
                <a:off x="6009350" y="53792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Parietal bone</a:t>
                </a:r>
              </a:p>
            </p:txBody>
          </p:sp>
          <p:sp>
            <p:nvSpPr>
              <p:cNvPr id="6728" name="FTU - longus capitis">
                <a:extLst>
                  <a:ext uri="{FF2B5EF4-FFF2-40B4-BE49-F238E27FC236}">
                    <a16:creationId xmlns:a16="http://schemas.microsoft.com/office/drawing/2014/main" id="{204AB9D2-0D0E-0F48-AB59-9D2EECA47780}"/>
                  </a:ext>
                </a:extLst>
              </p:cNvPr>
              <p:cNvSpPr txBox="1"/>
              <p:nvPr/>
            </p:nvSpPr>
            <p:spPr>
              <a:xfrm>
                <a:off x="6009350" y="550024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Sphenoid bone</a:t>
                </a:r>
              </a:p>
            </p:txBody>
          </p:sp>
          <p:sp>
            <p:nvSpPr>
              <p:cNvPr id="6755" name="FTU - longus colli inferior">
                <a:extLst>
                  <a:ext uri="{FF2B5EF4-FFF2-40B4-BE49-F238E27FC236}">
                    <a16:creationId xmlns:a16="http://schemas.microsoft.com/office/drawing/2014/main" id="{9BAF8511-7399-CBBE-CDC8-FC5AD495AECD}"/>
                  </a:ext>
                </a:extLst>
              </p:cNvPr>
              <p:cNvSpPr txBox="1"/>
              <p:nvPr/>
            </p:nvSpPr>
            <p:spPr>
              <a:xfrm>
                <a:off x="6009350" y="562126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Temporal bone</a:t>
                </a:r>
              </a:p>
            </p:txBody>
          </p:sp>
        </p:grpSp>
        <p:grpSp>
          <p:nvGrpSpPr>
            <p:cNvPr id="392" name="Group 391">
              <a:extLst>
                <a:ext uri="{FF2B5EF4-FFF2-40B4-BE49-F238E27FC236}">
                  <a16:creationId xmlns:a16="http://schemas.microsoft.com/office/drawing/2014/main" id="{47386D83-AF49-1B2F-E84D-5B0A6866A89B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440" name="Text Box 3036">
                <a:extLst>
                  <a:ext uri="{FF2B5EF4-FFF2-40B4-BE49-F238E27FC236}">
                    <a16:creationId xmlns:a16="http://schemas.microsoft.com/office/drawing/2014/main" id="{DB2104F3-4349-46B8-B78D-1CDD9CCB2A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41" name="Text Box 3036">
                <a:extLst>
                  <a:ext uri="{FF2B5EF4-FFF2-40B4-BE49-F238E27FC236}">
                    <a16:creationId xmlns:a16="http://schemas.microsoft.com/office/drawing/2014/main" id="{64804F25-4967-226D-2F53-03911478B1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42" name="Text Box 3036">
                <a:extLst>
                  <a:ext uri="{FF2B5EF4-FFF2-40B4-BE49-F238E27FC236}">
                    <a16:creationId xmlns:a16="http://schemas.microsoft.com/office/drawing/2014/main" id="{191628B9-0A8F-8A80-1A92-59EA02B3F5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93" name="Group 392">
              <a:extLst>
                <a:ext uri="{FF2B5EF4-FFF2-40B4-BE49-F238E27FC236}">
                  <a16:creationId xmlns:a16="http://schemas.microsoft.com/office/drawing/2014/main" id="{06DAC583-FB18-401B-2D72-476A3179AA5A}"/>
                </a:ext>
              </a:extLst>
            </p:cNvPr>
            <p:cNvGrpSpPr/>
            <p:nvPr/>
          </p:nvGrpSpPr>
          <p:grpSpPr>
            <a:xfrm>
              <a:off x="8475630" y="5265090"/>
              <a:ext cx="84788" cy="91092"/>
              <a:chOff x="12626158" y="10798008"/>
              <a:chExt cx="84788" cy="91092"/>
            </a:xfrm>
          </p:grpSpPr>
          <p:sp>
            <p:nvSpPr>
              <p:cNvPr id="6401" name="Text Box 3036">
                <a:extLst>
                  <a:ext uri="{FF2B5EF4-FFF2-40B4-BE49-F238E27FC236}">
                    <a16:creationId xmlns:a16="http://schemas.microsoft.com/office/drawing/2014/main" id="{0E6D098B-5082-730D-DBE1-F58D808E74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18" name="Text Box 3036">
                <a:extLst>
                  <a:ext uri="{FF2B5EF4-FFF2-40B4-BE49-F238E27FC236}">
                    <a16:creationId xmlns:a16="http://schemas.microsoft.com/office/drawing/2014/main" id="{CFBC4E9B-0421-DAB3-E4C0-3B400C0A4A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37" name="Text Box 3036">
                <a:extLst>
                  <a:ext uri="{FF2B5EF4-FFF2-40B4-BE49-F238E27FC236}">
                    <a16:creationId xmlns:a16="http://schemas.microsoft.com/office/drawing/2014/main" id="{F16D0D79-4BD3-AE56-8241-607E60CCD9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2" name="Group 1381">
              <a:extLst>
                <a:ext uri="{FF2B5EF4-FFF2-40B4-BE49-F238E27FC236}">
                  <a16:creationId xmlns:a16="http://schemas.microsoft.com/office/drawing/2014/main" id="{F4673926-F75A-3C71-C9A3-498EB1BC403E}"/>
                </a:ext>
              </a:extLst>
            </p:cNvPr>
            <p:cNvGrpSpPr/>
            <p:nvPr/>
          </p:nvGrpSpPr>
          <p:grpSpPr>
            <a:xfrm>
              <a:off x="8476561" y="5387592"/>
              <a:ext cx="84788" cy="91092"/>
              <a:chOff x="12626158" y="10798008"/>
              <a:chExt cx="84788" cy="91092"/>
            </a:xfrm>
          </p:grpSpPr>
          <p:sp>
            <p:nvSpPr>
              <p:cNvPr id="6398" name="Text Box 3036">
                <a:extLst>
                  <a:ext uri="{FF2B5EF4-FFF2-40B4-BE49-F238E27FC236}">
                    <a16:creationId xmlns:a16="http://schemas.microsoft.com/office/drawing/2014/main" id="{7FE56947-3F4D-EE48-8BDE-F31CEC4F25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99" name="Text Box 3036">
                <a:extLst>
                  <a:ext uri="{FF2B5EF4-FFF2-40B4-BE49-F238E27FC236}">
                    <a16:creationId xmlns:a16="http://schemas.microsoft.com/office/drawing/2014/main" id="{D795EB0E-1CC4-2EE9-C726-E84446E023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00" name="Text Box 3036">
                <a:extLst>
                  <a:ext uri="{FF2B5EF4-FFF2-40B4-BE49-F238E27FC236}">
                    <a16:creationId xmlns:a16="http://schemas.microsoft.com/office/drawing/2014/main" id="{D93198B8-79BB-7716-E28F-88737F1F98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252" name="Group 6251">
              <a:extLst>
                <a:ext uri="{FF2B5EF4-FFF2-40B4-BE49-F238E27FC236}">
                  <a16:creationId xmlns:a16="http://schemas.microsoft.com/office/drawing/2014/main" id="{F2E1AD3C-9508-88A2-2602-A09BEA826800}"/>
                </a:ext>
              </a:extLst>
            </p:cNvPr>
            <p:cNvGrpSpPr/>
            <p:nvPr/>
          </p:nvGrpSpPr>
          <p:grpSpPr>
            <a:xfrm>
              <a:off x="8475201" y="5511970"/>
              <a:ext cx="84788" cy="91092"/>
              <a:chOff x="12626158" y="10798008"/>
              <a:chExt cx="84788" cy="91092"/>
            </a:xfrm>
          </p:grpSpPr>
          <p:sp>
            <p:nvSpPr>
              <p:cNvPr id="6321" name="Text Box 3036">
                <a:extLst>
                  <a:ext uri="{FF2B5EF4-FFF2-40B4-BE49-F238E27FC236}">
                    <a16:creationId xmlns:a16="http://schemas.microsoft.com/office/drawing/2014/main" id="{034AB032-568D-808B-5956-7F266A0268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22" name="Text Box 3036">
                <a:extLst>
                  <a:ext uri="{FF2B5EF4-FFF2-40B4-BE49-F238E27FC236}">
                    <a16:creationId xmlns:a16="http://schemas.microsoft.com/office/drawing/2014/main" id="{AEB7BE9E-D225-7F4C-A84A-29A83B0616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93" name="Text Box 3036">
                <a:extLst>
                  <a:ext uri="{FF2B5EF4-FFF2-40B4-BE49-F238E27FC236}">
                    <a16:creationId xmlns:a16="http://schemas.microsoft.com/office/drawing/2014/main" id="{5AAA034F-CD46-DC35-B2DB-D6E2B1A45D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07" name="Group 6306">
              <a:extLst>
                <a:ext uri="{FF2B5EF4-FFF2-40B4-BE49-F238E27FC236}">
                  <a16:creationId xmlns:a16="http://schemas.microsoft.com/office/drawing/2014/main" id="{66678FEA-FE26-29E6-E309-17F0B6E72B29}"/>
                </a:ext>
              </a:extLst>
            </p:cNvPr>
            <p:cNvGrpSpPr/>
            <p:nvPr/>
          </p:nvGrpSpPr>
          <p:grpSpPr>
            <a:xfrm>
              <a:off x="8475201" y="5629823"/>
              <a:ext cx="84788" cy="91092"/>
              <a:chOff x="12626158" y="10798008"/>
              <a:chExt cx="84788" cy="91092"/>
            </a:xfrm>
          </p:grpSpPr>
          <p:sp>
            <p:nvSpPr>
              <p:cNvPr id="6308" name="Text Box 3036">
                <a:extLst>
                  <a:ext uri="{FF2B5EF4-FFF2-40B4-BE49-F238E27FC236}">
                    <a16:creationId xmlns:a16="http://schemas.microsoft.com/office/drawing/2014/main" id="{393729E4-C999-10E6-311E-659D10C364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09" name="Text Box 3036">
                <a:extLst>
                  <a:ext uri="{FF2B5EF4-FFF2-40B4-BE49-F238E27FC236}">
                    <a16:creationId xmlns:a16="http://schemas.microsoft.com/office/drawing/2014/main" id="{0AAE1C7B-5D41-C5B8-175B-E5279E8F9D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20" name="Text Box 3036">
                <a:extLst>
                  <a:ext uri="{FF2B5EF4-FFF2-40B4-BE49-F238E27FC236}">
                    <a16:creationId xmlns:a16="http://schemas.microsoft.com/office/drawing/2014/main" id="{83C6C1E4-FD44-C7F9-2B5F-2AB4BF6744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026" name="Group 7025">
            <a:extLst>
              <a:ext uri="{FF2B5EF4-FFF2-40B4-BE49-F238E27FC236}">
                <a16:creationId xmlns:a16="http://schemas.microsoft.com/office/drawing/2014/main" id="{5C6093A7-9B07-75DE-6EB7-F2CD646078B3}"/>
              </a:ext>
            </a:extLst>
          </p:cNvPr>
          <p:cNvGrpSpPr/>
          <p:nvPr/>
        </p:nvGrpSpPr>
        <p:grpSpPr>
          <a:xfrm>
            <a:off x="34362631" y="5297652"/>
            <a:ext cx="1440000" cy="276012"/>
            <a:chOff x="7152345" y="5014339"/>
            <a:chExt cx="1440000" cy="276012"/>
          </a:xfrm>
        </p:grpSpPr>
        <p:grpSp>
          <p:nvGrpSpPr>
            <p:cNvPr id="7027" name="organ group - head &amp; neck muscles">
              <a:extLst>
                <a:ext uri="{FF2B5EF4-FFF2-40B4-BE49-F238E27FC236}">
                  <a16:creationId xmlns:a16="http://schemas.microsoft.com/office/drawing/2014/main" id="{6D09CF17-0976-A790-9AE2-6695B9EDFA9D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7131" name="organ - head &amp; neck muscles">
                <a:extLst>
                  <a:ext uri="{FF2B5EF4-FFF2-40B4-BE49-F238E27FC236}">
                    <a16:creationId xmlns:a16="http://schemas.microsoft.com/office/drawing/2014/main" id="{6D793BDC-982E-748F-C27B-5A6091DD985E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Eye socket</a:t>
                </a:r>
              </a:p>
            </p:txBody>
          </p:sp>
          <p:sp>
            <p:nvSpPr>
              <p:cNvPr id="7132" name="FTU - mylohyoid">
                <a:extLst>
                  <a:ext uri="{FF2B5EF4-FFF2-40B4-BE49-F238E27FC236}">
                    <a16:creationId xmlns:a16="http://schemas.microsoft.com/office/drawing/2014/main" id="{FD964A5B-1344-8775-BE62-18D48D5D5BAD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Lacrimal bone</a:t>
                </a:r>
              </a:p>
            </p:txBody>
          </p:sp>
        </p:grpSp>
        <p:grpSp>
          <p:nvGrpSpPr>
            <p:cNvPr id="7097" name="Group 7096">
              <a:extLst>
                <a:ext uri="{FF2B5EF4-FFF2-40B4-BE49-F238E27FC236}">
                  <a16:creationId xmlns:a16="http://schemas.microsoft.com/office/drawing/2014/main" id="{276AB062-8330-DEE1-4379-73EFCFE2E979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7128" name="Text Box 3036">
                <a:extLst>
                  <a:ext uri="{FF2B5EF4-FFF2-40B4-BE49-F238E27FC236}">
                    <a16:creationId xmlns:a16="http://schemas.microsoft.com/office/drawing/2014/main" id="{29E31176-6969-804C-A079-C84AF18E8D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9" name="Text Box 3036">
                <a:extLst>
                  <a:ext uri="{FF2B5EF4-FFF2-40B4-BE49-F238E27FC236}">
                    <a16:creationId xmlns:a16="http://schemas.microsoft.com/office/drawing/2014/main" id="{C135C739-6E75-A77B-6739-DD8CE38B9C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30" name="Text Box 3036">
                <a:extLst>
                  <a:ext uri="{FF2B5EF4-FFF2-40B4-BE49-F238E27FC236}">
                    <a16:creationId xmlns:a16="http://schemas.microsoft.com/office/drawing/2014/main" id="{184DC975-B76F-EDA6-5BF3-4F85E30ECD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193" name="Group 7192">
            <a:extLst>
              <a:ext uri="{FF2B5EF4-FFF2-40B4-BE49-F238E27FC236}">
                <a16:creationId xmlns:a16="http://schemas.microsoft.com/office/drawing/2014/main" id="{7C5E6580-7575-DC0C-A121-CA72BB97A617}"/>
              </a:ext>
            </a:extLst>
          </p:cNvPr>
          <p:cNvGrpSpPr/>
          <p:nvPr/>
        </p:nvGrpSpPr>
        <p:grpSpPr>
          <a:xfrm>
            <a:off x="34364011" y="5613138"/>
            <a:ext cx="1440000" cy="276012"/>
            <a:chOff x="7152345" y="5014339"/>
            <a:chExt cx="1440000" cy="276012"/>
          </a:xfrm>
        </p:grpSpPr>
        <p:grpSp>
          <p:nvGrpSpPr>
            <p:cNvPr id="7194" name="organ group - head &amp; neck muscles">
              <a:extLst>
                <a:ext uri="{FF2B5EF4-FFF2-40B4-BE49-F238E27FC236}">
                  <a16:creationId xmlns:a16="http://schemas.microsoft.com/office/drawing/2014/main" id="{1CDD93A2-0A0C-585B-78B6-E9FB8F6FDCC3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2644" name="organ - head &amp; neck muscles">
                <a:extLst>
                  <a:ext uri="{FF2B5EF4-FFF2-40B4-BE49-F238E27FC236}">
                    <a16:creationId xmlns:a16="http://schemas.microsoft.com/office/drawing/2014/main" id="{C706D186-0AC2-7C7A-4E89-4A443EFB4D9C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Cheekbone</a:t>
                </a:r>
              </a:p>
            </p:txBody>
          </p:sp>
          <p:sp>
            <p:nvSpPr>
              <p:cNvPr id="2645" name="FTU - mylohyoid">
                <a:extLst>
                  <a:ext uri="{FF2B5EF4-FFF2-40B4-BE49-F238E27FC236}">
                    <a16:creationId xmlns:a16="http://schemas.microsoft.com/office/drawing/2014/main" id="{810A8D56-E46C-BCA7-4AE6-F050A9126066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 bone</a:t>
                </a:r>
              </a:p>
            </p:txBody>
          </p:sp>
        </p:grpSp>
        <p:grpSp>
          <p:nvGrpSpPr>
            <p:cNvPr id="2625" name="Group 2624">
              <a:extLst>
                <a:ext uri="{FF2B5EF4-FFF2-40B4-BE49-F238E27FC236}">
                  <a16:creationId xmlns:a16="http://schemas.microsoft.com/office/drawing/2014/main" id="{F2E5AE58-53A8-6C73-C32E-2620E7EA763E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2626" name="Text Box 3036">
                <a:extLst>
                  <a:ext uri="{FF2B5EF4-FFF2-40B4-BE49-F238E27FC236}">
                    <a16:creationId xmlns:a16="http://schemas.microsoft.com/office/drawing/2014/main" id="{603F968E-F745-6D99-032C-D8FE2176A8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42" name="Text Box 3036">
                <a:extLst>
                  <a:ext uri="{FF2B5EF4-FFF2-40B4-BE49-F238E27FC236}">
                    <a16:creationId xmlns:a16="http://schemas.microsoft.com/office/drawing/2014/main" id="{AAE4E2CC-9D72-DE1C-451B-1A9DEE44AA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43" name="Text Box 3036">
                <a:extLst>
                  <a:ext uri="{FF2B5EF4-FFF2-40B4-BE49-F238E27FC236}">
                    <a16:creationId xmlns:a16="http://schemas.microsoft.com/office/drawing/2014/main" id="{537FBAAA-38EA-EEE7-5500-68762CEC4F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20" name="Group 2619">
            <a:extLst>
              <a:ext uri="{FF2B5EF4-FFF2-40B4-BE49-F238E27FC236}">
                <a16:creationId xmlns:a16="http://schemas.microsoft.com/office/drawing/2014/main" id="{C1604F6A-C3EB-958E-9E55-E1F14BADDC6A}"/>
              </a:ext>
            </a:extLst>
          </p:cNvPr>
          <p:cNvGrpSpPr/>
          <p:nvPr/>
        </p:nvGrpSpPr>
        <p:grpSpPr>
          <a:xfrm>
            <a:off x="36026979" y="5284096"/>
            <a:ext cx="1440821" cy="897630"/>
            <a:chOff x="36026979" y="5284096"/>
            <a:chExt cx="1440821" cy="897630"/>
          </a:xfrm>
        </p:grpSpPr>
        <p:grpSp>
          <p:nvGrpSpPr>
            <p:cNvPr id="7102" name="Group 7101">
              <a:extLst>
                <a:ext uri="{FF2B5EF4-FFF2-40B4-BE49-F238E27FC236}">
                  <a16:creationId xmlns:a16="http://schemas.microsoft.com/office/drawing/2014/main" id="{7D97EDA7-C49B-2D61-B0F4-8EC7A5E5AABA}"/>
                </a:ext>
              </a:extLst>
            </p:cNvPr>
            <p:cNvGrpSpPr/>
            <p:nvPr/>
          </p:nvGrpSpPr>
          <p:grpSpPr>
            <a:xfrm>
              <a:off x="36026979" y="5284096"/>
              <a:ext cx="1440821" cy="897630"/>
              <a:chOff x="36026979" y="5284096"/>
              <a:chExt cx="1440821" cy="897630"/>
            </a:xfrm>
          </p:grpSpPr>
          <p:grpSp>
            <p:nvGrpSpPr>
              <p:cNvPr id="7239" name="Group 7238">
                <a:extLst>
                  <a:ext uri="{FF2B5EF4-FFF2-40B4-BE49-F238E27FC236}">
                    <a16:creationId xmlns:a16="http://schemas.microsoft.com/office/drawing/2014/main" id="{83F1209B-76E9-F21A-22C3-90CA1B42D5B5}"/>
                  </a:ext>
                </a:extLst>
              </p:cNvPr>
              <p:cNvGrpSpPr/>
              <p:nvPr/>
            </p:nvGrpSpPr>
            <p:grpSpPr>
              <a:xfrm>
                <a:off x="36026979" y="5284096"/>
                <a:ext cx="1440000" cy="897630"/>
                <a:chOff x="7152345" y="5014339"/>
                <a:chExt cx="1440000" cy="897630"/>
              </a:xfrm>
            </p:grpSpPr>
            <p:grpSp>
              <p:nvGrpSpPr>
                <p:cNvPr id="7244" name="organ group - head &amp; neck muscles">
                  <a:extLst>
                    <a:ext uri="{FF2B5EF4-FFF2-40B4-BE49-F238E27FC236}">
                      <a16:creationId xmlns:a16="http://schemas.microsoft.com/office/drawing/2014/main" id="{4C313128-2924-AE94-3B11-4F7C05FBC5FB}"/>
                    </a:ext>
                  </a:extLst>
                </p:cNvPr>
                <p:cNvGrpSpPr/>
                <p:nvPr/>
              </p:nvGrpSpPr>
              <p:grpSpPr>
                <a:xfrm>
                  <a:off x="7152345" y="5014339"/>
                  <a:ext cx="1440000" cy="897630"/>
                  <a:chOff x="6009350" y="5014339"/>
                  <a:chExt cx="1440000" cy="897630"/>
                </a:xfrm>
              </p:grpSpPr>
              <p:sp>
                <p:nvSpPr>
                  <p:cNvPr id="7265" name="organ - head &amp; neck muscles">
                    <a:extLst>
                      <a:ext uri="{FF2B5EF4-FFF2-40B4-BE49-F238E27FC236}">
                        <a16:creationId xmlns:a16="http://schemas.microsoft.com/office/drawing/2014/main" id="{6A5E8999-FAEC-982A-4298-466B2AC53D58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014339"/>
                    <a:ext cx="1440000" cy="897630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non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Nose/Nasal cavity</a:t>
                    </a:r>
                  </a:p>
                </p:txBody>
              </p:sp>
              <p:sp>
                <p:nvSpPr>
                  <p:cNvPr id="7266" name="FTU - mylohyoid">
                    <a:extLst>
                      <a:ext uri="{FF2B5EF4-FFF2-40B4-BE49-F238E27FC236}">
                        <a16:creationId xmlns:a16="http://schemas.microsoft.com/office/drawing/2014/main" id="{85151ECC-04C4-24DD-2AE9-6A6F4D069074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1350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Ethmoid bone</a:t>
                    </a:r>
                  </a:p>
                </p:txBody>
              </p:sp>
              <p:sp>
                <p:nvSpPr>
                  <p:cNvPr id="7267" name="FTU - digastric">
                    <a:extLst>
                      <a:ext uri="{FF2B5EF4-FFF2-40B4-BE49-F238E27FC236}">
                        <a16:creationId xmlns:a16="http://schemas.microsoft.com/office/drawing/2014/main" id="{E2E6F6BD-23EF-E395-C1EE-31EB54D747DB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25610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Nasal bone</a:t>
                    </a:r>
                  </a:p>
                </p:txBody>
              </p:sp>
              <p:sp>
                <p:nvSpPr>
                  <p:cNvPr id="7268" name="FTU - geniohyoid">
                    <a:extLst>
                      <a:ext uri="{FF2B5EF4-FFF2-40B4-BE49-F238E27FC236}">
                        <a16:creationId xmlns:a16="http://schemas.microsoft.com/office/drawing/2014/main" id="{683F85AE-3839-B2E6-1944-F40BDE930ED0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379214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Nasal concha</a:t>
                    </a:r>
                  </a:p>
                </p:txBody>
              </p:sp>
              <p:sp>
                <p:nvSpPr>
                  <p:cNvPr id="7269" name="FTU - longus capitis">
                    <a:extLst>
                      <a:ext uri="{FF2B5EF4-FFF2-40B4-BE49-F238E27FC236}">
                        <a16:creationId xmlns:a16="http://schemas.microsoft.com/office/drawing/2014/main" id="{2621A829-F544-9941-F1ED-605BAD4A5EFF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50024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Palatine bone</a:t>
                    </a:r>
                  </a:p>
                </p:txBody>
              </p:sp>
              <p:sp>
                <p:nvSpPr>
                  <p:cNvPr id="7270" name="FTU - longus colli inferior">
                    <a:extLst>
                      <a:ext uri="{FF2B5EF4-FFF2-40B4-BE49-F238E27FC236}">
                        <a16:creationId xmlns:a16="http://schemas.microsoft.com/office/drawing/2014/main" id="{8DA4961F-F3AC-2D69-18A9-F55EEA5F2110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62126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Perpendicular plate of Ethmoid</a:t>
                    </a:r>
                  </a:p>
                </p:txBody>
              </p:sp>
            </p:grpSp>
            <p:grpSp>
              <p:nvGrpSpPr>
                <p:cNvPr id="7245" name="Group 7244">
                  <a:extLst>
                    <a:ext uri="{FF2B5EF4-FFF2-40B4-BE49-F238E27FC236}">
                      <a16:creationId xmlns:a16="http://schemas.microsoft.com/office/drawing/2014/main" id="{B1D4F511-EE70-947A-D07F-C6C3044B98CD}"/>
                    </a:ext>
                  </a:extLst>
                </p:cNvPr>
                <p:cNvGrpSpPr/>
                <p:nvPr/>
              </p:nvGrpSpPr>
              <p:grpSpPr>
                <a:xfrm>
                  <a:off x="8476834" y="5144254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7262" name="Text Box 3036">
                    <a:extLst>
                      <a:ext uri="{FF2B5EF4-FFF2-40B4-BE49-F238E27FC236}">
                        <a16:creationId xmlns:a16="http://schemas.microsoft.com/office/drawing/2014/main" id="{D8B126E7-A395-53B8-7D92-C6CF2E72096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63" name="Text Box 3036">
                    <a:extLst>
                      <a:ext uri="{FF2B5EF4-FFF2-40B4-BE49-F238E27FC236}">
                        <a16:creationId xmlns:a16="http://schemas.microsoft.com/office/drawing/2014/main" id="{E3A16820-CC71-849E-E59F-F6BCAC254A7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64" name="Text Box 3036">
                    <a:extLst>
                      <a:ext uri="{FF2B5EF4-FFF2-40B4-BE49-F238E27FC236}">
                        <a16:creationId xmlns:a16="http://schemas.microsoft.com/office/drawing/2014/main" id="{F169F9B5-4D02-1FFB-8447-D7E668BAFC2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7246" name="Group 7245">
                  <a:extLst>
                    <a:ext uri="{FF2B5EF4-FFF2-40B4-BE49-F238E27FC236}">
                      <a16:creationId xmlns:a16="http://schemas.microsoft.com/office/drawing/2014/main" id="{B012AB18-4B7A-97A0-90D3-7EFD3A833CA3}"/>
                    </a:ext>
                  </a:extLst>
                </p:cNvPr>
                <p:cNvGrpSpPr/>
                <p:nvPr/>
              </p:nvGrpSpPr>
              <p:grpSpPr>
                <a:xfrm>
                  <a:off x="8475630" y="5265090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7259" name="Text Box 3036">
                    <a:extLst>
                      <a:ext uri="{FF2B5EF4-FFF2-40B4-BE49-F238E27FC236}">
                        <a16:creationId xmlns:a16="http://schemas.microsoft.com/office/drawing/2014/main" id="{703B7AD8-9856-1390-BFAC-EE935965C70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60" name="Text Box 3036">
                    <a:extLst>
                      <a:ext uri="{FF2B5EF4-FFF2-40B4-BE49-F238E27FC236}">
                        <a16:creationId xmlns:a16="http://schemas.microsoft.com/office/drawing/2014/main" id="{76CC7B0B-DC4E-A997-E9B2-70EC8E3EF31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61" name="Text Box 3036">
                    <a:extLst>
                      <a:ext uri="{FF2B5EF4-FFF2-40B4-BE49-F238E27FC236}">
                        <a16:creationId xmlns:a16="http://schemas.microsoft.com/office/drawing/2014/main" id="{15C5FE3C-4EF8-76A6-318C-DA904E099D4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7247" name="Group 7246">
                  <a:extLst>
                    <a:ext uri="{FF2B5EF4-FFF2-40B4-BE49-F238E27FC236}">
                      <a16:creationId xmlns:a16="http://schemas.microsoft.com/office/drawing/2014/main" id="{AD7D388A-8E97-D2AF-1404-3D5DBA38BB49}"/>
                    </a:ext>
                  </a:extLst>
                </p:cNvPr>
                <p:cNvGrpSpPr/>
                <p:nvPr/>
              </p:nvGrpSpPr>
              <p:grpSpPr>
                <a:xfrm>
                  <a:off x="8476561" y="5387592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7256" name="Text Box 3036">
                    <a:extLst>
                      <a:ext uri="{FF2B5EF4-FFF2-40B4-BE49-F238E27FC236}">
                        <a16:creationId xmlns:a16="http://schemas.microsoft.com/office/drawing/2014/main" id="{792A0B2E-615E-002C-E87E-7004514DF4F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57" name="Text Box 3036">
                    <a:extLst>
                      <a:ext uri="{FF2B5EF4-FFF2-40B4-BE49-F238E27FC236}">
                        <a16:creationId xmlns:a16="http://schemas.microsoft.com/office/drawing/2014/main" id="{740ADA0D-99F6-007A-44BB-C3EA581BD1F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58" name="Text Box 3036">
                    <a:extLst>
                      <a:ext uri="{FF2B5EF4-FFF2-40B4-BE49-F238E27FC236}">
                        <a16:creationId xmlns:a16="http://schemas.microsoft.com/office/drawing/2014/main" id="{277D5588-183D-6406-475D-F45739E6619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7248" name="Group 7247">
                  <a:extLst>
                    <a:ext uri="{FF2B5EF4-FFF2-40B4-BE49-F238E27FC236}">
                      <a16:creationId xmlns:a16="http://schemas.microsoft.com/office/drawing/2014/main" id="{0C7402AB-07D8-D3FD-62B0-832D4A5EDA84}"/>
                    </a:ext>
                  </a:extLst>
                </p:cNvPr>
                <p:cNvGrpSpPr/>
                <p:nvPr/>
              </p:nvGrpSpPr>
              <p:grpSpPr>
                <a:xfrm>
                  <a:off x="8475201" y="5511970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7253" name="Text Box 3036">
                    <a:extLst>
                      <a:ext uri="{FF2B5EF4-FFF2-40B4-BE49-F238E27FC236}">
                        <a16:creationId xmlns:a16="http://schemas.microsoft.com/office/drawing/2014/main" id="{D2AC66F3-1CC5-FDCE-1369-B5D62281482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54" name="Text Box 3036">
                    <a:extLst>
                      <a:ext uri="{FF2B5EF4-FFF2-40B4-BE49-F238E27FC236}">
                        <a16:creationId xmlns:a16="http://schemas.microsoft.com/office/drawing/2014/main" id="{1FD304FB-4850-9718-E777-4954F84A915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55" name="Text Box 3036">
                    <a:extLst>
                      <a:ext uri="{FF2B5EF4-FFF2-40B4-BE49-F238E27FC236}">
                        <a16:creationId xmlns:a16="http://schemas.microsoft.com/office/drawing/2014/main" id="{1E690BCF-47EA-C45B-6586-EFCDF8BDDC5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7249" name="Group 7248">
                  <a:extLst>
                    <a:ext uri="{FF2B5EF4-FFF2-40B4-BE49-F238E27FC236}">
                      <a16:creationId xmlns:a16="http://schemas.microsoft.com/office/drawing/2014/main" id="{CB7EE497-CF5F-C7A2-8D72-7FF51CA17780}"/>
                    </a:ext>
                  </a:extLst>
                </p:cNvPr>
                <p:cNvGrpSpPr/>
                <p:nvPr/>
              </p:nvGrpSpPr>
              <p:grpSpPr>
                <a:xfrm>
                  <a:off x="8475201" y="5629823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7250" name="Text Box 3036">
                    <a:extLst>
                      <a:ext uri="{FF2B5EF4-FFF2-40B4-BE49-F238E27FC236}">
                        <a16:creationId xmlns:a16="http://schemas.microsoft.com/office/drawing/2014/main" id="{E72229EB-A7C4-0BBC-9876-B40113BAC45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51" name="Text Box 3036">
                    <a:extLst>
                      <a:ext uri="{FF2B5EF4-FFF2-40B4-BE49-F238E27FC236}">
                        <a16:creationId xmlns:a16="http://schemas.microsoft.com/office/drawing/2014/main" id="{183CDE25-C433-22E0-7DD1-1A4B40DF583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52" name="Text Box 3036">
                    <a:extLst>
                      <a:ext uri="{FF2B5EF4-FFF2-40B4-BE49-F238E27FC236}">
                        <a16:creationId xmlns:a16="http://schemas.microsoft.com/office/drawing/2014/main" id="{92341792-B860-F9CC-7340-C585B03D751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7271" name="FTU - longus colli inferior">
                <a:extLst>
                  <a:ext uri="{FF2B5EF4-FFF2-40B4-BE49-F238E27FC236}">
                    <a16:creationId xmlns:a16="http://schemas.microsoft.com/office/drawing/2014/main" id="{4F24DFD7-6A1C-CDE8-08F9-1250CE7D8BE3}"/>
                  </a:ext>
                </a:extLst>
              </p:cNvPr>
              <p:cNvSpPr txBox="1"/>
              <p:nvPr/>
            </p:nvSpPr>
            <p:spPr>
              <a:xfrm>
                <a:off x="36027800" y="601717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Vomer bone</a:t>
                </a:r>
              </a:p>
            </p:txBody>
          </p:sp>
        </p:grpSp>
        <p:sp>
          <p:nvSpPr>
            <p:cNvPr id="7272" name="Text Box 3036">
              <a:extLst>
                <a:ext uri="{FF2B5EF4-FFF2-40B4-BE49-F238E27FC236}">
                  <a16:creationId xmlns:a16="http://schemas.microsoft.com/office/drawing/2014/main" id="{0C7C31B7-E895-7C70-6E56-4E838E9E2B3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56979" y="603459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273" name="Text Box 3036">
              <a:extLst>
                <a:ext uri="{FF2B5EF4-FFF2-40B4-BE49-F238E27FC236}">
                  <a16:creationId xmlns:a16="http://schemas.microsoft.com/office/drawing/2014/main" id="{4AD3E3D1-47BF-1983-43AB-F8882200CAF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56979" y="608968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274" name="Text Box 3036">
              <a:extLst>
                <a:ext uri="{FF2B5EF4-FFF2-40B4-BE49-F238E27FC236}">
                  <a16:creationId xmlns:a16="http://schemas.microsoft.com/office/drawing/2014/main" id="{BAF5C293-1227-E033-2AD6-11F366B7D46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405767" y="606214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612" name="Group 2611">
            <a:extLst>
              <a:ext uri="{FF2B5EF4-FFF2-40B4-BE49-F238E27FC236}">
                <a16:creationId xmlns:a16="http://schemas.microsoft.com/office/drawing/2014/main" id="{22861D37-DCE4-97D5-D8D1-B26228B69D8E}"/>
              </a:ext>
            </a:extLst>
          </p:cNvPr>
          <p:cNvGrpSpPr/>
          <p:nvPr/>
        </p:nvGrpSpPr>
        <p:grpSpPr>
          <a:xfrm>
            <a:off x="34364011" y="5934033"/>
            <a:ext cx="1442857" cy="398282"/>
            <a:chOff x="34364011" y="5934033"/>
            <a:chExt cx="1442857" cy="398282"/>
          </a:xfrm>
        </p:grpSpPr>
        <p:grpSp>
          <p:nvGrpSpPr>
            <p:cNvPr id="7101" name="Group 7100">
              <a:extLst>
                <a:ext uri="{FF2B5EF4-FFF2-40B4-BE49-F238E27FC236}">
                  <a16:creationId xmlns:a16="http://schemas.microsoft.com/office/drawing/2014/main" id="{C3F4D5AE-49A3-FA35-A5E4-C3D6B2643DCD}"/>
                </a:ext>
              </a:extLst>
            </p:cNvPr>
            <p:cNvGrpSpPr/>
            <p:nvPr/>
          </p:nvGrpSpPr>
          <p:grpSpPr>
            <a:xfrm>
              <a:off x="34364011" y="5934033"/>
              <a:ext cx="1442857" cy="398282"/>
              <a:chOff x="34364011" y="5934033"/>
              <a:chExt cx="1442857" cy="398282"/>
            </a:xfrm>
          </p:grpSpPr>
          <p:grpSp>
            <p:nvGrpSpPr>
              <p:cNvPr id="6756" name="Group 6755">
                <a:extLst>
                  <a:ext uri="{FF2B5EF4-FFF2-40B4-BE49-F238E27FC236}">
                    <a16:creationId xmlns:a16="http://schemas.microsoft.com/office/drawing/2014/main" id="{9FF236B5-9C09-32E2-070F-14B00EE8F96A}"/>
                  </a:ext>
                </a:extLst>
              </p:cNvPr>
              <p:cNvGrpSpPr/>
              <p:nvPr/>
            </p:nvGrpSpPr>
            <p:grpSpPr>
              <a:xfrm>
                <a:off x="34364011" y="5934033"/>
                <a:ext cx="1440000" cy="398282"/>
                <a:chOff x="7152345" y="5014339"/>
                <a:chExt cx="1440000" cy="398282"/>
              </a:xfrm>
            </p:grpSpPr>
            <p:grpSp>
              <p:nvGrpSpPr>
                <p:cNvPr id="6757" name="organ group - head &amp; neck muscles">
                  <a:extLst>
                    <a:ext uri="{FF2B5EF4-FFF2-40B4-BE49-F238E27FC236}">
                      <a16:creationId xmlns:a16="http://schemas.microsoft.com/office/drawing/2014/main" id="{9672EF0E-D009-0733-C68C-54603D53B13B}"/>
                    </a:ext>
                  </a:extLst>
                </p:cNvPr>
                <p:cNvGrpSpPr/>
                <p:nvPr/>
              </p:nvGrpSpPr>
              <p:grpSpPr>
                <a:xfrm>
                  <a:off x="7152345" y="5014339"/>
                  <a:ext cx="1440000" cy="398282"/>
                  <a:chOff x="6009350" y="5014339"/>
                  <a:chExt cx="1440000" cy="398282"/>
                </a:xfrm>
              </p:grpSpPr>
              <p:sp>
                <p:nvSpPr>
                  <p:cNvPr id="6762" name="organ - head &amp; neck muscles">
                    <a:extLst>
                      <a:ext uri="{FF2B5EF4-FFF2-40B4-BE49-F238E27FC236}">
                        <a16:creationId xmlns:a16="http://schemas.microsoft.com/office/drawing/2014/main" id="{47A4A3A7-F17E-7740-8241-77570777B4D4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014339"/>
                    <a:ext cx="1440000" cy="398282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non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Jaw</a:t>
                    </a:r>
                  </a:p>
                </p:txBody>
              </p:sp>
              <p:sp>
                <p:nvSpPr>
                  <p:cNvPr id="2259" name="FTU - mylohyoid">
                    <a:extLst>
                      <a:ext uri="{FF2B5EF4-FFF2-40B4-BE49-F238E27FC236}">
                        <a16:creationId xmlns:a16="http://schemas.microsoft.com/office/drawing/2014/main" id="{4FE35B79-2402-15DE-50C9-E38E8B603EC9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1350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Mandible (Lower jaw)</a:t>
                    </a:r>
                  </a:p>
                </p:txBody>
              </p:sp>
            </p:grpSp>
            <p:grpSp>
              <p:nvGrpSpPr>
                <p:cNvPr id="6758" name="Group 6757">
                  <a:extLst>
                    <a:ext uri="{FF2B5EF4-FFF2-40B4-BE49-F238E27FC236}">
                      <a16:creationId xmlns:a16="http://schemas.microsoft.com/office/drawing/2014/main" id="{46C13A87-E78E-DC7E-19E2-3235385E24D9}"/>
                    </a:ext>
                  </a:extLst>
                </p:cNvPr>
                <p:cNvGrpSpPr/>
                <p:nvPr/>
              </p:nvGrpSpPr>
              <p:grpSpPr>
                <a:xfrm>
                  <a:off x="8476834" y="5144254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6759" name="Text Box 3036">
                    <a:extLst>
                      <a:ext uri="{FF2B5EF4-FFF2-40B4-BE49-F238E27FC236}">
                        <a16:creationId xmlns:a16="http://schemas.microsoft.com/office/drawing/2014/main" id="{CAD38B07-8E11-D086-9C8B-067CAFE70BB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760" name="Text Box 3036">
                    <a:extLst>
                      <a:ext uri="{FF2B5EF4-FFF2-40B4-BE49-F238E27FC236}">
                        <a16:creationId xmlns:a16="http://schemas.microsoft.com/office/drawing/2014/main" id="{4FAA796E-E1AC-2703-FDB8-3D1AD3F999A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761" name="Text Box 3036">
                    <a:extLst>
                      <a:ext uri="{FF2B5EF4-FFF2-40B4-BE49-F238E27FC236}">
                        <a16:creationId xmlns:a16="http://schemas.microsoft.com/office/drawing/2014/main" id="{01AD785E-F01C-76B0-B492-BB57D565848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2261" name="FTU - mylohyoid">
                <a:extLst>
                  <a:ext uri="{FF2B5EF4-FFF2-40B4-BE49-F238E27FC236}">
                    <a16:creationId xmlns:a16="http://schemas.microsoft.com/office/drawing/2014/main" id="{E52DD9D7-54B9-79D5-7691-098A0C92B7FE}"/>
                  </a:ext>
                </a:extLst>
              </p:cNvPr>
              <p:cNvSpPr txBox="1"/>
              <p:nvPr/>
            </p:nvSpPr>
            <p:spPr>
              <a:xfrm>
                <a:off x="34366868" y="618962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Maxilla (Upper jaw)</a:t>
                </a:r>
              </a:p>
            </p:txBody>
          </p:sp>
        </p:grpSp>
        <p:sp>
          <p:nvSpPr>
            <p:cNvPr id="2262" name="Text Box 3036">
              <a:extLst>
                <a:ext uri="{FF2B5EF4-FFF2-40B4-BE49-F238E27FC236}">
                  <a16:creationId xmlns:a16="http://schemas.microsoft.com/office/drawing/2014/main" id="{AB6F184E-2314-A4C5-CA45-035E5C08C8A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10556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08" name="Text Box 3036">
              <a:extLst>
                <a:ext uri="{FF2B5EF4-FFF2-40B4-BE49-F238E27FC236}">
                  <a16:creationId xmlns:a16="http://schemas.microsoft.com/office/drawing/2014/main" id="{6437E65A-0766-BA2E-196A-FB857943361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65648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335" name="Text Box 3036">
              <a:extLst>
                <a:ext uri="{FF2B5EF4-FFF2-40B4-BE49-F238E27FC236}">
                  <a16:creationId xmlns:a16="http://schemas.microsoft.com/office/drawing/2014/main" id="{E0EC7C5B-EEEE-CB71-3EC7-D8272A83D38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43271" y="623810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123" name="Group 7122">
            <a:extLst>
              <a:ext uri="{FF2B5EF4-FFF2-40B4-BE49-F238E27FC236}">
                <a16:creationId xmlns:a16="http://schemas.microsoft.com/office/drawing/2014/main" id="{16A35054-B7C2-A274-9412-983CA6B5711B}"/>
              </a:ext>
            </a:extLst>
          </p:cNvPr>
          <p:cNvGrpSpPr/>
          <p:nvPr/>
        </p:nvGrpSpPr>
        <p:grpSpPr>
          <a:xfrm>
            <a:off x="32586444" y="6158416"/>
            <a:ext cx="1440000" cy="279748"/>
            <a:chOff x="7152345" y="5014339"/>
            <a:chExt cx="1440000" cy="279748"/>
          </a:xfrm>
        </p:grpSpPr>
        <p:grpSp>
          <p:nvGrpSpPr>
            <p:cNvPr id="7125" name="organ group - head &amp; neck muscles">
              <a:extLst>
                <a:ext uri="{FF2B5EF4-FFF2-40B4-BE49-F238E27FC236}">
                  <a16:creationId xmlns:a16="http://schemas.microsoft.com/office/drawing/2014/main" id="{816C4898-826C-514B-1662-9B0752992616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9748"/>
              <a:chOff x="6009350" y="5014339"/>
              <a:chExt cx="1440000" cy="279748"/>
            </a:xfrm>
          </p:grpSpPr>
          <p:sp>
            <p:nvSpPr>
              <p:cNvPr id="2587" name="organ - head &amp; neck muscles">
                <a:extLst>
                  <a:ext uri="{FF2B5EF4-FFF2-40B4-BE49-F238E27FC236}">
                    <a16:creationId xmlns:a16="http://schemas.microsoft.com/office/drawing/2014/main" id="{DF9B74B5-F45D-CE70-1CF8-46307AADDE96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974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Neck</a:t>
                </a:r>
              </a:p>
            </p:txBody>
          </p:sp>
          <p:sp>
            <p:nvSpPr>
              <p:cNvPr id="2611" name="FTU - mylohyoid">
                <a:extLst>
                  <a:ext uri="{FF2B5EF4-FFF2-40B4-BE49-F238E27FC236}">
                    <a16:creationId xmlns:a16="http://schemas.microsoft.com/office/drawing/2014/main" id="{EB6C79FC-CA30-6FA6-6D8B-61E6711FDB6A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Hyoid bone</a:t>
                </a:r>
              </a:p>
            </p:txBody>
          </p:sp>
        </p:grpSp>
        <p:grpSp>
          <p:nvGrpSpPr>
            <p:cNvPr id="7126" name="Group 7125">
              <a:extLst>
                <a:ext uri="{FF2B5EF4-FFF2-40B4-BE49-F238E27FC236}">
                  <a16:creationId xmlns:a16="http://schemas.microsoft.com/office/drawing/2014/main" id="{5CDEF87B-49B2-191A-410F-FA471EF4623E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7127" name="Text Box 3036">
                <a:extLst>
                  <a:ext uri="{FF2B5EF4-FFF2-40B4-BE49-F238E27FC236}">
                    <a16:creationId xmlns:a16="http://schemas.microsoft.com/office/drawing/2014/main" id="{3EE14059-A3C6-B9AC-C90C-E9536A4087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33" name="Text Box 3036">
                <a:extLst>
                  <a:ext uri="{FF2B5EF4-FFF2-40B4-BE49-F238E27FC236}">
                    <a16:creationId xmlns:a16="http://schemas.microsoft.com/office/drawing/2014/main" id="{78BC746F-E113-5B70-05A8-9BADA12496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34" name="Text Box 3036">
                <a:extLst>
                  <a:ext uri="{FF2B5EF4-FFF2-40B4-BE49-F238E27FC236}">
                    <a16:creationId xmlns:a16="http://schemas.microsoft.com/office/drawing/2014/main" id="{ECCBD029-C54A-9CB3-4411-F5051E2A5B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107" name="Group 3106">
            <a:extLst>
              <a:ext uri="{FF2B5EF4-FFF2-40B4-BE49-F238E27FC236}">
                <a16:creationId xmlns:a16="http://schemas.microsoft.com/office/drawing/2014/main" id="{FDF1F3FB-1CF8-438C-58E6-9F2541E3877E}"/>
              </a:ext>
            </a:extLst>
          </p:cNvPr>
          <p:cNvGrpSpPr/>
          <p:nvPr/>
        </p:nvGrpSpPr>
        <p:grpSpPr>
          <a:xfrm>
            <a:off x="34370926" y="6455409"/>
            <a:ext cx="1442361" cy="3228691"/>
            <a:chOff x="34357541" y="6434510"/>
            <a:chExt cx="1442361" cy="3228691"/>
          </a:xfrm>
        </p:grpSpPr>
        <p:grpSp>
          <p:nvGrpSpPr>
            <p:cNvPr id="7573" name="Group 7572">
              <a:extLst>
                <a:ext uri="{FF2B5EF4-FFF2-40B4-BE49-F238E27FC236}">
                  <a16:creationId xmlns:a16="http://schemas.microsoft.com/office/drawing/2014/main" id="{306F014F-2016-AE6B-3725-E4581A924138}"/>
                </a:ext>
              </a:extLst>
            </p:cNvPr>
            <p:cNvGrpSpPr/>
            <p:nvPr/>
          </p:nvGrpSpPr>
          <p:grpSpPr>
            <a:xfrm>
              <a:off x="34358039" y="6434510"/>
              <a:ext cx="1441863" cy="3228691"/>
              <a:chOff x="34358039" y="6434510"/>
              <a:chExt cx="1441863" cy="3228691"/>
            </a:xfrm>
          </p:grpSpPr>
          <p:grpSp>
            <p:nvGrpSpPr>
              <p:cNvPr id="7558" name="Group 7557">
                <a:extLst>
                  <a:ext uri="{FF2B5EF4-FFF2-40B4-BE49-F238E27FC236}">
                    <a16:creationId xmlns:a16="http://schemas.microsoft.com/office/drawing/2014/main" id="{1DDB324D-3F1C-26EF-B781-B3E6B37F9A42}"/>
                  </a:ext>
                </a:extLst>
              </p:cNvPr>
              <p:cNvGrpSpPr/>
              <p:nvPr/>
            </p:nvGrpSpPr>
            <p:grpSpPr>
              <a:xfrm>
                <a:off x="34358039" y="6434510"/>
                <a:ext cx="1441862" cy="3228691"/>
                <a:chOff x="34365943" y="6449232"/>
                <a:chExt cx="1441862" cy="3228691"/>
              </a:xfrm>
            </p:grpSpPr>
            <p:grpSp>
              <p:nvGrpSpPr>
                <p:cNvPr id="3000" name="Group 2999">
                  <a:extLst>
                    <a:ext uri="{FF2B5EF4-FFF2-40B4-BE49-F238E27FC236}">
                      <a16:creationId xmlns:a16="http://schemas.microsoft.com/office/drawing/2014/main" id="{D88E8DEA-E1C9-19D5-09FC-C5B86135A63C}"/>
                    </a:ext>
                  </a:extLst>
                </p:cNvPr>
                <p:cNvGrpSpPr/>
                <p:nvPr/>
              </p:nvGrpSpPr>
              <p:grpSpPr>
                <a:xfrm>
                  <a:off x="34365943" y="6449232"/>
                  <a:ext cx="1441862" cy="3228691"/>
                  <a:chOff x="34365943" y="6449232"/>
                  <a:chExt cx="1441862" cy="3228691"/>
                </a:xfrm>
              </p:grpSpPr>
              <p:grpSp>
                <p:nvGrpSpPr>
                  <p:cNvPr id="2995" name="Group 2994">
                    <a:extLst>
                      <a:ext uri="{FF2B5EF4-FFF2-40B4-BE49-F238E27FC236}">
                        <a16:creationId xmlns:a16="http://schemas.microsoft.com/office/drawing/2014/main" id="{0F69B56A-F962-3BE1-BF7A-2BCA845BE02A}"/>
                      </a:ext>
                    </a:extLst>
                  </p:cNvPr>
                  <p:cNvGrpSpPr/>
                  <p:nvPr/>
                </p:nvGrpSpPr>
                <p:grpSpPr>
                  <a:xfrm>
                    <a:off x="34365943" y="6449232"/>
                    <a:ext cx="1440766" cy="3228691"/>
                    <a:chOff x="34365943" y="6449232"/>
                    <a:chExt cx="1440766" cy="3228691"/>
                  </a:xfrm>
                </p:grpSpPr>
                <p:grpSp>
                  <p:nvGrpSpPr>
                    <p:cNvPr id="7276" name="Group 7275">
                      <a:extLst>
                        <a:ext uri="{FF2B5EF4-FFF2-40B4-BE49-F238E27FC236}">
                          <a16:creationId xmlns:a16="http://schemas.microsoft.com/office/drawing/2014/main" id="{1001BE3B-C186-91A3-4550-4D3E18B4452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65943" y="6449232"/>
                      <a:ext cx="1440766" cy="3228691"/>
                      <a:chOff x="36026213" y="5284095"/>
                      <a:chExt cx="1440766" cy="3228691"/>
                    </a:xfrm>
                  </p:grpSpPr>
                  <p:grpSp>
                    <p:nvGrpSpPr>
                      <p:cNvPr id="7277" name="Group 7276">
                        <a:extLst>
                          <a:ext uri="{FF2B5EF4-FFF2-40B4-BE49-F238E27FC236}">
                            <a16:creationId xmlns:a16="http://schemas.microsoft.com/office/drawing/2014/main" id="{A40B9EFF-0A8C-3CEC-ED02-D4B60CFB24D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026213" y="5284095"/>
                        <a:ext cx="1440766" cy="3228691"/>
                        <a:chOff x="36026213" y="5284095"/>
                        <a:chExt cx="1440766" cy="3228691"/>
                      </a:xfrm>
                    </p:grpSpPr>
                    <p:grpSp>
                      <p:nvGrpSpPr>
                        <p:cNvPr id="7281" name="Group 7280">
                          <a:extLst>
                            <a:ext uri="{FF2B5EF4-FFF2-40B4-BE49-F238E27FC236}">
                              <a16:creationId xmlns:a16="http://schemas.microsoft.com/office/drawing/2014/main" id="{21850CF4-4DCC-60DD-798E-9238291222E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026979" y="5284095"/>
                          <a:ext cx="1440000" cy="3228691"/>
                          <a:chOff x="7152345" y="5014338"/>
                          <a:chExt cx="1440000" cy="3228691"/>
                        </a:xfrm>
                      </p:grpSpPr>
                      <p:grpSp>
                        <p:nvGrpSpPr>
                          <p:cNvPr id="7283" name="organ group - head &amp; neck muscles">
                            <a:extLst>
                              <a:ext uri="{FF2B5EF4-FFF2-40B4-BE49-F238E27FC236}">
                                <a16:creationId xmlns:a16="http://schemas.microsoft.com/office/drawing/2014/main" id="{AAD90C4B-D037-E58B-426A-4F8FFF848156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152345" y="5014338"/>
                            <a:ext cx="1440000" cy="3228691"/>
                            <a:chOff x="6009350" y="5014338"/>
                            <a:chExt cx="1440000" cy="3228691"/>
                          </a:xfrm>
                        </p:grpSpPr>
                        <p:sp>
                          <p:nvSpPr>
                            <p:cNvPr id="2749" name="organ - head &amp; neck muscles">
                              <a:extLst>
                                <a:ext uri="{FF2B5EF4-FFF2-40B4-BE49-F238E27FC236}">
                                  <a16:creationId xmlns:a16="http://schemas.microsoft.com/office/drawing/2014/main" id="{60A0FE2F-D289-6FB7-A55B-EE134526B867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014338"/>
                              <a:ext cx="1440000" cy="3228691"/>
                            </a:xfrm>
                            <a:prstGeom prst="rect">
                              <a:avLst/>
                            </a:prstGeom>
                            <a:solidFill>
                              <a:schemeClr val="bg2">
                                <a:lumMod val="9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none" lIns="91440" tIns="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r>
                                <a:rPr lang="en-NZ" sz="60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Spinal column</a:t>
                              </a:r>
                              <a:endPara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750" name="FTU - mylohyoid">
                              <a:extLst>
                                <a:ext uri="{FF2B5EF4-FFF2-40B4-BE49-F238E27FC236}">
                                  <a16:creationId xmlns:a16="http://schemas.microsoft.com/office/drawing/2014/main" id="{663EDBC4-50A8-29F2-BB89-FB1D4D4FFED6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135080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C1 Vertebra</a:t>
                              </a:r>
                            </a:p>
                          </p:txBody>
                        </p:sp>
                        <p:sp>
                          <p:nvSpPr>
                            <p:cNvPr id="2751" name="FTU - digastric">
                              <a:extLst>
                                <a:ext uri="{FF2B5EF4-FFF2-40B4-BE49-F238E27FC236}">
                                  <a16:creationId xmlns:a16="http://schemas.microsoft.com/office/drawing/2014/main" id="{6C8F7327-F0BA-FD07-877B-F48038D9B940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256106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C2 Vertebra</a:t>
                              </a:r>
                            </a:p>
                          </p:txBody>
                        </p:sp>
                        <p:sp>
                          <p:nvSpPr>
                            <p:cNvPr id="2880" name="FTU - geniohyoid">
                              <a:extLst>
                                <a:ext uri="{FF2B5EF4-FFF2-40B4-BE49-F238E27FC236}">
                                  <a16:creationId xmlns:a16="http://schemas.microsoft.com/office/drawing/2014/main" id="{34C03FC0-60DC-6993-1E99-2E99E541DB9E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379214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C3 Vertebra</a:t>
                              </a:r>
                            </a:p>
                          </p:txBody>
                        </p:sp>
                        <p:sp>
                          <p:nvSpPr>
                            <p:cNvPr id="2882" name="FTU - longus capitis">
                              <a:extLst>
                                <a:ext uri="{FF2B5EF4-FFF2-40B4-BE49-F238E27FC236}">
                                  <a16:creationId xmlns:a16="http://schemas.microsoft.com/office/drawing/2014/main" id="{709ADFCE-BCCE-908D-808E-8505576BA258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500240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C4 Vertebra</a:t>
                              </a:r>
                            </a:p>
                          </p:txBody>
                        </p:sp>
                        <p:sp>
                          <p:nvSpPr>
                            <p:cNvPr id="2883" name="FTU - longus colli inferior">
                              <a:extLst>
                                <a:ext uri="{FF2B5EF4-FFF2-40B4-BE49-F238E27FC236}">
                                  <a16:creationId xmlns:a16="http://schemas.microsoft.com/office/drawing/2014/main" id="{65BFDEAC-B052-4AC4-2B19-AAEDA783181C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621266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C5 Vertebra</a:t>
                              </a:r>
                            </a:p>
                          </p:txBody>
                        </p:sp>
                      </p:grpSp>
                      <p:grpSp>
                        <p:nvGrpSpPr>
                          <p:cNvPr id="7284" name="Group 7283">
                            <a:extLst>
                              <a:ext uri="{FF2B5EF4-FFF2-40B4-BE49-F238E27FC236}">
                                <a16:creationId xmlns:a16="http://schemas.microsoft.com/office/drawing/2014/main" id="{516A0235-6B68-CBE9-D4BA-E13891ED940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6834" y="5144254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2746" name="Text Box 3036">
                              <a:extLst>
                                <a:ext uri="{FF2B5EF4-FFF2-40B4-BE49-F238E27FC236}">
                                  <a16:creationId xmlns:a16="http://schemas.microsoft.com/office/drawing/2014/main" id="{95BC20C6-3B10-14A7-01C8-397A9912A64F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747" name="Text Box 3036">
                              <a:extLst>
                                <a:ext uri="{FF2B5EF4-FFF2-40B4-BE49-F238E27FC236}">
                                  <a16:creationId xmlns:a16="http://schemas.microsoft.com/office/drawing/2014/main" id="{DF9595CD-1FC8-0399-5F14-AB4724513EC7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748" name="Text Box 3036">
                              <a:extLst>
                                <a:ext uri="{FF2B5EF4-FFF2-40B4-BE49-F238E27FC236}">
                                  <a16:creationId xmlns:a16="http://schemas.microsoft.com/office/drawing/2014/main" id="{72FF21A1-6482-A664-4123-30990C1BB576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7285" name="Group 7284">
                            <a:extLst>
                              <a:ext uri="{FF2B5EF4-FFF2-40B4-BE49-F238E27FC236}">
                                <a16:creationId xmlns:a16="http://schemas.microsoft.com/office/drawing/2014/main" id="{7D1BC681-96AA-5C4F-B968-1BE64369FCF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630" y="5265090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2722" name="Text Box 3036">
                              <a:extLst>
                                <a:ext uri="{FF2B5EF4-FFF2-40B4-BE49-F238E27FC236}">
                                  <a16:creationId xmlns:a16="http://schemas.microsoft.com/office/drawing/2014/main" id="{E3952EB0-F4EA-2561-FA84-34F3D93036BF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744" name="Text Box 3036">
                              <a:extLst>
                                <a:ext uri="{FF2B5EF4-FFF2-40B4-BE49-F238E27FC236}">
                                  <a16:creationId xmlns:a16="http://schemas.microsoft.com/office/drawing/2014/main" id="{12235324-8572-3412-DC82-21D12293D1FB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745" name="Text Box 3036">
                              <a:extLst>
                                <a:ext uri="{FF2B5EF4-FFF2-40B4-BE49-F238E27FC236}">
                                  <a16:creationId xmlns:a16="http://schemas.microsoft.com/office/drawing/2014/main" id="{BE4D5A9D-91F0-5D6F-D769-5DDC687D328A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7286" name="Group 7285">
                            <a:extLst>
                              <a:ext uri="{FF2B5EF4-FFF2-40B4-BE49-F238E27FC236}">
                                <a16:creationId xmlns:a16="http://schemas.microsoft.com/office/drawing/2014/main" id="{2BBEA4A0-09CC-BCAC-A697-5638C630152F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6561" y="5387592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7295" name="Text Box 3036">
                              <a:extLst>
                                <a:ext uri="{FF2B5EF4-FFF2-40B4-BE49-F238E27FC236}">
                                  <a16:creationId xmlns:a16="http://schemas.microsoft.com/office/drawing/2014/main" id="{FD50AD14-8F67-3568-9241-37CD19AFA91D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715" name="Text Box 3036">
                              <a:extLst>
                                <a:ext uri="{FF2B5EF4-FFF2-40B4-BE49-F238E27FC236}">
                                  <a16:creationId xmlns:a16="http://schemas.microsoft.com/office/drawing/2014/main" id="{AFA35343-1492-C9B8-D03E-F35117DCD305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716" name="Text Box 3036">
                              <a:extLst>
                                <a:ext uri="{FF2B5EF4-FFF2-40B4-BE49-F238E27FC236}">
                                  <a16:creationId xmlns:a16="http://schemas.microsoft.com/office/drawing/2014/main" id="{3195ABB5-79A2-E2D3-EC82-F10726520304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7287" name="Group 7286">
                            <a:extLst>
                              <a:ext uri="{FF2B5EF4-FFF2-40B4-BE49-F238E27FC236}">
                                <a16:creationId xmlns:a16="http://schemas.microsoft.com/office/drawing/2014/main" id="{6085D048-0EB3-7BC5-6BD1-7BBE8AB8804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201" y="5511970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7292" name="Text Box 3036">
                              <a:extLst>
                                <a:ext uri="{FF2B5EF4-FFF2-40B4-BE49-F238E27FC236}">
                                  <a16:creationId xmlns:a16="http://schemas.microsoft.com/office/drawing/2014/main" id="{46756894-B23B-ACD4-ABCF-FB109D856C15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7293" name="Text Box 3036">
                              <a:extLst>
                                <a:ext uri="{FF2B5EF4-FFF2-40B4-BE49-F238E27FC236}">
                                  <a16:creationId xmlns:a16="http://schemas.microsoft.com/office/drawing/2014/main" id="{A804085B-1A15-18B3-9FF8-7579D0154BC5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7294" name="Text Box 3036">
                              <a:extLst>
                                <a:ext uri="{FF2B5EF4-FFF2-40B4-BE49-F238E27FC236}">
                                  <a16:creationId xmlns:a16="http://schemas.microsoft.com/office/drawing/2014/main" id="{4880AE86-65D9-BCC6-1673-602A3449D36B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7288" name="Group 7287">
                            <a:extLst>
                              <a:ext uri="{FF2B5EF4-FFF2-40B4-BE49-F238E27FC236}">
                                <a16:creationId xmlns:a16="http://schemas.microsoft.com/office/drawing/2014/main" id="{29C2DA45-5DB1-E6C3-4A9E-4567F979293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201" y="5629823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7289" name="Text Box 3036">
                              <a:extLst>
                                <a:ext uri="{FF2B5EF4-FFF2-40B4-BE49-F238E27FC236}">
                                  <a16:creationId xmlns:a16="http://schemas.microsoft.com/office/drawing/2014/main" id="{A17F2AAE-32CE-0841-163A-AD32C2A75FB6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7290" name="Text Box 3036">
                              <a:extLst>
                                <a:ext uri="{FF2B5EF4-FFF2-40B4-BE49-F238E27FC236}">
                                  <a16:creationId xmlns:a16="http://schemas.microsoft.com/office/drawing/2014/main" id="{1848F77D-2096-B08B-3B8B-CB50D7B5F096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7291" name="Text Box 3036">
                              <a:extLst>
                                <a:ext uri="{FF2B5EF4-FFF2-40B4-BE49-F238E27FC236}">
                                  <a16:creationId xmlns:a16="http://schemas.microsoft.com/office/drawing/2014/main" id="{BB36BA41-79C8-7AA3-49E9-752AE920AB8A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</p:grpSp>
                    <p:sp>
                      <p:nvSpPr>
                        <p:cNvPr id="7282" name="FTU - longus colli inferior">
                          <a:extLst>
                            <a:ext uri="{FF2B5EF4-FFF2-40B4-BE49-F238E27FC236}">
                              <a16:creationId xmlns:a16="http://schemas.microsoft.com/office/drawing/2014/main" id="{D02CB05C-9F14-0DA8-42EE-BC19EC1BD32C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6026213" y="6017171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C6 Vertebra</a:t>
                          </a:r>
                        </a:p>
                      </p:txBody>
                    </p:sp>
                  </p:grpSp>
                  <p:sp>
                    <p:nvSpPr>
                      <p:cNvPr id="7278" name="Text Box 3036">
                        <a:extLst>
                          <a:ext uri="{FF2B5EF4-FFF2-40B4-BE49-F238E27FC236}">
                            <a16:creationId xmlns:a16="http://schemas.microsoft.com/office/drawing/2014/main" id="{F4634607-5F05-A0B8-2529-E26C0D5ABF7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56979" y="6034597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279" name="Text Box 3036">
                        <a:extLst>
                          <a:ext uri="{FF2B5EF4-FFF2-40B4-BE49-F238E27FC236}">
                            <a16:creationId xmlns:a16="http://schemas.microsoft.com/office/drawing/2014/main" id="{DF05F687-634C-20F0-CEB0-C20AA6A0A59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56979" y="6079822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280" name="Text Box 3036">
                        <a:extLst>
                          <a:ext uri="{FF2B5EF4-FFF2-40B4-BE49-F238E27FC236}">
                            <a16:creationId xmlns:a16="http://schemas.microsoft.com/office/drawing/2014/main" id="{FC5A5153-7123-F28E-ED06-C07C8666B54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405767" y="6062143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2950" name="Text Box 3036">
                      <a:extLst>
                        <a:ext uri="{FF2B5EF4-FFF2-40B4-BE49-F238E27FC236}">
                          <a16:creationId xmlns:a16="http://schemas.microsoft.com/office/drawing/2014/main" id="{4381B12C-E87D-B1D4-8A51-AA72D090471C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7372" y="768203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52" name="Text Box 3036">
                      <a:extLst>
                        <a:ext uri="{FF2B5EF4-FFF2-40B4-BE49-F238E27FC236}">
                          <a16:creationId xmlns:a16="http://schemas.microsoft.com/office/drawing/2014/main" id="{782292CE-B82E-4845-A0A9-195E4A07FD3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7372" y="773712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54" name="Text Box 3036">
                      <a:extLst>
                        <a:ext uri="{FF2B5EF4-FFF2-40B4-BE49-F238E27FC236}">
                          <a16:creationId xmlns:a16="http://schemas.microsoft.com/office/drawing/2014/main" id="{D914F197-4F6A-B947-2DD3-AF7326CE97E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6160" y="770958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59" name="Text Box 3036">
                      <a:extLst>
                        <a:ext uri="{FF2B5EF4-FFF2-40B4-BE49-F238E27FC236}">
                          <a16:creationId xmlns:a16="http://schemas.microsoft.com/office/drawing/2014/main" id="{3041EE92-F241-DDDB-9A5F-35111741E36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94516" y="793490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61" name="Text Box 3036">
                      <a:extLst>
                        <a:ext uri="{FF2B5EF4-FFF2-40B4-BE49-F238E27FC236}">
                          <a16:creationId xmlns:a16="http://schemas.microsoft.com/office/drawing/2014/main" id="{6977186F-2AF1-941A-94FD-037E9F132D9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94516" y="798999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63" name="Text Box 3036">
                      <a:extLst>
                        <a:ext uri="{FF2B5EF4-FFF2-40B4-BE49-F238E27FC236}">
                          <a16:creationId xmlns:a16="http://schemas.microsoft.com/office/drawing/2014/main" id="{C8BE8257-9734-D3E7-32D0-B2B2C4B5F97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43304" y="796245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88" name="Text Box 3036">
                      <a:extLst>
                        <a:ext uri="{FF2B5EF4-FFF2-40B4-BE49-F238E27FC236}">
                          <a16:creationId xmlns:a16="http://schemas.microsoft.com/office/drawing/2014/main" id="{D723BD04-7C75-B42B-1538-7EC40F5D17D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8553" y="7435702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90" name="Text Box 3036">
                      <a:extLst>
                        <a:ext uri="{FF2B5EF4-FFF2-40B4-BE49-F238E27FC236}">
                          <a16:creationId xmlns:a16="http://schemas.microsoft.com/office/drawing/2014/main" id="{A6C5C133-4264-987D-D39C-C7AF221FDF58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8553" y="7490794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91" name="Text Box 3036">
                      <a:extLst>
                        <a:ext uri="{FF2B5EF4-FFF2-40B4-BE49-F238E27FC236}">
                          <a16:creationId xmlns:a16="http://schemas.microsoft.com/office/drawing/2014/main" id="{DB9C2AB4-DE2F-7AAE-A185-F000518A23D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7341" y="7463248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2900" name="FTU - mylohyoid">
                    <a:extLst>
                      <a:ext uri="{FF2B5EF4-FFF2-40B4-BE49-F238E27FC236}">
                        <a16:creationId xmlns:a16="http://schemas.microsoft.com/office/drawing/2014/main" id="{B0BE2BE9-8B73-E72A-B44B-BCB4C2D31A1C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30514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C7 Vertebra</a:t>
                    </a:r>
                  </a:p>
                </p:txBody>
              </p:sp>
              <p:sp>
                <p:nvSpPr>
                  <p:cNvPr id="2901" name="FTU - digastric">
                    <a:extLst>
                      <a:ext uri="{FF2B5EF4-FFF2-40B4-BE49-F238E27FC236}">
                        <a16:creationId xmlns:a16="http://schemas.microsoft.com/office/drawing/2014/main" id="{85883DEC-693C-9B7C-D91C-1799827DDF05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426172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L1 Vertebra</a:t>
                    </a:r>
                  </a:p>
                </p:txBody>
              </p:sp>
              <p:sp>
                <p:nvSpPr>
                  <p:cNvPr id="2916" name="FTU - geniohyoid">
                    <a:extLst>
                      <a:ext uri="{FF2B5EF4-FFF2-40B4-BE49-F238E27FC236}">
                        <a16:creationId xmlns:a16="http://schemas.microsoft.com/office/drawing/2014/main" id="{9F7EF4D2-3060-6AD1-4422-FA5DEBDE0045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545991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L2 Vertebra</a:t>
                    </a:r>
                  </a:p>
                </p:txBody>
              </p:sp>
              <p:sp>
                <p:nvSpPr>
                  <p:cNvPr id="2919" name="FTU - longus capitis">
                    <a:extLst>
                      <a:ext uri="{FF2B5EF4-FFF2-40B4-BE49-F238E27FC236}">
                        <a16:creationId xmlns:a16="http://schemas.microsoft.com/office/drawing/2014/main" id="{E57A6489-5E8B-B57A-2C5C-A54726D58C4E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67030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L3 Vertebra</a:t>
                    </a:r>
                  </a:p>
                </p:txBody>
              </p:sp>
              <p:sp>
                <p:nvSpPr>
                  <p:cNvPr id="2925" name="FTU - longus colli inferior">
                    <a:extLst>
                      <a:ext uri="{FF2B5EF4-FFF2-40B4-BE49-F238E27FC236}">
                        <a16:creationId xmlns:a16="http://schemas.microsoft.com/office/drawing/2014/main" id="{D86B3F00-BD4D-0BF7-A86F-0F59F78090AF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791332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L4 Vertebra</a:t>
                    </a:r>
                  </a:p>
                </p:txBody>
              </p:sp>
              <p:sp>
                <p:nvSpPr>
                  <p:cNvPr id="2955" name="FTU - longus colli inferior">
                    <a:extLst>
                      <a:ext uri="{FF2B5EF4-FFF2-40B4-BE49-F238E27FC236}">
                        <a16:creationId xmlns:a16="http://schemas.microsoft.com/office/drawing/2014/main" id="{7864D423-A8DA-F028-7628-A83AD7A373E1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039" y="79174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L5 Vertebra</a:t>
                    </a:r>
                  </a:p>
                </p:txBody>
              </p:sp>
            </p:grpSp>
            <p:grpSp>
              <p:nvGrpSpPr>
                <p:cNvPr id="3002" name="Group 3001">
                  <a:extLst>
                    <a:ext uri="{FF2B5EF4-FFF2-40B4-BE49-F238E27FC236}">
                      <a16:creationId xmlns:a16="http://schemas.microsoft.com/office/drawing/2014/main" id="{E0BC3E32-2593-B8AD-244D-64AACB707C08}"/>
                    </a:ext>
                  </a:extLst>
                </p:cNvPr>
                <p:cNvGrpSpPr/>
                <p:nvPr/>
              </p:nvGrpSpPr>
              <p:grpSpPr>
                <a:xfrm>
                  <a:off x="35684517" y="7435278"/>
                  <a:ext cx="91932" cy="582849"/>
                  <a:chOff x="35688553" y="7314320"/>
                  <a:chExt cx="91932" cy="582849"/>
                </a:xfrm>
              </p:grpSpPr>
              <p:sp>
                <p:nvSpPr>
                  <p:cNvPr id="3003" name="Text Box 3036">
                    <a:extLst>
                      <a:ext uri="{FF2B5EF4-FFF2-40B4-BE49-F238E27FC236}">
                        <a16:creationId xmlns:a16="http://schemas.microsoft.com/office/drawing/2014/main" id="{58385DED-DA03-7481-2AF5-C856C30FCD1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9005" y="7314320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44" name="Text Box 3036">
                    <a:extLst>
                      <a:ext uri="{FF2B5EF4-FFF2-40B4-BE49-F238E27FC236}">
                        <a16:creationId xmlns:a16="http://schemas.microsoft.com/office/drawing/2014/main" id="{9B6066A7-66BE-65F7-6223-4511B10F937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9005" y="7369412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50" name="Text Box 3036">
                    <a:extLst>
                      <a:ext uri="{FF2B5EF4-FFF2-40B4-BE49-F238E27FC236}">
                        <a16:creationId xmlns:a16="http://schemas.microsoft.com/office/drawing/2014/main" id="{27114BF0-CB94-FFC1-4D93-FABD82C7137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37793" y="7341866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51" name="Text Box 3036">
                    <a:extLst>
                      <a:ext uri="{FF2B5EF4-FFF2-40B4-BE49-F238E27FC236}">
                        <a16:creationId xmlns:a16="http://schemas.microsoft.com/office/drawing/2014/main" id="{B99E2D67-2501-D081-6CB2-2D01305D951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8553" y="755320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53" name="Text Box 3036">
                    <a:extLst>
                      <a:ext uri="{FF2B5EF4-FFF2-40B4-BE49-F238E27FC236}">
                        <a16:creationId xmlns:a16="http://schemas.microsoft.com/office/drawing/2014/main" id="{93581707-1EA8-528E-1058-1AFB1B03E6F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8553" y="76082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55" name="Text Box 3036">
                    <a:extLst>
                      <a:ext uri="{FF2B5EF4-FFF2-40B4-BE49-F238E27FC236}">
                        <a16:creationId xmlns:a16="http://schemas.microsoft.com/office/drawing/2014/main" id="{DA983D7F-C1A4-0EBA-1D7C-AB77A686557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37341" y="758075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66" name="Text Box 3036">
                    <a:extLst>
                      <a:ext uri="{FF2B5EF4-FFF2-40B4-BE49-F238E27FC236}">
                        <a16:creationId xmlns:a16="http://schemas.microsoft.com/office/drawing/2014/main" id="{A87C2F9A-7792-A0F3-C6C9-93291DE141C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95697" y="780607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67" name="Text Box 3036">
                    <a:extLst>
                      <a:ext uri="{FF2B5EF4-FFF2-40B4-BE49-F238E27FC236}">
                        <a16:creationId xmlns:a16="http://schemas.microsoft.com/office/drawing/2014/main" id="{7AFB9DE0-0DD9-36CD-B8DD-686554B0082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95697" y="786116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557" name="Text Box 3036">
                    <a:extLst>
                      <a:ext uri="{FF2B5EF4-FFF2-40B4-BE49-F238E27FC236}">
                        <a16:creationId xmlns:a16="http://schemas.microsoft.com/office/drawing/2014/main" id="{2A3C6946-E970-DFF6-4012-7C99E034775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44485" y="783362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7569" name="FTU - mylohyoid">
                <a:extLst>
                  <a:ext uri="{FF2B5EF4-FFF2-40B4-BE49-F238E27FC236}">
                    <a16:creationId xmlns:a16="http://schemas.microsoft.com/office/drawing/2014/main" id="{375363FD-B781-FF7E-2429-3B2A8B6003D4}"/>
                  </a:ext>
                </a:extLst>
              </p:cNvPr>
              <p:cNvSpPr txBox="1"/>
              <p:nvPr/>
            </p:nvSpPr>
            <p:spPr>
              <a:xfrm>
                <a:off x="34359902" y="80293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T1 Vertebra</a:t>
                </a:r>
              </a:p>
            </p:txBody>
          </p:sp>
          <p:sp>
            <p:nvSpPr>
              <p:cNvPr id="7570" name="Text Box 3036">
                <a:extLst>
                  <a:ext uri="{FF2B5EF4-FFF2-40B4-BE49-F238E27FC236}">
                    <a16:creationId xmlns:a16="http://schemas.microsoft.com/office/drawing/2014/main" id="{2E189354-BF08-A97C-E41E-C4224C1998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4391" y="8038539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71" name="Text Box 3036">
                <a:extLst>
                  <a:ext uri="{FF2B5EF4-FFF2-40B4-BE49-F238E27FC236}">
                    <a16:creationId xmlns:a16="http://schemas.microsoft.com/office/drawing/2014/main" id="{DF25A9DE-BFD5-FCB3-048B-FE98DB4E50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4391" y="8093631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72" name="Text Box 3036">
                <a:extLst>
                  <a:ext uri="{FF2B5EF4-FFF2-40B4-BE49-F238E27FC236}">
                    <a16:creationId xmlns:a16="http://schemas.microsoft.com/office/drawing/2014/main" id="{9AEEDB01-AC87-DF9B-74DD-50C5597310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733179" y="8066085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574" name="FTU - mylohyoid">
              <a:extLst>
                <a:ext uri="{FF2B5EF4-FFF2-40B4-BE49-F238E27FC236}">
                  <a16:creationId xmlns:a16="http://schemas.microsoft.com/office/drawing/2014/main" id="{F7DD5568-6EAD-30DF-87B5-A19B200CF7B2}"/>
                </a:ext>
              </a:extLst>
            </p:cNvPr>
            <p:cNvSpPr txBox="1"/>
            <p:nvPr/>
          </p:nvSpPr>
          <p:spPr>
            <a:xfrm>
              <a:off x="34359902" y="815599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 Vertebra</a:t>
              </a:r>
            </a:p>
          </p:txBody>
        </p:sp>
        <p:sp>
          <p:nvSpPr>
            <p:cNvPr id="7590" name="FTU - mylohyoid">
              <a:extLst>
                <a:ext uri="{FF2B5EF4-FFF2-40B4-BE49-F238E27FC236}">
                  <a16:creationId xmlns:a16="http://schemas.microsoft.com/office/drawing/2014/main" id="{A5C5EB98-01D8-5C1D-B320-3DE5D58FA9A0}"/>
                </a:ext>
              </a:extLst>
            </p:cNvPr>
            <p:cNvSpPr txBox="1"/>
            <p:nvPr/>
          </p:nvSpPr>
          <p:spPr>
            <a:xfrm>
              <a:off x="34357541" y="828353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 Vertebra</a:t>
              </a:r>
            </a:p>
          </p:txBody>
        </p:sp>
        <p:sp>
          <p:nvSpPr>
            <p:cNvPr id="7594" name="FTU - mylohyoid">
              <a:extLst>
                <a:ext uri="{FF2B5EF4-FFF2-40B4-BE49-F238E27FC236}">
                  <a16:creationId xmlns:a16="http://schemas.microsoft.com/office/drawing/2014/main" id="{81F7D472-CD7F-6ECE-01A1-8AD918CCD41E}"/>
                </a:ext>
              </a:extLst>
            </p:cNvPr>
            <p:cNvSpPr txBox="1"/>
            <p:nvPr/>
          </p:nvSpPr>
          <p:spPr>
            <a:xfrm>
              <a:off x="34359902" y="8414973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 Vertebra</a:t>
              </a:r>
            </a:p>
          </p:txBody>
        </p:sp>
        <p:sp>
          <p:nvSpPr>
            <p:cNvPr id="7598" name="FTU - mylohyoid">
              <a:extLst>
                <a:ext uri="{FF2B5EF4-FFF2-40B4-BE49-F238E27FC236}">
                  <a16:creationId xmlns:a16="http://schemas.microsoft.com/office/drawing/2014/main" id="{445BF0F5-82CA-749C-94FA-DD43B890A6A5}"/>
                </a:ext>
              </a:extLst>
            </p:cNvPr>
            <p:cNvSpPr txBox="1"/>
            <p:nvPr/>
          </p:nvSpPr>
          <p:spPr>
            <a:xfrm>
              <a:off x="34357541" y="854366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 Vertebra</a:t>
              </a:r>
            </a:p>
          </p:txBody>
        </p:sp>
        <p:sp>
          <p:nvSpPr>
            <p:cNvPr id="7602" name="FTU - mylohyoid">
              <a:extLst>
                <a:ext uri="{FF2B5EF4-FFF2-40B4-BE49-F238E27FC236}">
                  <a16:creationId xmlns:a16="http://schemas.microsoft.com/office/drawing/2014/main" id="{8CD80BE7-759B-0A08-EEF9-CA771F772AC9}"/>
                </a:ext>
              </a:extLst>
            </p:cNvPr>
            <p:cNvSpPr txBox="1"/>
            <p:nvPr/>
          </p:nvSpPr>
          <p:spPr>
            <a:xfrm>
              <a:off x="34357541" y="867257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 Vertebra</a:t>
              </a:r>
            </a:p>
          </p:txBody>
        </p:sp>
        <p:sp>
          <p:nvSpPr>
            <p:cNvPr id="7606" name="FTU - mylohyoid">
              <a:extLst>
                <a:ext uri="{FF2B5EF4-FFF2-40B4-BE49-F238E27FC236}">
                  <a16:creationId xmlns:a16="http://schemas.microsoft.com/office/drawing/2014/main" id="{1A75E224-EBA8-1277-EE8F-AFE5B6C628AE}"/>
                </a:ext>
              </a:extLst>
            </p:cNvPr>
            <p:cNvSpPr txBox="1"/>
            <p:nvPr/>
          </p:nvSpPr>
          <p:spPr>
            <a:xfrm>
              <a:off x="34357541" y="88066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 Vertebra</a:t>
              </a:r>
            </a:p>
          </p:txBody>
        </p:sp>
        <p:sp>
          <p:nvSpPr>
            <p:cNvPr id="7610" name="FTU - mylohyoid">
              <a:extLst>
                <a:ext uri="{FF2B5EF4-FFF2-40B4-BE49-F238E27FC236}">
                  <a16:creationId xmlns:a16="http://schemas.microsoft.com/office/drawing/2014/main" id="{3420A273-766E-711E-DCAB-CDB9FCB82728}"/>
                </a:ext>
              </a:extLst>
            </p:cNvPr>
            <p:cNvSpPr txBox="1"/>
            <p:nvPr/>
          </p:nvSpPr>
          <p:spPr>
            <a:xfrm>
              <a:off x="34357541" y="893208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 Vertebra</a:t>
              </a:r>
            </a:p>
          </p:txBody>
        </p:sp>
        <p:sp>
          <p:nvSpPr>
            <p:cNvPr id="7614" name="FTU - mylohyoid">
              <a:extLst>
                <a:ext uri="{FF2B5EF4-FFF2-40B4-BE49-F238E27FC236}">
                  <a16:creationId xmlns:a16="http://schemas.microsoft.com/office/drawing/2014/main" id="{47CF9749-A510-71DA-A80C-261876BE28EC}"/>
                </a:ext>
              </a:extLst>
            </p:cNvPr>
            <p:cNvSpPr txBox="1"/>
            <p:nvPr/>
          </p:nvSpPr>
          <p:spPr>
            <a:xfrm>
              <a:off x="34357541" y="905613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 Vertebra</a:t>
              </a:r>
            </a:p>
          </p:txBody>
        </p:sp>
        <p:sp>
          <p:nvSpPr>
            <p:cNvPr id="3077" name="FTU - mylohyoid">
              <a:extLst>
                <a:ext uri="{FF2B5EF4-FFF2-40B4-BE49-F238E27FC236}">
                  <a16:creationId xmlns:a16="http://schemas.microsoft.com/office/drawing/2014/main" id="{0309344A-A20D-7184-5994-990E4A69D9CD}"/>
                </a:ext>
              </a:extLst>
            </p:cNvPr>
            <p:cNvSpPr txBox="1"/>
            <p:nvPr/>
          </p:nvSpPr>
          <p:spPr>
            <a:xfrm>
              <a:off x="34357541" y="918557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 Vertebra</a:t>
              </a:r>
            </a:p>
          </p:txBody>
        </p:sp>
        <p:sp>
          <p:nvSpPr>
            <p:cNvPr id="3099" name="FTU - mylohyoid">
              <a:extLst>
                <a:ext uri="{FF2B5EF4-FFF2-40B4-BE49-F238E27FC236}">
                  <a16:creationId xmlns:a16="http://schemas.microsoft.com/office/drawing/2014/main" id="{5CC47578-1A1B-EAE8-9C6F-F55EE6E821DD}"/>
                </a:ext>
              </a:extLst>
            </p:cNvPr>
            <p:cNvSpPr txBox="1"/>
            <p:nvPr/>
          </p:nvSpPr>
          <p:spPr>
            <a:xfrm>
              <a:off x="34357541" y="931249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 Vertebra</a:t>
              </a:r>
            </a:p>
          </p:txBody>
        </p:sp>
        <p:sp>
          <p:nvSpPr>
            <p:cNvPr id="3103" name="FTU - mylohyoid">
              <a:extLst>
                <a:ext uri="{FF2B5EF4-FFF2-40B4-BE49-F238E27FC236}">
                  <a16:creationId xmlns:a16="http://schemas.microsoft.com/office/drawing/2014/main" id="{394B0294-272E-1017-6C9E-CBBAD6485C7F}"/>
                </a:ext>
              </a:extLst>
            </p:cNvPr>
            <p:cNvSpPr txBox="1"/>
            <p:nvPr/>
          </p:nvSpPr>
          <p:spPr>
            <a:xfrm>
              <a:off x="34357541" y="944097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 Vertebra</a:t>
              </a:r>
            </a:p>
          </p:txBody>
        </p:sp>
      </p:grpSp>
      <p:grpSp>
        <p:nvGrpSpPr>
          <p:cNvPr id="3108" name="Group 3107">
            <a:extLst>
              <a:ext uri="{FF2B5EF4-FFF2-40B4-BE49-F238E27FC236}">
                <a16:creationId xmlns:a16="http://schemas.microsoft.com/office/drawing/2014/main" id="{33B51416-C2BA-7622-1F94-C2C8D4354826}"/>
              </a:ext>
            </a:extLst>
          </p:cNvPr>
          <p:cNvGrpSpPr/>
          <p:nvPr/>
        </p:nvGrpSpPr>
        <p:grpSpPr>
          <a:xfrm>
            <a:off x="35691745" y="7320333"/>
            <a:ext cx="97241" cy="2243350"/>
            <a:chOff x="35682030" y="7297894"/>
            <a:chExt cx="97241" cy="2243350"/>
          </a:xfrm>
        </p:grpSpPr>
        <p:grpSp>
          <p:nvGrpSpPr>
            <p:cNvPr id="7559" name="Group 7558">
              <a:extLst>
                <a:ext uri="{FF2B5EF4-FFF2-40B4-BE49-F238E27FC236}">
                  <a16:creationId xmlns:a16="http://schemas.microsoft.com/office/drawing/2014/main" id="{0B530211-0A04-E5DC-C023-CA19F9225AAA}"/>
                </a:ext>
              </a:extLst>
            </p:cNvPr>
            <p:cNvGrpSpPr/>
            <p:nvPr/>
          </p:nvGrpSpPr>
          <p:grpSpPr>
            <a:xfrm>
              <a:off x="35687339" y="7297894"/>
              <a:ext cx="91932" cy="582849"/>
              <a:chOff x="35688553" y="7314320"/>
              <a:chExt cx="91932" cy="582849"/>
            </a:xfrm>
          </p:grpSpPr>
          <p:sp>
            <p:nvSpPr>
              <p:cNvPr id="7560" name="Text Box 3036">
                <a:extLst>
                  <a:ext uri="{FF2B5EF4-FFF2-40B4-BE49-F238E27FC236}">
                    <a16:creationId xmlns:a16="http://schemas.microsoft.com/office/drawing/2014/main" id="{F6E68C4D-A7BE-22AD-480C-070F4DE096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9005" y="7314320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1" name="Text Box 3036">
                <a:extLst>
                  <a:ext uri="{FF2B5EF4-FFF2-40B4-BE49-F238E27FC236}">
                    <a16:creationId xmlns:a16="http://schemas.microsoft.com/office/drawing/2014/main" id="{547417BB-BFDC-BEF9-F454-5C931F119F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9005" y="7369412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2" name="Text Box 3036">
                <a:extLst>
                  <a:ext uri="{FF2B5EF4-FFF2-40B4-BE49-F238E27FC236}">
                    <a16:creationId xmlns:a16="http://schemas.microsoft.com/office/drawing/2014/main" id="{9F4B4DB2-F3E4-A990-47DA-CAD8E97E81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737793" y="7341866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3" name="Text Box 3036">
                <a:extLst>
                  <a:ext uri="{FF2B5EF4-FFF2-40B4-BE49-F238E27FC236}">
                    <a16:creationId xmlns:a16="http://schemas.microsoft.com/office/drawing/2014/main" id="{21183875-F366-BAD1-EC8F-CA7C9A5204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8553" y="7553207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4" name="Text Box 3036">
                <a:extLst>
                  <a:ext uri="{FF2B5EF4-FFF2-40B4-BE49-F238E27FC236}">
                    <a16:creationId xmlns:a16="http://schemas.microsoft.com/office/drawing/2014/main" id="{434203C8-5433-39B0-EF10-EA77A08851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8553" y="7608299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5" name="Text Box 3036">
                <a:extLst>
                  <a:ext uri="{FF2B5EF4-FFF2-40B4-BE49-F238E27FC236}">
                    <a16:creationId xmlns:a16="http://schemas.microsoft.com/office/drawing/2014/main" id="{E89A42DF-E60D-2101-7F97-EA0B454701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737341" y="7580753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6" name="Text Box 3036">
                <a:extLst>
                  <a:ext uri="{FF2B5EF4-FFF2-40B4-BE49-F238E27FC236}">
                    <a16:creationId xmlns:a16="http://schemas.microsoft.com/office/drawing/2014/main" id="{C09972FA-0BCC-43B3-0A49-4C7F406518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95697" y="7806077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7" name="Text Box 3036">
                <a:extLst>
                  <a:ext uri="{FF2B5EF4-FFF2-40B4-BE49-F238E27FC236}">
                    <a16:creationId xmlns:a16="http://schemas.microsoft.com/office/drawing/2014/main" id="{E3528A4B-1435-F217-1C1B-A9FD62000F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95697" y="7861169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8" name="Text Box 3036">
                <a:extLst>
                  <a:ext uri="{FF2B5EF4-FFF2-40B4-BE49-F238E27FC236}">
                    <a16:creationId xmlns:a16="http://schemas.microsoft.com/office/drawing/2014/main" id="{FBFC68B3-3FCF-063A-32A6-2C4969AA5F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744485" y="7833623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575" name="Text Box 3036">
              <a:extLst>
                <a:ext uri="{FF2B5EF4-FFF2-40B4-BE49-F238E27FC236}">
                  <a16:creationId xmlns:a16="http://schemas.microsoft.com/office/drawing/2014/main" id="{CD8CD0B7-BDB1-8CE2-0993-E1FABA93BAE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4391" y="816517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76" name="Text Box 3036">
              <a:extLst>
                <a:ext uri="{FF2B5EF4-FFF2-40B4-BE49-F238E27FC236}">
                  <a16:creationId xmlns:a16="http://schemas.microsoft.com/office/drawing/2014/main" id="{D0B0F758-5182-0DB3-E464-1CB64968C02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4391" y="822026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77" name="Text Box 3036">
              <a:extLst>
                <a:ext uri="{FF2B5EF4-FFF2-40B4-BE49-F238E27FC236}">
                  <a16:creationId xmlns:a16="http://schemas.microsoft.com/office/drawing/2014/main" id="{3CFDEBD3-8EC6-62A5-3BBD-B521D8C2F26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33179" y="819271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95" name="Text Box 3036">
              <a:extLst>
                <a:ext uri="{FF2B5EF4-FFF2-40B4-BE49-F238E27FC236}">
                  <a16:creationId xmlns:a16="http://schemas.microsoft.com/office/drawing/2014/main" id="{BED8A7A9-B0BD-379C-A6CB-F9C0B08940E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4391" y="842414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96" name="Text Box 3036">
              <a:extLst>
                <a:ext uri="{FF2B5EF4-FFF2-40B4-BE49-F238E27FC236}">
                  <a16:creationId xmlns:a16="http://schemas.microsoft.com/office/drawing/2014/main" id="{9D5C2AE8-94FA-3B3B-2F22-216F18C5357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4391" y="847923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97" name="Text Box 3036">
              <a:extLst>
                <a:ext uri="{FF2B5EF4-FFF2-40B4-BE49-F238E27FC236}">
                  <a16:creationId xmlns:a16="http://schemas.microsoft.com/office/drawing/2014/main" id="{460F0C3F-8745-7D90-47AF-B6F498A75B9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33179" y="845169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03" name="Text Box 3036">
              <a:extLst>
                <a:ext uri="{FF2B5EF4-FFF2-40B4-BE49-F238E27FC236}">
                  <a16:creationId xmlns:a16="http://schemas.microsoft.com/office/drawing/2014/main" id="{973CFA08-60B8-514C-B95A-6CF80F01B27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2030" y="8681746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04" name="Text Box 3036">
              <a:extLst>
                <a:ext uri="{FF2B5EF4-FFF2-40B4-BE49-F238E27FC236}">
                  <a16:creationId xmlns:a16="http://schemas.microsoft.com/office/drawing/2014/main" id="{344B46BD-5626-753A-7FF8-BDCAE421ABC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2030" y="8736838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05" name="Text Box 3036">
              <a:extLst>
                <a:ext uri="{FF2B5EF4-FFF2-40B4-BE49-F238E27FC236}">
                  <a16:creationId xmlns:a16="http://schemas.microsoft.com/office/drawing/2014/main" id="{8DD9886B-8D7D-E02A-2702-ABD4D5EC9BA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30818" y="870929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11" name="Text Box 3036">
              <a:extLst>
                <a:ext uri="{FF2B5EF4-FFF2-40B4-BE49-F238E27FC236}">
                  <a16:creationId xmlns:a16="http://schemas.microsoft.com/office/drawing/2014/main" id="{541190CD-ADC5-D411-3302-734462365DA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2030" y="8941255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12" name="Text Box 3036">
              <a:extLst>
                <a:ext uri="{FF2B5EF4-FFF2-40B4-BE49-F238E27FC236}">
                  <a16:creationId xmlns:a16="http://schemas.microsoft.com/office/drawing/2014/main" id="{29C9BA9B-6201-843E-FC2B-7F5BB2C6258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2030" y="8996347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13" name="Text Box 3036">
              <a:extLst>
                <a:ext uri="{FF2B5EF4-FFF2-40B4-BE49-F238E27FC236}">
                  <a16:creationId xmlns:a16="http://schemas.microsoft.com/office/drawing/2014/main" id="{77551B3D-5A61-68C8-B715-730C625629D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30818" y="8968801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078" name="Text Box 3036">
              <a:extLst>
                <a:ext uri="{FF2B5EF4-FFF2-40B4-BE49-F238E27FC236}">
                  <a16:creationId xmlns:a16="http://schemas.microsoft.com/office/drawing/2014/main" id="{BFFEF05F-EA07-946B-9DE2-7E374C06B77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2030" y="919475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079" name="Text Box 3036">
              <a:extLst>
                <a:ext uri="{FF2B5EF4-FFF2-40B4-BE49-F238E27FC236}">
                  <a16:creationId xmlns:a16="http://schemas.microsoft.com/office/drawing/2014/main" id="{B26D3601-84E1-4846-9D01-1475902B8E0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2030" y="924984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080" name="Text Box 3036">
              <a:extLst>
                <a:ext uri="{FF2B5EF4-FFF2-40B4-BE49-F238E27FC236}">
                  <a16:creationId xmlns:a16="http://schemas.microsoft.com/office/drawing/2014/main" id="{55A015CA-5487-82EF-11CD-2935892867B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30818" y="922229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04" name="Text Box 3036">
              <a:extLst>
                <a:ext uri="{FF2B5EF4-FFF2-40B4-BE49-F238E27FC236}">
                  <a16:creationId xmlns:a16="http://schemas.microsoft.com/office/drawing/2014/main" id="{8056D7AE-5B10-51AB-1C2D-4D07BAC4A21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2030" y="945015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05" name="Text Box 3036">
              <a:extLst>
                <a:ext uri="{FF2B5EF4-FFF2-40B4-BE49-F238E27FC236}">
                  <a16:creationId xmlns:a16="http://schemas.microsoft.com/office/drawing/2014/main" id="{22745F3C-1EBB-D1B3-9D99-B492BE745A7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2030" y="950524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06" name="Text Box 3036">
              <a:extLst>
                <a:ext uri="{FF2B5EF4-FFF2-40B4-BE49-F238E27FC236}">
                  <a16:creationId xmlns:a16="http://schemas.microsoft.com/office/drawing/2014/main" id="{40E4D0F7-A774-12F1-7861-7101763692A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30818" y="947769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135" name="Group 3134">
            <a:extLst>
              <a:ext uri="{FF2B5EF4-FFF2-40B4-BE49-F238E27FC236}">
                <a16:creationId xmlns:a16="http://schemas.microsoft.com/office/drawing/2014/main" id="{E5359FA0-2195-720F-67E0-A29EE274423D}"/>
              </a:ext>
            </a:extLst>
          </p:cNvPr>
          <p:cNvGrpSpPr/>
          <p:nvPr/>
        </p:nvGrpSpPr>
        <p:grpSpPr>
          <a:xfrm>
            <a:off x="35685167" y="8316621"/>
            <a:ext cx="91366" cy="1120047"/>
            <a:chOff x="34646107" y="8390255"/>
            <a:chExt cx="91366" cy="1120047"/>
          </a:xfrm>
        </p:grpSpPr>
        <p:sp>
          <p:nvSpPr>
            <p:cNvPr id="7591" name="Text Box 3036">
              <a:extLst>
                <a:ext uri="{FF2B5EF4-FFF2-40B4-BE49-F238E27FC236}">
                  <a16:creationId xmlns:a16="http://schemas.microsoft.com/office/drawing/2014/main" id="{01838C83-CB7B-19F9-41D6-91197C4207F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52685" y="8390255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92" name="Text Box 3036">
              <a:extLst>
                <a:ext uri="{FF2B5EF4-FFF2-40B4-BE49-F238E27FC236}">
                  <a16:creationId xmlns:a16="http://schemas.microsoft.com/office/drawing/2014/main" id="{40578F56-BD0D-D5CA-C44B-D86A98B601F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52685" y="8445347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93" name="Text Box 3036">
              <a:extLst>
                <a:ext uri="{FF2B5EF4-FFF2-40B4-BE49-F238E27FC236}">
                  <a16:creationId xmlns:a16="http://schemas.microsoft.com/office/drawing/2014/main" id="{D2DDE8DE-3799-D84F-171B-6910B44C395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701473" y="8417801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99" name="Text Box 3036">
              <a:extLst>
                <a:ext uri="{FF2B5EF4-FFF2-40B4-BE49-F238E27FC236}">
                  <a16:creationId xmlns:a16="http://schemas.microsoft.com/office/drawing/2014/main" id="{EE36468C-F1C3-7FE1-277B-2685F7E29E0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46107" y="865038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00" name="Text Box 3036">
              <a:extLst>
                <a:ext uri="{FF2B5EF4-FFF2-40B4-BE49-F238E27FC236}">
                  <a16:creationId xmlns:a16="http://schemas.microsoft.com/office/drawing/2014/main" id="{2FCAFCD6-7514-10C3-5968-CE9962AD0A4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46107" y="870547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01" name="Text Box 3036">
              <a:extLst>
                <a:ext uri="{FF2B5EF4-FFF2-40B4-BE49-F238E27FC236}">
                  <a16:creationId xmlns:a16="http://schemas.microsoft.com/office/drawing/2014/main" id="{6BC42927-18FA-E136-5DB1-529B3EF2CD8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94895" y="867792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07" name="Text Box 3036">
              <a:extLst>
                <a:ext uri="{FF2B5EF4-FFF2-40B4-BE49-F238E27FC236}">
                  <a16:creationId xmlns:a16="http://schemas.microsoft.com/office/drawing/2014/main" id="{FCA46524-3BAC-3DDF-F254-2F9D571003B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46107" y="891333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08" name="Text Box 3036">
              <a:extLst>
                <a:ext uri="{FF2B5EF4-FFF2-40B4-BE49-F238E27FC236}">
                  <a16:creationId xmlns:a16="http://schemas.microsoft.com/office/drawing/2014/main" id="{CDBCACC5-584D-0412-8196-7356C37C62D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46107" y="896843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09" name="Text Box 3036">
              <a:extLst>
                <a:ext uri="{FF2B5EF4-FFF2-40B4-BE49-F238E27FC236}">
                  <a16:creationId xmlns:a16="http://schemas.microsoft.com/office/drawing/2014/main" id="{5CE4AB24-2D38-895E-2E69-BBA8F1DDBBC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94895" y="894088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15" name="Text Box 3036">
              <a:extLst>
                <a:ext uri="{FF2B5EF4-FFF2-40B4-BE49-F238E27FC236}">
                  <a16:creationId xmlns:a16="http://schemas.microsoft.com/office/drawing/2014/main" id="{36955FA4-82EB-DDD6-D945-EC7FD358CCC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46107" y="916284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074" name="Text Box 3036">
              <a:extLst>
                <a:ext uri="{FF2B5EF4-FFF2-40B4-BE49-F238E27FC236}">
                  <a16:creationId xmlns:a16="http://schemas.microsoft.com/office/drawing/2014/main" id="{54D990E5-F879-A5BB-FE1B-7308FE30B06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46107" y="921794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076" name="Text Box 3036">
              <a:extLst>
                <a:ext uri="{FF2B5EF4-FFF2-40B4-BE49-F238E27FC236}">
                  <a16:creationId xmlns:a16="http://schemas.microsoft.com/office/drawing/2014/main" id="{123A5484-29F8-93E3-C90A-5969531E7E1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94895" y="919039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00" name="Text Box 3036">
              <a:extLst>
                <a:ext uri="{FF2B5EF4-FFF2-40B4-BE49-F238E27FC236}">
                  <a16:creationId xmlns:a16="http://schemas.microsoft.com/office/drawing/2014/main" id="{A18FC324-705E-78CF-F391-A8CCC3BF258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46107" y="941921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01" name="Text Box 3036">
              <a:extLst>
                <a:ext uri="{FF2B5EF4-FFF2-40B4-BE49-F238E27FC236}">
                  <a16:creationId xmlns:a16="http://schemas.microsoft.com/office/drawing/2014/main" id="{BD9269FA-0F7B-F3A3-B6EF-BCB3AA26A0E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46107" y="947430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02" name="Text Box 3036">
              <a:extLst>
                <a:ext uri="{FF2B5EF4-FFF2-40B4-BE49-F238E27FC236}">
                  <a16:creationId xmlns:a16="http://schemas.microsoft.com/office/drawing/2014/main" id="{ACD6E126-0921-201B-55A7-E39377989C5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94895" y="944675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745" name="Group 7744">
            <a:extLst>
              <a:ext uri="{FF2B5EF4-FFF2-40B4-BE49-F238E27FC236}">
                <a16:creationId xmlns:a16="http://schemas.microsoft.com/office/drawing/2014/main" id="{9E96D5ED-BDFD-F713-AFF9-D127FB996879}"/>
              </a:ext>
            </a:extLst>
          </p:cNvPr>
          <p:cNvGrpSpPr/>
          <p:nvPr/>
        </p:nvGrpSpPr>
        <p:grpSpPr>
          <a:xfrm>
            <a:off x="36005167" y="8175464"/>
            <a:ext cx="1440000" cy="276012"/>
            <a:chOff x="7152345" y="5014339"/>
            <a:chExt cx="1440000" cy="276012"/>
          </a:xfrm>
        </p:grpSpPr>
        <p:grpSp>
          <p:nvGrpSpPr>
            <p:cNvPr id="7746" name="organ group - head &amp; neck muscles">
              <a:extLst>
                <a:ext uri="{FF2B5EF4-FFF2-40B4-BE49-F238E27FC236}">
                  <a16:creationId xmlns:a16="http://schemas.microsoft.com/office/drawing/2014/main" id="{C025F2BA-DF08-379B-F80F-A3722582ED95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7751" name="organ - head &amp; neck muscles">
                <a:extLst>
                  <a:ext uri="{FF2B5EF4-FFF2-40B4-BE49-F238E27FC236}">
                    <a16:creationId xmlns:a16="http://schemas.microsoft.com/office/drawing/2014/main" id="{8495FF14-FB3A-7A79-3553-701C10E82FE5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Shoulder</a:t>
                </a:r>
              </a:p>
            </p:txBody>
          </p:sp>
          <p:sp>
            <p:nvSpPr>
              <p:cNvPr id="7752" name="FTU - mylohyoid">
                <a:extLst>
                  <a:ext uri="{FF2B5EF4-FFF2-40B4-BE49-F238E27FC236}">
                    <a16:creationId xmlns:a16="http://schemas.microsoft.com/office/drawing/2014/main" id="{9F008092-3732-D49E-5CD5-DA9FE24B3D99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Scapula</a:t>
                </a:r>
              </a:p>
            </p:txBody>
          </p:sp>
        </p:grpSp>
        <p:grpSp>
          <p:nvGrpSpPr>
            <p:cNvPr id="7747" name="Group 7746">
              <a:extLst>
                <a:ext uri="{FF2B5EF4-FFF2-40B4-BE49-F238E27FC236}">
                  <a16:creationId xmlns:a16="http://schemas.microsoft.com/office/drawing/2014/main" id="{3C30ED54-7FEB-9FB2-3F42-763377F0AFBD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7748" name="Text Box 3036">
                <a:extLst>
                  <a:ext uri="{FF2B5EF4-FFF2-40B4-BE49-F238E27FC236}">
                    <a16:creationId xmlns:a16="http://schemas.microsoft.com/office/drawing/2014/main" id="{2634EDFA-E9C1-830F-1CFC-1DCFE7ACE7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49" name="Text Box 3036">
                <a:extLst>
                  <a:ext uri="{FF2B5EF4-FFF2-40B4-BE49-F238E27FC236}">
                    <a16:creationId xmlns:a16="http://schemas.microsoft.com/office/drawing/2014/main" id="{B561812A-986A-C486-5C8A-9B4DED274E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50" name="Text Box 3036">
                <a:extLst>
                  <a:ext uri="{FF2B5EF4-FFF2-40B4-BE49-F238E27FC236}">
                    <a16:creationId xmlns:a16="http://schemas.microsoft.com/office/drawing/2014/main" id="{B0A4A692-D17A-4302-5707-29F2C07E8B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002" name="Group 8001">
            <a:extLst>
              <a:ext uri="{FF2B5EF4-FFF2-40B4-BE49-F238E27FC236}">
                <a16:creationId xmlns:a16="http://schemas.microsoft.com/office/drawing/2014/main" id="{E841A387-FBB8-45B7-44CA-8ADF838FF51D}"/>
              </a:ext>
            </a:extLst>
          </p:cNvPr>
          <p:cNvGrpSpPr/>
          <p:nvPr/>
        </p:nvGrpSpPr>
        <p:grpSpPr>
          <a:xfrm>
            <a:off x="32618303" y="9848888"/>
            <a:ext cx="1443374" cy="2533942"/>
            <a:chOff x="32419793" y="9201501"/>
            <a:chExt cx="1443374" cy="2533942"/>
          </a:xfrm>
        </p:grpSpPr>
        <p:grpSp>
          <p:nvGrpSpPr>
            <p:cNvPr id="8001" name="Group 8000">
              <a:extLst>
                <a:ext uri="{FF2B5EF4-FFF2-40B4-BE49-F238E27FC236}">
                  <a16:creationId xmlns:a16="http://schemas.microsoft.com/office/drawing/2014/main" id="{AC8002D6-D910-469E-D9BF-CB71052AADF6}"/>
                </a:ext>
              </a:extLst>
            </p:cNvPr>
            <p:cNvGrpSpPr/>
            <p:nvPr/>
          </p:nvGrpSpPr>
          <p:grpSpPr>
            <a:xfrm>
              <a:off x="32419793" y="9201501"/>
              <a:ext cx="1443374" cy="2533942"/>
              <a:chOff x="32589061" y="9200373"/>
              <a:chExt cx="1443374" cy="2533942"/>
            </a:xfrm>
          </p:grpSpPr>
          <p:grpSp>
            <p:nvGrpSpPr>
              <p:cNvPr id="8000" name="Group 7999">
                <a:extLst>
                  <a:ext uri="{FF2B5EF4-FFF2-40B4-BE49-F238E27FC236}">
                    <a16:creationId xmlns:a16="http://schemas.microsoft.com/office/drawing/2014/main" id="{B2227FBE-5BD7-6300-ECA1-223013CA2D50}"/>
                  </a:ext>
                </a:extLst>
              </p:cNvPr>
              <p:cNvGrpSpPr/>
              <p:nvPr/>
            </p:nvGrpSpPr>
            <p:grpSpPr>
              <a:xfrm>
                <a:off x="32589061" y="9200373"/>
                <a:ext cx="1443374" cy="2533942"/>
                <a:chOff x="32589061" y="9200373"/>
                <a:chExt cx="1443374" cy="2533942"/>
              </a:xfrm>
            </p:grpSpPr>
            <p:grpSp>
              <p:nvGrpSpPr>
                <p:cNvPr id="7789" name="Group 7788">
                  <a:extLst>
                    <a:ext uri="{FF2B5EF4-FFF2-40B4-BE49-F238E27FC236}">
                      <a16:creationId xmlns:a16="http://schemas.microsoft.com/office/drawing/2014/main" id="{5CA2CE7D-A2D1-3D2D-E8C5-E6373505D529}"/>
                    </a:ext>
                  </a:extLst>
                </p:cNvPr>
                <p:cNvGrpSpPr/>
                <p:nvPr/>
              </p:nvGrpSpPr>
              <p:grpSpPr>
                <a:xfrm>
                  <a:off x="32590074" y="9200373"/>
                  <a:ext cx="1442361" cy="2533942"/>
                  <a:chOff x="34357541" y="6434511"/>
                  <a:chExt cx="1442361" cy="2533942"/>
                </a:xfrm>
              </p:grpSpPr>
              <p:grpSp>
                <p:nvGrpSpPr>
                  <p:cNvPr id="7790" name="Group 7789">
                    <a:extLst>
                      <a:ext uri="{FF2B5EF4-FFF2-40B4-BE49-F238E27FC236}">
                        <a16:creationId xmlns:a16="http://schemas.microsoft.com/office/drawing/2014/main" id="{B0D68F23-9C47-C305-064E-9721D2128258}"/>
                      </a:ext>
                    </a:extLst>
                  </p:cNvPr>
                  <p:cNvGrpSpPr/>
                  <p:nvPr/>
                </p:nvGrpSpPr>
                <p:grpSpPr>
                  <a:xfrm>
                    <a:off x="34358805" y="6434511"/>
                    <a:ext cx="1441097" cy="2533942"/>
                    <a:chOff x="34358805" y="6434511"/>
                    <a:chExt cx="1441097" cy="2533942"/>
                  </a:xfrm>
                </p:grpSpPr>
                <p:grpSp>
                  <p:nvGrpSpPr>
                    <p:cNvPr id="7824" name="Group 7823">
                      <a:extLst>
                        <a:ext uri="{FF2B5EF4-FFF2-40B4-BE49-F238E27FC236}">
                          <a16:creationId xmlns:a16="http://schemas.microsoft.com/office/drawing/2014/main" id="{2BB88BEA-8EAD-379F-B2E7-FE011E2D386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58805" y="6434511"/>
                      <a:ext cx="1441096" cy="2533942"/>
                      <a:chOff x="34366709" y="6449233"/>
                      <a:chExt cx="1441096" cy="2533942"/>
                    </a:xfrm>
                  </p:grpSpPr>
                  <p:grpSp>
                    <p:nvGrpSpPr>
                      <p:cNvPr id="7867" name="Group 7866">
                        <a:extLst>
                          <a:ext uri="{FF2B5EF4-FFF2-40B4-BE49-F238E27FC236}">
                            <a16:creationId xmlns:a16="http://schemas.microsoft.com/office/drawing/2014/main" id="{7CDFF0B1-847E-EC7D-A7D6-5CB3146023E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66709" y="6449233"/>
                        <a:ext cx="1441096" cy="2533942"/>
                        <a:chOff x="34366709" y="6449233"/>
                        <a:chExt cx="1441096" cy="2533942"/>
                      </a:xfrm>
                    </p:grpSpPr>
                    <p:grpSp>
                      <p:nvGrpSpPr>
                        <p:cNvPr id="7878" name="Group 7877">
                          <a:extLst>
                            <a:ext uri="{FF2B5EF4-FFF2-40B4-BE49-F238E27FC236}">
                              <a16:creationId xmlns:a16="http://schemas.microsoft.com/office/drawing/2014/main" id="{F2703A9A-8011-30F0-1635-67EBC058A31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4366709" y="6449233"/>
                          <a:ext cx="1440000" cy="2533942"/>
                          <a:chOff x="34366709" y="6449233"/>
                          <a:chExt cx="1440000" cy="2533942"/>
                        </a:xfrm>
                      </p:grpSpPr>
                      <p:grpSp>
                        <p:nvGrpSpPr>
                          <p:cNvPr id="7885" name="Group 7884">
                            <a:extLst>
                              <a:ext uri="{FF2B5EF4-FFF2-40B4-BE49-F238E27FC236}">
                                <a16:creationId xmlns:a16="http://schemas.microsoft.com/office/drawing/2014/main" id="{686F2300-FE16-ECE6-3CF7-593C82BE88C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4366709" y="6449233"/>
                            <a:ext cx="1440000" cy="2533942"/>
                            <a:chOff x="36026979" y="5284096"/>
                            <a:chExt cx="1440000" cy="2533942"/>
                          </a:xfrm>
                        </p:grpSpPr>
                        <p:grpSp>
                          <p:nvGrpSpPr>
                            <p:cNvPr id="7895" name="Group 7894">
                              <a:extLst>
                                <a:ext uri="{FF2B5EF4-FFF2-40B4-BE49-F238E27FC236}">
                                  <a16:creationId xmlns:a16="http://schemas.microsoft.com/office/drawing/2014/main" id="{A0E08588-B2E3-8A9A-D679-7A48401E9A3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6026979" y="5284096"/>
                              <a:ext cx="1440000" cy="2533942"/>
                              <a:chOff x="36026979" y="5284096"/>
                              <a:chExt cx="1440000" cy="2533942"/>
                            </a:xfrm>
                          </p:grpSpPr>
                          <p:grpSp>
                            <p:nvGrpSpPr>
                              <p:cNvPr id="7899" name="Group 7898">
                                <a:extLst>
                                  <a:ext uri="{FF2B5EF4-FFF2-40B4-BE49-F238E27FC236}">
                                    <a16:creationId xmlns:a16="http://schemas.microsoft.com/office/drawing/2014/main" id="{5F4B97F8-20C8-4F35-21E1-961164E0993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6026979" y="5284096"/>
                                <a:ext cx="1440000" cy="2533942"/>
                                <a:chOff x="7152345" y="5014339"/>
                                <a:chExt cx="1440000" cy="2533942"/>
                              </a:xfrm>
                            </p:grpSpPr>
                            <p:grpSp>
                              <p:nvGrpSpPr>
                                <p:cNvPr id="7901" name="organ group - head &amp; neck muscles">
                                  <a:extLst>
                                    <a:ext uri="{FF2B5EF4-FFF2-40B4-BE49-F238E27FC236}">
                                      <a16:creationId xmlns:a16="http://schemas.microsoft.com/office/drawing/2014/main" id="{0AD98BBF-21F9-61D5-13FC-50AA810F618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7152345" y="5014339"/>
                                  <a:ext cx="1440000" cy="2533942"/>
                                  <a:chOff x="6009350" y="5014339"/>
                                  <a:chExt cx="1440000" cy="2533942"/>
                                </a:xfrm>
                              </p:grpSpPr>
                              <p:sp>
                                <p:nvSpPr>
                                  <p:cNvPr id="7922" name="organ - head &amp; neck muscles">
                                    <a:extLst>
                                      <a:ext uri="{FF2B5EF4-FFF2-40B4-BE49-F238E27FC236}">
                                        <a16:creationId xmlns:a16="http://schemas.microsoft.com/office/drawing/2014/main" id="{EA26C8EB-B906-A534-E80F-94ABC84FD6D9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014339"/>
                                    <a:ext cx="1440000" cy="2533942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none" lIns="91440" tIns="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Hand</a:t>
                                    </a:r>
                                  </a:p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600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7923" name="FTU - mylohyoid">
                                    <a:extLst>
                                      <a:ext uri="{FF2B5EF4-FFF2-40B4-BE49-F238E27FC236}">
                                        <a16:creationId xmlns:a16="http://schemas.microsoft.com/office/drawing/2014/main" id="{EF195FCF-7A95-738A-5FED-B1A7AA1EF772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23637" y="5135080"/>
                                    <a:ext cx="1364051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Wrist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7924" name="FTU - digastric">
                                    <a:extLst>
                                      <a:ext uri="{FF2B5EF4-FFF2-40B4-BE49-F238E27FC236}">
                                        <a16:creationId xmlns:a16="http://schemas.microsoft.com/office/drawing/2014/main" id="{38B14577-46E1-4C5F-1F73-25FE850DC76C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25610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Capitate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7925" name="FTU - geniohyoid">
                                    <a:extLst>
                                      <a:ext uri="{FF2B5EF4-FFF2-40B4-BE49-F238E27FC236}">
                                        <a16:creationId xmlns:a16="http://schemas.microsoft.com/office/drawing/2014/main" id="{A3891217-E01E-D82D-CB49-EA795F83704D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379214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Hamate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7926" name="FTU - longus capitis">
                                    <a:extLst>
                                      <a:ext uri="{FF2B5EF4-FFF2-40B4-BE49-F238E27FC236}">
                                        <a16:creationId xmlns:a16="http://schemas.microsoft.com/office/drawing/2014/main" id="{D046FD8E-A52C-3D58-6023-B2C1B234BD53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500240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Lunate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7927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5B0A5447-D18F-D005-E92C-328B964B2AF2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62126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Pisiform bone</a:t>
                                    </a: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7903" name="Group 7902">
                                  <a:extLst>
                                    <a:ext uri="{FF2B5EF4-FFF2-40B4-BE49-F238E27FC236}">
                                      <a16:creationId xmlns:a16="http://schemas.microsoft.com/office/drawing/2014/main" id="{1828523B-271E-DA56-74F1-B55537E1B6E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630" y="5265090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7916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251139CC-1C81-60CB-A2A1-CBB72EA91AE0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7917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5EFDE8E7-888C-8F54-1806-F03CC692E091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7918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52E961B1-F44E-F0FA-8989-7BEC3169192B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7904" name="Group 7903">
                                  <a:extLst>
                                    <a:ext uri="{FF2B5EF4-FFF2-40B4-BE49-F238E27FC236}">
                                      <a16:creationId xmlns:a16="http://schemas.microsoft.com/office/drawing/2014/main" id="{5B128A98-D332-D069-7C3C-60A0970A08B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6561" y="5387592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7913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A90A4CFF-638E-7C2D-39EC-2CD70A342058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7914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5FCE0C85-C074-2C41-E813-F145006FCA7C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7915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464D0D76-DF6E-565C-FD35-3DFD00B54FA1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7905" name="Group 7904">
                                  <a:extLst>
                                    <a:ext uri="{FF2B5EF4-FFF2-40B4-BE49-F238E27FC236}">
                                      <a16:creationId xmlns:a16="http://schemas.microsoft.com/office/drawing/2014/main" id="{1D4BE51A-218B-95D5-756D-0185A4A8CA6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201" y="5511970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7910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8C9E4E42-1FF0-5E1A-9BCA-FA55BEC4D400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7911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A75F78AA-D039-D333-62BB-24315EC0527D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7912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64A9B0CD-600A-03C3-FD09-D9D006D42C70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7906" name="Group 7905">
                                  <a:extLst>
                                    <a:ext uri="{FF2B5EF4-FFF2-40B4-BE49-F238E27FC236}">
                                      <a16:creationId xmlns:a16="http://schemas.microsoft.com/office/drawing/2014/main" id="{F28143D4-58DA-541D-8B5E-D0FED63F33B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201" y="5629823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7907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510B6B43-7995-B51F-E7BB-AAC40E20CD71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7908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D227C603-6FBF-440B-3EF4-EDA9F7D7C0DB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7909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24F46F4C-AB29-FF8B-66D9-280DF8202A9E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7900" name="FTU - longus colli inferior">
                                <a:extLst>
                                  <a:ext uri="{FF2B5EF4-FFF2-40B4-BE49-F238E27FC236}">
                                    <a16:creationId xmlns:a16="http://schemas.microsoft.com/office/drawing/2014/main" id="{53519EF9-0E4F-B644-1AC7-D705ADF01050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6030976" y="6017171"/>
                                <a:ext cx="1434739" cy="108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n w="6350">
                                <a:solidFill>
                                  <a:prstClr val="black"/>
                                </a:solidFill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Scaphoid bone</a:t>
                                </a:r>
                              </a:p>
                            </p:txBody>
                          </p:sp>
                        </p:grpSp>
                        <p:sp>
                          <p:nvSpPr>
                            <p:cNvPr id="7896" name="Text Box 3036">
                              <a:extLst>
                                <a:ext uri="{FF2B5EF4-FFF2-40B4-BE49-F238E27FC236}">
                                  <a16:creationId xmlns:a16="http://schemas.microsoft.com/office/drawing/2014/main" id="{780A9B13-0D65-9815-2778-0FCDCD5DC188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356979" y="6034597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7897" name="Text Box 3036">
                              <a:extLst>
                                <a:ext uri="{FF2B5EF4-FFF2-40B4-BE49-F238E27FC236}">
                                  <a16:creationId xmlns:a16="http://schemas.microsoft.com/office/drawing/2014/main" id="{94EE5458-02F1-1CCB-E824-E86BA650B265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356979" y="6079822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7898" name="Text Box 3036">
                              <a:extLst>
                                <a:ext uri="{FF2B5EF4-FFF2-40B4-BE49-F238E27FC236}">
                                  <a16:creationId xmlns:a16="http://schemas.microsoft.com/office/drawing/2014/main" id="{DB091BCE-8519-0D82-DDC6-1ED210AF1B12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405767" y="6062143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7886" name="Text Box 3036">
                            <a:extLst>
                              <a:ext uri="{FF2B5EF4-FFF2-40B4-BE49-F238E27FC236}">
                                <a16:creationId xmlns:a16="http://schemas.microsoft.com/office/drawing/2014/main" id="{0FC2FD5E-8C41-1AA5-9F1B-087C0D9642A7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7372" y="7682036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7887" name="Text Box 3036">
                            <a:extLst>
                              <a:ext uri="{FF2B5EF4-FFF2-40B4-BE49-F238E27FC236}">
                                <a16:creationId xmlns:a16="http://schemas.microsoft.com/office/drawing/2014/main" id="{56EA23AC-B160-4303-81E6-5765B2A121DD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7372" y="773712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7888" name="Text Box 3036">
                            <a:extLst>
                              <a:ext uri="{FF2B5EF4-FFF2-40B4-BE49-F238E27FC236}">
                                <a16:creationId xmlns:a16="http://schemas.microsoft.com/office/drawing/2014/main" id="{0C8154FD-8256-E472-0A97-176422FEBA9A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36160" y="770958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7889" name="Text Box 3036">
                            <a:extLst>
                              <a:ext uri="{FF2B5EF4-FFF2-40B4-BE49-F238E27FC236}">
                                <a16:creationId xmlns:a16="http://schemas.microsoft.com/office/drawing/2014/main" id="{D731AB16-6EAA-553B-BDBF-1797D6F77B77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94516" y="7934906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7890" name="Text Box 3036">
                            <a:extLst>
                              <a:ext uri="{FF2B5EF4-FFF2-40B4-BE49-F238E27FC236}">
                                <a16:creationId xmlns:a16="http://schemas.microsoft.com/office/drawing/2014/main" id="{039556AE-FE84-F695-E7D5-5C3B29BF65EF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94516" y="798999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7891" name="Text Box 3036">
                            <a:extLst>
                              <a:ext uri="{FF2B5EF4-FFF2-40B4-BE49-F238E27FC236}">
                                <a16:creationId xmlns:a16="http://schemas.microsoft.com/office/drawing/2014/main" id="{1A6708F6-A898-E6DE-E7F1-1E6A656A3AA7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43304" y="796245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7892" name="Text Box 3036">
                            <a:extLst>
                              <a:ext uri="{FF2B5EF4-FFF2-40B4-BE49-F238E27FC236}">
                                <a16:creationId xmlns:a16="http://schemas.microsoft.com/office/drawing/2014/main" id="{147EAE42-86A6-B1DE-F913-91E09760D1FA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8553" y="743570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7893" name="Text Box 3036">
                            <a:extLst>
                              <a:ext uri="{FF2B5EF4-FFF2-40B4-BE49-F238E27FC236}">
                                <a16:creationId xmlns:a16="http://schemas.microsoft.com/office/drawing/2014/main" id="{8D9F89B9-2797-DAF5-4C3F-A2FC5E1D0344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8553" y="7490794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7894" name="Text Box 3036">
                            <a:extLst>
                              <a:ext uri="{FF2B5EF4-FFF2-40B4-BE49-F238E27FC236}">
                                <a16:creationId xmlns:a16="http://schemas.microsoft.com/office/drawing/2014/main" id="{EFDD57F1-97F4-92CA-061B-6C4C3F63FF5D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37341" y="746324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7879" name="FTU - mylohyoid">
                          <a:extLst>
                            <a:ext uri="{FF2B5EF4-FFF2-40B4-BE49-F238E27FC236}">
                              <a16:creationId xmlns:a16="http://schemas.microsoft.com/office/drawing/2014/main" id="{1215E9D8-88F2-03B1-16EF-2EE1E3AFE25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30514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Trapezium bone</a:t>
                          </a:r>
                        </a:p>
                      </p:txBody>
                    </p:sp>
                    <p:sp>
                      <p:nvSpPr>
                        <p:cNvPr id="7880" name="FTU - digastric">
                          <a:extLst>
                            <a:ext uri="{FF2B5EF4-FFF2-40B4-BE49-F238E27FC236}">
                              <a16:creationId xmlns:a16="http://schemas.microsoft.com/office/drawing/2014/main" id="{B06CF947-7DD2-476B-4869-FC7FECEE6D5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426172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Triquetral bone</a:t>
                          </a:r>
                        </a:p>
                      </p:txBody>
                    </p:sp>
                    <p:sp>
                      <p:nvSpPr>
                        <p:cNvPr id="7881" name="FTU - geniohyoid">
                          <a:extLst>
                            <a:ext uri="{FF2B5EF4-FFF2-40B4-BE49-F238E27FC236}">
                              <a16:creationId xmlns:a16="http://schemas.microsoft.com/office/drawing/2014/main" id="{EE3FEF11-9AEA-BF1C-1F20-434E15BB910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82091" y="7545991"/>
                          <a:ext cx="1365337" cy="108000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90000"/>
                          </a:schemeClr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Palm</a:t>
                          </a:r>
                        </a:p>
                      </p:txBody>
                    </p:sp>
                    <p:sp>
                      <p:nvSpPr>
                        <p:cNvPr id="7882" name="FTU - longus capitis">
                          <a:extLst>
                            <a:ext uri="{FF2B5EF4-FFF2-40B4-BE49-F238E27FC236}">
                              <a16:creationId xmlns:a16="http://schemas.microsoft.com/office/drawing/2014/main" id="{83FD7EBC-92E6-0F72-1308-9A87B4E3A2F2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67030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Trapezoid bone</a:t>
                          </a:r>
                        </a:p>
                      </p:txBody>
                    </p:sp>
                    <p:sp>
                      <p:nvSpPr>
                        <p:cNvPr id="7883" name="FTU - longus colli inferior">
                          <a:extLst>
                            <a:ext uri="{FF2B5EF4-FFF2-40B4-BE49-F238E27FC236}">
                              <a16:creationId xmlns:a16="http://schemas.microsoft.com/office/drawing/2014/main" id="{C5C75B8B-830C-F1F4-4AD7-F55F5324209E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82091" y="7791332"/>
                          <a:ext cx="1365337" cy="108000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90000"/>
                          </a:schemeClr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Fingers</a:t>
                          </a:r>
                        </a:p>
                      </p:txBody>
                    </p:sp>
                    <p:sp>
                      <p:nvSpPr>
                        <p:cNvPr id="7884" name="FTU - longus colli inferior">
                          <a:extLst>
                            <a:ext uri="{FF2B5EF4-FFF2-40B4-BE49-F238E27FC236}">
                              <a16:creationId xmlns:a16="http://schemas.microsoft.com/office/drawing/2014/main" id="{FB19DFFA-B5A5-063C-621D-5C17280F2973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039" y="7917480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r>
                            <a:rPr lang="en-NZ" sz="600" baseline="300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</a:t>
                          </a:r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Metacarpal</a:t>
                          </a:r>
                        </a:p>
                      </p:txBody>
                    </p:sp>
                  </p:grpSp>
                  <p:grpSp>
                    <p:nvGrpSpPr>
                      <p:cNvPr id="7868" name="Group 7867">
                        <a:extLst>
                          <a:ext uri="{FF2B5EF4-FFF2-40B4-BE49-F238E27FC236}">
                            <a16:creationId xmlns:a16="http://schemas.microsoft.com/office/drawing/2014/main" id="{EA655A86-A265-E3E3-5C3C-148687430F2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5684969" y="7318126"/>
                        <a:ext cx="86554" cy="452014"/>
                        <a:chOff x="35689005" y="7197168"/>
                        <a:chExt cx="86554" cy="452014"/>
                      </a:xfrm>
                    </p:grpSpPr>
                    <p:sp>
                      <p:nvSpPr>
                        <p:cNvPr id="7869" name="Text Box 3036">
                          <a:extLst>
                            <a:ext uri="{FF2B5EF4-FFF2-40B4-BE49-F238E27FC236}">
                              <a16:creationId xmlns:a16="http://schemas.microsoft.com/office/drawing/2014/main" id="{8A1C0EA7-7B7F-B379-8691-0B54D11DBE57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89005" y="731432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7870" name="Text Box 3036">
                          <a:extLst>
                            <a:ext uri="{FF2B5EF4-FFF2-40B4-BE49-F238E27FC236}">
                              <a16:creationId xmlns:a16="http://schemas.microsoft.com/office/drawing/2014/main" id="{61DE3BFF-939E-26D2-02AC-6C08D49ED748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89005" y="7369412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7871" name="Text Box 3036">
                          <a:extLst>
                            <a:ext uri="{FF2B5EF4-FFF2-40B4-BE49-F238E27FC236}">
                              <a16:creationId xmlns:a16="http://schemas.microsoft.com/office/drawing/2014/main" id="{F6A13AE2-A161-3913-AFB0-EA1E9396C402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7793" y="7341866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7872" name="Text Box 3036">
                          <a:extLst>
                            <a:ext uri="{FF2B5EF4-FFF2-40B4-BE49-F238E27FC236}">
                              <a16:creationId xmlns:a16="http://schemas.microsoft.com/office/drawing/2014/main" id="{379126C8-F308-F760-098D-F4CBB44E13AA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197168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7873" name="Text Box 3036">
                          <a:extLst>
                            <a:ext uri="{FF2B5EF4-FFF2-40B4-BE49-F238E27FC236}">
                              <a16:creationId xmlns:a16="http://schemas.microsoft.com/office/drawing/2014/main" id="{59D4D724-70EC-DB44-F570-6DA64423E0A1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25226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7874" name="Text Box 3036">
                          <a:extLst>
                            <a:ext uri="{FF2B5EF4-FFF2-40B4-BE49-F238E27FC236}">
                              <a16:creationId xmlns:a16="http://schemas.microsoft.com/office/drawing/2014/main" id="{57F9D830-34F7-A75D-00ED-22D6A3FF9638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9559" y="722471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7875" name="Text Box 3036">
                          <a:extLst>
                            <a:ext uri="{FF2B5EF4-FFF2-40B4-BE49-F238E27FC236}">
                              <a16:creationId xmlns:a16="http://schemas.microsoft.com/office/drawing/2014/main" id="{DBFB6635-03AD-67BD-7B76-A97AE37EA477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55809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7876" name="Text Box 3036">
                          <a:extLst>
                            <a:ext uri="{FF2B5EF4-FFF2-40B4-BE49-F238E27FC236}">
                              <a16:creationId xmlns:a16="http://schemas.microsoft.com/office/drawing/2014/main" id="{B2444974-A209-99A1-F368-15712FA440CD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613182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7877" name="Text Box 3036">
                          <a:extLst>
                            <a:ext uri="{FF2B5EF4-FFF2-40B4-BE49-F238E27FC236}">
                              <a16:creationId xmlns:a16="http://schemas.microsoft.com/office/drawing/2014/main" id="{B408BC77-49CE-889E-99E7-23668E118451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9559" y="7585636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</p:grpSp>
                <p:sp>
                  <p:nvSpPr>
                    <p:cNvPr id="7863" name="FTU - mylohyoid">
                      <a:extLst>
                        <a:ext uri="{FF2B5EF4-FFF2-40B4-BE49-F238E27FC236}">
                          <a16:creationId xmlns:a16="http://schemas.microsoft.com/office/drawing/2014/main" id="{BE0912AE-4A5F-6DCE-A467-A656A32E5CB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359902" y="8029365"/>
                      <a:ext cx="1440000" cy="108000"/>
                    </a:xfrm>
                    <a:prstGeom prst="rect">
                      <a:avLst/>
                    </a:prstGeom>
                    <a:solidFill>
                      <a:schemeClr val="accent6">
                        <a:lumMod val="20000"/>
                        <a:lumOff val="80000"/>
                      </a:schemeClr>
                    </a:solidFill>
                    <a:ln w="6350">
                      <a:solidFill>
                        <a:prstClr val="black"/>
                      </a:solidFill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r>
                        <a: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NZ" sz="600" baseline="30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nd</a:t>
                      </a:r>
                      <a:r>
                        <a: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Metacarpal</a:t>
                      </a:r>
                    </a:p>
                  </p:txBody>
                </p:sp>
                <p:sp>
                  <p:nvSpPr>
                    <p:cNvPr id="7864" name="Text Box 3036">
                      <a:extLst>
                        <a:ext uri="{FF2B5EF4-FFF2-40B4-BE49-F238E27FC236}">
                          <a16:creationId xmlns:a16="http://schemas.microsoft.com/office/drawing/2014/main" id="{40164904-0E1C-B8BA-05E7-7ACEB6463498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4391" y="8038539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865" name="Text Box 3036">
                      <a:extLst>
                        <a:ext uri="{FF2B5EF4-FFF2-40B4-BE49-F238E27FC236}">
                          <a16:creationId xmlns:a16="http://schemas.microsoft.com/office/drawing/2014/main" id="{4AEFC5D9-5A6A-52ED-DE00-FAFBAD0AE01A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4391" y="8093631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866" name="Text Box 3036">
                      <a:extLst>
                        <a:ext uri="{FF2B5EF4-FFF2-40B4-BE49-F238E27FC236}">
                          <a16:creationId xmlns:a16="http://schemas.microsoft.com/office/drawing/2014/main" id="{8BD271E1-2565-3934-8FD5-1E5C5778419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3179" y="8066085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7791" name="FTU - mylohyoid">
                    <a:extLst>
                      <a:ext uri="{FF2B5EF4-FFF2-40B4-BE49-F238E27FC236}">
                        <a16:creationId xmlns:a16="http://schemas.microsoft.com/office/drawing/2014/main" id="{FC74D842-B465-AC84-B2CE-9306D5BEDE76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9902" y="8155999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3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rd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  <p:sp>
                <p:nvSpPr>
                  <p:cNvPr id="7792" name="FTU - mylohyoid">
                    <a:extLst>
                      <a:ext uri="{FF2B5EF4-FFF2-40B4-BE49-F238E27FC236}">
                        <a16:creationId xmlns:a16="http://schemas.microsoft.com/office/drawing/2014/main" id="{3E4C58E8-0F9C-6D8D-708C-487DFED32C74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7541" y="8283537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4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th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  <p:sp>
                <p:nvSpPr>
                  <p:cNvPr id="7793" name="FTU - mylohyoid">
                    <a:extLst>
                      <a:ext uri="{FF2B5EF4-FFF2-40B4-BE49-F238E27FC236}">
                        <a16:creationId xmlns:a16="http://schemas.microsoft.com/office/drawing/2014/main" id="{B3B9B355-C8C1-C862-CA9C-FEF6C74783C0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9902" y="8414973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5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th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</p:grpSp>
            <p:sp>
              <p:nvSpPr>
                <p:cNvPr id="7902" name="FTU - mylohyoid">
                  <a:extLst>
                    <a:ext uri="{FF2B5EF4-FFF2-40B4-BE49-F238E27FC236}">
                      <a16:creationId xmlns:a16="http://schemas.microsoft.com/office/drawing/2014/main" id="{5737C58D-4CA1-F1F2-F094-7006D1862E1E}"/>
                    </a:ext>
                  </a:extLst>
                </p:cNvPr>
                <p:cNvSpPr txBox="1"/>
                <p:nvPr/>
              </p:nvSpPr>
              <p:spPr>
                <a:xfrm>
                  <a:off x="32591422" y="1131303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Proximal Phalanges</a:t>
                  </a:r>
                </a:p>
              </p:txBody>
            </p:sp>
            <p:sp>
              <p:nvSpPr>
                <p:cNvPr id="7919" name="FTU - mylohyoid">
                  <a:extLst>
                    <a:ext uri="{FF2B5EF4-FFF2-40B4-BE49-F238E27FC236}">
                      <a16:creationId xmlns:a16="http://schemas.microsoft.com/office/drawing/2014/main" id="{CE29C63E-BEA1-360F-5830-BCDDF8AB404D}"/>
                    </a:ext>
                  </a:extLst>
                </p:cNvPr>
                <p:cNvSpPr txBox="1"/>
                <p:nvPr/>
              </p:nvSpPr>
              <p:spPr>
                <a:xfrm>
                  <a:off x="32589061" y="1144056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Intermediate Phalanges</a:t>
                  </a:r>
                </a:p>
              </p:txBody>
            </p:sp>
            <p:sp>
              <p:nvSpPr>
                <p:cNvPr id="7920" name="FTU - mylohyoid">
                  <a:extLst>
                    <a:ext uri="{FF2B5EF4-FFF2-40B4-BE49-F238E27FC236}">
                      <a16:creationId xmlns:a16="http://schemas.microsoft.com/office/drawing/2014/main" id="{A55913B5-EE29-771D-6F39-D10D7903CF4E}"/>
                    </a:ext>
                  </a:extLst>
                </p:cNvPr>
                <p:cNvSpPr txBox="1"/>
                <p:nvPr/>
              </p:nvSpPr>
              <p:spPr>
                <a:xfrm>
                  <a:off x="32591422" y="1157200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Distal Phalanges</a:t>
                  </a:r>
                </a:p>
              </p:txBody>
            </p:sp>
          </p:grpSp>
          <p:sp>
            <p:nvSpPr>
              <p:cNvPr id="7921" name="Text Box 3036">
                <a:extLst>
                  <a:ext uri="{FF2B5EF4-FFF2-40B4-BE49-F238E27FC236}">
                    <a16:creationId xmlns:a16="http://schemas.microsoft.com/office/drawing/2014/main" id="{C1E92A75-438A-CB76-7BA2-7C3067E138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28223" y="11321807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0" name="Text Box 3036">
                <a:extLst>
                  <a:ext uri="{FF2B5EF4-FFF2-40B4-BE49-F238E27FC236}">
                    <a16:creationId xmlns:a16="http://schemas.microsoft.com/office/drawing/2014/main" id="{26311A6A-EAD1-A86B-09A3-483CFA3AC9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28223" y="11376899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1" name="Text Box 3036">
                <a:extLst>
                  <a:ext uri="{FF2B5EF4-FFF2-40B4-BE49-F238E27FC236}">
                    <a16:creationId xmlns:a16="http://schemas.microsoft.com/office/drawing/2014/main" id="{7BFDD3E9-B551-3C96-049C-78FCCF65A2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77011" y="11349353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5" name="Text Box 3036">
                <a:extLst>
                  <a:ext uri="{FF2B5EF4-FFF2-40B4-BE49-F238E27FC236}">
                    <a16:creationId xmlns:a16="http://schemas.microsoft.com/office/drawing/2014/main" id="{8A5F68AC-2318-816D-76DE-B632CED9FE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31510" y="11578495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0" name="Text Box 3036">
                <a:extLst>
                  <a:ext uri="{FF2B5EF4-FFF2-40B4-BE49-F238E27FC236}">
                    <a16:creationId xmlns:a16="http://schemas.microsoft.com/office/drawing/2014/main" id="{910972EC-252E-CEE6-1D4D-1CD77B8B2D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31510" y="11633587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1" name="Text Box 3036">
                <a:extLst>
                  <a:ext uri="{FF2B5EF4-FFF2-40B4-BE49-F238E27FC236}">
                    <a16:creationId xmlns:a16="http://schemas.microsoft.com/office/drawing/2014/main" id="{70239A7E-7933-4CEE-5160-0CFFEB6A5E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80298" y="11606041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785" name="Text Box 3036">
              <a:extLst>
                <a:ext uri="{FF2B5EF4-FFF2-40B4-BE49-F238E27FC236}">
                  <a16:creationId xmlns:a16="http://schemas.microsoft.com/office/drawing/2014/main" id="{58140BCD-9789-B5F4-8CDF-FC34B7FB06C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35541" y="1068209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786" name="Text Box 3036">
              <a:extLst>
                <a:ext uri="{FF2B5EF4-FFF2-40B4-BE49-F238E27FC236}">
                  <a16:creationId xmlns:a16="http://schemas.microsoft.com/office/drawing/2014/main" id="{D522AA17-895F-87CE-DF9D-59B9AC750D7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35541" y="1073718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787" name="Text Box 3036">
              <a:extLst>
                <a:ext uri="{FF2B5EF4-FFF2-40B4-BE49-F238E27FC236}">
                  <a16:creationId xmlns:a16="http://schemas.microsoft.com/office/drawing/2014/main" id="{2D4242C9-B336-0BB3-A59A-EC02E535F62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84329" y="1070963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788" name="Text Box 3036">
              <a:extLst>
                <a:ext uri="{FF2B5EF4-FFF2-40B4-BE49-F238E27FC236}">
                  <a16:creationId xmlns:a16="http://schemas.microsoft.com/office/drawing/2014/main" id="{FD89062A-BCB0-7067-03C7-83D89882637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256" y="1093302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794" name="Text Box 3036">
              <a:extLst>
                <a:ext uri="{FF2B5EF4-FFF2-40B4-BE49-F238E27FC236}">
                  <a16:creationId xmlns:a16="http://schemas.microsoft.com/office/drawing/2014/main" id="{2D9E7B6F-318A-8556-8736-B14E24F5FA7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256" y="109881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796" name="Text Box 3036">
              <a:extLst>
                <a:ext uri="{FF2B5EF4-FFF2-40B4-BE49-F238E27FC236}">
                  <a16:creationId xmlns:a16="http://schemas.microsoft.com/office/drawing/2014/main" id="{D056931C-F83C-F7DD-2BF4-EF7FCB18616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0044" y="1096057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05" name="Text Box 3036">
              <a:extLst>
                <a:ext uri="{FF2B5EF4-FFF2-40B4-BE49-F238E27FC236}">
                  <a16:creationId xmlns:a16="http://schemas.microsoft.com/office/drawing/2014/main" id="{92EFA499-F5DE-1B38-51E1-FAE5DC14624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901" y="1106628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19" name="Text Box 3036">
              <a:extLst>
                <a:ext uri="{FF2B5EF4-FFF2-40B4-BE49-F238E27FC236}">
                  <a16:creationId xmlns:a16="http://schemas.microsoft.com/office/drawing/2014/main" id="{7387C7D5-0C50-477A-A83A-F69F88C6806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901" y="1112137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20" name="Text Box 3036">
              <a:extLst>
                <a:ext uri="{FF2B5EF4-FFF2-40B4-BE49-F238E27FC236}">
                  <a16:creationId xmlns:a16="http://schemas.microsoft.com/office/drawing/2014/main" id="{7B42E0FB-5B48-9740-C662-DE82BA06C3A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0689" y="1109383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21" name="Text Box 3036">
              <a:extLst>
                <a:ext uri="{FF2B5EF4-FFF2-40B4-BE49-F238E27FC236}">
                  <a16:creationId xmlns:a16="http://schemas.microsoft.com/office/drawing/2014/main" id="{1A7B3AFE-B146-64C6-4F04-B439A44AE99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7616" y="1119344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22" name="Text Box 3036">
              <a:extLst>
                <a:ext uri="{FF2B5EF4-FFF2-40B4-BE49-F238E27FC236}">
                  <a16:creationId xmlns:a16="http://schemas.microsoft.com/office/drawing/2014/main" id="{B12F35DC-3791-3FFA-A872-69ADB6D445D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7616" y="1124854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23" name="Text Box 3036">
              <a:extLst>
                <a:ext uri="{FF2B5EF4-FFF2-40B4-BE49-F238E27FC236}">
                  <a16:creationId xmlns:a16="http://schemas.microsoft.com/office/drawing/2014/main" id="{599C1973-FBC1-D257-0579-EC5384F97DF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6404" y="1122099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42" name="Text Box 3036">
              <a:extLst>
                <a:ext uri="{FF2B5EF4-FFF2-40B4-BE49-F238E27FC236}">
                  <a16:creationId xmlns:a16="http://schemas.microsoft.com/office/drawing/2014/main" id="{DEA66E48-BF70-3F26-DF73-392C91D9B36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53541" y="1145296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43" name="Text Box 3036">
              <a:extLst>
                <a:ext uri="{FF2B5EF4-FFF2-40B4-BE49-F238E27FC236}">
                  <a16:creationId xmlns:a16="http://schemas.microsoft.com/office/drawing/2014/main" id="{BF3B978D-624C-DF1A-3A74-09CF43C9022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53541" y="1150805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44" name="Text Box 3036">
              <a:extLst>
                <a:ext uri="{FF2B5EF4-FFF2-40B4-BE49-F238E27FC236}">
                  <a16:creationId xmlns:a16="http://schemas.microsoft.com/office/drawing/2014/main" id="{6C6F238C-520E-B34E-D7C2-40DF4C20741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802329" y="1148050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040" name="Group 8039">
            <a:extLst>
              <a:ext uri="{FF2B5EF4-FFF2-40B4-BE49-F238E27FC236}">
                <a16:creationId xmlns:a16="http://schemas.microsoft.com/office/drawing/2014/main" id="{F694C434-4B94-6DA5-B158-E9BDAD35995C}"/>
              </a:ext>
            </a:extLst>
          </p:cNvPr>
          <p:cNvGrpSpPr/>
          <p:nvPr/>
        </p:nvGrpSpPr>
        <p:grpSpPr>
          <a:xfrm>
            <a:off x="32617740" y="9180532"/>
            <a:ext cx="1442857" cy="520837"/>
            <a:chOff x="32589185" y="8848719"/>
            <a:chExt cx="1442857" cy="520837"/>
          </a:xfrm>
        </p:grpSpPr>
        <p:grpSp>
          <p:nvGrpSpPr>
            <p:cNvPr id="8036" name="Group 8035">
              <a:extLst>
                <a:ext uri="{FF2B5EF4-FFF2-40B4-BE49-F238E27FC236}">
                  <a16:creationId xmlns:a16="http://schemas.microsoft.com/office/drawing/2014/main" id="{408A4EEA-C75C-7FED-DFE5-D6700E1C59B2}"/>
                </a:ext>
              </a:extLst>
            </p:cNvPr>
            <p:cNvGrpSpPr/>
            <p:nvPr/>
          </p:nvGrpSpPr>
          <p:grpSpPr>
            <a:xfrm>
              <a:off x="32589185" y="8848719"/>
              <a:ext cx="1442857" cy="520837"/>
              <a:chOff x="32590599" y="9269986"/>
              <a:chExt cx="1442857" cy="520837"/>
            </a:xfrm>
          </p:grpSpPr>
          <p:grpSp>
            <p:nvGrpSpPr>
              <p:cNvPr id="8003" name="Group 8002">
                <a:extLst>
                  <a:ext uri="{FF2B5EF4-FFF2-40B4-BE49-F238E27FC236}">
                    <a16:creationId xmlns:a16="http://schemas.microsoft.com/office/drawing/2014/main" id="{CE2FBD93-AABE-DABD-8436-2452C254FCC9}"/>
                  </a:ext>
                </a:extLst>
              </p:cNvPr>
              <p:cNvGrpSpPr/>
              <p:nvPr/>
            </p:nvGrpSpPr>
            <p:grpSpPr>
              <a:xfrm>
                <a:off x="32590599" y="9269986"/>
                <a:ext cx="1442857" cy="520837"/>
                <a:chOff x="34364011" y="5934032"/>
                <a:chExt cx="1442857" cy="520837"/>
              </a:xfrm>
            </p:grpSpPr>
            <p:grpSp>
              <p:nvGrpSpPr>
                <p:cNvPr id="8004" name="Group 8003">
                  <a:extLst>
                    <a:ext uri="{FF2B5EF4-FFF2-40B4-BE49-F238E27FC236}">
                      <a16:creationId xmlns:a16="http://schemas.microsoft.com/office/drawing/2014/main" id="{89EE2922-7462-441B-A85F-909DC6DA4EBE}"/>
                    </a:ext>
                  </a:extLst>
                </p:cNvPr>
                <p:cNvGrpSpPr/>
                <p:nvPr/>
              </p:nvGrpSpPr>
              <p:grpSpPr>
                <a:xfrm>
                  <a:off x="34364011" y="5934032"/>
                  <a:ext cx="1442857" cy="520837"/>
                  <a:chOff x="34364011" y="5934032"/>
                  <a:chExt cx="1442857" cy="520837"/>
                </a:xfrm>
              </p:grpSpPr>
              <p:grpSp>
                <p:nvGrpSpPr>
                  <p:cNvPr id="8008" name="Group 8007">
                    <a:extLst>
                      <a:ext uri="{FF2B5EF4-FFF2-40B4-BE49-F238E27FC236}">
                        <a16:creationId xmlns:a16="http://schemas.microsoft.com/office/drawing/2014/main" id="{A65D0F71-1FE2-BE6B-D5B6-5D23011F71D5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520837"/>
                    <a:chOff x="7152345" y="5014338"/>
                    <a:chExt cx="1440000" cy="520837"/>
                  </a:xfrm>
                </p:grpSpPr>
                <p:grpSp>
                  <p:nvGrpSpPr>
                    <p:cNvPr id="8010" name="organ group - head &amp; neck muscles">
                      <a:extLst>
                        <a:ext uri="{FF2B5EF4-FFF2-40B4-BE49-F238E27FC236}">
                          <a16:creationId xmlns:a16="http://schemas.microsoft.com/office/drawing/2014/main" id="{BE1E1B96-23AF-5E44-0B72-ED54C7D1D1C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520837"/>
                      <a:chOff x="6009350" y="5014338"/>
                      <a:chExt cx="1440000" cy="520837"/>
                    </a:xfrm>
                  </p:grpSpPr>
                  <p:sp>
                    <p:nvSpPr>
                      <p:cNvPr id="8029" name="organ - head &amp; neck muscles">
                        <a:extLst>
                          <a:ext uri="{FF2B5EF4-FFF2-40B4-BE49-F238E27FC236}">
                            <a16:creationId xmlns:a16="http://schemas.microsoft.com/office/drawing/2014/main" id="{62EE5FEE-03AA-BC57-1207-80987B49105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520837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Arm</a:t>
                        </a:r>
                      </a:p>
                    </p:txBody>
                  </p:sp>
                  <p:sp>
                    <p:nvSpPr>
                      <p:cNvPr id="8030" name="FTU - mylohyoid">
                        <a:extLst>
                          <a:ext uri="{FF2B5EF4-FFF2-40B4-BE49-F238E27FC236}">
                            <a16:creationId xmlns:a16="http://schemas.microsoft.com/office/drawing/2014/main" id="{7A9CE43C-EB9F-33E8-E80C-BBE30351A21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 err="1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Humerus</a:t>
                        </a:r>
                        <a:endPara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8011" name="Group 8010">
                      <a:extLst>
                        <a:ext uri="{FF2B5EF4-FFF2-40B4-BE49-F238E27FC236}">
                          <a16:creationId xmlns:a16="http://schemas.microsoft.com/office/drawing/2014/main" id="{9A3B8B59-E381-A581-7823-C2E1B731E23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8012" name="Text Box 3036">
                        <a:extLst>
                          <a:ext uri="{FF2B5EF4-FFF2-40B4-BE49-F238E27FC236}">
                            <a16:creationId xmlns:a16="http://schemas.microsoft.com/office/drawing/2014/main" id="{51E39D4E-0F22-B3A8-A501-DDD1F66C512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013" name="Text Box 3036">
                        <a:extLst>
                          <a:ext uri="{FF2B5EF4-FFF2-40B4-BE49-F238E27FC236}">
                            <a16:creationId xmlns:a16="http://schemas.microsoft.com/office/drawing/2014/main" id="{DD994BDA-631C-80BE-25BC-91F7C94855E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028" name="Text Box 3036">
                        <a:extLst>
                          <a:ext uri="{FF2B5EF4-FFF2-40B4-BE49-F238E27FC236}">
                            <a16:creationId xmlns:a16="http://schemas.microsoft.com/office/drawing/2014/main" id="{4A5E0F65-92F0-A6C4-775C-2B384D510C0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8009" name="FTU - mylohyoid">
                    <a:extLst>
                      <a:ext uri="{FF2B5EF4-FFF2-40B4-BE49-F238E27FC236}">
                        <a16:creationId xmlns:a16="http://schemas.microsoft.com/office/drawing/2014/main" id="{5063ACF8-DDC2-82DB-8A73-122908A0D010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6868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Radius</a:t>
                    </a:r>
                  </a:p>
                </p:txBody>
              </p:sp>
            </p:grpSp>
            <p:sp>
              <p:nvSpPr>
                <p:cNvPr id="8005" name="Text Box 3036">
                  <a:extLst>
                    <a:ext uri="{FF2B5EF4-FFF2-40B4-BE49-F238E27FC236}">
                      <a16:creationId xmlns:a16="http://schemas.microsoft.com/office/drawing/2014/main" id="{F942AAA2-9FD9-F526-415C-9420C9BDEE1C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011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006" name="Text Box 3036">
                  <a:extLst>
                    <a:ext uri="{FF2B5EF4-FFF2-40B4-BE49-F238E27FC236}">
                      <a16:creationId xmlns:a16="http://schemas.microsoft.com/office/drawing/2014/main" id="{92A3E443-2412-0307-12AC-7C2A58E7B4EB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5622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007" name="Text Box 3036">
                  <a:extLst>
                    <a:ext uri="{FF2B5EF4-FFF2-40B4-BE49-F238E27FC236}">
                      <a16:creationId xmlns:a16="http://schemas.microsoft.com/office/drawing/2014/main" id="{F2B6E44F-5D02-C21F-E65F-8F342A72A9A9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738798" y="622868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8031" name="FTU - mylohyoid">
                <a:extLst>
                  <a:ext uri="{FF2B5EF4-FFF2-40B4-BE49-F238E27FC236}">
                    <a16:creationId xmlns:a16="http://schemas.microsoft.com/office/drawing/2014/main" id="{60ACCC14-7D62-7683-3679-6B6830EC91E3}"/>
                  </a:ext>
                </a:extLst>
              </p:cNvPr>
              <p:cNvSpPr txBox="1"/>
              <p:nvPr/>
            </p:nvSpPr>
            <p:spPr>
              <a:xfrm>
                <a:off x="32591308" y="965334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Ulna</a:t>
                </a:r>
              </a:p>
            </p:txBody>
          </p:sp>
        </p:grpSp>
        <p:sp>
          <p:nvSpPr>
            <p:cNvPr id="8037" name="Text Box 3036">
              <a:extLst>
                <a:ext uri="{FF2B5EF4-FFF2-40B4-BE49-F238E27FC236}">
                  <a16:creationId xmlns:a16="http://schemas.microsoft.com/office/drawing/2014/main" id="{62B440D4-3E54-138B-55CD-B0111A34609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4244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38" name="Text Box 3036">
              <a:extLst>
                <a:ext uri="{FF2B5EF4-FFF2-40B4-BE49-F238E27FC236}">
                  <a16:creationId xmlns:a16="http://schemas.microsoft.com/office/drawing/2014/main" id="{DDF11D5C-56A0-91E8-8F3E-B75090D0BB3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9753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39" name="Text Box 3036">
              <a:extLst>
                <a:ext uri="{FF2B5EF4-FFF2-40B4-BE49-F238E27FC236}">
                  <a16:creationId xmlns:a16="http://schemas.microsoft.com/office/drawing/2014/main" id="{94698A8D-63DA-5E8F-9155-61D261CAEFE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65868" y="926998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087" name="Group 8086">
            <a:extLst>
              <a:ext uri="{FF2B5EF4-FFF2-40B4-BE49-F238E27FC236}">
                <a16:creationId xmlns:a16="http://schemas.microsoft.com/office/drawing/2014/main" id="{627DE563-EFDC-FDBB-51F5-27BC4C6C6647}"/>
              </a:ext>
            </a:extLst>
          </p:cNvPr>
          <p:cNvGrpSpPr/>
          <p:nvPr/>
        </p:nvGrpSpPr>
        <p:grpSpPr>
          <a:xfrm>
            <a:off x="36015207" y="10051373"/>
            <a:ext cx="1445446" cy="2301451"/>
            <a:chOff x="36023603" y="8082180"/>
            <a:chExt cx="1445446" cy="2301451"/>
          </a:xfrm>
        </p:grpSpPr>
        <p:grpSp>
          <p:nvGrpSpPr>
            <p:cNvPr id="8086" name="Group 8085">
              <a:extLst>
                <a:ext uri="{FF2B5EF4-FFF2-40B4-BE49-F238E27FC236}">
                  <a16:creationId xmlns:a16="http://schemas.microsoft.com/office/drawing/2014/main" id="{D87BEE83-DEB1-4B6F-6F3A-505770CC69E7}"/>
                </a:ext>
              </a:extLst>
            </p:cNvPr>
            <p:cNvGrpSpPr/>
            <p:nvPr/>
          </p:nvGrpSpPr>
          <p:grpSpPr>
            <a:xfrm>
              <a:off x="36023603" y="8082180"/>
              <a:ext cx="1445446" cy="2301451"/>
              <a:chOff x="36023603" y="8082180"/>
              <a:chExt cx="1445446" cy="2301451"/>
            </a:xfrm>
          </p:grpSpPr>
          <p:grpSp>
            <p:nvGrpSpPr>
              <p:cNvPr id="8064" name="Group 8063">
                <a:extLst>
                  <a:ext uri="{FF2B5EF4-FFF2-40B4-BE49-F238E27FC236}">
                    <a16:creationId xmlns:a16="http://schemas.microsoft.com/office/drawing/2014/main" id="{3E3E6D82-6483-02B8-00F5-63541105317D}"/>
                  </a:ext>
                </a:extLst>
              </p:cNvPr>
              <p:cNvGrpSpPr/>
              <p:nvPr/>
            </p:nvGrpSpPr>
            <p:grpSpPr>
              <a:xfrm>
                <a:off x="36023603" y="8082180"/>
                <a:ext cx="1445446" cy="2301451"/>
                <a:chOff x="36049380" y="8789723"/>
                <a:chExt cx="1445446" cy="2301451"/>
              </a:xfrm>
            </p:grpSpPr>
            <p:grpSp>
              <p:nvGrpSpPr>
                <p:cNvPr id="8060" name="Group 8059">
                  <a:extLst>
                    <a:ext uri="{FF2B5EF4-FFF2-40B4-BE49-F238E27FC236}">
                      <a16:creationId xmlns:a16="http://schemas.microsoft.com/office/drawing/2014/main" id="{1915A32B-4851-1C8A-03B6-D5111EB0C377}"/>
                    </a:ext>
                  </a:extLst>
                </p:cNvPr>
                <p:cNvGrpSpPr/>
                <p:nvPr/>
              </p:nvGrpSpPr>
              <p:grpSpPr>
                <a:xfrm>
                  <a:off x="36049380" y="8789723"/>
                  <a:ext cx="1445446" cy="2301451"/>
                  <a:chOff x="36049380" y="8789723"/>
                  <a:chExt cx="1445446" cy="2301451"/>
                </a:xfrm>
              </p:grpSpPr>
              <p:grpSp>
                <p:nvGrpSpPr>
                  <p:cNvPr id="8056" name="Group 8055">
                    <a:extLst>
                      <a:ext uri="{FF2B5EF4-FFF2-40B4-BE49-F238E27FC236}">
                        <a16:creationId xmlns:a16="http://schemas.microsoft.com/office/drawing/2014/main" id="{63911D20-2433-86BC-536C-BCC5B7AE043E}"/>
                      </a:ext>
                    </a:extLst>
                  </p:cNvPr>
                  <p:cNvGrpSpPr/>
                  <p:nvPr/>
                </p:nvGrpSpPr>
                <p:grpSpPr>
                  <a:xfrm>
                    <a:off x="36049380" y="8789723"/>
                    <a:ext cx="1445446" cy="2301451"/>
                    <a:chOff x="36049380" y="8789723"/>
                    <a:chExt cx="1445446" cy="2301451"/>
                  </a:xfrm>
                </p:grpSpPr>
                <p:grpSp>
                  <p:nvGrpSpPr>
                    <p:cNvPr id="8052" name="Group 8051">
                      <a:extLst>
                        <a:ext uri="{FF2B5EF4-FFF2-40B4-BE49-F238E27FC236}">
                          <a16:creationId xmlns:a16="http://schemas.microsoft.com/office/drawing/2014/main" id="{9D37ED21-8A26-DF94-BB3F-D566B60379A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6049380" y="8789723"/>
                      <a:ext cx="1445446" cy="2301451"/>
                      <a:chOff x="36049380" y="8789723"/>
                      <a:chExt cx="1445446" cy="2301451"/>
                    </a:xfrm>
                  </p:grpSpPr>
                  <p:grpSp>
                    <p:nvGrpSpPr>
                      <p:cNvPr id="8041" name="Group 8040">
                        <a:extLst>
                          <a:ext uri="{FF2B5EF4-FFF2-40B4-BE49-F238E27FC236}">
                            <a16:creationId xmlns:a16="http://schemas.microsoft.com/office/drawing/2014/main" id="{1BFA88D7-8124-3693-5E71-936B47DA07B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049380" y="8789723"/>
                        <a:ext cx="1445446" cy="2301451"/>
                        <a:chOff x="36049380" y="8789723"/>
                        <a:chExt cx="1445446" cy="2301451"/>
                      </a:xfrm>
                    </p:grpSpPr>
                    <p:grpSp>
                      <p:nvGrpSpPr>
                        <p:cNvPr id="7996" name="Group 7995">
                          <a:extLst>
                            <a:ext uri="{FF2B5EF4-FFF2-40B4-BE49-F238E27FC236}">
                              <a16:creationId xmlns:a16="http://schemas.microsoft.com/office/drawing/2014/main" id="{A5C7D1F4-8F2A-7E30-1D93-DD68B666913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049380" y="8789723"/>
                          <a:ext cx="1445446" cy="2301451"/>
                          <a:chOff x="36030350" y="7486023"/>
                          <a:chExt cx="1445446" cy="2301451"/>
                        </a:xfrm>
                      </p:grpSpPr>
                      <p:grpSp>
                        <p:nvGrpSpPr>
                          <p:cNvPr id="7928" name="Group 7927">
                            <a:extLst>
                              <a:ext uri="{FF2B5EF4-FFF2-40B4-BE49-F238E27FC236}">
                                <a16:creationId xmlns:a16="http://schemas.microsoft.com/office/drawing/2014/main" id="{474E733E-59FE-1454-8420-C2E2737F172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6030350" y="7486023"/>
                            <a:ext cx="1445446" cy="2301451"/>
                            <a:chOff x="34357356" y="6434510"/>
                            <a:chExt cx="1445446" cy="2301451"/>
                          </a:xfrm>
                        </p:grpSpPr>
                        <p:grpSp>
                          <p:nvGrpSpPr>
                            <p:cNvPr id="7929" name="Group 7928">
                              <a:extLst>
                                <a:ext uri="{FF2B5EF4-FFF2-40B4-BE49-F238E27FC236}">
                                  <a16:creationId xmlns:a16="http://schemas.microsoft.com/office/drawing/2014/main" id="{323CFC61-0B96-540F-59DE-13048842A5E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4358805" y="6434510"/>
                              <a:ext cx="1443997" cy="2301451"/>
                              <a:chOff x="34358805" y="6434510"/>
                              <a:chExt cx="1443997" cy="2301451"/>
                            </a:xfrm>
                          </p:grpSpPr>
                          <p:grpSp>
                            <p:nvGrpSpPr>
                              <p:cNvPr id="7933" name="Group 7932">
                                <a:extLst>
                                  <a:ext uri="{FF2B5EF4-FFF2-40B4-BE49-F238E27FC236}">
                                    <a16:creationId xmlns:a16="http://schemas.microsoft.com/office/drawing/2014/main" id="{F1260B0C-B7B3-3D07-A967-FAE268615DC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4358805" y="6434510"/>
                                <a:ext cx="1443997" cy="2301451"/>
                                <a:chOff x="34366709" y="6449232"/>
                                <a:chExt cx="1443997" cy="2301451"/>
                              </a:xfrm>
                            </p:grpSpPr>
                            <p:grpSp>
                              <p:nvGrpSpPr>
                                <p:cNvPr id="7938" name="Group 7937">
                                  <a:extLst>
                                    <a:ext uri="{FF2B5EF4-FFF2-40B4-BE49-F238E27FC236}">
                                      <a16:creationId xmlns:a16="http://schemas.microsoft.com/office/drawing/2014/main" id="{E079FDC4-3FF0-DCA1-60E3-2393440191F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4366709" y="6449232"/>
                                  <a:ext cx="1443997" cy="2301451"/>
                                  <a:chOff x="34366709" y="6449232"/>
                                  <a:chExt cx="1443997" cy="2301451"/>
                                </a:xfrm>
                              </p:grpSpPr>
                              <p:grpSp>
                                <p:nvGrpSpPr>
                                  <p:cNvPr id="7949" name="Group 7948">
                                    <a:extLst>
                                      <a:ext uri="{FF2B5EF4-FFF2-40B4-BE49-F238E27FC236}">
                                        <a16:creationId xmlns:a16="http://schemas.microsoft.com/office/drawing/2014/main" id="{93BD7387-D9E4-C5E6-6A58-7F4BEA5E2240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34366709" y="6449232"/>
                                    <a:ext cx="1443997" cy="2301451"/>
                                    <a:chOff x="34366709" y="6449232"/>
                                    <a:chExt cx="1443997" cy="2301451"/>
                                  </a:xfrm>
                                </p:grpSpPr>
                                <p:grpSp>
                                  <p:nvGrpSpPr>
                                    <p:cNvPr id="7956" name="Group 7955">
                                      <a:extLst>
                                        <a:ext uri="{FF2B5EF4-FFF2-40B4-BE49-F238E27FC236}">
                                          <a16:creationId xmlns:a16="http://schemas.microsoft.com/office/drawing/2014/main" id="{CF5B79B6-7E01-F48E-E636-B048EBD07E3A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4366709" y="6449232"/>
                                      <a:ext cx="1443997" cy="2301451"/>
                                      <a:chOff x="36026979" y="5284095"/>
                                      <a:chExt cx="1443997" cy="2301451"/>
                                    </a:xfrm>
                                  </p:grpSpPr>
                                  <p:grpSp>
                                    <p:nvGrpSpPr>
                                      <p:cNvPr id="7966" name="Group 796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AFB559CA-ED02-91A4-0897-398FEEAE44B2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36026979" y="5284095"/>
                                        <a:ext cx="1443997" cy="2301451"/>
                                        <a:chOff x="36026979" y="5284095"/>
                                        <a:chExt cx="1443997" cy="2301451"/>
                                      </a:xfrm>
                                    </p:grpSpPr>
                                    <p:grpSp>
                                      <p:nvGrpSpPr>
                                        <p:cNvPr id="7970" name="Group 7969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1817A15C-464C-A07E-053A-A523A820C2A1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36026979" y="5284095"/>
                                          <a:ext cx="1440000" cy="2301451"/>
                                          <a:chOff x="7152345" y="5014338"/>
                                          <a:chExt cx="1440000" cy="2301451"/>
                                        </a:xfrm>
                                      </p:grpSpPr>
                                      <p:grpSp>
                                        <p:nvGrpSpPr>
                                          <p:cNvPr id="7972" name="organ group - head &amp; neck muscles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1176C5E9-B3CD-4D30-F7F8-86B46BA70DA0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7152345" y="5014338"/>
                                            <a:ext cx="1440000" cy="2301451"/>
                                            <a:chOff x="6009350" y="5014338"/>
                                            <a:chExt cx="1440000" cy="2301451"/>
                                          </a:xfrm>
                                        </p:grpSpPr>
                                        <p:sp>
                                          <p:nvSpPr>
                                            <p:cNvPr id="7989" name="organ - head &amp; neck muscles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595340BB-99BF-074B-BDA2-04033D5122D6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014338"/>
                                              <a:ext cx="1440000" cy="2301451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2">
                                                <a:lumMod val="9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none" lIns="91440" tIns="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Foot</a:t>
                                              </a:r>
                                            </a:p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600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91" name="FTU - digastric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C2CA344-73C7-31CA-F867-BCA4B405371B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256106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Cuboid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92" name="FTU - geniohyoid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272AA4F4-FB1F-CCBE-C7CF-3C06FFD0EAC4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379214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Intermediate Cuneiform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93" name="FTU - longus capitis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30D15897-1CB1-509A-A140-FB95D37A5BDD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500240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Lateral Cuneiform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94" name="FTU - longus colli inferior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686A3C77-410C-A163-41DD-9770DBB01A67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621266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Medial Cuneiform bone</a:t>
                                              </a: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7973" name="Group 7972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961534BD-FE8E-FF3D-3C64-5A76F1649304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630" y="5265090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7986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1718465E-3D79-E473-1814-65488B5A84F9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87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0EAF412C-6734-2413-4BD6-A53D2E698E0F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88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093D44D2-3412-D507-FA8B-0DE553B18354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7974" name="Group 7973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428653D5-7DB8-0AC7-5E1D-65FB8FA25D72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6561" y="5387592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7983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4CF1E6BC-6EDF-7127-8C42-C1919DF6A7F8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84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7F0DD9E3-FBC7-8F53-D452-8948DAD491DE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85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5288872F-19F2-70AC-C85C-B3D8995AA9D4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7975" name="Group 7974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2ED36F05-1043-5812-1782-CE02E1CCF3AE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201" y="5511970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7980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BBE0E027-AB4A-5248-2D25-D79BFE4DD55D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81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2E79361D-2051-7280-7D82-A93E94BDBD97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82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992BCB76-A0F5-F32D-CD75-64012DAE3A37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7976" name="Group 7975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4C8629AB-4A06-F322-4689-E7EAA761FF1F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201" y="5629823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7977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C79FC479-FA14-DC77-0844-B06583D6BA87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78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7D510C55-4138-996E-1757-3A592B392318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79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74A0ABAC-9349-0108-57EE-7D4F4B7E8A2A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</p:grpSp>
                                    <p:sp>
                                      <p:nvSpPr>
                                        <p:cNvPr id="7971" name="FTU - longus colli inferior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F15F7CA3-1082-7B56-2549-1830E23FB000}"/>
                                            </a:ext>
                                          </a:extLst>
                                        </p:cNvPr>
                                        <p:cNvSpPr txBox="1"/>
                                        <p:nvPr/>
                                      </p:nvSpPr>
                                      <p:spPr>
                                        <a:xfrm>
                                          <a:off x="36030976" y="6017171"/>
                                          <a:ext cx="1440000" cy="108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accent6">
                                            <a:lumMod val="20000"/>
                                            <a:lumOff val="80000"/>
                                          </a:schemeClr>
                                        </a:solidFill>
                                        <a:ln w="6350">
                                          <a:solidFill>
                                            <a:prstClr val="black"/>
                                          </a:solidFill>
                                        </a:ln>
                                      </p:spPr>
                                      <p:txBody>
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<a:prstTxWarp prst="textNoShape">
                                            <a:avLst/>
                                          </a:prstTxWarp>
                                          <a:noAutofit/>
                                        </a:bodyPr>
                                        <a:lstStyle/>
                                        <a:p>
                                          <a:r>
                                            <a:rPr lang="en-NZ" sz="600" dirty="0">
                                              <a:latin typeface="Calibri" panose="020F0502020204030204" pitchFamily="34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a:t>Navicular bone</a:t>
                                          </a:r>
                                        </a:p>
                                      </p:txBody>
                                    </p:sp>
                                  </p:grpSp>
                                  <p:sp>
                                    <p:nvSpPr>
                                      <p:cNvPr id="7967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3AD8A0FC-E2C3-5E0B-45A4-5174F268C435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356979" y="6034597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FF000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7968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7F633D3F-2C07-7586-92D0-271CB0EE9BFC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356979" y="6079822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0070C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7969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30754C0B-69DB-EC00-7C5C-BF6F7DB53823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405767" y="6062143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7030A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</p:grpSp>
                                <p:sp>
                                  <p:nvSpPr>
                                    <p:cNvPr id="7957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B5850645-8C4C-8BE8-86AF-97C718EA07C7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87372" y="7682036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F000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7958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1241359A-8676-EB30-CA07-15BDD2C5C1EF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87372" y="7737128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0070C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7959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B33DF4A4-22C7-8422-977D-958A32AE1806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736160" y="7709582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7030A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7960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EDF41798-1F3F-65A5-7AD9-02AF4115D6F6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94516" y="7934906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F000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7961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627BFDFE-5C0C-BC2D-3CEA-D241D33A6750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94516" y="7989998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0070C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7962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FCFAC1E8-6A69-6F2B-88E5-335BD885FDCE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743304" y="7962452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7030A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</p:grpSp>
                              <p:sp>
                                <p:nvSpPr>
                                  <p:cNvPr id="7952" name="FTU - geniohyoid">
                                    <a:extLst>
                                      <a:ext uri="{FF2B5EF4-FFF2-40B4-BE49-F238E27FC236}">
                                        <a16:creationId xmlns:a16="http://schemas.microsoft.com/office/drawing/2014/main" id="{4DEB6161-8A55-271F-09B9-EE7588BAD889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72382" y="7299797"/>
                                    <a:ext cx="1365337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Ankle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7953" name="FTU - longus capitis">
                                    <a:extLst>
                                      <a:ext uri="{FF2B5EF4-FFF2-40B4-BE49-F238E27FC236}">
                                        <a16:creationId xmlns:a16="http://schemas.microsoft.com/office/drawing/2014/main" id="{31F975D0-3BE2-F198-282E-36CA38C2DD68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67620" y="7424112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Talus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7954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F0AA6355-EBE9-E724-935F-6E5A00C57588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81906" y="7545138"/>
                                    <a:ext cx="1365337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Toes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7955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72D269A6-4AD0-A433-9526-03B6B9404DF1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66854" y="767128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1</a:t>
                                    </a:r>
                                    <a:r>
                                      <a:rPr lang="en-NZ" sz="600" baseline="300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st</a:t>
                                    </a:r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 Metatarsal</a:t>
                                    </a: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7939" name="Group 7938">
                                  <a:extLst>
                                    <a:ext uri="{FF2B5EF4-FFF2-40B4-BE49-F238E27FC236}">
                                      <a16:creationId xmlns:a16="http://schemas.microsoft.com/office/drawing/2014/main" id="{269C449D-5B78-9842-BAEC-B434179CE5A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5686550" y="7432854"/>
                                  <a:ext cx="84788" cy="91092"/>
                                  <a:chOff x="35690586" y="7311896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7946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8A219FA6-5CC2-DEEA-A377-817256C01723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690586" y="7311896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7947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1F731027-4724-1DD8-CF51-BC5E46A93B4C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690586" y="736698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7948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53E7E664-3CDF-9CEC-7812-7403CE80B583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739374" y="7339442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7934" name="FTU - mylohyoid">
                                <a:extLst>
                                  <a:ext uri="{FF2B5EF4-FFF2-40B4-BE49-F238E27FC236}">
                                    <a16:creationId xmlns:a16="http://schemas.microsoft.com/office/drawing/2014/main" id="{64DCFB1D-813B-264F-7CC6-9BB0FA4033D0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4359717" y="7783171"/>
                                <a:ext cx="1433877" cy="108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n w="6350">
                                <a:solidFill>
                                  <a:prstClr val="black"/>
                                </a:solidFill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2</a:t>
                                </a:r>
                                <a:r>
                                  <a:rPr lang="en-NZ" sz="600" baseline="300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nd</a:t>
                                </a:r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 Metatarsal</a:t>
                                </a:r>
                              </a:p>
                            </p:txBody>
                          </p:sp>
                          <p:sp>
                            <p:nvSpPr>
                              <p:cNvPr id="7935" name="Text Box 3036">
                                <a:extLst>
                                  <a:ext uri="{FF2B5EF4-FFF2-40B4-BE49-F238E27FC236}">
                                    <a16:creationId xmlns:a16="http://schemas.microsoft.com/office/drawing/2014/main" id="{77743BAD-592C-3AC4-D856-C53B6FFFB8E1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684206" y="7792345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FF000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7936" name="Text Box 3036">
                                <a:extLst>
                                  <a:ext uri="{FF2B5EF4-FFF2-40B4-BE49-F238E27FC236}">
                                    <a16:creationId xmlns:a16="http://schemas.microsoft.com/office/drawing/2014/main" id="{94A9C0AF-7700-9B63-BE19-66E31C0AC184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684206" y="7847437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0070C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7937" name="Text Box 3036">
                                <a:extLst>
                                  <a:ext uri="{FF2B5EF4-FFF2-40B4-BE49-F238E27FC236}">
                                    <a16:creationId xmlns:a16="http://schemas.microsoft.com/office/drawing/2014/main" id="{A09C892D-C770-04DC-1B12-77853A53E6D9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732994" y="7819891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7030A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7930" name="FTU - mylohyoid">
                              <a:extLst>
                                <a:ext uri="{FF2B5EF4-FFF2-40B4-BE49-F238E27FC236}">
                                  <a16:creationId xmlns:a16="http://schemas.microsoft.com/office/drawing/2014/main" id="{BD75681D-5209-7355-45E0-DA5C8EE1380D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9717" y="7909805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3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rd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  <p:sp>
                          <p:nvSpPr>
                            <p:cNvPr id="7931" name="FTU - mylohyoid">
                              <a:extLst>
                                <a:ext uri="{FF2B5EF4-FFF2-40B4-BE49-F238E27FC236}">
                                  <a16:creationId xmlns:a16="http://schemas.microsoft.com/office/drawing/2014/main" id="{FFEA82FE-458E-7B9D-60C2-9428F2B4D091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7356" y="8037343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4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th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  <p:sp>
                          <p:nvSpPr>
                            <p:cNvPr id="7932" name="FTU - mylohyoid">
                              <a:extLst>
                                <a:ext uri="{FF2B5EF4-FFF2-40B4-BE49-F238E27FC236}">
                                  <a16:creationId xmlns:a16="http://schemas.microsoft.com/office/drawing/2014/main" id="{AA400207-21A3-17C1-BC1E-2308228DA299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9717" y="8168779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5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th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7995" name="FTU - digastric">
                            <a:extLst>
                              <a:ext uri="{FF2B5EF4-FFF2-40B4-BE49-F238E27FC236}">
                                <a16:creationId xmlns:a16="http://schemas.microsoft.com/office/drawing/2014/main" id="{A1E14612-8DCD-CC88-F325-C6EE976EF5B2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6032710" y="7604287"/>
                            <a:ext cx="1433878" cy="108000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Calcaneus</a:t>
                            </a:r>
                          </a:p>
                        </p:txBody>
                      </p:sp>
                    </p:grpSp>
                    <p:sp>
                      <p:nvSpPr>
                        <p:cNvPr id="7997" name="Text Box 3036">
                          <a:extLst>
                            <a:ext uri="{FF2B5EF4-FFF2-40B4-BE49-F238E27FC236}">
                              <a16:creationId xmlns:a16="http://schemas.microsoft.com/office/drawing/2014/main" id="{B7893E97-50D7-9B39-B3C3-D653FB493266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369291" y="8918148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7998" name="Text Box 3036">
                          <a:extLst>
                            <a:ext uri="{FF2B5EF4-FFF2-40B4-BE49-F238E27FC236}">
                              <a16:creationId xmlns:a16="http://schemas.microsoft.com/office/drawing/2014/main" id="{FCE1EE35-BD8A-E926-7B44-04BE0ED5DEB0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369291" y="897324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7999" name="Text Box 3036">
                          <a:extLst>
                            <a:ext uri="{FF2B5EF4-FFF2-40B4-BE49-F238E27FC236}">
                              <a16:creationId xmlns:a16="http://schemas.microsoft.com/office/drawing/2014/main" id="{27A8572A-3AB7-DE2B-40CF-8380EF5BE5EA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418079" y="894569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  <p:sp>
                    <p:nvSpPr>
                      <p:cNvPr id="8042" name="Text Box 3036">
                        <a:extLst>
                          <a:ext uri="{FF2B5EF4-FFF2-40B4-BE49-F238E27FC236}">
                            <a16:creationId xmlns:a16="http://schemas.microsoft.com/office/drawing/2014/main" id="{BB403370-4BF4-E9C6-5B0E-E832842D2637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69291" y="1002043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043" name="Text Box 3036">
                        <a:extLst>
                          <a:ext uri="{FF2B5EF4-FFF2-40B4-BE49-F238E27FC236}">
                            <a16:creationId xmlns:a16="http://schemas.microsoft.com/office/drawing/2014/main" id="{AAFC0145-F728-C884-0105-CEEBDD5172B2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69291" y="10075526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044" name="Text Box 3036">
                        <a:extLst>
                          <a:ext uri="{FF2B5EF4-FFF2-40B4-BE49-F238E27FC236}">
                            <a16:creationId xmlns:a16="http://schemas.microsoft.com/office/drawing/2014/main" id="{A88E75B9-DCA8-ED7E-4DE6-793F7CA7F62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418079" y="1004798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8053" name="Text Box 3036">
                      <a:extLst>
                        <a:ext uri="{FF2B5EF4-FFF2-40B4-BE49-F238E27FC236}">
                          <a16:creationId xmlns:a16="http://schemas.microsoft.com/office/drawing/2014/main" id="{F4C0534D-3FE9-BE61-0A3D-909FD53051D9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369291" y="1027664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8054" name="Text Box 3036">
                      <a:extLst>
                        <a:ext uri="{FF2B5EF4-FFF2-40B4-BE49-F238E27FC236}">
                          <a16:creationId xmlns:a16="http://schemas.microsoft.com/office/drawing/2014/main" id="{1252C67D-31B6-BC0B-4F0C-A8200F1BC5A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369291" y="1033173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8055" name="Text Box 3036">
                      <a:extLst>
                        <a:ext uri="{FF2B5EF4-FFF2-40B4-BE49-F238E27FC236}">
                          <a16:creationId xmlns:a16="http://schemas.microsoft.com/office/drawing/2014/main" id="{E82865F0-4F9A-0A06-F9D8-4B227E852E3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418079" y="1030419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8057" name="Text Box 3036">
                    <a:extLst>
                      <a:ext uri="{FF2B5EF4-FFF2-40B4-BE49-F238E27FC236}">
                        <a16:creationId xmlns:a16="http://schemas.microsoft.com/office/drawing/2014/main" id="{4E79F87D-6185-E5C4-700A-FD3D86E1256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369291" y="1040774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058" name="Text Box 3036">
                    <a:extLst>
                      <a:ext uri="{FF2B5EF4-FFF2-40B4-BE49-F238E27FC236}">
                        <a16:creationId xmlns:a16="http://schemas.microsoft.com/office/drawing/2014/main" id="{D3C0E5F2-DBD3-D539-4868-D85A74F259C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369291" y="1046283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059" name="Text Box 3036">
                    <a:extLst>
                      <a:ext uri="{FF2B5EF4-FFF2-40B4-BE49-F238E27FC236}">
                        <a16:creationId xmlns:a16="http://schemas.microsoft.com/office/drawing/2014/main" id="{9BEF5D60-5A3D-9958-CF51-2E29BDA396E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418079" y="1043529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8061" name="Text Box 3036">
                  <a:extLst>
                    <a:ext uri="{FF2B5EF4-FFF2-40B4-BE49-F238E27FC236}">
                      <a16:creationId xmlns:a16="http://schemas.microsoft.com/office/drawing/2014/main" id="{F5AF3E5D-1861-8070-3CE6-AA90CB09CEEF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69291" y="105377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062" name="Text Box 3036">
                  <a:extLst>
                    <a:ext uri="{FF2B5EF4-FFF2-40B4-BE49-F238E27FC236}">
                      <a16:creationId xmlns:a16="http://schemas.microsoft.com/office/drawing/2014/main" id="{896A3CFF-B23F-3C38-86C8-4D885CA9585D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69291" y="10592854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063" name="Text Box 3036">
                  <a:extLst>
                    <a:ext uri="{FF2B5EF4-FFF2-40B4-BE49-F238E27FC236}">
                      <a16:creationId xmlns:a16="http://schemas.microsoft.com/office/drawing/2014/main" id="{CE4F11C8-32A8-1886-C3A6-69B5CEE2770C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418079" y="10565308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8073" name="FTU - mylohyoid">
                <a:extLst>
                  <a:ext uri="{FF2B5EF4-FFF2-40B4-BE49-F238E27FC236}">
                    <a16:creationId xmlns:a16="http://schemas.microsoft.com/office/drawing/2014/main" id="{7778EA31-E17A-0FA6-9A8A-EEF31005AFA5}"/>
                  </a:ext>
                </a:extLst>
              </p:cNvPr>
              <p:cNvSpPr txBox="1"/>
              <p:nvPr/>
            </p:nvSpPr>
            <p:spPr>
              <a:xfrm>
                <a:off x="36025964" y="994115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Phalanges</a:t>
                </a:r>
              </a:p>
            </p:txBody>
          </p:sp>
          <p:sp>
            <p:nvSpPr>
              <p:cNvPr id="8074" name="FTU - mylohyoid">
                <a:extLst>
                  <a:ext uri="{FF2B5EF4-FFF2-40B4-BE49-F238E27FC236}">
                    <a16:creationId xmlns:a16="http://schemas.microsoft.com/office/drawing/2014/main" id="{7B0DED9F-9271-A439-01FC-2D918031A295}"/>
                  </a:ext>
                </a:extLst>
              </p:cNvPr>
              <p:cNvSpPr txBox="1"/>
              <p:nvPr/>
            </p:nvSpPr>
            <p:spPr>
              <a:xfrm>
                <a:off x="36023603" y="1006869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Intermediate Phalanges</a:t>
                </a:r>
              </a:p>
            </p:txBody>
          </p:sp>
          <p:sp>
            <p:nvSpPr>
              <p:cNvPr id="8075" name="FTU - mylohyoid">
                <a:extLst>
                  <a:ext uri="{FF2B5EF4-FFF2-40B4-BE49-F238E27FC236}">
                    <a16:creationId xmlns:a16="http://schemas.microsoft.com/office/drawing/2014/main" id="{8C2E1582-FD80-F46C-E5E9-B9B3CEAB5AE7}"/>
                  </a:ext>
                </a:extLst>
              </p:cNvPr>
              <p:cNvSpPr txBox="1"/>
              <p:nvPr/>
            </p:nvSpPr>
            <p:spPr>
              <a:xfrm>
                <a:off x="36025964" y="1020012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Phalanges</a:t>
                </a:r>
              </a:p>
            </p:txBody>
          </p:sp>
        </p:grpSp>
        <p:sp>
          <p:nvSpPr>
            <p:cNvPr id="8076" name="Text Box 3036">
              <a:extLst>
                <a:ext uri="{FF2B5EF4-FFF2-40B4-BE49-F238E27FC236}">
                  <a16:creationId xmlns:a16="http://schemas.microsoft.com/office/drawing/2014/main" id="{FD09A4A6-015F-4894-2F8D-BD2ACBA74A3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995177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77" name="Text Box 3036">
              <a:extLst>
                <a:ext uri="{FF2B5EF4-FFF2-40B4-BE49-F238E27FC236}">
                  <a16:creationId xmlns:a16="http://schemas.microsoft.com/office/drawing/2014/main" id="{6D9280DB-9047-A6CC-0A2C-C761B46C13B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00686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78" name="Text Box 3036">
              <a:extLst>
                <a:ext uri="{FF2B5EF4-FFF2-40B4-BE49-F238E27FC236}">
                  <a16:creationId xmlns:a16="http://schemas.microsoft.com/office/drawing/2014/main" id="{4E3A0C23-578B-7A83-42AB-8F1C367A759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997931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79" name="Text Box 3036">
              <a:extLst>
                <a:ext uri="{FF2B5EF4-FFF2-40B4-BE49-F238E27FC236}">
                  <a16:creationId xmlns:a16="http://schemas.microsoft.com/office/drawing/2014/main" id="{631147B2-A27B-61AD-79A3-6FBB1178383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082871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80" name="Text Box 3036">
              <a:extLst>
                <a:ext uri="{FF2B5EF4-FFF2-40B4-BE49-F238E27FC236}">
                  <a16:creationId xmlns:a16="http://schemas.microsoft.com/office/drawing/2014/main" id="{E8765939-EC8E-4D8F-2CD8-89BAAE08E45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137963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81" name="Text Box 3036">
              <a:extLst>
                <a:ext uri="{FF2B5EF4-FFF2-40B4-BE49-F238E27FC236}">
                  <a16:creationId xmlns:a16="http://schemas.microsoft.com/office/drawing/2014/main" id="{0AED03EB-5878-9708-9FB3-1DF5EC42FC2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10110417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82" name="Text Box 3036">
              <a:extLst>
                <a:ext uri="{FF2B5EF4-FFF2-40B4-BE49-F238E27FC236}">
                  <a16:creationId xmlns:a16="http://schemas.microsoft.com/office/drawing/2014/main" id="{466B3008-365B-C7AD-E75D-41A89A000E6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212888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83" name="Text Box 3036">
              <a:extLst>
                <a:ext uri="{FF2B5EF4-FFF2-40B4-BE49-F238E27FC236}">
                  <a16:creationId xmlns:a16="http://schemas.microsoft.com/office/drawing/2014/main" id="{8911DDF1-83E5-ACF4-4B86-2DC0B8D0297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267980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84" name="Text Box 3036">
              <a:extLst>
                <a:ext uri="{FF2B5EF4-FFF2-40B4-BE49-F238E27FC236}">
                  <a16:creationId xmlns:a16="http://schemas.microsoft.com/office/drawing/2014/main" id="{875DC518-83AC-A002-E447-E4E1154248E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10240434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096" name="Group 8095">
            <a:extLst>
              <a:ext uri="{FF2B5EF4-FFF2-40B4-BE49-F238E27FC236}">
                <a16:creationId xmlns:a16="http://schemas.microsoft.com/office/drawing/2014/main" id="{A598A711-241A-D27D-9D59-4779C73FFB9A}"/>
              </a:ext>
            </a:extLst>
          </p:cNvPr>
          <p:cNvGrpSpPr/>
          <p:nvPr/>
        </p:nvGrpSpPr>
        <p:grpSpPr>
          <a:xfrm>
            <a:off x="36015017" y="9228304"/>
            <a:ext cx="1440513" cy="688421"/>
            <a:chOff x="36017967" y="8916012"/>
            <a:chExt cx="1440513" cy="688421"/>
          </a:xfrm>
        </p:grpSpPr>
        <p:grpSp>
          <p:nvGrpSpPr>
            <p:cNvPr id="8089" name="Group 8088">
              <a:extLst>
                <a:ext uri="{FF2B5EF4-FFF2-40B4-BE49-F238E27FC236}">
                  <a16:creationId xmlns:a16="http://schemas.microsoft.com/office/drawing/2014/main" id="{E0C5920B-7566-1D21-54E4-7618692E4406}"/>
                </a:ext>
              </a:extLst>
            </p:cNvPr>
            <p:cNvGrpSpPr/>
            <p:nvPr/>
          </p:nvGrpSpPr>
          <p:grpSpPr>
            <a:xfrm>
              <a:off x="36017967" y="8916012"/>
              <a:ext cx="1440513" cy="688421"/>
              <a:chOff x="36023090" y="7276547"/>
              <a:chExt cx="1440513" cy="688421"/>
            </a:xfrm>
          </p:grpSpPr>
          <p:grpSp>
            <p:nvGrpSpPr>
              <p:cNvPr id="8014" name="Group 8013">
                <a:extLst>
                  <a:ext uri="{FF2B5EF4-FFF2-40B4-BE49-F238E27FC236}">
                    <a16:creationId xmlns:a16="http://schemas.microsoft.com/office/drawing/2014/main" id="{7B9C71B3-3DA4-D4BB-48CF-DF8D87537A35}"/>
                  </a:ext>
                </a:extLst>
              </p:cNvPr>
              <p:cNvGrpSpPr/>
              <p:nvPr/>
            </p:nvGrpSpPr>
            <p:grpSpPr>
              <a:xfrm>
                <a:off x="36023090" y="7276547"/>
                <a:ext cx="1440432" cy="688421"/>
                <a:chOff x="32581893" y="6449664"/>
                <a:chExt cx="1440432" cy="688421"/>
              </a:xfrm>
            </p:grpSpPr>
            <p:grpSp>
              <p:nvGrpSpPr>
                <p:cNvPr id="8015" name="Group 8014">
                  <a:extLst>
                    <a:ext uri="{FF2B5EF4-FFF2-40B4-BE49-F238E27FC236}">
                      <a16:creationId xmlns:a16="http://schemas.microsoft.com/office/drawing/2014/main" id="{CA230080-65C4-F923-CE2E-D8AA778F067C}"/>
                    </a:ext>
                  </a:extLst>
                </p:cNvPr>
                <p:cNvGrpSpPr/>
                <p:nvPr/>
              </p:nvGrpSpPr>
              <p:grpSpPr>
                <a:xfrm>
                  <a:off x="32581893" y="6449664"/>
                  <a:ext cx="1440432" cy="688421"/>
                  <a:chOff x="34363579" y="5934032"/>
                  <a:chExt cx="1440432" cy="688421"/>
                </a:xfrm>
              </p:grpSpPr>
              <p:grpSp>
                <p:nvGrpSpPr>
                  <p:cNvPr id="8019" name="Group 8018">
                    <a:extLst>
                      <a:ext uri="{FF2B5EF4-FFF2-40B4-BE49-F238E27FC236}">
                        <a16:creationId xmlns:a16="http://schemas.microsoft.com/office/drawing/2014/main" id="{7A71FA25-CFAD-18A3-BD6F-7B34B87F6995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688421"/>
                    <a:chOff x="7152345" y="5014338"/>
                    <a:chExt cx="1440000" cy="688421"/>
                  </a:xfrm>
                </p:grpSpPr>
                <p:grpSp>
                  <p:nvGrpSpPr>
                    <p:cNvPr id="8021" name="organ group - head &amp; neck muscles">
                      <a:extLst>
                        <a:ext uri="{FF2B5EF4-FFF2-40B4-BE49-F238E27FC236}">
                          <a16:creationId xmlns:a16="http://schemas.microsoft.com/office/drawing/2014/main" id="{02C02764-5B9D-1830-D8B4-0CADF62B56F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688421"/>
                      <a:chOff x="6009350" y="5014338"/>
                      <a:chExt cx="1440000" cy="688421"/>
                    </a:xfrm>
                  </p:grpSpPr>
                  <p:sp>
                    <p:nvSpPr>
                      <p:cNvPr id="8026" name="organ - head &amp; neck muscles">
                        <a:extLst>
                          <a:ext uri="{FF2B5EF4-FFF2-40B4-BE49-F238E27FC236}">
                            <a16:creationId xmlns:a16="http://schemas.microsoft.com/office/drawing/2014/main" id="{01BEF230-2026-B482-6C56-E8BE5E6B578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688421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Leg</a:t>
                        </a:r>
                      </a:p>
                    </p:txBody>
                  </p:sp>
                  <p:sp>
                    <p:nvSpPr>
                      <p:cNvPr id="8027" name="FTU - mylohyoid">
                        <a:extLst>
                          <a:ext uri="{FF2B5EF4-FFF2-40B4-BE49-F238E27FC236}">
                            <a16:creationId xmlns:a16="http://schemas.microsoft.com/office/drawing/2014/main" id="{C2D0005F-8DFB-55EF-15CF-E1366119D1F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Femur</a:t>
                        </a:r>
                      </a:p>
                    </p:txBody>
                  </p:sp>
                </p:grpSp>
                <p:grpSp>
                  <p:nvGrpSpPr>
                    <p:cNvPr id="8022" name="Group 8021">
                      <a:extLst>
                        <a:ext uri="{FF2B5EF4-FFF2-40B4-BE49-F238E27FC236}">
                          <a16:creationId xmlns:a16="http://schemas.microsoft.com/office/drawing/2014/main" id="{3AD0A10F-79F4-B165-2946-90B2D2E311D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8023" name="Text Box 3036">
                        <a:extLst>
                          <a:ext uri="{FF2B5EF4-FFF2-40B4-BE49-F238E27FC236}">
                            <a16:creationId xmlns:a16="http://schemas.microsoft.com/office/drawing/2014/main" id="{04A5B1EF-C7BE-F6AF-E52A-46040A2ED4F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024" name="Text Box 3036">
                        <a:extLst>
                          <a:ext uri="{FF2B5EF4-FFF2-40B4-BE49-F238E27FC236}">
                            <a16:creationId xmlns:a16="http://schemas.microsoft.com/office/drawing/2014/main" id="{F24FF107-117E-F752-0BF2-15A99E91814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025" name="Text Box 3036">
                        <a:extLst>
                          <a:ext uri="{FF2B5EF4-FFF2-40B4-BE49-F238E27FC236}">
                            <a16:creationId xmlns:a16="http://schemas.microsoft.com/office/drawing/2014/main" id="{E4116539-F191-31E2-8E59-08DC7FC3F8E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8020" name="FTU - mylohyoid">
                    <a:extLst>
                      <a:ext uri="{FF2B5EF4-FFF2-40B4-BE49-F238E27FC236}">
                        <a16:creationId xmlns:a16="http://schemas.microsoft.com/office/drawing/2014/main" id="{EE352898-B158-EF9C-4D1A-D01D6AB3946F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3579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Fibula</a:t>
                    </a:r>
                  </a:p>
                </p:txBody>
              </p:sp>
            </p:grpSp>
            <p:sp>
              <p:nvSpPr>
                <p:cNvPr id="8016" name="Text Box 3036">
                  <a:extLst>
                    <a:ext uri="{FF2B5EF4-FFF2-40B4-BE49-F238E27FC236}">
                      <a16:creationId xmlns:a16="http://schemas.microsoft.com/office/drawing/2014/main" id="{DFE17E16-780B-E4D0-CC44-A2DE73B0FFFC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1868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017" name="Text Box 3036">
                  <a:extLst>
                    <a:ext uri="{FF2B5EF4-FFF2-40B4-BE49-F238E27FC236}">
                      <a16:creationId xmlns:a16="http://schemas.microsoft.com/office/drawing/2014/main" id="{474A3FEA-0629-4B79-0565-960E4CC4C5B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7377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018" name="Text Box 3036">
                  <a:extLst>
                    <a:ext uri="{FF2B5EF4-FFF2-40B4-BE49-F238E27FC236}">
                      <a16:creationId xmlns:a16="http://schemas.microsoft.com/office/drawing/2014/main" id="{BEBDD132-F729-18BF-4750-E3BEE96DFA43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61585" y="674623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8065" name="FTU - mylohyoid">
                <a:extLst>
                  <a:ext uri="{FF2B5EF4-FFF2-40B4-BE49-F238E27FC236}">
                    <a16:creationId xmlns:a16="http://schemas.microsoft.com/office/drawing/2014/main" id="{DA7804F8-664C-7180-B807-6BF7CF8A0146}"/>
                  </a:ext>
                </a:extLst>
              </p:cNvPr>
              <p:cNvSpPr txBox="1"/>
              <p:nvPr/>
            </p:nvSpPr>
            <p:spPr>
              <a:xfrm>
                <a:off x="36025984" y="7671822"/>
                <a:ext cx="1437619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Patella</a:t>
                </a:r>
              </a:p>
            </p:txBody>
          </p:sp>
          <p:sp>
            <p:nvSpPr>
              <p:cNvPr id="8069" name="FTU - mylohyoid">
                <a:extLst>
                  <a:ext uri="{FF2B5EF4-FFF2-40B4-BE49-F238E27FC236}">
                    <a16:creationId xmlns:a16="http://schemas.microsoft.com/office/drawing/2014/main" id="{74FE5F96-030C-7661-3C4C-FBD7E73FD687}"/>
                  </a:ext>
                </a:extLst>
              </p:cNvPr>
              <p:cNvSpPr txBox="1"/>
              <p:nvPr/>
            </p:nvSpPr>
            <p:spPr>
              <a:xfrm>
                <a:off x="36023603" y="780680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Tibia</a:t>
                </a:r>
              </a:p>
            </p:txBody>
          </p:sp>
        </p:grpSp>
        <p:sp>
          <p:nvSpPr>
            <p:cNvPr id="8090" name="Text Box 3036">
              <a:extLst>
                <a:ext uri="{FF2B5EF4-FFF2-40B4-BE49-F238E27FC236}">
                  <a16:creationId xmlns:a16="http://schemas.microsoft.com/office/drawing/2014/main" id="{ECDCC55D-3890-82BA-CAF0-281A0104C13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6572" y="932059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91" name="Text Box 3036">
              <a:extLst>
                <a:ext uri="{FF2B5EF4-FFF2-40B4-BE49-F238E27FC236}">
                  <a16:creationId xmlns:a16="http://schemas.microsoft.com/office/drawing/2014/main" id="{3F9AD4D2-CEE3-1563-0338-7CD5232376D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6572" y="937568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92" name="Text Box 3036">
              <a:extLst>
                <a:ext uri="{FF2B5EF4-FFF2-40B4-BE49-F238E27FC236}">
                  <a16:creationId xmlns:a16="http://schemas.microsoft.com/office/drawing/2014/main" id="{22211399-05D5-4C51-3F02-B108C5818E3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5360" y="934813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93" name="Text Box 3036">
              <a:extLst>
                <a:ext uri="{FF2B5EF4-FFF2-40B4-BE49-F238E27FC236}">
                  <a16:creationId xmlns:a16="http://schemas.microsoft.com/office/drawing/2014/main" id="{EB64016C-CCD0-CA2F-101C-52DE9178005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4191" y="945557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94" name="Text Box 3036">
              <a:extLst>
                <a:ext uri="{FF2B5EF4-FFF2-40B4-BE49-F238E27FC236}">
                  <a16:creationId xmlns:a16="http://schemas.microsoft.com/office/drawing/2014/main" id="{6E916E23-84CC-5253-F8AF-D9E484D29E3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4191" y="951066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95" name="Text Box 3036">
              <a:extLst>
                <a:ext uri="{FF2B5EF4-FFF2-40B4-BE49-F238E27FC236}">
                  <a16:creationId xmlns:a16="http://schemas.microsoft.com/office/drawing/2014/main" id="{44A4F0E1-415F-01CF-CF1E-7BFCF342B46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979" y="948312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106" name="Group 8105">
            <a:extLst>
              <a:ext uri="{FF2B5EF4-FFF2-40B4-BE49-F238E27FC236}">
                <a16:creationId xmlns:a16="http://schemas.microsoft.com/office/drawing/2014/main" id="{411C3BD2-4001-FB72-EADA-AFC7E57379C3}"/>
              </a:ext>
            </a:extLst>
          </p:cNvPr>
          <p:cNvGrpSpPr/>
          <p:nvPr/>
        </p:nvGrpSpPr>
        <p:grpSpPr>
          <a:xfrm>
            <a:off x="36008007" y="8562778"/>
            <a:ext cx="1440432" cy="555992"/>
            <a:chOff x="36001335" y="8075850"/>
            <a:chExt cx="1440432" cy="555992"/>
          </a:xfrm>
        </p:grpSpPr>
        <p:grpSp>
          <p:nvGrpSpPr>
            <p:cNvPr id="8102" name="Group 8101">
              <a:extLst>
                <a:ext uri="{FF2B5EF4-FFF2-40B4-BE49-F238E27FC236}">
                  <a16:creationId xmlns:a16="http://schemas.microsoft.com/office/drawing/2014/main" id="{4E751463-94A3-EED1-F714-F37DF63B43F3}"/>
                </a:ext>
              </a:extLst>
            </p:cNvPr>
            <p:cNvGrpSpPr/>
            <p:nvPr/>
          </p:nvGrpSpPr>
          <p:grpSpPr>
            <a:xfrm>
              <a:off x="36001335" y="8075850"/>
              <a:ext cx="1440432" cy="555992"/>
              <a:chOff x="36001335" y="8075850"/>
              <a:chExt cx="1440432" cy="555992"/>
            </a:xfrm>
          </p:grpSpPr>
          <p:grpSp>
            <p:nvGrpSpPr>
              <p:cNvPr id="7761" name="Group 7760">
                <a:extLst>
                  <a:ext uri="{FF2B5EF4-FFF2-40B4-BE49-F238E27FC236}">
                    <a16:creationId xmlns:a16="http://schemas.microsoft.com/office/drawing/2014/main" id="{91919352-FFC7-BE98-3CF0-1A5CC1084541}"/>
                  </a:ext>
                </a:extLst>
              </p:cNvPr>
              <p:cNvGrpSpPr/>
              <p:nvPr/>
            </p:nvGrpSpPr>
            <p:grpSpPr>
              <a:xfrm>
                <a:off x="36001335" y="8075850"/>
                <a:ext cx="1440432" cy="555992"/>
                <a:chOff x="32581893" y="6449665"/>
                <a:chExt cx="1440432" cy="555992"/>
              </a:xfrm>
            </p:grpSpPr>
            <p:grpSp>
              <p:nvGrpSpPr>
                <p:cNvPr id="7762" name="Group 7761">
                  <a:extLst>
                    <a:ext uri="{FF2B5EF4-FFF2-40B4-BE49-F238E27FC236}">
                      <a16:creationId xmlns:a16="http://schemas.microsoft.com/office/drawing/2014/main" id="{98809186-0A4C-5CE4-B355-E0436B1BDC0B}"/>
                    </a:ext>
                  </a:extLst>
                </p:cNvPr>
                <p:cNvGrpSpPr/>
                <p:nvPr/>
              </p:nvGrpSpPr>
              <p:grpSpPr>
                <a:xfrm>
                  <a:off x="32581893" y="6449665"/>
                  <a:ext cx="1440432" cy="555992"/>
                  <a:chOff x="34363579" y="5934033"/>
                  <a:chExt cx="1440432" cy="555992"/>
                </a:xfrm>
              </p:grpSpPr>
              <p:grpSp>
                <p:nvGrpSpPr>
                  <p:cNvPr id="7766" name="Group 7765">
                    <a:extLst>
                      <a:ext uri="{FF2B5EF4-FFF2-40B4-BE49-F238E27FC236}">
                        <a16:creationId xmlns:a16="http://schemas.microsoft.com/office/drawing/2014/main" id="{F3792CA3-1BB3-A37B-B7AA-C500903CDBA5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3"/>
                    <a:ext cx="1440000" cy="555992"/>
                    <a:chOff x="7152345" y="5014339"/>
                    <a:chExt cx="1440000" cy="555992"/>
                  </a:xfrm>
                </p:grpSpPr>
                <p:grpSp>
                  <p:nvGrpSpPr>
                    <p:cNvPr id="7768" name="organ group - head &amp; neck muscles">
                      <a:extLst>
                        <a:ext uri="{FF2B5EF4-FFF2-40B4-BE49-F238E27FC236}">
                          <a16:creationId xmlns:a16="http://schemas.microsoft.com/office/drawing/2014/main" id="{D047BA9F-26A8-64FA-21A1-0FB4A1C73C0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9"/>
                      <a:ext cx="1440000" cy="555992"/>
                      <a:chOff x="6009350" y="5014339"/>
                      <a:chExt cx="1440000" cy="555992"/>
                    </a:xfrm>
                  </p:grpSpPr>
                  <p:sp>
                    <p:nvSpPr>
                      <p:cNvPr id="7773" name="organ - head &amp; neck muscles">
                        <a:extLst>
                          <a:ext uri="{FF2B5EF4-FFF2-40B4-BE49-F238E27FC236}">
                            <a16:creationId xmlns:a16="http://schemas.microsoft.com/office/drawing/2014/main" id="{A792AC2D-B2CD-DFDC-AC23-37B0CE79DBD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9"/>
                        <a:ext cx="1440000" cy="555992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Pelvic Girdle</a:t>
                        </a:r>
                      </a:p>
                    </p:txBody>
                  </p:sp>
                  <p:sp>
                    <p:nvSpPr>
                      <p:cNvPr id="7774" name="FTU - mylohyoid">
                        <a:extLst>
                          <a:ext uri="{FF2B5EF4-FFF2-40B4-BE49-F238E27FC236}">
                            <a16:creationId xmlns:a16="http://schemas.microsoft.com/office/drawing/2014/main" id="{512E5C50-ED80-B09C-C87E-47449E15A70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Coccyx</a:t>
                        </a:r>
                      </a:p>
                    </p:txBody>
                  </p:sp>
                </p:grpSp>
                <p:grpSp>
                  <p:nvGrpSpPr>
                    <p:cNvPr id="7769" name="Group 7768">
                      <a:extLst>
                        <a:ext uri="{FF2B5EF4-FFF2-40B4-BE49-F238E27FC236}">
                          <a16:creationId xmlns:a16="http://schemas.microsoft.com/office/drawing/2014/main" id="{1C7C2CFD-4984-3CDA-6A70-3398C4C89D8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7770" name="Text Box 3036">
                        <a:extLst>
                          <a:ext uri="{FF2B5EF4-FFF2-40B4-BE49-F238E27FC236}">
                            <a16:creationId xmlns:a16="http://schemas.microsoft.com/office/drawing/2014/main" id="{8A6ACC3E-6BAD-E05B-6E47-EABEB570BCB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771" name="Text Box 3036">
                        <a:extLst>
                          <a:ext uri="{FF2B5EF4-FFF2-40B4-BE49-F238E27FC236}">
                            <a16:creationId xmlns:a16="http://schemas.microsoft.com/office/drawing/2014/main" id="{2D3D6854-0A04-A603-F63B-4D6179E2B6EB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772" name="Text Box 3036">
                        <a:extLst>
                          <a:ext uri="{FF2B5EF4-FFF2-40B4-BE49-F238E27FC236}">
                            <a16:creationId xmlns:a16="http://schemas.microsoft.com/office/drawing/2014/main" id="{662C715E-8901-BCBB-A870-655E23AA31FB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7767" name="FTU - mylohyoid">
                    <a:extLst>
                      <a:ext uri="{FF2B5EF4-FFF2-40B4-BE49-F238E27FC236}">
                        <a16:creationId xmlns:a16="http://schemas.microsoft.com/office/drawing/2014/main" id="{38279484-C068-AA9D-AF2C-7B87F05799A5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3579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Hip bone</a:t>
                    </a:r>
                  </a:p>
                </p:txBody>
              </p:sp>
            </p:grpSp>
            <p:sp>
              <p:nvSpPr>
                <p:cNvPr id="7763" name="Text Box 3036">
                  <a:extLst>
                    <a:ext uri="{FF2B5EF4-FFF2-40B4-BE49-F238E27FC236}">
                      <a16:creationId xmlns:a16="http://schemas.microsoft.com/office/drawing/2014/main" id="{E3240AE3-F480-2A18-A9EE-FF604E954C6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1868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764" name="Text Box 3036">
                  <a:extLst>
                    <a:ext uri="{FF2B5EF4-FFF2-40B4-BE49-F238E27FC236}">
                      <a16:creationId xmlns:a16="http://schemas.microsoft.com/office/drawing/2014/main" id="{524BFA84-626A-4278-A762-7B102C9B4BB5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7377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765" name="Text Box 3036">
                  <a:extLst>
                    <a:ext uri="{FF2B5EF4-FFF2-40B4-BE49-F238E27FC236}">
                      <a16:creationId xmlns:a16="http://schemas.microsoft.com/office/drawing/2014/main" id="{01506F65-9EF5-3C0E-233C-CA67D017E679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61585" y="674623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8097" name="FTU - mylohyoid">
                <a:extLst>
                  <a:ext uri="{FF2B5EF4-FFF2-40B4-BE49-F238E27FC236}">
                    <a16:creationId xmlns:a16="http://schemas.microsoft.com/office/drawing/2014/main" id="{A08F6541-210D-577E-3D05-778C81151EE3}"/>
                  </a:ext>
                </a:extLst>
              </p:cNvPr>
              <p:cNvSpPr txBox="1"/>
              <p:nvPr/>
            </p:nvSpPr>
            <p:spPr>
              <a:xfrm>
                <a:off x="36001767" y="8465678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Sacrum</a:t>
                </a:r>
              </a:p>
            </p:txBody>
          </p:sp>
        </p:grpSp>
        <p:sp>
          <p:nvSpPr>
            <p:cNvPr id="8103" name="Text Box 3036">
              <a:extLst>
                <a:ext uri="{FF2B5EF4-FFF2-40B4-BE49-F238E27FC236}">
                  <a16:creationId xmlns:a16="http://schemas.microsoft.com/office/drawing/2014/main" id="{4DAEFB1B-0A88-98E8-60F0-33DC0D8EE5E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28572" y="847522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04" name="Text Box 3036">
              <a:extLst>
                <a:ext uri="{FF2B5EF4-FFF2-40B4-BE49-F238E27FC236}">
                  <a16:creationId xmlns:a16="http://schemas.microsoft.com/office/drawing/2014/main" id="{25E6F4F6-DD24-9149-5BA0-9DD7D84A28F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28572" y="85303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05" name="Text Box 3036">
              <a:extLst>
                <a:ext uri="{FF2B5EF4-FFF2-40B4-BE49-F238E27FC236}">
                  <a16:creationId xmlns:a16="http://schemas.microsoft.com/office/drawing/2014/main" id="{E6BC2867-04A3-0E1B-35D2-B1812EDFC9A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77360" y="850277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107" name="Group 8106">
            <a:extLst>
              <a:ext uri="{FF2B5EF4-FFF2-40B4-BE49-F238E27FC236}">
                <a16:creationId xmlns:a16="http://schemas.microsoft.com/office/drawing/2014/main" id="{EDC001AD-7305-53D5-344B-7BB51CD586E5}"/>
              </a:ext>
            </a:extLst>
          </p:cNvPr>
          <p:cNvGrpSpPr/>
          <p:nvPr/>
        </p:nvGrpSpPr>
        <p:grpSpPr>
          <a:xfrm>
            <a:off x="36029105" y="6282749"/>
            <a:ext cx="1442857" cy="520837"/>
            <a:chOff x="32589185" y="8848719"/>
            <a:chExt cx="1442857" cy="520837"/>
          </a:xfrm>
        </p:grpSpPr>
        <p:grpSp>
          <p:nvGrpSpPr>
            <p:cNvPr id="8108" name="Group 8107">
              <a:extLst>
                <a:ext uri="{FF2B5EF4-FFF2-40B4-BE49-F238E27FC236}">
                  <a16:creationId xmlns:a16="http://schemas.microsoft.com/office/drawing/2014/main" id="{DBFE1BA4-5172-0D9F-3AF7-F633AEA3CB16}"/>
                </a:ext>
              </a:extLst>
            </p:cNvPr>
            <p:cNvGrpSpPr/>
            <p:nvPr/>
          </p:nvGrpSpPr>
          <p:grpSpPr>
            <a:xfrm>
              <a:off x="32589185" y="8848719"/>
              <a:ext cx="1442857" cy="520837"/>
              <a:chOff x="32590599" y="9269986"/>
              <a:chExt cx="1442857" cy="520837"/>
            </a:xfrm>
          </p:grpSpPr>
          <p:grpSp>
            <p:nvGrpSpPr>
              <p:cNvPr id="8112" name="Group 8111">
                <a:extLst>
                  <a:ext uri="{FF2B5EF4-FFF2-40B4-BE49-F238E27FC236}">
                    <a16:creationId xmlns:a16="http://schemas.microsoft.com/office/drawing/2014/main" id="{075BDD74-B56A-FBC1-A969-C609E72A8433}"/>
                  </a:ext>
                </a:extLst>
              </p:cNvPr>
              <p:cNvGrpSpPr/>
              <p:nvPr/>
            </p:nvGrpSpPr>
            <p:grpSpPr>
              <a:xfrm>
                <a:off x="32590599" y="9269986"/>
                <a:ext cx="1442857" cy="520837"/>
                <a:chOff x="34364011" y="5934032"/>
                <a:chExt cx="1442857" cy="520837"/>
              </a:xfrm>
            </p:grpSpPr>
            <p:grpSp>
              <p:nvGrpSpPr>
                <p:cNvPr id="8114" name="Group 8113">
                  <a:extLst>
                    <a:ext uri="{FF2B5EF4-FFF2-40B4-BE49-F238E27FC236}">
                      <a16:creationId xmlns:a16="http://schemas.microsoft.com/office/drawing/2014/main" id="{112D3446-3EDD-499F-9B94-8BAFEFC1B04A}"/>
                    </a:ext>
                  </a:extLst>
                </p:cNvPr>
                <p:cNvGrpSpPr/>
                <p:nvPr/>
              </p:nvGrpSpPr>
              <p:grpSpPr>
                <a:xfrm>
                  <a:off x="34364011" y="5934032"/>
                  <a:ext cx="1442857" cy="520837"/>
                  <a:chOff x="34364011" y="5934032"/>
                  <a:chExt cx="1442857" cy="520837"/>
                </a:xfrm>
              </p:grpSpPr>
              <p:grpSp>
                <p:nvGrpSpPr>
                  <p:cNvPr id="8118" name="Group 8117">
                    <a:extLst>
                      <a:ext uri="{FF2B5EF4-FFF2-40B4-BE49-F238E27FC236}">
                        <a16:creationId xmlns:a16="http://schemas.microsoft.com/office/drawing/2014/main" id="{994C38C3-F493-07F1-1FAE-4F7829ACC257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520837"/>
                    <a:chOff x="7152345" y="5014338"/>
                    <a:chExt cx="1440000" cy="520837"/>
                  </a:xfrm>
                </p:grpSpPr>
                <p:grpSp>
                  <p:nvGrpSpPr>
                    <p:cNvPr id="8120" name="organ group - head &amp; neck muscles">
                      <a:extLst>
                        <a:ext uri="{FF2B5EF4-FFF2-40B4-BE49-F238E27FC236}">
                          <a16:creationId xmlns:a16="http://schemas.microsoft.com/office/drawing/2014/main" id="{9CA13312-0775-A46F-5589-87F587F67EF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520837"/>
                      <a:chOff x="6009350" y="5014338"/>
                      <a:chExt cx="1440000" cy="520837"/>
                    </a:xfrm>
                  </p:grpSpPr>
                  <p:sp>
                    <p:nvSpPr>
                      <p:cNvPr id="8125" name="organ - head &amp; neck muscles">
                        <a:extLst>
                          <a:ext uri="{FF2B5EF4-FFF2-40B4-BE49-F238E27FC236}">
                            <a16:creationId xmlns:a16="http://schemas.microsoft.com/office/drawing/2014/main" id="{A7BB4736-5F15-F625-ACBC-22BC3A53C69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520837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Ear</a:t>
                        </a:r>
                      </a:p>
                    </p:txBody>
                  </p:sp>
                  <p:sp>
                    <p:nvSpPr>
                      <p:cNvPr id="8126" name="FTU - mylohyoid">
                        <a:extLst>
                          <a:ext uri="{FF2B5EF4-FFF2-40B4-BE49-F238E27FC236}">
                            <a16:creationId xmlns:a16="http://schemas.microsoft.com/office/drawing/2014/main" id="{4A5C4582-1BDD-3986-FE27-453AF782E90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Incus</a:t>
                        </a:r>
                      </a:p>
                    </p:txBody>
                  </p:sp>
                </p:grpSp>
                <p:grpSp>
                  <p:nvGrpSpPr>
                    <p:cNvPr id="8121" name="Group 8120">
                      <a:extLst>
                        <a:ext uri="{FF2B5EF4-FFF2-40B4-BE49-F238E27FC236}">
                          <a16:creationId xmlns:a16="http://schemas.microsoft.com/office/drawing/2014/main" id="{EC8AF588-396D-6745-48B7-5E86878DC68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8122" name="Text Box 3036">
                        <a:extLst>
                          <a:ext uri="{FF2B5EF4-FFF2-40B4-BE49-F238E27FC236}">
                            <a16:creationId xmlns:a16="http://schemas.microsoft.com/office/drawing/2014/main" id="{63EB05B7-A4C4-1D9E-3535-2461120CF09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23" name="Text Box 3036">
                        <a:extLst>
                          <a:ext uri="{FF2B5EF4-FFF2-40B4-BE49-F238E27FC236}">
                            <a16:creationId xmlns:a16="http://schemas.microsoft.com/office/drawing/2014/main" id="{1D1C8857-F038-32C6-549B-52482F4B792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24" name="Text Box 3036">
                        <a:extLst>
                          <a:ext uri="{FF2B5EF4-FFF2-40B4-BE49-F238E27FC236}">
                            <a16:creationId xmlns:a16="http://schemas.microsoft.com/office/drawing/2014/main" id="{B4F207D0-CAAE-F4BF-D121-3AA863A60E9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8119" name="FTU - mylohyoid">
                    <a:extLst>
                      <a:ext uri="{FF2B5EF4-FFF2-40B4-BE49-F238E27FC236}">
                        <a16:creationId xmlns:a16="http://schemas.microsoft.com/office/drawing/2014/main" id="{CAB35072-0144-F10E-490B-4DDEC4ADE37C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6868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Malleus</a:t>
                    </a:r>
                  </a:p>
                </p:txBody>
              </p:sp>
            </p:grpSp>
            <p:sp>
              <p:nvSpPr>
                <p:cNvPr id="8115" name="Text Box 3036">
                  <a:extLst>
                    <a:ext uri="{FF2B5EF4-FFF2-40B4-BE49-F238E27FC236}">
                      <a16:creationId xmlns:a16="http://schemas.microsoft.com/office/drawing/2014/main" id="{FE6839F1-B908-9282-7653-86D417927E9B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011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116" name="Text Box 3036">
                  <a:extLst>
                    <a:ext uri="{FF2B5EF4-FFF2-40B4-BE49-F238E27FC236}">
                      <a16:creationId xmlns:a16="http://schemas.microsoft.com/office/drawing/2014/main" id="{E3C8B4A5-B8C6-4759-1822-BBE2DE44C492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5622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117" name="Text Box 3036">
                  <a:extLst>
                    <a:ext uri="{FF2B5EF4-FFF2-40B4-BE49-F238E27FC236}">
                      <a16:creationId xmlns:a16="http://schemas.microsoft.com/office/drawing/2014/main" id="{66450E1F-366B-E2F9-9920-30C674FEC00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738798" y="622868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8113" name="FTU - mylohyoid">
                <a:extLst>
                  <a:ext uri="{FF2B5EF4-FFF2-40B4-BE49-F238E27FC236}">
                    <a16:creationId xmlns:a16="http://schemas.microsoft.com/office/drawing/2014/main" id="{D3A9BDEC-4A01-965D-3B4D-B84F487FA2EF}"/>
                  </a:ext>
                </a:extLst>
              </p:cNvPr>
              <p:cNvSpPr txBox="1"/>
              <p:nvPr/>
            </p:nvSpPr>
            <p:spPr>
              <a:xfrm>
                <a:off x="32591308" y="965334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Stapes</a:t>
                </a:r>
              </a:p>
            </p:txBody>
          </p:sp>
        </p:grpSp>
        <p:sp>
          <p:nvSpPr>
            <p:cNvPr id="8109" name="Text Box 3036">
              <a:extLst>
                <a:ext uri="{FF2B5EF4-FFF2-40B4-BE49-F238E27FC236}">
                  <a16:creationId xmlns:a16="http://schemas.microsoft.com/office/drawing/2014/main" id="{A4D54262-5232-9730-C2DE-265C66C91DD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4244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10" name="Text Box 3036">
              <a:extLst>
                <a:ext uri="{FF2B5EF4-FFF2-40B4-BE49-F238E27FC236}">
                  <a16:creationId xmlns:a16="http://schemas.microsoft.com/office/drawing/2014/main" id="{219FABE4-FAA6-0641-6BE1-2417C6394D3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9753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11" name="Text Box 3036">
              <a:extLst>
                <a:ext uri="{FF2B5EF4-FFF2-40B4-BE49-F238E27FC236}">
                  <a16:creationId xmlns:a16="http://schemas.microsoft.com/office/drawing/2014/main" id="{65EE92CC-B39C-9CA1-881B-13A355FE75A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65868" y="926998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176" name="Group 8175">
            <a:extLst>
              <a:ext uri="{FF2B5EF4-FFF2-40B4-BE49-F238E27FC236}">
                <a16:creationId xmlns:a16="http://schemas.microsoft.com/office/drawing/2014/main" id="{E2A3363A-FEC6-0E59-0EEF-BFADB2539790}"/>
              </a:ext>
            </a:extLst>
          </p:cNvPr>
          <p:cNvGrpSpPr/>
          <p:nvPr/>
        </p:nvGrpSpPr>
        <p:grpSpPr>
          <a:xfrm>
            <a:off x="36008089" y="6925363"/>
            <a:ext cx="1440821" cy="1145698"/>
            <a:chOff x="36010470" y="6866004"/>
            <a:chExt cx="1440821" cy="1145698"/>
          </a:xfrm>
        </p:grpSpPr>
        <p:grpSp>
          <p:nvGrpSpPr>
            <p:cNvPr id="8169" name="Group 8168">
              <a:extLst>
                <a:ext uri="{FF2B5EF4-FFF2-40B4-BE49-F238E27FC236}">
                  <a16:creationId xmlns:a16="http://schemas.microsoft.com/office/drawing/2014/main" id="{E4060B15-9D59-9039-FCD8-34296557694B}"/>
                </a:ext>
              </a:extLst>
            </p:cNvPr>
            <p:cNvGrpSpPr/>
            <p:nvPr/>
          </p:nvGrpSpPr>
          <p:grpSpPr>
            <a:xfrm>
              <a:off x="36010470" y="6866004"/>
              <a:ext cx="1440821" cy="1145698"/>
              <a:chOff x="36010470" y="6866004"/>
              <a:chExt cx="1440821" cy="1145698"/>
            </a:xfrm>
          </p:grpSpPr>
          <p:grpSp>
            <p:nvGrpSpPr>
              <p:cNvPr id="8127" name="Group 8126">
                <a:extLst>
                  <a:ext uri="{FF2B5EF4-FFF2-40B4-BE49-F238E27FC236}">
                    <a16:creationId xmlns:a16="http://schemas.microsoft.com/office/drawing/2014/main" id="{9A7E849C-BABE-CF14-30F4-8D3333393233}"/>
                  </a:ext>
                </a:extLst>
              </p:cNvPr>
              <p:cNvGrpSpPr/>
              <p:nvPr/>
            </p:nvGrpSpPr>
            <p:grpSpPr>
              <a:xfrm>
                <a:off x="36010470" y="6866004"/>
                <a:ext cx="1440821" cy="1145698"/>
                <a:chOff x="36026979" y="5284096"/>
                <a:chExt cx="1440821" cy="1145698"/>
              </a:xfrm>
            </p:grpSpPr>
            <p:grpSp>
              <p:nvGrpSpPr>
                <p:cNvPr id="8128" name="Group 8127">
                  <a:extLst>
                    <a:ext uri="{FF2B5EF4-FFF2-40B4-BE49-F238E27FC236}">
                      <a16:creationId xmlns:a16="http://schemas.microsoft.com/office/drawing/2014/main" id="{EFE63AC8-51B1-DB84-6B8A-DDE1DBAE4768}"/>
                    </a:ext>
                  </a:extLst>
                </p:cNvPr>
                <p:cNvGrpSpPr/>
                <p:nvPr/>
              </p:nvGrpSpPr>
              <p:grpSpPr>
                <a:xfrm>
                  <a:off x="36026979" y="5284096"/>
                  <a:ext cx="1440821" cy="1145698"/>
                  <a:chOff x="36026979" y="5284096"/>
                  <a:chExt cx="1440821" cy="1145698"/>
                </a:xfrm>
              </p:grpSpPr>
              <p:grpSp>
                <p:nvGrpSpPr>
                  <p:cNvPr id="8132" name="Group 8131">
                    <a:extLst>
                      <a:ext uri="{FF2B5EF4-FFF2-40B4-BE49-F238E27FC236}">
                        <a16:creationId xmlns:a16="http://schemas.microsoft.com/office/drawing/2014/main" id="{F829A637-52DE-7760-8F00-E56296CEAC70}"/>
                      </a:ext>
                    </a:extLst>
                  </p:cNvPr>
                  <p:cNvGrpSpPr/>
                  <p:nvPr/>
                </p:nvGrpSpPr>
                <p:grpSpPr>
                  <a:xfrm>
                    <a:off x="36026979" y="5284096"/>
                    <a:ext cx="1440000" cy="1145698"/>
                    <a:chOff x="7152345" y="5014339"/>
                    <a:chExt cx="1440000" cy="1145698"/>
                  </a:xfrm>
                </p:grpSpPr>
                <p:grpSp>
                  <p:nvGrpSpPr>
                    <p:cNvPr id="8134" name="organ group - head &amp; neck muscles">
                      <a:extLst>
                        <a:ext uri="{FF2B5EF4-FFF2-40B4-BE49-F238E27FC236}">
                          <a16:creationId xmlns:a16="http://schemas.microsoft.com/office/drawing/2014/main" id="{862AA082-D15A-400E-B22D-FA5F479426D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9"/>
                      <a:ext cx="1440000" cy="1145698"/>
                      <a:chOff x="6009350" y="5014339"/>
                      <a:chExt cx="1440000" cy="1145698"/>
                    </a:xfrm>
                  </p:grpSpPr>
                  <p:sp>
                    <p:nvSpPr>
                      <p:cNvPr id="8155" name="organ - head &amp; neck muscles">
                        <a:extLst>
                          <a:ext uri="{FF2B5EF4-FFF2-40B4-BE49-F238E27FC236}">
                            <a16:creationId xmlns:a16="http://schemas.microsoft.com/office/drawing/2014/main" id="{596999AD-0010-A2FA-A975-07A92E9314C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9"/>
                        <a:ext cx="1440000" cy="1145698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Mouth</a:t>
                        </a:r>
                      </a:p>
                    </p:txBody>
                  </p:sp>
                  <p:sp>
                    <p:nvSpPr>
                      <p:cNvPr id="8156" name="FTU - mylohyoid">
                        <a:extLst>
                          <a:ext uri="{FF2B5EF4-FFF2-40B4-BE49-F238E27FC236}">
                            <a16:creationId xmlns:a16="http://schemas.microsoft.com/office/drawing/2014/main" id="{A341ADEB-9954-1653-BC9D-7F350273D39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Canines</a:t>
                        </a:r>
                      </a:p>
                    </p:txBody>
                  </p:sp>
                  <p:sp>
                    <p:nvSpPr>
                      <p:cNvPr id="8157" name="FTU - digastric">
                        <a:extLst>
                          <a:ext uri="{FF2B5EF4-FFF2-40B4-BE49-F238E27FC236}">
                            <a16:creationId xmlns:a16="http://schemas.microsoft.com/office/drawing/2014/main" id="{59AAA410-3AAD-1D5C-C754-D5CE230D2F3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25610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Incisors</a:t>
                        </a:r>
                      </a:p>
                    </p:txBody>
                  </p:sp>
                  <p:sp>
                    <p:nvSpPr>
                      <p:cNvPr id="8158" name="FTU - geniohyoid">
                        <a:extLst>
                          <a:ext uri="{FF2B5EF4-FFF2-40B4-BE49-F238E27FC236}">
                            <a16:creationId xmlns:a16="http://schemas.microsoft.com/office/drawing/2014/main" id="{9D163E5C-81DD-CEF9-B75B-A128E0C9640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37921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Molars</a:t>
                        </a:r>
                      </a:p>
                    </p:txBody>
                  </p:sp>
                  <p:sp>
                    <p:nvSpPr>
                      <p:cNvPr id="8159" name="FTU - longus capitis">
                        <a:extLst>
                          <a:ext uri="{FF2B5EF4-FFF2-40B4-BE49-F238E27FC236}">
                            <a16:creationId xmlns:a16="http://schemas.microsoft.com/office/drawing/2014/main" id="{3B956BAE-02DE-7C1F-1123-8AAC4835D6A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50024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Premolars</a:t>
                        </a:r>
                      </a:p>
                    </p:txBody>
                  </p:sp>
                  <p:sp>
                    <p:nvSpPr>
                      <p:cNvPr id="8160" name="FTU - longus colli inferior">
                        <a:extLst>
                          <a:ext uri="{FF2B5EF4-FFF2-40B4-BE49-F238E27FC236}">
                            <a16:creationId xmlns:a16="http://schemas.microsoft.com/office/drawing/2014/main" id="{50A48286-81AF-EEE6-097F-BE35C1E595D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62126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Upper Canines</a:t>
                        </a:r>
                      </a:p>
                    </p:txBody>
                  </p:sp>
                </p:grpSp>
                <p:grpSp>
                  <p:nvGrpSpPr>
                    <p:cNvPr id="8135" name="Group 8134">
                      <a:extLst>
                        <a:ext uri="{FF2B5EF4-FFF2-40B4-BE49-F238E27FC236}">
                          <a16:creationId xmlns:a16="http://schemas.microsoft.com/office/drawing/2014/main" id="{FAAB07D3-A5AB-22B7-728D-4DBD8D711B3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8152" name="Text Box 3036">
                        <a:extLst>
                          <a:ext uri="{FF2B5EF4-FFF2-40B4-BE49-F238E27FC236}">
                            <a16:creationId xmlns:a16="http://schemas.microsoft.com/office/drawing/2014/main" id="{FB17C592-FFBC-7FF4-CCAA-06733BF9107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53" name="Text Box 3036">
                        <a:extLst>
                          <a:ext uri="{FF2B5EF4-FFF2-40B4-BE49-F238E27FC236}">
                            <a16:creationId xmlns:a16="http://schemas.microsoft.com/office/drawing/2014/main" id="{D04F08FC-BBEC-B896-38CE-514EE9E46866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54" name="Text Box 3036">
                        <a:extLst>
                          <a:ext uri="{FF2B5EF4-FFF2-40B4-BE49-F238E27FC236}">
                            <a16:creationId xmlns:a16="http://schemas.microsoft.com/office/drawing/2014/main" id="{01F39ED7-C910-299A-5967-FEBB67D114C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8136" name="Group 8135">
                      <a:extLst>
                        <a:ext uri="{FF2B5EF4-FFF2-40B4-BE49-F238E27FC236}">
                          <a16:creationId xmlns:a16="http://schemas.microsoft.com/office/drawing/2014/main" id="{3FAE0965-2636-1306-93E8-DA04E94D24D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630" y="5265090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8149" name="Text Box 3036">
                        <a:extLst>
                          <a:ext uri="{FF2B5EF4-FFF2-40B4-BE49-F238E27FC236}">
                            <a16:creationId xmlns:a16="http://schemas.microsoft.com/office/drawing/2014/main" id="{8A8B630F-9F29-381F-E894-9D418DFCB5D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50" name="Text Box 3036">
                        <a:extLst>
                          <a:ext uri="{FF2B5EF4-FFF2-40B4-BE49-F238E27FC236}">
                            <a16:creationId xmlns:a16="http://schemas.microsoft.com/office/drawing/2014/main" id="{1C1F7E0F-4B90-C448-5B37-ED7BC3C7829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51" name="Text Box 3036">
                        <a:extLst>
                          <a:ext uri="{FF2B5EF4-FFF2-40B4-BE49-F238E27FC236}">
                            <a16:creationId xmlns:a16="http://schemas.microsoft.com/office/drawing/2014/main" id="{B7DF991B-5588-96F6-A2B2-C19B8510894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8137" name="Group 8136">
                      <a:extLst>
                        <a:ext uri="{FF2B5EF4-FFF2-40B4-BE49-F238E27FC236}">
                          <a16:creationId xmlns:a16="http://schemas.microsoft.com/office/drawing/2014/main" id="{C56E4A8C-58D4-DC9F-C67F-25D3D24DC47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561" y="5387592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8146" name="Text Box 3036">
                        <a:extLst>
                          <a:ext uri="{FF2B5EF4-FFF2-40B4-BE49-F238E27FC236}">
                            <a16:creationId xmlns:a16="http://schemas.microsoft.com/office/drawing/2014/main" id="{6313345C-525F-F99B-BBED-6D7E3B9CC929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47" name="Text Box 3036">
                        <a:extLst>
                          <a:ext uri="{FF2B5EF4-FFF2-40B4-BE49-F238E27FC236}">
                            <a16:creationId xmlns:a16="http://schemas.microsoft.com/office/drawing/2014/main" id="{84C0DFEA-57CF-F218-1D51-3E856394DD8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48" name="Text Box 3036">
                        <a:extLst>
                          <a:ext uri="{FF2B5EF4-FFF2-40B4-BE49-F238E27FC236}">
                            <a16:creationId xmlns:a16="http://schemas.microsoft.com/office/drawing/2014/main" id="{4BC47179-9431-9ED8-97DC-805F56CD73D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8138" name="Group 8137">
                      <a:extLst>
                        <a:ext uri="{FF2B5EF4-FFF2-40B4-BE49-F238E27FC236}">
                          <a16:creationId xmlns:a16="http://schemas.microsoft.com/office/drawing/2014/main" id="{B8F20555-0742-7191-48DD-5B3FE6143EC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201" y="5511970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8143" name="Text Box 3036">
                        <a:extLst>
                          <a:ext uri="{FF2B5EF4-FFF2-40B4-BE49-F238E27FC236}">
                            <a16:creationId xmlns:a16="http://schemas.microsoft.com/office/drawing/2014/main" id="{F3FD35B0-69B6-92CF-678B-891F63F7471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44" name="Text Box 3036">
                        <a:extLst>
                          <a:ext uri="{FF2B5EF4-FFF2-40B4-BE49-F238E27FC236}">
                            <a16:creationId xmlns:a16="http://schemas.microsoft.com/office/drawing/2014/main" id="{0341D8A9-BF18-7D08-1644-C827BFFB448A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45" name="Text Box 3036">
                        <a:extLst>
                          <a:ext uri="{FF2B5EF4-FFF2-40B4-BE49-F238E27FC236}">
                            <a16:creationId xmlns:a16="http://schemas.microsoft.com/office/drawing/2014/main" id="{A71CC073-A9BD-B899-9087-1CE04077D2D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8139" name="Group 8138">
                      <a:extLst>
                        <a:ext uri="{FF2B5EF4-FFF2-40B4-BE49-F238E27FC236}">
                          <a16:creationId xmlns:a16="http://schemas.microsoft.com/office/drawing/2014/main" id="{67C4C199-2984-2276-A40C-4066B817BF1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201" y="5629823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8140" name="Text Box 3036">
                        <a:extLst>
                          <a:ext uri="{FF2B5EF4-FFF2-40B4-BE49-F238E27FC236}">
                            <a16:creationId xmlns:a16="http://schemas.microsoft.com/office/drawing/2014/main" id="{5703BDFE-310F-609F-6134-FCA8DD7F302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41" name="Text Box 3036">
                        <a:extLst>
                          <a:ext uri="{FF2B5EF4-FFF2-40B4-BE49-F238E27FC236}">
                            <a16:creationId xmlns:a16="http://schemas.microsoft.com/office/drawing/2014/main" id="{76D4E35D-D840-C961-1EB7-CE514B661EF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42" name="Text Box 3036">
                        <a:extLst>
                          <a:ext uri="{FF2B5EF4-FFF2-40B4-BE49-F238E27FC236}">
                            <a16:creationId xmlns:a16="http://schemas.microsoft.com/office/drawing/2014/main" id="{F7B5A517-1DE3-14FC-B3CA-5648338C608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8133" name="FTU - longus colli inferior">
                    <a:extLst>
                      <a:ext uri="{FF2B5EF4-FFF2-40B4-BE49-F238E27FC236}">
                        <a16:creationId xmlns:a16="http://schemas.microsoft.com/office/drawing/2014/main" id="{E1902F8B-3A5A-05B6-6276-207D0C143FCD}"/>
                      </a:ext>
                    </a:extLst>
                  </p:cNvPr>
                  <p:cNvSpPr txBox="1"/>
                  <p:nvPr/>
                </p:nvSpPr>
                <p:spPr>
                  <a:xfrm>
                    <a:off x="36027800" y="6017171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Upper Incisors</a:t>
                    </a:r>
                  </a:p>
                </p:txBody>
              </p:sp>
            </p:grpSp>
            <p:sp>
              <p:nvSpPr>
                <p:cNvPr id="8129" name="Text Box 3036">
                  <a:extLst>
                    <a:ext uri="{FF2B5EF4-FFF2-40B4-BE49-F238E27FC236}">
                      <a16:creationId xmlns:a16="http://schemas.microsoft.com/office/drawing/2014/main" id="{895678C3-798A-5D52-84B6-1839BF5B0BB6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56979" y="603459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130" name="Text Box 3036">
                  <a:extLst>
                    <a:ext uri="{FF2B5EF4-FFF2-40B4-BE49-F238E27FC236}">
                      <a16:creationId xmlns:a16="http://schemas.microsoft.com/office/drawing/2014/main" id="{2B35B0AB-C341-B022-3D18-4600FDD49B00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56979" y="6089689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131" name="Text Box 3036">
                  <a:extLst>
                    <a:ext uri="{FF2B5EF4-FFF2-40B4-BE49-F238E27FC236}">
                      <a16:creationId xmlns:a16="http://schemas.microsoft.com/office/drawing/2014/main" id="{67718947-FAF4-3A8E-BBA2-74EF1548E8C5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405767" y="6062143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8161" name="FTU - geniohyoid">
                <a:extLst>
                  <a:ext uri="{FF2B5EF4-FFF2-40B4-BE49-F238E27FC236}">
                    <a16:creationId xmlns:a16="http://schemas.microsoft.com/office/drawing/2014/main" id="{4602D149-DD64-02AF-2BD7-56996A03E8E3}"/>
                  </a:ext>
                </a:extLst>
              </p:cNvPr>
              <p:cNvSpPr txBox="1"/>
              <p:nvPr/>
            </p:nvSpPr>
            <p:spPr>
              <a:xfrm>
                <a:off x="36011291" y="772503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Molars</a:t>
                </a:r>
              </a:p>
            </p:txBody>
          </p:sp>
          <p:sp>
            <p:nvSpPr>
              <p:cNvPr id="8162" name="FTU - longus capitis">
                <a:extLst>
                  <a:ext uri="{FF2B5EF4-FFF2-40B4-BE49-F238E27FC236}">
                    <a16:creationId xmlns:a16="http://schemas.microsoft.com/office/drawing/2014/main" id="{509359D9-49C8-9932-E6CD-71E9FC690D19}"/>
                  </a:ext>
                </a:extLst>
              </p:cNvPr>
              <p:cNvSpPr txBox="1"/>
              <p:nvPr/>
            </p:nvSpPr>
            <p:spPr>
              <a:xfrm>
                <a:off x="36011291" y="784606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Premolars</a:t>
                </a:r>
              </a:p>
            </p:txBody>
          </p:sp>
        </p:grpSp>
        <p:sp>
          <p:nvSpPr>
            <p:cNvPr id="8170" name="Text Box 3036">
              <a:extLst>
                <a:ext uri="{FF2B5EF4-FFF2-40B4-BE49-F238E27FC236}">
                  <a16:creationId xmlns:a16="http://schemas.microsoft.com/office/drawing/2014/main" id="{D9DF9FE4-2024-4E10-652D-ED3A6B7B5F7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35118" y="773192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71" name="Text Box 3036">
              <a:extLst>
                <a:ext uri="{FF2B5EF4-FFF2-40B4-BE49-F238E27FC236}">
                  <a16:creationId xmlns:a16="http://schemas.microsoft.com/office/drawing/2014/main" id="{D19C849A-5A23-5068-8301-124399F6400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35118" y="778702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72" name="Text Box 3036">
              <a:extLst>
                <a:ext uri="{FF2B5EF4-FFF2-40B4-BE49-F238E27FC236}">
                  <a16:creationId xmlns:a16="http://schemas.microsoft.com/office/drawing/2014/main" id="{EA230340-BEB7-6D29-5BCE-C8260976140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83906" y="775947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73" name="Text Box 3036">
              <a:extLst>
                <a:ext uri="{FF2B5EF4-FFF2-40B4-BE49-F238E27FC236}">
                  <a16:creationId xmlns:a16="http://schemas.microsoft.com/office/drawing/2014/main" id="{CA88E8DA-3C6C-16D9-CB01-6E075737121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2262" y="786218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74" name="Text Box 3036">
              <a:extLst>
                <a:ext uri="{FF2B5EF4-FFF2-40B4-BE49-F238E27FC236}">
                  <a16:creationId xmlns:a16="http://schemas.microsoft.com/office/drawing/2014/main" id="{44CA7131-1C33-F948-38C7-3F02A99BA46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2262" y="791251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75" name="Text Box 3036">
              <a:extLst>
                <a:ext uri="{FF2B5EF4-FFF2-40B4-BE49-F238E27FC236}">
                  <a16:creationId xmlns:a16="http://schemas.microsoft.com/office/drawing/2014/main" id="{989E8362-B24B-9313-9165-63EBFD9A4A5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1050" y="789449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194" name="Group 8193">
            <a:extLst>
              <a:ext uri="{FF2B5EF4-FFF2-40B4-BE49-F238E27FC236}">
                <a16:creationId xmlns:a16="http://schemas.microsoft.com/office/drawing/2014/main" id="{E9758A07-8BC7-EAF6-7385-6AD704EC37CC}"/>
              </a:ext>
            </a:extLst>
          </p:cNvPr>
          <p:cNvGrpSpPr/>
          <p:nvPr/>
        </p:nvGrpSpPr>
        <p:grpSpPr>
          <a:xfrm>
            <a:off x="32617651" y="6588763"/>
            <a:ext cx="1442371" cy="2410439"/>
            <a:chOff x="32617651" y="6588763"/>
            <a:chExt cx="1442371" cy="2410439"/>
          </a:xfrm>
        </p:grpSpPr>
        <p:grpSp>
          <p:nvGrpSpPr>
            <p:cNvPr id="8187" name="Group 8186">
              <a:extLst>
                <a:ext uri="{FF2B5EF4-FFF2-40B4-BE49-F238E27FC236}">
                  <a16:creationId xmlns:a16="http://schemas.microsoft.com/office/drawing/2014/main" id="{F146D7BB-F235-4985-2C76-663205220012}"/>
                </a:ext>
              </a:extLst>
            </p:cNvPr>
            <p:cNvGrpSpPr/>
            <p:nvPr/>
          </p:nvGrpSpPr>
          <p:grpSpPr>
            <a:xfrm>
              <a:off x="32617651" y="6588763"/>
              <a:ext cx="1442371" cy="2410439"/>
              <a:chOff x="32617651" y="6588763"/>
              <a:chExt cx="1442371" cy="2410439"/>
            </a:xfrm>
          </p:grpSpPr>
          <p:grpSp>
            <p:nvGrpSpPr>
              <p:cNvPr id="7990" name="Group 7989">
                <a:extLst>
                  <a:ext uri="{FF2B5EF4-FFF2-40B4-BE49-F238E27FC236}">
                    <a16:creationId xmlns:a16="http://schemas.microsoft.com/office/drawing/2014/main" id="{BD5B171B-BB69-5681-365E-A50F9F77AFF1}"/>
                  </a:ext>
                </a:extLst>
              </p:cNvPr>
              <p:cNvGrpSpPr/>
              <p:nvPr/>
            </p:nvGrpSpPr>
            <p:grpSpPr>
              <a:xfrm>
                <a:off x="32618160" y="6588763"/>
                <a:ext cx="1441862" cy="2410439"/>
                <a:chOff x="32421064" y="6644348"/>
                <a:chExt cx="1441862" cy="2410439"/>
              </a:xfrm>
            </p:grpSpPr>
            <p:grpSp>
              <p:nvGrpSpPr>
                <p:cNvPr id="7965" name="Group 7964">
                  <a:extLst>
                    <a:ext uri="{FF2B5EF4-FFF2-40B4-BE49-F238E27FC236}">
                      <a16:creationId xmlns:a16="http://schemas.microsoft.com/office/drawing/2014/main" id="{C5A0B90A-95EE-A43F-334C-0AE584F48F59}"/>
                    </a:ext>
                  </a:extLst>
                </p:cNvPr>
                <p:cNvGrpSpPr/>
                <p:nvPr/>
              </p:nvGrpSpPr>
              <p:grpSpPr>
                <a:xfrm>
                  <a:off x="32421064" y="6644348"/>
                  <a:ext cx="1441862" cy="2410439"/>
                  <a:chOff x="32421064" y="6644348"/>
                  <a:chExt cx="1441862" cy="2410439"/>
                </a:xfrm>
              </p:grpSpPr>
              <p:grpSp>
                <p:nvGrpSpPr>
                  <p:cNvPr id="7964" name="Group 7963">
                    <a:extLst>
                      <a:ext uri="{FF2B5EF4-FFF2-40B4-BE49-F238E27FC236}">
                        <a16:creationId xmlns:a16="http://schemas.microsoft.com/office/drawing/2014/main" id="{C3D5EFCF-BF91-D7D5-F9FF-AE8345170F67}"/>
                      </a:ext>
                    </a:extLst>
                  </p:cNvPr>
                  <p:cNvGrpSpPr/>
                  <p:nvPr/>
                </p:nvGrpSpPr>
                <p:grpSpPr>
                  <a:xfrm>
                    <a:off x="32421064" y="6644348"/>
                    <a:ext cx="1441862" cy="2410439"/>
                    <a:chOff x="32590074" y="6631985"/>
                    <a:chExt cx="1441862" cy="2410439"/>
                  </a:xfrm>
                </p:grpSpPr>
                <p:grpSp>
                  <p:nvGrpSpPr>
                    <p:cNvPr id="7963" name="Group 7962">
                      <a:extLst>
                        <a:ext uri="{FF2B5EF4-FFF2-40B4-BE49-F238E27FC236}">
                          <a16:creationId xmlns:a16="http://schemas.microsoft.com/office/drawing/2014/main" id="{344378EB-D591-ACBA-6657-A9A828CFFE4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2590074" y="6631985"/>
                      <a:ext cx="1441862" cy="2410439"/>
                      <a:chOff x="32590074" y="6631985"/>
                      <a:chExt cx="1441862" cy="2410439"/>
                    </a:xfrm>
                  </p:grpSpPr>
                  <p:grpSp>
                    <p:nvGrpSpPr>
                      <p:cNvPr id="2346" name="Group 2345">
                        <a:extLst>
                          <a:ext uri="{FF2B5EF4-FFF2-40B4-BE49-F238E27FC236}">
                            <a16:creationId xmlns:a16="http://schemas.microsoft.com/office/drawing/2014/main" id="{163CEABA-FC91-BBF5-89FB-637A43015CF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2590598" y="6631985"/>
                        <a:ext cx="1440808" cy="2410439"/>
                        <a:chOff x="32593423" y="6706420"/>
                        <a:chExt cx="1440808" cy="2410439"/>
                      </a:xfrm>
                    </p:grpSpPr>
                    <p:grpSp>
                      <p:nvGrpSpPr>
                        <p:cNvPr id="7754" name="organ group - head &amp; neck muscles">
                          <a:extLst>
                            <a:ext uri="{FF2B5EF4-FFF2-40B4-BE49-F238E27FC236}">
                              <a16:creationId xmlns:a16="http://schemas.microsoft.com/office/drawing/2014/main" id="{526F32B5-57F2-8C7F-6F78-D94475C62F3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2593423" y="6706420"/>
                          <a:ext cx="1440808" cy="2410439"/>
                          <a:chOff x="6009350" y="4754440"/>
                          <a:chExt cx="1440808" cy="2410439"/>
                        </a:xfrm>
                      </p:grpSpPr>
                      <p:sp>
                        <p:nvSpPr>
                          <p:cNvPr id="7759" name="organ - head &amp; neck muscles">
                            <a:extLst>
                              <a:ext uri="{FF2B5EF4-FFF2-40B4-BE49-F238E27FC236}">
                                <a16:creationId xmlns:a16="http://schemas.microsoft.com/office/drawing/2014/main" id="{E18C9BD1-EF35-3EA9-B640-65AA93394070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009350" y="4754440"/>
                            <a:ext cx="1440000" cy="2410439"/>
                          </a:xfrm>
                          <a:prstGeom prst="rect">
                            <a:avLst/>
                          </a:prstGeom>
                          <a:solidFill>
                            <a:schemeClr val="bg2">
                              <a:lumMod val="9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none" lIns="91440" tIns="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Thorax</a:t>
                            </a:r>
                          </a:p>
                        </p:txBody>
                      </p:sp>
                      <p:sp>
                        <p:nvSpPr>
                          <p:cNvPr id="7760" name="FTU - mylohyoid">
                            <a:extLst>
                              <a:ext uri="{FF2B5EF4-FFF2-40B4-BE49-F238E27FC236}">
                                <a16:creationId xmlns:a16="http://schemas.microsoft.com/office/drawing/2014/main" id="{AA8EC87A-5E20-457C-6FA3-D0815435D639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010158" y="5316903"/>
                            <a:ext cx="1440000" cy="108000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Xyphoid Process</a:t>
                            </a:r>
                          </a:p>
                        </p:txBody>
                      </p:sp>
                    </p:grpSp>
                    <p:sp>
                      <p:nvSpPr>
                        <p:cNvPr id="2344" name="FTU - mylohyoid">
                          <a:extLst>
                            <a:ext uri="{FF2B5EF4-FFF2-40B4-BE49-F238E27FC236}">
                              <a16:creationId xmlns:a16="http://schemas.microsoft.com/office/drawing/2014/main" id="{F34AE550-88D8-B3C3-C108-B48F4F81004F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2594231" y="712556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Sternum</a:t>
                          </a:r>
                        </a:p>
                      </p:txBody>
                    </p:sp>
                  </p:grpSp>
                  <p:sp>
                    <p:nvSpPr>
                      <p:cNvPr id="7021" name="FTU - mylohyoid">
                        <a:extLst>
                          <a:ext uri="{FF2B5EF4-FFF2-40B4-BE49-F238E27FC236}">
                            <a16:creationId xmlns:a16="http://schemas.microsoft.com/office/drawing/2014/main" id="{F9BBF1D9-270C-2AE8-BEFF-9E82833C040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513418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st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22" name="FTU - digastric">
                        <a:extLst>
                          <a:ext uri="{FF2B5EF4-FFF2-40B4-BE49-F238E27FC236}">
                            <a16:creationId xmlns:a16="http://schemas.microsoft.com/office/drawing/2014/main" id="{5931811E-E545-C4FD-153B-99C74274CB2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63444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2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nd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23" name="FTU - geniohyoid">
                        <a:extLst>
                          <a:ext uri="{FF2B5EF4-FFF2-40B4-BE49-F238E27FC236}">
                            <a16:creationId xmlns:a16="http://schemas.microsoft.com/office/drawing/2014/main" id="{D2D7A3C0-7E65-EC52-7D7F-61A32A913D9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757552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3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rd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24" name="FTU - longus capitis">
                        <a:extLst>
                          <a:ext uri="{FF2B5EF4-FFF2-40B4-BE49-F238E27FC236}">
                            <a16:creationId xmlns:a16="http://schemas.microsoft.com/office/drawing/2014/main" id="{DD2865D1-3754-3E48-AD39-2FF40A25285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878578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4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25" name="FTU - longus colli inferior">
                        <a:extLst>
                          <a:ext uri="{FF2B5EF4-FFF2-40B4-BE49-F238E27FC236}">
                            <a16:creationId xmlns:a16="http://schemas.microsoft.com/office/drawing/2014/main" id="{9112870C-4FD0-09A8-303C-674D97A509C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99960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5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98" name="FTU - longus colli inferior">
                        <a:extLst>
                          <a:ext uri="{FF2B5EF4-FFF2-40B4-BE49-F238E27FC236}">
                            <a16:creationId xmlns:a16="http://schemas.microsoft.com/office/drawing/2014/main" id="{A8D66846-77F3-67DD-98A3-6971FA74B95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074" y="8125752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6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99" name="FTU - mylohyoid">
                        <a:extLst>
                          <a:ext uri="{FF2B5EF4-FFF2-40B4-BE49-F238E27FC236}">
                            <a16:creationId xmlns:a16="http://schemas.microsoft.com/office/drawing/2014/main" id="{BE2C258A-1F55-BDA5-77D4-8EF8F07942F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24859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7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100" name="FTU - digastric">
                        <a:extLst>
                          <a:ext uri="{FF2B5EF4-FFF2-40B4-BE49-F238E27FC236}">
                            <a16:creationId xmlns:a16="http://schemas.microsoft.com/office/drawing/2014/main" id="{E5D38BB5-249E-5749-D9FE-08DB66DE694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36961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8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890" name="FTU - geniohyoid">
                        <a:extLst>
                          <a:ext uri="{FF2B5EF4-FFF2-40B4-BE49-F238E27FC236}">
                            <a16:creationId xmlns:a16="http://schemas.microsoft.com/office/drawing/2014/main" id="{35C0138C-D321-2E5E-BB51-DA9FBFDCC30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489435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9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892" name="FTU - longus capitis">
                        <a:extLst>
                          <a:ext uri="{FF2B5EF4-FFF2-40B4-BE49-F238E27FC236}">
                            <a16:creationId xmlns:a16="http://schemas.microsoft.com/office/drawing/2014/main" id="{93FC7517-E036-439F-8C22-A522DC17C46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61375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10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893" name="FTU - longus colli inferior">
                        <a:extLst>
                          <a:ext uri="{FF2B5EF4-FFF2-40B4-BE49-F238E27FC236}">
                            <a16:creationId xmlns:a16="http://schemas.microsoft.com/office/drawing/2014/main" id="{6760CB37-C6B8-D2C3-1C50-598A250432C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73477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11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894" name="FTU - longus colli inferior">
                        <a:extLst>
                          <a:ext uri="{FF2B5EF4-FFF2-40B4-BE49-F238E27FC236}">
                            <a16:creationId xmlns:a16="http://schemas.microsoft.com/office/drawing/2014/main" id="{FC09F24E-0717-5301-9DD3-24C940901D9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170" y="886092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12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896" name="FTU - mylohyoid">
                        <a:extLst>
                          <a:ext uri="{FF2B5EF4-FFF2-40B4-BE49-F238E27FC236}">
                            <a16:creationId xmlns:a16="http://schemas.microsoft.com/office/drawing/2014/main" id="{6611C908-739E-4C86-2D5C-04FE16C4247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6991" y="7372687"/>
                        <a:ext cx="1341724" cy="108000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Rib cage</a:t>
                        </a:r>
                      </a:p>
                    </p:txBody>
                  </p:sp>
                </p:grpSp>
                <p:sp>
                  <p:nvSpPr>
                    <p:cNvPr id="2945" name="Text Box 3036">
                      <a:extLst>
                        <a:ext uri="{FF2B5EF4-FFF2-40B4-BE49-F238E27FC236}">
                          <a16:creationId xmlns:a16="http://schemas.microsoft.com/office/drawing/2014/main" id="{A972FF66-A237-3685-731B-5C1867E5FC8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703789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46" name="Text Box 3036">
                      <a:extLst>
                        <a:ext uri="{FF2B5EF4-FFF2-40B4-BE49-F238E27FC236}">
                          <a16:creationId xmlns:a16="http://schemas.microsoft.com/office/drawing/2014/main" id="{6198873D-F9B9-2159-51DA-E1F3F3B75D1A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648697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64" name="Text Box 3036">
                      <a:extLst>
                        <a:ext uri="{FF2B5EF4-FFF2-40B4-BE49-F238E27FC236}">
                          <a16:creationId xmlns:a16="http://schemas.microsoft.com/office/drawing/2014/main" id="{B7BFF366-0233-FD04-57BD-7AB8356B8CF7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7676243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82" name="Text Box 3036">
                      <a:extLst>
                        <a:ext uri="{FF2B5EF4-FFF2-40B4-BE49-F238E27FC236}">
                          <a16:creationId xmlns:a16="http://schemas.microsoft.com/office/drawing/2014/main" id="{43DC1B63-3B26-38C2-FB08-83027C3A9CE8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941499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86" name="Text Box 3036">
                      <a:extLst>
                        <a:ext uri="{FF2B5EF4-FFF2-40B4-BE49-F238E27FC236}">
                          <a16:creationId xmlns:a16="http://schemas.microsoft.com/office/drawing/2014/main" id="{EE434A9B-B74F-5C06-0413-EBD0DFCB5807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886407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3001" name="Text Box 3036">
                      <a:extLst>
                        <a:ext uri="{FF2B5EF4-FFF2-40B4-BE49-F238E27FC236}">
                          <a16:creationId xmlns:a16="http://schemas.microsoft.com/office/drawing/2014/main" id="{A1C477EB-9EF4-B3DA-4758-2DADD8651AC4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7913953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581" name="Text Box 3036">
                      <a:extLst>
                        <a:ext uri="{FF2B5EF4-FFF2-40B4-BE49-F238E27FC236}">
                          <a16:creationId xmlns:a16="http://schemas.microsoft.com/office/drawing/2014/main" id="{BC3FFAA5-8244-8FF3-FC96-1BDE6A6EAFB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5585" y="8193217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582" name="Text Box 3036">
                      <a:extLst>
                        <a:ext uri="{FF2B5EF4-FFF2-40B4-BE49-F238E27FC236}">
                          <a16:creationId xmlns:a16="http://schemas.microsoft.com/office/drawing/2014/main" id="{CB7FE904-6AC4-36BB-87AD-FB2E724EA72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5585" y="8138125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583" name="Text Box 3036">
                      <a:extLst>
                        <a:ext uri="{FF2B5EF4-FFF2-40B4-BE49-F238E27FC236}">
                          <a16:creationId xmlns:a16="http://schemas.microsoft.com/office/drawing/2014/main" id="{E605C86E-53BF-57B5-7385-045A6235CF5C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4373" y="8165671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587" name="Text Box 3036">
                      <a:extLst>
                        <a:ext uri="{FF2B5EF4-FFF2-40B4-BE49-F238E27FC236}">
                          <a16:creationId xmlns:a16="http://schemas.microsoft.com/office/drawing/2014/main" id="{08A20B7B-C891-4D73-5DAB-A99499C97B17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8436205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588" name="Text Box 3036">
                      <a:extLst>
                        <a:ext uri="{FF2B5EF4-FFF2-40B4-BE49-F238E27FC236}">
                          <a16:creationId xmlns:a16="http://schemas.microsoft.com/office/drawing/2014/main" id="{2C5ABA24-0388-B108-B356-EE0AB8A3E6FC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8381113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589" name="Text Box 3036">
                      <a:extLst>
                        <a:ext uri="{FF2B5EF4-FFF2-40B4-BE49-F238E27FC236}">
                          <a16:creationId xmlns:a16="http://schemas.microsoft.com/office/drawing/2014/main" id="{96C4ADC1-A479-219F-C583-536BB9A19364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8408659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776" name="Text Box 3036">
                      <a:extLst>
                        <a:ext uri="{FF2B5EF4-FFF2-40B4-BE49-F238E27FC236}">
                          <a16:creationId xmlns:a16="http://schemas.microsoft.com/office/drawing/2014/main" id="{A401072A-28D4-C73C-0FB7-8F7810B00CF1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681834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777" name="Text Box 3036">
                      <a:extLst>
                        <a:ext uri="{FF2B5EF4-FFF2-40B4-BE49-F238E27FC236}">
                          <a16:creationId xmlns:a16="http://schemas.microsoft.com/office/drawing/2014/main" id="{E0FE3540-5C2D-DA92-A8CB-467006C84A4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626742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778" name="Text Box 3036">
                      <a:extLst>
                        <a:ext uri="{FF2B5EF4-FFF2-40B4-BE49-F238E27FC236}">
                          <a16:creationId xmlns:a16="http://schemas.microsoft.com/office/drawing/2014/main" id="{294365EB-4BE6-CCD5-F3E6-207F0F030F9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7011" y="8654288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782" name="Text Box 3036">
                      <a:extLst>
                        <a:ext uri="{FF2B5EF4-FFF2-40B4-BE49-F238E27FC236}">
                          <a16:creationId xmlns:a16="http://schemas.microsoft.com/office/drawing/2014/main" id="{869EF203-B329-70E6-1381-D1C26FE37789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926642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783" name="Text Box 3036">
                      <a:extLst>
                        <a:ext uri="{FF2B5EF4-FFF2-40B4-BE49-F238E27FC236}">
                          <a16:creationId xmlns:a16="http://schemas.microsoft.com/office/drawing/2014/main" id="{7B1947E8-DF9A-CFFC-897B-EF73F69FE97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871550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784" name="Text Box 3036">
                      <a:extLst>
                        <a:ext uri="{FF2B5EF4-FFF2-40B4-BE49-F238E27FC236}">
                          <a16:creationId xmlns:a16="http://schemas.microsoft.com/office/drawing/2014/main" id="{0DD63B41-7BFB-A936-8174-7CC972E9BD3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7011" y="8899096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2356" name="Text Box 3036">
                    <a:extLst>
                      <a:ext uri="{FF2B5EF4-FFF2-40B4-BE49-F238E27FC236}">
                        <a16:creationId xmlns:a16="http://schemas.microsoft.com/office/drawing/2014/main" id="{AF2AC882-6B08-B050-FE3E-5E7BB923F46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7073032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965" name="Text Box 3036">
                    <a:extLst>
                      <a:ext uri="{FF2B5EF4-FFF2-40B4-BE49-F238E27FC236}">
                        <a16:creationId xmlns:a16="http://schemas.microsoft.com/office/drawing/2014/main" id="{36A50D67-EBDF-5578-93BF-9855B0D59EB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2566" y="7093435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966" name="Text Box 3036">
                    <a:extLst>
                      <a:ext uri="{FF2B5EF4-FFF2-40B4-BE49-F238E27FC236}">
                        <a16:creationId xmlns:a16="http://schemas.microsoft.com/office/drawing/2014/main" id="{D9D5D8F5-183F-2EF9-4E18-C6EC11FB0DE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7772" y="726892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967" name="Text Box 3036">
                    <a:extLst>
                      <a:ext uri="{FF2B5EF4-FFF2-40B4-BE49-F238E27FC236}">
                        <a16:creationId xmlns:a16="http://schemas.microsoft.com/office/drawing/2014/main" id="{76A6DFC2-9591-339C-B67E-54B82ABF06A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7772" y="721383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968" name="Text Box 3036">
                    <a:extLst>
                      <a:ext uri="{FF2B5EF4-FFF2-40B4-BE49-F238E27FC236}">
                        <a16:creationId xmlns:a16="http://schemas.microsoft.com/office/drawing/2014/main" id="{DAAFE9D0-FE4A-B3BF-858F-4569C057B74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6560" y="724138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897" name="Text Box 3036">
                    <a:extLst>
                      <a:ext uri="{FF2B5EF4-FFF2-40B4-BE49-F238E27FC236}">
                        <a16:creationId xmlns:a16="http://schemas.microsoft.com/office/drawing/2014/main" id="{F90DB82B-8ACB-A227-0A67-930BB2C3CBF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590488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898" name="Text Box 3036">
                    <a:extLst>
                      <a:ext uri="{FF2B5EF4-FFF2-40B4-BE49-F238E27FC236}">
                        <a16:creationId xmlns:a16="http://schemas.microsoft.com/office/drawing/2014/main" id="{5A081CB5-ABA4-71D2-EE4C-1A14D9CD9D5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535396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27" name="Text Box 3036">
                    <a:extLst>
                      <a:ext uri="{FF2B5EF4-FFF2-40B4-BE49-F238E27FC236}">
                        <a16:creationId xmlns:a16="http://schemas.microsoft.com/office/drawing/2014/main" id="{21A1B4A3-B47C-2DF3-7F1A-51209EC9567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7562942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68" name="Text Box 3036">
                    <a:extLst>
                      <a:ext uri="{FF2B5EF4-FFF2-40B4-BE49-F238E27FC236}">
                        <a16:creationId xmlns:a16="http://schemas.microsoft.com/office/drawing/2014/main" id="{E798DAB0-B4FF-DE69-C8DE-9921EE42458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83529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73" name="Text Box 3036">
                    <a:extLst>
                      <a:ext uri="{FF2B5EF4-FFF2-40B4-BE49-F238E27FC236}">
                        <a16:creationId xmlns:a16="http://schemas.microsoft.com/office/drawing/2014/main" id="{02FB9668-6BE5-D498-36E3-8982F5B38B9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78020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81" name="Text Box 3036">
                    <a:extLst>
                      <a:ext uri="{FF2B5EF4-FFF2-40B4-BE49-F238E27FC236}">
                        <a16:creationId xmlns:a16="http://schemas.microsoft.com/office/drawing/2014/main" id="{70F7D5FC-375C-965D-58C4-2E5F6C17631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780775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578" name="Text Box 3036">
                    <a:extLst>
                      <a:ext uri="{FF2B5EF4-FFF2-40B4-BE49-F238E27FC236}">
                        <a16:creationId xmlns:a16="http://schemas.microsoft.com/office/drawing/2014/main" id="{5107DFF0-43BE-051C-F87E-ED90D25F204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6416" y="807373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579" name="Text Box 3036">
                    <a:extLst>
                      <a:ext uri="{FF2B5EF4-FFF2-40B4-BE49-F238E27FC236}">
                        <a16:creationId xmlns:a16="http://schemas.microsoft.com/office/drawing/2014/main" id="{A9F91A33-294E-EB6C-D513-17FE70A3FF6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6416" y="801863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580" name="Text Box 3036">
                    <a:extLst>
                      <a:ext uri="{FF2B5EF4-FFF2-40B4-BE49-F238E27FC236}">
                        <a16:creationId xmlns:a16="http://schemas.microsoft.com/office/drawing/2014/main" id="{5502E417-5C1C-6915-77CB-3E3E959A7C9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5204" y="804618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584" name="Text Box 3036">
                    <a:extLst>
                      <a:ext uri="{FF2B5EF4-FFF2-40B4-BE49-F238E27FC236}">
                        <a16:creationId xmlns:a16="http://schemas.microsoft.com/office/drawing/2014/main" id="{D9E463F8-61AF-9AAF-8701-DE59D58D6E7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32616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585" name="Text Box 3036">
                    <a:extLst>
                      <a:ext uri="{FF2B5EF4-FFF2-40B4-BE49-F238E27FC236}">
                        <a16:creationId xmlns:a16="http://schemas.microsoft.com/office/drawing/2014/main" id="{50A266A5-5710-E5F6-FAAB-A7D046422DE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27107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586" name="Text Box 3036">
                    <a:extLst>
                      <a:ext uri="{FF2B5EF4-FFF2-40B4-BE49-F238E27FC236}">
                        <a16:creationId xmlns:a16="http://schemas.microsoft.com/office/drawing/2014/main" id="{92251E0B-D0C4-6BB1-6CDD-712E0EEC2B5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829862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09" name="Text Box 3036">
                    <a:extLst>
                      <a:ext uri="{FF2B5EF4-FFF2-40B4-BE49-F238E27FC236}">
                        <a16:creationId xmlns:a16="http://schemas.microsoft.com/office/drawing/2014/main" id="{AD864B85-F69E-E889-AF87-E0CEB76283D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56214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744" name="Text Box 3036">
                    <a:extLst>
                      <a:ext uri="{FF2B5EF4-FFF2-40B4-BE49-F238E27FC236}">
                        <a16:creationId xmlns:a16="http://schemas.microsoft.com/office/drawing/2014/main" id="{8BA6B60B-2C4C-0748-7E2E-26C20CD9DB8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50705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775" name="Text Box 3036">
                    <a:extLst>
                      <a:ext uri="{FF2B5EF4-FFF2-40B4-BE49-F238E27FC236}">
                        <a16:creationId xmlns:a16="http://schemas.microsoft.com/office/drawing/2014/main" id="{6604148B-7B5F-F753-1C02-D279B25A382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853460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779" name="Text Box 3036">
                    <a:extLst>
                      <a:ext uri="{FF2B5EF4-FFF2-40B4-BE49-F238E27FC236}">
                        <a16:creationId xmlns:a16="http://schemas.microsoft.com/office/drawing/2014/main" id="{2972ECA8-79EF-29B9-9E54-8FCD26A7F75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88070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780" name="Text Box 3036">
                    <a:extLst>
                      <a:ext uri="{FF2B5EF4-FFF2-40B4-BE49-F238E27FC236}">
                        <a16:creationId xmlns:a16="http://schemas.microsoft.com/office/drawing/2014/main" id="{7F29FD3A-C849-5554-EEED-8D40F2072F7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875200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781" name="Text Box 3036">
                    <a:extLst>
                      <a:ext uri="{FF2B5EF4-FFF2-40B4-BE49-F238E27FC236}">
                        <a16:creationId xmlns:a16="http://schemas.microsoft.com/office/drawing/2014/main" id="{467A0C53-07B1-6234-653D-947E9F9DD8C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2566" y="877955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2347" name="Text Box 3036">
                  <a:extLst>
                    <a:ext uri="{FF2B5EF4-FFF2-40B4-BE49-F238E27FC236}">
                      <a16:creationId xmlns:a16="http://schemas.microsoft.com/office/drawing/2014/main" id="{73D2664A-F765-A57F-3767-F1C14DC2D720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758621" y="712556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8177" name="FTU - mylohyoid">
                <a:extLst>
                  <a:ext uri="{FF2B5EF4-FFF2-40B4-BE49-F238E27FC236}">
                    <a16:creationId xmlns:a16="http://schemas.microsoft.com/office/drawing/2014/main" id="{DED193DA-DB7F-AED3-AC1B-FADD6E404C7B}"/>
                  </a:ext>
                </a:extLst>
              </p:cNvPr>
              <p:cNvSpPr txBox="1"/>
              <p:nvPr/>
            </p:nvSpPr>
            <p:spPr>
              <a:xfrm>
                <a:off x="32617651" y="687507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Manubrium</a:t>
                </a:r>
              </a:p>
            </p:txBody>
          </p:sp>
          <p:sp>
            <p:nvSpPr>
              <p:cNvPr id="8178" name="FTU - mylohyoid">
                <a:extLst>
                  <a:ext uri="{FF2B5EF4-FFF2-40B4-BE49-F238E27FC236}">
                    <a16:creationId xmlns:a16="http://schemas.microsoft.com/office/drawing/2014/main" id="{E93B333B-53C4-12C6-1186-BE0FF3C2BCB0}"/>
                  </a:ext>
                </a:extLst>
              </p:cNvPr>
              <p:cNvSpPr txBox="1"/>
              <p:nvPr/>
            </p:nvSpPr>
            <p:spPr>
              <a:xfrm>
                <a:off x="32617651" y="673175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Clavicle</a:t>
                </a:r>
              </a:p>
            </p:txBody>
          </p:sp>
        </p:grpSp>
        <p:sp>
          <p:nvSpPr>
            <p:cNvPr id="8188" name="Text Box 3036">
              <a:extLst>
                <a:ext uri="{FF2B5EF4-FFF2-40B4-BE49-F238E27FC236}">
                  <a16:creationId xmlns:a16="http://schemas.microsoft.com/office/drawing/2014/main" id="{AF5FC005-9762-B2D1-DD93-D9C40AA498D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0411" y="674618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89" name="Text Box 3036">
              <a:extLst>
                <a:ext uri="{FF2B5EF4-FFF2-40B4-BE49-F238E27FC236}">
                  <a16:creationId xmlns:a16="http://schemas.microsoft.com/office/drawing/2014/main" id="{F728F78F-7265-DB5B-EDB8-ACC43DD797B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89199" y="676658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90" name="Text Box 3036">
              <a:extLst>
                <a:ext uri="{FF2B5EF4-FFF2-40B4-BE49-F238E27FC236}">
                  <a16:creationId xmlns:a16="http://schemas.microsoft.com/office/drawing/2014/main" id="{02A3AFAA-4C64-46CA-3E28-2B848835C46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4405" y="694207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91" name="Text Box 3036">
              <a:extLst>
                <a:ext uri="{FF2B5EF4-FFF2-40B4-BE49-F238E27FC236}">
                  <a16:creationId xmlns:a16="http://schemas.microsoft.com/office/drawing/2014/main" id="{90D49235-2F72-CFB5-B801-B20EB3A5E35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4405" y="688698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92" name="Text Box 3036">
              <a:extLst>
                <a:ext uri="{FF2B5EF4-FFF2-40B4-BE49-F238E27FC236}">
                  <a16:creationId xmlns:a16="http://schemas.microsoft.com/office/drawing/2014/main" id="{C5B3B643-07D9-7DA9-492F-F8959685BBE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93193" y="691453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93" name="Text Box 3036">
              <a:extLst>
                <a:ext uri="{FF2B5EF4-FFF2-40B4-BE49-F238E27FC236}">
                  <a16:creationId xmlns:a16="http://schemas.microsoft.com/office/drawing/2014/main" id="{4E9752AE-5A98-7A6B-8FA6-7CA1162A151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5254" y="67987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9" name="nerve - esophageal branch of recurrent laryngeal nerve">
            <a:extLst>
              <a:ext uri="{FF2B5EF4-FFF2-40B4-BE49-F238E27FC236}">
                <a16:creationId xmlns:a16="http://schemas.microsoft.com/office/drawing/2014/main" id="{A224061C-BC82-AD3D-491A-18606EF470A5}"/>
              </a:ext>
            </a:extLst>
          </p:cNvPr>
          <p:cNvSpPr txBox="1">
            <a:spLocks/>
          </p:cNvSpPr>
          <p:nvPr/>
        </p:nvSpPr>
        <p:spPr>
          <a:xfrm rot="16200000">
            <a:off x="19672208" y="10060625"/>
            <a:ext cx="1197926" cy="230832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ctr">
            <a:spAutoFit/>
          </a:bodyPr>
          <a:lstStyle/>
          <a:p>
            <a:pPr lvl="0" algn="ctr">
              <a:defRPr/>
            </a:pPr>
            <a:r>
              <a:rPr lang="en-NZ" sz="600" dirty="0" err="1">
                <a:solidFill>
                  <a:prstClr val="black"/>
                </a:solidFill>
              </a:rPr>
              <a:t>Esophageal</a:t>
            </a:r>
            <a:r>
              <a:rPr lang="en-NZ" sz="600" dirty="0">
                <a:solidFill>
                  <a:prstClr val="black"/>
                </a:solidFill>
              </a:rPr>
              <a:t> branch of recurrent laryngeal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plexus - carotid plexus">
            <a:extLst>
              <a:ext uri="{FF2B5EF4-FFF2-40B4-BE49-F238E27FC236}">
                <a16:creationId xmlns:a16="http://schemas.microsoft.com/office/drawing/2014/main" id="{69683F91-B856-C75C-21CE-2D80225661B3}"/>
              </a:ext>
            </a:extLst>
          </p:cNvPr>
          <p:cNvSpPr txBox="1">
            <a:spLocks/>
          </p:cNvSpPr>
          <p:nvPr/>
        </p:nvSpPr>
        <p:spPr>
          <a:xfrm>
            <a:off x="20020303" y="7791944"/>
            <a:ext cx="622618" cy="230832"/>
          </a:xfrm>
          <a:prstGeom prst="rect">
            <a:avLst/>
          </a:prstGeom>
          <a:solidFill>
            <a:srgbClr val="FFF3CC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Internal c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arotid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 </a:t>
            </a:r>
          </a:p>
        </p:txBody>
      </p:sp>
      <p:sp>
        <p:nvSpPr>
          <p:cNvPr id="21" name="plexus - carotid plexus">
            <a:extLst>
              <a:ext uri="{FF2B5EF4-FFF2-40B4-BE49-F238E27FC236}">
                <a16:creationId xmlns:a16="http://schemas.microsoft.com/office/drawing/2014/main" id="{A920C975-211F-1EDB-577A-56ACCF4BC10C}"/>
              </a:ext>
            </a:extLst>
          </p:cNvPr>
          <p:cNvSpPr txBox="1">
            <a:spLocks/>
          </p:cNvSpPr>
          <p:nvPr/>
        </p:nvSpPr>
        <p:spPr>
          <a:xfrm>
            <a:off x="20008818" y="7491376"/>
            <a:ext cx="667743" cy="230832"/>
          </a:xfrm>
          <a:prstGeom prst="rect">
            <a:avLst/>
          </a:prstGeom>
          <a:solidFill>
            <a:srgbClr val="FFF3CC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External  c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arotid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 </a:t>
            </a:r>
          </a:p>
        </p:txBody>
      </p:sp>
      <p:grpSp>
        <p:nvGrpSpPr>
          <p:cNvPr id="588" name="penis dorsal nerve">
            <a:extLst>
              <a:ext uri="{FF2B5EF4-FFF2-40B4-BE49-F238E27FC236}">
                <a16:creationId xmlns:a16="http://schemas.microsoft.com/office/drawing/2014/main" id="{1FA30FDB-7E97-9A4C-01F8-4A1A9915F58C}"/>
              </a:ext>
            </a:extLst>
          </p:cNvPr>
          <p:cNvGrpSpPr/>
          <p:nvPr/>
        </p:nvGrpSpPr>
        <p:grpSpPr>
          <a:xfrm>
            <a:off x="29512307" y="18978860"/>
            <a:ext cx="645644" cy="2151398"/>
            <a:chOff x="28369312" y="18978860"/>
            <a:chExt cx="645644" cy="2151398"/>
          </a:xfrm>
        </p:grpSpPr>
        <p:sp>
          <p:nvSpPr>
            <p:cNvPr id="587" name="nerve - penis dorsal nerve">
              <a:extLst>
                <a:ext uri="{FF2B5EF4-FFF2-40B4-BE49-F238E27FC236}">
                  <a16:creationId xmlns:a16="http://schemas.microsoft.com/office/drawing/2014/main" id="{C2A4079E-02C1-5AD5-FC57-B26431F02185}"/>
                </a:ext>
              </a:extLst>
            </p:cNvPr>
            <p:cNvSpPr txBox="1"/>
            <p:nvPr/>
          </p:nvSpPr>
          <p:spPr>
            <a:xfrm>
              <a:off x="28369312" y="18978860"/>
              <a:ext cx="638316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Penis dorsal n.</a:t>
              </a:r>
            </a:p>
          </p:txBody>
        </p:sp>
        <p:sp>
          <p:nvSpPr>
            <p:cNvPr id="585" name="nerve - penis dorsal nerve">
              <a:extLst>
                <a:ext uri="{FF2B5EF4-FFF2-40B4-BE49-F238E27FC236}">
                  <a16:creationId xmlns:a16="http://schemas.microsoft.com/office/drawing/2014/main" id="{7F7F10DB-803D-5882-CE71-DEB074BFE543}"/>
                </a:ext>
              </a:extLst>
            </p:cNvPr>
            <p:cNvSpPr txBox="1"/>
            <p:nvPr/>
          </p:nvSpPr>
          <p:spPr>
            <a:xfrm>
              <a:off x="28376640" y="20945592"/>
              <a:ext cx="638316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Penis dorsal n.</a:t>
              </a:r>
            </a:p>
          </p:txBody>
        </p:sp>
      </p:grpSp>
      <p:grpSp>
        <p:nvGrpSpPr>
          <p:cNvPr id="397" name="INTEGUMENTARY SYSTEM">
            <a:extLst>
              <a:ext uri="{FF2B5EF4-FFF2-40B4-BE49-F238E27FC236}">
                <a16:creationId xmlns:a16="http://schemas.microsoft.com/office/drawing/2014/main" id="{CB048E98-37A7-038A-630E-847343367D39}"/>
              </a:ext>
            </a:extLst>
          </p:cNvPr>
          <p:cNvGrpSpPr/>
          <p:nvPr/>
        </p:nvGrpSpPr>
        <p:grpSpPr>
          <a:xfrm>
            <a:off x="1327100" y="4771433"/>
            <a:ext cx="40472586" cy="20176100"/>
            <a:chOff x="1327100" y="4771433"/>
            <a:chExt cx="40472586" cy="20176100"/>
          </a:xfrm>
        </p:grpSpPr>
        <p:sp>
          <p:nvSpPr>
            <p:cNvPr id="7124" name="Rectangle 7123">
              <a:extLst>
                <a:ext uri="{FF2B5EF4-FFF2-40B4-BE49-F238E27FC236}">
                  <a16:creationId xmlns:a16="http://schemas.microsoft.com/office/drawing/2014/main" id="{C59C6C7F-C1E8-9DA3-8A87-8E9ADD7212DA}"/>
                </a:ext>
              </a:extLst>
            </p:cNvPr>
            <p:cNvSpPr/>
            <p:nvPr/>
          </p:nvSpPr>
          <p:spPr>
            <a:xfrm>
              <a:off x="10832025" y="5366386"/>
              <a:ext cx="75796" cy="4270931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7191" name="Rectangle 7190">
              <a:extLst>
                <a:ext uri="{FF2B5EF4-FFF2-40B4-BE49-F238E27FC236}">
                  <a16:creationId xmlns:a16="http://schemas.microsoft.com/office/drawing/2014/main" id="{511ECDF7-E6DC-1030-9FFA-2F61F5D1B588}"/>
                </a:ext>
              </a:extLst>
            </p:cNvPr>
            <p:cNvSpPr/>
            <p:nvPr/>
          </p:nvSpPr>
          <p:spPr>
            <a:xfrm>
              <a:off x="15177541" y="10784045"/>
              <a:ext cx="111912" cy="13978553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7753" name="Rectangle 7752">
              <a:extLst>
                <a:ext uri="{FF2B5EF4-FFF2-40B4-BE49-F238E27FC236}">
                  <a16:creationId xmlns:a16="http://schemas.microsoft.com/office/drawing/2014/main" id="{576D1D91-C61A-B0EC-4CAF-9338A45A2DC2}"/>
                </a:ext>
              </a:extLst>
            </p:cNvPr>
            <p:cNvSpPr/>
            <p:nvPr/>
          </p:nvSpPr>
          <p:spPr>
            <a:xfrm>
              <a:off x="30144864" y="16010364"/>
              <a:ext cx="111130" cy="8890064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7756" name="Rectangle 7755">
              <a:extLst>
                <a:ext uri="{FF2B5EF4-FFF2-40B4-BE49-F238E27FC236}">
                  <a16:creationId xmlns:a16="http://schemas.microsoft.com/office/drawing/2014/main" id="{74AA0842-E7CD-45FF-F259-0E5DEC84D2FA}"/>
                </a:ext>
              </a:extLst>
            </p:cNvPr>
            <p:cNvSpPr/>
            <p:nvPr/>
          </p:nvSpPr>
          <p:spPr>
            <a:xfrm>
              <a:off x="38102429" y="20983841"/>
              <a:ext cx="111121" cy="3847037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7758" name="Rectangle 7757">
              <a:extLst>
                <a:ext uri="{FF2B5EF4-FFF2-40B4-BE49-F238E27FC236}">
                  <a16:creationId xmlns:a16="http://schemas.microsoft.com/office/drawing/2014/main" id="{7A32A312-636B-071A-F984-42E425747563}"/>
                </a:ext>
              </a:extLst>
            </p:cNvPr>
            <p:cNvSpPr/>
            <p:nvPr/>
          </p:nvSpPr>
          <p:spPr>
            <a:xfrm>
              <a:off x="40071502" y="20073300"/>
              <a:ext cx="111121" cy="4689298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FE85BC8-642A-05B1-7E2E-8D5E00B6B01C}"/>
                </a:ext>
              </a:extLst>
            </p:cNvPr>
            <p:cNvSpPr>
              <a:spLocks/>
            </p:cNvSpPr>
            <p:nvPr/>
          </p:nvSpPr>
          <p:spPr>
            <a:xfrm>
              <a:off x="1327100" y="24712011"/>
              <a:ext cx="40472586" cy="235522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dirty="0"/>
            </a:p>
          </p:txBody>
        </p:sp>
        <p:sp>
          <p:nvSpPr>
            <p:cNvPr id="22" name="block - integumentary system">
              <a:extLst>
                <a:ext uri="{FF2B5EF4-FFF2-40B4-BE49-F238E27FC236}">
                  <a16:creationId xmlns:a16="http://schemas.microsoft.com/office/drawing/2014/main" id="{88E1D4E5-14ED-8196-6AA4-1B9D171CE7D9}"/>
                </a:ext>
              </a:extLst>
            </p:cNvPr>
            <p:cNvSpPr txBox="1">
              <a:spLocks/>
            </p:cNvSpPr>
            <p:nvPr/>
          </p:nvSpPr>
          <p:spPr>
            <a:xfrm>
              <a:off x="5210652" y="4771433"/>
              <a:ext cx="1440253" cy="1998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89804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INTEGUMENTARY SYSTEM</a:t>
              </a:r>
            </a:p>
          </p:txBody>
        </p:sp>
      </p:grpSp>
      <p:grpSp>
        <p:nvGrpSpPr>
          <p:cNvPr id="26" name="organ group - dermatomes">
            <a:extLst>
              <a:ext uri="{FF2B5EF4-FFF2-40B4-BE49-F238E27FC236}">
                <a16:creationId xmlns:a16="http://schemas.microsoft.com/office/drawing/2014/main" id="{5E76FECA-6B22-6480-34A4-F995EBFEE054}"/>
              </a:ext>
            </a:extLst>
          </p:cNvPr>
          <p:cNvGrpSpPr/>
          <p:nvPr/>
        </p:nvGrpSpPr>
        <p:grpSpPr>
          <a:xfrm>
            <a:off x="5207093" y="9598450"/>
            <a:ext cx="1440000" cy="7249421"/>
            <a:chOff x="41099896" y="9617475"/>
            <a:chExt cx="1440000" cy="7249421"/>
          </a:xfrm>
        </p:grpSpPr>
        <p:sp>
          <p:nvSpPr>
            <p:cNvPr id="128" name="organ - dermatomes">
              <a:extLst>
                <a:ext uri="{FF2B5EF4-FFF2-40B4-BE49-F238E27FC236}">
                  <a16:creationId xmlns:a16="http://schemas.microsoft.com/office/drawing/2014/main" id="{30B1851A-7F8F-B696-58D0-48F7F9BCE801}"/>
                </a:ext>
              </a:extLst>
            </p:cNvPr>
            <p:cNvSpPr txBox="1"/>
            <p:nvPr/>
          </p:nvSpPr>
          <p:spPr>
            <a:xfrm>
              <a:off x="41099896" y="9617475"/>
              <a:ext cx="1440000" cy="72494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Dermatomes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810" name="FTU - dermatome for C2">
              <a:extLst>
                <a:ext uri="{FF2B5EF4-FFF2-40B4-BE49-F238E27FC236}">
                  <a16:creationId xmlns:a16="http://schemas.microsoft.com/office/drawing/2014/main" id="{5C8988AC-8D31-A1BD-CD5C-EE6013659B3E}"/>
                </a:ext>
              </a:extLst>
            </p:cNvPr>
            <p:cNvGrpSpPr/>
            <p:nvPr/>
          </p:nvGrpSpPr>
          <p:grpSpPr>
            <a:xfrm>
              <a:off x="41099896" y="9720191"/>
              <a:ext cx="1440000" cy="216000"/>
              <a:chOff x="41099896" y="9720191"/>
              <a:chExt cx="1440000" cy="216000"/>
            </a:xfrm>
          </p:grpSpPr>
          <p:sp>
            <p:nvSpPr>
              <p:cNvPr id="8431" name="FTU - dermatome for C2">
                <a:extLst>
                  <a:ext uri="{FF2B5EF4-FFF2-40B4-BE49-F238E27FC236}">
                    <a16:creationId xmlns:a16="http://schemas.microsoft.com/office/drawing/2014/main" id="{833F833D-E326-C85E-B828-0A97981FEE4C}"/>
                  </a:ext>
                </a:extLst>
              </p:cNvPr>
              <p:cNvSpPr txBox="1"/>
              <p:nvPr/>
            </p:nvSpPr>
            <p:spPr>
              <a:xfrm>
                <a:off x="41099896" y="972019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432" name="dock">
                <a:extLst>
                  <a:ext uri="{FF2B5EF4-FFF2-40B4-BE49-F238E27FC236}">
                    <a16:creationId xmlns:a16="http://schemas.microsoft.com/office/drawing/2014/main" id="{D706F7AC-B387-EFFA-6FF7-5BFABAC631FB}"/>
                  </a:ext>
                </a:extLst>
              </p:cNvPr>
              <p:cNvGrpSpPr/>
              <p:nvPr/>
            </p:nvGrpSpPr>
            <p:grpSpPr>
              <a:xfrm flipH="1">
                <a:off x="41485349" y="9736775"/>
                <a:ext cx="57600" cy="186737"/>
                <a:chOff x="2890221" y="12245125"/>
                <a:chExt cx="57600" cy="186737"/>
              </a:xfrm>
            </p:grpSpPr>
            <p:sp>
              <p:nvSpPr>
                <p:cNvPr id="8437" name="Text Box 3086">
                  <a:extLst>
                    <a:ext uri="{FF2B5EF4-FFF2-40B4-BE49-F238E27FC236}">
                      <a16:creationId xmlns:a16="http://schemas.microsoft.com/office/drawing/2014/main" id="{8B23EAE5-5816-97A5-E53F-ADA90052811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438" name="Text Box 3086">
                  <a:extLst>
                    <a:ext uri="{FF2B5EF4-FFF2-40B4-BE49-F238E27FC236}">
                      <a16:creationId xmlns:a16="http://schemas.microsoft.com/office/drawing/2014/main" id="{956BF66C-B8EE-163E-761B-E5804A3055A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439" name="Text Box 3086">
                  <a:extLst>
                    <a:ext uri="{FF2B5EF4-FFF2-40B4-BE49-F238E27FC236}">
                      <a16:creationId xmlns:a16="http://schemas.microsoft.com/office/drawing/2014/main" id="{4F96FD62-5A9B-E666-5A30-78E9371EB8A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433" name="link">
                <a:extLst>
                  <a:ext uri="{FF2B5EF4-FFF2-40B4-BE49-F238E27FC236}">
                    <a16:creationId xmlns:a16="http://schemas.microsoft.com/office/drawing/2014/main" id="{72601F97-542A-DA7C-FEC1-B4C83A19A384}"/>
                  </a:ext>
                </a:extLst>
              </p:cNvPr>
              <p:cNvGrpSpPr/>
              <p:nvPr/>
            </p:nvGrpSpPr>
            <p:grpSpPr>
              <a:xfrm>
                <a:off x="41644138" y="9843475"/>
                <a:ext cx="271971" cy="72000"/>
                <a:chOff x="3760880" y="4097231"/>
                <a:chExt cx="271971" cy="72000"/>
              </a:xfrm>
            </p:grpSpPr>
            <p:sp>
              <p:nvSpPr>
                <p:cNvPr id="8434" name="Star: 5 Points 4123">
                  <a:hlinkClick r:id="rId33"/>
                  <a:extLst>
                    <a:ext uri="{FF2B5EF4-FFF2-40B4-BE49-F238E27FC236}">
                      <a16:creationId xmlns:a16="http://schemas.microsoft.com/office/drawing/2014/main" id="{65A5ADC1-C145-E62D-DEDA-D98D0F847B5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435" name="Star: 5 Points 4124">
                  <a:hlinkClick r:id="rId34"/>
                  <a:extLst>
                    <a:ext uri="{FF2B5EF4-FFF2-40B4-BE49-F238E27FC236}">
                      <a16:creationId xmlns:a16="http://schemas.microsoft.com/office/drawing/2014/main" id="{A2758B85-7A04-B4B6-B403-0677C7896DD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436" name="Star: 5 Points 4125">
                  <a:extLst>
                    <a:ext uri="{FF2B5EF4-FFF2-40B4-BE49-F238E27FC236}">
                      <a16:creationId xmlns:a16="http://schemas.microsoft.com/office/drawing/2014/main" id="{D9F2B57A-0CF5-9D54-A5DE-E5DB96CFEE5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2519" name="FTU - dermatome for C3">
              <a:extLst>
                <a:ext uri="{FF2B5EF4-FFF2-40B4-BE49-F238E27FC236}">
                  <a16:creationId xmlns:a16="http://schemas.microsoft.com/office/drawing/2014/main" id="{9B184FA4-C233-0232-BC7D-4739148BB11D}"/>
                </a:ext>
              </a:extLst>
            </p:cNvPr>
            <p:cNvGrpSpPr/>
            <p:nvPr/>
          </p:nvGrpSpPr>
          <p:grpSpPr>
            <a:xfrm>
              <a:off x="41099896" y="9948215"/>
              <a:ext cx="1440000" cy="216000"/>
              <a:chOff x="41099896" y="9948215"/>
              <a:chExt cx="1440000" cy="216000"/>
            </a:xfrm>
          </p:grpSpPr>
          <p:sp>
            <p:nvSpPr>
              <p:cNvPr id="8422" name="FTU - dermatome for C3">
                <a:extLst>
                  <a:ext uri="{FF2B5EF4-FFF2-40B4-BE49-F238E27FC236}">
                    <a16:creationId xmlns:a16="http://schemas.microsoft.com/office/drawing/2014/main" id="{BFF1D27A-BAB1-50DE-D8C4-B74392B6BA69}"/>
                  </a:ext>
                </a:extLst>
              </p:cNvPr>
              <p:cNvSpPr txBox="1"/>
              <p:nvPr/>
            </p:nvSpPr>
            <p:spPr>
              <a:xfrm>
                <a:off x="41099896" y="994821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423" name="dock">
                <a:extLst>
                  <a:ext uri="{FF2B5EF4-FFF2-40B4-BE49-F238E27FC236}">
                    <a16:creationId xmlns:a16="http://schemas.microsoft.com/office/drawing/2014/main" id="{8796E108-F5AF-0468-18F8-88EDCA5B594A}"/>
                  </a:ext>
                </a:extLst>
              </p:cNvPr>
              <p:cNvGrpSpPr/>
              <p:nvPr/>
            </p:nvGrpSpPr>
            <p:grpSpPr>
              <a:xfrm flipH="1">
                <a:off x="41485349" y="9964799"/>
                <a:ext cx="57600" cy="186737"/>
                <a:chOff x="2890221" y="12245125"/>
                <a:chExt cx="57600" cy="186737"/>
              </a:xfrm>
            </p:grpSpPr>
            <p:sp>
              <p:nvSpPr>
                <p:cNvPr id="8428" name="Text Box 3086">
                  <a:extLst>
                    <a:ext uri="{FF2B5EF4-FFF2-40B4-BE49-F238E27FC236}">
                      <a16:creationId xmlns:a16="http://schemas.microsoft.com/office/drawing/2014/main" id="{7E1DF869-64A0-8C68-96B0-4BD326F33EB3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429" name="Text Box 3086">
                  <a:extLst>
                    <a:ext uri="{FF2B5EF4-FFF2-40B4-BE49-F238E27FC236}">
                      <a16:creationId xmlns:a16="http://schemas.microsoft.com/office/drawing/2014/main" id="{7A07CBCA-F810-98E6-2575-3989C596025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430" name="Text Box 3086">
                  <a:extLst>
                    <a:ext uri="{FF2B5EF4-FFF2-40B4-BE49-F238E27FC236}">
                      <a16:creationId xmlns:a16="http://schemas.microsoft.com/office/drawing/2014/main" id="{EE46C3AB-FC71-03DF-1019-158A82EE7F8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424" name="link">
                <a:extLst>
                  <a:ext uri="{FF2B5EF4-FFF2-40B4-BE49-F238E27FC236}">
                    <a16:creationId xmlns:a16="http://schemas.microsoft.com/office/drawing/2014/main" id="{397754A3-57EE-6391-79E1-4EBE2566FA42}"/>
                  </a:ext>
                </a:extLst>
              </p:cNvPr>
              <p:cNvGrpSpPr/>
              <p:nvPr/>
            </p:nvGrpSpPr>
            <p:grpSpPr>
              <a:xfrm>
                <a:off x="41644138" y="10071499"/>
                <a:ext cx="271971" cy="72000"/>
                <a:chOff x="3760880" y="4097231"/>
                <a:chExt cx="271971" cy="72000"/>
              </a:xfrm>
            </p:grpSpPr>
            <p:sp>
              <p:nvSpPr>
                <p:cNvPr id="8425" name="Star: 5 Points 4140">
                  <a:hlinkClick r:id="rId33"/>
                  <a:extLst>
                    <a:ext uri="{FF2B5EF4-FFF2-40B4-BE49-F238E27FC236}">
                      <a16:creationId xmlns:a16="http://schemas.microsoft.com/office/drawing/2014/main" id="{A84757E7-0C64-5460-4055-299706BB9F4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8426" name="Star: 5 Points 4141">
                  <a:hlinkClick r:id="rId34"/>
                  <a:extLst>
                    <a:ext uri="{FF2B5EF4-FFF2-40B4-BE49-F238E27FC236}">
                      <a16:creationId xmlns:a16="http://schemas.microsoft.com/office/drawing/2014/main" id="{327F0698-DF97-D7AC-3107-5018C4725BA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427" name="Star: 5 Points 4142">
                  <a:extLst>
                    <a:ext uri="{FF2B5EF4-FFF2-40B4-BE49-F238E27FC236}">
                      <a16:creationId xmlns:a16="http://schemas.microsoft.com/office/drawing/2014/main" id="{24B9915F-14B9-BC2C-EC6B-04035CCF313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2621" name="FTU - dermatome for C4">
              <a:extLst>
                <a:ext uri="{FF2B5EF4-FFF2-40B4-BE49-F238E27FC236}">
                  <a16:creationId xmlns:a16="http://schemas.microsoft.com/office/drawing/2014/main" id="{EBC098EC-5D0A-796A-8873-8C761EFADCB7}"/>
                </a:ext>
              </a:extLst>
            </p:cNvPr>
            <p:cNvGrpSpPr/>
            <p:nvPr/>
          </p:nvGrpSpPr>
          <p:grpSpPr>
            <a:xfrm>
              <a:off x="41099896" y="10176239"/>
              <a:ext cx="1440000" cy="216000"/>
              <a:chOff x="41099896" y="10176239"/>
              <a:chExt cx="1440000" cy="216000"/>
            </a:xfrm>
          </p:grpSpPr>
          <p:sp>
            <p:nvSpPr>
              <p:cNvPr id="8413" name="FTU - dermatome for C4">
                <a:extLst>
                  <a:ext uri="{FF2B5EF4-FFF2-40B4-BE49-F238E27FC236}">
                    <a16:creationId xmlns:a16="http://schemas.microsoft.com/office/drawing/2014/main" id="{5FC87EA1-81B1-D4E4-4875-E11F6BAD48A9}"/>
                  </a:ext>
                </a:extLst>
              </p:cNvPr>
              <p:cNvSpPr txBox="1"/>
              <p:nvPr/>
            </p:nvSpPr>
            <p:spPr>
              <a:xfrm>
                <a:off x="41099896" y="1017623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414" name="dock">
                <a:extLst>
                  <a:ext uri="{FF2B5EF4-FFF2-40B4-BE49-F238E27FC236}">
                    <a16:creationId xmlns:a16="http://schemas.microsoft.com/office/drawing/2014/main" id="{7F4882A1-852B-A9AC-C0B5-5CB3A3713CB7}"/>
                  </a:ext>
                </a:extLst>
              </p:cNvPr>
              <p:cNvGrpSpPr/>
              <p:nvPr/>
            </p:nvGrpSpPr>
            <p:grpSpPr>
              <a:xfrm flipH="1">
                <a:off x="41485349" y="10192823"/>
                <a:ext cx="57600" cy="186737"/>
                <a:chOff x="2890221" y="12245125"/>
                <a:chExt cx="57600" cy="186737"/>
              </a:xfrm>
            </p:grpSpPr>
            <p:sp>
              <p:nvSpPr>
                <p:cNvPr id="8419" name="Text Box 3086">
                  <a:extLst>
                    <a:ext uri="{FF2B5EF4-FFF2-40B4-BE49-F238E27FC236}">
                      <a16:creationId xmlns:a16="http://schemas.microsoft.com/office/drawing/2014/main" id="{9E220CCE-953F-208B-AACE-854E35FDE7C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420" name="Text Box 3086">
                  <a:extLst>
                    <a:ext uri="{FF2B5EF4-FFF2-40B4-BE49-F238E27FC236}">
                      <a16:creationId xmlns:a16="http://schemas.microsoft.com/office/drawing/2014/main" id="{4DEE776E-DC5A-A248-6E74-FFBE65351B8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421" name="Text Box 3086">
                  <a:extLst>
                    <a:ext uri="{FF2B5EF4-FFF2-40B4-BE49-F238E27FC236}">
                      <a16:creationId xmlns:a16="http://schemas.microsoft.com/office/drawing/2014/main" id="{8DCE37C3-96A5-2622-7422-2EFB11E9B47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415" name="link">
                <a:extLst>
                  <a:ext uri="{FF2B5EF4-FFF2-40B4-BE49-F238E27FC236}">
                    <a16:creationId xmlns:a16="http://schemas.microsoft.com/office/drawing/2014/main" id="{5C595574-EDFA-0A24-2550-8BFE4263257E}"/>
                  </a:ext>
                </a:extLst>
              </p:cNvPr>
              <p:cNvGrpSpPr/>
              <p:nvPr/>
            </p:nvGrpSpPr>
            <p:grpSpPr>
              <a:xfrm>
                <a:off x="41644138" y="10299523"/>
                <a:ext cx="271971" cy="72000"/>
                <a:chOff x="3760880" y="4097231"/>
                <a:chExt cx="271971" cy="72000"/>
              </a:xfrm>
            </p:grpSpPr>
            <p:sp>
              <p:nvSpPr>
                <p:cNvPr id="8416" name="Star: 5 Points 4157">
                  <a:hlinkClick r:id="rId33"/>
                  <a:extLst>
                    <a:ext uri="{FF2B5EF4-FFF2-40B4-BE49-F238E27FC236}">
                      <a16:creationId xmlns:a16="http://schemas.microsoft.com/office/drawing/2014/main" id="{57F45436-2938-F5F5-BEC5-F0ABA7A12B2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417" name="Star: 5 Points 4158">
                  <a:hlinkClick r:id="rId34"/>
                  <a:extLst>
                    <a:ext uri="{FF2B5EF4-FFF2-40B4-BE49-F238E27FC236}">
                      <a16:creationId xmlns:a16="http://schemas.microsoft.com/office/drawing/2014/main" id="{0DA9779B-719A-06BF-BBCA-67A16CE5238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418" name="Star: 5 Points 4159">
                  <a:extLst>
                    <a:ext uri="{FF2B5EF4-FFF2-40B4-BE49-F238E27FC236}">
                      <a16:creationId xmlns:a16="http://schemas.microsoft.com/office/drawing/2014/main" id="{8DC57DFA-E607-D469-94CC-F65FDE8D3D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7192" name="FTU - dermatome for C5">
              <a:extLst>
                <a:ext uri="{FF2B5EF4-FFF2-40B4-BE49-F238E27FC236}">
                  <a16:creationId xmlns:a16="http://schemas.microsoft.com/office/drawing/2014/main" id="{E136B0D9-C1BC-D675-6880-8172A9F807EA}"/>
                </a:ext>
              </a:extLst>
            </p:cNvPr>
            <p:cNvGrpSpPr/>
            <p:nvPr/>
          </p:nvGrpSpPr>
          <p:grpSpPr>
            <a:xfrm>
              <a:off x="41099896" y="10404263"/>
              <a:ext cx="1440000" cy="216000"/>
              <a:chOff x="41099896" y="10404263"/>
              <a:chExt cx="1440000" cy="216000"/>
            </a:xfrm>
          </p:grpSpPr>
          <p:sp>
            <p:nvSpPr>
              <p:cNvPr id="8404" name="FTU - dermatome for C5">
                <a:extLst>
                  <a:ext uri="{FF2B5EF4-FFF2-40B4-BE49-F238E27FC236}">
                    <a16:creationId xmlns:a16="http://schemas.microsoft.com/office/drawing/2014/main" id="{A81AFB96-C201-C788-C5D9-2DD6D0A38CCC}"/>
                  </a:ext>
                </a:extLst>
              </p:cNvPr>
              <p:cNvSpPr txBox="1"/>
              <p:nvPr/>
            </p:nvSpPr>
            <p:spPr>
              <a:xfrm>
                <a:off x="41099896" y="1040426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405" name="dock">
                <a:extLst>
                  <a:ext uri="{FF2B5EF4-FFF2-40B4-BE49-F238E27FC236}">
                    <a16:creationId xmlns:a16="http://schemas.microsoft.com/office/drawing/2014/main" id="{EAF2970A-1816-448D-93A3-661E9A0275EF}"/>
                  </a:ext>
                </a:extLst>
              </p:cNvPr>
              <p:cNvGrpSpPr/>
              <p:nvPr/>
            </p:nvGrpSpPr>
            <p:grpSpPr>
              <a:xfrm flipH="1">
                <a:off x="41485349" y="10420847"/>
                <a:ext cx="57600" cy="186737"/>
                <a:chOff x="2890221" y="12245125"/>
                <a:chExt cx="57600" cy="186737"/>
              </a:xfrm>
            </p:grpSpPr>
            <p:sp>
              <p:nvSpPr>
                <p:cNvPr id="8410" name="Text Box 3086">
                  <a:extLst>
                    <a:ext uri="{FF2B5EF4-FFF2-40B4-BE49-F238E27FC236}">
                      <a16:creationId xmlns:a16="http://schemas.microsoft.com/office/drawing/2014/main" id="{4CBB89E1-889C-2AF4-F930-20E728AD8C6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411" name="Text Box 3086">
                  <a:extLst>
                    <a:ext uri="{FF2B5EF4-FFF2-40B4-BE49-F238E27FC236}">
                      <a16:creationId xmlns:a16="http://schemas.microsoft.com/office/drawing/2014/main" id="{E4C2C1C5-42FF-4F8D-3259-B271C1C13FF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412" name="Text Box 3086">
                  <a:extLst>
                    <a:ext uri="{FF2B5EF4-FFF2-40B4-BE49-F238E27FC236}">
                      <a16:creationId xmlns:a16="http://schemas.microsoft.com/office/drawing/2014/main" id="{2F43952E-D158-BA84-B4B2-A12AB290EBB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406" name="link">
                <a:extLst>
                  <a:ext uri="{FF2B5EF4-FFF2-40B4-BE49-F238E27FC236}">
                    <a16:creationId xmlns:a16="http://schemas.microsoft.com/office/drawing/2014/main" id="{78C5148F-0978-0DC3-AED1-D0FFE288FAF8}"/>
                  </a:ext>
                </a:extLst>
              </p:cNvPr>
              <p:cNvGrpSpPr/>
              <p:nvPr/>
            </p:nvGrpSpPr>
            <p:grpSpPr>
              <a:xfrm>
                <a:off x="41644138" y="10527547"/>
                <a:ext cx="271971" cy="72000"/>
                <a:chOff x="3760880" y="4097231"/>
                <a:chExt cx="271971" cy="72000"/>
              </a:xfrm>
            </p:grpSpPr>
            <p:sp>
              <p:nvSpPr>
                <p:cNvPr id="8407" name="Star: 5 Points 4174">
                  <a:hlinkClick r:id="rId33"/>
                  <a:extLst>
                    <a:ext uri="{FF2B5EF4-FFF2-40B4-BE49-F238E27FC236}">
                      <a16:creationId xmlns:a16="http://schemas.microsoft.com/office/drawing/2014/main" id="{E2AB9A13-D052-BA74-9799-C82371D5A3E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408" name="Star: 5 Points 4175">
                  <a:hlinkClick r:id="rId34"/>
                  <a:extLst>
                    <a:ext uri="{FF2B5EF4-FFF2-40B4-BE49-F238E27FC236}">
                      <a16:creationId xmlns:a16="http://schemas.microsoft.com/office/drawing/2014/main" id="{267259A4-21FD-6ACA-3069-9120BA039F0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409" name="Star: 5 Points 4176">
                  <a:extLst>
                    <a:ext uri="{FF2B5EF4-FFF2-40B4-BE49-F238E27FC236}">
                      <a16:creationId xmlns:a16="http://schemas.microsoft.com/office/drawing/2014/main" id="{A52D3AFE-EDDD-E6E5-6D03-1A3FA0E5860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7275" name="FTU - dermatome for C6">
              <a:extLst>
                <a:ext uri="{FF2B5EF4-FFF2-40B4-BE49-F238E27FC236}">
                  <a16:creationId xmlns:a16="http://schemas.microsoft.com/office/drawing/2014/main" id="{B8E61C7C-D984-B965-0C5E-DF46C793C100}"/>
                </a:ext>
              </a:extLst>
            </p:cNvPr>
            <p:cNvGrpSpPr/>
            <p:nvPr/>
          </p:nvGrpSpPr>
          <p:grpSpPr>
            <a:xfrm>
              <a:off x="41099896" y="10632287"/>
              <a:ext cx="1440000" cy="216000"/>
              <a:chOff x="41099896" y="10632287"/>
              <a:chExt cx="1440000" cy="216000"/>
            </a:xfrm>
          </p:grpSpPr>
          <p:sp>
            <p:nvSpPr>
              <p:cNvPr id="8395" name="FTU - dermatome for C6">
                <a:extLst>
                  <a:ext uri="{FF2B5EF4-FFF2-40B4-BE49-F238E27FC236}">
                    <a16:creationId xmlns:a16="http://schemas.microsoft.com/office/drawing/2014/main" id="{54BB0C67-2294-C4CE-7F9A-A864A6D896F2}"/>
                  </a:ext>
                </a:extLst>
              </p:cNvPr>
              <p:cNvSpPr txBox="1"/>
              <p:nvPr/>
            </p:nvSpPr>
            <p:spPr>
              <a:xfrm>
                <a:off x="41099896" y="106322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C6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396" name="dock">
                <a:extLst>
                  <a:ext uri="{FF2B5EF4-FFF2-40B4-BE49-F238E27FC236}">
                    <a16:creationId xmlns:a16="http://schemas.microsoft.com/office/drawing/2014/main" id="{B9767D48-357D-66C9-6EB2-67EE2AD081D3}"/>
                  </a:ext>
                </a:extLst>
              </p:cNvPr>
              <p:cNvGrpSpPr/>
              <p:nvPr/>
            </p:nvGrpSpPr>
            <p:grpSpPr>
              <a:xfrm flipH="1">
                <a:off x="41485349" y="10648871"/>
                <a:ext cx="57600" cy="186737"/>
                <a:chOff x="2890221" y="12245125"/>
                <a:chExt cx="57600" cy="186737"/>
              </a:xfrm>
            </p:grpSpPr>
            <p:sp>
              <p:nvSpPr>
                <p:cNvPr id="8401" name="Text Box 3086">
                  <a:extLst>
                    <a:ext uri="{FF2B5EF4-FFF2-40B4-BE49-F238E27FC236}">
                      <a16:creationId xmlns:a16="http://schemas.microsoft.com/office/drawing/2014/main" id="{1FF09C93-13C4-1A87-83D7-5715CA1AD7D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402" name="Text Box 3086">
                  <a:extLst>
                    <a:ext uri="{FF2B5EF4-FFF2-40B4-BE49-F238E27FC236}">
                      <a16:creationId xmlns:a16="http://schemas.microsoft.com/office/drawing/2014/main" id="{D05F945C-849E-3587-F670-0EDAC06AF60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403" name="Text Box 3086">
                  <a:extLst>
                    <a:ext uri="{FF2B5EF4-FFF2-40B4-BE49-F238E27FC236}">
                      <a16:creationId xmlns:a16="http://schemas.microsoft.com/office/drawing/2014/main" id="{F38C6BC2-0676-E146-2E11-72249B8CEB0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397" name="link">
                <a:extLst>
                  <a:ext uri="{FF2B5EF4-FFF2-40B4-BE49-F238E27FC236}">
                    <a16:creationId xmlns:a16="http://schemas.microsoft.com/office/drawing/2014/main" id="{87CE4869-5645-12CC-D358-1E463F1CB9CE}"/>
                  </a:ext>
                </a:extLst>
              </p:cNvPr>
              <p:cNvGrpSpPr/>
              <p:nvPr/>
            </p:nvGrpSpPr>
            <p:grpSpPr>
              <a:xfrm>
                <a:off x="41644138" y="10755571"/>
                <a:ext cx="271971" cy="72000"/>
                <a:chOff x="3760880" y="4097231"/>
                <a:chExt cx="271971" cy="72000"/>
              </a:xfrm>
            </p:grpSpPr>
            <p:sp>
              <p:nvSpPr>
                <p:cNvPr id="8398" name="Star: 5 Points 4191">
                  <a:hlinkClick r:id="rId33"/>
                  <a:extLst>
                    <a:ext uri="{FF2B5EF4-FFF2-40B4-BE49-F238E27FC236}">
                      <a16:creationId xmlns:a16="http://schemas.microsoft.com/office/drawing/2014/main" id="{0DA51D58-2B95-7368-34E5-E685699FDDB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399" name="Star: 5 Points 4192">
                  <a:hlinkClick r:id="rId34"/>
                  <a:extLst>
                    <a:ext uri="{FF2B5EF4-FFF2-40B4-BE49-F238E27FC236}">
                      <a16:creationId xmlns:a16="http://schemas.microsoft.com/office/drawing/2014/main" id="{F96743C0-4D0F-03A9-BAD5-4438B2D8A3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400" name="Star: 5 Points 4193">
                  <a:extLst>
                    <a:ext uri="{FF2B5EF4-FFF2-40B4-BE49-F238E27FC236}">
                      <a16:creationId xmlns:a16="http://schemas.microsoft.com/office/drawing/2014/main" id="{C0146A55-E5B7-17AF-CB8D-C6159B091E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2970" name="FTU - dermatome for C7">
              <a:extLst>
                <a:ext uri="{FF2B5EF4-FFF2-40B4-BE49-F238E27FC236}">
                  <a16:creationId xmlns:a16="http://schemas.microsoft.com/office/drawing/2014/main" id="{223B9D7B-2E76-73CF-DDD5-D7FC270BA1D4}"/>
                </a:ext>
              </a:extLst>
            </p:cNvPr>
            <p:cNvGrpSpPr/>
            <p:nvPr/>
          </p:nvGrpSpPr>
          <p:grpSpPr>
            <a:xfrm>
              <a:off x="41099896" y="10860311"/>
              <a:ext cx="1440000" cy="216000"/>
              <a:chOff x="41099896" y="10860311"/>
              <a:chExt cx="1440000" cy="216000"/>
            </a:xfrm>
          </p:grpSpPr>
          <p:sp>
            <p:nvSpPr>
              <p:cNvPr id="8386" name="FTU - dermatome for C7">
                <a:extLst>
                  <a:ext uri="{FF2B5EF4-FFF2-40B4-BE49-F238E27FC236}">
                    <a16:creationId xmlns:a16="http://schemas.microsoft.com/office/drawing/2014/main" id="{52475247-C66F-F358-50EE-DA7355303F2D}"/>
                  </a:ext>
                </a:extLst>
              </p:cNvPr>
              <p:cNvSpPr txBox="1"/>
              <p:nvPr/>
            </p:nvSpPr>
            <p:spPr>
              <a:xfrm>
                <a:off x="41099896" y="1086031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C7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387" name="dock">
                <a:extLst>
                  <a:ext uri="{FF2B5EF4-FFF2-40B4-BE49-F238E27FC236}">
                    <a16:creationId xmlns:a16="http://schemas.microsoft.com/office/drawing/2014/main" id="{FD2BEF68-171D-2FBE-26AB-3876BE3DB4FA}"/>
                  </a:ext>
                </a:extLst>
              </p:cNvPr>
              <p:cNvGrpSpPr/>
              <p:nvPr/>
            </p:nvGrpSpPr>
            <p:grpSpPr>
              <a:xfrm flipH="1">
                <a:off x="41485349" y="10876895"/>
                <a:ext cx="57600" cy="186737"/>
                <a:chOff x="2890221" y="12245125"/>
                <a:chExt cx="57600" cy="186737"/>
              </a:xfrm>
            </p:grpSpPr>
            <p:sp>
              <p:nvSpPr>
                <p:cNvPr id="8392" name="Text Box 3086">
                  <a:extLst>
                    <a:ext uri="{FF2B5EF4-FFF2-40B4-BE49-F238E27FC236}">
                      <a16:creationId xmlns:a16="http://schemas.microsoft.com/office/drawing/2014/main" id="{2B40D2B0-DCD0-B029-7CF0-D42359EAE69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93" name="Text Box 3086">
                  <a:extLst>
                    <a:ext uri="{FF2B5EF4-FFF2-40B4-BE49-F238E27FC236}">
                      <a16:creationId xmlns:a16="http://schemas.microsoft.com/office/drawing/2014/main" id="{16FDFE62-83B9-5CE9-1827-AE04C7994A1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94" name="Text Box 3086">
                  <a:extLst>
                    <a:ext uri="{FF2B5EF4-FFF2-40B4-BE49-F238E27FC236}">
                      <a16:creationId xmlns:a16="http://schemas.microsoft.com/office/drawing/2014/main" id="{2CA1DEE0-B41C-9501-834D-21D9C4FF156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388" name="link">
                <a:extLst>
                  <a:ext uri="{FF2B5EF4-FFF2-40B4-BE49-F238E27FC236}">
                    <a16:creationId xmlns:a16="http://schemas.microsoft.com/office/drawing/2014/main" id="{FCCABBBC-3AD4-36BA-0DD5-CC39F4A3A53E}"/>
                  </a:ext>
                </a:extLst>
              </p:cNvPr>
              <p:cNvGrpSpPr/>
              <p:nvPr/>
            </p:nvGrpSpPr>
            <p:grpSpPr>
              <a:xfrm>
                <a:off x="41644138" y="10983595"/>
                <a:ext cx="271971" cy="72000"/>
                <a:chOff x="3760880" y="4097231"/>
                <a:chExt cx="271971" cy="72000"/>
              </a:xfrm>
            </p:grpSpPr>
            <p:sp>
              <p:nvSpPr>
                <p:cNvPr id="8389" name="Star: 5 Points 4208">
                  <a:hlinkClick r:id="rId33"/>
                  <a:extLst>
                    <a:ext uri="{FF2B5EF4-FFF2-40B4-BE49-F238E27FC236}">
                      <a16:creationId xmlns:a16="http://schemas.microsoft.com/office/drawing/2014/main" id="{4463A9F5-8AA2-6387-7AEC-38EEA01F35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390" name="Star: 5 Points 4209">
                  <a:hlinkClick r:id="rId34"/>
                  <a:extLst>
                    <a:ext uri="{FF2B5EF4-FFF2-40B4-BE49-F238E27FC236}">
                      <a16:creationId xmlns:a16="http://schemas.microsoft.com/office/drawing/2014/main" id="{44D14F27-F6D4-CBAD-D36D-0D95065443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391" name="Star: 5 Points 4210">
                  <a:extLst>
                    <a:ext uri="{FF2B5EF4-FFF2-40B4-BE49-F238E27FC236}">
                      <a16:creationId xmlns:a16="http://schemas.microsoft.com/office/drawing/2014/main" id="{8512A809-48E2-0958-67D5-1D3CE447360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7755" name="FTU - dermatome for C8">
              <a:extLst>
                <a:ext uri="{FF2B5EF4-FFF2-40B4-BE49-F238E27FC236}">
                  <a16:creationId xmlns:a16="http://schemas.microsoft.com/office/drawing/2014/main" id="{23058ADB-F7A8-93F9-F7FD-6C7244A05AB3}"/>
                </a:ext>
              </a:extLst>
            </p:cNvPr>
            <p:cNvGrpSpPr/>
            <p:nvPr/>
          </p:nvGrpSpPr>
          <p:grpSpPr>
            <a:xfrm>
              <a:off x="41099896" y="11088336"/>
              <a:ext cx="1440000" cy="216000"/>
              <a:chOff x="41099896" y="11088336"/>
              <a:chExt cx="1440000" cy="216000"/>
            </a:xfrm>
          </p:grpSpPr>
          <p:sp>
            <p:nvSpPr>
              <p:cNvPr id="8377" name="FTU - dermatome for C8">
                <a:extLst>
                  <a:ext uri="{FF2B5EF4-FFF2-40B4-BE49-F238E27FC236}">
                    <a16:creationId xmlns:a16="http://schemas.microsoft.com/office/drawing/2014/main" id="{961B2A45-8401-8526-1426-59B1FBA1A943}"/>
                  </a:ext>
                </a:extLst>
              </p:cNvPr>
              <p:cNvSpPr txBox="1"/>
              <p:nvPr/>
            </p:nvSpPr>
            <p:spPr>
              <a:xfrm>
                <a:off x="41099896" y="1108833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C8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378" name="dock">
                <a:extLst>
                  <a:ext uri="{FF2B5EF4-FFF2-40B4-BE49-F238E27FC236}">
                    <a16:creationId xmlns:a16="http://schemas.microsoft.com/office/drawing/2014/main" id="{FD30DE13-2C19-B697-1915-F0E1F96169E0}"/>
                  </a:ext>
                </a:extLst>
              </p:cNvPr>
              <p:cNvGrpSpPr/>
              <p:nvPr/>
            </p:nvGrpSpPr>
            <p:grpSpPr>
              <a:xfrm flipH="1">
                <a:off x="41485349" y="11104920"/>
                <a:ext cx="57600" cy="186737"/>
                <a:chOff x="2890221" y="12245125"/>
                <a:chExt cx="57600" cy="186737"/>
              </a:xfrm>
            </p:grpSpPr>
            <p:sp>
              <p:nvSpPr>
                <p:cNvPr id="8383" name="Text Box 3086">
                  <a:extLst>
                    <a:ext uri="{FF2B5EF4-FFF2-40B4-BE49-F238E27FC236}">
                      <a16:creationId xmlns:a16="http://schemas.microsoft.com/office/drawing/2014/main" id="{15385201-F78C-B2FC-C8E2-7435030092E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84" name="Text Box 3086">
                  <a:extLst>
                    <a:ext uri="{FF2B5EF4-FFF2-40B4-BE49-F238E27FC236}">
                      <a16:creationId xmlns:a16="http://schemas.microsoft.com/office/drawing/2014/main" id="{B72CB16C-E59B-D5E4-0AC7-730391271EE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85" name="Text Box 3086">
                  <a:extLst>
                    <a:ext uri="{FF2B5EF4-FFF2-40B4-BE49-F238E27FC236}">
                      <a16:creationId xmlns:a16="http://schemas.microsoft.com/office/drawing/2014/main" id="{F3EB305B-024C-574E-0DC6-73EF1EBDBA2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379" name="link">
                <a:extLst>
                  <a:ext uri="{FF2B5EF4-FFF2-40B4-BE49-F238E27FC236}">
                    <a16:creationId xmlns:a16="http://schemas.microsoft.com/office/drawing/2014/main" id="{92094613-F0C4-6122-F66E-DCF4D6DE7A1E}"/>
                  </a:ext>
                </a:extLst>
              </p:cNvPr>
              <p:cNvGrpSpPr/>
              <p:nvPr/>
            </p:nvGrpSpPr>
            <p:grpSpPr>
              <a:xfrm>
                <a:off x="41644138" y="11211620"/>
                <a:ext cx="271971" cy="72000"/>
                <a:chOff x="3760880" y="4097231"/>
                <a:chExt cx="271971" cy="72000"/>
              </a:xfrm>
            </p:grpSpPr>
            <p:sp>
              <p:nvSpPr>
                <p:cNvPr id="8380" name="Star: 5 Points 4225">
                  <a:hlinkClick r:id="rId33"/>
                  <a:extLst>
                    <a:ext uri="{FF2B5EF4-FFF2-40B4-BE49-F238E27FC236}">
                      <a16:creationId xmlns:a16="http://schemas.microsoft.com/office/drawing/2014/main" id="{F9E07599-151E-64E0-F110-9783169972E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381" name="Star: 5 Points 4226">
                  <a:hlinkClick r:id="rId34"/>
                  <a:extLst>
                    <a:ext uri="{FF2B5EF4-FFF2-40B4-BE49-F238E27FC236}">
                      <a16:creationId xmlns:a16="http://schemas.microsoft.com/office/drawing/2014/main" id="{617DDA58-AD4F-1A86-9F91-2E8499147CD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382" name="Star: 5 Points 4227">
                  <a:extLst>
                    <a:ext uri="{FF2B5EF4-FFF2-40B4-BE49-F238E27FC236}">
                      <a16:creationId xmlns:a16="http://schemas.microsoft.com/office/drawing/2014/main" id="{06DB2F9C-906A-44B2-3022-64129A83512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7757" name="FTU - dermatome for T1">
              <a:extLst>
                <a:ext uri="{FF2B5EF4-FFF2-40B4-BE49-F238E27FC236}">
                  <a16:creationId xmlns:a16="http://schemas.microsoft.com/office/drawing/2014/main" id="{39D5F278-CEB0-3380-9AFB-DBA09B678E35}"/>
                </a:ext>
              </a:extLst>
            </p:cNvPr>
            <p:cNvGrpSpPr/>
            <p:nvPr/>
          </p:nvGrpSpPr>
          <p:grpSpPr>
            <a:xfrm>
              <a:off x="41099896" y="11312961"/>
              <a:ext cx="1440000" cy="216000"/>
              <a:chOff x="41099896" y="11312961"/>
              <a:chExt cx="1440000" cy="216000"/>
            </a:xfrm>
          </p:grpSpPr>
          <p:sp>
            <p:nvSpPr>
              <p:cNvPr id="8368" name="FTU - dermatome for T1">
                <a:extLst>
                  <a:ext uri="{FF2B5EF4-FFF2-40B4-BE49-F238E27FC236}">
                    <a16:creationId xmlns:a16="http://schemas.microsoft.com/office/drawing/2014/main" id="{060C996A-9C6A-8381-C99A-C0BA0BCAC7B3}"/>
                  </a:ext>
                </a:extLst>
              </p:cNvPr>
              <p:cNvSpPr txBox="1"/>
              <p:nvPr/>
            </p:nvSpPr>
            <p:spPr>
              <a:xfrm>
                <a:off x="41099896" y="1131296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369" name="dock">
                <a:extLst>
                  <a:ext uri="{FF2B5EF4-FFF2-40B4-BE49-F238E27FC236}">
                    <a16:creationId xmlns:a16="http://schemas.microsoft.com/office/drawing/2014/main" id="{FCAAC76E-8DDD-6846-9543-187970CF145B}"/>
                  </a:ext>
                </a:extLst>
              </p:cNvPr>
              <p:cNvGrpSpPr/>
              <p:nvPr/>
            </p:nvGrpSpPr>
            <p:grpSpPr>
              <a:xfrm flipH="1">
                <a:off x="41485349" y="11329545"/>
                <a:ext cx="57600" cy="186737"/>
                <a:chOff x="2890221" y="12245125"/>
                <a:chExt cx="57600" cy="186737"/>
              </a:xfrm>
            </p:grpSpPr>
            <p:sp>
              <p:nvSpPr>
                <p:cNvPr id="8374" name="Text Box 3086">
                  <a:extLst>
                    <a:ext uri="{FF2B5EF4-FFF2-40B4-BE49-F238E27FC236}">
                      <a16:creationId xmlns:a16="http://schemas.microsoft.com/office/drawing/2014/main" id="{8E275627-8174-8DE1-9489-54BD552C3FE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75" name="Text Box 3086">
                  <a:extLst>
                    <a:ext uri="{FF2B5EF4-FFF2-40B4-BE49-F238E27FC236}">
                      <a16:creationId xmlns:a16="http://schemas.microsoft.com/office/drawing/2014/main" id="{BA92E81A-B997-CE00-BA93-4B19B612798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76" name="Text Box 3086">
                  <a:extLst>
                    <a:ext uri="{FF2B5EF4-FFF2-40B4-BE49-F238E27FC236}">
                      <a16:creationId xmlns:a16="http://schemas.microsoft.com/office/drawing/2014/main" id="{2ADE5EEF-C13F-CA38-8FD7-0320E7E769A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370" name="link">
                <a:extLst>
                  <a:ext uri="{FF2B5EF4-FFF2-40B4-BE49-F238E27FC236}">
                    <a16:creationId xmlns:a16="http://schemas.microsoft.com/office/drawing/2014/main" id="{DBFE03A2-F945-532F-2A92-F1606CBF041F}"/>
                  </a:ext>
                </a:extLst>
              </p:cNvPr>
              <p:cNvGrpSpPr/>
              <p:nvPr/>
            </p:nvGrpSpPr>
            <p:grpSpPr>
              <a:xfrm>
                <a:off x="41644138" y="11436245"/>
                <a:ext cx="271971" cy="72000"/>
                <a:chOff x="3760880" y="4097231"/>
                <a:chExt cx="271971" cy="72000"/>
              </a:xfrm>
            </p:grpSpPr>
            <p:sp>
              <p:nvSpPr>
                <p:cNvPr id="8371" name="Star: 5 Points 4345">
                  <a:hlinkClick r:id="rId33"/>
                  <a:extLst>
                    <a:ext uri="{FF2B5EF4-FFF2-40B4-BE49-F238E27FC236}">
                      <a16:creationId xmlns:a16="http://schemas.microsoft.com/office/drawing/2014/main" id="{5B13FC9F-23FA-44C6-D7A3-4A3CF6182A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372" name="Star: 5 Points 4346">
                  <a:hlinkClick r:id="rId34"/>
                  <a:extLst>
                    <a:ext uri="{FF2B5EF4-FFF2-40B4-BE49-F238E27FC236}">
                      <a16:creationId xmlns:a16="http://schemas.microsoft.com/office/drawing/2014/main" id="{7E8FFE11-5FC2-1524-7D3B-A88098D61CC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373" name="Star: 5 Points 4347">
                  <a:extLst>
                    <a:ext uri="{FF2B5EF4-FFF2-40B4-BE49-F238E27FC236}">
                      <a16:creationId xmlns:a16="http://schemas.microsoft.com/office/drawing/2014/main" id="{CB0C03F7-2273-A398-3C8C-7573E5E4680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8032" name="FTU - dermatome for T2">
              <a:extLst>
                <a:ext uri="{FF2B5EF4-FFF2-40B4-BE49-F238E27FC236}">
                  <a16:creationId xmlns:a16="http://schemas.microsoft.com/office/drawing/2014/main" id="{E317DC0E-EB8D-BAC2-255E-90046574F464}"/>
                </a:ext>
              </a:extLst>
            </p:cNvPr>
            <p:cNvGrpSpPr/>
            <p:nvPr/>
          </p:nvGrpSpPr>
          <p:grpSpPr>
            <a:xfrm>
              <a:off x="41099896" y="11562393"/>
              <a:ext cx="1440000" cy="216000"/>
              <a:chOff x="41099896" y="11562393"/>
              <a:chExt cx="1440000" cy="216000"/>
            </a:xfrm>
          </p:grpSpPr>
          <p:sp>
            <p:nvSpPr>
              <p:cNvPr id="8359" name="FTU - dermatome for T2">
                <a:extLst>
                  <a:ext uri="{FF2B5EF4-FFF2-40B4-BE49-F238E27FC236}">
                    <a16:creationId xmlns:a16="http://schemas.microsoft.com/office/drawing/2014/main" id="{E56EA950-A988-EFE4-ACD3-AD1DE2C41FF2}"/>
                  </a:ext>
                </a:extLst>
              </p:cNvPr>
              <p:cNvSpPr txBox="1"/>
              <p:nvPr/>
            </p:nvSpPr>
            <p:spPr>
              <a:xfrm>
                <a:off x="41099896" y="1156239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360" name="dock">
                <a:extLst>
                  <a:ext uri="{FF2B5EF4-FFF2-40B4-BE49-F238E27FC236}">
                    <a16:creationId xmlns:a16="http://schemas.microsoft.com/office/drawing/2014/main" id="{8C1F5E72-D93D-B002-8E86-913CD33FC0A7}"/>
                  </a:ext>
                </a:extLst>
              </p:cNvPr>
              <p:cNvGrpSpPr/>
              <p:nvPr/>
            </p:nvGrpSpPr>
            <p:grpSpPr>
              <a:xfrm flipH="1">
                <a:off x="41485349" y="11578977"/>
                <a:ext cx="57600" cy="186737"/>
                <a:chOff x="2890221" y="12245125"/>
                <a:chExt cx="57600" cy="186737"/>
              </a:xfrm>
            </p:grpSpPr>
            <p:sp>
              <p:nvSpPr>
                <p:cNvPr id="8365" name="Text Box 3086">
                  <a:extLst>
                    <a:ext uri="{FF2B5EF4-FFF2-40B4-BE49-F238E27FC236}">
                      <a16:creationId xmlns:a16="http://schemas.microsoft.com/office/drawing/2014/main" id="{83D4B86A-2E6A-EEC5-7475-B1F82B12034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66" name="Text Box 3086">
                  <a:extLst>
                    <a:ext uri="{FF2B5EF4-FFF2-40B4-BE49-F238E27FC236}">
                      <a16:creationId xmlns:a16="http://schemas.microsoft.com/office/drawing/2014/main" id="{9AA7C3D3-7ABE-78A3-4F57-20C07E5EFDF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67" name="Text Box 3086">
                  <a:extLst>
                    <a:ext uri="{FF2B5EF4-FFF2-40B4-BE49-F238E27FC236}">
                      <a16:creationId xmlns:a16="http://schemas.microsoft.com/office/drawing/2014/main" id="{19CF6F24-E15B-3612-8421-811AFA6D709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361" name="link">
                <a:extLst>
                  <a:ext uri="{FF2B5EF4-FFF2-40B4-BE49-F238E27FC236}">
                    <a16:creationId xmlns:a16="http://schemas.microsoft.com/office/drawing/2014/main" id="{86999860-FB85-D010-0764-76B0C25698AA}"/>
                  </a:ext>
                </a:extLst>
              </p:cNvPr>
              <p:cNvGrpSpPr/>
              <p:nvPr/>
            </p:nvGrpSpPr>
            <p:grpSpPr>
              <a:xfrm>
                <a:off x="41644138" y="11685677"/>
                <a:ext cx="271971" cy="72000"/>
                <a:chOff x="3760880" y="4097231"/>
                <a:chExt cx="271971" cy="72000"/>
              </a:xfrm>
            </p:grpSpPr>
            <p:sp>
              <p:nvSpPr>
                <p:cNvPr id="8362" name="Star: 5 Points 4329">
                  <a:hlinkClick r:id="rId33"/>
                  <a:extLst>
                    <a:ext uri="{FF2B5EF4-FFF2-40B4-BE49-F238E27FC236}">
                      <a16:creationId xmlns:a16="http://schemas.microsoft.com/office/drawing/2014/main" id="{35CB47FA-1D27-F95E-8757-0F7F2CED433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363" name="Star: 5 Points 4330">
                  <a:hlinkClick r:id="rId34"/>
                  <a:extLst>
                    <a:ext uri="{FF2B5EF4-FFF2-40B4-BE49-F238E27FC236}">
                      <a16:creationId xmlns:a16="http://schemas.microsoft.com/office/drawing/2014/main" id="{BA9B1458-4875-E09A-5A50-E3495198822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364" name="Star: 5 Points 4331">
                  <a:extLst>
                    <a:ext uri="{FF2B5EF4-FFF2-40B4-BE49-F238E27FC236}">
                      <a16:creationId xmlns:a16="http://schemas.microsoft.com/office/drawing/2014/main" id="{2FAAF3E5-6528-3185-9AC6-0CF59052DE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8033" name="FTU - dermatome for T3">
              <a:extLst>
                <a:ext uri="{FF2B5EF4-FFF2-40B4-BE49-F238E27FC236}">
                  <a16:creationId xmlns:a16="http://schemas.microsoft.com/office/drawing/2014/main" id="{BD9C9993-AB0E-8D60-03F6-E48417DCA79D}"/>
                </a:ext>
              </a:extLst>
            </p:cNvPr>
            <p:cNvGrpSpPr/>
            <p:nvPr/>
          </p:nvGrpSpPr>
          <p:grpSpPr>
            <a:xfrm>
              <a:off x="41099896" y="11811825"/>
              <a:ext cx="1440000" cy="216000"/>
              <a:chOff x="41099896" y="11811825"/>
              <a:chExt cx="1440000" cy="216000"/>
            </a:xfrm>
          </p:grpSpPr>
          <p:sp>
            <p:nvSpPr>
              <p:cNvPr id="8350" name="FTU - dermatome for T3">
                <a:extLst>
                  <a:ext uri="{FF2B5EF4-FFF2-40B4-BE49-F238E27FC236}">
                    <a16:creationId xmlns:a16="http://schemas.microsoft.com/office/drawing/2014/main" id="{ADD68452-B27B-78D0-3D24-75742136F78E}"/>
                  </a:ext>
                </a:extLst>
              </p:cNvPr>
              <p:cNvSpPr txBox="1"/>
              <p:nvPr/>
            </p:nvSpPr>
            <p:spPr>
              <a:xfrm>
                <a:off x="41099896" y="1181182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351" name="dock">
                <a:extLst>
                  <a:ext uri="{FF2B5EF4-FFF2-40B4-BE49-F238E27FC236}">
                    <a16:creationId xmlns:a16="http://schemas.microsoft.com/office/drawing/2014/main" id="{3613D538-12DE-67BD-C78F-6F3EFB6AED2E}"/>
                  </a:ext>
                </a:extLst>
              </p:cNvPr>
              <p:cNvGrpSpPr/>
              <p:nvPr/>
            </p:nvGrpSpPr>
            <p:grpSpPr>
              <a:xfrm flipH="1">
                <a:off x="41485349" y="11828409"/>
                <a:ext cx="57600" cy="186737"/>
                <a:chOff x="2890221" y="12245125"/>
                <a:chExt cx="57600" cy="186737"/>
              </a:xfrm>
            </p:grpSpPr>
            <p:sp>
              <p:nvSpPr>
                <p:cNvPr id="8356" name="Text Box 3086">
                  <a:extLst>
                    <a:ext uri="{FF2B5EF4-FFF2-40B4-BE49-F238E27FC236}">
                      <a16:creationId xmlns:a16="http://schemas.microsoft.com/office/drawing/2014/main" id="{E455DFF7-52A8-5D80-6930-B697958C324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57" name="Text Box 3086">
                  <a:extLst>
                    <a:ext uri="{FF2B5EF4-FFF2-40B4-BE49-F238E27FC236}">
                      <a16:creationId xmlns:a16="http://schemas.microsoft.com/office/drawing/2014/main" id="{79220E6E-6A83-8C04-FFEB-54D4A7BEB65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58" name="Text Box 3086">
                  <a:extLst>
                    <a:ext uri="{FF2B5EF4-FFF2-40B4-BE49-F238E27FC236}">
                      <a16:creationId xmlns:a16="http://schemas.microsoft.com/office/drawing/2014/main" id="{9E90E4D5-8DAD-0E43-54E1-2FBF48796A4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352" name="link">
                <a:extLst>
                  <a:ext uri="{FF2B5EF4-FFF2-40B4-BE49-F238E27FC236}">
                    <a16:creationId xmlns:a16="http://schemas.microsoft.com/office/drawing/2014/main" id="{4D90B214-FC8B-A75E-CAAA-8C1414AAE595}"/>
                  </a:ext>
                </a:extLst>
              </p:cNvPr>
              <p:cNvGrpSpPr/>
              <p:nvPr/>
            </p:nvGrpSpPr>
            <p:grpSpPr>
              <a:xfrm>
                <a:off x="41644138" y="11935109"/>
                <a:ext cx="271971" cy="72000"/>
                <a:chOff x="3760880" y="4097231"/>
                <a:chExt cx="271971" cy="72000"/>
              </a:xfrm>
            </p:grpSpPr>
            <p:sp>
              <p:nvSpPr>
                <p:cNvPr id="8353" name="Star: 5 Points 4313">
                  <a:hlinkClick r:id="rId33"/>
                  <a:extLst>
                    <a:ext uri="{FF2B5EF4-FFF2-40B4-BE49-F238E27FC236}">
                      <a16:creationId xmlns:a16="http://schemas.microsoft.com/office/drawing/2014/main" id="{FBF80911-6950-3758-4FF4-577B3B4CEA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354" name="Star: 5 Points 4314">
                  <a:hlinkClick r:id="rId34"/>
                  <a:extLst>
                    <a:ext uri="{FF2B5EF4-FFF2-40B4-BE49-F238E27FC236}">
                      <a16:creationId xmlns:a16="http://schemas.microsoft.com/office/drawing/2014/main" id="{460519BF-E068-2EBB-EBAC-94930042041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355" name="Star: 5 Points 4315">
                  <a:extLst>
                    <a:ext uri="{FF2B5EF4-FFF2-40B4-BE49-F238E27FC236}">
                      <a16:creationId xmlns:a16="http://schemas.microsoft.com/office/drawing/2014/main" id="{1EE57528-562B-ECF8-0580-01F9F398A2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8034" name="FTU - dermatome for T4">
              <a:extLst>
                <a:ext uri="{FF2B5EF4-FFF2-40B4-BE49-F238E27FC236}">
                  <a16:creationId xmlns:a16="http://schemas.microsoft.com/office/drawing/2014/main" id="{04D962C7-71C8-8CD0-5A80-6513CB3F696A}"/>
                </a:ext>
              </a:extLst>
            </p:cNvPr>
            <p:cNvGrpSpPr/>
            <p:nvPr/>
          </p:nvGrpSpPr>
          <p:grpSpPr>
            <a:xfrm>
              <a:off x="41099896" y="12061257"/>
              <a:ext cx="1440000" cy="216000"/>
              <a:chOff x="41099896" y="12061257"/>
              <a:chExt cx="1440000" cy="216000"/>
            </a:xfrm>
          </p:grpSpPr>
          <p:sp>
            <p:nvSpPr>
              <p:cNvPr id="8341" name="FTU - dermatome for T4">
                <a:extLst>
                  <a:ext uri="{FF2B5EF4-FFF2-40B4-BE49-F238E27FC236}">
                    <a16:creationId xmlns:a16="http://schemas.microsoft.com/office/drawing/2014/main" id="{E51CA39C-C47A-754C-D166-684335348B76}"/>
                  </a:ext>
                </a:extLst>
              </p:cNvPr>
              <p:cNvSpPr txBox="1"/>
              <p:nvPr/>
            </p:nvSpPr>
            <p:spPr>
              <a:xfrm>
                <a:off x="41099896" y="1206125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342" name="dock">
                <a:extLst>
                  <a:ext uri="{FF2B5EF4-FFF2-40B4-BE49-F238E27FC236}">
                    <a16:creationId xmlns:a16="http://schemas.microsoft.com/office/drawing/2014/main" id="{02AA4A53-B88E-7B32-ADFC-1A30D5211DB8}"/>
                  </a:ext>
                </a:extLst>
              </p:cNvPr>
              <p:cNvGrpSpPr/>
              <p:nvPr/>
            </p:nvGrpSpPr>
            <p:grpSpPr>
              <a:xfrm flipH="1">
                <a:off x="41485349" y="12077841"/>
                <a:ext cx="57600" cy="186737"/>
                <a:chOff x="2890221" y="12245125"/>
                <a:chExt cx="57600" cy="186737"/>
              </a:xfrm>
            </p:grpSpPr>
            <p:sp>
              <p:nvSpPr>
                <p:cNvPr id="8347" name="Text Box 3086">
                  <a:extLst>
                    <a:ext uri="{FF2B5EF4-FFF2-40B4-BE49-F238E27FC236}">
                      <a16:creationId xmlns:a16="http://schemas.microsoft.com/office/drawing/2014/main" id="{B9CCE9B5-BF8D-0256-0C60-C7FA1E516F63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48" name="Text Box 3086">
                  <a:extLst>
                    <a:ext uri="{FF2B5EF4-FFF2-40B4-BE49-F238E27FC236}">
                      <a16:creationId xmlns:a16="http://schemas.microsoft.com/office/drawing/2014/main" id="{EE4DD414-0ED5-2713-6DF1-53185FE8555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49" name="Text Box 3086">
                  <a:extLst>
                    <a:ext uri="{FF2B5EF4-FFF2-40B4-BE49-F238E27FC236}">
                      <a16:creationId xmlns:a16="http://schemas.microsoft.com/office/drawing/2014/main" id="{651FDB2E-B9E3-0E21-C8BD-90F74973B59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343" name="link">
                <a:extLst>
                  <a:ext uri="{FF2B5EF4-FFF2-40B4-BE49-F238E27FC236}">
                    <a16:creationId xmlns:a16="http://schemas.microsoft.com/office/drawing/2014/main" id="{AF7D21AF-D4F6-0089-6525-68E1C99201BA}"/>
                  </a:ext>
                </a:extLst>
              </p:cNvPr>
              <p:cNvGrpSpPr/>
              <p:nvPr/>
            </p:nvGrpSpPr>
            <p:grpSpPr>
              <a:xfrm>
                <a:off x="41644138" y="12184541"/>
                <a:ext cx="271971" cy="72000"/>
                <a:chOff x="3760880" y="4097231"/>
                <a:chExt cx="271971" cy="72000"/>
              </a:xfrm>
            </p:grpSpPr>
            <p:sp>
              <p:nvSpPr>
                <p:cNvPr id="8344" name="Star: 5 Points 4297">
                  <a:hlinkClick r:id="rId33"/>
                  <a:extLst>
                    <a:ext uri="{FF2B5EF4-FFF2-40B4-BE49-F238E27FC236}">
                      <a16:creationId xmlns:a16="http://schemas.microsoft.com/office/drawing/2014/main" id="{22EC715D-1B53-33FB-65E5-2F41BB51595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345" name="Star: 5 Points 4298">
                  <a:hlinkClick r:id="rId34"/>
                  <a:extLst>
                    <a:ext uri="{FF2B5EF4-FFF2-40B4-BE49-F238E27FC236}">
                      <a16:creationId xmlns:a16="http://schemas.microsoft.com/office/drawing/2014/main" id="{4D2CF8ED-D741-6CBA-2DB0-02D7A797395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346" name="Star: 5 Points 4299">
                  <a:extLst>
                    <a:ext uri="{FF2B5EF4-FFF2-40B4-BE49-F238E27FC236}">
                      <a16:creationId xmlns:a16="http://schemas.microsoft.com/office/drawing/2014/main" id="{4D017001-DDFE-1D31-E1FD-CA2826A622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8035" name="FTU - dermatome for T5">
              <a:extLst>
                <a:ext uri="{FF2B5EF4-FFF2-40B4-BE49-F238E27FC236}">
                  <a16:creationId xmlns:a16="http://schemas.microsoft.com/office/drawing/2014/main" id="{E61D39F2-89C6-FF67-C27B-3A928AAD5E93}"/>
                </a:ext>
              </a:extLst>
            </p:cNvPr>
            <p:cNvGrpSpPr/>
            <p:nvPr/>
          </p:nvGrpSpPr>
          <p:grpSpPr>
            <a:xfrm>
              <a:off x="41099896" y="12310689"/>
              <a:ext cx="1440000" cy="216000"/>
              <a:chOff x="41099896" y="12310689"/>
              <a:chExt cx="1440000" cy="216000"/>
            </a:xfrm>
          </p:grpSpPr>
          <p:sp>
            <p:nvSpPr>
              <p:cNvPr id="8332" name="FTU - dermatome for T5">
                <a:extLst>
                  <a:ext uri="{FF2B5EF4-FFF2-40B4-BE49-F238E27FC236}">
                    <a16:creationId xmlns:a16="http://schemas.microsoft.com/office/drawing/2014/main" id="{9114E1E6-70D4-17E2-D1A5-C88DBA01E907}"/>
                  </a:ext>
                </a:extLst>
              </p:cNvPr>
              <p:cNvSpPr txBox="1"/>
              <p:nvPr/>
            </p:nvSpPr>
            <p:spPr>
              <a:xfrm>
                <a:off x="41099896" y="1231068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333" name="dock">
                <a:extLst>
                  <a:ext uri="{FF2B5EF4-FFF2-40B4-BE49-F238E27FC236}">
                    <a16:creationId xmlns:a16="http://schemas.microsoft.com/office/drawing/2014/main" id="{DB2731C5-FC45-071F-A7F5-DB00AB85889B}"/>
                  </a:ext>
                </a:extLst>
              </p:cNvPr>
              <p:cNvGrpSpPr/>
              <p:nvPr/>
            </p:nvGrpSpPr>
            <p:grpSpPr>
              <a:xfrm flipH="1">
                <a:off x="41485349" y="12327273"/>
                <a:ext cx="57600" cy="186737"/>
                <a:chOff x="2890221" y="12245125"/>
                <a:chExt cx="57600" cy="186737"/>
              </a:xfrm>
            </p:grpSpPr>
            <p:sp>
              <p:nvSpPr>
                <p:cNvPr id="8338" name="Text Box 3086">
                  <a:extLst>
                    <a:ext uri="{FF2B5EF4-FFF2-40B4-BE49-F238E27FC236}">
                      <a16:creationId xmlns:a16="http://schemas.microsoft.com/office/drawing/2014/main" id="{3EA4A928-F105-03D2-A2A7-8AFCF576A4F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39" name="Text Box 3086">
                  <a:extLst>
                    <a:ext uri="{FF2B5EF4-FFF2-40B4-BE49-F238E27FC236}">
                      <a16:creationId xmlns:a16="http://schemas.microsoft.com/office/drawing/2014/main" id="{06C00AC1-7A87-A684-B32E-DBEE86DEBCC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40" name="Text Box 3086">
                  <a:extLst>
                    <a:ext uri="{FF2B5EF4-FFF2-40B4-BE49-F238E27FC236}">
                      <a16:creationId xmlns:a16="http://schemas.microsoft.com/office/drawing/2014/main" id="{AB04A478-EFBC-8C6D-0921-A4155DBD16D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334" name="link">
                <a:extLst>
                  <a:ext uri="{FF2B5EF4-FFF2-40B4-BE49-F238E27FC236}">
                    <a16:creationId xmlns:a16="http://schemas.microsoft.com/office/drawing/2014/main" id="{E600C5FD-EF4B-8BDE-093A-BBB9DE9D0A58}"/>
                  </a:ext>
                </a:extLst>
              </p:cNvPr>
              <p:cNvGrpSpPr/>
              <p:nvPr/>
            </p:nvGrpSpPr>
            <p:grpSpPr>
              <a:xfrm>
                <a:off x="41644138" y="12433973"/>
                <a:ext cx="271971" cy="72000"/>
                <a:chOff x="3760880" y="4097231"/>
                <a:chExt cx="271971" cy="72000"/>
              </a:xfrm>
            </p:grpSpPr>
            <p:sp>
              <p:nvSpPr>
                <p:cNvPr id="8335" name="Star: 5 Points 4281">
                  <a:hlinkClick r:id="rId33"/>
                  <a:extLst>
                    <a:ext uri="{FF2B5EF4-FFF2-40B4-BE49-F238E27FC236}">
                      <a16:creationId xmlns:a16="http://schemas.microsoft.com/office/drawing/2014/main" id="{E437FCF3-E698-968C-3DC2-BFA8D06B0F7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336" name="Star: 5 Points 4282">
                  <a:hlinkClick r:id="rId34"/>
                  <a:extLst>
                    <a:ext uri="{FF2B5EF4-FFF2-40B4-BE49-F238E27FC236}">
                      <a16:creationId xmlns:a16="http://schemas.microsoft.com/office/drawing/2014/main" id="{ABC57249-3D91-3D90-16BA-D9836D717A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337" name="Star: 5 Points 4283">
                  <a:extLst>
                    <a:ext uri="{FF2B5EF4-FFF2-40B4-BE49-F238E27FC236}">
                      <a16:creationId xmlns:a16="http://schemas.microsoft.com/office/drawing/2014/main" id="{DB83A58D-1894-3E2B-67B7-A29463AEC37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8045" name="FTU - dermatome for T6">
              <a:extLst>
                <a:ext uri="{FF2B5EF4-FFF2-40B4-BE49-F238E27FC236}">
                  <a16:creationId xmlns:a16="http://schemas.microsoft.com/office/drawing/2014/main" id="{DE437755-E077-7C97-1FCC-33A35CF7ADEC}"/>
                </a:ext>
              </a:extLst>
            </p:cNvPr>
            <p:cNvGrpSpPr/>
            <p:nvPr/>
          </p:nvGrpSpPr>
          <p:grpSpPr>
            <a:xfrm>
              <a:off x="41099896" y="12560121"/>
              <a:ext cx="1440000" cy="216000"/>
              <a:chOff x="41099896" y="12560121"/>
              <a:chExt cx="1440000" cy="216000"/>
            </a:xfrm>
          </p:grpSpPr>
          <p:sp>
            <p:nvSpPr>
              <p:cNvPr id="8323" name="FTU - dermatome for T6">
                <a:extLst>
                  <a:ext uri="{FF2B5EF4-FFF2-40B4-BE49-F238E27FC236}">
                    <a16:creationId xmlns:a16="http://schemas.microsoft.com/office/drawing/2014/main" id="{F50BE468-E159-635E-B529-4B768EA55F82}"/>
                  </a:ext>
                </a:extLst>
              </p:cNvPr>
              <p:cNvSpPr txBox="1"/>
              <p:nvPr/>
            </p:nvSpPr>
            <p:spPr>
              <a:xfrm>
                <a:off x="41099896" y="1256012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T6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324" name="dock">
                <a:extLst>
                  <a:ext uri="{FF2B5EF4-FFF2-40B4-BE49-F238E27FC236}">
                    <a16:creationId xmlns:a16="http://schemas.microsoft.com/office/drawing/2014/main" id="{2F1B74C2-6A08-34D9-5DE7-30FCDC7DC821}"/>
                  </a:ext>
                </a:extLst>
              </p:cNvPr>
              <p:cNvGrpSpPr/>
              <p:nvPr/>
            </p:nvGrpSpPr>
            <p:grpSpPr>
              <a:xfrm flipH="1">
                <a:off x="41485349" y="12576705"/>
                <a:ext cx="57600" cy="186737"/>
                <a:chOff x="2890221" y="12245125"/>
                <a:chExt cx="57600" cy="186737"/>
              </a:xfrm>
            </p:grpSpPr>
            <p:sp>
              <p:nvSpPr>
                <p:cNvPr id="8329" name="Text Box 3086">
                  <a:extLst>
                    <a:ext uri="{FF2B5EF4-FFF2-40B4-BE49-F238E27FC236}">
                      <a16:creationId xmlns:a16="http://schemas.microsoft.com/office/drawing/2014/main" id="{4A83B27D-0487-C55A-59CC-620A77A1728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30" name="Text Box 3086">
                  <a:extLst>
                    <a:ext uri="{FF2B5EF4-FFF2-40B4-BE49-F238E27FC236}">
                      <a16:creationId xmlns:a16="http://schemas.microsoft.com/office/drawing/2014/main" id="{C01FDFA8-8AAB-D2BC-CAE8-E1B820617CB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31" name="Text Box 3086">
                  <a:extLst>
                    <a:ext uri="{FF2B5EF4-FFF2-40B4-BE49-F238E27FC236}">
                      <a16:creationId xmlns:a16="http://schemas.microsoft.com/office/drawing/2014/main" id="{773546E6-C07F-6648-D8B6-318B46BB66D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325" name="link">
                <a:extLst>
                  <a:ext uri="{FF2B5EF4-FFF2-40B4-BE49-F238E27FC236}">
                    <a16:creationId xmlns:a16="http://schemas.microsoft.com/office/drawing/2014/main" id="{9066B9EC-CDEA-E4CC-AC47-5E3BF98E54FC}"/>
                  </a:ext>
                </a:extLst>
              </p:cNvPr>
              <p:cNvGrpSpPr/>
              <p:nvPr/>
            </p:nvGrpSpPr>
            <p:grpSpPr>
              <a:xfrm>
                <a:off x="41644138" y="12683405"/>
                <a:ext cx="271971" cy="72000"/>
                <a:chOff x="3760880" y="4097231"/>
                <a:chExt cx="271971" cy="72000"/>
              </a:xfrm>
            </p:grpSpPr>
            <p:sp>
              <p:nvSpPr>
                <p:cNvPr id="8326" name="Star: 5 Points 4265">
                  <a:hlinkClick r:id="rId33"/>
                  <a:extLst>
                    <a:ext uri="{FF2B5EF4-FFF2-40B4-BE49-F238E27FC236}">
                      <a16:creationId xmlns:a16="http://schemas.microsoft.com/office/drawing/2014/main" id="{F22AC2AC-B325-9111-2A52-7749F8F2FE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327" name="Star: 5 Points 4266">
                  <a:hlinkClick r:id="rId34"/>
                  <a:extLst>
                    <a:ext uri="{FF2B5EF4-FFF2-40B4-BE49-F238E27FC236}">
                      <a16:creationId xmlns:a16="http://schemas.microsoft.com/office/drawing/2014/main" id="{4D2EA9D3-C834-943C-079B-F3F47C5CD3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328" name="Star: 5 Points 4267">
                  <a:extLst>
                    <a:ext uri="{FF2B5EF4-FFF2-40B4-BE49-F238E27FC236}">
                      <a16:creationId xmlns:a16="http://schemas.microsoft.com/office/drawing/2014/main" id="{28AC7A88-FDD7-67D1-B170-84FE8D6F3AF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8046" name="FTU - dermatome for T7">
              <a:extLst>
                <a:ext uri="{FF2B5EF4-FFF2-40B4-BE49-F238E27FC236}">
                  <a16:creationId xmlns:a16="http://schemas.microsoft.com/office/drawing/2014/main" id="{422D3F59-EF44-5992-C6DA-12E279336182}"/>
                </a:ext>
              </a:extLst>
            </p:cNvPr>
            <p:cNvGrpSpPr/>
            <p:nvPr/>
          </p:nvGrpSpPr>
          <p:grpSpPr>
            <a:xfrm>
              <a:off x="41099896" y="12809553"/>
              <a:ext cx="1440000" cy="216000"/>
              <a:chOff x="41099896" y="12809553"/>
              <a:chExt cx="1440000" cy="216000"/>
            </a:xfrm>
          </p:grpSpPr>
          <p:sp>
            <p:nvSpPr>
              <p:cNvPr id="8314" name="FTU - dermatome for T7">
                <a:extLst>
                  <a:ext uri="{FF2B5EF4-FFF2-40B4-BE49-F238E27FC236}">
                    <a16:creationId xmlns:a16="http://schemas.microsoft.com/office/drawing/2014/main" id="{99A998D6-B174-67AB-4E21-C5FC8800E259}"/>
                  </a:ext>
                </a:extLst>
              </p:cNvPr>
              <p:cNvSpPr txBox="1"/>
              <p:nvPr/>
            </p:nvSpPr>
            <p:spPr>
              <a:xfrm>
                <a:off x="41099896" y="1280955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T7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315" name="dock">
                <a:extLst>
                  <a:ext uri="{FF2B5EF4-FFF2-40B4-BE49-F238E27FC236}">
                    <a16:creationId xmlns:a16="http://schemas.microsoft.com/office/drawing/2014/main" id="{28964CD8-6FFC-B0AC-1E40-113AA3AF5DDE}"/>
                  </a:ext>
                </a:extLst>
              </p:cNvPr>
              <p:cNvGrpSpPr/>
              <p:nvPr/>
            </p:nvGrpSpPr>
            <p:grpSpPr>
              <a:xfrm flipH="1">
                <a:off x="41485349" y="12826137"/>
                <a:ext cx="57600" cy="186737"/>
                <a:chOff x="2890221" y="12245125"/>
                <a:chExt cx="57600" cy="186737"/>
              </a:xfrm>
            </p:grpSpPr>
            <p:sp>
              <p:nvSpPr>
                <p:cNvPr id="8320" name="Text Box 3086">
                  <a:extLst>
                    <a:ext uri="{FF2B5EF4-FFF2-40B4-BE49-F238E27FC236}">
                      <a16:creationId xmlns:a16="http://schemas.microsoft.com/office/drawing/2014/main" id="{F96CB82F-59FD-0FCD-B421-8D89641B2F7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21" name="Text Box 3086">
                  <a:extLst>
                    <a:ext uri="{FF2B5EF4-FFF2-40B4-BE49-F238E27FC236}">
                      <a16:creationId xmlns:a16="http://schemas.microsoft.com/office/drawing/2014/main" id="{3FD9BF1F-D67C-565B-0C58-3241463232A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22" name="Text Box 3086">
                  <a:extLst>
                    <a:ext uri="{FF2B5EF4-FFF2-40B4-BE49-F238E27FC236}">
                      <a16:creationId xmlns:a16="http://schemas.microsoft.com/office/drawing/2014/main" id="{1CBDADEB-E657-0938-02A5-1441AB10172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316" name="link">
                <a:extLst>
                  <a:ext uri="{FF2B5EF4-FFF2-40B4-BE49-F238E27FC236}">
                    <a16:creationId xmlns:a16="http://schemas.microsoft.com/office/drawing/2014/main" id="{835D7E5C-FB19-05AA-841B-C97DFE357531}"/>
                  </a:ext>
                </a:extLst>
              </p:cNvPr>
              <p:cNvGrpSpPr/>
              <p:nvPr/>
            </p:nvGrpSpPr>
            <p:grpSpPr>
              <a:xfrm>
                <a:off x="41644138" y="12932837"/>
                <a:ext cx="271971" cy="72000"/>
                <a:chOff x="3760880" y="4097231"/>
                <a:chExt cx="271971" cy="72000"/>
              </a:xfrm>
            </p:grpSpPr>
            <p:sp>
              <p:nvSpPr>
                <p:cNvPr id="8317" name="Star: 5 Points 4249">
                  <a:hlinkClick r:id="rId33"/>
                  <a:extLst>
                    <a:ext uri="{FF2B5EF4-FFF2-40B4-BE49-F238E27FC236}">
                      <a16:creationId xmlns:a16="http://schemas.microsoft.com/office/drawing/2014/main" id="{A33C62DA-08AD-8DDD-B0DA-894DD8CBF25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318" name="Star: 5 Points 4250">
                  <a:hlinkClick r:id="rId34"/>
                  <a:extLst>
                    <a:ext uri="{FF2B5EF4-FFF2-40B4-BE49-F238E27FC236}">
                      <a16:creationId xmlns:a16="http://schemas.microsoft.com/office/drawing/2014/main" id="{DB7621A2-6B16-4C1C-01AD-EF05E8B0795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319" name="Star: 5 Points 4251">
                  <a:extLst>
                    <a:ext uri="{FF2B5EF4-FFF2-40B4-BE49-F238E27FC236}">
                      <a16:creationId xmlns:a16="http://schemas.microsoft.com/office/drawing/2014/main" id="{A4E39A88-DE77-656C-6847-C2D466120F3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8047" name="FTU - dermatome for T8">
              <a:extLst>
                <a:ext uri="{FF2B5EF4-FFF2-40B4-BE49-F238E27FC236}">
                  <a16:creationId xmlns:a16="http://schemas.microsoft.com/office/drawing/2014/main" id="{335168F5-A866-F9A7-64E8-4D6FC473B38B}"/>
                </a:ext>
              </a:extLst>
            </p:cNvPr>
            <p:cNvGrpSpPr/>
            <p:nvPr/>
          </p:nvGrpSpPr>
          <p:grpSpPr>
            <a:xfrm>
              <a:off x="41099896" y="13058985"/>
              <a:ext cx="1440000" cy="216000"/>
              <a:chOff x="41099896" y="13058985"/>
              <a:chExt cx="1440000" cy="216000"/>
            </a:xfrm>
          </p:grpSpPr>
          <p:sp>
            <p:nvSpPr>
              <p:cNvPr id="8305" name="FTU - dermatome for T8">
                <a:extLst>
                  <a:ext uri="{FF2B5EF4-FFF2-40B4-BE49-F238E27FC236}">
                    <a16:creationId xmlns:a16="http://schemas.microsoft.com/office/drawing/2014/main" id="{0DC4B72D-8D69-DB68-A01A-E02C911866DC}"/>
                  </a:ext>
                </a:extLst>
              </p:cNvPr>
              <p:cNvSpPr txBox="1"/>
              <p:nvPr/>
            </p:nvSpPr>
            <p:spPr>
              <a:xfrm>
                <a:off x="41099896" y="130589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T8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306" name="dock">
                <a:extLst>
                  <a:ext uri="{FF2B5EF4-FFF2-40B4-BE49-F238E27FC236}">
                    <a16:creationId xmlns:a16="http://schemas.microsoft.com/office/drawing/2014/main" id="{01EB5916-1F7C-99E9-DCB2-E8B61A24E7AF}"/>
                  </a:ext>
                </a:extLst>
              </p:cNvPr>
              <p:cNvGrpSpPr/>
              <p:nvPr/>
            </p:nvGrpSpPr>
            <p:grpSpPr>
              <a:xfrm flipH="1">
                <a:off x="41485349" y="13075569"/>
                <a:ext cx="57600" cy="186737"/>
                <a:chOff x="2890221" y="12245125"/>
                <a:chExt cx="57600" cy="186737"/>
              </a:xfrm>
            </p:grpSpPr>
            <p:sp>
              <p:nvSpPr>
                <p:cNvPr id="8311" name="Text Box 3086">
                  <a:extLst>
                    <a:ext uri="{FF2B5EF4-FFF2-40B4-BE49-F238E27FC236}">
                      <a16:creationId xmlns:a16="http://schemas.microsoft.com/office/drawing/2014/main" id="{B914D627-0E74-26C3-A573-7D43E0E1572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12" name="Text Box 3086">
                  <a:extLst>
                    <a:ext uri="{FF2B5EF4-FFF2-40B4-BE49-F238E27FC236}">
                      <a16:creationId xmlns:a16="http://schemas.microsoft.com/office/drawing/2014/main" id="{C49E317E-93CE-8DB9-2217-FD4F24E5C7A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13" name="Text Box 3086">
                  <a:extLst>
                    <a:ext uri="{FF2B5EF4-FFF2-40B4-BE49-F238E27FC236}">
                      <a16:creationId xmlns:a16="http://schemas.microsoft.com/office/drawing/2014/main" id="{BDB10408-D084-D035-C29E-0AD3647AE93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307" name="link">
                <a:extLst>
                  <a:ext uri="{FF2B5EF4-FFF2-40B4-BE49-F238E27FC236}">
                    <a16:creationId xmlns:a16="http://schemas.microsoft.com/office/drawing/2014/main" id="{B58EE518-A822-55DE-2CD8-F76A56AF5234}"/>
                  </a:ext>
                </a:extLst>
              </p:cNvPr>
              <p:cNvGrpSpPr/>
              <p:nvPr/>
            </p:nvGrpSpPr>
            <p:grpSpPr>
              <a:xfrm>
                <a:off x="41644138" y="13182269"/>
                <a:ext cx="271971" cy="72000"/>
                <a:chOff x="3760880" y="4097231"/>
                <a:chExt cx="271971" cy="72000"/>
              </a:xfrm>
            </p:grpSpPr>
            <p:sp>
              <p:nvSpPr>
                <p:cNvPr id="8308" name="Star: 5 Points 4465">
                  <a:hlinkClick r:id="rId33"/>
                  <a:extLst>
                    <a:ext uri="{FF2B5EF4-FFF2-40B4-BE49-F238E27FC236}">
                      <a16:creationId xmlns:a16="http://schemas.microsoft.com/office/drawing/2014/main" id="{1FA142B6-48F6-6BE2-7584-B9CCC2978FB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309" name="Star: 5 Points 4466">
                  <a:hlinkClick r:id="rId34"/>
                  <a:extLst>
                    <a:ext uri="{FF2B5EF4-FFF2-40B4-BE49-F238E27FC236}">
                      <a16:creationId xmlns:a16="http://schemas.microsoft.com/office/drawing/2014/main" id="{825CC931-AF7C-34F5-90A9-B7AF025B68F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310" name="Star: 5 Points 4467">
                  <a:extLst>
                    <a:ext uri="{FF2B5EF4-FFF2-40B4-BE49-F238E27FC236}">
                      <a16:creationId xmlns:a16="http://schemas.microsoft.com/office/drawing/2014/main" id="{69C83415-6543-62CB-89A8-16141CD7CF5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8048" name="FTU - dermatome for T9">
              <a:extLst>
                <a:ext uri="{FF2B5EF4-FFF2-40B4-BE49-F238E27FC236}">
                  <a16:creationId xmlns:a16="http://schemas.microsoft.com/office/drawing/2014/main" id="{F115267A-B3CB-4E9B-FDAA-85FA3229F07E}"/>
                </a:ext>
              </a:extLst>
            </p:cNvPr>
            <p:cNvGrpSpPr/>
            <p:nvPr/>
          </p:nvGrpSpPr>
          <p:grpSpPr>
            <a:xfrm>
              <a:off x="41099896" y="13308417"/>
              <a:ext cx="1440000" cy="216000"/>
              <a:chOff x="41099896" y="13308417"/>
              <a:chExt cx="1440000" cy="216000"/>
            </a:xfrm>
          </p:grpSpPr>
          <p:sp>
            <p:nvSpPr>
              <p:cNvPr id="8296" name="FTU - dermatome for T9">
                <a:extLst>
                  <a:ext uri="{FF2B5EF4-FFF2-40B4-BE49-F238E27FC236}">
                    <a16:creationId xmlns:a16="http://schemas.microsoft.com/office/drawing/2014/main" id="{E662C998-BD48-0798-88A3-44C0D7DD5FDC}"/>
                  </a:ext>
                </a:extLst>
              </p:cNvPr>
              <p:cNvSpPr txBox="1"/>
              <p:nvPr/>
            </p:nvSpPr>
            <p:spPr>
              <a:xfrm>
                <a:off x="41099896" y="1330841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T9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297" name="dock">
                <a:extLst>
                  <a:ext uri="{FF2B5EF4-FFF2-40B4-BE49-F238E27FC236}">
                    <a16:creationId xmlns:a16="http://schemas.microsoft.com/office/drawing/2014/main" id="{CF8F9F69-D4E9-8CF9-47C1-3656EC2F16EE}"/>
                  </a:ext>
                </a:extLst>
              </p:cNvPr>
              <p:cNvGrpSpPr/>
              <p:nvPr/>
            </p:nvGrpSpPr>
            <p:grpSpPr>
              <a:xfrm flipH="1">
                <a:off x="41485349" y="13325001"/>
                <a:ext cx="57600" cy="186737"/>
                <a:chOff x="2890221" y="12245125"/>
                <a:chExt cx="57600" cy="186737"/>
              </a:xfrm>
            </p:grpSpPr>
            <p:sp>
              <p:nvSpPr>
                <p:cNvPr id="8302" name="Text Box 3086">
                  <a:extLst>
                    <a:ext uri="{FF2B5EF4-FFF2-40B4-BE49-F238E27FC236}">
                      <a16:creationId xmlns:a16="http://schemas.microsoft.com/office/drawing/2014/main" id="{FE4F9B26-0B35-D149-0EF1-AF3C6607858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03" name="Text Box 3086">
                  <a:extLst>
                    <a:ext uri="{FF2B5EF4-FFF2-40B4-BE49-F238E27FC236}">
                      <a16:creationId xmlns:a16="http://schemas.microsoft.com/office/drawing/2014/main" id="{54F12B58-B768-9716-FDD6-C9C05DA749A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04" name="Text Box 3086">
                  <a:extLst>
                    <a:ext uri="{FF2B5EF4-FFF2-40B4-BE49-F238E27FC236}">
                      <a16:creationId xmlns:a16="http://schemas.microsoft.com/office/drawing/2014/main" id="{34897F21-8D4E-0A15-3156-6479ABB3ECB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298" name="link">
                <a:extLst>
                  <a:ext uri="{FF2B5EF4-FFF2-40B4-BE49-F238E27FC236}">
                    <a16:creationId xmlns:a16="http://schemas.microsoft.com/office/drawing/2014/main" id="{4DB8820B-1BB5-A6F0-6C86-A520F17E54B3}"/>
                  </a:ext>
                </a:extLst>
              </p:cNvPr>
              <p:cNvGrpSpPr/>
              <p:nvPr/>
            </p:nvGrpSpPr>
            <p:grpSpPr>
              <a:xfrm>
                <a:off x="41644138" y="13431701"/>
                <a:ext cx="271971" cy="72000"/>
                <a:chOff x="3760880" y="4097231"/>
                <a:chExt cx="271971" cy="72000"/>
              </a:xfrm>
            </p:grpSpPr>
            <p:sp>
              <p:nvSpPr>
                <p:cNvPr id="8299" name="Star: 5 Points 4449">
                  <a:hlinkClick r:id="rId33"/>
                  <a:extLst>
                    <a:ext uri="{FF2B5EF4-FFF2-40B4-BE49-F238E27FC236}">
                      <a16:creationId xmlns:a16="http://schemas.microsoft.com/office/drawing/2014/main" id="{905E21DC-2166-F4D9-0DAE-4866FCEDED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300" name="Star: 5 Points 4450">
                  <a:hlinkClick r:id="rId34"/>
                  <a:extLst>
                    <a:ext uri="{FF2B5EF4-FFF2-40B4-BE49-F238E27FC236}">
                      <a16:creationId xmlns:a16="http://schemas.microsoft.com/office/drawing/2014/main" id="{E00C9086-4923-C7C6-B739-C41934EA1E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301" name="Star: 5 Points 4451">
                  <a:extLst>
                    <a:ext uri="{FF2B5EF4-FFF2-40B4-BE49-F238E27FC236}">
                      <a16:creationId xmlns:a16="http://schemas.microsoft.com/office/drawing/2014/main" id="{B9F4BB9E-6F88-8089-1797-717B6D7A852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8049" name="FTU - dermatome for T10">
              <a:extLst>
                <a:ext uri="{FF2B5EF4-FFF2-40B4-BE49-F238E27FC236}">
                  <a16:creationId xmlns:a16="http://schemas.microsoft.com/office/drawing/2014/main" id="{4A8D6D95-250C-402A-D14A-F1693C7FA414}"/>
                </a:ext>
              </a:extLst>
            </p:cNvPr>
            <p:cNvGrpSpPr/>
            <p:nvPr/>
          </p:nvGrpSpPr>
          <p:grpSpPr>
            <a:xfrm>
              <a:off x="41099896" y="13557849"/>
              <a:ext cx="1440000" cy="216000"/>
              <a:chOff x="41099896" y="13557849"/>
              <a:chExt cx="1440000" cy="216000"/>
            </a:xfrm>
          </p:grpSpPr>
          <p:sp>
            <p:nvSpPr>
              <p:cNvPr id="8287" name="FTU - dermatome for T10">
                <a:extLst>
                  <a:ext uri="{FF2B5EF4-FFF2-40B4-BE49-F238E27FC236}">
                    <a16:creationId xmlns:a16="http://schemas.microsoft.com/office/drawing/2014/main" id="{7924AEBC-5B9C-E451-A95C-482D21C7D2C2}"/>
                  </a:ext>
                </a:extLst>
              </p:cNvPr>
              <p:cNvSpPr txBox="1"/>
              <p:nvPr/>
            </p:nvSpPr>
            <p:spPr>
              <a:xfrm>
                <a:off x="41099896" y="1355784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T10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288" name="dock">
                <a:extLst>
                  <a:ext uri="{FF2B5EF4-FFF2-40B4-BE49-F238E27FC236}">
                    <a16:creationId xmlns:a16="http://schemas.microsoft.com/office/drawing/2014/main" id="{11EBDE1B-11F1-9904-98DB-D7E4AFA2AAB0}"/>
                  </a:ext>
                </a:extLst>
              </p:cNvPr>
              <p:cNvGrpSpPr/>
              <p:nvPr/>
            </p:nvGrpSpPr>
            <p:grpSpPr>
              <a:xfrm flipH="1">
                <a:off x="41485349" y="13574433"/>
                <a:ext cx="57600" cy="186737"/>
                <a:chOff x="2890221" y="12245125"/>
                <a:chExt cx="57600" cy="186737"/>
              </a:xfrm>
            </p:grpSpPr>
            <p:sp>
              <p:nvSpPr>
                <p:cNvPr id="8293" name="Text Box 3086">
                  <a:extLst>
                    <a:ext uri="{FF2B5EF4-FFF2-40B4-BE49-F238E27FC236}">
                      <a16:creationId xmlns:a16="http://schemas.microsoft.com/office/drawing/2014/main" id="{913369DC-E8EE-2CA9-12E0-4E4632C9242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94" name="Text Box 3086">
                  <a:extLst>
                    <a:ext uri="{FF2B5EF4-FFF2-40B4-BE49-F238E27FC236}">
                      <a16:creationId xmlns:a16="http://schemas.microsoft.com/office/drawing/2014/main" id="{550CB61D-F639-9907-A302-56B31CAE6FC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95" name="Text Box 3086">
                  <a:extLst>
                    <a:ext uri="{FF2B5EF4-FFF2-40B4-BE49-F238E27FC236}">
                      <a16:creationId xmlns:a16="http://schemas.microsoft.com/office/drawing/2014/main" id="{7FAAAF39-E2E8-04C6-B6AA-6F42BB90F4A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289" name="link">
                <a:extLst>
                  <a:ext uri="{FF2B5EF4-FFF2-40B4-BE49-F238E27FC236}">
                    <a16:creationId xmlns:a16="http://schemas.microsoft.com/office/drawing/2014/main" id="{54DD6484-1BAD-F513-F62A-D1D30EFF527C}"/>
                  </a:ext>
                </a:extLst>
              </p:cNvPr>
              <p:cNvGrpSpPr/>
              <p:nvPr/>
            </p:nvGrpSpPr>
            <p:grpSpPr>
              <a:xfrm>
                <a:off x="41644138" y="13681133"/>
                <a:ext cx="271971" cy="72000"/>
                <a:chOff x="3760880" y="4097231"/>
                <a:chExt cx="271971" cy="72000"/>
              </a:xfrm>
            </p:grpSpPr>
            <p:sp>
              <p:nvSpPr>
                <p:cNvPr id="8290" name="Star: 5 Points 4433">
                  <a:hlinkClick r:id="rId33"/>
                  <a:extLst>
                    <a:ext uri="{FF2B5EF4-FFF2-40B4-BE49-F238E27FC236}">
                      <a16:creationId xmlns:a16="http://schemas.microsoft.com/office/drawing/2014/main" id="{5DDEA7D6-8575-020B-1E80-8246A3BF12C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291" name="Star: 5 Points 4434">
                  <a:hlinkClick r:id="rId34"/>
                  <a:extLst>
                    <a:ext uri="{FF2B5EF4-FFF2-40B4-BE49-F238E27FC236}">
                      <a16:creationId xmlns:a16="http://schemas.microsoft.com/office/drawing/2014/main" id="{EB7B7BFD-96CA-60A2-31D7-C7C1752541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292" name="Star: 5 Points 4435">
                  <a:extLst>
                    <a:ext uri="{FF2B5EF4-FFF2-40B4-BE49-F238E27FC236}">
                      <a16:creationId xmlns:a16="http://schemas.microsoft.com/office/drawing/2014/main" id="{FC726F71-8ABE-F72B-671F-21E2BF77986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8050" name="FTU - dermatome for T11">
              <a:extLst>
                <a:ext uri="{FF2B5EF4-FFF2-40B4-BE49-F238E27FC236}">
                  <a16:creationId xmlns:a16="http://schemas.microsoft.com/office/drawing/2014/main" id="{DB96BCF0-7A2A-FA4B-F663-F307AF161A3A}"/>
                </a:ext>
              </a:extLst>
            </p:cNvPr>
            <p:cNvGrpSpPr/>
            <p:nvPr/>
          </p:nvGrpSpPr>
          <p:grpSpPr>
            <a:xfrm>
              <a:off x="41099896" y="13807281"/>
              <a:ext cx="1440000" cy="216000"/>
              <a:chOff x="41099896" y="13807281"/>
              <a:chExt cx="1440000" cy="216000"/>
            </a:xfrm>
          </p:grpSpPr>
          <p:sp>
            <p:nvSpPr>
              <p:cNvPr id="8278" name="FTU - dermatome for T11">
                <a:extLst>
                  <a:ext uri="{FF2B5EF4-FFF2-40B4-BE49-F238E27FC236}">
                    <a16:creationId xmlns:a16="http://schemas.microsoft.com/office/drawing/2014/main" id="{D27BF7D0-60E8-FBDF-D59D-2D1ACB94FD78}"/>
                  </a:ext>
                </a:extLst>
              </p:cNvPr>
              <p:cNvSpPr txBox="1"/>
              <p:nvPr/>
            </p:nvSpPr>
            <p:spPr>
              <a:xfrm>
                <a:off x="41099896" y="1380728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279" name="dock">
                <a:extLst>
                  <a:ext uri="{FF2B5EF4-FFF2-40B4-BE49-F238E27FC236}">
                    <a16:creationId xmlns:a16="http://schemas.microsoft.com/office/drawing/2014/main" id="{8532392C-6C2E-886C-D92A-1EAD948AC4D1}"/>
                  </a:ext>
                </a:extLst>
              </p:cNvPr>
              <p:cNvGrpSpPr/>
              <p:nvPr/>
            </p:nvGrpSpPr>
            <p:grpSpPr>
              <a:xfrm flipH="1">
                <a:off x="41485349" y="13823865"/>
                <a:ext cx="57600" cy="186737"/>
                <a:chOff x="2890221" y="12245125"/>
                <a:chExt cx="57600" cy="186737"/>
              </a:xfrm>
            </p:grpSpPr>
            <p:sp>
              <p:nvSpPr>
                <p:cNvPr id="8284" name="Text Box 3086">
                  <a:extLst>
                    <a:ext uri="{FF2B5EF4-FFF2-40B4-BE49-F238E27FC236}">
                      <a16:creationId xmlns:a16="http://schemas.microsoft.com/office/drawing/2014/main" id="{F1BE0C3E-C2EE-C281-0591-E40FCBECC6B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85" name="Text Box 3086">
                  <a:extLst>
                    <a:ext uri="{FF2B5EF4-FFF2-40B4-BE49-F238E27FC236}">
                      <a16:creationId xmlns:a16="http://schemas.microsoft.com/office/drawing/2014/main" id="{52D321A6-8131-5685-2077-5D3A69D96A4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86" name="Text Box 3086">
                  <a:extLst>
                    <a:ext uri="{FF2B5EF4-FFF2-40B4-BE49-F238E27FC236}">
                      <a16:creationId xmlns:a16="http://schemas.microsoft.com/office/drawing/2014/main" id="{CBD41BFB-C85E-B153-0872-8174025F47C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280" name="link">
                <a:extLst>
                  <a:ext uri="{FF2B5EF4-FFF2-40B4-BE49-F238E27FC236}">
                    <a16:creationId xmlns:a16="http://schemas.microsoft.com/office/drawing/2014/main" id="{5734FF87-74C5-C459-87D1-69662E46905D}"/>
                  </a:ext>
                </a:extLst>
              </p:cNvPr>
              <p:cNvGrpSpPr/>
              <p:nvPr/>
            </p:nvGrpSpPr>
            <p:grpSpPr>
              <a:xfrm>
                <a:off x="41644138" y="13930565"/>
                <a:ext cx="271971" cy="72000"/>
                <a:chOff x="3760880" y="4097231"/>
                <a:chExt cx="271971" cy="72000"/>
              </a:xfrm>
            </p:grpSpPr>
            <p:sp>
              <p:nvSpPr>
                <p:cNvPr id="8281" name="Star: 5 Points 4417">
                  <a:hlinkClick r:id="rId33"/>
                  <a:extLst>
                    <a:ext uri="{FF2B5EF4-FFF2-40B4-BE49-F238E27FC236}">
                      <a16:creationId xmlns:a16="http://schemas.microsoft.com/office/drawing/2014/main" id="{1D7257F0-1200-C689-935A-567B1985E7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282" name="Star: 5 Points 4418">
                  <a:hlinkClick r:id="rId34"/>
                  <a:extLst>
                    <a:ext uri="{FF2B5EF4-FFF2-40B4-BE49-F238E27FC236}">
                      <a16:creationId xmlns:a16="http://schemas.microsoft.com/office/drawing/2014/main" id="{38AD6A1D-D7C5-0AA0-87A8-14C8F9ACAC8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283" name="Star: 5 Points 4419">
                  <a:extLst>
                    <a:ext uri="{FF2B5EF4-FFF2-40B4-BE49-F238E27FC236}">
                      <a16:creationId xmlns:a16="http://schemas.microsoft.com/office/drawing/2014/main" id="{F99E15ED-7E29-40CD-D673-D674322EE3F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8051" name="FTU - dermatome for T12">
              <a:extLst>
                <a:ext uri="{FF2B5EF4-FFF2-40B4-BE49-F238E27FC236}">
                  <a16:creationId xmlns:a16="http://schemas.microsoft.com/office/drawing/2014/main" id="{B616DADE-1EE8-92E7-F7F8-F6027A06A857}"/>
                </a:ext>
              </a:extLst>
            </p:cNvPr>
            <p:cNvGrpSpPr/>
            <p:nvPr/>
          </p:nvGrpSpPr>
          <p:grpSpPr>
            <a:xfrm>
              <a:off x="41099896" y="14056713"/>
              <a:ext cx="1440000" cy="216000"/>
              <a:chOff x="41099896" y="14056713"/>
              <a:chExt cx="1440000" cy="216000"/>
            </a:xfrm>
          </p:grpSpPr>
          <p:sp>
            <p:nvSpPr>
              <p:cNvPr id="8269" name="FTU - dermatome for T12">
                <a:extLst>
                  <a:ext uri="{FF2B5EF4-FFF2-40B4-BE49-F238E27FC236}">
                    <a16:creationId xmlns:a16="http://schemas.microsoft.com/office/drawing/2014/main" id="{564032C6-F555-DF0F-B44A-77F1D456B75E}"/>
                  </a:ext>
                </a:extLst>
              </p:cNvPr>
              <p:cNvSpPr txBox="1"/>
              <p:nvPr/>
            </p:nvSpPr>
            <p:spPr>
              <a:xfrm>
                <a:off x="41099896" y="1405671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270" name="dock">
                <a:extLst>
                  <a:ext uri="{FF2B5EF4-FFF2-40B4-BE49-F238E27FC236}">
                    <a16:creationId xmlns:a16="http://schemas.microsoft.com/office/drawing/2014/main" id="{06F733D1-003C-7F89-BFC5-1EADF029F32E}"/>
                  </a:ext>
                </a:extLst>
              </p:cNvPr>
              <p:cNvGrpSpPr/>
              <p:nvPr/>
            </p:nvGrpSpPr>
            <p:grpSpPr>
              <a:xfrm flipH="1">
                <a:off x="41485349" y="14073297"/>
                <a:ext cx="57600" cy="186737"/>
                <a:chOff x="2890221" y="12245125"/>
                <a:chExt cx="57600" cy="186737"/>
              </a:xfrm>
            </p:grpSpPr>
            <p:sp>
              <p:nvSpPr>
                <p:cNvPr id="8275" name="Text Box 3086">
                  <a:extLst>
                    <a:ext uri="{FF2B5EF4-FFF2-40B4-BE49-F238E27FC236}">
                      <a16:creationId xmlns:a16="http://schemas.microsoft.com/office/drawing/2014/main" id="{4640DDB6-85A5-C139-5C0A-8213D731A54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76" name="Text Box 3086">
                  <a:extLst>
                    <a:ext uri="{FF2B5EF4-FFF2-40B4-BE49-F238E27FC236}">
                      <a16:creationId xmlns:a16="http://schemas.microsoft.com/office/drawing/2014/main" id="{9E6E4D55-9310-9FE6-178E-D2A4892F1ED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77" name="Text Box 3086">
                  <a:extLst>
                    <a:ext uri="{FF2B5EF4-FFF2-40B4-BE49-F238E27FC236}">
                      <a16:creationId xmlns:a16="http://schemas.microsoft.com/office/drawing/2014/main" id="{27177C88-0BBA-C3F7-7A88-9436AE727BC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271" name="link">
                <a:extLst>
                  <a:ext uri="{FF2B5EF4-FFF2-40B4-BE49-F238E27FC236}">
                    <a16:creationId xmlns:a16="http://schemas.microsoft.com/office/drawing/2014/main" id="{8A54149B-9F99-02A9-7110-AD458268D7B9}"/>
                  </a:ext>
                </a:extLst>
              </p:cNvPr>
              <p:cNvGrpSpPr/>
              <p:nvPr/>
            </p:nvGrpSpPr>
            <p:grpSpPr>
              <a:xfrm>
                <a:off x="41644138" y="14179997"/>
                <a:ext cx="271971" cy="72000"/>
                <a:chOff x="3760880" y="4097231"/>
                <a:chExt cx="271971" cy="72000"/>
              </a:xfrm>
            </p:grpSpPr>
            <p:sp>
              <p:nvSpPr>
                <p:cNvPr id="8272" name="Star: 5 Points 4401">
                  <a:hlinkClick r:id="rId33"/>
                  <a:extLst>
                    <a:ext uri="{FF2B5EF4-FFF2-40B4-BE49-F238E27FC236}">
                      <a16:creationId xmlns:a16="http://schemas.microsoft.com/office/drawing/2014/main" id="{001970FD-05C0-8D97-C621-4DEAF13732C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273" name="Star: 5 Points 4402">
                  <a:hlinkClick r:id="rId34"/>
                  <a:extLst>
                    <a:ext uri="{FF2B5EF4-FFF2-40B4-BE49-F238E27FC236}">
                      <a16:creationId xmlns:a16="http://schemas.microsoft.com/office/drawing/2014/main" id="{B7C585A0-6B30-A9D2-90D8-F1443465FB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274" name="Star: 5 Points 4403">
                  <a:extLst>
                    <a:ext uri="{FF2B5EF4-FFF2-40B4-BE49-F238E27FC236}">
                      <a16:creationId xmlns:a16="http://schemas.microsoft.com/office/drawing/2014/main" id="{F70A6160-DDEB-09BB-553F-5FFEF09485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8066" name="FTU - dermatome for L1">
              <a:extLst>
                <a:ext uri="{FF2B5EF4-FFF2-40B4-BE49-F238E27FC236}">
                  <a16:creationId xmlns:a16="http://schemas.microsoft.com/office/drawing/2014/main" id="{619E3F74-8502-CAB8-A33B-C5C1F823C103}"/>
                </a:ext>
              </a:extLst>
            </p:cNvPr>
            <p:cNvGrpSpPr/>
            <p:nvPr/>
          </p:nvGrpSpPr>
          <p:grpSpPr>
            <a:xfrm>
              <a:off x="41099896" y="14306145"/>
              <a:ext cx="1440000" cy="216000"/>
              <a:chOff x="41099896" y="14306145"/>
              <a:chExt cx="1440000" cy="216000"/>
            </a:xfrm>
          </p:grpSpPr>
          <p:sp>
            <p:nvSpPr>
              <p:cNvPr id="8260" name="FTU - dermatome for L1">
                <a:extLst>
                  <a:ext uri="{FF2B5EF4-FFF2-40B4-BE49-F238E27FC236}">
                    <a16:creationId xmlns:a16="http://schemas.microsoft.com/office/drawing/2014/main" id="{2D39B62A-9141-1AC3-4DA8-182DFCEEC60B}"/>
                  </a:ext>
                </a:extLst>
              </p:cNvPr>
              <p:cNvSpPr txBox="1"/>
              <p:nvPr/>
            </p:nvSpPr>
            <p:spPr>
              <a:xfrm>
                <a:off x="41099896" y="1430614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261" name="dock">
                <a:extLst>
                  <a:ext uri="{FF2B5EF4-FFF2-40B4-BE49-F238E27FC236}">
                    <a16:creationId xmlns:a16="http://schemas.microsoft.com/office/drawing/2014/main" id="{CFF101B6-3B8E-F910-77C1-D7DF7174BFC9}"/>
                  </a:ext>
                </a:extLst>
              </p:cNvPr>
              <p:cNvGrpSpPr/>
              <p:nvPr/>
            </p:nvGrpSpPr>
            <p:grpSpPr>
              <a:xfrm flipH="1">
                <a:off x="41485349" y="14322729"/>
                <a:ext cx="57600" cy="186737"/>
                <a:chOff x="2890221" y="12245125"/>
                <a:chExt cx="57600" cy="186737"/>
              </a:xfrm>
            </p:grpSpPr>
            <p:sp>
              <p:nvSpPr>
                <p:cNvPr id="8266" name="Text Box 3086">
                  <a:extLst>
                    <a:ext uri="{FF2B5EF4-FFF2-40B4-BE49-F238E27FC236}">
                      <a16:creationId xmlns:a16="http://schemas.microsoft.com/office/drawing/2014/main" id="{382D9119-AE3B-6054-B95A-E2C4079AA2E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67" name="Text Box 3086">
                  <a:extLst>
                    <a:ext uri="{FF2B5EF4-FFF2-40B4-BE49-F238E27FC236}">
                      <a16:creationId xmlns:a16="http://schemas.microsoft.com/office/drawing/2014/main" id="{7F3626FD-EABB-2028-298A-2E5BA27DD20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68" name="Text Box 3086">
                  <a:extLst>
                    <a:ext uri="{FF2B5EF4-FFF2-40B4-BE49-F238E27FC236}">
                      <a16:creationId xmlns:a16="http://schemas.microsoft.com/office/drawing/2014/main" id="{4E47AC77-89C8-5B0A-AE7C-02343FF4CB2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262" name="link">
                <a:extLst>
                  <a:ext uri="{FF2B5EF4-FFF2-40B4-BE49-F238E27FC236}">
                    <a16:creationId xmlns:a16="http://schemas.microsoft.com/office/drawing/2014/main" id="{E4EB5BB9-AB74-913F-18FF-5F9DC150566C}"/>
                  </a:ext>
                </a:extLst>
              </p:cNvPr>
              <p:cNvGrpSpPr/>
              <p:nvPr/>
            </p:nvGrpSpPr>
            <p:grpSpPr>
              <a:xfrm>
                <a:off x="41644138" y="14429429"/>
                <a:ext cx="271971" cy="72000"/>
                <a:chOff x="3760880" y="4097231"/>
                <a:chExt cx="271971" cy="72000"/>
              </a:xfrm>
            </p:grpSpPr>
            <p:sp>
              <p:nvSpPr>
                <p:cNvPr id="8263" name="Star: 5 Points 4385">
                  <a:hlinkClick r:id="rId33"/>
                  <a:extLst>
                    <a:ext uri="{FF2B5EF4-FFF2-40B4-BE49-F238E27FC236}">
                      <a16:creationId xmlns:a16="http://schemas.microsoft.com/office/drawing/2014/main" id="{B045432E-97A7-94BC-FD58-3FC2C915AF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264" name="Star: 5 Points 4386">
                  <a:hlinkClick r:id="rId34"/>
                  <a:extLst>
                    <a:ext uri="{FF2B5EF4-FFF2-40B4-BE49-F238E27FC236}">
                      <a16:creationId xmlns:a16="http://schemas.microsoft.com/office/drawing/2014/main" id="{C447B4DD-5023-C91B-CD82-C79CD9A8633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265" name="Star: 5 Points 4387">
                  <a:extLst>
                    <a:ext uri="{FF2B5EF4-FFF2-40B4-BE49-F238E27FC236}">
                      <a16:creationId xmlns:a16="http://schemas.microsoft.com/office/drawing/2014/main" id="{053FCD75-E735-3E82-3EE2-78CA0AC3097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8067" name="FTU - dermatome for L2">
              <a:extLst>
                <a:ext uri="{FF2B5EF4-FFF2-40B4-BE49-F238E27FC236}">
                  <a16:creationId xmlns:a16="http://schemas.microsoft.com/office/drawing/2014/main" id="{F9D2ED31-920D-328B-145B-3428F039CA15}"/>
                </a:ext>
              </a:extLst>
            </p:cNvPr>
            <p:cNvGrpSpPr/>
            <p:nvPr/>
          </p:nvGrpSpPr>
          <p:grpSpPr>
            <a:xfrm>
              <a:off x="41099896" y="14555577"/>
              <a:ext cx="1440000" cy="216000"/>
              <a:chOff x="41099896" y="14555577"/>
              <a:chExt cx="1440000" cy="216000"/>
            </a:xfrm>
          </p:grpSpPr>
          <p:sp>
            <p:nvSpPr>
              <p:cNvPr id="8251" name="FTU - dermatome for L2">
                <a:extLst>
                  <a:ext uri="{FF2B5EF4-FFF2-40B4-BE49-F238E27FC236}">
                    <a16:creationId xmlns:a16="http://schemas.microsoft.com/office/drawing/2014/main" id="{7BC933DE-A74D-7459-9217-ED949274015C}"/>
                  </a:ext>
                </a:extLst>
              </p:cNvPr>
              <p:cNvSpPr txBox="1"/>
              <p:nvPr/>
            </p:nvSpPr>
            <p:spPr>
              <a:xfrm>
                <a:off x="41099896" y="1455557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252" name="dock">
                <a:extLst>
                  <a:ext uri="{FF2B5EF4-FFF2-40B4-BE49-F238E27FC236}">
                    <a16:creationId xmlns:a16="http://schemas.microsoft.com/office/drawing/2014/main" id="{4BB71DFA-F150-9774-0424-88BB36E3D69E}"/>
                  </a:ext>
                </a:extLst>
              </p:cNvPr>
              <p:cNvGrpSpPr/>
              <p:nvPr/>
            </p:nvGrpSpPr>
            <p:grpSpPr>
              <a:xfrm flipH="1">
                <a:off x="41485349" y="14572161"/>
                <a:ext cx="57600" cy="186737"/>
                <a:chOff x="2890221" y="12245125"/>
                <a:chExt cx="57600" cy="186737"/>
              </a:xfrm>
            </p:grpSpPr>
            <p:sp>
              <p:nvSpPr>
                <p:cNvPr id="8257" name="Text Box 3086">
                  <a:extLst>
                    <a:ext uri="{FF2B5EF4-FFF2-40B4-BE49-F238E27FC236}">
                      <a16:creationId xmlns:a16="http://schemas.microsoft.com/office/drawing/2014/main" id="{A20B556F-AEEE-863E-E247-439196338C2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58" name="Text Box 3086">
                  <a:extLst>
                    <a:ext uri="{FF2B5EF4-FFF2-40B4-BE49-F238E27FC236}">
                      <a16:creationId xmlns:a16="http://schemas.microsoft.com/office/drawing/2014/main" id="{4F7DA468-6BA5-7A48-4FFA-5DFCE8B055A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59" name="Text Box 3086">
                  <a:extLst>
                    <a:ext uri="{FF2B5EF4-FFF2-40B4-BE49-F238E27FC236}">
                      <a16:creationId xmlns:a16="http://schemas.microsoft.com/office/drawing/2014/main" id="{069E0C74-23D1-AB2A-83AB-9849DB715A9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253" name="link">
                <a:extLst>
                  <a:ext uri="{FF2B5EF4-FFF2-40B4-BE49-F238E27FC236}">
                    <a16:creationId xmlns:a16="http://schemas.microsoft.com/office/drawing/2014/main" id="{2032B40A-899D-8B06-1F1F-1F89FAD389CC}"/>
                  </a:ext>
                </a:extLst>
              </p:cNvPr>
              <p:cNvGrpSpPr/>
              <p:nvPr/>
            </p:nvGrpSpPr>
            <p:grpSpPr>
              <a:xfrm>
                <a:off x="41644138" y="14678861"/>
                <a:ext cx="271971" cy="72000"/>
                <a:chOff x="3760880" y="4097231"/>
                <a:chExt cx="271971" cy="72000"/>
              </a:xfrm>
            </p:grpSpPr>
            <p:sp>
              <p:nvSpPr>
                <p:cNvPr id="8254" name="Star: 5 Points 4369">
                  <a:hlinkClick r:id="rId33"/>
                  <a:extLst>
                    <a:ext uri="{FF2B5EF4-FFF2-40B4-BE49-F238E27FC236}">
                      <a16:creationId xmlns:a16="http://schemas.microsoft.com/office/drawing/2014/main" id="{5159186F-B11B-DAA1-130B-FDCA78881E0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255" name="Star: 5 Points 4370">
                  <a:hlinkClick r:id="rId34"/>
                  <a:extLst>
                    <a:ext uri="{FF2B5EF4-FFF2-40B4-BE49-F238E27FC236}">
                      <a16:creationId xmlns:a16="http://schemas.microsoft.com/office/drawing/2014/main" id="{59139BBF-1271-B0C7-4BD9-47120F661AE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256" name="Star: 5 Points 4371">
                  <a:extLst>
                    <a:ext uri="{FF2B5EF4-FFF2-40B4-BE49-F238E27FC236}">
                      <a16:creationId xmlns:a16="http://schemas.microsoft.com/office/drawing/2014/main" id="{1141C451-F3F9-B021-2F87-BEFC5279DB3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8068" name="FTU - dermatome for L3">
              <a:extLst>
                <a:ext uri="{FF2B5EF4-FFF2-40B4-BE49-F238E27FC236}">
                  <a16:creationId xmlns:a16="http://schemas.microsoft.com/office/drawing/2014/main" id="{03A63A33-13F9-7E0F-FD3B-F9B05A434DA4}"/>
                </a:ext>
              </a:extLst>
            </p:cNvPr>
            <p:cNvGrpSpPr/>
            <p:nvPr/>
          </p:nvGrpSpPr>
          <p:grpSpPr>
            <a:xfrm>
              <a:off x="41099896" y="14805009"/>
              <a:ext cx="1440000" cy="216000"/>
              <a:chOff x="41099896" y="14805009"/>
              <a:chExt cx="1440000" cy="216000"/>
            </a:xfrm>
          </p:grpSpPr>
          <p:sp>
            <p:nvSpPr>
              <p:cNvPr id="8242" name="FTU - dermatome for L3">
                <a:extLst>
                  <a:ext uri="{FF2B5EF4-FFF2-40B4-BE49-F238E27FC236}">
                    <a16:creationId xmlns:a16="http://schemas.microsoft.com/office/drawing/2014/main" id="{7886843E-5C2C-8C0C-B2D6-F2FF1D380938}"/>
                  </a:ext>
                </a:extLst>
              </p:cNvPr>
              <p:cNvSpPr txBox="1"/>
              <p:nvPr/>
            </p:nvSpPr>
            <p:spPr>
              <a:xfrm>
                <a:off x="41099896" y="1480500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243" name="dock">
                <a:extLst>
                  <a:ext uri="{FF2B5EF4-FFF2-40B4-BE49-F238E27FC236}">
                    <a16:creationId xmlns:a16="http://schemas.microsoft.com/office/drawing/2014/main" id="{0F5DAF1E-DCA8-AF00-88FC-DB6FBBF33F0A}"/>
                  </a:ext>
                </a:extLst>
              </p:cNvPr>
              <p:cNvGrpSpPr/>
              <p:nvPr/>
            </p:nvGrpSpPr>
            <p:grpSpPr>
              <a:xfrm flipH="1">
                <a:off x="41485349" y="14821593"/>
                <a:ext cx="57600" cy="186737"/>
                <a:chOff x="2890221" y="12245125"/>
                <a:chExt cx="57600" cy="186737"/>
              </a:xfrm>
            </p:grpSpPr>
            <p:sp>
              <p:nvSpPr>
                <p:cNvPr id="8248" name="Text Box 3086">
                  <a:extLst>
                    <a:ext uri="{FF2B5EF4-FFF2-40B4-BE49-F238E27FC236}">
                      <a16:creationId xmlns:a16="http://schemas.microsoft.com/office/drawing/2014/main" id="{6C969D79-428B-6F7A-309D-EA0E3B90380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49" name="Text Box 3086">
                  <a:extLst>
                    <a:ext uri="{FF2B5EF4-FFF2-40B4-BE49-F238E27FC236}">
                      <a16:creationId xmlns:a16="http://schemas.microsoft.com/office/drawing/2014/main" id="{70E17F8B-BA10-8AC0-579A-C987BAC57F6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50" name="Text Box 3086">
                  <a:extLst>
                    <a:ext uri="{FF2B5EF4-FFF2-40B4-BE49-F238E27FC236}">
                      <a16:creationId xmlns:a16="http://schemas.microsoft.com/office/drawing/2014/main" id="{0527A70E-9BAE-BA90-2695-2E489E5DC05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244" name="link">
                <a:extLst>
                  <a:ext uri="{FF2B5EF4-FFF2-40B4-BE49-F238E27FC236}">
                    <a16:creationId xmlns:a16="http://schemas.microsoft.com/office/drawing/2014/main" id="{99A25BDA-5B25-CA75-D93F-FEE85B7D9B59}"/>
                  </a:ext>
                </a:extLst>
              </p:cNvPr>
              <p:cNvGrpSpPr/>
              <p:nvPr/>
            </p:nvGrpSpPr>
            <p:grpSpPr>
              <a:xfrm>
                <a:off x="41644138" y="14928293"/>
                <a:ext cx="271971" cy="72000"/>
                <a:chOff x="3760880" y="4097231"/>
                <a:chExt cx="271971" cy="72000"/>
              </a:xfrm>
            </p:grpSpPr>
            <p:sp>
              <p:nvSpPr>
                <p:cNvPr id="8245" name="Star: 5 Points 4586">
                  <a:hlinkClick r:id="rId33"/>
                  <a:extLst>
                    <a:ext uri="{FF2B5EF4-FFF2-40B4-BE49-F238E27FC236}">
                      <a16:creationId xmlns:a16="http://schemas.microsoft.com/office/drawing/2014/main" id="{4FBE2444-89C3-AA0A-26EA-D7DBE51151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246" name="Star: 5 Points 4587">
                  <a:hlinkClick r:id="rId34"/>
                  <a:extLst>
                    <a:ext uri="{FF2B5EF4-FFF2-40B4-BE49-F238E27FC236}">
                      <a16:creationId xmlns:a16="http://schemas.microsoft.com/office/drawing/2014/main" id="{F2776C22-B554-6233-F69F-2BBBCB5CCD5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247" name="Star: 5 Points 4588">
                  <a:extLst>
                    <a:ext uri="{FF2B5EF4-FFF2-40B4-BE49-F238E27FC236}">
                      <a16:creationId xmlns:a16="http://schemas.microsoft.com/office/drawing/2014/main" id="{0A95CC75-0ABC-B3BE-5AA9-332A1137F3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8070" name="FTU - dermatome for L4">
              <a:extLst>
                <a:ext uri="{FF2B5EF4-FFF2-40B4-BE49-F238E27FC236}">
                  <a16:creationId xmlns:a16="http://schemas.microsoft.com/office/drawing/2014/main" id="{16E7EA47-0227-BE4F-8300-845C5B5292A9}"/>
                </a:ext>
              </a:extLst>
            </p:cNvPr>
            <p:cNvGrpSpPr/>
            <p:nvPr/>
          </p:nvGrpSpPr>
          <p:grpSpPr>
            <a:xfrm>
              <a:off x="41099896" y="15054441"/>
              <a:ext cx="1440000" cy="216000"/>
              <a:chOff x="41099896" y="15054441"/>
              <a:chExt cx="1440000" cy="216000"/>
            </a:xfrm>
          </p:grpSpPr>
          <p:sp>
            <p:nvSpPr>
              <p:cNvPr id="8233" name="FTU - dermatome for L4">
                <a:extLst>
                  <a:ext uri="{FF2B5EF4-FFF2-40B4-BE49-F238E27FC236}">
                    <a16:creationId xmlns:a16="http://schemas.microsoft.com/office/drawing/2014/main" id="{AF4FC338-916A-8545-E1A0-44C46DB7AA30}"/>
                  </a:ext>
                </a:extLst>
              </p:cNvPr>
              <p:cNvSpPr txBox="1"/>
              <p:nvPr/>
            </p:nvSpPr>
            <p:spPr>
              <a:xfrm>
                <a:off x="41099896" y="1505444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234" name="dock">
                <a:extLst>
                  <a:ext uri="{FF2B5EF4-FFF2-40B4-BE49-F238E27FC236}">
                    <a16:creationId xmlns:a16="http://schemas.microsoft.com/office/drawing/2014/main" id="{49B76408-68A0-C452-4806-1E27BD6208F3}"/>
                  </a:ext>
                </a:extLst>
              </p:cNvPr>
              <p:cNvGrpSpPr/>
              <p:nvPr/>
            </p:nvGrpSpPr>
            <p:grpSpPr>
              <a:xfrm flipH="1">
                <a:off x="41485349" y="15071025"/>
                <a:ext cx="57600" cy="186737"/>
                <a:chOff x="2890221" y="12245125"/>
                <a:chExt cx="57600" cy="186737"/>
              </a:xfrm>
            </p:grpSpPr>
            <p:sp>
              <p:nvSpPr>
                <p:cNvPr id="8239" name="Text Box 3086">
                  <a:extLst>
                    <a:ext uri="{FF2B5EF4-FFF2-40B4-BE49-F238E27FC236}">
                      <a16:creationId xmlns:a16="http://schemas.microsoft.com/office/drawing/2014/main" id="{FDBE0385-DCF8-C5CC-9DB7-5D78387CB2B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40" name="Text Box 3086">
                  <a:extLst>
                    <a:ext uri="{FF2B5EF4-FFF2-40B4-BE49-F238E27FC236}">
                      <a16:creationId xmlns:a16="http://schemas.microsoft.com/office/drawing/2014/main" id="{36F1CD0D-90AB-D6AB-6794-E2DD2E13982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41" name="Text Box 3086">
                  <a:extLst>
                    <a:ext uri="{FF2B5EF4-FFF2-40B4-BE49-F238E27FC236}">
                      <a16:creationId xmlns:a16="http://schemas.microsoft.com/office/drawing/2014/main" id="{C0B65EE1-CD43-472A-8900-A0CA580C47A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235" name="link">
                <a:extLst>
                  <a:ext uri="{FF2B5EF4-FFF2-40B4-BE49-F238E27FC236}">
                    <a16:creationId xmlns:a16="http://schemas.microsoft.com/office/drawing/2014/main" id="{41ECDDFD-141E-7003-2503-B52C0AF5AEE3}"/>
                  </a:ext>
                </a:extLst>
              </p:cNvPr>
              <p:cNvGrpSpPr/>
              <p:nvPr/>
            </p:nvGrpSpPr>
            <p:grpSpPr>
              <a:xfrm>
                <a:off x="41644138" y="15177725"/>
                <a:ext cx="271971" cy="72000"/>
                <a:chOff x="3760880" y="4097231"/>
                <a:chExt cx="271971" cy="72000"/>
              </a:xfrm>
            </p:grpSpPr>
            <p:sp>
              <p:nvSpPr>
                <p:cNvPr id="8236" name="Star: 5 Points 4570">
                  <a:hlinkClick r:id="rId33"/>
                  <a:extLst>
                    <a:ext uri="{FF2B5EF4-FFF2-40B4-BE49-F238E27FC236}">
                      <a16:creationId xmlns:a16="http://schemas.microsoft.com/office/drawing/2014/main" id="{9EF61674-C17F-184D-76D8-32D1711F59E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237" name="Star: 5 Points 4571">
                  <a:hlinkClick r:id="rId34"/>
                  <a:extLst>
                    <a:ext uri="{FF2B5EF4-FFF2-40B4-BE49-F238E27FC236}">
                      <a16:creationId xmlns:a16="http://schemas.microsoft.com/office/drawing/2014/main" id="{3E2095A6-DF2A-C8B7-0251-6FE063FCAA7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238" name="Star: 5 Points 4572">
                  <a:extLst>
                    <a:ext uri="{FF2B5EF4-FFF2-40B4-BE49-F238E27FC236}">
                      <a16:creationId xmlns:a16="http://schemas.microsoft.com/office/drawing/2014/main" id="{43FF3D18-BE61-2524-8743-0321F9F986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8071" name="FTU - dermatome for L6">
              <a:extLst>
                <a:ext uri="{FF2B5EF4-FFF2-40B4-BE49-F238E27FC236}">
                  <a16:creationId xmlns:a16="http://schemas.microsoft.com/office/drawing/2014/main" id="{A1D8536C-821E-3A85-EFC3-C646D09A5611}"/>
                </a:ext>
              </a:extLst>
            </p:cNvPr>
            <p:cNvGrpSpPr/>
            <p:nvPr/>
          </p:nvGrpSpPr>
          <p:grpSpPr>
            <a:xfrm>
              <a:off x="41099896" y="15303873"/>
              <a:ext cx="1440000" cy="216000"/>
              <a:chOff x="41099896" y="15303873"/>
              <a:chExt cx="1440000" cy="216000"/>
            </a:xfrm>
          </p:grpSpPr>
          <p:sp>
            <p:nvSpPr>
              <p:cNvPr id="8224" name="FTU - dermatome for L5">
                <a:extLst>
                  <a:ext uri="{FF2B5EF4-FFF2-40B4-BE49-F238E27FC236}">
                    <a16:creationId xmlns:a16="http://schemas.microsoft.com/office/drawing/2014/main" id="{75DEEE73-7E46-D3F7-21F5-070007802E79}"/>
                  </a:ext>
                </a:extLst>
              </p:cNvPr>
              <p:cNvSpPr txBox="1"/>
              <p:nvPr/>
            </p:nvSpPr>
            <p:spPr>
              <a:xfrm>
                <a:off x="41099896" y="1530387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225" name="dock">
                <a:extLst>
                  <a:ext uri="{FF2B5EF4-FFF2-40B4-BE49-F238E27FC236}">
                    <a16:creationId xmlns:a16="http://schemas.microsoft.com/office/drawing/2014/main" id="{56B2C794-1D85-767A-05FB-157E870A3F8D}"/>
                  </a:ext>
                </a:extLst>
              </p:cNvPr>
              <p:cNvGrpSpPr/>
              <p:nvPr/>
            </p:nvGrpSpPr>
            <p:grpSpPr>
              <a:xfrm flipH="1">
                <a:off x="41485349" y="15320457"/>
                <a:ext cx="57600" cy="186737"/>
                <a:chOff x="2890221" y="12245125"/>
                <a:chExt cx="57600" cy="186737"/>
              </a:xfrm>
            </p:grpSpPr>
            <p:sp>
              <p:nvSpPr>
                <p:cNvPr id="8230" name="Text Box 3086">
                  <a:extLst>
                    <a:ext uri="{FF2B5EF4-FFF2-40B4-BE49-F238E27FC236}">
                      <a16:creationId xmlns:a16="http://schemas.microsoft.com/office/drawing/2014/main" id="{178637EA-EA42-A5EE-2F32-4FFC4542403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31" name="Text Box 3086">
                  <a:extLst>
                    <a:ext uri="{FF2B5EF4-FFF2-40B4-BE49-F238E27FC236}">
                      <a16:creationId xmlns:a16="http://schemas.microsoft.com/office/drawing/2014/main" id="{84D8B394-FE35-54BA-ADDA-A6E12121D55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32" name="Text Box 3086">
                  <a:extLst>
                    <a:ext uri="{FF2B5EF4-FFF2-40B4-BE49-F238E27FC236}">
                      <a16:creationId xmlns:a16="http://schemas.microsoft.com/office/drawing/2014/main" id="{61ECB1C6-3CCB-69CD-8488-7A272D26B74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226" name="link">
                <a:extLst>
                  <a:ext uri="{FF2B5EF4-FFF2-40B4-BE49-F238E27FC236}">
                    <a16:creationId xmlns:a16="http://schemas.microsoft.com/office/drawing/2014/main" id="{C0B1FD13-51F4-155D-994A-99B3166477EE}"/>
                  </a:ext>
                </a:extLst>
              </p:cNvPr>
              <p:cNvGrpSpPr/>
              <p:nvPr/>
            </p:nvGrpSpPr>
            <p:grpSpPr>
              <a:xfrm>
                <a:off x="41644138" y="15427157"/>
                <a:ext cx="271971" cy="72000"/>
                <a:chOff x="3760880" y="4097231"/>
                <a:chExt cx="271971" cy="72000"/>
              </a:xfrm>
            </p:grpSpPr>
            <p:sp>
              <p:nvSpPr>
                <p:cNvPr id="8227" name="Star: 5 Points 4554">
                  <a:hlinkClick r:id="rId33"/>
                  <a:extLst>
                    <a:ext uri="{FF2B5EF4-FFF2-40B4-BE49-F238E27FC236}">
                      <a16:creationId xmlns:a16="http://schemas.microsoft.com/office/drawing/2014/main" id="{9CDE355B-21E6-8863-B07C-933EBD894E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228" name="Star: 5 Points 4555">
                  <a:hlinkClick r:id="rId34"/>
                  <a:extLst>
                    <a:ext uri="{FF2B5EF4-FFF2-40B4-BE49-F238E27FC236}">
                      <a16:creationId xmlns:a16="http://schemas.microsoft.com/office/drawing/2014/main" id="{EE66F56C-AB3D-0DEF-F5D4-B72302DA26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229" name="Star: 5 Points 4556">
                  <a:extLst>
                    <a:ext uri="{FF2B5EF4-FFF2-40B4-BE49-F238E27FC236}">
                      <a16:creationId xmlns:a16="http://schemas.microsoft.com/office/drawing/2014/main" id="{210940B3-D014-4A5D-8296-82B14D02AD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8072" name="FTU - dermatome for S1">
              <a:extLst>
                <a:ext uri="{FF2B5EF4-FFF2-40B4-BE49-F238E27FC236}">
                  <a16:creationId xmlns:a16="http://schemas.microsoft.com/office/drawing/2014/main" id="{96561440-9AB0-A99F-3D41-B293E2E5F183}"/>
                </a:ext>
              </a:extLst>
            </p:cNvPr>
            <p:cNvGrpSpPr/>
            <p:nvPr/>
          </p:nvGrpSpPr>
          <p:grpSpPr>
            <a:xfrm>
              <a:off x="41099896" y="15553305"/>
              <a:ext cx="1440000" cy="216000"/>
              <a:chOff x="41099896" y="15553305"/>
              <a:chExt cx="1440000" cy="216000"/>
            </a:xfrm>
          </p:grpSpPr>
          <p:sp>
            <p:nvSpPr>
              <p:cNvPr id="8215" name="FTU - dermatome for S1">
                <a:extLst>
                  <a:ext uri="{FF2B5EF4-FFF2-40B4-BE49-F238E27FC236}">
                    <a16:creationId xmlns:a16="http://schemas.microsoft.com/office/drawing/2014/main" id="{9FF11AC3-0B45-B8B2-2DC8-C6A666078E58}"/>
                  </a:ext>
                </a:extLst>
              </p:cNvPr>
              <p:cNvSpPr txBox="1"/>
              <p:nvPr/>
            </p:nvSpPr>
            <p:spPr>
              <a:xfrm>
                <a:off x="41099896" y="1555330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216" name="dock">
                <a:extLst>
                  <a:ext uri="{FF2B5EF4-FFF2-40B4-BE49-F238E27FC236}">
                    <a16:creationId xmlns:a16="http://schemas.microsoft.com/office/drawing/2014/main" id="{FD5DB1C1-338E-B844-30F2-888A6B949024}"/>
                  </a:ext>
                </a:extLst>
              </p:cNvPr>
              <p:cNvGrpSpPr/>
              <p:nvPr/>
            </p:nvGrpSpPr>
            <p:grpSpPr>
              <a:xfrm flipH="1">
                <a:off x="41485349" y="15569889"/>
                <a:ext cx="57600" cy="186737"/>
                <a:chOff x="2890221" y="12245125"/>
                <a:chExt cx="57600" cy="186737"/>
              </a:xfrm>
            </p:grpSpPr>
            <p:sp>
              <p:nvSpPr>
                <p:cNvPr id="8221" name="Text Box 3086">
                  <a:extLst>
                    <a:ext uri="{FF2B5EF4-FFF2-40B4-BE49-F238E27FC236}">
                      <a16:creationId xmlns:a16="http://schemas.microsoft.com/office/drawing/2014/main" id="{BB70EBA7-988E-1254-1B67-57ADA36B95B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22" name="Text Box 3086">
                  <a:extLst>
                    <a:ext uri="{FF2B5EF4-FFF2-40B4-BE49-F238E27FC236}">
                      <a16:creationId xmlns:a16="http://schemas.microsoft.com/office/drawing/2014/main" id="{4BA8F397-CF22-E3F4-F173-7D857983EB7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23" name="Text Box 3086">
                  <a:extLst>
                    <a:ext uri="{FF2B5EF4-FFF2-40B4-BE49-F238E27FC236}">
                      <a16:creationId xmlns:a16="http://schemas.microsoft.com/office/drawing/2014/main" id="{9D5F7451-EB0C-6472-836D-68675FA3892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217" name="link">
                <a:extLst>
                  <a:ext uri="{FF2B5EF4-FFF2-40B4-BE49-F238E27FC236}">
                    <a16:creationId xmlns:a16="http://schemas.microsoft.com/office/drawing/2014/main" id="{530F4BBF-EE31-04DE-5CE3-F3736E07222B}"/>
                  </a:ext>
                </a:extLst>
              </p:cNvPr>
              <p:cNvGrpSpPr/>
              <p:nvPr/>
            </p:nvGrpSpPr>
            <p:grpSpPr>
              <a:xfrm>
                <a:off x="41644138" y="15676589"/>
                <a:ext cx="271971" cy="72000"/>
                <a:chOff x="3760880" y="4097231"/>
                <a:chExt cx="271971" cy="72000"/>
              </a:xfrm>
            </p:grpSpPr>
            <p:sp>
              <p:nvSpPr>
                <p:cNvPr id="8218" name="Star: 5 Points 4538">
                  <a:hlinkClick r:id="rId33"/>
                  <a:extLst>
                    <a:ext uri="{FF2B5EF4-FFF2-40B4-BE49-F238E27FC236}">
                      <a16:creationId xmlns:a16="http://schemas.microsoft.com/office/drawing/2014/main" id="{2A6CC450-3734-F4E5-D11D-587074860B2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219" name="Star: 5 Points 4539">
                  <a:hlinkClick r:id="rId34"/>
                  <a:extLst>
                    <a:ext uri="{FF2B5EF4-FFF2-40B4-BE49-F238E27FC236}">
                      <a16:creationId xmlns:a16="http://schemas.microsoft.com/office/drawing/2014/main" id="{1CB8A0D8-66C9-F065-C0B0-3899E6EA87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220" name="Star: 5 Points 4540">
                  <a:extLst>
                    <a:ext uri="{FF2B5EF4-FFF2-40B4-BE49-F238E27FC236}">
                      <a16:creationId xmlns:a16="http://schemas.microsoft.com/office/drawing/2014/main" id="{2B5CF5DE-3DAA-0236-1231-71F2F547DD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8085" name="FTU - dermatome for S2">
              <a:extLst>
                <a:ext uri="{FF2B5EF4-FFF2-40B4-BE49-F238E27FC236}">
                  <a16:creationId xmlns:a16="http://schemas.microsoft.com/office/drawing/2014/main" id="{BEA5B415-26EB-EB5C-A112-FA1C2B49704C}"/>
                </a:ext>
              </a:extLst>
            </p:cNvPr>
            <p:cNvGrpSpPr/>
            <p:nvPr/>
          </p:nvGrpSpPr>
          <p:grpSpPr>
            <a:xfrm>
              <a:off x="41099896" y="15803210"/>
              <a:ext cx="1440000" cy="216000"/>
              <a:chOff x="41099896" y="15803210"/>
              <a:chExt cx="1440000" cy="216000"/>
            </a:xfrm>
          </p:grpSpPr>
          <p:sp>
            <p:nvSpPr>
              <p:cNvPr id="8206" name="FTU - dermatome for S2">
                <a:extLst>
                  <a:ext uri="{FF2B5EF4-FFF2-40B4-BE49-F238E27FC236}">
                    <a16:creationId xmlns:a16="http://schemas.microsoft.com/office/drawing/2014/main" id="{FA20F313-E6DC-518F-9C1B-C516766CCCDA}"/>
                  </a:ext>
                </a:extLst>
              </p:cNvPr>
              <p:cNvSpPr txBox="1"/>
              <p:nvPr/>
            </p:nvSpPr>
            <p:spPr>
              <a:xfrm>
                <a:off x="41099896" y="1580321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207" name="dock">
                <a:extLst>
                  <a:ext uri="{FF2B5EF4-FFF2-40B4-BE49-F238E27FC236}">
                    <a16:creationId xmlns:a16="http://schemas.microsoft.com/office/drawing/2014/main" id="{D6694170-ED71-B5C0-DFBF-5C13AF65ABFE}"/>
                  </a:ext>
                </a:extLst>
              </p:cNvPr>
              <p:cNvGrpSpPr/>
              <p:nvPr/>
            </p:nvGrpSpPr>
            <p:grpSpPr>
              <a:xfrm flipH="1">
                <a:off x="41485349" y="15819794"/>
                <a:ext cx="57600" cy="186737"/>
                <a:chOff x="2890221" y="12245125"/>
                <a:chExt cx="57600" cy="186737"/>
              </a:xfrm>
            </p:grpSpPr>
            <p:sp>
              <p:nvSpPr>
                <p:cNvPr id="8212" name="Text Box 3086">
                  <a:extLst>
                    <a:ext uri="{FF2B5EF4-FFF2-40B4-BE49-F238E27FC236}">
                      <a16:creationId xmlns:a16="http://schemas.microsoft.com/office/drawing/2014/main" id="{4AC79779-FE83-B66F-5BC7-6FC47133890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13" name="Text Box 3086">
                  <a:extLst>
                    <a:ext uri="{FF2B5EF4-FFF2-40B4-BE49-F238E27FC236}">
                      <a16:creationId xmlns:a16="http://schemas.microsoft.com/office/drawing/2014/main" id="{EB3405EA-8D5E-B146-7579-71A7379567E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14" name="Text Box 3086">
                  <a:extLst>
                    <a:ext uri="{FF2B5EF4-FFF2-40B4-BE49-F238E27FC236}">
                      <a16:creationId xmlns:a16="http://schemas.microsoft.com/office/drawing/2014/main" id="{78FC87BD-7595-FCDA-B8C2-7BD5F7B4771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208" name="link">
                <a:extLst>
                  <a:ext uri="{FF2B5EF4-FFF2-40B4-BE49-F238E27FC236}">
                    <a16:creationId xmlns:a16="http://schemas.microsoft.com/office/drawing/2014/main" id="{04E9C414-45E8-16C9-6C88-9AAE5E8D2575}"/>
                  </a:ext>
                </a:extLst>
              </p:cNvPr>
              <p:cNvGrpSpPr/>
              <p:nvPr/>
            </p:nvGrpSpPr>
            <p:grpSpPr>
              <a:xfrm>
                <a:off x="41644138" y="15926494"/>
                <a:ext cx="271971" cy="72000"/>
                <a:chOff x="3760880" y="4097231"/>
                <a:chExt cx="271971" cy="72000"/>
              </a:xfrm>
            </p:grpSpPr>
            <p:sp>
              <p:nvSpPr>
                <p:cNvPr id="8209" name="Star: 5 Points 4522">
                  <a:hlinkClick r:id="rId33"/>
                  <a:extLst>
                    <a:ext uri="{FF2B5EF4-FFF2-40B4-BE49-F238E27FC236}">
                      <a16:creationId xmlns:a16="http://schemas.microsoft.com/office/drawing/2014/main" id="{291D56D7-6D28-1C61-D645-F022B49C4FE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210" name="Star: 5 Points 4523">
                  <a:hlinkClick r:id="rId34"/>
                  <a:extLst>
                    <a:ext uri="{FF2B5EF4-FFF2-40B4-BE49-F238E27FC236}">
                      <a16:creationId xmlns:a16="http://schemas.microsoft.com/office/drawing/2014/main" id="{E3638858-BED9-6AB9-AA43-AC1469086E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211" name="Star: 5 Points 4524">
                  <a:extLst>
                    <a:ext uri="{FF2B5EF4-FFF2-40B4-BE49-F238E27FC236}">
                      <a16:creationId xmlns:a16="http://schemas.microsoft.com/office/drawing/2014/main" id="{14267E63-D441-290B-7206-B5C0E015D7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8088" name="FTU - dermatome for S3">
              <a:extLst>
                <a:ext uri="{FF2B5EF4-FFF2-40B4-BE49-F238E27FC236}">
                  <a16:creationId xmlns:a16="http://schemas.microsoft.com/office/drawing/2014/main" id="{9A95D2BB-04A2-AE33-3182-F63A7E375577}"/>
                </a:ext>
              </a:extLst>
            </p:cNvPr>
            <p:cNvGrpSpPr/>
            <p:nvPr/>
          </p:nvGrpSpPr>
          <p:grpSpPr>
            <a:xfrm>
              <a:off x="41099896" y="16053115"/>
              <a:ext cx="1440000" cy="216000"/>
              <a:chOff x="41099896" y="16053115"/>
              <a:chExt cx="1440000" cy="216000"/>
            </a:xfrm>
          </p:grpSpPr>
          <p:sp>
            <p:nvSpPr>
              <p:cNvPr id="8197" name="FTU - dermatome for S3">
                <a:extLst>
                  <a:ext uri="{FF2B5EF4-FFF2-40B4-BE49-F238E27FC236}">
                    <a16:creationId xmlns:a16="http://schemas.microsoft.com/office/drawing/2014/main" id="{04F99D1B-65ED-7143-7F48-8F15F7D1FF15}"/>
                  </a:ext>
                </a:extLst>
              </p:cNvPr>
              <p:cNvSpPr txBox="1"/>
              <p:nvPr/>
            </p:nvSpPr>
            <p:spPr>
              <a:xfrm>
                <a:off x="41099896" y="1605311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198" name="dock">
                <a:extLst>
                  <a:ext uri="{FF2B5EF4-FFF2-40B4-BE49-F238E27FC236}">
                    <a16:creationId xmlns:a16="http://schemas.microsoft.com/office/drawing/2014/main" id="{83FCB83C-6153-A28D-AFA4-A8CB7ED754C5}"/>
                  </a:ext>
                </a:extLst>
              </p:cNvPr>
              <p:cNvGrpSpPr/>
              <p:nvPr/>
            </p:nvGrpSpPr>
            <p:grpSpPr>
              <a:xfrm flipH="1">
                <a:off x="41485349" y="16069699"/>
                <a:ext cx="57600" cy="186737"/>
                <a:chOff x="2890221" y="12245125"/>
                <a:chExt cx="57600" cy="186737"/>
              </a:xfrm>
            </p:grpSpPr>
            <p:sp>
              <p:nvSpPr>
                <p:cNvPr id="8203" name="Text Box 3086">
                  <a:extLst>
                    <a:ext uri="{FF2B5EF4-FFF2-40B4-BE49-F238E27FC236}">
                      <a16:creationId xmlns:a16="http://schemas.microsoft.com/office/drawing/2014/main" id="{5F2722E1-9B1B-9EC3-2F43-7177E6672EF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04" name="Text Box 3086">
                  <a:extLst>
                    <a:ext uri="{FF2B5EF4-FFF2-40B4-BE49-F238E27FC236}">
                      <a16:creationId xmlns:a16="http://schemas.microsoft.com/office/drawing/2014/main" id="{0379F5BC-5C55-92D7-7C0A-C3ADED48221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05" name="Text Box 3086">
                  <a:extLst>
                    <a:ext uri="{FF2B5EF4-FFF2-40B4-BE49-F238E27FC236}">
                      <a16:creationId xmlns:a16="http://schemas.microsoft.com/office/drawing/2014/main" id="{3DEABD66-36EE-60E3-AADF-4970D162529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199" name="link">
                <a:extLst>
                  <a:ext uri="{FF2B5EF4-FFF2-40B4-BE49-F238E27FC236}">
                    <a16:creationId xmlns:a16="http://schemas.microsoft.com/office/drawing/2014/main" id="{E7C69E70-ABF6-A8DB-7A20-F1FFE0EDA078}"/>
                  </a:ext>
                </a:extLst>
              </p:cNvPr>
              <p:cNvGrpSpPr/>
              <p:nvPr/>
            </p:nvGrpSpPr>
            <p:grpSpPr>
              <a:xfrm>
                <a:off x="41644138" y="16176399"/>
                <a:ext cx="271971" cy="72000"/>
                <a:chOff x="3760880" y="4097231"/>
                <a:chExt cx="271971" cy="72000"/>
              </a:xfrm>
            </p:grpSpPr>
            <p:sp>
              <p:nvSpPr>
                <p:cNvPr id="8200" name="Star: 5 Points 4506">
                  <a:hlinkClick r:id="rId33"/>
                  <a:extLst>
                    <a:ext uri="{FF2B5EF4-FFF2-40B4-BE49-F238E27FC236}">
                      <a16:creationId xmlns:a16="http://schemas.microsoft.com/office/drawing/2014/main" id="{5339B71F-2006-2A08-A684-D489023E486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201" name="Star: 5 Points 4507">
                  <a:hlinkClick r:id="rId34"/>
                  <a:extLst>
                    <a:ext uri="{FF2B5EF4-FFF2-40B4-BE49-F238E27FC236}">
                      <a16:creationId xmlns:a16="http://schemas.microsoft.com/office/drawing/2014/main" id="{58882B89-AB18-48B2-2CBD-BAB5FAE3AD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202" name="Star: 5 Points 4508">
                  <a:extLst>
                    <a:ext uri="{FF2B5EF4-FFF2-40B4-BE49-F238E27FC236}">
                      <a16:creationId xmlns:a16="http://schemas.microsoft.com/office/drawing/2014/main" id="{277173FC-F6A8-517D-B094-06936EDDCD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8098" name="FTU - dermatome for S4">
              <a:extLst>
                <a:ext uri="{FF2B5EF4-FFF2-40B4-BE49-F238E27FC236}">
                  <a16:creationId xmlns:a16="http://schemas.microsoft.com/office/drawing/2014/main" id="{32EAE531-5D8B-826B-BB30-2119A634C2E2}"/>
                </a:ext>
              </a:extLst>
            </p:cNvPr>
            <p:cNvGrpSpPr/>
            <p:nvPr/>
          </p:nvGrpSpPr>
          <p:grpSpPr>
            <a:xfrm>
              <a:off x="41099896" y="16303020"/>
              <a:ext cx="1440000" cy="216000"/>
              <a:chOff x="41099896" y="16303020"/>
              <a:chExt cx="1440000" cy="216000"/>
            </a:xfrm>
          </p:grpSpPr>
          <p:sp>
            <p:nvSpPr>
              <p:cNvPr id="8180" name="FTU - dermatome for S4">
                <a:extLst>
                  <a:ext uri="{FF2B5EF4-FFF2-40B4-BE49-F238E27FC236}">
                    <a16:creationId xmlns:a16="http://schemas.microsoft.com/office/drawing/2014/main" id="{24B4720F-1EBF-F5A0-7762-4E05CAE17D4E}"/>
                  </a:ext>
                </a:extLst>
              </p:cNvPr>
              <p:cNvSpPr txBox="1"/>
              <p:nvPr/>
            </p:nvSpPr>
            <p:spPr>
              <a:xfrm>
                <a:off x="41099896" y="1630302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181" name="dock">
                <a:extLst>
                  <a:ext uri="{FF2B5EF4-FFF2-40B4-BE49-F238E27FC236}">
                    <a16:creationId xmlns:a16="http://schemas.microsoft.com/office/drawing/2014/main" id="{59E39835-6BF7-4D41-F7F8-E7AEEC62882A}"/>
                  </a:ext>
                </a:extLst>
              </p:cNvPr>
              <p:cNvGrpSpPr/>
              <p:nvPr/>
            </p:nvGrpSpPr>
            <p:grpSpPr>
              <a:xfrm flipH="1">
                <a:off x="41485349" y="16319604"/>
                <a:ext cx="57600" cy="186737"/>
                <a:chOff x="2890221" y="12245125"/>
                <a:chExt cx="57600" cy="186737"/>
              </a:xfrm>
            </p:grpSpPr>
            <p:sp>
              <p:nvSpPr>
                <p:cNvPr id="8186" name="Text Box 3086">
                  <a:extLst>
                    <a:ext uri="{FF2B5EF4-FFF2-40B4-BE49-F238E27FC236}">
                      <a16:creationId xmlns:a16="http://schemas.microsoft.com/office/drawing/2014/main" id="{5832A168-28D0-B158-FA16-E6F8C5B2C2A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195" name="Text Box 3086">
                  <a:extLst>
                    <a:ext uri="{FF2B5EF4-FFF2-40B4-BE49-F238E27FC236}">
                      <a16:creationId xmlns:a16="http://schemas.microsoft.com/office/drawing/2014/main" id="{9EE2C221-75E4-ACAD-BF5F-11FDB77C95E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196" name="Text Box 3086">
                  <a:extLst>
                    <a:ext uri="{FF2B5EF4-FFF2-40B4-BE49-F238E27FC236}">
                      <a16:creationId xmlns:a16="http://schemas.microsoft.com/office/drawing/2014/main" id="{AA6CBFDD-2C5C-B95A-23BD-68BF5243F72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182" name="link">
                <a:extLst>
                  <a:ext uri="{FF2B5EF4-FFF2-40B4-BE49-F238E27FC236}">
                    <a16:creationId xmlns:a16="http://schemas.microsoft.com/office/drawing/2014/main" id="{86E92122-FB6E-51B9-ABA1-D874298B5C0C}"/>
                  </a:ext>
                </a:extLst>
              </p:cNvPr>
              <p:cNvGrpSpPr/>
              <p:nvPr/>
            </p:nvGrpSpPr>
            <p:grpSpPr>
              <a:xfrm>
                <a:off x="41644138" y="16426304"/>
                <a:ext cx="271971" cy="72000"/>
                <a:chOff x="3760880" y="4097231"/>
                <a:chExt cx="271971" cy="72000"/>
              </a:xfrm>
            </p:grpSpPr>
            <p:sp>
              <p:nvSpPr>
                <p:cNvPr id="8183" name="Star: 5 Points 4490">
                  <a:hlinkClick r:id="rId33"/>
                  <a:extLst>
                    <a:ext uri="{FF2B5EF4-FFF2-40B4-BE49-F238E27FC236}">
                      <a16:creationId xmlns:a16="http://schemas.microsoft.com/office/drawing/2014/main" id="{D2A06498-9F99-61D4-D5B1-9949196D6F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184" name="Star: 5 Points 4491">
                  <a:hlinkClick r:id="rId34"/>
                  <a:extLst>
                    <a:ext uri="{FF2B5EF4-FFF2-40B4-BE49-F238E27FC236}">
                      <a16:creationId xmlns:a16="http://schemas.microsoft.com/office/drawing/2014/main" id="{36F8FAF0-1A46-7B5E-2059-356224A3B8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185" name="Star: 5 Points 4492">
                  <a:extLst>
                    <a:ext uri="{FF2B5EF4-FFF2-40B4-BE49-F238E27FC236}">
                      <a16:creationId xmlns:a16="http://schemas.microsoft.com/office/drawing/2014/main" id="{5F7BC970-BEA4-1E97-55E7-A637F026845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8099" name=" FTU - dermatome for S5">
              <a:extLst>
                <a:ext uri="{FF2B5EF4-FFF2-40B4-BE49-F238E27FC236}">
                  <a16:creationId xmlns:a16="http://schemas.microsoft.com/office/drawing/2014/main" id="{F040B1EE-C564-7996-FC66-2F772B14EB89}"/>
                </a:ext>
              </a:extLst>
            </p:cNvPr>
            <p:cNvGrpSpPr/>
            <p:nvPr/>
          </p:nvGrpSpPr>
          <p:grpSpPr>
            <a:xfrm>
              <a:off x="41099896" y="16552924"/>
              <a:ext cx="1440000" cy="216000"/>
              <a:chOff x="41099896" y="16552924"/>
              <a:chExt cx="1440000" cy="216000"/>
            </a:xfrm>
          </p:grpSpPr>
          <p:sp>
            <p:nvSpPr>
              <p:cNvPr id="8100" name="FTU - dermatome for S5">
                <a:extLst>
                  <a:ext uri="{FF2B5EF4-FFF2-40B4-BE49-F238E27FC236}">
                    <a16:creationId xmlns:a16="http://schemas.microsoft.com/office/drawing/2014/main" id="{E005790D-573B-3E5E-DE0E-11F748CD8C17}"/>
                  </a:ext>
                </a:extLst>
              </p:cNvPr>
              <p:cNvSpPr txBox="1"/>
              <p:nvPr/>
            </p:nvSpPr>
            <p:spPr>
              <a:xfrm>
                <a:off x="41099896" y="1655292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101" name="dock">
                <a:extLst>
                  <a:ext uri="{FF2B5EF4-FFF2-40B4-BE49-F238E27FC236}">
                    <a16:creationId xmlns:a16="http://schemas.microsoft.com/office/drawing/2014/main" id="{8BDA651D-AC48-6B19-C22A-BDA5809AD46B}"/>
                  </a:ext>
                </a:extLst>
              </p:cNvPr>
              <p:cNvGrpSpPr/>
              <p:nvPr/>
            </p:nvGrpSpPr>
            <p:grpSpPr>
              <a:xfrm flipH="1">
                <a:off x="41485349" y="16569508"/>
                <a:ext cx="57600" cy="186737"/>
                <a:chOff x="2890221" y="12245125"/>
                <a:chExt cx="57600" cy="186737"/>
              </a:xfrm>
            </p:grpSpPr>
            <p:sp>
              <p:nvSpPr>
                <p:cNvPr id="8167" name="Text Box 3086">
                  <a:extLst>
                    <a:ext uri="{FF2B5EF4-FFF2-40B4-BE49-F238E27FC236}">
                      <a16:creationId xmlns:a16="http://schemas.microsoft.com/office/drawing/2014/main" id="{093FDCDA-3E5A-C6E0-88CA-F790455314A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168" name="Text Box 3086">
                  <a:extLst>
                    <a:ext uri="{FF2B5EF4-FFF2-40B4-BE49-F238E27FC236}">
                      <a16:creationId xmlns:a16="http://schemas.microsoft.com/office/drawing/2014/main" id="{61BE1241-F3E4-6A87-2781-9743E258D27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179" name="Text Box 3086">
                  <a:extLst>
                    <a:ext uri="{FF2B5EF4-FFF2-40B4-BE49-F238E27FC236}">
                      <a16:creationId xmlns:a16="http://schemas.microsoft.com/office/drawing/2014/main" id="{1E26B7DB-C196-B4A3-BFF1-4CD7522397E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163" name="link">
                <a:extLst>
                  <a:ext uri="{FF2B5EF4-FFF2-40B4-BE49-F238E27FC236}">
                    <a16:creationId xmlns:a16="http://schemas.microsoft.com/office/drawing/2014/main" id="{430C4AF4-3A48-BB92-A87D-519B26583373}"/>
                  </a:ext>
                </a:extLst>
              </p:cNvPr>
              <p:cNvGrpSpPr/>
              <p:nvPr/>
            </p:nvGrpSpPr>
            <p:grpSpPr>
              <a:xfrm>
                <a:off x="41644138" y="16676208"/>
                <a:ext cx="271971" cy="72000"/>
                <a:chOff x="3760880" y="4097231"/>
                <a:chExt cx="271971" cy="72000"/>
              </a:xfrm>
            </p:grpSpPr>
            <p:sp>
              <p:nvSpPr>
                <p:cNvPr id="8164" name="Star: 5 Points 4620">
                  <a:hlinkClick r:id="rId33"/>
                  <a:extLst>
                    <a:ext uri="{FF2B5EF4-FFF2-40B4-BE49-F238E27FC236}">
                      <a16:creationId xmlns:a16="http://schemas.microsoft.com/office/drawing/2014/main" id="{8A30466A-84CE-EE55-3F64-CD9CA118EDA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165" name="Star: 5 Points 4621">
                  <a:hlinkClick r:id="rId34"/>
                  <a:extLst>
                    <a:ext uri="{FF2B5EF4-FFF2-40B4-BE49-F238E27FC236}">
                      <a16:creationId xmlns:a16="http://schemas.microsoft.com/office/drawing/2014/main" id="{5EFBD5F9-23D6-0AB6-ADCF-E9F57938D83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166" name="Star: 5 Points 4622">
                  <a:extLst>
                    <a:ext uri="{FF2B5EF4-FFF2-40B4-BE49-F238E27FC236}">
                      <a16:creationId xmlns:a16="http://schemas.microsoft.com/office/drawing/2014/main" id="{F215A2E5-C2CB-00AA-FBBB-ADE1F2523CD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</p:grpSp>
      <p:sp>
        <p:nvSpPr>
          <p:cNvPr id="487" name="ganglion - atrial ICG">
            <a:extLst>
              <a:ext uri="{FF2B5EF4-FFF2-40B4-BE49-F238E27FC236}">
                <a16:creationId xmlns:a16="http://schemas.microsoft.com/office/drawing/2014/main" id="{1E4E3C6D-43AF-C028-ECBA-846CA360B441}"/>
              </a:ext>
            </a:extLst>
          </p:cNvPr>
          <p:cNvSpPr txBox="1"/>
          <p:nvPr/>
        </p:nvSpPr>
        <p:spPr>
          <a:xfrm rot="16200000">
            <a:off x="14870030" y="10406652"/>
            <a:ext cx="479931" cy="2750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Atrial IC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8" name="ganglion - ventricular ICG">
            <a:extLst>
              <a:ext uri="{FF2B5EF4-FFF2-40B4-BE49-F238E27FC236}">
                <a16:creationId xmlns:a16="http://schemas.microsoft.com/office/drawing/2014/main" id="{7C3834A2-3B74-A71B-E461-1677EBC2A6ED}"/>
              </a:ext>
            </a:extLst>
          </p:cNvPr>
          <p:cNvSpPr txBox="1"/>
          <p:nvPr/>
        </p:nvSpPr>
        <p:spPr>
          <a:xfrm rot="16200000">
            <a:off x="14772868" y="11051222"/>
            <a:ext cx="670845" cy="2784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Ventricular 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IC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101" name="plexus - pharyngeal nerve plexus">
            <a:extLst>
              <a:ext uri="{FF2B5EF4-FFF2-40B4-BE49-F238E27FC236}">
                <a16:creationId xmlns:a16="http://schemas.microsoft.com/office/drawing/2014/main" id="{724C5D2D-C724-059C-CF99-B4C8B5BBFA9B}"/>
              </a:ext>
            </a:extLst>
          </p:cNvPr>
          <p:cNvSpPr txBox="1"/>
          <p:nvPr/>
        </p:nvSpPr>
        <p:spPr>
          <a:xfrm rot="16200000">
            <a:off x="14742712" y="11815326"/>
            <a:ext cx="684632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Superficial cardiac plexus </a:t>
            </a:r>
          </a:p>
        </p:txBody>
      </p:sp>
      <p:sp>
        <p:nvSpPr>
          <p:cNvPr id="6102" name="plexus - pharyngeal nerve plexus">
            <a:extLst>
              <a:ext uri="{FF2B5EF4-FFF2-40B4-BE49-F238E27FC236}">
                <a16:creationId xmlns:a16="http://schemas.microsoft.com/office/drawing/2014/main" id="{23A80AAA-0457-2248-DF16-1EDBAD9C7EDC}"/>
              </a:ext>
            </a:extLst>
          </p:cNvPr>
          <p:cNvSpPr txBox="1"/>
          <p:nvPr/>
        </p:nvSpPr>
        <p:spPr>
          <a:xfrm rot="16200000">
            <a:off x="14742712" y="12541063"/>
            <a:ext cx="684632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Deep cardiac plexus </a:t>
            </a:r>
          </a:p>
        </p:txBody>
      </p:sp>
      <p:sp>
        <p:nvSpPr>
          <p:cNvPr id="584" name="ganglion - uterine cervical g.">
            <a:extLst>
              <a:ext uri="{FF2B5EF4-FFF2-40B4-BE49-F238E27FC236}">
                <a16:creationId xmlns:a16="http://schemas.microsoft.com/office/drawing/2014/main" id="{8949D37C-5E7C-1393-8108-A644B6AA8C08}"/>
              </a:ext>
            </a:extLst>
          </p:cNvPr>
          <p:cNvSpPr txBox="1"/>
          <p:nvPr/>
        </p:nvSpPr>
        <p:spPr>
          <a:xfrm>
            <a:off x="29751203" y="18255660"/>
            <a:ext cx="448687" cy="3556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Uterine cervical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80" name="plexus - inferior hypogastric plexus">
            <a:extLst>
              <a:ext uri="{FF2B5EF4-FFF2-40B4-BE49-F238E27FC236}">
                <a16:creationId xmlns:a16="http://schemas.microsoft.com/office/drawing/2014/main" id="{72364FBA-E38C-2F3F-079C-115B1E99ED53}"/>
              </a:ext>
            </a:extLst>
          </p:cNvPr>
          <p:cNvSpPr txBox="1"/>
          <p:nvPr/>
        </p:nvSpPr>
        <p:spPr>
          <a:xfrm>
            <a:off x="29738275" y="17962800"/>
            <a:ext cx="54088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Inferior h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ypogastric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pl.</a:t>
            </a:r>
          </a:p>
        </p:txBody>
      </p:sp>
      <p:sp>
        <p:nvSpPr>
          <p:cNvPr id="582" name="plexus - superior hypogastric plexus">
            <a:extLst>
              <a:ext uri="{FF2B5EF4-FFF2-40B4-BE49-F238E27FC236}">
                <a16:creationId xmlns:a16="http://schemas.microsoft.com/office/drawing/2014/main" id="{626BD9D8-3AA5-82A1-9CD9-40341E0F61F8}"/>
              </a:ext>
            </a:extLst>
          </p:cNvPr>
          <p:cNvSpPr txBox="1"/>
          <p:nvPr/>
        </p:nvSpPr>
        <p:spPr>
          <a:xfrm>
            <a:off x="29738275" y="17727318"/>
            <a:ext cx="54088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Superior h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ypogastric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pl.</a:t>
            </a:r>
          </a:p>
        </p:txBody>
      </p:sp>
      <p:sp>
        <p:nvSpPr>
          <p:cNvPr id="581" name="plexus - renal plexus">
            <a:extLst>
              <a:ext uri="{FF2B5EF4-FFF2-40B4-BE49-F238E27FC236}">
                <a16:creationId xmlns:a16="http://schemas.microsoft.com/office/drawing/2014/main" id="{3FD21AEA-169D-5A62-5AAD-2E63991958F6}"/>
              </a:ext>
            </a:extLst>
          </p:cNvPr>
          <p:cNvSpPr txBox="1"/>
          <p:nvPr/>
        </p:nvSpPr>
        <p:spPr>
          <a:xfrm rot="16200000">
            <a:off x="28159140" y="15590530"/>
            <a:ext cx="4071318" cy="1538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NZ" sz="400" dirty="0"/>
              <a:t>Renal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grpSp>
        <p:nvGrpSpPr>
          <p:cNvPr id="3199" name="FTU - aortic arch">
            <a:extLst>
              <a:ext uri="{FF2B5EF4-FFF2-40B4-BE49-F238E27FC236}">
                <a16:creationId xmlns:a16="http://schemas.microsoft.com/office/drawing/2014/main" id="{62D00609-3066-F91B-C243-7A86867A33A2}"/>
              </a:ext>
            </a:extLst>
          </p:cNvPr>
          <p:cNvGrpSpPr/>
          <p:nvPr/>
        </p:nvGrpSpPr>
        <p:grpSpPr>
          <a:xfrm>
            <a:off x="13126501" y="10110182"/>
            <a:ext cx="1741607" cy="479833"/>
            <a:chOff x="11978681" y="9637317"/>
            <a:chExt cx="1741607" cy="479833"/>
          </a:xfrm>
        </p:grpSpPr>
        <p:sp>
          <p:nvSpPr>
            <p:cNvPr id="8440" name="FTU - aortic arch">
              <a:extLst>
                <a:ext uri="{FF2B5EF4-FFF2-40B4-BE49-F238E27FC236}">
                  <a16:creationId xmlns:a16="http://schemas.microsoft.com/office/drawing/2014/main" id="{57FA07E0-0325-A2AF-88BC-218AA00D2159}"/>
                </a:ext>
              </a:extLst>
            </p:cNvPr>
            <p:cNvSpPr txBox="1"/>
            <p:nvPr/>
          </p:nvSpPr>
          <p:spPr>
            <a:xfrm>
              <a:off x="11978681" y="9637317"/>
              <a:ext cx="1741607" cy="47983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Aortic arch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441" name="chemoreceptor">
              <a:extLst>
                <a:ext uri="{FF2B5EF4-FFF2-40B4-BE49-F238E27FC236}">
                  <a16:creationId xmlns:a16="http://schemas.microsoft.com/office/drawing/2014/main" id="{3F0E43AC-C4A6-373B-E1EF-1E39C58B01B0}"/>
                </a:ext>
              </a:extLst>
            </p:cNvPr>
            <p:cNvSpPr txBox="1"/>
            <p:nvPr/>
          </p:nvSpPr>
          <p:spPr>
            <a:xfrm>
              <a:off x="12763427" y="9690022"/>
              <a:ext cx="919278" cy="180000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21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Chemoreceptors</a:t>
              </a:r>
            </a:p>
          </p:txBody>
        </p:sp>
        <p:sp>
          <p:nvSpPr>
            <p:cNvPr id="8442" name="baroreceptor">
              <a:extLst>
                <a:ext uri="{FF2B5EF4-FFF2-40B4-BE49-F238E27FC236}">
                  <a16:creationId xmlns:a16="http://schemas.microsoft.com/office/drawing/2014/main" id="{9AE108B0-E0AC-5B00-6F7C-5CF38FA71EC2}"/>
                </a:ext>
              </a:extLst>
            </p:cNvPr>
            <p:cNvSpPr txBox="1"/>
            <p:nvPr/>
          </p:nvSpPr>
          <p:spPr>
            <a:xfrm>
              <a:off x="12763500" y="9885980"/>
              <a:ext cx="919278" cy="180000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21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Baroreceptors</a:t>
              </a:r>
            </a:p>
          </p:txBody>
        </p:sp>
        <p:grpSp>
          <p:nvGrpSpPr>
            <p:cNvPr id="8443" name="link">
              <a:extLst>
                <a:ext uri="{FF2B5EF4-FFF2-40B4-BE49-F238E27FC236}">
                  <a16:creationId xmlns:a16="http://schemas.microsoft.com/office/drawing/2014/main" id="{AE619925-E7C8-300C-6BBF-5C8CD8A18B36}"/>
                </a:ext>
              </a:extLst>
            </p:cNvPr>
            <p:cNvGrpSpPr/>
            <p:nvPr/>
          </p:nvGrpSpPr>
          <p:grpSpPr>
            <a:xfrm>
              <a:off x="12853741" y="9783125"/>
              <a:ext cx="271971" cy="72000"/>
              <a:chOff x="1089323" y="4107466"/>
              <a:chExt cx="271971" cy="72000"/>
            </a:xfrm>
          </p:grpSpPr>
          <p:sp>
            <p:nvSpPr>
              <p:cNvPr id="8456" name="Star: 5 Points 2730">
                <a:hlinkClick r:id="rId35"/>
                <a:extLst>
                  <a:ext uri="{FF2B5EF4-FFF2-40B4-BE49-F238E27FC236}">
                    <a16:creationId xmlns:a16="http://schemas.microsoft.com/office/drawing/2014/main" id="{7B1EDA32-46A3-D036-AEC2-DF8FCEA6053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9323" y="4107466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457" name="Star: 5 Points 2731">
                <a:hlinkClick r:id="rId36"/>
                <a:extLst>
                  <a:ext uri="{FF2B5EF4-FFF2-40B4-BE49-F238E27FC236}">
                    <a16:creationId xmlns:a16="http://schemas.microsoft.com/office/drawing/2014/main" id="{7EF84651-42FE-593E-2BE7-B4A4F4B2879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89309" y="4107466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458" name="Star: 5 Points 2732">
                <a:hlinkClick r:id="rId37"/>
                <a:extLst>
                  <a:ext uri="{FF2B5EF4-FFF2-40B4-BE49-F238E27FC236}">
                    <a16:creationId xmlns:a16="http://schemas.microsoft.com/office/drawing/2014/main" id="{936B2780-C568-EC0C-6EED-C40E398BC05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89294" y="4107466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8444" name="link">
              <a:extLst>
                <a:ext uri="{FF2B5EF4-FFF2-40B4-BE49-F238E27FC236}">
                  <a16:creationId xmlns:a16="http://schemas.microsoft.com/office/drawing/2014/main" id="{9525E677-167E-BD5D-9A18-96B5B5B9B57C}"/>
                </a:ext>
              </a:extLst>
            </p:cNvPr>
            <p:cNvGrpSpPr/>
            <p:nvPr/>
          </p:nvGrpSpPr>
          <p:grpSpPr>
            <a:xfrm>
              <a:off x="12859291" y="9977127"/>
              <a:ext cx="271971" cy="72000"/>
              <a:chOff x="1089323" y="4107466"/>
              <a:chExt cx="271971" cy="72000"/>
            </a:xfrm>
          </p:grpSpPr>
          <p:sp>
            <p:nvSpPr>
              <p:cNvPr id="8453" name="Star: 5 Points 2730">
                <a:hlinkClick r:id="rId38"/>
                <a:extLst>
                  <a:ext uri="{FF2B5EF4-FFF2-40B4-BE49-F238E27FC236}">
                    <a16:creationId xmlns:a16="http://schemas.microsoft.com/office/drawing/2014/main" id="{927CCF18-A114-0C67-9DB2-98CAA712FBA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9323" y="4107466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454" name="Star: 5 Points 2731">
                <a:hlinkClick r:id="rId39"/>
                <a:extLst>
                  <a:ext uri="{FF2B5EF4-FFF2-40B4-BE49-F238E27FC236}">
                    <a16:creationId xmlns:a16="http://schemas.microsoft.com/office/drawing/2014/main" id="{CA0C3C00-24BE-2F27-9E9D-B44CB43BB0A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89309" y="4107466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455" name="Star: 5 Points 2732">
                <a:hlinkClick r:id="rId37"/>
                <a:extLst>
                  <a:ext uri="{FF2B5EF4-FFF2-40B4-BE49-F238E27FC236}">
                    <a16:creationId xmlns:a16="http://schemas.microsoft.com/office/drawing/2014/main" id="{7DDA7EDF-6CFD-A26C-C178-A38441FC5CF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89294" y="4107466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8445" name="dock">
              <a:extLst>
                <a:ext uri="{FF2B5EF4-FFF2-40B4-BE49-F238E27FC236}">
                  <a16:creationId xmlns:a16="http://schemas.microsoft.com/office/drawing/2014/main" id="{999649B4-D982-BBF0-47EA-FC7F714D0B6F}"/>
                </a:ext>
              </a:extLst>
            </p:cNvPr>
            <p:cNvGrpSpPr/>
            <p:nvPr/>
          </p:nvGrpSpPr>
          <p:grpSpPr>
            <a:xfrm>
              <a:off x="13606007" y="9690908"/>
              <a:ext cx="57600" cy="180205"/>
              <a:chOff x="13606007" y="9690908"/>
              <a:chExt cx="57600" cy="180205"/>
            </a:xfrm>
          </p:grpSpPr>
          <p:sp>
            <p:nvSpPr>
              <p:cNvPr id="8450" name="Text Box 3086">
                <a:extLst>
                  <a:ext uri="{FF2B5EF4-FFF2-40B4-BE49-F238E27FC236}">
                    <a16:creationId xmlns:a16="http://schemas.microsoft.com/office/drawing/2014/main" id="{92DE1D2B-DA05-F092-7E7E-89C579E46429}"/>
                  </a:ext>
                </a:extLst>
              </p:cNvPr>
              <p:cNvSpPr txBox="1"/>
              <p:nvPr/>
            </p:nvSpPr>
            <p:spPr>
              <a:xfrm>
                <a:off x="13606007" y="969090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51" name="Text Box 3086">
                <a:extLst>
                  <a:ext uri="{FF2B5EF4-FFF2-40B4-BE49-F238E27FC236}">
                    <a16:creationId xmlns:a16="http://schemas.microsoft.com/office/drawing/2014/main" id="{FC4DD488-CC5B-25D4-0D58-9919FD29E498}"/>
                  </a:ext>
                </a:extLst>
              </p:cNvPr>
              <p:cNvSpPr txBox="1"/>
              <p:nvPr/>
            </p:nvSpPr>
            <p:spPr>
              <a:xfrm>
                <a:off x="13606007" y="9752211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52" name="Text Box 3086">
                <a:extLst>
                  <a:ext uri="{FF2B5EF4-FFF2-40B4-BE49-F238E27FC236}">
                    <a16:creationId xmlns:a16="http://schemas.microsoft.com/office/drawing/2014/main" id="{5230971E-4372-77FC-4793-E31D2B6ED510}"/>
                  </a:ext>
                </a:extLst>
              </p:cNvPr>
              <p:cNvSpPr txBox="1"/>
              <p:nvPr/>
            </p:nvSpPr>
            <p:spPr>
              <a:xfrm>
                <a:off x="13606007" y="9813513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46" name="dock">
              <a:extLst>
                <a:ext uri="{FF2B5EF4-FFF2-40B4-BE49-F238E27FC236}">
                  <a16:creationId xmlns:a16="http://schemas.microsoft.com/office/drawing/2014/main" id="{E14BCE6A-763A-6DDB-CB67-07089FF99E06}"/>
                </a:ext>
              </a:extLst>
            </p:cNvPr>
            <p:cNvGrpSpPr/>
            <p:nvPr/>
          </p:nvGrpSpPr>
          <p:grpSpPr>
            <a:xfrm>
              <a:off x="13605437" y="9886695"/>
              <a:ext cx="57600" cy="180205"/>
              <a:chOff x="13605437" y="9886695"/>
              <a:chExt cx="57600" cy="180205"/>
            </a:xfrm>
          </p:grpSpPr>
          <p:sp>
            <p:nvSpPr>
              <p:cNvPr id="8447" name="Text Box 3086">
                <a:extLst>
                  <a:ext uri="{FF2B5EF4-FFF2-40B4-BE49-F238E27FC236}">
                    <a16:creationId xmlns:a16="http://schemas.microsoft.com/office/drawing/2014/main" id="{F939618F-F570-2465-CC64-E1961403A04B}"/>
                  </a:ext>
                </a:extLst>
              </p:cNvPr>
              <p:cNvSpPr txBox="1"/>
              <p:nvPr/>
            </p:nvSpPr>
            <p:spPr>
              <a:xfrm>
                <a:off x="13605437" y="988669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48" name="Text Box 3086">
                <a:extLst>
                  <a:ext uri="{FF2B5EF4-FFF2-40B4-BE49-F238E27FC236}">
                    <a16:creationId xmlns:a16="http://schemas.microsoft.com/office/drawing/2014/main" id="{6ED9E571-9F36-6074-640F-8B2E2E142FF6}"/>
                  </a:ext>
                </a:extLst>
              </p:cNvPr>
              <p:cNvSpPr txBox="1"/>
              <p:nvPr/>
            </p:nvSpPr>
            <p:spPr>
              <a:xfrm>
                <a:off x="13605437" y="9947998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49" name="Text Box 3086">
                <a:extLst>
                  <a:ext uri="{FF2B5EF4-FFF2-40B4-BE49-F238E27FC236}">
                    <a16:creationId xmlns:a16="http://schemas.microsoft.com/office/drawing/2014/main" id="{43AC3885-6335-EB06-D2CE-973572F9661A}"/>
                  </a:ext>
                </a:extLst>
              </p:cNvPr>
              <p:cNvSpPr txBox="1"/>
              <p:nvPr/>
            </p:nvSpPr>
            <p:spPr>
              <a:xfrm>
                <a:off x="13605437" y="10009300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459" name="Group 8458">
            <a:extLst>
              <a:ext uri="{FF2B5EF4-FFF2-40B4-BE49-F238E27FC236}">
                <a16:creationId xmlns:a16="http://schemas.microsoft.com/office/drawing/2014/main" id="{0FAEE2F1-7028-4DB2-0A03-363B023806A9}"/>
              </a:ext>
            </a:extLst>
          </p:cNvPr>
          <p:cNvGrpSpPr/>
          <p:nvPr/>
        </p:nvGrpSpPr>
        <p:grpSpPr>
          <a:xfrm>
            <a:off x="13351341" y="4942786"/>
            <a:ext cx="1517780" cy="1775135"/>
            <a:chOff x="13351285" y="4980471"/>
            <a:chExt cx="1517780" cy="1775135"/>
          </a:xfrm>
        </p:grpSpPr>
        <p:grpSp>
          <p:nvGrpSpPr>
            <p:cNvPr id="8460" name="organ group - lower airways">
              <a:extLst>
                <a:ext uri="{FF2B5EF4-FFF2-40B4-BE49-F238E27FC236}">
                  <a16:creationId xmlns:a16="http://schemas.microsoft.com/office/drawing/2014/main" id="{82D140A3-6641-D69C-3F82-A3F36B495A45}"/>
                </a:ext>
              </a:extLst>
            </p:cNvPr>
            <p:cNvGrpSpPr/>
            <p:nvPr/>
          </p:nvGrpSpPr>
          <p:grpSpPr>
            <a:xfrm>
              <a:off x="13351285" y="4980471"/>
              <a:ext cx="1517780" cy="1775135"/>
              <a:chOff x="12203693" y="6309665"/>
              <a:chExt cx="1517780" cy="1775135"/>
            </a:xfrm>
          </p:grpSpPr>
          <p:sp>
            <p:nvSpPr>
              <p:cNvPr id="8496" name="organ - lower airways">
                <a:extLst>
                  <a:ext uri="{FF2B5EF4-FFF2-40B4-BE49-F238E27FC236}">
                    <a16:creationId xmlns:a16="http://schemas.microsoft.com/office/drawing/2014/main" id="{DDAA871A-E020-8DC2-962E-021D56BE5E40}"/>
                  </a:ext>
                </a:extLst>
              </p:cNvPr>
              <p:cNvSpPr txBox="1"/>
              <p:nvPr/>
            </p:nvSpPr>
            <p:spPr>
              <a:xfrm>
                <a:off x="12203693" y="6309665"/>
                <a:ext cx="1517780" cy="177513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</a:t>
                </a: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airways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497" name="FTU - mucosa of larynx (supraglottis)">
                <a:extLst>
                  <a:ext uri="{FF2B5EF4-FFF2-40B4-BE49-F238E27FC236}">
                    <a16:creationId xmlns:a16="http://schemas.microsoft.com/office/drawing/2014/main" id="{EADEEECF-E9F9-FA6A-6C82-31F98DAAD5CB}"/>
                  </a:ext>
                </a:extLst>
              </p:cNvPr>
              <p:cNvGrpSpPr/>
              <p:nvPr/>
            </p:nvGrpSpPr>
            <p:grpSpPr>
              <a:xfrm>
                <a:off x="12432057" y="6447813"/>
                <a:ext cx="1285872" cy="216000"/>
                <a:chOff x="12432057" y="6447813"/>
                <a:chExt cx="1285872" cy="216000"/>
              </a:xfrm>
            </p:grpSpPr>
            <p:sp>
              <p:nvSpPr>
                <p:cNvPr id="8511" name="FTU - mucosa of larynx (supraglottis)">
                  <a:extLst>
                    <a:ext uri="{FF2B5EF4-FFF2-40B4-BE49-F238E27FC236}">
                      <a16:creationId xmlns:a16="http://schemas.microsoft.com/office/drawing/2014/main" id="{14DADBA0-009B-EA25-750A-51AC92A5D51C}"/>
                    </a:ext>
                  </a:extLst>
                </p:cNvPr>
                <p:cNvSpPr txBox="1"/>
                <p:nvPr/>
              </p:nvSpPr>
              <p:spPr>
                <a:xfrm>
                  <a:off x="12432057" y="6447813"/>
                  <a:ext cx="1285872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0000" tIns="72000" rIns="9144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Mucosa of larynx </a:t>
                  </a:r>
                </a:p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                 (</a:t>
                  </a: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supraglottis</a:t>
                  </a: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) </a:t>
                  </a:r>
                </a:p>
                <a:p>
                  <a:pPr marL="0" marR="0" lvl="0" indent="0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8512" name="dock">
                  <a:extLst>
                    <a:ext uri="{FF2B5EF4-FFF2-40B4-BE49-F238E27FC236}">
                      <a16:creationId xmlns:a16="http://schemas.microsoft.com/office/drawing/2014/main" id="{C434251E-0130-7579-5213-145A4B837142}"/>
                    </a:ext>
                  </a:extLst>
                </p:cNvPr>
                <p:cNvGrpSpPr/>
                <p:nvPr/>
              </p:nvGrpSpPr>
              <p:grpSpPr>
                <a:xfrm>
                  <a:off x="13280766" y="6464548"/>
                  <a:ext cx="57600" cy="186737"/>
                  <a:chOff x="2970131" y="12246531"/>
                  <a:chExt cx="57600" cy="186737"/>
                </a:xfrm>
              </p:grpSpPr>
              <p:sp>
                <p:nvSpPr>
                  <p:cNvPr id="8517" name="Text Box 3086">
                    <a:extLst>
                      <a:ext uri="{FF2B5EF4-FFF2-40B4-BE49-F238E27FC236}">
                        <a16:creationId xmlns:a16="http://schemas.microsoft.com/office/drawing/2014/main" id="{A9B1EB07-4E72-F63F-92C6-A4E4220160B5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246531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518" name="Text Box 3086">
                    <a:extLst>
                      <a:ext uri="{FF2B5EF4-FFF2-40B4-BE49-F238E27FC236}">
                        <a16:creationId xmlns:a16="http://schemas.microsoft.com/office/drawing/2014/main" id="{A61DE0AE-E087-95CF-B9EF-B3CD030F9F71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311100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519" name="Text Box 3086">
                    <a:extLst>
                      <a:ext uri="{FF2B5EF4-FFF2-40B4-BE49-F238E27FC236}">
                        <a16:creationId xmlns:a16="http://schemas.microsoft.com/office/drawing/2014/main" id="{5FB171D2-BB2A-D103-4F34-20A778F34BB6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375668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8513" name="link">
                  <a:extLst>
                    <a:ext uri="{FF2B5EF4-FFF2-40B4-BE49-F238E27FC236}">
                      <a16:creationId xmlns:a16="http://schemas.microsoft.com/office/drawing/2014/main" id="{4B2D0D00-DA9C-02D6-0040-03B043DFCEC0}"/>
                    </a:ext>
                  </a:extLst>
                </p:cNvPr>
                <p:cNvGrpSpPr/>
                <p:nvPr/>
              </p:nvGrpSpPr>
              <p:grpSpPr>
                <a:xfrm>
                  <a:off x="12519512" y="6558996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8514" name="Star: 5 Points 2730">
                    <a:hlinkClick r:id="rId40"/>
                    <a:extLst>
                      <a:ext uri="{FF2B5EF4-FFF2-40B4-BE49-F238E27FC236}">
                        <a16:creationId xmlns:a16="http://schemas.microsoft.com/office/drawing/2014/main" id="{04E56837-6FB2-664A-5375-77421505E00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8515" name="Star: 5 Points 2731">
                    <a:hlinkClick r:id="rId41"/>
                    <a:extLst>
                      <a:ext uri="{FF2B5EF4-FFF2-40B4-BE49-F238E27FC236}">
                        <a16:creationId xmlns:a16="http://schemas.microsoft.com/office/drawing/2014/main" id="{DE7F70D2-63DE-43EB-5FD3-3B7BBC4D055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516" name="Star: 5 Points 2732">
                    <a:hlinkClick r:id="rId37"/>
                    <a:extLst>
                      <a:ext uri="{FF2B5EF4-FFF2-40B4-BE49-F238E27FC236}">
                        <a16:creationId xmlns:a16="http://schemas.microsoft.com/office/drawing/2014/main" id="{6C99DFC9-B219-7948-896A-F508E25A977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8498" name="FTU - mucosa of larynx (subglottis)">
                <a:extLst>
                  <a:ext uri="{FF2B5EF4-FFF2-40B4-BE49-F238E27FC236}">
                    <a16:creationId xmlns:a16="http://schemas.microsoft.com/office/drawing/2014/main" id="{540EF3BC-16F9-71C7-1E08-075D3E3E5586}"/>
                  </a:ext>
                </a:extLst>
              </p:cNvPr>
              <p:cNvGrpSpPr/>
              <p:nvPr/>
            </p:nvGrpSpPr>
            <p:grpSpPr>
              <a:xfrm>
                <a:off x="12432057" y="6678910"/>
                <a:ext cx="1285636" cy="216000"/>
                <a:chOff x="12432057" y="6678910"/>
                <a:chExt cx="1285636" cy="216000"/>
              </a:xfrm>
            </p:grpSpPr>
            <p:sp>
              <p:nvSpPr>
                <p:cNvPr id="8502" name="FTU - mucosa of larynx (subglottis)">
                  <a:extLst>
                    <a:ext uri="{FF2B5EF4-FFF2-40B4-BE49-F238E27FC236}">
                      <a16:creationId xmlns:a16="http://schemas.microsoft.com/office/drawing/2014/main" id="{44514E57-AE30-3EA0-E81A-79E877E0BDBB}"/>
                    </a:ext>
                  </a:extLst>
                </p:cNvPr>
                <p:cNvSpPr txBox="1"/>
                <p:nvPr/>
              </p:nvSpPr>
              <p:spPr>
                <a:xfrm>
                  <a:off x="12432057" y="6678910"/>
                  <a:ext cx="1285636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108000" rIns="91440" bIns="12599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Mucosa of larynx</a:t>
                  </a:r>
                </a:p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                   (</a:t>
                  </a: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subglottis</a:t>
                  </a: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)  </a:t>
                  </a:r>
                </a:p>
              </p:txBody>
            </p:sp>
            <p:grpSp>
              <p:nvGrpSpPr>
                <p:cNvPr id="8503" name="dock">
                  <a:extLst>
                    <a:ext uri="{FF2B5EF4-FFF2-40B4-BE49-F238E27FC236}">
                      <a16:creationId xmlns:a16="http://schemas.microsoft.com/office/drawing/2014/main" id="{DE70C932-EBE1-2117-416F-DF319308B51A}"/>
                    </a:ext>
                  </a:extLst>
                </p:cNvPr>
                <p:cNvGrpSpPr/>
                <p:nvPr/>
              </p:nvGrpSpPr>
              <p:grpSpPr>
                <a:xfrm>
                  <a:off x="13280468" y="6691642"/>
                  <a:ext cx="57600" cy="186737"/>
                  <a:chOff x="2969833" y="12245242"/>
                  <a:chExt cx="57600" cy="186737"/>
                </a:xfrm>
              </p:grpSpPr>
              <p:sp>
                <p:nvSpPr>
                  <p:cNvPr id="8508" name="Text Box 3086">
                    <a:extLst>
                      <a:ext uri="{FF2B5EF4-FFF2-40B4-BE49-F238E27FC236}">
                        <a16:creationId xmlns:a16="http://schemas.microsoft.com/office/drawing/2014/main" id="{C3DFDF1C-FFB5-57A6-C28B-072A8D35581B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245242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509" name="Text Box 3086">
                    <a:extLst>
                      <a:ext uri="{FF2B5EF4-FFF2-40B4-BE49-F238E27FC236}">
                        <a16:creationId xmlns:a16="http://schemas.microsoft.com/office/drawing/2014/main" id="{927A9675-8153-6D47-BCAB-E91308579140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309811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510" name="Text Box 3086">
                    <a:extLst>
                      <a:ext uri="{FF2B5EF4-FFF2-40B4-BE49-F238E27FC236}">
                        <a16:creationId xmlns:a16="http://schemas.microsoft.com/office/drawing/2014/main" id="{5524E3CF-66C2-EA71-42C9-59D43E8F4D24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374379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8504" name="link">
                  <a:extLst>
                    <a:ext uri="{FF2B5EF4-FFF2-40B4-BE49-F238E27FC236}">
                      <a16:creationId xmlns:a16="http://schemas.microsoft.com/office/drawing/2014/main" id="{C0BEE6A9-181B-087B-F7CE-5778E6A9FD67}"/>
                    </a:ext>
                  </a:extLst>
                </p:cNvPr>
                <p:cNvGrpSpPr/>
                <p:nvPr/>
              </p:nvGrpSpPr>
              <p:grpSpPr>
                <a:xfrm>
                  <a:off x="12521647" y="6794628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8505" name="Star: 5 Points 2730">
                    <a:hlinkClick r:id="rId42"/>
                    <a:extLst>
                      <a:ext uri="{FF2B5EF4-FFF2-40B4-BE49-F238E27FC236}">
                        <a16:creationId xmlns:a16="http://schemas.microsoft.com/office/drawing/2014/main" id="{7B191D59-FE1C-21CD-839C-B8DA03FE100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8506" name="Star: 5 Points 2731">
                    <a:hlinkClick r:id="rId41"/>
                    <a:extLst>
                      <a:ext uri="{FF2B5EF4-FFF2-40B4-BE49-F238E27FC236}">
                        <a16:creationId xmlns:a16="http://schemas.microsoft.com/office/drawing/2014/main" id="{4AA9A265-9CE0-8548-9BC4-39F35221455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507" name="Star: 5 Points 2732">
                    <a:hlinkClick r:id="rId37"/>
                    <a:extLst>
                      <a:ext uri="{FF2B5EF4-FFF2-40B4-BE49-F238E27FC236}">
                        <a16:creationId xmlns:a16="http://schemas.microsoft.com/office/drawing/2014/main" id="{06492C9D-1DB0-6D76-319B-6E8FC0091B9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8499" name="dock - vascular">
                <a:extLst>
                  <a:ext uri="{FF2B5EF4-FFF2-40B4-BE49-F238E27FC236}">
                    <a16:creationId xmlns:a16="http://schemas.microsoft.com/office/drawing/2014/main" id="{A5F10730-01EA-C812-1822-22CC3E18DEA8}"/>
                  </a:ext>
                </a:extLst>
              </p:cNvPr>
              <p:cNvGrpSpPr/>
              <p:nvPr/>
            </p:nvGrpSpPr>
            <p:grpSpPr>
              <a:xfrm>
                <a:off x="12240727" y="6447811"/>
                <a:ext cx="180000" cy="1598261"/>
                <a:chOff x="12240727" y="6447811"/>
                <a:chExt cx="180000" cy="1598261"/>
              </a:xfrm>
            </p:grpSpPr>
            <p:sp>
              <p:nvSpPr>
                <p:cNvPr id="8500" name="Text Box 3070">
                  <a:extLst>
                    <a:ext uri="{FF2B5EF4-FFF2-40B4-BE49-F238E27FC236}">
                      <a16:creationId xmlns:a16="http://schemas.microsoft.com/office/drawing/2014/main" id="{F33B19DD-BFF9-2F5E-B5BB-B4B500A38C23}"/>
                    </a:ext>
                  </a:extLst>
                </p:cNvPr>
                <p:cNvSpPr txBox="1"/>
                <p:nvPr/>
              </p:nvSpPr>
              <p:spPr>
                <a:xfrm>
                  <a:off x="12240727" y="6447811"/>
                  <a:ext cx="180000" cy="1598261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501" name="Text Box 3036">
                  <a:extLst>
                    <a:ext uri="{FF2B5EF4-FFF2-40B4-BE49-F238E27FC236}">
                      <a16:creationId xmlns:a16="http://schemas.microsoft.com/office/drawing/2014/main" id="{83596677-28C3-94B9-F9F1-3F006C1664DE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2294468" y="7216381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8461" name="FTU - trachea">
              <a:extLst>
                <a:ext uri="{FF2B5EF4-FFF2-40B4-BE49-F238E27FC236}">
                  <a16:creationId xmlns:a16="http://schemas.microsoft.com/office/drawing/2014/main" id="{2672E80B-C550-4142-4728-A9C179CC73DB}"/>
                </a:ext>
              </a:extLst>
            </p:cNvPr>
            <p:cNvSpPr txBox="1"/>
            <p:nvPr/>
          </p:nvSpPr>
          <p:spPr>
            <a:xfrm>
              <a:off x="13582398" y="5577838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Wall of larynx</a:t>
              </a:r>
            </a:p>
          </p:txBody>
        </p:sp>
        <p:sp>
          <p:nvSpPr>
            <p:cNvPr id="8462" name="Text Box 3086">
              <a:extLst>
                <a:ext uri="{FF2B5EF4-FFF2-40B4-BE49-F238E27FC236}">
                  <a16:creationId xmlns:a16="http://schemas.microsoft.com/office/drawing/2014/main" id="{92925934-BEED-A46B-5E01-161E8CF09C0A}"/>
                </a:ext>
              </a:extLst>
            </p:cNvPr>
            <p:cNvSpPr txBox="1"/>
            <p:nvPr/>
          </p:nvSpPr>
          <p:spPr>
            <a:xfrm>
              <a:off x="14431107" y="5593876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463" name="Text Box 3086">
              <a:extLst>
                <a:ext uri="{FF2B5EF4-FFF2-40B4-BE49-F238E27FC236}">
                  <a16:creationId xmlns:a16="http://schemas.microsoft.com/office/drawing/2014/main" id="{BF39536D-A8B7-5DBF-881D-E19C3BD2F18B}"/>
                </a:ext>
              </a:extLst>
            </p:cNvPr>
            <p:cNvSpPr txBox="1"/>
            <p:nvPr/>
          </p:nvSpPr>
          <p:spPr>
            <a:xfrm>
              <a:off x="14431107" y="5658445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464" name="Text Box 3086">
              <a:extLst>
                <a:ext uri="{FF2B5EF4-FFF2-40B4-BE49-F238E27FC236}">
                  <a16:creationId xmlns:a16="http://schemas.microsoft.com/office/drawing/2014/main" id="{51AB66E5-41C6-425E-4B7E-6D2E8BEDA86D}"/>
                </a:ext>
              </a:extLst>
            </p:cNvPr>
            <p:cNvSpPr txBox="1"/>
            <p:nvPr/>
          </p:nvSpPr>
          <p:spPr>
            <a:xfrm>
              <a:off x="14431107" y="5723013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465" name="Star: 5 Points 2730">
              <a:hlinkClick r:id="rId40"/>
              <a:extLst>
                <a:ext uri="{FF2B5EF4-FFF2-40B4-BE49-F238E27FC236}">
                  <a16:creationId xmlns:a16="http://schemas.microsoft.com/office/drawing/2014/main" id="{28417A64-247D-0621-675F-A81D65E69D1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570524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66" name="Star: 5 Points 2731">
              <a:hlinkClick r:id="rId41"/>
              <a:extLst>
                <a:ext uri="{FF2B5EF4-FFF2-40B4-BE49-F238E27FC236}">
                  <a16:creationId xmlns:a16="http://schemas.microsoft.com/office/drawing/2014/main" id="{88764E16-BAC7-DD58-84CD-97FACF4FF2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570524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67" name="Star: 5 Points 2732">
              <a:hlinkClick r:id="rId37"/>
              <a:extLst>
                <a:ext uri="{FF2B5EF4-FFF2-40B4-BE49-F238E27FC236}">
                  <a16:creationId xmlns:a16="http://schemas.microsoft.com/office/drawing/2014/main" id="{0F842672-D9FD-C034-DF51-D74A13DD468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570524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68" name="FTU - trachea">
              <a:extLst>
                <a:ext uri="{FF2B5EF4-FFF2-40B4-BE49-F238E27FC236}">
                  <a16:creationId xmlns:a16="http://schemas.microsoft.com/office/drawing/2014/main" id="{EECCD1DC-1326-2199-5BEB-D62AB057467E}"/>
                </a:ext>
              </a:extLst>
            </p:cNvPr>
            <p:cNvSpPr txBox="1"/>
            <p:nvPr/>
          </p:nvSpPr>
          <p:spPr>
            <a:xfrm>
              <a:off x="13582398" y="5806793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ocalis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muscle of larynx</a:t>
              </a:r>
            </a:p>
          </p:txBody>
        </p:sp>
        <p:sp>
          <p:nvSpPr>
            <p:cNvPr id="8469" name="Text Box 3086">
              <a:extLst>
                <a:ext uri="{FF2B5EF4-FFF2-40B4-BE49-F238E27FC236}">
                  <a16:creationId xmlns:a16="http://schemas.microsoft.com/office/drawing/2014/main" id="{57920D68-4C78-F3CD-037B-FD8E383C7E77}"/>
                </a:ext>
              </a:extLst>
            </p:cNvPr>
            <p:cNvSpPr txBox="1"/>
            <p:nvPr/>
          </p:nvSpPr>
          <p:spPr>
            <a:xfrm>
              <a:off x="14431107" y="5822831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470" name="Text Box 3086">
              <a:extLst>
                <a:ext uri="{FF2B5EF4-FFF2-40B4-BE49-F238E27FC236}">
                  <a16:creationId xmlns:a16="http://schemas.microsoft.com/office/drawing/2014/main" id="{467684C1-1411-858C-65F0-D8B6AE93189A}"/>
                </a:ext>
              </a:extLst>
            </p:cNvPr>
            <p:cNvSpPr txBox="1"/>
            <p:nvPr/>
          </p:nvSpPr>
          <p:spPr>
            <a:xfrm>
              <a:off x="14431107" y="5887400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471" name="Text Box 3086">
              <a:extLst>
                <a:ext uri="{FF2B5EF4-FFF2-40B4-BE49-F238E27FC236}">
                  <a16:creationId xmlns:a16="http://schemas.microsoft.com/office/drawing/2014/main" id="{857C5E74-E746-41E8-A9D6-FA410056FC0F}"/>
                </a:ext>
              </a:extLst>
            </p:cNvPr>
            <p:cNvSpPr txBox="1"/>
            <p:nvPr/>
          </p:nvSpPr>
          <p:spPr>
            <a:xfrm>
              <a:off x="14431107" y="5951968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472" name="Star: 5 Points 2730">
              <a:hlinkClick r:id="rId43"/>
              <a:extLst>
                <a:ext uri="{FF2B5EF4-FFF2-40B4-BE49-F238E27FC236}">
                  <a16:creationId xmlns:a16="http://schemas.microsoft.com/office/drawing/2014/main" id="{A26F40ED-9AD5-9176-5262-F99F875ACC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5934198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73" name="Star: 5 Points 2731">
              <a:hlinkClick r:id="rId44"/>
              <a:extLst>
                <a:ext uri="{FF2B5EF4-FFF2-40B4-BE49-F238E27FC236}">
                  <a16:creationId xmlns:a16="http://schemas.microsoft.com/office/drawing/2014/main" id="{16C00425-648A-56ED-D47C-B7E06574E4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5934198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74" name="Star: 5 Points 2732">
              <a:hlinkClick r:id="rId37"/>
              <a:extLst>
                <a:ext uri="{FF2B5EF4-FFF2-40B4-BE49-F238E27FC236}">
                  <a16:creationId xmlns:a16="http://schemas.microsoft.com/office/drawing/2014/main" id="{76A07754-08D9-1BA3-5301-DDBCF285D7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5934198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75" name="FTU - trachea">
              <a:extLst>
                <a:ext uri="{FF2B5EF4-FFF2-40B4-BE49-F238E27FC236}">
                  <a16:creationId xmlns:a16="http://schemas.microsoft.com/office/drawing/2014/main" id="{E13346CC-39E9-A723-A924-D8B365791EB3}"/>
                </a:ext>
              </a:extLst>
            </p:cNvPr>
            <p:cNvSpPr txBox="1"/>
            <p:nvPr/>
          </p:nvSpPr>
          <p:spPr>
            <a:xfrm>
              <a:off x="13582398" y="6038818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7200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5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kumimoji="0" lang="en-NZ" sz="5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ucosa</a:t>
              </a:r>
              <a:r>
                <a:rPr kumimoji="0" lang="en-NZ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of arytenoid cartilage</a:t>
              </a:r>
            </a:p>
          </p:txBody>
        </p:sp>
        <p:sp>
          <p:nvSpPr>
            <p:cNvPr id="8476" name="Text Box 3086">
              <a:extLst>
                <a:ext uri="{FF2B5EF4-FFF2-40B4-BE49-F238E27FC236}">
                  <a16:creationId xmlns:a16="http://schemas.microsoft.com/office/drawing/2014/main" id="{DBBA4615-1179-7E18-74D0-590B103B5DE1}"/>
                </a:ext>
              </a:extLst>
            </p:cNvPr>
            <p:cNvSpPr txBox="1"/>
            <p:nvPr/>
          </p:nvSpPr>
          <p:spPr>
            <a:xfrm>
              <a:off x="14431107" y="6054856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477" name="Text Box 3086">
              <a:extLst>
                <a:ext uri="{FF2B5EF4-FFF2-40B4-BE49-F238E27FC236}">
                  <a16:creationId xmlns:a16="http://schemas.microsoft.com/office/drawing/2014/main" id="{752D0264-85FA-4AF1-AA33-0366E48CD84C}"/>
                </a:ext>
              </a:extLst>
            </p:cNvPr>
            <p:cNvSpPr txBox="1"/>
            <p:nvPr/>
          </p:nvSpPr>
          <p:spPr>
            <a:xfrm>
              <a:off x="14431107" y="6119425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478" name="Text Box 3086">
              <a:extLst>
                <a:ext uri="{FF2B5EF4-FFF2-40B4-BE49-F238E27FC236}">
                  <a16:creationId xmlns:a16="http://schemas.microsoft.com/office/drawing/2014/main" id="{961FDD68-9F5D-47BF-B079-CAE9651B63FF}"/>
                </a:ext>
              </a:extLst>
            </p:cNvPr>
            <p:cNvSpPr txBox="1"/>
            <p:nvPr/>
          </p:nvSpPr>
          <p:spPr>
            <a:xfrm>
              <a:off x="14431107" y="6183993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479" name="Star: 5 Points 2730">
              <a:hlinkClick r:id="rId45"/>
              <a:extLst>
                <a:ext uri="{FF2B5EF4-FFF2-40B4-BE49-F238E27FC236}">
                  <a16:creationId xmlns:a16="http://schemas.microsoft.com/office/drawing/2014/main" id="{CDC519EA-FD27-640C-0D1B-29C446DEE6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16622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80" name="Star: 5 Points 2731">
              <a:hlinkClick r:id="rId46"/>
              <a:extLst>
                <a:ext uri="{FF2B5EF4-FFF2-40B4-BE49-F238E27FC236}">
                  <a16:creationId xmlns:a16="http://schemas.microsoft.com/office/drawing/2014/main" id="{90058CA7-4720-42C6-1F3C-79D6EA964F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16622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81" name="Star: 5 Points 2732">
              <a:hlinkClick r:id="rId37"/>
              <a:extLst>
                <a:ext uri="{FF2B5EF4-FFF2-40B4-BE49-F238E27FC236}">
                  <a16:creationId xmlns:a16="http://schemas.microsoft.com/office/drawing/2014/main" id="{B2B0BE90-7783-B580-0AB3-F4F4BF897F6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16622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82" name="FTU - trachea">
              <a:extLst>
                <a:ext uri="{FF2B5EF4-FFF2-40B4-BE49-F238E27FC236}">
                  <a16:creationId xmlns:a16="http://schemas.microsoft.com/office/drawing/2014/main" id="{A0A0C585-FB40-70C9-30D5-2EDE5EDA7D80}"/>
                </a:ext>
              </a:extLst>
            </p:cNvPr>
            <p:cNvSpPr txBox="1"/>
            <p:nvPr/>
          </p:nvSpPr>
          <p:spPr>
            <a:xfrm>
              <a:off x="13582398" y="6270843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000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5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</a:t>
              </a:r>
              <a:r>
                <a:rPr kumimoji="0" lang="en-NZ" sz="5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ryepiglottic</a:t>
              </a:r>
              <a:r>
                <a:rPr kumimoji="0" lang="en-NZ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fold of larynx</a:t>
              </a:r>
            </a:p>
          </p:txBody>
        </p:sp>
        <p:sp>
          <p:nvSpPr>
            <p:cNvPr id="8483" name="Text Box 3086">
              <a:extLst>
                <a:ext uri="{FF2B5EF4-FFF2-40B4-BE49-F238E27FC236}">
                  <a16:creationId xmlns:a16="http://schemas.microsoft.com/office/drawing/2014/main" id="{C471E5F3-A387-E7ED-7A54-9AEB151D6F14}"/>
                </a:ext>
              </a:extLst>
            </p:cNvPr>
            <p:cNvSpPr txBox="1"/>
            <p:nvPr/>
          </p:nvSpPr>
          <p:spPr>
            <a:xfrm>
              <a:off x="14431107" y="6286881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484" name="Text Box 3086">
              <a:extLst>
                <a:ext uri="{FF2B5EF4-FFF2-40B4-BE49-F238E27FC236}">
                  <a16:creationId xmlns:a16="http://schemas.microsoft.com/office/drawing/2014/main" id="{DABEF2FA-3EC9-BA79-ED06-8F5A1E4127D0}"/>
                </a:ext>
              </a:extLst>
            </p:cNvPr>
            <p:cNvSpPr txBox="1"/>
            <p:nvPr/>
          </p:nvSpPr>
          <p:spPr>
            <a:xfrm>
              <a:off x="14431107" y="6351450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485" name="Text Box 3086">
              <a:extLst>
                <a:ext uri="{FF2B5EF4-FFF2-40B4-BE49-F238E27FC236}">
                  <a16:creationId xmlns:a16="http://schemas.microsoft.com/office/drawing/2014/main" id="{A9E90C5A-018E-9CBC-834E-8C128DE34949}"/>
                </a:ext>
              </a:extLst>
            </p:cNvPr>
            <p:cNvSpPr txBox="1"/>
            <p:nvPr/>
          </p:nvSpPr>
          <p:spPr>
            <a:xfrm>
              <a:off x="14431107" y="6416018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486" name="Star: 5 Points 2730">
              <a:hlinkClick r:id="rId47"/>
              <a:extLst>
                <a:ext uri="{FF2B5EF4-FFF2-40B4-BE49-F238E27FC236}">
                  <a16:creationId xmlns:a16="http://schemas.microsoft.com/office/drawing/2014/main" id="{C3994DE5-971D-1A49-4363-BCBC64D523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398248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87" name="Star: 5 Points 2731">
              <a:hlinkClick r:id="rId41"/>
              <a:extLst>
                <a:ext uri="{FF2B5EF4-FFF2-40B4-BE49-F238E27FC236}">
                  <a16:creationId xmlns:a16="http://schemas.microsoft.com/office/drawing/2014/main" id="{780BCBC8-1600-C47B-C857-1FA0B5F68B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398248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88" name="Star: 5 Points 2732">
              <a:hlinkClick r:id="rId37"/>
              <a:extLst>
                <a:ext uri="{FF2B5EF4-FFF2-40B4-BE49-F238E27FC236}">
                  <a16:creationId xmlns:a16="http://schemas.microsoft.com/office/drawing/2014/main" id="{0CAC43D8-F6CF-8182-AE62-518D423A4C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398248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89" name="FTU - trachea">
              <a:extLst>
                <a:ext uri="{FF2B5EF4-FFF2-40B4-BE49-F238E27FC236}">
                  <a16:creationId xmlns:a16="http://schemas.microsoft.com/office/drawing/2014/main" id="{B083C0DB-8E82-62BB-E2B2-EDBFBC3449FC}"/>
                </a:ext>
              </a:extLst>
            </p:cNvPr>
            <p:cNvSpPr txBox="1"/>
            <p:nvPr/>
          </p:nvSpPr>
          <p:spPr>
            <a:xfrm>
              <a:off x="13582398" y="6504709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Trachea</a:t>
              </a:r>
            </a:p>
          </p:txBody>
        </p:sp>
        <p:sp>
          <p:nvSpPr>
            <p:cNvPr id="8490" name="Text Box 3086">
              <a:extLst>
                <a:ext uri="{FF2B5EF4-FFF2-40B4-BE49-F238E27FC236}">
                  <a16:creationId xmlns:a16="http://schemas.microsoft.com/office/drawing/2014/main" id="{A14B024A-B3A1-8B18-F556-24DE77CF270E}"/>
                </a:ext>
              </a:extLst>
            </p:cNvPr>
            <p:cNvSpPr txBox="1"/>
            <p:nvPr/>
          </p:nvSpPr>
          <p:spPr>
            <a:xfrm>
              <a:off x="14431107" y="6520747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491" name="Text Box 3086">
              <a:extLst>
                <a:ext uri="{FF2B5EF4-FFF2-40B4-BE49-F238E27FC236}">
                  <a16:creationId xmlns:a16="http://schemas.microsoft.com/office/drawing/2014/main" id="{5281C79F-A9B6-4E8A-7734-3A94CE0CF0E4}"/>
                </a:ext>
              </a:extLst>
            </p:cNvPr>
            <p:cNvSpPr txBox="1"/>
            <p:nvPr/>
          </p:nvSpPr>
          <p:spPr>
            <a:xfrm>
              <a:off x="14431107" y="6585316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492" name="Text Box 3086">
              <a:extLst>
                <a:ext uri="{FF2B5EF4-FFF2-40B4-BE49-F238E27FC236}">
                  <a16:creationId xmlns:a16="http://schemas.microsoft.com/office/drawing/2014/main" id="{DD8FD0ED-3162-6EA5-EEBD-E611A9A50FF8}"/>
                </a:ext>
              </a:extLst>
            </p:cNvPr>
            <p:cNvSpPr txBox="1"/>
            <p:nvPr/>
          </p:nvSpPr>
          <p:spPr>
            <a:xfrm>
              <a:off x="14431107" y="664988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493" name="Star: 5 Points 2730">
              <a:hlinkClick r:id="rId48"/>
              <a:extLst>
                <a:ext uri="{FF2B5EF4-FFF2-40B4-BE49-F238E27FC236}">
                  <a16:creationId xmlns:a16="http://schemas.microsoft.com/office/drawing/2014/main" id="{C88616FB-2F3E-E2E6-FDEA-26738345EE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632114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94" name="Star: 5 Points 2731">
              <a:hlinkClick r:id="rId49"/>
              <a:extLst>
                <a:ext uri="{FF2B5EF4-FFF2-40B4-BE49-F238E27FC236}">
                  <a16:creationId xmlns:a16="http://schemas.microsoft.com/office/drawing/2014/main" id="{F12F1670-0991-F640-83C2-8D608595C95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632114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95" name="Star: 5 Points 2732">
              <a:hlinkClick r:id="rId37"/>
              <a:extLst>
                <a:ext uri="{FF2B5EF4-FFF2-40B4-BE49-F238E27FC236}">
                  <a16:creationId xmlns:a16="http://schemas.microsoft.com/office/drawing/2014/main" id="{97AEF979-A7FB-D028-F257-68A940524EA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632114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00" name="organ - liver">
            <a:extLst>
              <a:ext uri="{FF2B5EF4-FFF2-40B4-BE49-F238E27FC236}">
                <a16:creationId xmlns:a16="http://schemas.microsoft.com/office/drawing/2014/main" id="{9F7E5355-B0B2-8D9F-10AE-887B7B41DE25}"/>
              </a:ext>
            </a:extLst>
          </p:cNvPr>
          <p:cNvGrpSpPr/>
          <p:nvPr/>
        </p:nvGrpSpPr>
        <p:grpSpPr>
          <a:xfrm>
            <a:off x="15320320" y="17547392"/>
            <a:ext cx="4104000" cy="1780663"/>
            <a:chOff x="15320320" y="17547392"/>
            <a:chExt cx="4104000" cy="1780663"/>
          </a:xfrm>
        </p:grpSpPr>
        <p:sp>
          <p:nvSpPr>
            <p:cNvPr id="8617" name="organ - liver">
              <a:extLst>
                <a:ext uri="{FF2B5EF4-FFF2-40B4-BE49-F238E27FC236}">
                  <a16:creationId xmlns:a16="http://schemas.microsoft.com/office/drawing/2014/main" id="{7A6D3195-399C-1BDD-A424-8075AA7BFFF1}"/>
                </a:ext>
              </a:extLst>
            </p:cNvPr>
            <p:cNvSpPr txBox="1"/>
            <p:nvPr/>
          </p:nvSpPr>
          <p:spPr>
            <a:xfrm>
              <a:off x="15320320" y="17547392"/>
              <a:ext cx="4104000" cy="178066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Liver</a:t>
              </a:r>
            </a:p>
          </p:txBody>
        </p:sp>
        <p:grpSp>
          <p:nvGrpSpPr>
            <p:cNvPr id="8618" name="FTU - interlobular bile duct">
              <a:extLst>
                <a:ext uri="{FF2B5EF4-FFF2-40B4-BE49-F238E27FC236}">
                  <a16:creationId xmlns:a16="http://schemas.microsoft.com/office/drawing/2014/main" id="{C024BC93-91B3-58CE-3471-8DBFBBDDCC7A}"/>
                </a:ext>
              </a:extLst>
            </p:cNvPr>
            <p:cNvGrpSpPr/>
            <p:nvPr/>
          </p:nvGrpSpPr>
          <p:grpSpPr>
            <a:xfrm>
              <a:off x="15531154" y="17876926"/>
              <a:ext cx="3888000" cy="216000"/>
              <a:chOff x="14388159" y="17876926"/>
              <a:chExt cx="3888000" cy="216000"/>
            </a:xfrm>
          </p:grpSpPr>
          <p:sp>
            <p:nvSpPr>
              <p:cNvPr id="8672" name="FTU - interlobular bile duct">
                <a:extLst>
                  <a:ext uri="{FF2B5EF4-FFF2-40B4-BE49-F238E27FC236}">
                    <a16:creationId xmlns:a16="http://schemas.microsoft.com/office/drawing/2014/main" id="{D9744416-7A00-BC44-EF69-192FBDA8E298}"/>
                  </a:ext>
                </a:extLst>
              </p:cNvPr>
              <p:cNvSpPr txBox="1"/>
              <p:nvPr/>
            </p:nvSpPr>
            <p:spPr>
              <a:xfrm>
                <a:off x="14388159" y="1787692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Interlobular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673" name="dock">
                <a:extLst>
                  <a:ext uri="{FF2B5EF4-FFF2-40B4-BE49-F238E27FC236}">
                    <a16:creationId xmlns:a16="http://schemas.microsoft.com/office/drawing/2014/main" id="{6C36D319-5C1E-5D08-4700-ADEE755B9427}"/>
                  </a:ext>
                </a:extLst>
              </p:cNvPr>
              <p:cNvGrpSpPr/>
              <p:nvPr/>
            </p:nvGrpSpPr>
            <p:grpSpPr>
              <a:xfrm>
                <a:off x="17835127" y="17891491"/>
                <a:ext cx="57600" cy="186737"/>
                <a:chOff x="2890221" y="12245125"/>
                <a:chExt cx="57600" cy="186737"/>
              </a:xfrm>
            </p:grpSpPr>
            <p:sp>
              <p:nvSpPr>
                <p:cNvPr id="8678" name="Text Box 3086">
                  <a:extLst>
                    <a:ext uri="{FF2B5EF4-FFF2-40B4-BE49-F238E27FC236}">
                      <a16:creationId xmlns:a16="http://schemas.microsoft.com/office/drawing/2014/main" id="{888087AE-5043-21FA-E749-97C3BD79580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679" name="Text Box 3086">
                  <a:extLst>
                    <a:ext uri="{FF2B5EF4-FFF2-40B4-BE49-F238E27FC236}">
                      <a16:creationId xmlns:a16="http://schemas.microsoft.com/office/drawing/2014/main" id="{F10C85BB-051D-64F0-4C74-F8090EA31B2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680" name="Text Box 3086">
                  <a:extLst>
                    <a:ext uri="{FF2B5EF4-FFF2-40B4-BE49-F238E27FC236}">
                      <a16:creationId xmlns:a16="http://schemas.microsoft.com/office/drawing/2014/main" id="{7E7136E9-31E2-4985-A8AA-1726BBEC486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674" name="link">
                <a:extLst>
                  <a:ext uri="{FF2B5EF4-FFF2-40B4-BE49-F238E27FC236}">
                    <a16:creationId xmlns:a16="http://schemas.microsoft.com/office/drawing/2014/main" id="{88FE83BF-1BD7-105F-112B-8CD17863D4C6}"/>
                  </a:ext>
                </a:extLst>
              </p:cNvPr>
              <p:cNvGrpSpPr/>
              <p:nvPr/>
            </p:nvGrpSpPr>
            <p:grpSpPr>
              <a:xfrm>
                <a:off x="14484766" y="17980873"/>
                <a:ext cx="271971" cy="72000"/>
                <a:chOff x="1097019" y="4095524"/>
                <a:chExt cx="271971" cy="72000"/>
              </a:xfrm>
            </p:grpSpPr>
            <p:sp>
              <p:nvSpPr>
                <p:cNvPr id="8675" name="Star: 5 Points 1913">
                  <a:hlinkClick r:id="rId50"/>
                  <a:extLst>
                    <a:ext uri="{FF2B5EF4-FFF2-40B4-BE49-F238E27FC236}">
                      <a16:creationId xmlns:a16="http://schemas.microsoft.com/office/drawing/2014/main" id="{62BD11FA-F505-684F-5D99-D447E3265A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7019" y="409552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76" name="Star: 5 Points 1914">
                  <a:hlinkClick r:id="rId21"/>
                  <a:extLst>
                    <a:ext uri="{FF2B5EF4-FFF2-40B4-BE49-F238E27FC236}">
                      <a16:creationId xmlns:a16="http://schemas.microsoft.com/office/drawing/2014/main" id="{5A606448-7188-F9C0-850B-339E1AE56C1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7005" y="409552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77" name="Star: 5 Points 1915">
                  <a:hlinkClick r:id="rId19"/>
                  <a:extLst>
                    <a:ext uri="{FF2B5EF4-FFF2-40B4-BE49-F238E27FC236}">
                      <a16:creationId xmlns:a16="http://schemas.microsoft.com/office/drawing/2014/main" id="{DE60A617-F3E9-1F5B-7755-4FCF6DF8428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990" y="409552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619" name="FTU - intrahepatic duct">
              <a:extLst>
                <a:ext uri="{FF2B5EF4-FFF2-40B4-BE49-F238E27FC236}">
                  <a16:creationId xmlns:a16="http://schemas.microsoft.com/office/drawing/2014/main" id="{2F6741E1-EA16-2A29-2FD3-D679F53CBE1D}"/>
                </a:ext>
              </a:extLst>
            </p:cNvPr>
            <p:cNvGrpSpPr/>
            <p:nvPr/>
          </p:nvGrpSpPr>
          <p:grpSpPr>
            <a:xfrm>
              <a:off x="15532979" y="17647888"/>
              <a:ext cx="3888000" cy="216000"/>
              <a:chOff x="14389984" y="17647888"/>
              <a:chExt cx="3888000" cy="216000"/>
            </a:xfrm>
          </p:grpSpPr>
          <p:sp>
            <p:nvSpPr>
              <p:cNvPr id="8663" name="FTU - intrahepatic duct">
                <a:extLst>
                  <a:ext uri="{FF2B5EF4-FFF2-40B4-BE49-F238E27FC236}">
                    <a16:creationId xmlns:a16="http://schemas.microsoft.com/office/drawing/2014/main" id="{934CB192-6E9D-0281-1D59-95C217238276}"/>
                  </a:ext>
                </a:extLst>
              </p:cNvPr>
              <p:cNvSpPr txBox="1"/>
              <p:nvPr/>
            </p:nvSpPr>
            <p:spPr>
              <a:xfrm>
                <a:off x="14389984" y="1764788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664" name="dock">
                <a:extLst>
                  <a:ext uri="{FF2B5EF4-FFF2-40B4-BE49-F238E27FC236}">
                    <a16:creationId xmlns:a16="http://schemas.microsoft.com/office/drawing/2014/main" id="{9068BFFE-1D0A-FDE2-1D37-1A3689F353B9}"/>
                  </a:ext>
                </a:extLst>
              </p:cNvPr>
              <p:cNvGrpSpPr/>
              <p:nvPr/>
            </p:nvGrpSpPr>
            <p:grpSpPr>
              <a:xfrm>
                <a:off x="17832830" y="17663437"/>
                <a:ext cx="57600" cy="186737"/>
                <a:chOff x="2890221" y="12245125"/>
                <a:chExt cx="57600" cy="186737"/>
              </a:xfrm>
            </p:grpSpPr>
            <p:sp>
              <p:nvSpPr>
                <p:cNvPr id="8669" name="Text Box 3086">
                  <a:extLst>
                    <a:ext uri="{FF2B5EF4-FFF2-40B4-BE49-F238E27FC236}">
                      <a16:creationId xmlns:a16="http://schemas.microsoft.com/office/drawing/2014/main" id="{6056EADA-FB59-F728-A35A-56E72306134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670" name="Text Box 3086">
                  <a:extLst>
                    <a:ext uri="{FF2B5EF4-FFF2-40B4-BE49-F238E27FC236}">
                      <a16:creationId xmlns:a16="http://schemas.microsoft.com/office/drawing/2014/main" id="{38354225-3655-5FB9-F039-971DB83A9F6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671" name="Text Box 3086">
                  <a:extLst>
                    <a:ext uri="{FF2B5EF4-FFF2-40B4-BE49-F238E27FC236}">
                      <a16:creationId xmlns:a16="http://schemas.microsoft.com/office/drawing/2014/main" id="{0BB4159F-637B-503E-7BFA-9E412AD451C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665" name="link">
                <a:extLst>
                  <a:ext uri="{FF2B5EF4-FFF2-40B4-BE49-F238E27FC236}">
                    <a16:creationId xmlns:a16="http://schemas.microsoft.com/office/drawing/2014/main" id="{B6FFF594-37ED-5887-18E1-BDA590C5C6A7}"/>
                  </a:ext>
                </a:extLst>
              </p:cNvPr>
              <p:cNvGrpSpPr/>
              <p:nvPr/>
            </p:nvGrpSpPr>
            <p:grpSpPr>
              <a:xfrm>
                <a:off x="14484766" y="17759600"/>
                <a:ext cx="271971" cy="72000"/>
                <a:chOff x="1087035" y="4103289"/>
                <a:chExt cx="271971" cy="72000"/>
              </a:xfrm>
            </p:grpSpPr>
            <p:sp>
              <p:nvSpPr>
                <p:cNvPr id="8666" name="Star: 5 Points 1926">
                  <a:hlinkClick r:id="rId51"/>
                  <a:extLst>
                    <a:ext uri="{FF2B5EF4-FFF2-40B4-BE49-F238E27FC236}">
                      <a16:creationId xmlns:a16="http://schemas.microsoft.com/office/drawing/2014/main" id="{C42DF0F0-9C73-1AF2-D2A1-A0DFFF068A3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7035" y="410328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67" name="Star: 5 Points 1927">
                  <a:hlinkClick r:id="rId21"/>
                  <a:extLst>
                    <a:ext uri="{FF2B5EF4-FFF2-40B4-BE49-F238E27FC236}">
                      <a16:creationId xmlns:a16="http://schemas.microsoft.com/office/drawing/2014/main" id="{7619C1AF-44D3-B1F5-69AF-9007AD2B148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7021" y="410328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68" name="Star: 5 Points 1928">
                  <a:hlinkClick r:id="rId19"/>
                  <a:extLst>
                    <a:ext uri="{FF2B5EF4-FFF2-40B4-BE49-F238E27FC236}">
                      <a16:creationId xmlns:a16="http://schemas.microsoft.com/office/drawing/2014/main" id="{5AB75338-5EEC-22CC-5995-8E3BA11D23A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7006" y="410328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620" name="FTU - perilobular bile duct">
              <a:extLst>
                <a:ext uri="{FF2B5EF4-FFF2-40B4-BE49-F238E27FC236}">
                  <a16:creationId xmlns:a16="http://schemas.microsoft.com/office/drawing/2014/main" id="{027E1D62-E35C-69A5-3AC0-63DB1100699C}"/>
                </a:ext>
              </a:extLst>
            </p:cNvPr>
            <p:cNvGrpSpPr/>
            <p:nvPr/>
          </p:nvGrpSpPr>
          <p:grpSpPr>
            <a:xfrm>
              <a:off x="15530682" y="18104980"/>
              <a:ext cx="3888000" cy="216000"/>
              <a:chOff x="14387687" y="18104980"/>
              <a:chExt cx="3888000" cy="216000"/>
            </a:xfrm>
          </p:grpSpPr>
          <p:sp>
            <p:nvSpPr>
              <p:cNvPr id="8654" name="FTU - perilobular bile duct">
                <a:extLst>
                  <a:ext uri="{FF2B5EF4-FFF2-40B4-BE49-F238E27FC236}">
                    <a16:creationId xmlns:a16="http://schemas.microsoft.com/office/drawing/2014/main" id="{D4CC66C9-9951-D25A-8573-8860FBB49F83}"/>
                  </a:ext>
                </a:extLst>
              </p:cNvPr>
              <p:cNvSpPr txBox="1"/>
              <p:nvPr/>
            </p:nvSpPr>
            <p:spPr>
              <a:xfrm>
                <a:off x="14387687" y="1810498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Perilobular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655" name="dock">
                <a:extLst>
                  <a:ext uri="{FF2B5EF4-FFF2-40B4-BE49-F238E27FC236}">
                    <a16:creationId xmlns:a16="http://schemas.microsoft.com/office/drawing/2014/main" id="{C4754A88-4298-01F5-B64C-4F502D9F39DE}"/>
                  </a:ext>
                </a:extLst>
              </p:cNvPr>
              <p:cNvGrpSpPr/>
              <p:nvPr/>
            </p:nvGrpSpPr>
            <p:grpSpPr>
              <a:xfrm>
                <a:off x="17832830" y="18119545"/>
                <a:ext cx="57600" cy="186737"/>
                <a:chOff x="2890221" y="12245125"/>
                <a:chExt cx="57600" cy="186737"/>
              </a:xfrm>
            </p:grpSpPr>
            <p:sp>
              <p:nvSpPr>
                <p:cNvPr id="8660" name="Text Box 3086">
                  <a:extLst>
                    <a:ext uri="{FF2B5EF4-FFF2-40B4-BE49-F238E27FC236}">
                      <a16:creationId xmlns:a16="http://schemas.microsoft.com/office/drawing/2014/main" id="{8AE539B0-AF85-5328-6731-F839744A51E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661" name="Text Box 3086">
                  <a:extLst>
                    <a:ext uri="{FF2B5EF4-FFF2-40B4-BE49-F238E27FC236}">
                      <a16:creationId xmlns:a16="http://schemas.microsoft.com/office/drawing/2014/main" id="{C15AE14A-8465-8008-41EA-2ABEF4F2D47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662" name="Text Box 3086">
                  <a:extLst>
                    <a:ext uri="{FF2B5EF4-FFF2-40B4-BE49-F238E27FC236}">
                      <a16:creationId xmlns:a16="http://schemas.microsoft.com/office/drawing/2014/main" id="{A599DDA0-B6D6-3225-19C4-5D70AA2E93C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656" name="link">
                <a:extLst>
                  <a:ext uri="{FF2B5EF4-FFF2-40B4-BE49-F238E27FC236}">
                    <a16:creationId xmlns:a16="http://schemas.microsoft.com/office/drawing/2014/main" id="{DBE55974-DD54-0564-ACEC-54F6E79B33E8}"/>
                  </a:ext>
                </a:extLst>
              </p:cNvPr>
              <p:cNvGrpSpPr/>
              <p:nvPr/>
            </p:nvGrpSpPr>
            <p:grpSpPr>
              <a:xfrm>
                <a:off x="14484766" y="18218912"/>
                <a:ext cx="271971" cy="72000"/>
                <a:chOff x="1090586" y="4105509"/>
                <a:chExt cx="271971" cy="72000"/>
              </a:xfrm>
            </p:grpSpPr>
            <p:sp>
              <p:nvSpPr>
                <p:cNvPr id="8657" name="Star: 5 Points 1939">
                  <a:hlinkClick r:id="rId52"/>
                  <a:extLst>
                    <a:ext uri="{FF2B5EF4-FFF2-40B4-BE49-F238E27FC236}">
                      <a16:creationId xmlns:a16="http://schemas.microsoft.com/office/drawing/2014/main" id="{44614175-7647-EB85-F391-9DDA06AFEE9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0586" y="410550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58" name="Star: 5 Points 1940">
                  <a:hlinkClick r:id="rId21"/>
                  <a:extLst>
                    <a:ext uri="{FF2B5EF4-FFF2-40B4-BE49-F238E27FC236}">
                      <a16:creationId xmlns:a16="http://schemas.microsoft.com/office/drawing/2014/main" id="{7D5BBEEC-5507-2E84-F35C-5EB164B6D1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0572" y="410550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59" name="Star: 5 Points 1941">
                  <a:hlinkClick r:id="rId19"/>
                  <a:extLst>
                    <a:ext uri="{FF2B5EF4-FFF2-40B4-BE49-F238E27FC236}">
                      <a16:creationId xmlns:a16="http://schemas.microsoft.com/office/drawing/2014/main" id="{F1E24CE2-E597-87C8-7DA3-2FF8E77FD0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0557" y="410550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621" name="FTU - terminal bile duct">
              <a:extLst>
                <a:ext uri="{FF2B5EF4-FFF2-40B4-BE49-F238E27FC236}">
                  <a16:creationId xmlns:a16="http://schemas.microsoft.com/office/drawing/2014/main" id="{981C0054-767C-6BE9-F72D-ACB7478E19B7}"/>
                </a:ext>
              </a:extLst>
            </p:cNvPr>
            <p:cNvGrpSpPr/>
            <p:nvPr/>
          </p:nvGrpSpPr>
          <p:grpSpPr>
            <a:xfrm>
              <a:off x="15530682" y="18333034"/>
              <a:ext cx="3888000" cy="216000"/>
              <a:chOff x="14387687" y="18333034"/>
              <a:chExt cx="3888000" cy="216000"/>
            </a:xfrm>
          </p:grpSpPr>
          <p:sp>
            <p:nvSpPr>
              <p:cNvPr id="8645" name="FTU - terminal bile duct">
                <a:extLst>
                  <a:ext uri="{FF2B5EF4-FFF2-40B4-BE49-F238E27FC236}">
                    <a16:creationId xmlns:a16="http://schemas.microsoft.com/office/drawing/2014/main" id="{470254DB-9FD5-01A7-34A2-9FA2B8C11AEE}"/>
                  </a:ext>
                </a:extLst>
              </p:cNvPr>
              <p:cNvSpPr txBox="1"/>
              <p:nvPr/>
            </p:nvSpPr>
            <p:spPr>
              <a:xfrm>
                <a:off x="14387687" y="18333034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646" name="dock">
                <a:extLst>
                  <a:ext uri="{FF2B5EF4-FFF2-40B4-BE49-F238E27FC236}">
                    <a16:creationId xmlns:a16="http://schemas.microsoft.com/office/drawing/2014/main" id="{596E5F1B-19CE-A064-44DE-4FCABCADDCC0}"/>
                  </a:ext>
                </a:extLst>
              </p:cNvPr>
              <p:cNvGrpSpPr/>
              <p:nvPr/>
            </p:nvGrpSpPr>
            <p:grpSpPr>
              <a:xfrm>
                <a:off x="17832830" y="18347599"/>
                <a:ext cx="57600" cy="186737"/>
                <a:chOff x="2890221" y="12245125"/>
                <a:chExt cx="57600" cy="186737"/>
              </a:xfrm>
            </p:grpSpPr>
            <p:sp>
              <p:nvSpPr>
                <p:cNvPr id="8651" name="Text Box 3086">
                  <a:extLst>
                    <a:ext uri="{FF2B5EF4-FFF2-40B4-BE49-F238E27FC236}">
                      <a16:creationId xmlns:a16="http://schemas.microsoft.com/office/drawing/2014/main" id="{6ECED1E8-384A-AFF5-29D6-F0C443AEF24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652" name="Text Box 3086">
                  <a:extLst>
                    <a:ext uri="{FF2B5EF4-FFF2-40B4-BE49-F238E27FC236}">
                      <a16:creationId xmlns:a16="http://schemas.microsoft.com/office/drawing/2014/main" id="{60DD65D6-37BA-B8F9-5401-765BAD3FCD7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653" name="Text Box 3086">
                  <a:extLst>
                    <a:ext uri="{FF2B5EF4-FFF2-40B4-BE49-F238E27FC236}">
                      <a16:creationId xmlns:a16="http://schemas.microsoft.com/office/drawing/2014/main" id="{EFA29A7E-2395-6A23-6B72-682331FCBE1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647" name="link">
                <a:extLst>
                  <a:ext uri="{FF2B5EF4-FFF2-40B4-BE49-F238E27FC236}">
                    <a16:creationId xmlns:a16="http://schemas.microsoft.com/office/drawing/2014/main" id="{9433E25B-B01C-64D1-B751-7D003E4AFA65}"/>
                  </a:ext>
                </a:extLst>
              </p:cNvPr>
              <p:cNvGrpSpPr/>
              <p:nvPr/>
            </p:nvGrpSpPr>
            <p:grpSpPr>
              <a:xfrm>
                <a:off x="14484766" y="18445365"/>
                <a:ext cx="271971" cy="72000"/>
                <a:chOff x="1093502" y="4103908"/>
                <a:chExt cx="271971" cy="72000"/>
              </a:xfrm>
            </p:grpSpPr>
            <p:sp>
              <p:nvSpPr>
                <p:cNvPr id="8648" name="Star: 5 Points 1952">
                  <a:hlinkClick r:id="rId52"/>
                  <a:extLst>
                    <a:ext uri="{FF2B5EF4-FFF2-40B4-BE49-F238E27FC236}">
                      <a16:creationId xmlns:a16="http://schemas.microsoft.com/office/drawing/2014/main" id="{A7787F25-5D96-407A-FD22-5AB8EA8637C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3502" y="410390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49" name="Star: 5 Points 1953">
                  <a:hlinkClick r:id="rId21"/>
                  <a:extLst>
                    <a:ext uri="{FF2B5EF4-FFF2-40B4-BE49-F238E27FC236}">
                      <a16:creationId xmlns:a16="http://schemas.microsoft.com/office/drawing/2014/main" id="{28F41EA3-91C6-B778-2E2F-7381688A1BB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3488" y="410390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50" name="Star: 5 Points 1954">
                  <a:hlinkClick r:id="rId19"/>
                  <a:extLst>
                    <a:ext uri="{FF2B5EF4-FFF2-40B4-BE49-F238E27FC236}">
                      <a16:creationId xmlns:a16="http://schemas.microsoft.com/office/drawing/2014/main" id="{763D9CBE-A2C6-A230-8F81-21F352AAEA2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3473" y="410390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622" name="FTU - canal of Hering">
              <a:extLst>
                <a:ext uri="{FF2B5EF4-FFF2-40B4-BE49-F238E27FC236}">
                  <a16:creationId xmlns:a16="http://schemas.microsoft.com/office/drawing/2014/main" id="{69AD0EC8-C4B5-4391-40EC-D24D7DB86CEF}"/>
                </a:ext>
              </a:extLst>
            </p:cNvPr>
            <p:cNvGrpSpPr/>
            <p:nvPr/>
          </p:nvGrpSpPr>
          <p:grpSpPr>
            <a:xfrm>
              <a:off x="15530682" y="18561088"/>
              <a:ext cx="3888000" cy="216000"/>
              <a:chOff x="14387687" y="18561088"/>
              <a:chExt cx="3888000" cy="216000"/>
            </a:xfrm>
          </p:grpSpPr>
          <p:sp>
            <p:nvSpPr>
              <p:cNvPr id="8636" name="FTU - canal of Hering">
                <a:extLst>
                  <a:ext uri="{FF2B5EF4-FFF2-40B4-BE49-F238E27FC236}">
                    <a16:creationId xmlns:a16="http://schemas.microsoft.com/office/drawing/2014/main" id="{12CDC99A-6CC6-0496-90E3-1748A81D3320}"/>
                  </a:ext>
                </a:extLst>
              </p:cNvPr>
              <p:cNvSpPr txBox="1"/>
              <p:nvPr/>
            </p:nvSpPr>
            <p:spPr>
              <a:xfrm>
                <a:off x="14387687" y="1856108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Canal of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Hering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637" name="dock">
                <a:extLst>
                  <a:ext uri="{FF2B5EF4-FFF2-40B4-BE49-F238E27FC236}">
                    <a16:creationId xmlns:a16="http://schemas.microsoft.com/office/drawing/2014/main" id="{60D1885B-2AFA-0196-95B6-A80E39FE2578}"/>
                  </a:ext>
                </a:extLst>
              </p:cNvPr>
              <p:cNvGrpSpPr/>
              <p:nvPr/>
            </p:nvGrpSpPr>
            <p:grpSpPr>
              <a:xfrm>
                <a:off x="17827226" y="18575653"/>
                <a:ext cx="57600" cy="186737"/>
                <a:chOff x="2890221" y="12245125"/>
                <a:chExt cx="57600" cy="186737"/>
              </a:xfrm>
            </p:grpSpPr>
            <p:sp>
              <p:nvSpPr>
                <p:cNvPr id="8642" name="Text Box 3086">
                  <a:extLst>
                    <a:ext uri="{FF2B5EF4-FFF2-40B4-BE49-F238E27FC236}">
                      <a16:creationId xmlns:a16="http://schemas.microsoft.com/office/drawing/2014/main" id="{F44D285D-10A8-8BAE-DBB9-CFEB32E4303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643" name="Text Box 3086">
                  <a:extLst>
                    <a:ext uri="{FF2B5EF4-FFF2-40B4-BE49-F238E27FC236}">
                      <a16:creationId xmlns:a16="http://schemas.microsoft.com/office/drawing/2014/main" id="{BA44EB4C-2ECD-8D4E-6168-B2926A6DF71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644" name="Text Box 3086">
                  <a:extLst>
                    <a:ext uri="{FF2B5EF4-FFF2-40B4-BE49-F238E27FC236}">
                      <a16:creationId xmlns:a16="http://schemas.microsoft.com/office/drawing/2014/main" id="{DACD1E58-6FF7-DFE3-B51D-3730F9CE1D1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638" name="link">
                <a:extLst>
                  <a:ext uri="{FF2B5EF4-FFF2-40B4-BE49-F238E27FC236}">
                    <a16:creationId xmlns:a16="http://schemas.microsoft.com/office/drawing/2014/main" id="{F49AE4A4-4D7D-E5AB-F308-54199215FB23}"/>
                  </a:ext>
                </a:extLst>
              </p:cNvPr>
              <p:cNvGrpSpPr/>
              <p:nvPr/>
            </p:nvGrpSpPr>
            <p:grpSpPr>
              <a:xfrm>
                <a:off x="14484766" y="18668674"/>
                <a:ext cx="271971" cy="72000"/>
                <a:chOff x="1099106" y="4099153"/>
                <a:chExt cx="271971" cy="72000"/>
              </a:xfrm>
            </p:grpSpPr>
            <p:sp>
              <p:nvSpPr>
                <p:cNvPr id="8639" name="Star: 5 Points 1965">
                  <a:hlinkClick r:id="rId53"/>
                  <a:extLst>
                    <a:ext uri="{FF2B5EF4-FFF2-40B4-BE49-F238E27FC236}">
                      <a16:creationId xmlns:a16="http://schemas.microsoft.com/office/drawing/2014/main" id="{5296D153-209E-BBE9-FD31-D599190916B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9106" y="409915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40" name="Star: 5 Points 1966">
                  <a:hlinkClick r:id="rId21"/>
                  <a:extLst>
                    <a:ext uri="{FF2B5EF4-FFF2-40B4-BE49-F238E27FC236}">
                      <a16:creationId xmlns:a16="http://schemas.microsoft.com/office/drawing/2014/main" id="{7AB94E19-D1D9-FA4E-6B8D-97038040B69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9092" y="409915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41" name="Star: 5 Points 1967">
                  <a:hlinkClick r:id="rId19"/>
                  <a:extLst>
                    <a:ext uri="{FF2B5EF4-FFF2-40B4-BE49-F238E27FC236}">
                      <a16:creationId xmlns:a16="http://schemas.microsoft.com/office/drawing/2014/main" id="{8FAF61CB-E810-EEAD-4A14-0F81F4120BF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9077" y="409915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623" name="FTU - biliary canaliculus ">
              <a:extLst>
                <a:ext uri="{FF2B5EF4-FFF2-40B4-BE49-F238E27FC236}">
                  <a16:creationId xmlns:a16="http://schemas.microsoft.com/office/drawing/2014/main" id="{DC3BC4C4-73F3-B9FF-B4D2-362BDD9ABFE9}"/>
                </a:ext>
              </a:extLst>
            </p:cNvPr>
            <p:cNvGrpSpPr/>
            <p:nvPr/>
          </p:nvGrpSpPr>
          <p:grpSpPr>
            <a:xfrm>
              <a:off x="15530682" y="18789142"/>
              <a:ext cx="3888000" cy="216000"/>
              <a:chOff x="14387687" y="18789142"/>
              <a:chExt cx="3888000" cy="216000"/>
            </a:xfrm>
          </p:grpSpPr>
          <p:sp>
            <p:nvSpPr>
              <p:cNvPr id="8627" name="FTU - biliary canaliculus ">
                <a:extLst>
                  <a:ext uri="{FF2B5EF4-FFF2-40B4-BE49-F238E27FC236}">
                    <a16:creationId xmlns:a16="http://schemas.microsoft.com/office/drawing/2014/main" id="{E07C00F7-5EBB-F632-6D33-7E6387E3D334}"/>
                  </a:ext>
                </a:extLst>
              </p:cNvPr>
              <p:cNvSpPr txBox="1"/>
              <p:nvPr/>
            </p:nvSpPr>
            <p:spPr>
              <a:xfrm>
                <a:off x="14387687" y="1878914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Biliary canaliculus 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628" name="dock">
                <a:extLst>
                  <a:ext uri="{FF2B5EF4-FFF2-40B4-BE49-F238E27FC236}">
                    <a16:creationId xmlns:a16="http://schemas.microsoft.com/office/drawing/2014/main" id="{83FF24A4-AA59-7CAB-9F4D-8C0114D0580F}"/>
                  </a:ext>
                </a:extLst>
              </p:cNvPr>
              <p:cNvGrpSpPr/>
              <p:nvPr/>
            </p:nvGrpSpPr>
            <p:grpSpPr>
              <a:xfrm>
                <a:off x="17827226" y="18803707"/>
                <a:ext cx="57600" cy="186737"/>
                <a:chOff x="2890221" y="12245125"/>
                <a:chExt cx="57600" cy="186737"/>
              </a:xfrm>
            </p:grpSpPr>
            <p:sp>
              <p:nvSpPr>
                <p:cNvPr id="8633" name="Text Box 3086">
                  <a:extLst>
                    <a:ext uri="{FF2B5EF4-FFF2-40B4-BE49-F238E27FC236}">
                      <a16:creationId xmlns:a16="http://schemas.microsoft.com/office/drawing/2014/main" id="{5E9291E0-042C-0F85-1938-335F5991A9D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634" name="Text Box 3086">
                  <a:extLst>
                    <a:ext uri="{FF2B5EF4-FFF2-40B4-BE49-F238E27FC236}">
                      <a16:creationId xmlns:a16="http://schemas.microsoft.com/office/drawing/2014/main" id="{1D4CB48B-88C8-5D8D-FC6D-13D27359455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635" name="Text Box 3086">
                  <a:extLst>
                    <a:ext uri="{FF2B5EF4-FFF2-40B4-BE49-F238E27FC236}">
                      <a16:creationId xmlns:a16="http://schemas.microsoft.com/office/drawing/2014/main" id="{1ECEBCF0-3217-380F-5DAA-5F280E194A8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629" name="link">
                <a:extLst>
                  <a:ext uri="{FF2B5EF4-FFF2-40B4-BE49-F238E27FC236}">
                    <a16:creationId xmlns:a16="http://schemas.microsoft.com/office/drawing/2014/main" id="{85EBB07D-4BC6-93F2-A2C8-F5374D9BCF49}"/>
                  </a:ext>
                </a:extLst>
              </p:cNvPr>
              <p:cNvGrpSpPr/>
              <p:nvPr/>
            </p:nvGrpSpPr>
            <p:grpSpPr>
              <a:xfrm>
                <a:off x="14484766" y="18893874"/>
                <a:ext cx="271971" cy="72000"/>
                <a:chOff x="1096190" y="4096299"/>
                <a:chExt cx="271971" cy="72000"/>
              </a:xfrm>
            </p:grpSpPr>
            <p:sp>
              <p:nvSpPr>
                <p:cNvPr id="8630" name="Star: 5 Points 1978">
                  <a:hlinkClick r:id="rId54"/>
                  <a:extLst>
                    <a:ext uri="{FF2B5EF4-FFF2-40B4-BE49-F238E27FC236}">
                      <a16:creationId xmlns:a16="http://schemas.microsoft.com/office/drawing/2014/main" id="{C19FFE5D-71EF-5A41-0FCB-7428B44A9A9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6190" y="40962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31" name="Star: 5 Points 1979">
                  <a:hlinkClick r:id="rId21"/>
                  <a:extLst>
                    <a:ext uri="{FF2B5EF4-FFF2-40B4-BE49-F238E27FC236}">
                      <a16:creationId xmlns:a16="http://schemas.microsoft.com/office/drawing/2014/main" id="{BE0336F0-8393-4D57-410B-A7930EE9990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6176" y="40962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32" name="Star: 5 Points 1980">
                  <a:hlinkClick r:id="rId19"/>
                  <a:extLst>
                    <a:ext uri="{FF2B5EF4-FFF2-40B4-BE49-F238E27FC236}">
                      <a16:creationId xmlns:a16="http://schemas.microsoft.com/office/drawing/2014/main" id="{FD3FB321-C838-3A96-CAFA-D9D12C0645A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161" y="40962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624" name="dock - vascular">
              <a:extLst>
                <a:ext uri="{FF2B5EF4-FFF2-40B4-BE49-F238E27FC236}">
                  <a16:creationId xmlns:a16="http://schemas.microsoft.com/office/drawing/2014/main" id="{1CC11B9A-207D-E30E-8070-9474E6990545}"/>
                </a:ext>
              </a:extLst>
            </p:cNvPr>
            <p:cNvGrpSpPr/>
            <p:nvPr/>
          </p:nvGrpSpPr>
          <p:grpSpPr>
            <a:xfrm>
              <a:off x="15335174" y="17647887"/>
              <a:ext cx="180000" cy="1593489"/>
              <a:chOff x="14174691" y="14773484"/>
              <a:chExt cx="180000" cy="1593489"/>
            </a:xfrm>
          </p:grpSpPr>
          <p:sp>
            <p:nvSpPr>
              <p:cNvPr id="8625" name="Text Box 3070">
                <a:extLst>
                  <a:ext uri="{FF2B5EF4-FFF2-40B4-BE49-F238E27FC236}">
                    <a16:creationId xmlns:a16="http://schemas.microsoft.com/office/drawing/2014/main" id="{B7884948-C303-559E-4030-8FCD1CA8FF09}"/>
                  </a:ext>
                </a:extLst>
              </p:cNvPr>
              <p:cNvSpPr txBox="1"/>
              <p:nvPr/>
            </p:nvSpPr>
            <p:spPr>
              <a:xfrm>
                <a:off x="14174691" y="14773484"/>
                <a:ext cx="180000" cy="1593489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26" name="Text Box 3036">
                <a:extLst>
                  <a:ext uri="{FF2B5EF4-FFF2-40B4-BE49-F238E27FC236}">
                    <a16:creationId xmlns:a16="http://schemas.microsoft.com/office/drawing/2014/main" id="{4A38F7CA-2A12-3B55-6D44-06F4E4926B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41611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" name="FTU - lobule">
              <a:extLst>
                <a:ext uri="{FF2B5EF4-FFF2-40B4-BE49-F238E27FC236}">
                  <a16:creationId xmlns:a16="http://schemas.microsoft.com/office/drawing/2014/main" id="{9A061B51-56C0-2238-DE4E-4D288E0CB60A}"/>
                </a:ext>
              </a:extLst>
            </p:cNvPr>
            <p:cNvGrpSpPr/>
            <p:nvPr/>
          </p:nvGrpSpPr>
          <p:grpSpPr>
            <a:xfrm>
              <a:off x="15527129" y="19025377"/>
              <a:ext cx="3888000" cy="216000"/>
              <a:chOff x="15527129" y="19025377"/>
              <a:chExt cx="3888000" cy="216000"/>
            </a:xfrm>
          </p:grpSpPr>
          <p:sp>
            <p:nvSpPr>
              <p:cNvPr id="31" name="FTU - lobule">
                <a:extLst>
                  <a:ext uri="{FF2B5EF4-FFF2-40B4-BE49-F238E27FC236}">
                    <a16:creationId xmlns:a16="http://schemas.microsoft.com/office/drawing/2014/main" id="{2E611096-81F4-B654-0A8D-6B5520390029}"/>
                  </a:ext>
                </a:extLst>
              </p:cNvPr>
              <p:cNvSpPr txBox="1"/>
              <p:nvPr/>
            </p:nvSpPr>
            <p:spPr>
              <a:xfrm>
                <a:off x="15527129" y="1902537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" name="Star: 5 Points 1978">
                <a:hlinkClick r:id="rId54"/>
                <a:extLst>
                  <a:ext uri="{FF2B5EF4-FFF2-40B4-BE49-F238E27FC236}">
                    <a16:creationId xmlns:a16="http://schemas.microsoft.com/office/drawing/2014/main" id="{59CA50D8-75BF-1352-906A-C7FC6DCE1F9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625615" y="19129359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6" name="Star: 5 Points 1979">
                <a:hlinkClick r:id="rId21"/>
                <a:extLst>
                  <a:ext uri="{FF2B5EF4-FFF2-40B4-BE49-F238E27FC236}">
                    <a16:creationId xmlns:a16="http://schemas.microsoft.com/office/drawing/2014/main" id="{F11DD04B-B6CD-52E4-46E3-07712568112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725601" y="19129359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9" name="Star: 5 Points 1980">
                <a:hlinkClick r:id="rId19"/>
                <a:extLst>
                  <a:ext uri="{FF2B5EF4-FFF2-40B4-BE49-F238E27FC236}">
                    <a16:creationId xmlns:a16="http://schemas.microsoft.com/office/drawing/2014/main" id="{0B4B594F-66F8-81F1-D168-64C52589C05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825586" y="19129359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2" name="Text Box 3086">
                <a:extLst>
                  <a:ext uri="{FF2B5EF4-FFF2-40B4-BE49-F238E27FC236}">
                    <a16:creationId xmlns:a16="http://schemas.microsoft.com/office/drawing/2014/main" id="{D418C83E-6C93-0CE3-6E38-BAC4BDF9CA99}"/>
                  </a:ext>
                </a:extLst>
              </p:cNvPr>
              <p:cNvSpPr txBox="1"/>
              <p:nvPr/>
            </p:nvSpPr>
            <p:spPr>
              <a:xfrm>
                <a:off x="18972246" y="1904207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" name="Text Box 3086">
                <a:extLst>
                  <a:ext uri="{FF2B5EF4-FFF2-40B4-BE49-F238E27FC236}">
                    <a16:creationId xmlns:a16="http://schemas.microsoft.com/office/drawing/2014/main" id="{19317E9B-C5C4-A932-2FB4-EBEB9F29F160}"/>
                  </a:ext>
                </a:extLst>
              </p:cNvPr>
              <p:cNvSpPr txBox="1"/>
              <p:nvPr/>
            </p:nvSpPr>
            <p:spPr>
              <a:xfrm>
                <a:off x="18972246" y="19106647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" name="Text Box 3086">
                <a:extLst>
                  <a:ext uri="{FF2B5EF4-FFF2-40B4-BE49-F238E27FC236}">
                    <a16:creationId xmlns:a16="http://schemas.microsoft.com/office/drawing/2014/main" id="{C8265B29-D0E1-5306-0BA4-207A50CE5A45}"/>
                  </a:ext>
                </a:extLst>
              </p:cNvPr>
              <p:cNvSpPr txBox="1"/>
              <p:nvPr/>
            </p:nvSpPr>
            <p:spPr>
              <a:xfrm>
                <a:off x="18972246" y="19171215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681" name="organ group - lower GI tract">
            <a:extLst>
              <a:ext uri="{FF2B5EF4-FFF2-40B4-BE49-F238E27FC236}">
                <a16:creationId xmlns:a16="http://schemas.microsoft.com/office/drawing/2014/main" id="{DE562707-114C-1B9A-F11C-AFD6152E8276}"/>
              </a:ext>
            </a:extLst>
          </p:cNvPr>
          <p:cNvGrpSpPr/>
          <p:nvPr/>
        </p:nvGrpSpPr>
        <p:grpSpPr>
          <a:xfrm>
            <a:off x="15318773" y="19416061"/>
            <a:ext cx="4104473" cy="2173649"/>
            <a:chOff x="14177239" y="19086112"/>
            <a:chExt cx="4104473" cy="2173649"/>
          </a:xfrm>
        </p:grpSpPr>
        <p:sp>
          <p:nvSpPr>
            <p:cNvPr id="8682" name="organ - lower GI tract">
              <a:extLst>
                <a:ext uri="{FF2B5EF4-FFF2-40B4-BE49-F238E27FC236}">
                  <a16:creationId xmlns:a16="http://schemas.microsoft.com/office/drawing/2014/main" id="{04915B2C-C81E-DFFC-F746-0405FEDEDAF9}"/>
                </a:ext>
              </a:extLst>
            </p:cNvPr>
            <p:cNvSpPr txBox="1"/>
            <p:nvPr/>
          </p:nvSpPr>
          <p:spPr>
            <a:xfrm>
              <a:off x="14177239" y="19086112"/>
              <a:ext cx="4104000" cy="217364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Lower GI tract</a:t>
              </a:r>
            </a:p>
          </p:txBody>
        </p:sp>
        <p:grpSp>
          <p:nvGrpSpPr>
            <p:cNvPr id="8683" name="FTU - post-ampullary duodenum">
              <a:extLst>
                <a:ext uri="{FF2B5EF4-FFF2-40B4-BE49-F238E27FC236}">
                  <a16:creationId xmlns:a16="http://schemas.microsoft.com/office/drawing/2014/main" id="{EF716419-C949-D23D-9F09-0A47EBAA1B8B}"/>
                </a:ext>
              </a:extLst>
            </p:cNvPr>
            <p:cNvGrpSpPr/>
            <p:nvPr/>
          </p:nvGrpSpPr>
          <p:grpSpPr>
            <a:xfrm>
              <a:off x="14391415" y="19182660"/>
              <a:ext cx="3888000" cy="216000"/>
              <a:chOff x="14391415" y="19182660"/>
              <a:chExt cx="3888000" cy="216000"/>
            </a:xfrm>
          </p:grpSpPr>
          <p:sp>
            <p:nvSpPr>
              <p:cNvPr id="8767" name="FTU - post-ampullary duodenum">
                <a:extLst>
                  <a:ext uri="{FF2B5EF4-FFF2-40B4-BE49-F238E27FC236}">
                    <a16:creationId xmlns:a16="http://schemas.microsoft.com/office/drawing/2014/main" id="{6B7E4B78-A045-D2AF-D0FE-FF918E0D125E}"/>
                  </a:ext>
                </a:extLst>
              </p:cNvPr>
              <p:cNvSpPr txBox="1"/>
              <p:nvPr/>
            </p:nvSpPr>
            <p:spPr>
              <a:xfrm>
                <a:off x="14391415" y="1918266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Post-ampullary duodenum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768" name="dock">
                <a:extLst>
                  <a:ext uri="{FF2B5EF4-FFF2-40B4-BE49-F238E27FC236}">
                    <a16:creationId xmlns:a16="http://schemas.microsoft.com/office/drawing/2014/main" id="{5F4E8C28-4F42-E78A-679D-1E04A7C99633}"/>
                  </a:ext>
                </a:extLst>
              </p:cNvPr>
              <p:cNvGrpSpPr/>
              <p:nvPr/>
            </p:nvGrpSpPr>
            <p:grpSpPr>
              <a:xfrm>
                <a:off x="17839500" y="19199227"/>
                <a:ext cx="57600" cy="186737"/>
                <a:chOff x="2890221" y="12245125"/>
                <a:chExt cx="57600" cy="186737"/>
              </a:xfrm>
            </p:grpSpPr>
            <p:sp>
              <p:nvSpPr>
                <p:cNvPr id="8773" name="Text Box 3086">
                  <a:extLst>
                    <a:ext uri="{FF2B5EF4-FFF2-40B4-BE49-F238E27FC236}">
                      <a16:creationId xmlns:a16="http://schemas.microsoft.com/office/drawing/2014/main" id="{DA4F7152-BA60-1D16-EAA6-0947083DD9E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74" name="Text Box 3086">
                  <a:extLst>
                    <a:ext uri="{FF2B5EF4-FFF2-40B4-BE49-F238E27FC236}">
                      <a16:creationId xmlns:a16="http://schemas.microsoft.com/office/drawing/2014/main" id="{A1796B3C-391B-2252-BFAE-CF62CD0A323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75" name="Text Box 3086">
                  <a:extLst>
                    <a:ext uri="{FF2B5EF4-FFF2-40B4-BE49-F238E27FC236}">
                      <a16:creationId xmlns:a16="http://schemas.microsoft.com/office/drawing/2014/main" id="{414F108A-B6D6-CDAE-11E6-DC36118311F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769" name="link">
                <a:extLst>
                  <a:ext uri="{FF2B5EF4-FFF2-40B4-BE49-F238E27FC236}">
                    <a16:creationId xmlns:a16="http://schemas.microsoft.com/office/drawing/2014/main" id="{D62E277B-52CA-DE2A-715F-5BF95A1C3A8D}"/>
                  </a:ext>
                </a:extLst>
              </p:cNvPr>
              <p:cNvGrpSpPr/>
              <p:nvPr/>
            </p:nvGrpSpPr>
            <p:grpSpPr>
              <a:xfrm>
                <a:off x="14484766" y="19288809"/>
                <a:ext cx="271971" cy="72000"/>
                <a:chOff x="1080740" y="4097726"/>
                <a:chExt cx="271971" cy="72000"/>
              </a:xfrm>
            </p:grpSpPr>
            <p:sp>
              <p:nvSpPr>
                <p:cNvPr id="8770" name="Star: 5 Points 1992">
                  <a:hlinkClick r:id="rId24"/>
                  <a:extLst>
                    <a:ext uri="{FF2B5EF4-FFF2-40B4-BE49-F238E27FC236}">
                      <a16:creationId xmlns:a16="http://schemas.microsoft.com/office/drawing/2014/main" id="{187305E2-F5BD-8B06-DC49-3BD591145FB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0740" y="409772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771" name="Star: 5 Points 1993">
                  <a:hlinkClick r:id="rId25"/>
                  <a:extLst>
                    <a:ext uri="{FF2B5EF4-FFF2-40B4-BE49-F238E27FC236}">
                      <a16:creationId xmlns:a16="http://schemas.microsoft.com/office/drawing/2014/main" id="{6C80A70B-7E07-A45E-0B8A-08F0BBA3323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0726" y="409772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772" name="Star: 5 Points 1994">
                  <a:hlinkClick r:id="rId19"/>
                  <a:extLst>
                    <a:ext uri="{FF2B5EF4-FFF2-40B4-BE49-F238E27FC236}">
                      <a16:creationId xmlns:a16="http://schemas.microsoft.com/office/drawing/2014/main" id="{54C1F9BA-3299-ECD6-E73D-714E2B0D499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0711" y="409772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684" name="FTU - jejunum">
              <a:extLst>
                <a:ext uri="{FF2B5EF4-FFF2-40B4-BE49-F238E27FC236}">
                  <a16:creationId xmlns:a16="http://schemas.microsoft.com/office/drawing/2014/main" id="{0A47407C-0D0A-5D7D-4A84-1473B8867547}"/>
                </a:ext>
              </a:extLst>
            </p:cNvPr>
            <p:cNvGrpSpPr/>
            <p:nvPr/>
          </p:nvGrpSpPr>
          <p:grpSpPr>
            <a:xfrm>
              <a:off x="14393712" y="19411565"/>
              <a:ext cx="3888000" cy="216000"/>
              <a:chOff x="14393712" y="19411565"/>
              <a:chExt cx="3888000" cy="216000"/>
            </a:xfrm>
          </p:grpSpPr>
          <p:sp>
            <p:nvSpPr>
              <p:cNvPr id="8758" name="FTU - jejunum">
                <a:extLst>
                  <a:ext uri="{FF2B5EF4-FFF2-40B4-BE49-F238E27FC236}">
                    <a16:creationId xmlns:a16="http://schemas.microsoft.com/office/drawing/2014/main" id="{E14FF56E-B3F6-C22E-A096-0106C690319B}"/>
                  </a:ext>
                </a:extLst>
              </p:cNvPr>
              <p:cNvSpPr txBox="1"/>
              <p:nvPr/>
            </p:nvSpPr>
            <p:spPr>
              <a:xfrm>
                <a:off x="14393712" y="1941156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Jejunum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759" name="dock">
                <a:extLst>
                  <a:ext uri="{FF2B5EF4-FFF2-40B4-BE49-F238E27FC236}">
                    <a16:creationId xmlns:a16="http://schemas.microsoft.com/office/drawing/2014/main" id="{30D69738-2F1D-3C3B-2F43-29F14EE2E3CC}"/>
                  </a:ext>
                </a:extLst>
              </p:cNvPr>
              <p:cNvGrpSpPr/>
              <p:nvPr/>
            </p:nvGrpSpPr>
            <p:grpSpPr>
              <a:xfrm>
                <a:off x="17839500" y="19428132"/>
                <a:ext cx="57600" cy="186737"/>
                <a:chOff x="2890221" y="12245125"/>
                <a:chExt cx="57600" cy="186737"/>
              </a:xfrm>
            </p:grpSpPr>
            <p:sp>
              <p:nvSpPr>
                <p:cNvPr id="8764" name="Text Box 3086">
                  <a:extLst>
                    <a:ext uri="{FF2B5EF4-FFF2-40B4-BE49-F238E27FC236}">
                      <a16:creationId xmlns:a16="http://schemas.microsoft.com/office/drawing/2014/main" id="{83688A7F-7717-3D7A-66AF-159457BD00B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65" name="Text Box 3086">
                  <a:extLst>
                    <a:ext uri="{FF2B5EF4-FFF2-40B4-BE49-F238E27FC236}">
                      <a16:creationId xmlns:a16="http://schemas.microsoft.com/office/drawing/2014/main" id="{834A4F93-275D-2C56-C3B8-F11B4F09471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66" name="Text Box 3086">
                  <a:extLst>
                    <a:ext uri="{FF2B5EF4-FFF2-40B4-BE49-F238E27FC236}">
                      <a16:creationId xmlns:a16="http://schemas.microsoft.com/office/drawing/2014/main" id="{9D46FC4F-B1D0-D230-7446-E5357466442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760" name="link">
                <a:extLst>
                  <a:ext uri="{FF2B5EF4-FFF2-40B4-BE49-F238E27FC236}">
                    <a16:creationId xmlns:a16="http://schemas.microsoft.com/office/drawing/2014/main" id="{A71803E5-EBFC-60C6-4C64-3D44CFDB707A}"/>
                  </a:ext>
                </a:extLst>
              </p:cNvPr>
              <p:cNvGrpSpPr/>
              <p:nvPr/>
            </p:nvGrpSpPr>
            <p:grpSpPr>
              <a:xfrm>
                <a:off x="14484766" y="19518789"/>
                <a:ext cx="271971" cy="72000"/>
                <a:chOff x="1088190" y="4098801"/>
                <a:chExt cx="271971" cy="72000"/>
              </a:xfrm>
            </p:grpSpPr>
            <p:sp>
              <p:nvSpPr>
                <p:cNvPr id="8761" name="Star: 5 Points 2005">
                  <a:hlinkClick r:id="rId55"/>
                  <a:extLst>
                    <a:ext uri="{FF2B5EF4-FFF2-40B4-BE49-F238E27FC236}">
                      <a16:creationId xmlns:a16="http://schemas.microsoft.com/office/drawing/2014/main" id="{98FF6181-C9BB-5EE6-88F7-B1648D978D6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8190" y="409880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762" name="Star: 5 Points 2006">
                  <a:hlinkClick r:id="rId56"/>
                  <a:extLst>
                    <a:ext uri="{FF2B5EF4-FFF2-40B4-BE49-F238E27FC236}">
                      <a16:creationId xmlns:a16="http://schemas.microsoft.com/office/drawing/2014/main" id="{3AC7659B-6B00-A990-0111-71A6E64D28C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8176" y="409880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763" name="Star: 5 Points 2007">
                  <a:hlinkClick r:id="rId19"/>
                  <a:extLst>
                    <a:ext uri="{FF2B5EF4-FFF2-40B4-BE49-F238E27FC236}">
                      <a16:creationId xmlns:a16="http://schemas.microsoft.com/office/drawing/2014/main" id="{FC6DF615-E6EB-9D80-77E6-E73EE8FC97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8161" y="409880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685" name="FTU - proximal ileum">
              <a:extLst>
                <a:ext uri="{FF2B5EF4-FFF2-40B4-BE49-F238E27FC236}">
                  <a16:creationId xmlns:a16="http://schemas.microsoft.com/office/drawing/2014/main" id="{2FE28581-2923-8004-D72F-DB0ECB228EA9}"/>
                </a:ext>
              </a:extLst>
            </p:cNvPr>
            <p:cNvGrpSpPr/>
            <p:nvPr/>
          </p:nvGrpSpPr>
          <p:grpSpPr>
            <a:xfrm>
              <a:off x="14393712" y="19640470"/>
              <a:ext cx="3888000" cy="216000"/>
              <a:chOff x="14393712" y="19640470"/>
              <a:chExt cx="3888000" cy="216000"/>
            </a:xfrm>
          </p:grpSpPr>
          <p:sp>
            <p:nvSpPr>
              <p:cNvPr id="8749" name="FTU - proximal ileum">
                <a:extLst>
                  <a:ext uri="{FF2B5EF4-FFF2-40B4-BE49-F238E27FC236}">
                    <a16:creationId xmlns:a16="http://schemas.microsoft.com/office/drawing/2014/main" id="{B3E5757D-DA6C-3DF1-767D-4D98D42765CE}"/>
                  </a:ext>
                </a:extLst>
              </p:cNvPr>
              <p:cNvSpPr txBox="1"/>
              <p:nvPr/>
            </p:nvSpPr>
            <p:spPr>
              <a:xfrm>
                <a:off x="14393712" y="1964047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ileum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750" name="block">
                <a:extLst>
                  <a:ext uri="{FF2B5EF4-FFF2-40B4-BE49-F238E27FC236}">
                    <a16:creationId xmlns:a16="http://schemas.microsoft.com/office/drawing/2014/main" id="{FDD9C5C6-1448-9261-9233-C84DB35D547A}"/>
                  </a:ext>
                </a:extLst>
              </p:cNvPr>
              <p:cNvGrpSpPr/>
              <p:nvPr/>
            </p:nvGrpSpPr>
            <p:grpSpPr>
              <a:xfrm>
                <a:off x="17839500" y="19657037"/>
                <a:ext cx="57600" cy="186737"/>
                <a:chOff x="2890221" y="12245125"/>
                <a:chExt cx="57600" cy="186737"/>
              </a:xfrm>
            </p:grpSpPr>
            <p:sp>
              <p:nvSpPr>
                <p:cNvPr id="8755" name="Text Box 3086">
                  <a:extLst>
                    <a:ext uri="{FF2B5EF4-FFF2-40B4-BE49-F238E27FC236}">
                      <a16:creationId xmlns:a16="http://schemas.microsoft.com/office/drawing/2014/main" id="{591A476D-78F3-AE8B-E733-970C2510CF9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56" name="Text Box 3086">
                  <a:extLst>
                    <a:ext uri="{FF2B5EF4-FFF2-40B4-BE49-F238E27FC236}">
                      <a16:creationId xmlns:a16="http://schemas.microsoft.com/office/drawing/2014/main" id="{262284A2-56C3-714C-81B6-53287279A4A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57" name="Text Box 3086">
                  <a:extLst>
                    <a:ext uri="{FF2B5EF4-FFF2-40B4-BE49-F238E27FC236}">
                      <a16:creationId xmlns:a16="http://schemas.microsoft.com/office/drawing/2014/main" id="{822F9477-AEC6-FB82-EF10-720B068F14E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751" name="link">
                <a:extLst>
                  <a:ext uri="{FF2B5EF4-FFF2-40B4-BE49-F238E27FC236}">
                    <a16:creationId xmlns:a16="http://schemas.microsoft.com/office/drawing/2014/main" id="{2136CC5A-F011-3C6A-6DB6-93587EE59D94}"/>
                  </a:ext>
                </a:extLst>
              </p:cNvPr>
              <p:cNvGrpSpPr/>
              <p:nvPr/>
            </p:nvGrpSpPr>
            <p:grpSpPr>
              <a:xfrm>
                <a:off x="14484766" y="19749107"/>
                <a:ext cx="271971" cy="72000"/>
                <a:chOff x="1080847" y="4100214"/>
                <a:chExt cx="271971" cy="72000"/>
              </a:xfrm>
            </p:grpSpPr>
            <p:sp>
              <p:nvSpPr>
                <p:cNvPr id="8752" name="Star: 5 Points 2018">
                  <a:hlinkClick r:id="rId57"/>
                  <a:extLst>
                    <a:ext uri="{FF2B5EF4-FFF2-40B4-BE49-F238E27FC236}">
                      <a16:creationId xmlns:a16="http://schemas.microsoft.com/office/drawing/2014/main" id="{865FA3ED-315B-1BE5-6739-AA096B59AD4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0847" y="410021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753" name="Star: 5 Points 2019">
                  <a:hlinkClick r:id="rId56"/>
                  <a:extLst>
                    <a:ext uri="{FF2B5EF4-FFF2-40B4-BE49-F238E27FC236}">
                      <a16:creationId xmlns:a16="http://schemas.microsoft.com/office/drawing/2014/main" id="{D5F9F87E-A573-12CC-C960-079544E6475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0833" y="410021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754" name="Star: 5 Points 2020">
                  <a:hlinkClick r:id="rId19"/>
                  <a:extLst>
                    <a:ext uri="{FF2B5EF4-FFF2-40B4-BE49-F238E27FC236}">
                      <a16:creationId xmlns:a16="http://schemas.microsoft.com/office/drawing/2014/main" id="{93BC9B0A-74A1-BB9D-1F38-5A32EE1805B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0818" y="410021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686" name="FTU - terminal ileum">
              <a:extLst>
                <a:ext uri="{FF2B5EF4-FFF2-40B4-BE49-F238E27FC236}">
                  <a16:creationId xmlns:a16="http://schemas.microsoft.com/office/drawing/2014/main" id="{6F2A2F23-6064-306E-AFFF-4119A0EEA668}"/>
                </a:ext>
              </a:extLst>
            </p:cNvPr>
            <p:cNvGrpSpPr/>
            <p:nvPr/>
          </p:nvGrpSpPr>
          <p:grpSpPr>
            <a:xfrm>
              <a:off x="14391415" y="19869375"/>
              <a:ext cx="3888000" cy="216000"/>
              <a:chOff x="14391415" y="19869375"/>
              <a:chExt cx="3888000" cy="216000"/>
            </a:xfrm>
          </p:grpSpPr>
          <p:sp>
            <p:nvSpPr>
              <p:cNvPr id="8740" name="FTU - terminal ileum">
                <a:extLst>
                  <a:ext uri="{FF2B5EF4-FFF2-40B4-BE49-F238E27FC236}">
                    <a16:creationId xmlns:a16="http://schemas.microsoft.com/office/drawing/2014/main" id="{94329CAA-0B77-C53E-46CA-8EB246EA1D20}"/>
                  </a:ext>
                </a:extLst>
              </p:cNvPr>
              <p:cNvSpPr txBox="1"/>
              <p:nvPr/>
            </p:nvSpPr>
            <p:spPr>
              <a:xfrm>
                <a:off x="14391415" y="1986937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ileum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741" name="dock">
                <a:extLst>
                  <a:ext uri="{FF2B5EF4-FFF2-40B4-BE49-F238E27FC236}">
                    <a16:creationId xmlns:a16="http://schemas.microsoft.com/office/drawing/2014/main" id="{43F537E2-9767-6571-1BDC-6D6C66D3EB29}"/>
                  </a:ext>
                </a:extLst>
              </p:cNvPr>
              <p:cNvGrpSpPr/>
              <p:nvPr/>
            </p:nvGrpSpPr>
            <p:grpSpPr>
              <a:xfrm>
                <a:off x="17839500" y="19885942"/>
                <a:ext cx="57600" cy="186737"/>
                <a:chOff x="2890221" y="12245125"/>
                <a:chExt cx="57600" cy="186737"/>
              </a:xfrm>
            </p:grpSpPr>
            <p:sp>
              <p:nvSpPr>
                <p:cNvPr id="8746" name="Text Box 3086">
                  <a:extLst>
                    <a:ext uri="{FF2B5EF4-FFF2-40B4-BE49-F238E27FC236}">
                      <a16:creationId xmlns:a16="http://schemas.microsoft.com/office/drawing/2014/main" id="{4C7B7289-46A1-DBB8-11C7-CFCC75741D1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47" name="Text Box 3086">
                  <a:extLst>
                    <a:ext uri="{FF2B5EF4-FFF2-40B4-BE49-F238E27FC236}">
                      <a16:creationId xmlns:a16="http://schemas.microsoft.com/office/drawing/2014/main" id="{84345DE4-2CCD-C7C2-44B8-8B10FB0DD5E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48" name="Text Box 3086">
                  <a:extLst>
                    <a:ext uri="{FF2B5EF4-FFF2-40B4-BE49-F238E27FC236}">
                      <a16:creationId xmlns:a16="http://schemas.microsoft.com/office/drawing/2014/main" id="{C5FF3427-BBB7-1435-643C-25F35033866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742" name="link">
                <a:extLst>
                  <a:ext uri="{FF2B5EF4-FFF2-40B4-BE49-F238E27FC236}">
                    <a16:creationId xmlns:a16="http://schemas.microsoft.com/office/drawing/2014/main" id="{2AAC2308-9AA9-C65E-B5F7-7FDB0E7E2D92}"/>
                  </a:ext>
                </a:extLst>
              </p:cNvPr>
              <p:cNvGrpSpPr/>
              <p:nvPr/>
            </p:nvGrpSpPr>
            <p:grpSpPr>
              <a:xfrm>
                <a:off x="14484766" y="19974172"/>
                <a:ext cx="271971" cy="72000"/>
                <a:chOff x="1084178" y="4096374"/>
                <a:chExt cx="271971" cy="72000"/>
              </a:xfrm>
            </p:grpSpPr>
            <p:sp>
              <p:nvSpPr>
                <p:cNvPr id="8743" name="Star: 5 Points 2031">
                  <a:hlinkClick r:id="rId57"/>
                  <a:extLst>
                    <a:ext uri="{FF2B5EF4-FFF2-40B4-BE49-F238E27FC236}">
                      <a16:creationId xmlns:a16="http://schemas.microsoft.com/office/drawing/2014/main" id="{F3D4EC46-9D6D-3266-6197-1D65866DCA5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4178" y="409637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744" name="Star: 5 Points 2032">
                  <a:hlinkClick r:id="rId56"/>
                  <a:extLst>
                    <a:ext uri="{FF2B5EF4-FFF2-40B4-BE49-F238E27FC236}">
                      <a16:creationId xmlns:a16="http://schemas.microsoft.com/office/drawing/2014/main" id="{7DA473EF-9DBF-5451-5FE1-93204D0DDFB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4164" y="409637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745" name="Star: 5 Points 2033">
                  <a:hlinkClick r:id="rId19"/>
                  <a:extLst>
                    <a:ext uri="{FF2B5EF4-FFF2-40B4-BE49-F238E27FC236}">
                      <a16:creationId xmlns:a16="http://schemas.microsoft.com/office/drawing/2014/main" id="{DB55446B-C06B-E5C5-896C-249F3077E86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4149" y="409637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687" name="FTU - caecum">
              <a:extLst>
                <a:ext uri="{FF2B5EF4-FFF2-40B4-BE49-F238E27FC236}">
                  <a16:creationId xmlns:a16="http://schemas.microsoft.com/office/drawing/2014/main" id="{034660D0-D1E8-3A92-8A2A-1AE1E5290415}"/>
                </a:ext>
              </a:extLst>
            </p:cNvPr>
            <p:cNvGrpSpPr/>
            <p:nvPr/>
          </p:nvGrpSpPr>
          <p:grpSpPr>
            <a:xfrm>
              <a:off x="14392359" y="20098280"/>
              <a:ext cx="3888000" cy="216000"/>
              <a:chOff x="14392359" y="20098280"/>
              <a:chExt cx="3888000" cy="216000"/>
            </a:xfrm>
          </p:grpSpPr>
          <p:sp>
            <p:nvSpPr>
              <p:cNvPr id="8731" name="FTU - caecum">
                <a:extLst>
                  <a:ext uri="{FF2B5EF4-FFF2-40B4-BE49-F238E27FC236}">
                    <a16:creationId xmlns:a16="http://schemas.microsoft.com/office/drawing/2014/main" id="{281FD84E-76FE-6D8C-ABDA-13E0900B28F2}"/>
                  </a:ext>
                </a:extLst>
              </p:cNvPr>
              <p:cNvSpPr txBox="1"/>
              <p:nvPr/>
            </p:nvSpPr>
            <p:spPr>
              <a:xfrm>
                <a:off x="14392359" y="2009828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Caecum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732" name="dock">
                <a:extLst>
                  <a:ext uri="{FF2B5EF4-FFF2-40B4-BE49-F238E27FC236}">
                    <a16:creationId xmlns:a16="http://schemas.microsoft.com/office/drawing/2014/main" id="{588C8DD7-F7A8-859C-35CC-58A61FCD125D}"/>
                  </a:ext>
                </a:extLst>
              </p:cNvPr>
              <p:cNvGrpSpPr/>
              <p:nvPr/>
            </p:nvGrpSpPr>
            <p:grpSpPr>
              <a:xfrm>
                <a:off x="17839500" y="20114847"/>
                <a:ext cx="57600" cy="186737"/>
                <a:chOff x="2890221" y="12245125"/>
                <a:chExt cx="57600" cy="186737"/>
              </a:xfrm>
            </p:grpSpPr>
            <p:sp>
              <p:nvSpPr>
                <p:cNvPr id="8737" name="Text Box 3086">
                  <a:extLst>
                    <a:ext uri="{FF2B5EF4-FFF2-40B4-BE49-F238E27FC236}">
                      <a16:creationId xmlns:a16="http://schemas.microsoft.com/office/drawing/2014/main" id="{CFCF3E4B-813B-256E-0876-F9D647A7227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38" name="Text Box 3086">
                  <a:extLst>
                    <a:ext uri="{FF2B5EF4-FFF2-40B4-BE49-F238E27FC236}">
                      <a16:creationId xmlns:a16="http://schemas.microsoft.com/office/drawing/2014/main" id="{AB282A70-07BF-8F7A-3B21-74F764DB804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39" name="Text Box 3086">
                  <a:extLst>
                    <a:ext uri="{FF2B5EF4-FFF2-40B4-BE49-F238E27FC236}">
                      <a16:creationId xmlns:a16="http://schemas.microsoft.com/office/drawing/2014/main" id="{9BC2F3B2-9D41-7372-E82F-BBCB5A35BE3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733" name="link">
                <a:extLst>
                  <a:ext uri="{FF2B5EF4-FFF2-40B4-BE49-F238E27FC236}">
                    <a16:creationId xmlns:a16="http://schemas.microsoft.com/office/drawing/2014/main" id="{794E94F0-E013-570F-253E-F5EA32212263}"/>
                  </a:ext>
                </a:extLst>
              </p:cNvPr>
              <p:cNvGrpSpPr/>
              <p:nvPr/>
            </p:nvGrpSpPr>
            <p:grpSpPr>
              <a:xfrm>
                <a:off x="14484766" y="20205646"/>
                <a:ext cx="271971" cy="72000"/>
                <a:chOff x="1078178" y="4098943"/>
                <a:chExt cx="271971" cy="72000"/>
              </a:xfrm>
            </p:grpSpPr>
            <p:sp>
              <p:nvSpPr>
                <p:cNvPr id="8734" name="Star: 5 Points 2044">
                  <a:hlinkClick r:id="rId58"/>
                  <a:extLst>
                    <a:ext uri="{FF2B5EF4-FFF2-40B4-BE49-F238E27FC236}">
                      <a16:creationId xmlns:a16="http://schemas.microsoft.com/office/drawing/2014/main" id="{FD53F7A0-5F51-F6DB-C4CF-7FC19CE2CE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178" y="409894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735" name="Star: 5 Points 2045">
                  <a:hlinkClick r:id="rId59"/>
                  <a:extLst>
                    <a:ext uri="{FF2B5EF4-FFF2-40B4-BE49-F238E27FC236}">
                      <a16:creationId xmlns:a16="http://schemas.microsoft.com/office/drawing/2014/main" id="{6D32251A-0517-DA31-BF4A-69182D51B7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164" y="409894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736" name="Star: 5 Points 2046">
                  <a:hlinkClick r:id="rId19"/>
                  <a:extLst>
                    <a:ext uri="{FF2B5EF4-FFF2-40B4-BE49-F238E27FC236}">
                      <a16:creationId xmlns:a16="http://schemas.microsoft.com/office/drawing/2014/main" id="{C5AAE9E5-91BA-4A12-0C47-79456B9ECC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149" y="409894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688" name="FTU - pre-splenic colon">
              <a:extLst>
                <a:ext uri="{FF2B5EF4-FFF2-40B4-BE49-F238E27FC236}">
                  <a16:creationId xmlns:a16="http://schemas.microsoft.com/office/drawing/2014/main" id="{6BC97022-09FB-1B86-76BD-57973532E237}"/>
                </a:ext>
              </a:extLst>
            </p:cNvPr>
            <p:cNvGrpSpPr/>
            <p:nvPr/>
          </p:nvGrpSpPr>
          <p:grpSpPr>
            <a:xfrm>
              <a:off x="14392359" y="20327185"/>
              <a:ext cx="3888000" cy="216000"/>
              <a:chOff x="14392359" y="20327185"/>
              <a:chExt cx="3888000" cy="216000"/>
            </a:xfrm>
          </p:grpSpPr>
          <p:sp>
            <p:nvSpPr>
              <p:cNvPr id="8722" name="FTU - pre-splenic colon">
                <a:extLst>
                  <a:ext uri="{FF2B5EF4-FFF2-40B4-BE49-F238E27FC236}">
                    <a16:creationId xmlns:a16="http://schemas.microsoft.com/office/drawing/2014/main" id="{FDDE61B0-202D-C5F4-1FE9-A2D04C3CEE40}"/>
                  </a:ext>
                </a:extLst>
              </p:cNvPr>
              <p:cNvSpPr txBox="1"/>
              <p:nvPr/>
            </p:nvSpPr>
            <p:spPr>
              <a:xfrm>
                <a:off x="14392359" y="2032718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Pre-splenic colon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723" name="dock">
                <a:extLst>
                  <a:ext uri="{FF2B5EF4-FFF2-40B4-BE49-F238E27FC236}">
                    <a16:creationId xmlns:a16="http://schemas.microsoft.com/office/drawing/2014/main" id="{E555354C-880A-D1AA-35D8-0B8D937A6355}"/>
                  </a:ext>
                </a:extLst>
              </p:cNvPr>
              <p:cNvGrpSpPr/>
              <p:nvPr/>
            </p:nvGrpSpPr>
            <p:grpSpPr>
              <a:xfrm>
                <a:off x="17839500" y="20343752"/>
                <a:ext cx="57600" cy="186737"/>
                <a:chOff x="2890221" y="12245125"/>
                <a:chExt cx="57600" cy="186737"/>
              </a:xfrm>
            </p:grpSpPr>
            <p:sp>
              <p:nvSpPr>
                <p:cNvPr id="8728" name="Text Box 3086">
                  <a:extLst>
                    <a:ext uri="{FF2B5EF4-FFF2-40B4-BE49-F238E27FC236}">
                      <a16:creationId xmlns:a16="http://schemas.microsoft.com/office/drawing/2014/main" id="{D83DCA76-07E9-4B85-93E0-44DEEE4DBE2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29" name="Text Box 3086">
                  <a:extLst>
                    <a:ext uri="{FF2B5EF4-FFF2-40B4-BE49-F238E27FC236}">
                      <a16:creationId xmlns:a16="http://schemas.microsoft.com/office/drawing/2014/main" id="{8A71E588-C218-E2CE-7DF5-E7E65366377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30" name="Text Box 3086">
                  <a:extLst>
                    <a:ext uri="{FF2B5EF4-FFF2-40B4-BE49-F238E27FC236}">
                      <a16:creationId xmlns:a16="http://schemas.microsoft.com/office/drawing/2014/main" id="{817C0E51-8325-30EF-3ECD-20A37D9B1D2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724" name="link">
                <a:extLst>
                  <a:ext uri="{FF2B5EF4-FFF2-40B4-BE49-F238E27FC236}">
                    <a16:creationId xmlns:a16="http://schemas.microsoft.com/office/drawing/2014/main" id="{0A003BC6-BA4D-27A8-CE9A-89CF0FD3BC84}"/>
                  </a:ext>
                </a:extLst>
              </p:cNvPr>
              <p:cNvGrpSpPr/>
              <p:nvPr/>
            </p:nvGrpSpPr>
            <p:grpSpPr>
              <a:xfrm>
                <a:off x="14484766" y="20438576"/>
                <a:ext cx="271971" cy="72000"/>
                <a:chOff x="1079970" y="4102968"/>
                <a:chExt cx="271971" cy="72000"/>
              </a:xfrm>
            </p:grpSpPr>
            <p:sp>
              <p:nvSpPr>
                <p:cNvPr id="8725" name="Star: 5 Points 2057">
                  <a:hlinkClick r:id="rId60"/>
                  <a:extLst>
                    <a:ext uri="{FF2B5EF4-FFF2-40B4-BE49-F238E27FC236}">
                      <a16:creationId xmlns:a16="http://schemas.microsoft.com/office/drawing/2014/main" id="{666F9452-2ADF-4427-D750-A4D64CA0CB1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9970" y="410296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726" name="Star: 5 Points 2058">
                  <a:hlinkClick r:id="rId18"/>
                  <a:extLst>
                    <a:ext uri="{FF2B5EF4-FFF2-40B4-BE49-F238E27FC236}">
                      <a16:creationId xmlns:a16="http://schemas.microsoft.com/office/drawing/2014/main" id="{B9C8CF98-0F0D-FCE0-FD99-28D42F34D1A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9956" y="410296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727" name="Star: 5 Points 2059">
                  <a:hlinkClick r:id="rId19"/>
                  <a:extLst>
                    <a:ext uri="{FF2B5EF4-FFF2-40B4-BE49-F238E27FC236}">
                      <a16:creationId xmlns:a16="http://schemas.microsoft.com/office/drawing/2014/main" id="{5CA10D59-5DAB-7D51-53DC-C51DEE9EC9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9941" y="410296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689" name="FTU - post-splenic pre-rectal colon">
              <a:extLst>
                <a:ext uri="{FF2B5EF4-FFF2-40B4-BE49-F238E27FC236}">
                  <a16:creationId xmlns:a16="http://schemas.microsoft.com/office/drawing/2014/main" id="{8E0FCF12-FA29-3A9C-6F2E-9F6BCDA2A1B8}"/>
                </a:ext>
              </a:extLst>
            </p:cNvPr>
            <p:cNvGrpSpPr/>
            <p:nvPr/>
          </p:nvGrpSpPr>
          <p:grpSpPr>
            <a:xfrm>
              <a:off x="14392359" y="20556090"/>
              <a:ext cx="3888000" cy="216000"/>
              <a:chOff x="14392359" y="20556090"/>
              <a:chExt cx="3888000" cy="216000"/>
            </a:xfrm>
          </p:grpSpPr>
          <p:sp>
            <p:nvSpPr>
              <p:cNvPr id="8713" name="FTU - post-splenic pre-rectal colon">
                <a:extLst>
                  <a:ext uri="{FF2B5EF4-FFF2-40B4-BE49-F238E27FC236}">
                    <a16:creationId xmlns:a16="http://schemas.microsoft.com/office/drawing/2014/main" id="{4BC0161D-6F58-7B10-40E0-BE85F3F154BC}"/>
                  </a:ext>
                </a:extLst>
              </p:cNvPr>
              <p:cNvSpPr txBox="1"/>
              <p:nvPr/>
            </p:nvSpPr>
            <p:spPr>
              <a:xfrm>
                <a:off x="14392359" y="2055609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Post-splenic pre-rectal colon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714" name="dock">
                <a:extLst>
                  <a:ext uri="{FF2B5EF4-FFF2-40B4-BE49-F238E27FC236}">
                    <a16:creationId xmlns:a16="http://schemas.microsoft.com/office/drawing/2014/main" id="{909C7DF9-B17B-4FA2-2613-BF8C56D96379}"/>
                  </a:ext>
                </a:extLst>
              </p:cNvPr>
              <p:cNvGrpSpPr/>
              <p:nvPr/>
            </p:nvGrpSpPr>
            <p:grpSpPr>
              <a:xfrm>
                <a:off x="17839500" y="20572657"/>
                <a:ext cx="57600" cy="186737"/>
                <a:chOff x="2890221" y="12245125"/>
                <a:chExt cx="57600" cy="186737"/>
              </a:xfrm>
            </p:grpSpPr>
            <p:sp>
              <p:nvSpPr>
                <p:cNvPr id="8719" name="Text Box 3086">
                  <a:extLst>
                    <a:ext uri="{FF2B5EF4-FFF2-40B4-BE49-F238E27FC236}">
                      <a16:creationId xmlns:a16="http://schemas.microsoft.com/office/drawing/2014/main" id="{BFAB61D1-9AF6-0398-E237-520B36C2386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20" name="Text Box 3086">
                  <a:extLst>
                    <a:ext uri="{FF2B5EF4-FFF2-40B4-BE49-F238E27FC236}">
                      <a16:creationId xmlns:a16="http://schemas.microsoft.com/office/drawing/2014/main" id="{88180ECB-14CD-CC03-44D3-17713BDFBBB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21" name="Text Box 3086">
                  <a:extLst>
                    <a:ext uri="{FF2B5EF4-FFF2-40B4-BE49-F238E27FC236}">
                      <a16:creationId xmlns:a16="http://schemas.microsoft.com/office/drawing/2014/main" id="{E53F9CE0-81FA-D816-D822-6D682FC0EF4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715" name="link">
                <a:extLst>
                  <a:ext uri="{FF2B5EF4-FFF2-40B4-BE49-F238E27FC236}">
                    <a16:creationId xmlns:a16="http://schemas.microsoft.com/office/drawing/2014/main" id="{165553AA-C7B1-DEFC-2087-B058D308AF39}"/>
                  </a:ext>
                </a:extLst>
              </p:cNvPr>
              <p:cNvGrpSpPr/>
              <p:nvPr/>
            </p:nvGrpSpPr>
            <p:grpSpPr>
              <a:xfrm>
                <a:off x="14484766" y="20665777"/>
                <a:ext cx="271971" cy="72000"/>
                <a:chOff x="1081963" y="4101264"/>
                <a:chExt cx="271971" cy="72000"/>
              </a:xfrm>
            </p:grpSpPr>
            <p:sp>
              <p:nvSpPr>
                <p:cNvPr id="8716" name="Star: 5 Points 2070">
                  <a:hlinkClick r:id="rId60"/>
                  <a:extLst>
                    <a:ext uri="{FF2B5EF4-FFF2-40B4-BE49-F238E27FC236}">
                      <a16:creationId xmlns:a16="http://schemas.microsoft.com/office/drawing/2014/main" id="{DDDCD6B8-42B2-C22F-712A-C6DDD6B1C9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1963" y="410126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717" name="Star: 5 Points 2071">
                  <a:hlinkClick r:id="rId18"/>
                  <a:extLst>
                    <a:ext uri="{FF2B5EF4-FFF2-40B4-BE49-F238E27FC236}">
                      <a16:creationId xmlns:a16="http://schemas.microsoft.com/office/drawing/2014/main" id="{C6F09988-B1E4-25E4-28BB-CE86655B546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1949" y="410126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718" name="Star: 5 Points 2072">
                  <a:hlinkClick r:id="rId19"/>
                  <a:extLst>
                    <a:ext uri="{FF2B5EF4-FFF2-40B4-BE49-F238E27FC236}">
                      <a16:creationId xmlns:a16="http://schemas.microsoft.com/office/drawing/2014/main" id="{564A9C4D-9CEF-7B3A-ACCF-65B42CA93E7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1934" y="410126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690" name="FTU - rectum">
              <a:extLst>
                <a:ext uri="{FF2B5EF4-FFF2-40B4-BE49-F238E27FC236}">
                  <a16:creationId xmlns:a16="http://schemas.microsoft.com/office/drawing/2014/main" id="{0A703BEB-4653-5EC2-1D37-DB8C7406F88E}"/>
                </a:ext>
              </a:extLst>
            </p:cNvPr>
            <p:cNvGrpSpPr/>
            <p:nvPr/>
          </p:nvGrpSpPr>
          <p:grpSpPr>
            <a:xfrm>
              <a:off x="14392359" y="20784995"/>
              <a:ext cx="3888000" cy="216000"/>
              <a:chOff x="14392359" y="20784995"/>
              <a:chExt cx="3888000" cy="216000"/>
            </a:xfrm>
          </p:grpSpPr>
          <p:sp>
            <p:nvSpPr>
              <p:cNvPr id="8704" name="FTU - rectum">
                <a:extLst>
                  <a:ext uri="{FF2B5EF4-FFF2-40B4-BE49-F238E27FC236}">
                    <a16:creationId xmlns:a16="http://schemas.microsoft.com/office/drawing/2014/main" id="{34B78414-1B09-4C10-E8B6-3B37B6C7717C}"/>
                  </a:ext>
                </a:extLst>
              </p:cNvPr>
              <p:cNvSpPr txBox="1"/>
              <p:nvPr/>
            </p:nvSpPr>
            <p:spPr>
              <a:xfrm>
                <a:off x="14392359" y="2078499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Rectum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705" name="dock">
                <a:extLst>
                  <a:ext uri="{FF2B5EF4-FFF2-40B4-BE49-F238E27FC236}">
                    <a16:creationId xmlns:a16="http://schemas.microsoft.com/office/drawing/2014/main" id="{AFC907B5-B67F-FF5F-4E04-45228754CF5F}"/>
                  </a:ext>
                </a:extLst>
              </p:cNvPr>
              <p:cNvGrpSpPr/>
              <p:nvPr/>
            </p:nvGrpSpPr>
            <p:grpSpPr>
              <a:xfrm>
                <a:off x="17839500" y="20801562"/>
                <a:ext cx="57600" cy="186737"/>
                <a:chOff x="2890221" y="12245125"/>
                <a:chExt cx="57600" cy="186737"/>
              </a:xfrm>
            </p:grpSpPr>
            <p:sp>
              <p:nvSpPr>
                <p:cNvPr id="8710" name="Text Box 3086">
                  <a:extLst>
                    <a:ext uri="{FF2B5EF4-FFF2-40B4-BE49-F238E27FC236}">
                      <a16:creationId xmlns:a16="http://schemas.microsoft.com/office/drawing/2014/main" id="{0D9939EE-378B-46B5-D43D-5EDEC27C100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11" name="Text Box 3086">
                  <a:extLst>
                    <a:ext uri="{FF2B5EF4-FFF2-40B4-BE49-F238E27FC236}">
                      <a16:creationId xmlns:a16="http://schemas.microsoft.com/office/drawing/2014/main" id="{E3304704-F292-4CB9-05FF-01AAFD4EBB8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12" name="Text Box 3086">
                  <a:extLst>
                    <a:ext uri="{FF2B5EF4-FFF2-40B4-BE49-F238E27FC236}">
                      <a16:creationId xmlns:a16="http://schemas.microsoft.com/office/drawing/2014/main" id="{F61B2CB5-CB05-47DC-832B-56F01F4D065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706" name="link">
                <a:extLst>
                  <a:ext uri="{FF2B5EF4-FFF2-40B4-BE49-F238E27FC236}">
                    <a16:creationId xmlns:a16="http://schemas.microsoft.com/office/drawing/2014/main" id="{E2D707FA-89CB-1D34-FD08-3B408DF0B1AB}"/>
                  </a:ext>
                </a:extLst>
              </p:cNvPr>
              <p:cNvGrpSpPr/>
              <p:nvPr/>
            </p:nvGrpSpPr>
            <p:grpSpPr>
              <a:xfrm>
                <a:off x="14484766" y="20893131"/>
                <a:ext cx="271971" cy="72000"/>
                <a:chOff x="1078151" y="4099713"/>
                <a:chExt cx="271971" cy="72000"/>
              </a:xfrm>
            </p:grpSpPr>
            <p:sp>
              <p:nvSpPr>
                <p:cNvPr id="8707" name="Star: 5 Points 2083">
                  <a:hlinkClick r:id="rId61"/>
                  <a:extLst>
                    <a:ext uri="{FF2B5EF4-FFF2-40B4-BE49-F238E27FC236}">
                      <a16:creationId xmlns:a16="http://schemas.microsoft.com/office/drawing/2014/main" id="{B1A7360C-D530-2BF9-69C2-09D85752E3A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151" y="409971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708" name="Star: 5 Points 2084">
                  <a:hlinkClick r:id="rId62"/>
                  <a:extLst>
                    <a:ext uri="{FF2B5EF4-FFF2-40B4-BE49-F238E27FC236}">
                      <a16:creationId xmlns:a16="http://schemas.microsoft.com/office/drawing/2014/main" id="{7A3BE677-772C-1556-8B0E-022B7205BE2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137" y="409971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709" name="Star: 5 Points 2085">
                  <a:hlinkClick r:id="rId19"/>
                  <a:extLst>
                    <a:ext uri="{FF2B5EF4-FFF2-40B4-BE49-F238E27FC236}">
                      <a16:creationId xmlns:a16="http://schemas.microsoft.com/office/drawing/2014/main" id="{90F9F0EC-422F-E294-DADF-810C6BBE916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122" y="409971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691" name="FTU - anal canal and sphincter">
              <a:extLst>
                <a:ext uri="{FF2B5EF4-FFF2-40B4-BE49-F238E27FC236}">
                  <a16:creationId xmlns:a16="http://schemas.microsoft.com/office/drawing/2014/main" id="{0A4249A8-D056-5FDE-A647-6566D276AF6C}"/>
                </a:ext>
              </a:extLst>
            </p:cNvPr>
            <p:cNvGrpSpPr/>
            <p:nvPr/>
          </p:nvGrpSpPr>
          <p:grpSpPr>
            <a:xfrm>
              <a:off x="14392359" y="21013899"/>
              <a:ext cx="3888000" cy="216000"/>
              <a:chOff x="14392359" y="21013899"/>
              <a:chExt cx="3888000" cy="216000"/>
            </a:xfrm>
          </p:grpSpPr>
          <p:sp>
            <p:nvSpPr>
              <p:cNvPr id="8695" name="FTU - anal canal and sphincter">
                <a:extLst>
                  <a:ext uri="{FF2B5EF4-FFF2-40B4-BE49-F238E27FC236}">
                    <a16:creationId xmlns:a16="http://schemas.microsoft.com/office/drawing/2014/main" id="{5A28C9E7-CDDC-FFDB-8D51-D7AC35F32CAD}"/>
                  </a:ext>
                </a:extLst>
              </p:cNvPr>
              <p:cNvSpPr txBox="1"/>
              <p:nvPr/>
            </p:nvSpPr>
            <p:spPr>
              <a:xfrm>
                <a:off x="14392359" y="2101389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Anal canal and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696" name="dock">
                <a:extLst>
                  <a:ext uri="{FF2B5EF4-FFF2-40B4-BE49-F238E27FC236}">
                    <a16:creationId xmlns:a16="http://schemas.microsoft.com/office/drawing/2014/main" id="{6295AC7E-D4B5-F48E-C840-6602ADB179AD}"/>
                  </a:ext>
                </a:extLst>
              </p:cNvPr>
              <p:cNvGrpSpPr/>
              <p:nvPr/>
            </p:nvGrpSpPr>
            <p:grpSpPr>
              <a:xfrm>
                <a:off x="17839500" y="21030466"/>
                <a:ext cx="57600" cy="186737"/>
                <a:chOff x="2890221" y="12245125"/>
                <a:chExt cx="57600" cy="186737"/>
              </a:xfrm>
            </p:grpSpPr>
            <p:sp>
              <p:nvSpPr>
                <p:cNvPr id="8701" name="Text Box 3086">
                  <a:extLst>
                    <a:ext uri="{FF2B5EF4-FFF2-40B4-BE49-F238E27FC236}">
                      <a16:creationId xmlns:a16="http://schemas.microsoft.com/office/drawing/2014/main" id="{DD31A992-22AF-1FEA-43FE-35FF5926BAD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02" name="Text Box 3086">
                  <a:extLst>
                    <a:ext uri="{FF2B5EF4-FFF2-40B4-BE49-F238E27FC236}">
                      <a16:creationId xmlns:a16="http://schemas.microsoft.com/office/drawing/2014/main" id="{CC47464C-5FC2-F02C-64C6-24874EAA742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03" name="Text Box 3086">
                  <a:extLst>
                    <a:ext uri="{FF2B5EF4-FFF2-40B4-BE49-F238E27FC236}">
                      <a16:creationId xmlns:a16="http://schemas.microsoft.com/office/drawing/2014/main" id="{8AF6A4AA-16EA-2755-0AA5-120D5374174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697" name="link">
                <a:extLst>
                  <a:ext uri="{FF2B5EF4-FFF2-40B4-BE49-F238E27FC236}">
                    <a16:creationId xmlns:a16="http://schemas.microsoft.com/office/drawing/2014/main" id="{39B608CA-DC29-9BF2-225F-F9D52803E7D9}"/>
                  </a:ext>
                </a:extLst>
              </p:cNvPr>
              <p:cNvGrpSpPr/>
              <p:nvPr/>
            </p:nvGrpSpPr>
            <p:grpSpPr>
              <a:xfrm>
                <a:off x="14484766" y="21120928"/>
                <a:ext cx="271971" cy="72000"/>
                <a:chOff x="1078378" y="4098606"/>
                <a:chExt cx="271971" cy="72000"/>
              </a:xfrm>
            </p:grpSpPr>
            <p:sp>
              <p:nvSpPr>
                <p:cNvPr id="8698" name="Star: 5 Points 2118">
                  <a:hlinkClick r:id="rId63"/>
                  <a:extLst>
                    <a:ext uri="{FF2B5EF4-FFF2-40B4-BE49-F238E27FC236}">
                      <a16:creationId xmlns:a16="http://schemas.microsoft.com/office/drawing/2014/main" id="{B32965D0-8D15-BCCC-8231-AA2F4E4BC8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378" y="409860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99" name="Star: 5 Points 2119">
                  <a:hlinkClick r:id="rId64"/>
                  <a:extLst>
                    <a:ext uri="{FF2B5EF4-FFF2-40B4-BE49-F238E27FC236}">
                      <a16:creationId xmlns:a16="http://schemas.microsoft.com/office/drawing/2014/main" id="{4D218EF4-703A-11CA-4F81-F69DE92A040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364" y="409860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700" name="Star: 5 Points 2120">
                  <a:hlinkClick r:id="rId19"/>
                  <a:extLst>
                    <a:ext uri="{FF2B5EF4-FFF2-40B4-BE49-F238E27FC236}">
                      <a16:creationId xmlns:a16="http://schemas.microsoft.com/office/drawing/2014/main" id="{79314093-A635-F559-6B1A-8BBA3A75A75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349" y="409860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692" name="dock - vascular">
              <a:extLst>
                <a:ext uri="{FF2B5EF4-FFF2-40B4-BE49-F238E27FC236}">
                  <a16:creationId xmlns:a16="http://schemas.microsoft.com/office/drawing/2014/main" id="{246FD043-2AD2-379B-2749-4EA0C85320CC}"/>
                </a:ext>
              </a:extLst>
            </p:cNvPr>
            <p:cNvGrpSpPr/>
            <p:nvPr/>
          </p:nvGrpSpPr>
          <p:grpSpPr>
            <a:xfrm>
              <a:off x="14192179" y="19183888"/>
              <a:ext cx="180000" cy="2045685"/>
              <a:chOff x="14174691" y="14542862"/>
              <a:chExt cx="180000" cy="2045685"/>
            </a:xfrm>
          </p:grpSpPr>
          <p:sp>
            <p:nvSpPr>
              <p:cNvPr id="8693" name="Text Box 3070">
                <a:extLst>
                  <a:ext uri="{FF2B5EF4-FFF2-40B4-BE49-F238E27FC236}">
                    <a16:creationId xmlns:a16="http://schemas.microsoft.com/office/drawing/2014/main" id="{A937463F-5048-DAF7-C2C9-E49ED6349B25}"/>
                  </a:ext>
                </a:extLst>
              </p:cNvPr>
              <p:cNvSpPr txBox="1"/>
              <p:nvPr/>
            </p:nvSpPr>
            <p:spPr>
              <a:xfrm>
                <a:off x="14174691" y="14542862"/>
                <a:ext cx="180000" cy="204568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94" name="Text Box 3036">
                <a:extLst>
                  <a:ext uri="{FF2B5EF4-FFF2-40B4-BE49-F238E27FC236}">
                    <a16:creationId xmlns:a16="http://schemas.microsoft.com/office/drawing/2014/main" id="{AE1AB580-808C-6E67-76C0-26B3A402BB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52970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857" name="Group 8856">
            <a:extLst>
              <a:ext uri="{FF2B5EF4-FFF2-40B4-BE49-F238E27FC236}">
                <a16:creationId xmlns:a16="http://schemas.microsoft.com/office/drawing/2014/main" id="{317FB636-BCBB-7910-6F4E-0E3C9D6BC1FA}"/>
              </a:ext>
            </a:extLst>
          </p:cNvPr>
          <p:cNvGrpSpPr/>
          <p:nvPr/>
        </p:nvGrpSpPr>
        <p:grpSpPr>
          <a:xfrm>
            <a:off x="17974498" y="4794716"/>
            <a:ext cx="1443913" cy="2258590"/>
            <a:chOff x="17974498" y="4794716"/>
            <a:chExt cx="1443913" cy="2258590"/>
          </a:xfrm>
        </p:grpSpPr>
        <p:grpSp>
          <p:nvGrpSpPr>
            <p:cNvPr id="8858" name="organ group - mouth &amp; throat">
              <a:extLst>
                <a:ext uri="{FF2B5EF4-FFF2-40B4-BE49-F238E27FC236}">
                  <a16:creationId xmlns:a16="http://schemas.microsoft.com/office/drawing/2014/main" id="{F0CD54BD-1538-0C31-506E-4E21EEF1209C}"/>
                </a:ext>
              </a:extLst>
            </p:cNvPr>
            <p:cNvGrpSpPr/>
            <p:nvPr/>
          </p:nvGrpSpPr>
          <p:grpSpPr>
            <a:xfrm>
              <a:off x="17974498" y="4794716"/>
              <a:ext cx="1443913" cy="2258590"/>
              <a:chOff x="16831503" y="4794716"/>
              <a:chExt cx="1443913" cy="2258590"/>
            </a:xfrm>
          </p:grpSpPr>
          <p:sp>
            <p:nvSpPr>
              <p:cNvPr id="8887" name="organ - mouth &amp; throat">
                <a:extLst>
                  <a:ext uri="{FF2B5EF4-FFF2-40B4-BE49-F238E27FC236}">
                    <a16:creationId xmlns:a16="http://schemas.microsoft.com/office/drawing/2014/main" id="{A35F2043-328B-C5AD-33FF-3B370D7A1D0B}"/>
                  </a:ext>
                </a:extLst>
              </p:cNvPr>
              <p:cNvSpPr txBox="1"/>
              <p:nvPr/>
            </p:nvSpPr>
            <p:spPr>
              <a:xfrm>
                <a:off x="16831816" y="4794716"/>
                <a:ext cx="1443600" cy="225859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Mouth &amp; throat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888" name="FTU - tongue">
                <a:extLst>
                  <a:ext uri="{FF2B5EF4-FFF2-40B4-BE49-F238E27FC236}">
                    <a16:creationId xmlns:a16="http://schemas.microsoft.com/office/drawing/2014/main" id="{113B542B-73D6-DFEA-27BE-6B3D09002AC1}"/>
                  </a:ext>
                </a:extLst>
              </p:cNvPr>
              <p:cNvGrpSpPr/>
              <p:nvPr/>
            </p:nvGrpSpPr>
            <p:grpSpPr>
              <a:xfrm>
                <a:off x="16834697" y="4929963"/>
                <a:ext cx="1440000" cy="216000"/>
                <a:chOff x="16834697" y="4929963"/>
                <a:chExt cx="1440000" cy="216000"/>
              </a:xfrm>
            </p:grpSpPr>
            <p:sp>
              <p:nvSpPr>
                <p:cNvPr id="8929" name="FTU - tongue">
                  <a:extLst>
                    <a:ext uri="{FF2B5EF4-FFF2-40B4-BE49-F238E27FC236}">
                      <a16:creationId xmlns:a16="http://schemas.microsoft.com/office/drawing/2014/main" id="{3699A8B0-71D9-FF40-4C37-63BB076EEF7E}"/>
                    </a:ext>
                  </a:extLst>
                </p:cNvPr>
                <p:cNvSpPr txBox="1"/>
                <p:nvPr/>
              </p:nvSpPr>
              <p:spPr>
                <a:xfrm>
                  <a:off x="16834697" y="4929963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Root of tongue</a:t>
                  </a:r>
                </a:p>
              </p:txBody>
            </p:sp>
            <p:grpSp>
              <p:nvGrpSpPr>
                <p:cNvPr id="8930" name="dock">
                  <a:extLst>
                    <a:ext uri="{FF2B5EF4-FFF2-40B4-BE49-F238E27FC236}">
                      <a16:creationId xmlns:a16="http://schemas.microsoft.com/office/drawing/2014/main" id="{00013161-E88C-6ADF-ABEF-F1E24512E739}"/>
                    </a:ext>
                  </a:extLst>
                </p:cNvPr>
                <p:cNvGrpSpPr/>
                <p:nvPr/>
              </p:nvGrpSpPr>
              <p:grpSpPr>
                <a:xfrm>
                  <a:off x="17832076" y="4946544"/>
                  <a:ext cx="57600" cy="186737"/>
                  <a:chOff x="2970743" y="12247074"/>
                  <a:chExt cx="57600" cy="186737"/>
                </a:xfrm>
              </p:grpSpPr>
              <p:sp>
                <p:nvSpPr>
                  <p:cNvPr id="8935" name="Text Box 3086">
                    <a:extLst>
                      <a:ext uri="{FF2B5EF4-FFF2-40B4-BE49-F238E27FC236}">
                        <a16:creationId xmlns:a16="http://schemas.microsoft.com/office/drawing/2014/main" id="{34D353BE-4EB5-181E-75E8-B6D3032B11D6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247074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936" name="Text Box 3086">
                    <a:extLst>
                      <a:ext uri="{FF2B5EF4-FFF2-40B4-BE49-F238E27FC236}">
                        <a16:creationId xmlns:a16="http://schemas.microsoft.com/office/drawing/2014/main" id="{37E4AC1C-B05C-B18C-7890-B99253DE7948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11643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937" name="Text Box 3086">
                    <a:extLst>
                      <a:ext uri="{FF2B5EF4-FFF2-40B4-BE49-F238E27FC236}">
                        <a16:creationId xmlns:a16="http://schemas.microsoft.com/office/drawing/2014/main" id="{D01E112D-580E-6465-4FF4-F409F20A2217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76211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8931" name="link">
                  <a:extLst>
                    <a:ext uri="{FF2B5EF4-FFF2-40B4-BE49-F238E27FC236}">
                      <a16:creationId xmlns:a16="http://schemas.microsoft.com/office/drawing/2014/main" id="{0F8F2AC9-B8AA-B22B-903E-4954412AA901}"/>
                    </a:ext>
                  </a:extLst>
                </p:cNvPr>
                <p:cNvGrpSpPr/>
                <p:nvPr/>
              </p:nvGrpSpPr>
              <p:grpSpPr>
                <a:xfrm>
                  <a:off x="16925740" y="5037009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8932" name="Star: 5 Points 2730">
                    <a:hlinkClick r:id="rId65"/>
                    <a:extLst>
                      <a:ext uri="{FF2B5EF4-FFF2-40B4-BE49-F238E27FC236}">
                        <a16:creationId xmlns:a16="http://schemas.microsoft.com/office/drawing/2014/main" id="{AA94F7BE-FD98-20E8-D8CE-284E7A534D5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933" name="Star: 5 Points 2731">
                    <a:hlinkClick r:id="rId66"/>
                    <a:extLst>
                      <a:ext uri="{FF2B5EF4-FFF2-40B4-BE49-F238E27FC236}">
                        <a16:creationId xmlns:a16="http://schemas.microsoft.com/office/drawing/2014/main" id="{970066D6-0493-E56D-08E2-7497D7D33E1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934" name="Star: 5 Points 2732">
                    <a:hlinkClick r:id="rId67"/>
                    <a:extLst>
                      <a:ext uri="{FF2B5EF4-FFF2-40B4-BE49-F238E27FC236}">
                        <a16:creationId xmlns:a16="http://schemas.microsoft.com/office/drawing/2014/main" id="{3331BD0B-E9A1-07B2-6FE2-3D732C19A35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8889" name="FTU - epiglottis">
                <a:extLst>
                  <a:ext uri="{FF2B5EF4-FFF2-40B4-BE49-F238E27FC236}">
                    <a16:creationId xmlns:a16="http://schemas.microsoft.com/office/drawing/2014/main" id="{C14B51A8-4958-67BD-6F3D-C9422E7AB92B}"/>
                  </a:ext>
                </a:extLst>
              </p:cNvPr>
              <p:cNvGrpSpPr/>
              <p:nvPr/>
            </p:nvGrpSpPr>
            <p:grpSpPr>
              <a:xfrm>
                <a:off x="16834697" y="5868529"/>
                <a:ext cx="1440000" cy="216000"/>
                <a:chOff x="16834697" y="5868529"/>
                <a:chExt cx="1440000" cy="216000"/>
              </a:xfrm>
            </p:grpSpPr>
            <p:sp>
              <p:nvSpPr>
                <p:cNvPr id="8920" name="FTU - epiglottis">
                  <a:extLst>
                    <a:ext uri="{FF2B5EF4-FFF2-40B4-BE49-F238E27FC236}">
                      <a16:creationId xmlns:a16="http://schemas.microsoft.com/office/drawing/2014/main" id="{D72CCA15-B593-4783-3882-75928B06C897}"/>
                    </a:ext>
                  </a:extLst>
                </p:cNvPr>
                <p:cNvSpPr txBox="1"/>
                <p:nvPr/>
              </p:nvSpPr>
              <p:spPr>
                <a:xfrm>
                  <a:off x="16834697" y="5868529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36000" rIns="91440" bIns="144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Epiglottis</a:t>
                  </a:r>
                </a:p>
              </p:txBody>
            </p:sp>
            <p:grpSp>
              <p:nvGrpSpPr>
                <p:cNvPr id="8921" name="dock">
                  <a:extLst>
                    <a:ext uri="{FF2B5EF4-FFF2-40B4-BE49-F238E27FC236}">
                      <a16:creationId xmlns:a16="http://schemas.microsoft.com/office/drawing/2014/main" id="{E58E8647-D5B3-B67C-24AA-3496034672E8}"/>
                    </a:ext>
                  </a:extLst>
                </p:cNvPr>
                <p:cNvGrpSpPr/>
                <p:nvPr/>
              </p:nvGrpSpPr>
              <p:grpSpPr>
                <a:xfrm>
                  <a:off x="17832260" y="5884637"/>
                  <a:ext cx="57600" cy="186737"/>
                  <a:chOff x="2970927" y="12955503"/>
                  <a:chExt cx="57600" cy="186737"/>
                </a:xfrm>
              </p:grpSpPr>
              <p:sp>
                <p:nvSpPr>
                  <p:cNvPr id="8926" name="Text Box 3086">
                    <a:extLst>
                      <a:ext uri="{FF2B5EF4-FFF2-40B4-BE49-F238E27FC236}">
                        <a16:creationId xmlns:a16="http://schemas.microsoft.com/office/drawing/2014/main" id="{D8A0739E-66B6-437D-DD21-90813F1A41B7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2955503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927" name="Text Box 3086">
                    <a:extLst>
                      <a:ext uri="{FF2B5EF4-FFF2-40B4-BE49-F238E27FC236}">
                        <a16:creationId xmlns:a16="http://schemas.microsoft.com/office/drawing/2014/main" id="{44B70446-E512-B770-019D-3DFE37EB5ED3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3020072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928" name="Text Box 3086">
                    <a:extLst>
                      <a:ext uri="{FF2B5EF4-FFF2-40B4-BE49-F238E27FC236}">
                        <a16:creationId xmlns:a16="http://schemas.microsoft.com/office/drawing/2014/main" id="{503B826B-562A-6F9C-7AF0-550C1D636F57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3084640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8922" name="link">
                  <a:extLst>
                    <a:ext uri="{FF2B5EF4-FFF2-40B4-BE49-F238E27FC236}">
                      <a16:creationId xmlns:a16="http://schemas.microsoft.com/office/drawing/2014/main" id="{FF842F30-84F2-BDF7-D32C-50CCDED0B098}"/>
                    </a:ext>
                  </a:extLst>
                </p:cNvPr>
                <p:cNvGrpSpPr/>
                <p:nvPr/>
              </p:nvGrpSpPr>
              <p:grpSpPr>
                <a:xfrm>
                  <a:off x="16923757" y="5972832"/>
                  <a:ext cx="271971" cy="72000"/>
                  <a:chOff x="1089323" y="4802822"/>
                  <a:chExt cx="271971" cy="72000"/>
                </a:xfrm>
              </p:grpSpPr>
              <p:sp>
                <p:nvSpPr>
                  <p:cNvPr id="8923" name="Star: 5 Points 2730">
                    <a:hlinkClick r:id="rId68"/>
                    <a:extLst>
                      <a:ext uri="{FF2B5EF4-FFF2-40B4-BE49-F238E27FC236}">
                        <a16:creationId xmlns:a16="http://schemas.microsoft.com/office/drawing/2014/main" id="{17D8F058-D6EA-ED51-8E0F-EE9A3771AA5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802822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924" name="Star: 5 Points 2731">
                    <a:hlinkClick r:id="rId41"/>
                    <a:extLst>
                      <a:ext uri="{FF2B5EF4-FFF2-40B4-BE49-F238E27FC236}">
                        <a16:creationId xmlns:a16="http://schemas.microsoft.com/office/drawing/2014/main" id="{F7258AE0-9144-7F47-1CBE-20FA2847F73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802822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925" name="Star: 5 Points 2732">
                    <a:hlinkClick r:id="rId67"/>
                    <a:extLst>
                      <a:ext uri="{FF2B5EF4-FFF2-40B4-BE49-F238E27FC236}">
                        <a16:creationId xmlns:a16="http://schemas.microsoft.com/office/drawing/2014/main" id="{6146F485-9E43-351F-5E26-BE99E133E8A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802822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8890" name="FTU - parotid glands">
                <a:extLst>
                  <a:ext uri="{FF2B5EF4-FFF2-40B4-BE49-F238E27FC236}">
                    <a16:creationId xmlns:a16="http://schemas.microsoft.com/office/drawing/2014/main" id="{E9BF80ED-A8D1-2F88-7C60-10D62BE6E2E5}"/>
                  </a:ext>
                </a:extLst>
              </p:cNvPr>
              <p:cNvGrpSpPr/>
              <p:nvPr/>
            </p:nvGrpSpPr>
            <p:grpSpPr>
              <a:xfrm>
                <a:off x="16834697" y="6107258"/>
                <a:ext cx="1440000" cy="216000"/>
                <a:chOff x="16834697" y="6107258"/>
                <a:chExt cx="1440000" cy="216000"/>
              </a:xfrm>
            </p:grpSpPr>
            <p:sp>
              <p:nvSpPr>
                <p:cNvPr id="8911" name="FTU - parotid glands">
                  <a:extLst>
                    <a:ext uri="{FF2B5EF4-FFF2-40B4-BE49-F238E27FC236}">
                      <a16:creationId xmlns:a16="http://schemas.microsoft.com/office/drawing/2014/main" id="{35B4F6C5-4CDB-4B91-1C9A-ACD52A2F8C78}"/>
                    </a:ext>
                  </a:extLst>
                </p:cNvPr>
                <p:cNvSpPr txBox="1"/>
                <p:nvPr/>
              </p:nvSpPr>
              <p:spPr>
                <a:xfrm>
                  <a:off x="16834697" y="6107258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Parotid glands</a:t>
                  </a:r>
                </a:p>
              </p:txBody>
            </p:sp>
            <p:grpSp>
              <p:nvGrpSpPr>
                <p:cNvPr id="8912" name="dock">
                  <a:extLst>
                    <a:ext uri="{FF2B5EF4-FFF2-40B4-BE49-F238E27FC236}">
                      <a16:creationId xmlns:a16="http://schemas.microsoft.com/office/drawing/2014/main" id="{3E20A038-187E-816A-81A2-6C7F5D9E166E}"/>
                    </a:ext>
                  </a:extLst>
                </p:cNvPr>
                <p:cNvGrpSpPr/>
                <p:nvPr/>
              </p:nvGrpSpPr>
              <p:grpSpPr>
                <a:xfrm>
                  <a:off x="17832076" y="6123839"/>
                  <a:ext cx="57600" cy="186737"/>
                  <a:chOff x="2970743" y="12965514"/>
                  <a:chExt cx="57600" cy="186737"/>
                </a:xfrm>
              </p:grpSpPr>
              <p:sp>
                <p:nvSpPr>
                  <p:cNvPr id="8917" name="Text Box 3086">
                    <a:extLst>
                      <a:ext uri="{FF2B5EF4-FFF2-40B4-BE49-F238E27FC236}">
                        <a16:creationId xmlns:a16="http://schemas.microsoft.com/office/drawing/2014/main" id="{313A3470-D782-8BBE-363C-5CCF9DABF2AB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965514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z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918" name="Text Box 3086">
                    <a:extLst>
                      <a:ext uri="{FF2B5EF4-FFF2-40B4-BE49-F238E27FC236}">
                        <a16:creationId xmlns:a16="http://schemas.microsoft.com/office/drawing/2014/main" id="{BA794BA8-B3A4-4FCC-EAA8-039E1FF14CD6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3030083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919" name="Text Box 3086">
                    <a:extLst>
                      <a:ext uri="{FF2B5EF4-FFF2-40B4-BE49-F238E27FC236}">
                        <a16:creationId xmlns:a16="http://schemas.microsoft.com/office/drawing/2014/main" id="{B25BDDAD-3026-DCBA-9F02-7BE6A30B1969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3094651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8913" name="link">
                  <a:extLst>
                    <a:ext uri="{FF2B5EF4-FFF2-40B4-BE49-F238E27FC236}">
                      <a16:creationId xmlns:a16="http://schemas.microsoft.com/office/drawing/2014/main" id="{F38159F5-A182-C84D-AC32-0093FFF3EE0C}"/>
                    </a:ext>
                  </a:extLst>
                </p:cNvPr>
                <p:cNvGrpSpPr/>
                <p:nvPr/>
              </p:nvGrpSpPr>
              <p:grpSpPr>
                <a:xfrm>
                  <a:off x="16924922" y="6204816"/>
                  <a:ext cx="271971" cy="72000"/>
                  <a:chOff x="1089323" y="4819133"/>
                  <a:chExt cx="271971" cy="72000"/>
                </a:xfrm>
              </p:grpSpPr>
              <p:sp>
                <p:nvSpPr>
                  <p:cNvPr id="8914" name="Star: 5 Points 2730">
                    <a:hlinkClick r:id="rId69"/>
                    <a:extLst>
                      <a:ext uri="{FF2B5EF4-FFF2-40B4-BE49-F238E27FC236}">
                        <a16:creationId xmlns:a16="http://schemas.microsoft.com/office/drawing/2014/main" id="{38043936-DD8D-5E9C-4FAC-9DA68C162F6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819133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915" name="Star: 5 Points 2731">
                    <a:hlinkClick r:id="rId70"/>
                    <a:extLst>
                      <a:ext uri="{FF2B5EF4-FFF2-40B4-BE49-F238E27FC236}">
                        <a16:creationId xmlns:a16="http://schemas.microsoft.com/office/drawing/2014/main" id="{DE23C3F1-E2AA-C101-3BB1-49EEAFB22A0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819133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916" name="Star: 5 Points 2732">
                    <a:hlinkClick r:id="rId67"/>
                    <a:extLst>
                      <a:ext uri="{FF2B5EF4-FFF2-40B4-BE49-F238E27FC236}">
                        <a16:creationId xmlns:a16="http://schemas.microsoft.com/office/drawing/2014/main" id="{DB8A415C-5115-9A20-8B7E-724201491FD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819133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8891" name="FTU - submaxilliary glands">
                <a:extLst>
                  <a:ext uri="{FF2B5EF4-FFF2-40B4-BE49-F238E27FC236}">
                    <a16:creationId xmlns:a16="http://schemas.microsoft.com/office/drawing/2014/main" id="{E5A57D88-458F-D467-18F6-DE073DD90AC3}"/>
                  </a:ext>
                </a:extLst>
              </p:cNvPr>
              <p:cNvGrpSpPr/>
              <p:nvPr/>
            </p:nvGrpSpPr>
            <p:grpSpPr>
              <a:xfrm>
                <a:off x="16831816" y="6343956"/>
                <a:ext cx="1440000" cy="216000"/>
                <a:chOff x="16831816" y="6343956"/>
                <a:chExt cx="1440000" cy="216000"/>
              </a:xfrm>
            </p:grpSpPr>
            <p:sp>
              <p:nvSpPr>
                <p:cNvPr id="8902" name="FTU - submaxilliary glands">
                  <a:extLst>
                    <a:ext uri="{FF2B5EF4-FFF2-40B4-BE49-F238E27FC236}">
                      <a16:creationId xmlns:a16="http://schemas.microsoft.com/office/drawing/2014/main" id="{1348C573-86AB-E453-590F-3CBB14155848}"/>
                    </a:ext>
                  </a:extLst>
                </p:cNvPr>
                <p:cNvSpPr txBox="1"/>
                <p:nvPr/>
              </p:nvSpPr>
              <p:spPr>
                <a:xfrm>
                  <a:off x="16831816" y="6343956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Submaxilliary</a:t>
                  </a: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glands</a:t>
                  </a:r>
                </a:p>
              </p:txBody>
            </p:sp>
            <p:grpSp>
              <p:nvGrpSpPr>
                <p:cNvPr id="8903" name="dock">
                  <a:extLst>
                    <a:ext uri="{FF2B5EF4-FFF2-40B4-BE49-F238E27FC236}">
                      <a16:creationId xmlns:a16="http://schemas.microsoft.com/office/drawing/2014/main" id="{F0322472-51A7-BEA8-E1E3-A410A79D2512}"/>
                    </a:ext>
                  </a:extLst>
                </p:cNvPr>
                <p:cNvGrpSpPr/>
                <p:nvPr/>
              </p:nvGrpSpPr>
              <p:grpSpPr>
                <a:xfrm>
                  <a:off x="17835501" y="6360537"/>
                  <a:ext cx="57600" cy="186737"/>
                  <a:chOff x="2969602" y="12972548"/>
                  <a:chExt cx="57600" cy="186737"/>
                </a:xfrm>
              </p:grpSpPr>
              <p:sp>
                <p:nvSpPr>
                  <p:cNvPr id="8908" name="Text Box 3086">
                    <a:extLst>
                      <a:ext uri="{FF2B5EF4-FFF2-40B4-BE49-F238E27FC236}">
                        <a16:creationId xmlns:a16="http://schemas.microsoft.com/office/drawing/2014/main" id="{27E1C16E-CBA7-AC3F-D38E-8776D4CB36F4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2972548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909" name="Text Box 3086">
                    <a:extLst>
                      <a:ext uri="{FF2B5EF4-FFF2-40B4-BE49-F238E27FC236}">
                        <a16:creationId xmlns:a16="http://schemas.microsoft.com/office/drawing/2014/main" id="{A28F1367-4A68-9C57-F96A-1534BB82197B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3037117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910" name="Text Box 3086">
                    <a:extLst>
                      <a:ext uri="{FF2B5EF4-FFF2-40B4-BE49-F238E27FC236}">
                        <a16:creationId xmlns:a16="http://schemas.microsoft.com/office/drawing/2014/main" id="{572E5831-2449-0781-925A-1A43AB9CDB2D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3101685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8904" name="link">
                  <a:extLst>
                    <a:ext uri="{FF2B5EF4-FFF2-40B4-BE49-F238E27FC236}">
                      <a16:creationId xmlns:a16="http://schemas.microsoft.com/office/drawing/2014/main" id="{0722C2EA-6F59-E0A3-FEFF-50167AE10B19}"/>
                    </a:ext>
                  </a:extLst>
                </p:cNvPr>
                <p:cNvGrpSpPr/>
                <p:nvPr/>
              </p:nvGrpSpPr>
              <p:grpSpPr>
                <a:xfrm>
                  <a:off x="16933816" y="6454330"/>
                  <a:ext cx="271971" cy="72000"/>
                  <a:chOff x="1088182" y="4832940"/>
                  <a:chExt cx="271971" cy="72000"/>
                </a:xfrm>
              </p:grpSpPr>
              <p:sp>
                <p:nvSpPr>
                  <p:cNvPr id="8905" name="Star: 5 Points 2730">
                    <a:hlinkClick r:id="rId71"/>
                    <a:extLst>
                      <a:ext uri="{FF2B5EF4-FFF2-40B4-BE49-F238E27FC236}">
                        <a16:creationId xmlns:a16="http://schemas.microsoft.com/office/drawing/2014/main" id="{1E37CFC6-BB98-E08D-9FED-EF84CCB462E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8182" y="4832940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906" name="Star: 5 Points 2731">
                    <a:hlinkClick r:id="rId72"/>
                    <a:extLst>
                      <a:ext uri="{FF2B5EF4-FFF2-40B4-BE49-F238E27FC236}">
                        <a16:creationId xmlns:a16="http://schemas.microsoft.com/office/drawing/2014/main" id="{4F8A203D-E1F8-9DCB-4333-1CE6D7F118B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8168" y="4832940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907" name="Star: 5 Points 2732">
                    <a:hlinkClick r:id="rId67"/>
                    <a:extLst>
                      <a:ext uri="{FF2B5EF4-FFF2-40B4-BE49-F238E27FC236}">
                        <a16:creationId xmlns:a16="http://schemas.microsoft.com/office/drawing/2014/main" id="{9838EB9F-B2BF-FDE2-1949-2AC16484DC0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8153" y="4832940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8892" name="FTU - sublingual glands">
                <a:extLst>
                  <a:ext uri="{FF2B5EF4-FFF2-40B4-BE49-F238E27FC236}">
                    <a16:creationId xmlns:a16="http://schemas.microsoft.com/office/drawing/2014/main" id="{F92BB923-69B8-4F2D-1462-99B110BB051C}"/>
                  </a:ext>
                </a:extLst>
              </p:cNvPr>
              <p:cNvGrpSpPr/>
              <p:nvPr/>
            </p:nvGrpSpPr>
            <p:grpSpPr>
              <a:xfrm>
                <a:off x="16831503" y="6579971"/>
                <a:ext cx="1440000" cy="216000"/>
                <a:chOff x="16831503" y="6579971"/>
                <a:chExt cx="1440000" cy="216000"/>
              </a:xfrm>
            </p:grpSpPr>
            <p:sp>
              <p:nvSpPr>
                <p:cNvPr id="8893" name="FTU - sublingual glands">
                  <a:extLst>
                    <a:ext uri="{FF2B5EF4-FFF2-40B4-BE49-F238E27FC236}">
                      <a16:creationId xmlns:a16="http://schemas.microsoft.com/office/drawing/2014/main" id="{32DE48DB-C600-C5B6-7472-AC1AE54A766E}"/>
                    </a:ext>
                  </a:extLst>
                </p:cNvPr>
                <p:cNvSpPr txBox="1"/>
                <p:nvPr/>
              </p:nvSpPr>
              <p:spPr>
                <a:xfrm>
                  <a:off x="16831503" y="6579971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Sublingual glands</a:t>
                  </a:r>
                </a:p>
              </p:txBody>
            </p:sp>
            <p:grpSp>
              <p:nvGrpSpPr>
                <p:cNvPr id="8894" name="dock">
                  <a:extLst>
                    <a:ext uri="{FF2B5EF4-FFF2-40B4-BE49-F238E27FC236}">
                      <a16:creationId xmlns:a16="http://schemas.microsoft.com/office/drawing/2014/main" id="{E7FFFD34-4EA0-B00D-DE61-71B32D4B44D0}"/>
                    </a:ext>
                  </a:extLst>
                </p:cNvPr>
                <p:cNvGrpSpPr/>
                <p:nvPr/>
              </p:nvGrpSpPr>
              <p:grpSpPr>
                <a:xfrm>
                  <a:off x="17835482" y="6596552"/>
                  <a:ext cx="57600" cy="183562"/>
                  <a:chOff x="2971487" y="12978901"/>
                  <a:chExt cx="57600" cy="183562"/>
                </a:xfrm>
              </p:grpSpPr>
              <p:sp>
                <p:nvSpPr>
                  <p:cNvPr id="8899" name="Text Box 3086">
                    <a:extLst>
                      <a:ext uri="{FF2B5EF4-FFF2-40B4-BE49-F238E27FC236}">
                        <a16:creationId xmlns:a16="http://schemas.microsoft.com/office/drawing/2014/main" id="{FB8E2B99-5259-B763-2A0A-B6516C153430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2978901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900" name="Text Box 3086">
                    <a:extLst>
                      <a:ext uri="{FF2B5EF4-FFF2-40B4-BE49-F238E27FC236}">
                        <a16:creationId xmlns:a16="http://schemas.microsoft.com/office/drawing/2014/main" id="{9E2480FE-F7C2-AC71-911B-53A52F14CCA7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3043470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901" name="Text Box 3086">
                    <a:extLst>
                      <a:ext uri="{FF2B5EF4-FFF2-40B4-BE49-F238E27FC236}">
                        <a16:creationId xmlns:a16="http://schemas.microsoft.com/office/drawing/2014/main" id="{539A0265-4C41-D807-4B34-3CFE493E03DD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3104863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8895" name="link">
                  <a:extLst>
                    <a:ext uri="{FF2B5EF4-FFF2-40B4-BE49-F238E27FC236}">
                      <a16:creationId xmlns:a16="http://schemas.microsoft.com/office/drawing/2014/main" id="{55813E9E-8629-72B3-3F53-FF7205A3C035}"/>
                    </a:ext>
                  </a:extLst>
                </p:cNvPr>
                <p:cNvGrpSpPr/>
                <p:nvPr/>
              </p:nvGrpSpPr>
              <p:grpSpPr>
                <a:xfrm>
                  <a:off x="16924186" y="6686485"/>
                  <a:ext cx="271971" cy="72000"/>
                  <a:chOff x="1090067" y="4839293"/>
                  <a:chExt cx="271971" cy="72000"/>
                </a:xfrm>
              </p:grpSpPr>
              <p:sp>
                <p:nvSpPr>
                  <p:cNvPr id="8896" name="Star: 5 Points 2730">
                    <a:hlinkClick r:id="rId73"/>
                    <a:extLst>
                      <a:ext uri="{FF2B5EF4-FFF2-40B4-BE49-F238E27FC236}">
                        <a16:creationId xmlns:a16="http://schemas.microsoft.com/office/drawing/2014/main" id="{9C942E97-02AE-602B-5F72-76C3FDC64A9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0067" y="4839293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897" name="Star: 5 Points 2731">
                    <a:hlinkClick r:id="rId72"/>
                    <a:extLst>
                      <a:ext uri="{FF2B5EF4-FFF2-40B4-BE49-F238E27FC236}">
                        <a16:creationId xmlns:a16="http://schemas.microsoft.com/office/drawing/2014/main" id="{A0550C45-5753-2BE2-E32E-26470638641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0053" y="4839293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898" name="Star: 5 Points 2732">
                    <a:hlinkClick r:id="rId67"/>
                    <a:extLst>
                      <a:ext uri="{FF2B5EF4-FFF2-40B4-BE49-F238E27FC236}">
                        <a16:creationId xmlns:a16="http://schemas.microsoft.com/office/drawing/2014/main" id="{1353D6B3-98A0-3E01-827F-9AC601246DC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0038" y="4839293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sp>
          <p:nvSpPr>
            <p:cNvPr id="8859" name="FTU - sublingual glands">
              <a:extLst>
                <a:ext uri="{FF2B5EF4-FFF2-40B4-BE49-F238E27FC236}">
                  <a16:creationId xmlns:a16="http://schemas.microsoft.com/office/drawing/2014/main" id="{1E27EEF2-80B4-C70D-D677-ED794BD73016}"/>
                </a:ext>
              </a:extLst>
            </p:cNvPr>
            <p:cNvSpPr txBox="1"/>
            <p:nvPr/>
          </p:nvSpPr>
          <p:spPr>
            <a:xfrm>
              <a:off x="17974617" y="5161666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Tongue back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860" name="Text Box 3086">
              <a:extLst>
                <a:ext uri="{FF2B5EF4-FFF2-40B4-BE49-F238E27FC236}">
                  <a16:creationId xmlns:a16="http://schemas.microsoft.com/office/drawing/2014/main" id="{6F9B9C39-19D6-4BAD-1D92-5A5EFFF08FDB}"/>
                </a:ext>
              </a:extLst>
            </p:cNvPr>
            <p:cNvSpPr txBox="1"/>
            <p:nvPr/>
          </p:nvSpPr>
          <p:spPr>
            <a:xfrm>
              <a:off x="18972246" y="5174392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861" name="Text Box 3086">
              <a:extLst>
                <a:ext uri="{FF2B5EF4-FFF2-40B4-BE49-F238E27FC236}">
                  <a16:creationId xmlns:a16="http://schemas.microsoft.com/office/drawing/2014/main" id="{34DDA147-2008-0C57-0DD6-D0D261B1087E}"/>
                </a:ext>
              </a:extLst>
            </p:cNvPr>
            <p:cNvSpPr txBox="1"/>
            <p:nvPr/>
          </p:nvSpPr>
          <p:spPr>
            <a:xfrm>
              <a:off x="18972246" y="5238961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862" name="Text Box 3086">
              <a:extLst>
                <a:ext uri="{FF2B5EF4-FFF2-40B4-BE49-F238E27FC236}">
                  <a16:creationId xmlns:a16="http://schemas.microsoft.com/office/drawing/2014/main" id="{505DE85B-4343-E625-A8B6-064D23EDAC18}"/>
                </a:ext>
              </a:extLst>
            </p:cNvPr>
            <p:cNvSpPr txBox="1"/>
            <p:nvPr/>
          </p:nvSpPr>
          <p:spPr>
            <a:xfrm>
              <a:off x="18972246" y="530035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863" name="Star: 5 Points 2730">
              <a:hlinkClick r:id="rId65"/>
              <a:extLst>
                <a:ext uri="{FF2B5EF4-FFF2-40B4-BE49-F238E27FC236}">
                  <a16:creationId xmlns:a16="http://schemas.microsoft.com/office/drawing/2014/main" id="{F037DB36-B4F2-7648-2D22-819F0540CD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0950" y="5276201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64" name="Star: 5 Points 2731">
              <a:hlinkClick r:id="rId74"/>
              <a:extLst>
                <a:ext uri="{FF2B5EF4-FFF2-40B4-BE49-F238E27FC236}">
                  <a16:creationId xmlns:a16="http://schemas.microsoft.com/office/drawing/2014/main" id="{D9B3AEFF-7F88-EEBA-A024-2369A1481F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0936" y="5276201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65" name="Star: 5 Points 2732">
              <a:hlinkClick r:id="rId19"/>
              <a:extLst>
                <a:ext uri="{FF2B5EF4-FFF2-40B4-BE49-F238E27FC236}">
                  <a16:creationId xmlns:a16="http://schemas.microsoft.com/office/drawing/2014/main" id="{8519B63A-6FA1-ADDF-5978-4EE013E5D5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0921" y="5276201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66" name="FTU - sublingual glands">
              <a:extLst>
                <a:ext uri="{FF2B5EF4-FFF2-40B4-BE49-F238E27FC236}">
                  <a16:creationId xmlns:a16="http://schemas.microsoft.com/office/drawing/2014/main" id="{05CF0306-6D07-15C7-D70B-CDF88B5F4CA8}"/>
                </a:ext>
              </a:extLst>
            </p:cNvPr>
            <p:cNvSpPr txBox="1"/>
            <p:nvPr/>
          </p:nvSpPr>
          <p:spPr>
            <a:xfrm>
              <a:off x="17974629" y="5632238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Anterior 2/3 of tongue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867" name="Text Box 3086">
              <a:extLst>
                <a:ext uri="{FF2B5EF4-FFF2-40B4-BE49-F238E27FC236}">
                  <a16:creationId xmlns:a16="http://schemas.microsoft.com/office/drawing/2014/main" id="{174D876B-D254-2319-B531-675C148F0CD3}"/>
                </a:ext>
              </a:extLst>
            </p:cNvPr>
            <p:cNvSpPr txBox="1"/>
            <p:nvPr/>
          </p:nvSpPr>
          <p:spPr>
            <a:xfrm>
              <a:off x="18978608" y="5648819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868" name="Text Box 3086">
              <a:extLst>
                <a:ext uri="{FF2B5EF4-FFF2-40B4-BE49-F238E27FC236}">
                  <a16:creationId xmlns:a16="http://schemas.microsoft.com/office/drawing/2014/main" id="{F1E4E33D-A963-05E2-C50A-FFC01D2583E4}"/>
                </a:ext>
              </a:extLst>
            </p:cNvPr>
            <p:cNvSpPr txBox="1"/>
            <p:nvPr/>
          </p:nvSpPr>
          <p:spPr>
            <a:xfrm>
              <a:off x="18978608" y="5713388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869" name="Text Box 3086">
              <a:extLst>
                <a:ext uri="{FF2B5EF4-FFF2-40B4-BE49-F238E27FC236}">
                  <a16:creationId xmlns:a16="http://schemas.microsoft.com/office/drawing/2014/main" id="{F87305DD-1C98-E384-B13C-184CC7895EDE}"/>
                </a:ext>
              </a:extLst>
            </p:cNvPr>
            <p:cNvSpPr txBox="1"/>
            <p:nvPr/>
          </p:nvSpPr>
          <p:spPr>
            <a:xfrm>
              <a:off x="18978608" y="5774781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870" name="FTU - sublingual glands">
              <a:extLst>
                <a:ext uri="{FF2B5EF4-FFF2-40B4-BE49-F238E27FC236}">
                  <a16:creationId xmlns:a16="http://schemas.microsoft.com/office/drawing/2014/main" id="{3BB30E79-7CA0-AEAF-BC49-BC6EFB292D8D}"/>
                </a:ext>
              </a:extLst>
            </p:cNvPr>
            <p:cNvSpPr txBox="1"/>
            <p:nvPr/>
          </p:nvSpPr>
          <p:spPr>
            <a:xfrm>
              <a:off x="17974629" y="5395149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Posterior 1/3 of tongue 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871" name="Text Box 3086">
              <a:extLst>
                <a:ext uri="{FF2B5EF4-FFF2-40B4-BE49-F238E27FC236}">
                  <a16:creationId xmlns:a16="http://schemas.microsoft.com/office/drawing/2014/main" id="{2B92BFFA-F6C4-E0B7-549A-BA70D4857EE4}"/>
                </a:ext>
              </a:extLst>
            </p:cNvPr>
            <p:cNvSpPr txBox="1"/>
            <p:nvPr/>
          </p:nvSpPr>
          <p:spPr>
            <a:xfrm>
              <a:off x="18978608" y="5411730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872" name="Text Box 3086">
              <a:extLst>
                <a:ext uri="{FF2B5EF4-FFF2-40B4-BE49-F238E27FC236}">
                  <a16:creationId xmlns:a16="http://schemas.microsoft.com/office/drawing/2014/main" id="{060F55EB-011E-C8C5-34F0-772EC5C32A83}"/>
                </a:ext>
              </a:extLst>
            </p:cNvPr>
            <p:cNvSpPr txBox="1"/>
            <p:nvPr/>
          </p:nvSpPr>
          <p:spPr>
            <a:xfrm>
              <a:off x="18978608" y="5476299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873" name="Text Box 3086">
              <a:extLst>
                <a:ext uri="{FF2B5EF4-FFF2-40B4-BE49-F238E27FC236}">
                  <a16:creationId xmlns:a16="http://schemas.microsoft.com/office/drawing/2014/main" id="{B7EC0E6B-DEE3-BB14-5637-FF3932E21567}"/>
                </a:ext>
              </a:extLst>
            </p:cNvPr>
            <p:cNvSpPr txBox="1"/>
            <p:nvPr/>
          </p:nvSpPr>
          <p:spPr>
            <a:xfrm>
              <a:off x="18978608" y="5537692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874" name="Star: 5 Points 2730">
              <a:hlinkClick r:id="rId65"/>
              <a:extLst>
                <a:ext uri="{FF2B5EF4-FFF2-40B4-BE49-F238E27FC236}">
                  <a16:creationId xmlns:a16="http://schemas.microsoft.com/office/drawing/2014/main" id="{BC78AA05-DB9B-3B0E-B97A-195403A650E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7312" y="550166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75" name="Star: 5 Points 2731">
              <a:hlinkClick r:id="rId74"/>
              <a:extLst>
                <a:ext uri="{FF2B5EF4-FFF2-40B4-BE49-F238E27FC236}">
                  <a16:creationId xmlns:a16="http://schemas.microsoft.com/office/drawing/2014/main" id="{CD5AC405-A8C6-5F5D-1101-A539FC39B7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7298" y="550166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76" name="Star: 5 Points 2732">
              <a:hlinkClick r:id="rId19"/>
              <a:extLst>
                <a:ext uri="{FF2B5EF4-FFF2-40B4-BE49-F238E27FC236}">
                  <a16:creationId xmlns:a16="http://schemas.microsoft.com/office/drawing/2014/main" id="{BDEA9141-3058-B64E-317C-8EA222E00A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7283" y="550166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77" name="Star: 5 Points 2730">
              <a:hlinkClick r:id="rId65"/>
              <a:extLst>
                <a:ext uri="{FF2B5EF4-FFF2-40B4-BE49-F238E27FC236}">
                  <a16:creationId xmlns:a16="http://schemas.microsoft.com/office/drawing/2014/main" id="{9AAADF3B-FD57-FCDA-9A1D-D671736EDC8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2864" y="5734949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78" name="Star: 5 Points 2731">
              <a:hlinkClick r:id="rId74"/>
              <a:extLst>
                <a:ext uri="{FF2B5EF4-FFF2-40B4-BE49-F238E27FC236}">
                  <a16:creationId xmlns:a16="http://schemas.microsoft.com/office/drawing/2014/main" id="{5850A97A-0E25-B195-5DE4-AA758A4726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2850" y="5734949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79" name="Star: 5 Points 2732">
              <a:hlinkClick r:id="rId19"/>
              <a:extLst>
                <a:ext uri="{FF2B5EF4-FFF2-40B4-BE49-F238E27FC236}">
                  <a16:creationId xmlns:a16="http://schemas.microsoft.com/office/drawing/2014/main" id="{7335B288-449F-A4DB-53C2-C76577000D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2835" y="5734949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80" name="FTU - sublingual glands">
              <a:extLst>
                <a:ext uri="{FF2B5EF4-FFF2-40B4-BE49-F238E27FC236}">
                  <a16:creationId xmlns:a16="http://schemas.microsoft.com/office/drawing/2014/main" id="{91C653F1-62B3-86CD-69F0-24521B56BBA3}"/>
                </a:ext>
              </a:extLst>
            </p:cNvPr>
            <p:cNvSpPr txBox="1"/>
            <p:nvPr/>
          </p:nvSpPr>
          <p:spPr>
            <a:xfrm>
              <a:off x="17974617" y="6816138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piglottic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vallecula</a:t>
              </a:r>
            </a:p>
          </p:txBody>
        </p:sp>
        <p:sp>
          <p:nvSpPr>
            <p:cNvPr id="8881" name="Text Box 3086">
              <a:extLst>
                <a:ext uri="{FF2B5EF4-FFF2-40B4-BE49-F238E27FC236}">
                  <a16:creationId xmlns:a16="http://schemas.microsoft.com/office/drawing/2014/main" id="{37736AD3-9334-C417-9A5D-41A1C82D60C0}"/>
                </a:ext>
              </a:extLst>
            </p:cNvPr>
            <p:cNvSpPr txBox="1"/>
            <p:nvPr/>
          </p:nvSpPr>
          <p:spPr>
            <a:xfrm>
              <a:off x="18978477" y="6831502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882" name="Text Box 3086">
              <a:extLst>
                <a:ext uri="{FF2B5EF4-FFF2-40B4-BE49-F238E27FC236}">
                  <a16:creationId xmlns:a16="http://schemas.microsoft.com/office/drawing/2014/main" id="{6DC17720-95E8-E300-8054-A0C323F6A95A}"/>
                </a:ext>
              </a:extLst>
            </p:cNvPr>
            <p:cNvSpPr txBox="1"/>
            <p:nvPr/>
          </p:nvSpPr>
          <p:spPr>
            <a:xfrm>
              <a:off x="18978477" y="6896071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883" name="Text Box 3086">
              <a:extLst>
                <a:ext uri="{FF2B5EF4-FFF2-40B4-BE49-F238E27FC236}">
                  <a16:creationId xmlns:a16="http://schemas.microsoft.com/office/drawing/2014/main" id="{E801C414-5886-999A-1919-6C407E5BC208}"/>
                </a:ext>
              </a:extLst>
            </p:cNvPr>
            <p:cNvSpPr txBox="1"/>
            <p:nvPr/>
          </p:nvSpPr>
          <p:spPr>
            <a:xfrm>
              <a:off x="18978477" y="695746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884" name="Star: 5 Points 2730">
              <a:hlinkClick r:id="rId75"/>
              <a:extLst>
                <a:ext uri="{FF2B5EF4-FFF2-40B4-BE49-F238E27FC236}">
                  <a16:creationId xmlns:a16="http://schemas.microsoft.com/office/drawing/2014/main" id="{465C6946-343A-D6EA-ADF4-0E544C2AD8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73531" y="6927785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85" name="Star: 5 Points 2731">
              <a:hlinkClick r:id="rId76"/>
              <a:extLst>
                <a:ext uri="{FF2B5EF4-FFF2-40B4-BE49-F238E27FC236}">
                  <a16:creationId xmlns:a16="http://schemas.microsoft.com/office/drawing/2014/main" id="{CB44CA6D-F215-3A6B-3D6D-19B65F9D84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73517" y="6927785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86" name="Star: 5 Points 2732">
              <a:hlinkClick r:id="rId19"/>
              <a:extLst>
                <a:ext uri="{FF2B5EF4-FFF2-40B4-BE49-F238E27FC236}">
                  <a16:creationId xmlns:a16="http://schemas.microsoft.com/office/drawing/2014/main" id="{5341EAC0-412C-2CFE-E404-D3F9000E94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73502" y="6927785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8938" name="organ group - stomach">
            <a:extLst>
              <a:ext uri="{FF2B5EF4-FFF2-40B4-BE49-F238E27FC236}">
                <a16:creationId xmlns:a16="http://schemas.microsoft.com/office/drawing/2014/main" id="{D4608954-7D5E-C209-ED8C-D0B9162063B9}"/>
              </a:ext>
            </a:extLst>
          </p:cNvPr>
          <p:cNvGrpSpPr/>
          <p:nvPr/>
        </p:nvGrpSpPr>
        <p:grpSpPr>
          <a:xfrm>
            <a:off x="15319246" y="11880896"/>
            <a:ext cx="4104000" cy="1259796"/>
            <a:chOff x="14176251" y="11880896"/>
            <a:chExt cx="4104000" cy="1259796"/>
          </a:xfrm>
        </p:grpSpPr>
        <p:sp>
          <p:nvSpPr>
            <p:cNvPr id="8939" name="organ - stomach">
              <a:extLst>
                <a:ext uri="{FF2B5EF4-FFF2-40B4-BE49-F238E27FC236}">
                  <a16:creationId xmlns:a16="http://schemas.microsoft.com/office/drawing/2014/main" id="{6BC8E689-0490-00C2-0269-47DEE7064A20}"/>
                </a:ext>
              </a:extLst>
            </p:cNvPr>
            <p:cNvSpPr txBox="1"/>
            <p:nvPr/>
          </p:nvSpPr>
          <p:spPr>
            <a:xfrm>
              <a:off x="14176251" y="11880896"/>
              <a:ext cx="4104000" cy="125979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Stomach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940" name="FTU - gastric fundus">
              <a:extLst>
                <a:ext uri="{FF2B5EF4-FFF2-40B4-BE49-F238E27FC236}">
                  <a16:creationId xmlns:a16="http://schemas.microsoft.com/office/drawing/2014/main" id="{D40C3CFA-1E21-3681-267B-EAEF256C7EFB}"/>
                </a:ext>
              </a:extLst>
            </p:cNvPr>
            <p:cNvGrpSpPr/>
            <p:nvPr/>
          </p:nvGrpSpPr>
          <p:grpSpPr>
            <a:xfrm>
              <a:off x="14389276" y="12206609"/>
              <a:ext cx="3888000" cy="216000"/>
              <a:chOff x="14389276" y="12206609"/>
              <a:chExt cx="3888000" cy="216000"/>
            </a:xfrm>
          </p:grpSpPr>
          <p:sp>
            <p:nvSpPr>
              <p:cNvPr id="8984" name="FTU - gastric fundus">
                <a:extLst>
                  <a:ext uri="{FF2B5EF4-FFF2-40B4-BE49-F238E27FC236}">
                    <a16:creationId xmlns:a16="http://schemas.microsoft.com/office/drawing/2014/main" id="{48E354E1-7F13-9ABF-4119-51D4EBC75110}"/>
                  </a:ext>
                </a:extLst>
              </p:cNvPr>
              <p:cNvSpPr txBox="1"/>
              <p:nvPr/>
            </p:nvSpPr>
            <p:spPr>
              <a:xfrm>
                <a:off x="14389276" y="1220660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fundus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985" name="dock">
                <a:extLst>
                  <a:ext uri="{FF2B5EF4-FFF2-40B4-BE49-F238E27FC236}">
                    <a16:creationId xmlns:a16="http://schemas.microsoft.com/office/drawing/2014/main" id="{DFDF371C-85D4-BCD7-CB3C-7D7E650032F8}"/>
                  </a:ext>
                </a:extLst>
              </p:cNvPr>
              <p:cNvGrpSpPr/>
              <p:nvPr/>
            </p:nvGrpSpPr>
            <p:grpSpPr>
              <a:xfrm>
                <a:off x="17844932" y="12221241"/>
                <a:ext cx="57600" cy="186737"/>
                <a:chOff x="2937683" y="12245125"/>
                <a:chExt cx="57600" cy="186737"/>
              </a:xfrm>
            </p:grpSpPr>
            <p:sp>
              <p:nvSpPr>
                <p:cNvPr id="8990" name="Text Box 3086">
                  <a:extLst>
                    <a:ext uri="{FF2B5EF4-FFF2-40B4-BE49-F238E27FC236}">
                      <a16:creationId xmlns:a16="http://schemas.microsoft.com/office/drawing/2014/main" id="{7D916364-CB32-C9EC-3B6F-AA45CF5BA2A0}"/>
                    </a:ext>
                  </a:extLst>
                </p:cNvPr>
                <p:cNvSpPr txBox="1"/>
                <p:nvPr/>
              </p:nvSpPr>
              <p:spPr>
                <a:xfrm>
                  <a:off x="2937683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991" name="Text Box 3086">
                  <a:extLst>
                    <a:ext uri="{FF2B5EF4-FFF2-40B4-BE49-F238E27FC236}">
                      <a16:creationId xmlns:a16="http://schemas.microsoft.com/office/drawing/2014/main" id="{EDFC6A03-D5F5-27F9-8ABA-DE1D4607E48B}"/>
                    </a:ext>
                  </a:extLst>
                </p:cNvPr>
                <p:cNvSpPr txBox="1"/>
                <p:nvPr/>
              </p:nvSpPr>
              <p:spPr>
                <a:xfrm>
                  <a:off x="2937683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992" name="Text Box 3086">
                  <a:extLst>
                    <a:ext uri="{FF2B5EF4-FFF2-40B4-BE49-F238E27FC236}">
                      <a16:creationId xmlns:a16="http://schemas.microsoft.com/office/drawing/2014/main" id="{E9A64BAA-4E89-AC7E-16AC-12E819308A68}"/>
                    </a:ext>
                  </a:extLst>
                </p:cNvPr>
                <p:cNvSpPr txBox="1"/>
                <p:nvPr/>
              </p:nvSpPr>
              <p:spPr>
                <a:xfrm>
                  <a:off x="2937683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986" name="link">
                <a:extLst>
                  <a:ext uri="{FF2B5EF4-FFF2-40B4-BE49-F238E27FC236}">
                    <a16:creationId xmlns:a16="http://schemas.microsoft.com/office/drawing/2014/main" id="{53EF6E5D-DB54-DB57-18CC-8ADA3480E943}"/>
                  </a:ext>
                </a:extLst>
              </p:cNvPr>
              <p:cNvGrpSpPr/>
              <p:nvPr/>
            </p:nvGrpSpPr>
            <p:grpSpPr>
              <a:xfrm>
                <a:off x="14476541" y="12325688"/>
                <a:ext cx="271971" cy="72000"/>
                <a:chOff x="1126307" y="4104387"/>
                <a:chExt cx="271971" cy="72000"/>
              </a:xfrm>
            </p:grpSpPr>
            <p:sp>
              <p:nvSpPr>
                <p:cNvPr id="8987" name="Star: 5 Points 1808">
                  <a:hlinkClick r:id="rId77"/>
                  <a:extLst>
                    <a:ext uri="{FF2B5EF4-FFF2-40B4-BE49-F238E27FC236}">
                      <a16:creationId xmlns:a16="http://schemas.microsoft.com/office/drawing/2014/main" id="{AC8C044D-E5EC-4A8B-2DC3-0DB00E12FB1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6307" y="4104387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988" name="Star: 5 Points 1809">
                  <a:hlinkClick r:id="rId78"/>
                  <a:extLst>
                    <a:ext uri="{FF2B5EF4-FFF2-40B4-BE49-F238E27FC236}">
                      <a16:creationId xmlns:a16="http://schemas.microsoft.com/office/drawing/2014/main" id="{DE4FF406-3456-0097-1F77-FCBB5AE9953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6293" y="4104387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989" name="Star: 5 Points 1810">
                  <a:hlinkClick r:id="rId19"/>
                  <a:extLst>
                    <a:ext uri="{FF2B5EF4-FFF2-40B4-BE49-F238E27FC236}">
                      <a16:creationId xmlns:a16="http://schemas.microsoft.com/office/drawing/2014/main" id="{97191427-B0C8-535A-79B6-29A3E2BFE44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6278" y="4104387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941" name="FTU - gastric cardia">
              <a:extLst>
                <a:ext uri="{FF2B5EF4-FFF2-40B4-BE49-F238E27FC236}">
                  <a16:creationId xmlns:a16="http://schemas.microsoft.com/office/drawing/2014/main" id="{F371B11B-59DA-55C3-722C-87CCF9871B87}"/>
                </a:ext>
              </a:extLst>
            </p:cNvPr>
            <p:cNvGrpSpPr/>
            <p:nvPr/>
          </p:nvGrpSpPr>
          <p:grpSpPr>
            <a:xfrm>
              <a:off x="14389276" y="11977848"/>
              <a:ext cx="3888000" cy="216000"/>
              <a:chOff x="14389276" y="11977848"/>
              <a:chExt cx="3888000" cy="216000"/>
            </a:xfrm>
          </p:grpSpPr>
          <p:sp>
            <p:nvSpPr>
              <p:cNvPr id="8975" name="FTU - gastric cardia">
                <a:extLst>
                  <a:ext uri="{FF2B5EF4-FFF2-40B4-BE49-F238E27FC236}">
                    <a16:creationId xmlns:a16="http://schemas.microsoft.com/office/drawing/2014/main" id="{01EA8DE1-4A78-52D6-7187-04D4D9EE4A58}"/>
                  </a:ext>
                </a:extLst>
              </p:cNvPr>
              <p:cNvSpPr txBox="1"/>
              <p:nvPr/>
            </p:nvSpPr>
            <p:spPr>
              <a:xfrm>
                <a:off x="14389276" y="1197784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cardia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976" name="dock">
                <a:extLst>
                  <a:ext uri="{FF2B5EF4-FFF2-40B4-BE49-F238E27FC236}">
                    <a16:creationId xmlns:a16="http://schemas.microsoft.com/office/drawing/2014/main" id="{3E296207-DFF9-C957-03F9-C52B0D275E2C}"/>
                  </a:ext>
                </a:extLst>
              </p:cNvPr>
              <p:cNvGrpSpPr/>
              <p:nvPr/>
            </p:nvGrpSpPr>
            <p:grpSpPr>
              <a:xfrm>
                <a:off x="17847346" y="11993464"/>
                <a:ext cx="57600" cy="186737"/>
                <a:chOff x="2940097" y="12245125"/>
                <a:chExt cx="57600" cy="186737"/>
              </a:xfrm>
            </p:grpSpPr>
            <p:sp>
              <p:nvSpPr>
                <p:cNvPr id="8981" name="Text Box 3086">
                  <a:extLst>
                    <a:ext uri="{FF2B5EF4-FFF2-40B4-BE49-F238E27FC236}">
                      <a16:creationId xmlns:a16="http://schemas.microsoft.com/office/drawing/2014/main" id="{69B65F85-A1D6-75CD-DA10-DEC0C3F43ECF}"/>
                    </a:ext>
                  </a:extLst>
                </p:cNvPr>
                <p:cNvSpPr txBox="1"/>
                <p:nvPr/>
              </p:nvSpPr>
              <p:spPr>
                <a:xfrm>
                  <a:off x="2940097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982" name="Text Box 3086">
                  <a:extLst>
                    <a:ext uri="{FF2B5EF4-FFF2-40B4-BE49-F238E27FC236}">
                      <a16:creationId xmlns:a16="http://schemas.microsoft.com/office/drawing/2014/main" id="{158B1E91-8399-5967-92A6-B6A5618AE3E6}"/>
                    </a:ext>
                  </a:extLst>
                </p:cNvPr>
                <p:cNvSpPr txBox="1"/>
                <p:nvPr/>
              </p:nvSpPr>
              <p:spPr>
                <a:xfrm>
                  <a:off x="2940097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983" name="Text Box 3086">
                  <a:extLst>
                    <a:ext uri="{FF2B5EF4-FFF2-40B4-BE49-F238E27FC236}">
                      <a16:creationId xmlns:a16="http://schemas.microsoft.com/office/drawing/2014/main" id="{9F1FE6D4-7CFE-2CA2-EA52-F223E3113279}"/>
                    </a:ext>
                  </a:extLst>
                </p:cNvPr>
                <p:cNvSpPr txBox="1"/>
                <p:nvPr/>
              </p:nvSpPr>
              <p:spPr>
                <a:xfrm>
                  <a:off x="2940097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977" name="link">
                <a:extLst>
                  <a:ext uri="{FF2B5EF4-FFF2-40B4-BE49-F238E27FC236}">
                    <a16:creationId xmlns:a16="http://schemas.microsoft.com/office/drawing/2014/main" id="{358B2AD7-9A75-F720-8505-63F80B16FD5B}"/>
                  </a:ext>
                </a:extLst>
              </p:cNvPr>
              <p:cNvGrpSpPr/>
              <p:nvPr/>
            </p:nvGrpSpPr>
            <p:grpSpPr>
              <a:xfrm>
                <a:off x="14482146" y="12101202"/>
                <a:ext cx="271971" cy="72000"/>
                <a:chOff x="1131912" y="4108662"/>
                <a:chExt cx="271971" cy="72000"/>
              </a:xfrm>
            </p:grpSpPr>
            <p:sp>
              <p:nvSpPr>
                <p:cNvPr id="8978" name="Star: 5 Points 1821">
                  <a:hlinkClick r:id="rId77"/>
                  <a:extLst>
                    <a:ext uri="{FF2B5EF4-FFF2-40B4-BE49-F238E27FC236}">
                      <a16:creationId xmlns:a16="http://schemas.microsoft.com/office/drawing/2014/main" id="{EB70895A-DC22-2076-85D7-5EABFF4ED23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1912" y="410866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979" name="Star: 5 Points 1822">
                  <a:hlinkClick r:id="rId78"/>
                  <a:extLst>
                    <a:ext uri="{FF2B5EF4-FFF2-40B4-BE49-F238E27FC236}">
                      <a16:creationId xmlns:a16="http://schemas.microsoft.com/office/drawing/2014/main" id="{CD93E3AD-3E0A-F2B0-53AA-605E9B1AAF9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31898" y="410866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980" name="Star: 5 Points 1823">
                  <a:hlinkClick r:id="rId19"/>
                  <a:extLst>
                    <a:ext uri="{FF2B5EF4-FFF2-40B4-BE49-F238E27FC236}">
                      <a16:creationId xmlns:a16="http://schemas.microsoft.com/office/drawing/2014/main" id="{33CFC1ED-72D5-8364-6F4A-807D97A0F58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31883" y="410866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942" name="FTU - gastric body">
              <a:extLst>
                <a:ext uri="{FF2B5EF4-FFF2-40B4-BE49-F238E27FC236}">
                  <a16:creationId xmlns:a16="http://schemas.microsoft.com/office/drawing/2014/main" id="{034E7EB0-DB06-4D82-567C-FBCA5E0E4AE1}"/>
                </a:ext>
              </a:extLst>
            </p:cNvPr>
            <p:cNvGrpSpPr/>
            <p:nvPr/>
          </p:nvGrpSpPr>
          <p:grpSpPr>
            <a:xfrm>
              <a:off x="14389276" y="12435370"/>
              <a:ext cx="3888000" cy="216000"/>
              <a:chOff x="14389276" y="12435370"/>
              <a:chExt cx="3888000" cy="216000"/>
            </a:xfrm>
          </p:grpSpPr>
          <p:sp>
            <p:nvSpPr>
              <p:cNvPr id="8966" name="FTU - gastric body">
                <a:extLst>
                  <a:ext uri="{FF2B5EF4-FFF2-40B4-BE49-F238E27FC236}">
                    <a16:creationId xmlns:a16="http://schemas.microsoft.com/office/drawing/2014/main" id="{F13615FF-3157-41F9-2158-3648ECF11008}"/>
                  </a:ext>
                </a:extLst>
              </p:cNvPr>
              <p:cNvSpPr txBox="1"/>
              <p:nvPr/>
            </p:nvSpPr>
            <p:spPr>
              <a:xfrm>
                <a:off x="14389276" y="1243537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body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967" name="dock">
                <a:extLst>
                  <a:ext uri="{FF2B5EF4-FFF2-40B4-BE49-F238E27FC236}">
                    <a16:creationId xmlns:a16="http://schemas.microsoft.com/office/drawing/2014/main" id="{240CBB70-3147-E2DF-684F-AA759AFDAF5D}"/>
                  </a:ext>
                </a:extLst>
              </p:cNvPr>
              <p:cNvGrpSpPr/>
              <p:nvPr/>
            </p:nvGrpSpPr>
            <p:grpSpPr>
              <a:xfrm>
                <a:off x="17846384" y="12450002"/>
                <a:ext cx="57600" cy="186737"/>
                <a:chOff x="2935185" y="12245125"/>
                <a:chExt cx="57600" cy="186737"/>
              </a:xfrm>
            </p:grpSpPr>
            <p:sp>
              <p:nvSpPr>
                <p:cNvPr id="8972" name="Text Box 3086">
                  <a:extLst>
                    <a:ext uri="{FF2B5EF4-FFF2-40B4-BE49-F238E27FC236}">
                      <a16:creationId xmlns:a16="http://schemas.microsoft.com/office/drawing/2014/main" id="{DE8B9110-8ADE-DE8A-FB4B-6D6440193566}"/>
                    </a:ext>
                  </a:extLst>
                </p:cNvPr>
                <p:cNvSpPr txBox="1"/>
                <p:nvPr/>
              </p:nvSpPr>
              <p:spPr>
                <a:xfrm>
                  <a:off x="2935185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973" name="Text Box 3086">
                  <a:extLst>
                    <a:ext uri="{FF2B5EF4-FFF2-40B4-BE49-F238E27FC236}">
                      <a16:creationId xmlns:a16="http://schemas.microsoft.com/office/drawing/2014/main" id="{B20C45A2-A2AE-AD1A-BD50-B15A322FFE8B}"/>
                    </a:ext>
                  </a:extLst>
                </p:cNvPr>
                <p:cNvSpPr txBox="1"/>
                <p:nvPr/>
              </p:nvSpPr>
              <p:spPr>
                <a:xfrm>
                  <a:off x="2935185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974" name="Text Box 3086">
                  <a:extLst>
                    <a:ext uri="{FF2B5EF4-FFF2-40B4-BE49-F238E27FC236}">
                      <a16:creationId xmlns:a16="http://schemas.microsoft.com/office/drawing/2014/main" id="{FEA5DD02-15EE-43BA-C3D2-AA6C56261224}"/>
                    </a:ext>
                  </a:extLst>
                </p:cNvPr>
                <p:cNvSpPr txBox="1"/>
                <p:nvPr/>
              </p:nvSpPr>
              <p:spPr>
                <a:xfrm>
                  <a:off x="2935185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968" name="link">
                <a:extLst>
                  <a:ext uri="{FF2B5EF4-FFF2-40B4-BE49-F238E27FC236}">
                    <a16:creationId xmlns:a16="http://schemas.microsoft.com/office/drawing/2014/main" id="{B59755A5-AF13-007D-BF73-EA896D7F6166}"/>
                  </a:ext>
                </a:extLst>
              </p:cNvPr>
              <p:cNvGrpSpPr/>
              <p:nvPr/>
            </p:nvGrpSpPr>
            <p:grpSpPr>
              <a:xfrm>
                <a:off x="14476541" y="12558397"/>
                <a:ext cx="271971" cy="72000"/>
                <a:chOff x="1126307" y="4108335"/>
                <a:chExt cx="271971" cy="72000"/>
              </a:xfrm>
            </p:grpSpPr>
            <p:sp>
              <p:nvSpPr>
                <p:cNvPr id="8969" name="Star: 5 Points 1834">
                  <a:hlinkClick r:id="rId77"/>
                  <a:extLst>
                    <a:ext uri="{FF2B5EF4-FFF2-40B4-BE49-F238E27FC236}">
                      <a16:creationId xmlns:a16="http://schemas.microsoft.com/office/drawing/2014/main" id="{3D180B09-36D4-F1EC-32E2-6474A1AE152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6307" y="4108335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970" name="Star: 5 Points 1835">
                  <a:hlinkClick r:id="rId78"/>
                  <a:extLst>
                    <a:ext uri="{FF2B5EF4-FFF2-40B4-BE49-F238E27FC236}">
                      <a16:creationId xmlns:a16="http://schemas.microsoft.com/office/drawing/2014/main" id="{6749F1BF-31F1-1CC0-16F3-235716E8AD0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6293" y="4108335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971" name="Star: 5 Points 1836">
                  <a:hlinkClick r:id="rId19"/>
                  <a:extLst>
                    <a:ext uri="{FF2B5EF4-FFF2-40B4-BE49-F238E27FC236}">
                      <a16:creationId xmlns:a16="http://schemas.microsoft.com/office/drawing/2014/main" id="{F78E7CC7-08B0-E9A5-C6B6-DA2F509AF6B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6278" y="4108335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943" name="FTU - pyloric antrum">
              <a:extLst>
                <a:ext uri="{FF2B5EF4-FFF2-40B4-BE49-F238E27FC236}">
                  <a16:creationId xmlns:a16="http://schemas.microsoft.com/office/drawing/2014/main" id="{1D8834DA-D5C4-AEA5-9578-127A06342E41}"/>
                </a:ext>
              </a:extLst>
            </p:cNvPr>
            <p:cNvGrpSpPr/>
            <p:nvPr/>
          </p:nvGrpSpPr>
          <p:grpSpPr>
            <a:xfrm>
              <a:off x="14389276" y="12664131"/>
              <a:ext cx="3888000" cy="216000"/>
              <a:chOff x="14389276" y="12664131"/>
              <a:chExt cx="3888000" cy="216000"/>
            </a:xfrm>
          </p:grpSpPr>
          <p:sp>
            <p:nvSpPr>
              <p:cNvPr id="8957" name="FTU - pyloric antrum">
                <a:extLst>
                  <a:ext uri="{FF2B5EF4-FFF2-40B4-BE49-F238E27FC236}">
                    <a16:creationId xmlns:a16="http://schemas.microsoft.com/office/drawing/2014/main" id="{2AFDA8CA-F341-8B8E-92C1-485F7BD1A06E}"/>
                  </a:ext>
                </a:extLst>
              </p:cNvPr>
              <p:cNvSpPr txBox="1"/>
              <p:nvPr/>
            </p:nvSpPr>
            <p:spPr>
              <a:xfrm>
                <a:off x="14389276" y="1266413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Pyloric antrum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958" name="dock">
                <a:extLst>
                  <a:ext uri="{FF2B5EF4-FFF2-40B4-BE49-F238E27FC236}">
                    <a16:creationId xmlns:a16="http://schemas.microsoft.com/office/drawing/2014/main" id="{E3758019-3BAE-FBEE-4CB8-C70BA8E9F2F1}"/>
                  </a:ext>
                </a:extLst>
              </p:cNvPr>
              <p:cNvGrpSpPr/>
              <p:nvPr/>
            </p:nvGrpSpPr>
            <p:grpSpPr>
              <a:xfrm>
                <a:off x="17846384" y="12678763"/>
                <a:ext cx="57600" cy="186737"/>
                <a:chOff x="2935185" y="12245125"/>
                <a:chExt cx="57600" cy="186737"/>
              </a:xfrm>
            </p:grpSpPr>
            <p:sp>
              <p:nvSpPr>
                <p:cNvPr id="8963" name="Text Box 3086">
                  <a:extLst>
                    <a:ext uri="{FF2B5EF4-FFF2-40B4-BE49-F238E27FC236}">
                      <a16:creationId xmlns:a16="http://schemas.microsoft.com/office/drawing/2014/main" id="{AD275376-481B-8BBD-73BF-56FF30D96B81}"/>
                    </a:ext>
                  </a:extLst>
                </p:cNvPr>
                <p:cNvSpPr txBox="1"/>
                <p:nvPr/>
              </p:nvSpPr>
              <p:spPr>
                <a:xfrm>
                  <a:off x="2935185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964" name="Text Box 3086">
                  <a:extLst>
                    <a:ext uri="{FF2B5EF4-FFF2-40B4-BE49-F238E27FC236}">
                      <a16:creationId xmlns:a16="http://schemas.microsoft.com/office/drawing/2014/main" id="{F721FF4A-1368-0A8B-EB4B-084C3ECBAD35}"/>
                    </a:ext>
                  </a:extLst>
                </p:cNvPr>
                <p:cNvSpPr txBox="1"/>
                <p:nvPr/>
              </p:nvSpPr>
              <p:spPr>
                <a:xfrm>
                  <a:off x="2935185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965" name="Text Box 3086">
                  <a:extLst>
                    <a:ext uri="{FF2B5EF4-FFF2-40B4-BE49-F238E27FC236}">
                      <a16:creationId xmlns:a16="http://schemas.microsoft.com/office/drawing/2014/main" id="{2F4A74CF-190B-446F-9263-3832606798E4}"/>
                    </a:ext>
                  </a:extLst>
                </p:cNvPr>
                <p:cNvSpPr txBox="1"/>
                <p:nvPr/>
              </p:nvSpPr>
              <p:spPr>
                <a:xfrm>
                  <a:off x="2935185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959" name="link">
                <a:extLst>
                  <a:ext uri="{FF2B5EF4-FFF2-40B4-BE49-F238E27FC236}">
                    <a16:creationId xmlns:a16="http://schemas.microsoft.com/office/drawing/2014/main" id="{A655A67F-CF67-433D-FA74-7AB4DC5DC864}"/>
                  </a:ext>
                </a:extLst>
              </p:cNvPr>
              <p:cNvGrpSpPr/>
              <p:nvPr/>
            </p:nvGrpSpPr>
            <p:grpSpPr>
              <a:xfrm>
                <a:off x="14478390" y="12788383"/>
                <a:ext cx="271971" cy="72000"/>
                <a:chOff x="1128156" y="4109560"/>
                <a:chExt cx="271971" cy="72000"/>
              </a:xfrm>
            </p:grpSpPr>
            <p:sp>
              <p:nvSpPr>
                <p:cNvPr id="8960" name="Star: 5 Points 1847">
                  <a:hlinkClick r:id="rId77"/>
                  <a:extLst>
                    <a:ext uri="{FF2B5EF4-FFF2-40B4-BE49-F238E27FC236}">
                      <a16:creationId xmlns:a16="http://schemas.microsoft.com/office/drawing/2014/main" id="{935E09E1-B5A4-BCE4-3354-FF422F528AB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8156" y="410956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961" name="Star: 5 Points 1848">
                  <a:hlinkClick r:id="rId78"/>
                  <a:extLst>
                    <a:ext uri="{FF2B5EF4-FFF2-40B4-BE49-F238E27FC236}">
                      <a16:creationId xmlns:a16="http://schemas.microsoft.com/office/drawing/2014/main" id="{C2B923ED-BFC7-6845-6BF2-61F523992AE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8142" y="410956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962" name="Star: 5 Points 1849">
                  <a:hlinkClick r:id="rId19"/>
                  <a:extLst>
                    <a:ext uri="{FF2B5EF4-FFF2-40B4-BE49-F238E27FC236}">
                      <a16:creationId xmlns:a16="http://schemas.microsoft.com/office/drawing/2014/main" id="{9D24F5F1-4378-B021-B79E-6D9F52F84A6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8127" y="410956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944" name="FTU - pyloric canal">
              <a:extLst>
                <a:ext uri="{FF2B5EF4-FFF2-40B4-BE49-F238E27FC236}">
                  <a16:creationId xmlns:a16="http://schemas.microsoft.com/office/drawing/2014/main" id="{E7E64C0C-FF47-2E46-E05D-5E31AE4AD5B6}"/>
                </a:ext>
              </a:extLst>
            </p:cNvPr>
            <p:cNvGrpSpPr/>
            <p:nvPr/>
          </p:nvGrpSpPr>
          <p:grpSpPr>
            <a:xfrm>
              <a:off x="14389276" y="12892882"/>
              <a:ext cx="3888000" cy="216000"/>
              <a:chOff x="14389276" y="12892882"/>
              <a:chExt cx="3888000" cy="216000"/>
            </a:xfrm>
          </p:grpSpPr>
          <p:sp>
            <p:nvSpPr>
              <p:cNvPr id="8948" name="FTU - pyloric canal">
                <a:extLst>
                  <a:ext uri="{FF2B5EF4-FFF2-40B4-BE49-F238E27FC236}">
                    <a16:creationId xmlns:a16="http://schemas.microsoft.com/office/drawing/2014/main" id="{BBD5F370-06F0-882E-DAB6-EBADCBF8DDC8}"/>
                  </a:ext>
                </a:extLst>
              </p:cNvPr>
              <p:cNvSpPr txBox="1"/>
              <p:nvPr/>
            </p:nvSpPr>
            <p:spPr>
              <a:xfrm>
                <a:off x="14389276" y="1289288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Pyloric canal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949" name="dock">
                <a:extLst>
                  <a:ext uri="{FF2B5EF4-FFF2-40B4-BE49-F238E27FC236}">
                    <a16:creationId xmlns:a16="http://schemas.microsoft.com/office/drawing/2014/main" id="{C7A5DECE-FB6C-D547-F55B-B5F9FE3C582C}"/>
                  </a:ext>
                </a:extLst>
              </p:cNvPr>
              <p:cNvGrpSpPr/>
              <p:nvPr/>
            </p:nvGrpSpPr>
            <p:grpSpPr>
              <a:xfrm>
                <a:off x="17844108" y="12907514"/>
                <a:ext cx="57600" cy="186737"/>
                <a:chOff x="2940488" y="12245125"/>
                <a:chExt cx="57600" cy="186737"/>
              </a:xfrm>
            </p:grpSpPr>
            <p:sp>
              <p:nvSpPr>
                <p:cNvPr id="8954" name="Text Box 3086">
                  <a:extLst>
                    <a:ext uri="{FF2B5EF4-FFF2-40B4-BE49-F238E27FC236}">
                      <a16:creationId xmlns:a16="http://schemas.microsoft.com/office/drawing/2014/main" id="{D95D0358-1477-27E1-8111-3CF93F19EB6D}"/>
                    </a:ext>
                  </a:extLst>
                </p:cNvPr>
                <p:cNvSpPr txBox="1"/>
                <p:nvPr/>
              </p:nvSpPr>
              <p:spPr>
                <a:xfrm>
                  <a:off x="2940488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955" name="Text Box 3086">
                  <a:extLst>
                    <a:ext uri="{FF2B5EF4-FFF2-40B4-BE49-F238E27FC236}">
                      <a16:creationId xmlns:a16="http://schemas.microsoft.com/office/drawing/2014/main" id="{06BF9E69-503B-873F-B464-9EBBCBD5D4A9}"/>
                    </a:ext>
                  </a:extLst>
                </p:cNvPr>
                <p:cNvSpPr txBox="1"/>
                <p:nvPr/>
              </p:nvSpPr>
              <p:spPr>
                <a:xfrm>
                  <a:off x="2940488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956" name="Text Box 3086">
                  <a:extLst>
                    <a:ext uri="{FF2B5EF4-FFF2-40B4-BE49-F238E27FC236}">
                      <a16:creationId xmlns:a16="http://schemas.microsoft.com/office/drawing/2014/main" id="{DEF6B592-8393-E173-AE28-2A33F5FAEB84}"/>
                    </a:ext>
                  </a:extLst>
                </p:cNvPr>
                <p:cNvSpPr txBox="1"/>
                <p:nvPr/>
              </p:nvSpPr>
              <p:spPr>
                <a:xfrm>
                  <a:off x="2940488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950" name="link">
                <a:extLst>
                  <a:ext uri="{FF2B5EF4-FFF2-40B4-BE49-F238E27FC236}">
                    <a16:creationId xmlns:a16="http://schemas.microsoft.com/office/drawing/2014/main" id="{8282CADC-1302-B7C9-21F7-83673BE63DFD}"/>
                  </a:ext>
                </a:extLst>
              </p:cNvPr>
              <p:cNvGrpSpPr/>
              <p:nvPr/>
            </p:nvGrpSpPr>
            <p:grpSpPr>
              <a:xfrm>
                <a:off x="14483662" y="13010112"/>
                <a:ext cx="271971" cy="72000"/>
                <a:chOff x="1139032" y="4102528"/>
                <a:chExt cx="271971" cy="72000"/>
              </a:xfrm>
            </p:grpSpPr>
            <p:sp>
              <p:nvSpPr>
                <p:cNvPr id="8951" name="Star: 5 Points 1860">
                  <a:hlinkClick r:id="rId77"/>
                  <a:extLst>
                    <a:ext uri="{FF2B5EF4-FFF2-40B4-BE49-F238E27FC236}">
                      <a16:creationId xmlns:a16="http://schemas.microsoft.com/office/drawing/2014/main" id="{35ACC7EE-C9CF-445A-63C2-B0371F5AB5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9032" y="410252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952" name="Star: 5 Points 1861">
                  <a:hlinkClick r:id="rId78"/>
                  <a:extLst>
                    <a:ext uri="{FF2B5EF4-FFF2-40B4-BE49-F238E27FC236}">
                      <a16:creationId xmlns:a16="http://schemas.microsoft.com/office/drawing/2014/main" id="{D4D8D885-49F9-075F-9AD1-5C23A7A5E9E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39018" y="410252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953" name="Star: 5 Points 1862">
                  <a:hlinkClick r:id="rId19"/>
                  <a:extLst>
                    <a:ext uri="{FF2B5EF4-FFF2-40B4-BE49-F238E27FC236}">
                      <a16:creationId xmlns:a16="http://schemas.microsoft.com/office/drawing/2014/main" id="{B9BAF642-147E-5F02-F4D1-A73248B7B5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39003" y="410252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945" name="dock - vascular">
              <a:extLst>
                <a:ext uri="{FF2B5EF4-FFF2-40B4-BE49-F238E27FC236}">
                  <a16:creationId xmlns:a16="http://schemas.microsoft.com/office/drawing/2014/main" id="{A5938F62-5A3D-218D-79E1-A02AC95FE116}"/>
                </a:ext>
              </a:extLst>
            </p:cNvPr>
            <p:cNvGrpSpPr/>
            <p:nvPr/>
          </p:nvGrpSpPr>
          <p:grpSpPr>
            <a:xfrm>
              <a:off x="14192179" y="11983068"/>
              <a:ext cx="180000" cy="1129908"/>
              <a:chOff x="14192636" y="11994180"/>
              <a:chExt cx="180000" cy="1129908"/>
            </a:xfrm>
          </p:grpSpPr>
          <p:sp>
            <p:nvSpPr>
              <p:cNvPr id="8946" name="Text Box 3070">
                <a:extLst>
                  <a:ext uri="{FF2B5EF4-FFF2-40B4-BE49-F238E27FC236}">
                    <a16:creationId xmlns:a16="http://schemas.microsoft.com/office/drawing/2014/main" id="{F286AB56-FAF3-C4D4-83E2-173F0E3A1619}"/>
                  </a:ext>
                </a:extLst>
              </p:cNvPr>
              <p:cNvSpPr txBox="1"/>
              <p:nvPr/>
            </p:nvSpPr>
            <p:spPr>
              <a:xfrm>
                <a:off x="14192636" y="11994180"/>
                <a:ext cx="180000" cy="1129908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47" name="Text Box 3036">
                <a:extLst>
                  <a:ext uri="{FF2B5EF4-FFF2-40B4-BE49-F238E27FC236}">
                    <a16:creationId xmlns:a16="http://schemas.microsoft.com/office/drawing/2014/main" id="{36F40824-374B-252A-1C6B-C3DCD5B7CF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6636" y="1252313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993" name="organ group - fallopian tube">
            <a:extLst>
              <a:ext uri="{FF2B5EF4-FFF2-40B4-BE49-F238E27FC236}">
                <a16:creationId xmlns:a16="http://schemas.microsoft.com/office/drawing/2014/main" id="{59D7659E-202D-9720-4A59-CC77E61CAF06}"/>
              </a:ext>
            </a:extLst>
          </p:cNvPr>
          <p:cNvGrpSpPr/>
          <p:nvPr/>
        </p:nvGrpSpPr>
        <p:grpSpPr>
          <a:xfrm>
            <a:off x="40244752" y="19551228"/>
            <a:ext cx="1440000" cy="359367"/>
            <a:chOff x="39101757" y="19551228"/>
            <a:chExt cx="1440000" cy="359367"/>
          </a:xfrm>
        </p:grpSpPr>
        <p:sp>
          <p:nvSpPr>
            <p:cNvPr id="8994" name="organ - fallopian tube">
              <a:extLst>
                <a:ext uri="{FF2B5EF4-FFF2-40B4-BE49-F238E27FC236}">
                  <a16:creationId xmlns:a16="http://schemas.microsoft.com/office/drawing/2014/main" id="{BC780D48-E008-4857-1AB1-D3714BE9966A}"/>
                </a:ext>
              </a:extLst>
            </p:cNvPr>
            <p:cNvSpPr txBox="1"/>
            <p:nvPr/>
          </p:nvSpPr>
          <p:spPr>
            <a:xfrm>
              <a:off x="39101757" y="19551228"/>
              <a:ext cx="1440000" cy="3593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Fallopian tube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995" name="FTU - fallopian tube">
              <a:extLst>
                <a:ext uri="{FF2B5EF4-FFF2-40B4-BE49-F238E27FC236}">
                  <a16:creationId xmlns:a16="http://schemas.microsoft.com/office/drawing/2014/main" id="{2C4C47C0-80BC-539F-FCF0-F7BD670A4930}"/>
                </a:ext>
              </a:extLst>
            </p:cNvPr>
            <p:cNvGrpSpPr/>
            <p:nvPr/>
          </p:nvGrpSpPr>
          <p:grpSpPr>
            <a:xfrm>
              <a:off x="39101757" y="19660087"/>
              <a:ext cx="1440000" cy="216000"/>
              <a:chOff x="39101757" y="19660087"/>
              <a:chExt cx="1440000" cy="216000"/>
            </a:xfrm>
          </p:grpSpPr>
          <p:sp>
            <p:nvSpPr>
              <p:cNvPr id="8996" name="FTU - fallopian tube">
                <a:extLst>
                  <a:ext uri="{FF2B5EF4-FFF2-40B4-BE49-F238E27FC236}">
                    <a16:creationId xmlns:a16="http://schemas.microsoft.com/office/drawing/2014/main" id="{D5F18B19-312C-6D1A-5196-D3A24BEEAF9B}"/>
                  </a:ext>
                </a:extLst>
              </p:cNvPr>
              <p:cNvSpPr txBox="1"/>
              <p:nvPr/>
            </p:nvSpPr>
            <p:spPr>
              <a:xfrm>
                <a:off x="39101757" y="196600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Fallopian tube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997" name="dock">
                <a:extLst>
                  <a:ext uri="{FF2B5EF4-FFF2-40B4-BE49-F238E27FC236}">
                    <a16:creationId xmlns:a16="http://schemas.microsoft.com/office/drawing/2014/main" id="{0E5B603E-FEB3-4E51-4D12-35969B3C2FAA}"/>
                  </a:ext>
                </a:extLst>
              </p:cNvPr>
              <p:cNvGrpSpPr/>
              <p:nvPr/>
            </p:nvGrpSpPr>
            <p:grpSpPr>
              <a:xfrm flipH="1">
                <a:off x="39487210" y="19676671"/>
                <a:ext cx="57600" cy="186737"/>
                <a:chOff x="2890221" y="12245125"/>
                <a:chExt cx="57600" cy="186737"/>
              </a:xfrm>
            </p:grpSpPr>
            <p:sp>
              <p:nvSpPr>
                <p:cNvPr id="9002" name="Text Box 3086">
                  <a:extLst>
                    <a:ext uri="{FF2B5EF4-FFF2-40B4-BE49-F238E27FC236}">
                      <a16:creationId xmlns:a16="http://schemas.microsoft.com/office/drawing/2014/main" id="{D7198975-B915-6B03-5DEF-AA781473192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003" name="Text Box 3086">
                  <a:extLst>
                    <a:ext uri="{FF2B5EF4-FFF2-40B4-BE49-F238E27FC236}">
                      <a16:creationId xmlns:a16="http://schemas.microsoft.com/office/drawing/2014/main" id="{A2CECC83-5067-7353-B17B-4954BA76244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004" name="Text Box 3086">
                  <a:extLst>
                    <a:ext uri="{FF2B5EF4-FFF2-40B4-BE49-F238E27FC236}">
                      <a16:creationId xmlns:a16="http://schemas.microsoft.com/office/drawing/2014/main" id="{5434C981-AD53-93B4-EE4B-80781B57629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998" name="link">
                <a:extLst>
                  <a:ext uri="{FF2B5EF4-FFF2-40B4-BE49-F238E27FC236}">
                    <a16:creationId xmlns:a16="http://schemas.microsoft.com/office/drawing/2014/main" id="{223CBAE5-5D40-0046-0F28-9E5D2BBFD2D8}"/>
                  </a:ext>
                </a:extLst>
              </p:cNvPr>
              <p:cNvGrpSpPr/>
              <p:nvPr/>
            </p:nvGrpSpPr>
            <p:grpSpPr>
              <a:xfrm>
                <a:off x="39645999" y="19783371"/>
                <a:ext cx="271971" cy="72000"/>
                <a:chOff x="3760880" y="4097231"/>
                <a:chExt cx="271971" cy="72000"/>
              </a:xfrm>
            </p:grpSpPr>
            <p:sp>
              <p:nvSpPr>
                <p:cNvPr id="8999" name="Star: 5 Points 4077">
                  <a:hlinkClick r:id="rId79"/>
                  <a:extLst>
                    <a:ext uri="{FF2B5EF4-FFF2-40B4-BE49-F238E27FC236}">
                      <a16:creationId xmlns:a16="http://schemas.microsoft.com/office/drawing/2014/main" id="{A1DAF346-ACFB-803B-01C7-D5F3C2F5FCB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00" name="Star: 5 Points 4078">
                  <a:hlinkClick r:id="rId80"/>
                  <a:extLst>
                    <a:ext uri="{FF2B5EF4-FFF2-40B4-BE49-F238E27FC236}">
                      <a16:creationId xmlns:a16="http://schemas.microsoft.com/office/drawing/2014/main" id="{7FE1E278-4819-1CC1-E797-BBC55D07B21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01" name="Star: 5 Points 4079">
                  <a:hlinkClick r:id="rId14"/>
                  <a:extLst>
                    <a:ext uri="{FF2B5EF4-FFF2-40B4-BE49-F238E27FC236}">
                      <a16:creationId xmlns:a16="http://schemas.microsoft.com/office/drawing/2014/main" id="{AB81E21E-BA30-74C9-73F6-D711F00EAB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9005" name="organ group - hearing">
            <a:extLst>
              <a:ext uri="{FF2B5EF4-FFF2-40B4-BE49-F238E27FC236}">
                <a16:creationId xmlns:a16="http://schemas.microsoft.com/office/drawing/2014/main" id="{7FEC68DC-04AA-CEC4-117C-F1ADEB76FE4B}"/>
              </a:ext>
            </a:extLst>
          </p:cNvPr>
          <p:cNvGrpSpPr/>
          <p:nvPr/>
        </p:nvGrpSpPr>
        <p:grpSpPr>
          <a:xfrm>
            <a:off x="30290483" y="7883082"/>
            <a:ext cx="1440000" cy="1281565"/>
            <a:chOff x="29147488" y="7883082"/>
            <a:chExt cx="1440000" cy="1281565"/>
          </a:xfrm>
        </p:grpSpPr>
        <p:sp>
          <p:nvSpPr>
            <p:cNvPr id="9006" name="organ - hearing">
              <a:extLst>
                <a:ext uri="{FF2B5EF4-FFF2-40B4-BE49-F238E27FC236}">
                  <a16:creationId xmlns:a16="http://schemas.microsoft.com/office/drawing/2014/main" id="{986675AC-7D6B-B9E1-848F-ADC2846AD7F9}"/>
                </a:ext>
              </a:extLst>
            </p:cNvPr>
            <p:cNvSpPr txBox="1"/>
            <p:nvPr/>
          </p:nvSpPr>
          <p:spPr>
            <a:xfrm>
              <a:off x="29147488" y="7883082"/>
              <a:ext cx="1440000" cy="128156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Hearing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007" name="FTU - floor of external acoustic meatus">
              <a:extLst>
                <a:ext uri="{FF2B5EF4-FFF2-40B4-BE49-F238E27FC236}">
                  <a16:creationId xmlns:a16="http://schemas.microsoft.com/office/drawing/2014/main" id="{0C0D639D-40B2-AC4B-B0DF-5F5B8E3416A1}"/>
                </a:ext>
              </a:extLst>
            </p:cNvPr>
            <p:cNvGrpSpPr/>
            <p:nvPr/>
          </p:nvGrpSpPr>
          <p:grpSpPr>
            <a:xfrm>
              <a:off x="29206169" y="8017206"/>
              <a:ext cx="1334386" cy="216000"/>
              <a:chOff x="29206169" y="8017206"/>
              <a:chExt cx="1334386" cy="216000"/>
            </a:xfrm>
          </p:grpSpPr>
          <p:sp>
            <p:nvSpPr>
              <p:cNvPr id="9022" name="FTU - floor of external acoustic meatus">
                <a:extLst>
                  <a:ext uri="{FF2B5EF4-FFF2-40B4-BE49-F238E27FC236}">
                    <a16:creationId xmlns:a16="http://schemas.microsoft.com/office/drawing/2014/main" id="{718A13B6-AA87-2E26-58B9-DB145C0B41B7}"/>
                  </a:ext>
                </a:extLst>
              </p:cNvPr>
              <p:cNvSpPr txBox="1"/>
              <p:nvPr/>
            </p:nvSpPr>
            <p:spPr>
              <a:xfrm>
                <a:off x="29206169" y="8017206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Floor of external acoustic meatus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23" name="dock">
                <a:extLst>
                  <a:ext uri="{FF2B5EF4-FFF2-40B4-BE49-F238E27FC236}">
                    <a16:creationId xmlns:a16="http://schemas.microsoft.com/office/drawing/2014/main" id="{6F6DFADE-F0E9-5877-383B-88B96B87CADF}"/>
                  </a:ext>
                </a:extLst>
              </p:cNvPr>
              <p:cNvSpPr txBox="1"/>
              <p:nvPr/>
            </p:nvSpPr>
            <p:spPr>
              <a:xfrm>
                <a:off x="29256212" y="806108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024" name="link">
                <a:extLst>
                  <a:ext uri="{FF2B5EF4-FFF2-40B4-BE49-F238E27FC236}">
                    <a16:creationId xmlns:a16="http://schemas.microsoft.com/office/drawing/2014/main" id="{7765958D-6B57-0DF7-498D-D2CA0EFDAD84}"/>
                  </a:ext>
                </a:extLst>
              </p:cNvPr>
              <p:cNvGrpSpPr/>
              <p:nvPr/>
            </p:nvGrpSpPr>
            <p:grpSpPr>
              <a:xfrm>
                <a:off x="29381021" y="8145240"/>
                <a:ext cx="271971" cy="72000"/>
                <a:chOff x="1089323" y="4107466"/>
                <a:chExt cx="271971" cy="72000"/>
              </a:xfrm>
            </p:grpSpPr>
            <p:sp>
              <p:nvSpPr>
                <p:cNvPr id="9025" name="Star: 5 Points 2730">
                  <a:hlinkClick r:id="rId81"/>
                  <a:extLst>
                    <a:ext uri="{FF2B5EF4-FFF2-40B4-BE49-F238E27FC236}">
                      <a16:creationId xmlns:a16="http://schemas.microsoft.com/office/drawing/2014/main" id="{98098102-6EDC-0D17-77A1-AF10A3A70A2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26" name="Star: 5 Points 2731">
                  <a:hlinkClick r:id="rId82"/>
                  <a:extLst>
                    <a:ext uri="{FF2B5EF4-FFF2-40B4-BE49-F238E27FC236}">
                      <a16:creationId xmlns:a16="http://schemas.microsoft.com/office/drawing/2014/main" id="{9C8C1173-71E2-91BD-B7B6-32C700AD53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27" name="Star: 5 Points 2732">
                  <a:hlinkClick r:id="rId11"/>
                  <a:extLst>
                    <a:ext uri="{FF2B5EF4-FFF2-40B4-BE49-F238E27FC236}">
                      <a16:creationId xmlns:a16="http://schemas.microsoft.com/office/drawing/2014/main" id="{4CBD9746-845E-8EE0-E11E-F98FD5EC8A6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008" name="FTU - wall of external acoustic meatus">
              <a:extLst>
                <a:ext uri="{FF2B5EF4-FFF2-40B4-BE49-F238E27FC236}">
                  <a16:creationId xmlns:a16="http://schemas.microsoft.com/office/drawing/2014/main" id="{A8388214-5742-4B0A-DC26-0082329F20EA}"/>
                </a:ext>
              </a:extLst>
            </p:cNvPr>
            <p:cNvGrpSpPr/>
            <p:nvPr/>
          </p:nvGrpSpPr>
          <p:grpSpPr>
            <a:xfrm>
              <a:off x="29206168" y="8251071"/>
              <a:ext cx="1334386" cy="216000"/>
              <a:chOff x="29206168" y="8251071"/>
              <a:chExt cx="1334386" cy="216000"/>
            </a:xfrm>
          </p:grpSpPr>
          <p:sp>
            <p:nvSpPr>
              <p:cNvPr id="9016" name="FTU - wall of external acoustic meatus">
                <a:extLst>
                  <a:ext uri="{FF2B5EF4-FFF2-40B4-BE49-F238E27FC236}">
                    <a16:creationId xmlns:a16="http://schemas.microsoft.com/office/drawing/2014/main" id="{30235373-3AC7-3DDE-69BE-D8DEF6C9E79F}"/>
                  </a:ext>
                </a:extLst>
              </p:cNvPr>
              <p:cNvSpPr txBox="1"/>
              <p:nvPr/>
            </p:nvSpPr>
            <p:spPr>
              <a:xfrm>
                <a:off x="29206168" y="8251071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Wall of external acoustic meatus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17" name="dock">
                <a:extLst>
                  <a:ext uri="{FF2B5EF4-FFF2-40B4-BE49-F238E27FC236}">
                    <a16:creationId xmlns:a16="http://schemas.microsoft.com/office/drawing/2014/main" id="{9E73FC9F-BBB0-0B85-1FE2-7D01F2E6FE32}"/>
                  </a:ext>
                </a:extLst>
              </p:cNvPr>
              <p:cNvSpPr txBox="1"/>
              <p:nvPr/>
            </p:nvSpPr>
            <p:spPr>
              <a:xfrm>
                <a:off x="29255255" y="832399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018" name="link">
                <a:extLst>
                  <a:ext uri="{FF2B5EF4-FFF2-40B4-BE49-F238E27FC236}">
                    <a16:creationId xmlns:a16="http://schemas.microsoft.com/office/drawing/2014/main" id="{CEE4EB5F-1594-0126-EE09-3E5E1D45E544}"/>
                  </a:ext>
                </a:extLst>
              </p:cNvPr>
              <p:cNvGrpSpPr/>
              <p:nvPr/>
            </p:nvGrpSpPr>
            <p:grpSpPr>
              <a:xfrm>
                <a:off x="29385559" y="8375633"/>
                <a:ext cx="271971" cy="72000"/>
                <a:chOff x="1089323" y="4107466"/>
                <a:chExt cx="271971" cy="72000"/>
              </a:xfrm>
            </p:grpSpPr>
            <p:sp>
              <p:nvSpPr>
                <p:cNvPr id="9019" name="Star: 5 Points 2730">
                  <a:hlinkClick r:id="rId81"/>
                  <a:extLst>
                    <a:ext uri="{FF2B5EF4-FFF2-40B4-BE49-F238E27FC236}">
                      <a16:creationId xmlns:a16="http://schemas.microsoft.com/office/drawing/2014/main" id="{0529DEA9-8D96-E670-8437-9331977E6F5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20" name="Star: 5 Points 2731">
                  <a:hlinkClick r:id="rId82"/>
                  <a:extLst>
                    <a:ext uri="{FF2B5EF4-FFF2-40B4-BE49-F238E27FC236}">
                      <a16:creationId xmlns:a16="http://schemas.microsoft.com/office/drawing/2014/main" id="{00D73FD7-D4C9-72F3-96DA-0A28C4C908D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21" name="Star: 5 Points 2732">
                  <a:hlinkClick r:id="rId11"/>
                  <a:extLst>
                    <a:ext uri="{FF2B5EF4-FFF2-40B4-BE49-F238E27FC236}">
                      <a16:creationId xmlns:a16="http://schemas.microsoft.com/office/drawing/2014/main" id="{CAA6A592-CA93-BB6A-ACFC-475EB1E1F28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009" name="FTU - tympanic membrane ">
              <a:extLst>
                <a:ext uri="{FF2B5EF4-FFF2-40B4-BE49-F238E27FC236}">
                  <a16:creationId xmlns:a16="http://schemas.microsoft.com/office/drawing/2014/main" id="{CA2314C8-4F48-1456-F46E-B13EE13C03BF}"/>
                </a:ext>
              </a:extLst>
            </p:cNvPr>
            <p:cNvGrpSpPr/>
            <p:nvPr/>
          </p:nvGrpSpPr>
          <p:grpSpPr>
            <a:xfrm>
              <a:off x="29206169" y="8483786"/>
              <a:ext cx="1334385" cy="216000"/>
              <a:chOff x="29206169" y="8483786"/>
              <a:chExt cx="1334385" cy="216000"/>
            </a:xfrm>
          </p:grpSpPr>
          <p:sp>
            <p:nvSpPr>
              <p:cNvPr id="9010" name="FTU - tympanic membrane ">
                <a:extLst>
                  <a:ext uri="{FF2B5EF4-FFF2-40B4-BE49-F238E27FC236}">
                    <a16:creationId xmlns:a16="http://schemas.microsoft.com/office/drawing/2014/main" id="{19DA7EF5-093B-ECF0-C548-F6C60ABB5081}"/>
                  </a:ext>
                </a:extLst>
              </p:cNvPr>
              <p:cNvSpPr txBox="1"/>
              <p:nvPr/>
            </p:nvSpPr>
            <p:spPr>
              <a:xfrm>
                <a:off x="29206169" y="8483786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Tympanic membrane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9011" name="dock">
                <a:extLst>
                  <a:ext uri="{FF2B5EF4-FFF2-40B4-BE49-F238E27FC236}">
                    <a16:creationId xmlns:a16="http://schemas.microsoft.com/office/drawing/2014/main" id="{1092F95E-69B4-DBC4-EB98-C30D19978A9A}"/>
                  </a:ext>
                </a:extLst>
              </p:cNvPr>
              <p:cNvSpPr txBox="1"/>
              <p:nvPr/>
            </p:nvSpPr>
            <p:spPr>
              <a:xfrm>
                <a:off x="29253115" y="856401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012" name="link">
                <a:extLst>
                  <a:ext uri="{FF2B5EF4-FFF2-40B4-BE49-F238E27FC236}">
                    <a16:creationId xmlns:a16="http://schemas.microsoft.com/office/drawing/2014/main" id="{A29593E5-3D11-6AB3-4AE9-F7BA395AD729}"/>
                  </a:ext>
                </a:extLst>
              </p:cNvPr>
              <p:cNvGrpSpPr/>
              <p:nvPr/>
            </p:nvGrpSpPr>
            <p:grpSpPr>
              <a:xfrm>
                <a:off x="29395616" y="8608186"/>
                <a:ext cx="271971" cy="72000"/>
                <a:chOff x="1089323" y="4107466"/>
                <a:chExt cx="271971" cy="72000"/>
              </a:xfrm>
            </p:grpSpPr>
            <p:sp>
              <p:nvSpPr>
                <p:cNvPr id="9013" name="Star: 5 Points 2730">
                  <a:hlinkClick r:id="rId83"/>
                  <a:extLst>
                    <a:ext uri="{FF2B5EF4-FFF2-40B4-BE49-F238E27FC236}">
                      <a16:creationId xmlns:a16="http://schemas.microsoft.com/office/drawing/2014/main" id="{DA1605A8-8FB8-672C-CE22-22AA31D981A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14" name="Star: 5 Points 2731">
                  <a:hlinkClick r:id="rId84"/>
                  <a:extLst>
                    <a:ext uri="{FF2B5EF4-FFF2-40B4-BE49-F238E27FC236}">
                      <a16:creationId xmlns:a16="http://schemas.microsoft.com/office/drawing/2014/main" id="{9A2CBF8B-B7ED-5B89-68AF-3C41798938D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15" name="Star: 5 Points 2732">
                  <a:hlinkClick r:id="rId11"/>
                  <a:extLst>
                    <a:ext uri="{FF2B5EF4-FFF2-40B4-BE49-F238E27FC236}">
                      <a16:creationId xmlns:a16="http://schemas.microsoft.com/office/drawing/2014/main" id="{B2954F1D-C2FC-30B1-50B4-98B12E6CFB4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9028" name="organ group - balance">
            <a:extLst>
              <a:ext uri="{FF2B5EF4-FFF2-40B4-BE49-F238E27FC236}">
                <a16:creationId xmlns:a16="http://schemas.microsoft.com/office/drawing/2014/main" id="{ACE78D8F-AADD-05F3-4CB1-C2BCB07EEFD5}"/>
              </a:ext>
            </a:extLst>
          </p:cNvPr>
          <p:cNvGrpSpPr/>
          <p:nvPr/>
        </p:nvGrpSpPr>
        <p:grpSpPr>
          <a:xfrm>
            <a:off x="30290483" y="9214880"/>
            <a:ext cx="1440000" cy="892240"/>
            <a:chOff x="29147488" y="9214880"/>
            <a:chExt cx="1440000" cy="892240"/>
          </a:xfrm>
        </p:grpSpPr>
        <p:sp>
          <p:nvSpPr>
            <p:cNvPr id="9029" name="organ - balance">
              <a:extLst>
                <a:ext uri="{FF2B5EF4-FFF2-40B4-BE49-F238E27FC236}">
                  <a16:creationId xmlns:a16="http://schemas.microsoft.com/office/drawing/2014/main" id="{791A54BF-7B54-5FAE-8116-A4875A6E5032}"/>
                </a:ext>
              </a:extLst>
            </p:cNvPr>
            <p:cNvSpPr txBox="1"/>
            <p:nvPr/>
          </p:nvSpPr>
          <p:spPr>
            <a:xfrm>
              <a:off x="29147488" y="9214880"/>
              <a:ext cx="1440000" cy="89224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Balance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030" name="FTU - semicircular canals">
              <a:extLst>
                <a:ext uri="{FF2B5EF4-FFF2-40B4-BE49-F238E27FC236}">
                  <a16:creationId xmlns:a16="http://schemas.microsoft.com/office/drawing/2014/main" id="{5D35E4A0-3750-1FAD-BC2C-9775B2AEC446}"/>
                </a:ext>
              </a:extLst>
            </p:cNvPr>
            <p:cNvGrpSpPr/>
            <p:nvPr/>
          </p:nvGrpSpPr>
          <p:grpSpPr>
            <a:xfrm>
              <a:off x="29206168" y="9367902"/>
              <a:ext cx="1334385" cy="216000"/>
              <a:chOff x="29206168" y="9367902"/>
              <a:chExt cx="1334385" cy="216000"/>
            </a:xfrm>
          </p:grpSpPr>
          <p:sp>
            <p:nvSpPr>
              <p:cNvPr id="9045" name="FTU - semicircular canals">
                <a:extLst>
                  <a:ext uri="{FF2B5EF4-FFF2-40B4-BE49-F238E27FC236}">
                    <a16:creationId xmlns:a16="http://schemas.microsoft.com/office/drawing/2014/main" id="{1C7D1A95-B9D7-EC66-1B93-03A72B5BEAAD}"/>
                  </a:ext>
                </a:extLst>
              </p:cNvPr>
              <p:cNvSpPr txBox="1"/>
              <p:nvPr/>
            </p:nvSpPr>
            <p:spPr>
              <a:xfrm>
                <a:off x="29206168" y="936790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lvl="0">
                  <a:lnSpc>
                    <a:spcPct val="107000"/>
                  </a:lnSpc>
                  <a:spcAft>
                    <a:spcPts val="800"/>
                  </a:spcAft>
                  <a:defRPr/>
                </a:pPr>
                <a:r>
                  <a:rPr lang="en-NZ" sz="600" b="1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Semicircular</a:t>
                </a: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canals</a:t>
                </a:r>
                <a:endPara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46" name="dock">
                <a:extLst>
                  <a:ext uri="{FF2B5EF4-FFF2-40B4-BE49-F238E27FC236}">
                    <a16:creationId xmlns:a16="http://schemas.microsoft.com/office/drawing/2014/main" id="{02D1241A-D1BA-CAA3-5E58-CAF2379A10FE}"/>
                  </a:ext>
                </a:extLst>
              </p:cNvPr>
              <p:cNvSpPr txBox="1"/>
              <p:nvPr/>
            </p:nvSpPr>
            <p:spPr>
              <a:xfrm>
                <a:off x="29269819" y="9446292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047" name="link">
                <a:extLst>
                  <a:ext uri="{FF2B5EF4-FFF2-40B4-BE49-F238E27FC236}">
                    <a16:creationId xmlns:a16="http://schemas.microsoft.com/office/drawing/2014/main" id="{18F6F8D0-6EC4-9790-6F3D-2C4781541B96}"/>
                  </a:ext>
                </a:extLst>
              </p:cNvPr>
              <p:cNvGrpSpPr/>
              <p:nvPr/>
            </p:nvGrpSpPr>
            <p:grpSpPr>
              <a:xfrm>
                <a:off x="29375520" y="9490643"/>
                <a:ext cx="271971" cy="72000"/>
                <a:chOff x="1089323" y="4107466"/>
                <a:chExt cx="271971" cy="72000"/>
              </a:xfrm>
            </p:grpSpPr>
            <p:sp>
              <p:nvSpPr>
                <p:cNvPr id="9048" name="Star: 5 Points 2730">
                  <a:hlinkClick r:id="rId85"/>
                  <a:extLst>
                    <a:ext uri="{FF2B5EF4-FFF2-40B4-BE49-F238E27FC236}">
                      <a16:creationId xmlns:a16="http://schemas.microsoft.com/office/drawing/2014/main" id="{A2214842-C890-A4E5-A2CE-415701DA26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49" name="Star: 5 Points 2731">
                  <a:hlinkClick r:id="rId82"/>
                  <a:extLst>
                    <a:ext uri="{FF2B5EF4-FFF2-40B4-BE49-F238E27FC236}">
                      <a16:creationId xmlns:a16="http://schemas.microsoft.com/office/drawing/2014/main" id="{7D8A38AF-7928-84C5-5358-6412E203E6D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50" name="Star: 5 Points 2732">
                  <a:hlinkClick r:id="rId11"/>
                  <a:extLst>
                    <a:ext uri="{FF2B5EF4-FFF2-40B4-BE49-F238E27FC236}">
                      <a16:creationId xmlns:a16="http://schemas.microsoft.com/office/drawing/2014/main" id="{0B2BFFF9-7BE9-95F5-1D20-AC61C05CA21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031" name="FTU - utricle">
              <a:extLst>
                <a:ext uri="{FF2B5EF4-FFF2-40B4-BE49-F238E27FC236}">
                  <a16:creationId xmlns:a16="http://schemas.microsoft.com/office/drawing/2014/main" id="{F6FCEB14-EEA7-2297-2247-B94CD6BBB081}"/>
                </a:ext>
              </a:extLst>
            </p:cNvPr>
            <p:cNvGrpSpPr/>
            <p:nvPr/>
          </p:nvGrpSpPr>
          <p:grpSpPr>
            <a:xfrm>
              <a:off x="29204235" y="9604650"/>
              <a:ext cx="1334385" cy="216000"/>
              <a:chOff x="29204235" y="9604650"/>
              <a:chExt cx="1334385" cy="216000"/>
            </a:xfrm>
          </p:grpSpPr>
          <p:sp>
            <p:nvSpPr>
              <p:cNvPr id="9039" name="FTU - utricle">
                <a:extLst>
                  <a:ext uri="{FF2B5EF4-FFF2-40B4-BE49-F238E27FC236}">
                    <a16:creationId xmlns:a16="http://schemas.microsoft.com/office/drawing/2014/main" id="{2B9CCF86-07C8-185F-EAF7-58F0754AA15A}"/>
                  </a:ext>
                </a:extLst>
              </p:cNvPr>
              <p:cNvSpPr txBox="1"/>
              <p:nvPr/>
            </p:nvSpPr>
            <p:spPr>
              <a:xfrm>
                <a:off x="29204235" y="9604650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Utricle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40" name="dock">
                <a:extLst>
                  <a:ext uri="{FF2B5EF4-FFF2-40B4-BE49-F238E27FC236}">
                    <a16:creationId xmlns:a16="http://schemas.microsoft.com/office/drawing/2014/main" id="{798E7785-2F6F-94F1-B830-F0BFAB0A9EA0}"/>
                  </a:ext>
                </a:extLst>
              </p:cNvPr>
              <p:cNvSpPr txBox="1"/>
              <p:nvPr/>
            </p:nvSpPr>
            <p:spPr>
              <a:xfrm>
                <a:off x="29268862" y="9709200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041" name="link">
                <a:extLst>
                  <a:ext uri="{FF2B5EF4-FFF2-40B4-BE49-F238E27FC236}">
                    <a16:creationId xmlns:a16="http://schemas.microsoft.com/office/drawing/2014/main" id="{62B09456-F408-8D1D-B4D0-6CC89AE87CEA}"/>
                  </a:ext>
                </a:extLst>
              </p:cNvPr>
              <p:cNvGrpSpPr/>
              <p:nvPr/>
            </p:nvGrpSpPr>
            <p:grpSpPr>
              <a:xfrm>
                <a:off x="29383209" y="9722310"/>
                <a:ext cx="271971" cy="72000"/>
                <a:chOff x="1089323" y="4107466"/>
                <a:chExt cx="271971" cy="72000"/>
              </a:xfrm>
            </p:grpSpPr>
            <p:sp>
              <p:nvSpPr>
                <p:cNvPr id="9042" name="Star: 5 Points 2730">
                  <a:hlinkClick r:id="rId86"/>
                  <a:extLst>
                    <a:ext uri="{FF2B5EF4-FFF2-40B4-BE49-F238E27FC236}">
                      <a16:creationId xmlns:a16="http://schemas.microsoft.com/office/drawing/2014/main" id="{97318ABD-76E2-B58D-C8FD-F62266C3C90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43" name="Star: 5 Points 2731">
                  <a:hlinkClick r:id="rId82"/>
                  <a:extLst>
                    <a:ext uri="{FF2B5EF4-FFF2-40B4-BE49-F238E27FC236}">
                      <a16:creationId xmlns:a16="http://schemas.microsoft.com/office/drawing/2014/main" id="{50127038-8957-C592-1E80-D71CC3B91D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44" name="Star: 5 Points 2732">
                  <a:hlinkClick r:id="rId11"/>
                  <a:extLst>
                    <a:ext uri="{FF2B5EF4-FFF2-40B4-BE49-F238E27FC236}">
                      <a16:creationId xmlns:a16="http://schemas.microsoft.com/office/drawing/2014/main" id="{A4E5FE4F-6B49-2871-1909-5DFBFF4ED1E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032" name="FTU - saccule">
              <a:extLst>
                <a:ext uri="{FF2B5EF4-FFF2-40B4-BE49-F238E27FC236}">
                  <a16:creationId xmlns:a16="http://schemas.microsoft.com/office/drawing/2014/main" id="{4AF734AB-0257-2167-825E-05A95D3D0339}"/>
                </a:ext>
              </a:extLst>
            </p:cNvPr>
            <p:cNvGrpSpPr/>
            <p:nvPr/>
          </p:nvGrpSpPr>
          <p:grpSpPr>
            <a:xfrm>
              <a:off x="29202182" y="9849042"/>
              <a:ext cx="1334385" cy="216000"/>
              <a:chOff x="29202182" y="9849042"/>
              <a:chExt cx="1334385" cy="216000"/>
            </a:xfrm>
          </p:grpSpPr>
          <p:sp>
            <p:nvSpPr>
              <p:cNvPr id="9033" name="FTU - saccule">
                <a:extLst>
                  <a:ext uri="{FF2B5EF4-FFF2-40B4-BE49-F238E27FC236}">
                    <a16:creationId xmlns:a16="http://schemas.microsoft.com/office/drawing/2014/main" id="{234C3430-E566-2567-EB28-EECB9B64BB6A}"/>
                  </a:ext>
                </a:extLst>
              </p:cNvPr>
              <p:cNvSpPr txBox="1"/>
              <p:nvPr/>
            </p:nvSpPr>
            <p:spPr>
              <a:xfrm>
                <a:off x="29202182" y="984904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Saccule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34" name="dock">
                <a:extLst>
                  <a:ext uri="{FF2B5EF4-FFF2-40B4-BE49-F238E27FC236}">
                    <a16:creationId xmlns:a16="http://schemas.microsoft.com/office/drawing/2014/main" id="{E7088BFF-9BBE-4C95-C5E4-BB34F6344004}"/>
                  </a:ext>
                </a:extLst>
              </p:cNvPr>
              <p:cNvSpPr txBox="1"/>
              <p:nvPr/>
            </p:nvSpPr>
            <p:spPr>
              <a:xfrm>
                <a:off x="29266722" y="994922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035" name="link">
                <a:extLst>
                  <a:ext uri="{FF2B5EF4-FFF2-40B4-BE49-F238E27FC236}">
                    <a16:creationId xmlns:a16="http://schemas.microsoft.com/office/drawing/2014/main" id="{97EB7F3E-2E30-862B-BF3C-FA705B5ABE3B}"/>
                  </a:ext>
                </a:extLst>
              </p:cNvPr>
              <p:cNvGrpSpPr/>
              <p:nvPr/>
            </p:nvGrpSpPr>
            <p:grpSpPr>
              <a:xfrm>
                <a:off x="29383209" y="9960027"/>
                <a:ext cx="271971" cy="72000"/>
                <a:chOff x="1089323" y="4107466"/>
                <a:chExt cx="271971" cy="72000"/>
              </a:xfrm>
            </p:grpSpPr>
            <p:sp>
              <p:nvSpPr>
                <p:cNvPr id="9036" name="Star: 5 Points 2730">
                  <a:hlinkClick r:id="rId87"/>
                  <a:extLst>
                    <a:ext uri="{FF2B5EF4-FFF2-40B4-BE49-F238E27FC236}">
                      <a16:creationId xmlns:a16="http://schemas.microsoft.com/office/drawing/2014/main" id="{CEDB4A59-249A-DDB7-82BF-F69E5B91169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37" name="Star: 5 Points 2731">
                  <a:hlinkClick r:id="rId82"/>
                  <a:extLst>
                    <a:ext uri="{FF2B5EF4-FFF2-40B4-BE49-F238E27FC236}">
                      <a16:creationId xmlns:a16="http://schemas.microsoft.com/office/drawing/2014/main" id="{745BA3B4-7658-A45B-7D47-FD3F656201C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38" name="Star: 5 Points 2732">
                  <a:hlinkClick r:id="rId11"/>
                  <a:extLst>
                    <a:ext uri="{FF2B5EF4-FFF2-40B4-BE49-F238E27FC236}">
                      <a16:creationId xmlns:a16="http://schemas.microsoft.com/office/drawing/2014/main" id="{AF145B7E-68C9-6FED-63E1-66E68A124E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9051" name="organ group - taste">
            <a:extLst>
              <a:ext uri="{FF2B5EF4-FFF2-40B4-BE49-F238E27FC236}">
                <a16:creationId xmlns:a16="http://schemas.microsoft.com/office/drawing/2014/main" id="{1DF9AD29-6ECC-A16D-4825-5598ED5F1FD6}"/>
              </a:ext>
            </a:extLst>
          </p:cNvPr>
          <p:cNvGrpSpPr/>
          <p:nvPr/>
        </p:nvGrpSpPr>
        <p:grpSpPr>
          <a:xfrm>
            <a:off x="30290483" y="11032890"/>
            <a:ext cx="1440000" cy="795026"/>
            <a:chOff x="29147488" y="11032890"/>
            <a:chExt cx="1440000" cy="795026"/>
          </a:xfrm>
        </p:grpSpPr>
        <p:sp>
          <p:nvSpPr>
            <p:cNvPr id="9052" name="organ - taste">
              <a:extLst>
                <a:ext uri="{FF2B5EF4-FFF2-40B4-BE49-F238E27FC236}">
                  <a16:creationId xmlns:a16="http://schemas.microsoft.com/office/drawing/2014/main" id="{6B1DE6C9-DEE8-396F-C608-DF43F1EF93B1}"/>
                </a:ext>
              </a:extLst>
            </p:cNvPr>
            <p:cNvSpPr txBox="1"/>
            <p:nvPr/>
          </p:nvSpPr>
          <p:spPr>
            <a:xfrm>
              <a:off x="29147488" y="11032890"/>
              <a:ext cx="1440000" cy="7950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Taste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053" name="FTU - tongue back">
              <a:extLst>
                <a:ext uri="{FF2B5EF4-FFF2-40B4-BE49-F238E27FC236}">
                  <a16:creationId xmlns:a16="http://schemas.microsoft.com/office/drawing/2014/main" id="{B14FD4E5-C557-4605-9DB7-21724B3FC279}"/>
                </a:ext>
              </a:extLst>
            </p:cNvPr>
            <p:cNvGrpSpPr/>
            <p:nvPr/>
          </p:nvGrpSpPr>
          <p:grpSpPr>
            <a:xfrm>
              <a:off x="29218005" y="11597476"/>
              <a:ext cx="1334385" cy="216000"/>
              <a:chOff x="29218005" y="11597476"/>
              <a:chExt cx="1334385" cy="216000"/>
            </a:xfrm>
          </p:grpSpPr>
          <p:sp>
            <p:nvSpPr>
              <p:cNvPr id="9068" name="FTU - tongue back">
                <a:extLst>
                  <a:ext uri="{FF2B5EF4-FFF2-40B4-BE49-F238E27FC236}">
                    <a16:creationId xmlns:a16="http://schemas.microsoft.com/office/drawing/2014/main" id="{A1A7CD97-1CF8-BCA5-30C8-699907B4DA46}"/>
                  </a:ext>
                </a:extLst>
              </p:cNvPr>
              <p:cNvSpPr txBox="1"/>
              <p:nvPr/>
            </p:nvSpPr>
            <p:spPr>
              <a:xfrm>
                <a:off x="29218005" y="11597476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Tongue back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69" name="dock">
                <a:extLst>
                  <a:ext uri="{FF2B5EF4-FFF2-40B4-BE49-F238E27FC236}">
                    <a16:creationId xmlns:a16="http://schemas.microsoft.com/office/drawing/2014/main" id="{27D1D234-2B12-6997-77D1-D967662702D1}"/>
                  </a:ext>
                </a:extLst>
              </p:cNvPr>
              <p:cNvSpPr txBox="1"/>
              <p:nvPr/>
            </p:nvSpPr>
            <p:spPr>
              <a:xfrm>
                <a:off x="29278580" y="1166811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070" name="link">
                <a:extLst>
                  <a:ext uri="{FF2B5EF4-FFF2-40B4-BE49-F238E27FC236}">
                    <a16:creationId xmlns:a16="http://schemas.microsoft.com/office/drawing/2014/main" id="{8434D6CE-6691-A6A7-0FA5-035B3349BC28}"/>
                  </a:ext>
                </a:extLst>
              </p:cNvPr>
              <p:cNvGrpSpPr/>
              <p:nvPr/>
            </p:nvGrpSpPr>
            <p:grpSpPr>
              <a:xfrm>
                <a:off x="29397395" y="11716266"/>
                <a:ext cx="271971" cy="72000"/>
                <a:chOff x="1089323" y="4107466"/>
                <a:chExt cx="271971" cy="72000"/>
              </a:xfrm>
            </p:grpSpPr>
            <p:sp>
              <p:nvSpPr>
                <p:cNvPr id="9071" name="Star: 5 Points 2730">
                  <a:hlinkClick r:id="rId65"/>
                  <a:extLst>
                    <a:ext uri="{FF2B5EF4-FFF2-40B4-BE49-F238E27FC236}">
                      <a16:creationId xmlns:a16="http://schemas.microsoft.com/office/drawing/2014/main" id="{96DEA4A7-6825-5649-1FC5-9538A5E488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72" name="Star: 5 Points 2731">
                  <a:hlinkClick r:id="rId74"/>
                  <a:extLst>
                    <a:ext uri="{FF2B5EF4-FFF2-40B4-BE49-F238E27FC236}">
                      <a16:creationId xmlns:a16="http://schemas.microsoft.com/office/drawing/2014/main" id="{93FDF21F-8B60-04D4-F2EB-9B536A4B0F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73" name="Star: 5 Points 2732">
                  <a:hlinkClick r:id="rId11"/>
                  <a:extLst>
                    <a:ext uri="{FF2B5EF4-FFF2-40B4-BE49-F238E27FC236}">
                      <a16:creationId xmlns:a16="http://schemas.microsoft.com/office/drawing/2014/main" id="{8C0A7D7D-CEE0-C651-2E1C-36F536F6D3A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054" name="FTU - posterior 1/3 of tongue ">
              <a:extLst>
                <a:ext uri="{FF2B5EF4-FFF2-40B4-BE49-F238E27FC236}">
                  <a16:creationId xmlns:a16="http://schemas.microsoft.com/office/drawing/2014/main" id="{AD37DCCC-392C-03E3-CC9F-FF01C650E020}"/>
                </a:ext>
              </a:extLst>
            </p:cNvPr>
            <p:cNvGrpSpPr/>
            <p:nvPr/>
          </p:nvGrpSpPr>
          <p:grpSpPr>
            <a:xfrm>
              <a:off x="29218005" y="11366845"/>
              <a:ext cx="1334385" cy="216000"/>
              <a:chOff x="29218005" y="11366845"/>
              <a:chExt cx="1334385" cy="216000"/>
            </a:xfrm>
          </p:grpSpPr>
          <p:sp>
            <p:nvSpPr>
              <p:cNvPr id="9062" name="FTU - posterior 1/3 of tongue ">
                <a:extLst>
                  <a:ext uri="{FF2B5EF4-FFF2-40B4-BE49-F238E27FC236}">
                    <a16:creationId xmlns:a16="http://schemas.microsoft.com/office/drawing/2014/main" id="{7469727F-3F4E-63B6-2500-EAED11ADA6F4}"/>
                  </a:ext>
                </a:extLst>
              </p:cNvPr>
              <p:cNvSpPr txBox="1"/>
              <p:nvPr/>
            </p:nvSpPr>
            <p:spPr>
              <a:xfrm>
                <a:off x="29218005" y="11366845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lvl="0">
                  <a:lnSpc>
                    <a:spcPct val="107000"/>
                  </a:lnSpc>
                  <a:spcAft>
                    <a:spcPts val="800"/>
                  </a:spcAft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Posterior 1/3 of tongue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9063" name="link">
                <a:extLst>
                  <a:ext uri="{FF2B5EF4-FFF2-40B4-BE49-F238E27FC236}">
                    <a16:creationId xmlns:a16="http://schemas.microsoft.com/office/drawing/2014/main" id="{D7B7F288-C3C8-0EA0-728C-DD7DABECB65B}"/>
                  </a:ext>
                </a:extLst>
              </p:cNvPr>
              <p:cNvGrpSpPr/>
              <p:nvPr/>
            </p:nvGrpSpPr>
            <p:grpSpPr>
              <a:xfrm>
                <a:off x="29404783" y="11486595"/>
                <a:ext cx="271971" cy="72000"/>
                <a:chOff x="1089323" y="4107466"/>
                <a:chExt cx="271971" cy="72000"/>
              </a:xfrm>
            </p:grpSpPr>
            <p:sp>
              <p:nvSpPr>
                <p:cNvPr id="9065" name="Star: 5 Points 2730">
                  <a:hlinkClick r:id="rId65"/>
                  <a:extLst>
                    <a:ext uri="{FF2B5EF4-FFF2-40B4-BE49-F238E27FC236}">
                      <a16:creationId xmlns:a16="http://schemas.microsoft.com/office/drawing/2014/main" id="{1A67A17F-D5C7-BB0B-EFFC-43835B31EC0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66" name="Star: 5 Points 2731">
                  <a:hlinkClick r:id="rId74"/>
                  <a:extLst>
                    <a:ext uri="{FF2B5EF4-FFF2-40B4-BE49-F238E27FC236}">
                      <a16:creationId xmlns:a16="http://schemas.microsoft.com/office/drawing/2014/main" id="{C315054A-872D-C296-46C1-B0272836A5B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67" name="Star: 5 Points 2732">
                  <a:hlinkClick r:id="rId11"/>
                  <a:extLst>
                    <a:ext uri="{FF2B5EF4-FFF2-40B4-BE49-F238E27FC236}">
                      <a16:creationId xmlns:a16="http://schemas.microsoft.com/office/drawing/2014/main" id="{13392B78-4F73-AA55-3F67-249A9EEC37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9064" name="dock">
                <a:extLst>
                  <a:ext uri="{FF2B5EF4-FFF2-40B4-BE49-F238E27FC236}">
                    <a16:creationId xmlns:a16="http://schemas.microsoft.com/office/drawing/2014/main" id="{8A2F3C87-B50B-7A98-FDF8-28EDC9B04515}"/>
                  </a:ext>
                </a:extLst>
              </p:cNvPr>
              <p:cNvSpPr txBox="1"/>
              <p:nvPr/>
            </p:nvSpPr>
            <p:spPr>
              <a:xfrm>
                <a:off x="29278580" y="11442072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055" name="FTU - anterior 2/3 of tongue">
              <a:extLst>
                <a:ext uri="{FF2B5EF4-FFF2-40B4-BE49-F238E27FC236}">
                  <a16:creationId xmlns:a16="http://schemas.microsoft.com/office/drawing/2014/main" id="{6F6483B8-B405-D86C-A968-D4A3864753AC}"/>
                </a:ext>
              </a:extLst>
            </p:cNvPr>
            <p:cNvGrpSpPr/>
            <p:nvPr/>
          </p:nvGrpSpPr>
          <p:grpSpPr>
            <a:xfrm>
              <a:off x="29218004" y="11136912"/>
              <a:ext cx="1334385" cy="216000"/>
              <a:chOff x="29218004" y="11136912"/>
              <a:chExt cx="1334385" cy="216000"/>
            </a:xfrm>
          </p:grpSpPr>
          <p:sp>
            <p:nvSpPr>
              <p:cNvPr id="9056" name="FTU - anterior 2/3 of tongue">
                <a:extLst>
                  <a:ext uri="{FF2B5EF4-FFF2-40B4-BE49-F238E27FC236}">
                    <a16:creationId xmlns:a16="http://schemas.microsoft.com/office/drawing/2014/main" id="{DA60252A-DD01-9AFB-6C66-FC349D69C62F}"/>
                  </a:ext>
                </a:extLst>
              </p:cNvPr>
              <p:cNvSpPr txBox="1"/>
              <p:nvPr/>
            </p:nvSpPr>
            <p:spPr>
              <a:xfrm>
                <a:off x="29218004" y="1113691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Anterior 2/3 of tongue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57" name="dock">
                <a:extLst>
                  <a:ext uri="{FF2B5EF4-FFF2-40B4-BE49-F238E27FC236}">
                    <a16:creationId xmlns:a16="http://schemas.microsoft.com/office/drawing/2014/main" id="{EE68D6F2-83E0-0AE2-0FCE-A05A439EBDA0}"/>
                  </a:ext>
                </a:extLst>
              </p:cNvPr>
              <p:cNvSpPr txBox="1"/>
              <p:nvPr/>
            </p:nvSpPr>
            <p:spPr>
              <a:xfrm>
                <a:off x="29278580" y="1121293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058" name="link">
                <a:extLst>
                  <a:ext uri="{FF2B5EF4-FFF2-40B4-BE49-F238E27FC236}">
                    <a16:creationId xmlns:a16="http://schemas.microsoft.com/office/drawing/2014/main" id="{CF4D53C5-ACD9-E604-3D87-9082D6043ACE}"/>
                  </a:ext>
                </a:extLst>
              </p:cNvPr>
              <p:cNvGrpSpPr/>
              <p:nvPr/>
            </p:nvGrpSpPr>
            <p:grpSpPr>
              <a:xfrm>
                <a:off x="29395616" y="11261767"/>
                <a:ext cx="271971" cy="72000"/>
                <a:chOff x="1089323" y="4107466"/>
                <a:chExt cx="271971" cy="72000"/>
              </a:xfrm>
            </p:grpSpPr>
            <p:sp>
              <p:nvSpPr>
                <p:cNvPr id="9059" name="Star: 5 Points 2730">
                  <a:hlinkClick r:id="rId65"/>
                  <a:extLst>
                    <a:ext uri="{FF2B5EF4-FFF2-40B4-BE49-F238E27FC236}">
                      <a16:creationId xmlns:a16="http://schemas.microsoft.com/office/drawing/2014/main" id="{79386CEC-E0A0-EA83-E8E5-8D2BE6F5CA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60" name="Star: 5 Points 2731">
                  <a:hlinkClick r:id="rId74"/>
                  <a:extLst>
                    <a:ext uri="{FF2B5EF4-FFF2-40B4-BE49-F238E27FC236}">
                      <a16:creationId xmlns:a16="http://schemas.microsoft.com/office/drawing/2014/main" id="{4E5ADD3F-FDDE-27FB-CE5B-614977A5EBA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61" name="Star: 5 Points 2732">
                  <a:hlinkClick r:id="rId11"/>
                  <a:extLst>
                    <a:ext uri="{FF2B5EF4-FFF2-40B4-BE49-F238E27FC236}">
                      <a16:creationId xmlns:a16="http://schemas.microsoft.com/office/drawing/2014/main" id="{4A5FE4B6-9577-8591-470F-9D4EB41F0B4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9074" name="organ group - smell">
            <a:extLst>
              <a:ext uri="{FF2B5EF4-FFF2-40B4-BE49-F238E27FC236}">
                <a16:creationId xmlns:a16="http://schemas.microsoft.com/office/drawing/2014/main" id="{2FEEC9B4-3AEE-8D9E-9CDF-7A801F7B9467}"/>
              </a:ext>
            </a:extLst>
          </p:cNvPr>
          <p:cNvGrpSpPr/>
          <p:nvPr/>
        </p:nvGrpSpPr>
        <p:grpSpPr>
          <a:xfrm>
            <a:off x="30290483" y="10195239"/>
            <a:ext cx="1440000" cy="751281"/>
            <a:chOff x="29147488" y="10195239"/>
            <a:chExt cx="1440000" cy="751281"/>
          </a:xfrm>
        </p:grpSpPr>
        <p:sp>
          <p:nvSpPr>
            <p:cNvPr id="9075" name="organ - smell">
              <a:extLst>
                <a:ext uri="{FF2B5EF4-FFF2-40B4-BE49-F238E27FC236}">
                  <a16:creationId xmlns:a16="http://schemas.microsoft.com/office/drawing/2014/main" id="{8C49AEC2-9848-FCEC-14F7-3F32703843CE}"/>
                </a:ext>
              </a:extLst>
            </p:cNvPr>
            <p:cNvSpPr txBox="1"/>
            <p:nvPr/>
          </p:nvSpPr>
          <p:spPr>
            <a:xfrm>
              <a:off x="29147488" y="10195239"/>
              <a:ext cx="1440000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Smell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076" name="FTU - olfactory bulb">
              <a:extLst>
                <a:ext uri="{FF2B5EF4-FFF2-40B4-BE49-F238E27FC236}">
                  <a16:creationId xmlns:a16="http://schemas.microsoft.com/office/drawing/2014/main" id="{C4103B9A-529D-9F52-D679-11AC92F22DBB}"/>
                </a:ext>
              </a:extLst>
            </p:cNvPr>
            <p:cNvGrpSpPr/>
            <p:nvPr/>
          </p:nvGrpSpPr>
          <p:grpSpPr>
            <a:xfrm>
              <a:off x="29206169" y="10409514"/>
              <a:ext cx="1334385" cy="216000"/>
              <a:chOff x="29206169" y="10409514"/>
              <a:chExt cx="1334385" cy="216000"/>
            </a:xfrm>
          </p:grpSpPr>
          <p:sp>
            <p:nvSpPr>
              <p:cNvPr id="9084" name="FTU - olfactory bulb">
                <a:extLst>
                  <a:ext uri="{FF2B5EF4-FFF2-40B4-BE49-F238E27FC236}">
                    <a16:creationId xmlns:a16="http://schemas.microsoft.com/office/drawing/2014/main" id="{FE3A5C46-CBC4-3D72-856A-104FC6740A10}"/>
                  </a:ext>
                </a:extLst>
              </p:cNvPr>
              <p:cNvSpPr txBox="1"/>
              <p:nvPr/>
            </p:nvSpPr>
            <p:spPr>
              <a:xfrm>
                <a:off x="29206169" y="10409514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Olfactory bulb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085" name="link">
                <a:extLst>
                  <a:ext uri="{FF2B5EF4-FFF2-40B4-BE49-F238E27FC236}">
                    <a16:creationId xmlns:a16="http://schemas.microsoft.com/office/drawing/2014/main" id="{1DD56F94-E08F-2915-FA81-DBDB2332717A}"/>
                  </a:ext>
                </a:extLst>
              </p:cNvPr>
              <p:cNvGrpSpPr/>
              <p:nvPr/>
            </p:nvGrpSpPr>
            <p:grpSpPr>
              <a:xfrm>
                <a:off x="29385559" y="10528304"/>
                <a:ext cx="271971" cy="72000"/>
                <a:chOff x="1089323" y="4107466"/>
                <a:chExt cx="271971" cy="72000"/>
              </a:xfrm>
            </p:grpSpPr>
            <p:sp>
              <p:nvSpPr>
                <p:cNvPr id="9087" name="Star: 5 Points 2730">
                  <a:hlinkClick r:id="rId88"/>
                  <a:extLst>
                    <a:ext uri="{FF2B5EF4-FFF2-40B4-BE49-F238E27FC236}">
                      <a16:creationId xmlns:a16="http://schemas.microsoft.com/office/drawing/2014/main" id="{B77BEF99-B011-AB85-6486-783C233B03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88" name="Star: 5 Points 2731">
                  <a:hlinkClick r:id="rId89"/>
                  <a:extLst>
                    <a:ext uri="{FF2B5EF4-FFF2-40B4-BE49-F238E27FC236}">
                      <a16:creationId xmlns:a16="http://schemas.microsoft.com/office/drawing/2014/main" id="{BDD359CC-15BF-CA78-7F7B-D0C1BEC42A1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89" name="Star: 5 Points 2732">
                  <a:hlinkClick r:id="rId11"/>
                  <a:extLst>
                    <a:ext uri="{FF2B5EF4-FFF2-40B4-BE49-F238E27FC236}">
                      <a16:creationId xmlns:a16="http://schemas.microsoft.com/office/drawing/2014/main" id="{1B1441E2-9E2C-F0DD-756E-AB9F909D38D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9086" name="dock">
                <a:extLst>
                  <a:ext uri="{FF2B5EF4-FFF2-40B4-BE49-F238E27FC236}">
                    <a16:creationId xmlns:a16="http://schemas.microsoft.com/office/drawing/2014/main" id="{FD6CF613-7806-F0CF-861A-C91B147FB8E0}"/>
                  </a:ext>
                </a:extLst>
              </p:cNvPr>
              <p:cNvSpPr txBox="1"/>
              <p:nvPr/>
            </p:nvSpPr>
            <p:spPr>
              <a:xfrm>
                <a:off x="29274469" y="1048495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077" name="FTU - accessory olfactory bulb">
              <a:extLst>
                <a:ext uri="{FF2B5EF4-FFF2-40B4-BE49-F238E27FC236}">
                  <a16:creationId xmlns:a16="http://schemas.microsoft.com/office/drawing/2014/main" id="{6BFF9802-FF66-1589-8800-29C8D47015EE}"/>
                </a:ext>
              </a:extLst>
            </p:cNvPr>
            <p:cNvGrpSpPr/>
            <p:nvPr/>
          </p:nvGrpSpPr>
          <p:grpSpPr>
            <a:xfrm>
              <a:off x="29203823" y="10648935"/>
              <a:ext cx="1334385" cy="216000"/>
              <a:chOff x="29203823" y="10648935"/>
              <a:chExt cx="1334385" cy="216000"/>
            </a:xfrm>
          </p:grpSpPr>
          <p:sp>
            <p:nvSpPr>
              <p:cNvPr id="9078" name="FTU - accessory olfactory bulb">
                <a:extLst>
                  <a:ext uri="{FF2B5EF4-FFF2-40B4-BE49-F238E27FC236}">
                    <a16:creationId xmlns:a16="http://schemas.microsoft.com/office/drawing/2014/main" id="{1B7927BE-9472-892D-27BC-0A7D559B8B50}"/>
                  </a:ext>
                </a:extLst>
              </p:cNvPr>
              <p:cNvSpPr txBox="1"/>
              <p:nvPr/>
            </p:nvSpPr>
            <p:spPr>
              <a:xfrm>
                <a:off x="29203823" y="10648935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Accessory olfactory bulb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079" name="link">
                <a:extLst>
                  <a:ext uri="{FF2B5EF4-FFF2-40B4-BE49-F238E27FC236}">
                    <a16:creationId xmlns:a16="http://schemas.microsoft.com/office/drawing/2014/main" id="{9529BC84-64C6-3930-5CCB-C70DAFB98CD0}"/>
                  </a:ext>
                </a:extLst>
              </p:cNvPr>
              <p:cNvGrpSpPr/>
              <p:nvPr/>
            </p:nvGrpSpPr>
            <p:grpSpPr>
              <a:xfrm>
                <a:off x="29383213" y="10767725"/>
                <a:ext cx="271971" cy="72000"/>
                <a:chOff x="1089323" y="4107466"/>
                <a:chExt cx="271971" cy="72000"/>
              </a:xfrm>
            </p:grpSpPr>
            <p:sp>
              <p:nvSpPr>
                <p:cNvPr id="9081" name="Star: 5 Points 2730">
                  <a:hlinkClick r:id="rId88"/>
                  <a:extLst>
                    <a:ext uri="{FF2B5EF4-FFF2-40B4-BE49-F238E27FC236}">
                      <a16:creationId xmlns:a16="http://schemas.microsoft.com/office/drawing/2014/main" id="{0D3A6182-450D-86B6-56DA-82E951F8FED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82" name="Star: 5 Points 2731">
                  <a:hlinkClick r:id="rId89"/>
                  <a:extLst>
                    <a:ext uri="{FF2B5EF4-FFF2-40B4-BE49-F238E27FC236}">
                      <a16:creationId xmlns:a16="http://schemas.microsoft.com/office/drawing/2014/main" id="{F27FB4FD-85F8-3024-C849-114D2C1952C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83" name="Star: 5 Points 2732">
                  <a:hlinkClick r:id="rId11"/>
                  <a:extLst>
                    <a:ext uri="{FF2B5EF4-FFF2-40B4-BE49-F238E27FC236}">
                      <a16:creationId xmlns:a16="http://schemas.microsoft.com/office/drawing/2014/main" id="{2036320E-D686-B814-FBF8-2FE291B71F5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9080" name="dock">
                <a:extLst>
                  <a:ext uri="{FF2B5EF4-FFF2-40B4-BE49-F238E27FC236}">
                    <a16:creationId xmlns:a16="http://schemas.microsoft.com/office/drawing/2014/main" id="{501853E3-7C74-BF2B-6879-EC9C2724AC01}"/>
                  </a:ext>
                </a:extLst>
              </p:cNvPr>
              <p:cNvSpPr txBox="1"/>
              <p:nvPr/>
            </p:nvSpPr>
            <p:spPr>
              <a:xfrm>
                <a:off x="29295976" y="1072437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51" name="organ - kidney">
            <a:extLst>
              <a:ext uri="{FF2B5EF4-FFF2-40B4-BE49-F238E27FC236}">
                <a16:creationId xmlns:a16="http://schemas.microsoft.com/office/drawing/2014/main" id="{FE2F9C98-8B8D-1EB8-3688-788358E44866}"/>
              </a:ext>
            </a:extLst>
          </p:cNvPr>
          <p:cNvGrpSpPr/>
          <p:nvPr/>
        </p:nvGrpSpPr>
        <p:grpSpPr>
          <a:xfrm>
            <a:off x="30287589" y="13508110"/>
            <a:ext cx="1445871" cy="4553005"/>
            <a:chOff x="30287589" y="13508110"/>
            <a:chExt cx="1445871" cy="4553005"/>
          </a:xfrm>
        </p:grpSpPr>
        <p:sp>
          <p:nvSpPr>
            <p:cNvPr id="18" name="organ - kidney">
              <a:extLst>
                <a:ext uri="{FF2B5EF4-FFF2-40B4-BE49-F238E27FC236}">
                  <a16:creationId xmlns:a16="http://schemas.microsoft.com/office/drawing/2014/main" id="{DC6C5D9D-7F72-43BB-40A0-1512A0338D69}"/>
                </a:ext>
              </a:extLst>
            </p:cNvPr>
            <p:cNvSpPr txBox="1"/>
            <p:nvPr/>
          </p:nvSpPr>
          <p:spPr>
            <a:xfrm>
              <a:off x="30289281" y="13508110"/>
              <a:ext cx="1440000" cy="455300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Kidney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090" name="FTU - visceral bowman capsule">
              <a:extLst>
                <a:ext uri="{FF2B5EF4-FFF2-40B4-BE49-F238E27FC236}">
                  <a16:creationId xmlns:a16="http://schemas.microsoft.com/office/drawing/2014/main" id="{25C805E2-74FD-69EE-7622-402344FB5F71}"/>
                </a:ext>
              </a:extLst>
            </p:cNvPr>
            <p:cNvGrpSpPr/>
            <p:nvPr/>
          </p:nvGrpSpPr>
          <p:grpSpPr>
            <a:xfrm>
              <a:off x="30290225" y="13631534"/>
              <a:ext cx="1440000" cy="216000"/>
              <a:chOff x="29147230" y="13631534"/>
              <a:chExt cx="1440000" cy="216000"/>
            </a:xfrm>
          </p:grpSpPr>
          <p:sp>
            <p:nvSpPr>
              <p:cNvPr id="677" name="FTU - visceral bowman capsule">
                <a:extLst>
                  <a:ext uri="{FF2B5EF4-FFF2-40B4-BE49-F238E27FC236}">
                    <a16:creationId xmlns:a16="http://schemas.microsoft.com/office/drawing/2014/main" id="{F6DC32E1-ABB6-20F2-3D3A-7DC7F61A790B}"/>
                  </a:ext>
                </a:extLst>
              </p:cNvPr>
              <p:cNvSpPr txBox="1"/>
              <p:nvPr/>
            </p:nvSpPr>
            <p:spPr>
              <a:xfrm>
                <a:off x="29147230" y="1363153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Visceral Bowman capsule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8" name="dock">
                <a:extLst>
                  <a:ext uri="{FF2B5EF4-FFF2-40B4-BE49-F238E27FC236}">
                    <a16:creationId xmlns:a16="http://schemas.microsoft.com/office/drawing/2014/main" id="{27084B1B-AEF3-E9A5-5D77-07DFC1E0F65B}"/>
                  </a:ext>
                </a:extLst>
              </p:cNvPr>
              <p:cNvGrpSpPr/>
              <p:nvPr/>
            </p:nvGrpSpPr>
            <p:grpSpPr>
              <a:xfrm flipH="1">
                <a:off x="29532683" y="13648118"/>
                <a:ext cx="57600" cy="186737"/>
                <a:chOff x="2890221" y="12245125"/>
                <a:chExt cx="57600" cy="186737"/>
              </a:xfrm>
            </p:grpSpPr>
            <p:sp>
              <p:nvSpPr>
                <p:cNvPr id="683" name="Text Box 3086">
                  <a:extLst>
                    <a:ext uri="{FF2B5EF4-FFF2-40B4-BE49-F238E27FC236}">
                      <a16:creationId xmlns:a16="http://schemas.microsoft.com/office/drawing/2014/main" id="{1E94129C-F7D1-28F0-6B89-31DCD2606E7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4" name="Text Box 3086">
                  <a:extLst>
                    <a:ext uri="{FF2B5EF4-FFF2-40B4-BE49-F238E27FC236}">
                      <a16:creationId xmlns:a16="http://schemas.microsoft.com/office/drawing/2014/main" id="{F89CCB4C-55BC-BDED-0C08-2FEA0C7FEF7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5" name="Text Box 3086">
                  <a:extLst>
                    <a:ext uri="{FF2B5EF4-FFF2-40B4-BE49-F238E27FC236}">
                      <a16:creationId xmlns:a16="http://schemas.microsoft.com/office/drawing/2014/main" id="{5AEEFD42-B996-53CB-A7F0-708AF011198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9" name="link">
                <a:extLst>
                  <a:ext uri="{FF2B5EF4-FFF2-40B4-BE49-F238E27FC236}">
                    <a16:creationId xmlns:a16="http://schemas.microsoft.com/office/drawing/2014/main" id="{4D974985-4D6D-B5D6-F5C5-E3E0DA2B6592}"/>
                  </a:ext>
                </a:extLst>
              </p:cNvPr>
              <p:cNvGrpSpPr/>
              <p:nvPr/>
            </p:nvGrpSpPr>
            <p:grpSpPr>
              <a:xfrm>
                <a:off x="29691472" y="13754818"/>
                <a:ext cx="271971" cy="72000"/>
                <a:chOff x="3760880" y="4097231"/>
                <a:chExt cx="271971" cy="72000"/>
              </a:xfrm>
            </p:grpSpPr>
            <p:sp>
              <p:nvSpPr>
                <p:cNvPr id="680" name="Star: 5 Points 801">
                  <a:hlinkClick r:id="rId90"/>
                  <a:extLst>
                    <a:ext uri="{FF2B5EF4-FFF2-40B4-BE49-F238E27FC236}">
                      <a16:creationId xmlns:a16="http://schemas.microsoft.com/office/drawing/2014/main" id="{7975E374-8FAB-EDA7-898D-0E8292AE834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1" name="Star: 5 Points 802">
                  <a:hlinkClick r:id="rId91"/>
                  <a:extLst>
                    <a:ext uri="{FF2B5EF4-FFF2-40B4-BE49-F238E27FC236}">
                      <a16:creationId xmlns:a16="http://schemas.microsoft.com/office/drawing/2014/main" id="{A0CE44FC-419A-4246-9B9E-F9EE29A3A7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2" name="Star: 5 Points 803">
                  <a:hlinkClick r:id="rId4"/>
                  <a:extLst>
                    <a:ext uri="{FF2B5EF4-FFF2-40B4-BE49-F238E27FC236}">
                      <a16:creationId xmlns:a16="http://schemas.microsoft.com/office/drawing/2014/main" id="{55B7A496-AAEF-08C5-4753-A666D0EFC96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091" name="FTU - parietal Bowman capsule">
              <a:extLst>
                <a:ext uri="{FF2B5EF4-FFF2-40B4-BE49-F238E27FC236}">
                  <a16:creationId xmlns:a16="http://schemas.microsoft.com/office/drawing/2014/main" id="{7814D526-3EB5-0DF5-E60F-3D68CE09A5B5}"/>
                </a:ext>
              </a:extLst>
            </p:cNvPr>
            <p:cNvGrpSpPr/>
            <p:nvPr/>
          </p:nvGrpSpPr>
          <p:grpSpPr>
            <a:xfrm>
              <a:off x="30290225" y="13861238"/>
              <a:ext cx="1440000" cy="216000"/>
              <a:chOff x="29147230" y="13861238"/>
              <a:chExt cx="1440000" cy="216000"/>
            </a:xfrm>
          </p:grpSpPr>
          <p:sp>
            <p:nvSpPr>
              <p:cNvPr id="665" name="FTU - parietal Bowman capsule">
                <a:extLst>
                  <a:ext uri="{FF2B5EF4-FFF2-40B4-BE49-F238E27FC236}">
                    <a16:creationId xmlns:a16="http://schemas.microsoft.com/office/drawing/2014/main" id="{4A519445-806F-DC48-3345-E907C15A11AD}"/>
                  </a:ext>
                </a:extLst>
              </p:cNvPr>
              <p:cNvSpPr txBox="1"/>
              <p:nvPr/>
            </p:nvSpPr>
            <p:spPr>
              <a:xfrm>
                <a:off x="29147230" y="1386123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Parietal Bowman capsule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6" name="dock">
                <a:extLst>
                  <a:ext uri="{FF2B5EF4-FFF2-40B4-BE49-F238E27FC236}">
                    <a16:creationId xmlns:a16="http://schemas.microsoft.com/office/drawing/2014/main" id="{16FBE952-06DC-61A8-0C76-3CE224DA6993}"/>
                  </a:ext>
                </a:extLst>
              </p:cNvPr>
              <p:cNvGrpSpPr/>
              <p:nvPr/>
            </p:nvGrpSpPr>
            <p:grpSpPr>
              <a:xfrm flipH="1">
                <a:off x="29532683" y="13877822"/>
                <a:ext cx="57600" cy="186737"/>
                <a:chOff x="2890221" y="12245125"/>
                <a:chExt cx="57600" cy="186737"/>
              </a:xfrm>
            </p:grpSpPr>
            <p:sp>
              <p:nvSpPr>
                <p:cNvPr id="674" name="Text Box 3086">
                  <a:extLst>
                    <a:ext uri="{FF2B5EF4-FFF2-40B4-BE49-F238E27FC236}">
                      <a16:creationId xmlns:a16="http://schemas.microsoft.com/office/drawing/2014/main" id="{37125BE6-9102-3EF4-04D0-F312C156D10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5" name="Text Box 3086">
                  <a:extLst>
                    <a:ext uri="{FF2B5EF4-FFF2-40B4-BE49-F238E27FC236}">
                      <a16:creationId xmlns:a16="http://schemas.microsoft.com/office/drawing/2014/main" id="{6E4C52F1-EF5A-8769-217F-9E490E9D420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6" name="Text Box 3086">
                  <a:extLst>
                    <a:ext uri="{FF2B5EF4-FFF2-40B4-BE49-F238E27FC236}">
                      <a16:creationId xmlns:a16="http://schemas.microsoft.com/office/drawing/2014/main" id="{934B41B6-0FA6-5EA0-C79B-BDE15D0A91E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67" name="link">
                <a:extLst>
                  <a:ext uri="{FF2B5EF4-FFF2-40B4-BE49-F238E27FC236}">
                    <a16:creationId xmlns:a16="http://schemas.microsoft.com/office/drawing/2014/main" id="{50A1B72F-5870-4C92-DEC3-7F2618817FBB}"/>
                  </a:ext>
                </a:extLst>
              </p:cNvPr>
              <p:cNvGrpSpPr/>
              <p:nvPr/>
            </p:nvGrpSpPr>
            <p:grpSpPr>
              <a:xfrm>
                <a:off x="29691472" y="13984522"/>
                <a:ext cx="271971" cy="72000"/>
                <a:chOff x="3760880" y="4097231"/>
                <a:chExt cx="271971" cy="72000"/>
              </a:xfrm>
            </p:grpSpPr>
            <p:sp>
              <p:nvSpPr>
                <p:cNvPr id="668" name="Star: 5 Points 789">
                  <a:hlinkClick r:id="rId90"/>
                  <a:extLst>
                    <a:ext uri="{FF2B5EF4-FFF2-40B4-BE49-F238E27FC236}">
                      <a16:creationId xmlns:a16="http://schemas.microsoft.com/office/drawing/2014/main" id="{24EE1769-8201-CA34-7DEC-15B66E55AF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2" name="Star: 5 Points 790">
                  <a:hlinkClick r:id="rId91"/>
                  <a:extLst>
                    <a:ext uri="{FF2B5EF4-FFF2-40B4-BE49-F238E27FC236}">
                      <a16:creationId xmlns:a16="http://schemas.microsoft.com/office/drawing/2014/main" id="{21C78A20-6268-D68C-3972-0981CA2C22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3" name="Star: 5 Points 791">
                  <a:hlinkClick r:id="rId4"/>
                  <a:extLst>
                    <a:ext uri="{FF2B5EF4-FFF2-40B4-BE49-F238E27FC236}">
                      <a16:creationId xmlns:a16="http://schemas.microsoft.com/office/drawing/2014/main" id="{03A87D2B-0839-A812-1352-6E91FB6A3C6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092" name="FTU - proximal convoluted tubule">
              <a:extLst>
                <a:ext uri="{FF2B5EF4-FFF2-40B4-BE49-F238E27FC236}">
                  <a16:creationId xmlns:a16="http://schemas.microsoft.com/office/drawing/2014/main" id="{949C42FE-BBBA-2236-1E7C-402F25DF4F03}"/>
                </a:ext>
              </a:extLst>
            </p:cNvPr>
            <p:cNvGrpSpPr/>
            <p:nvPr/>
          </p:nvGrpSpPr>
          <p:grpSpPr>
            <a:xfrm>
              <a:off x="30290225" y="14090942"/>
              <a:ext cx="1440000" cy="216000"/>
              <a:chOff x="29147230" y="14090942"/>
              <a:chExt cx="1440000" cy="216000"/>
            </a:xfrm>
          </p:grpSpPr>
          <p:sp>
            <p:nvSpPr>
              <p:cNvPr id="651" name="FTU - proximal convoluted tubule">
                <a:extLst>
                  <a:ext uri="{FF2B5EF4-FFF2-40B4-BE49-F238E27FC236}">
                    <a16:creationId xmlns:a16="http://schemas.microsoft.com/office/drawing/2014/main" id="{5197CB54-7D00-2989-C414-3FF749A8D1AB}"/>
                  </a:ext>
                </a:extLst>
              </p:cNvPr>
              <p:cNvSpPr txBox="1"/>
              <p:nvPr/>
            </p:nvSpPr>
            <p:spPr>
              <a:xfrm>
                <a:off x="29147230" y="1409094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57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convoluted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2" name="dock">
                <a:extLst>
                  <a:ext uri="{FF2B5EF4-FFF2-40B4-BE49-F238E27FC236}">
                    <a16:creationId xmlns:a16="http://schemas.microsoft.com/office/drawing/2014/main" id="{A414D241-4C2D-CED9-C1E8-4C76575AF4D1}"/>
                  </a:ext>
                </a:extLst>
              </p:cNvPr>
              <p:cNvGrpSpPr/>
              <p:nvPr/>
            </p:nvGrpSpPr>
            <p:grpSpPr>
              <a:xfrm flipH="1">
                <a:off x="29532683" y="14107526"/>
                <a:ext cx="57600" cy="186737"/>
                <a:chOff x="2890221" y="12245125"/>
                <a:chExt cx="57600" cy="186737"/>
              </a:xfrm>
            </p:grpSpPr>
            <p:sp>
              <p:nvSpPr>
                <p:cNvPr id="659" name="Text Box 3086">
                  <a:extLst>
                    <a:ext uri="{FF2B5EF4-FFF2-40B4-BE49-F238E27FC236}">
                      <a16:creationId xmlns:a16="http://schemas.microsoft.com/office/drawing/2014/main" id="{784777C2-A5B5-F3B0-C3CE-3B8ED885B23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3" name="Text Box 3086">
                  <a:extLst>
                    <a:ext uri="{FF2B5EF4-FFF2-40B4-BE49-F238E27FC236}">
                      <a16:creationId xmlns:a16="http://schemas.microsoft.com/office/drawing/2014/main" id="{40864B33-E08E-56FC-8915-C290694EDE4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4" name="Text Box 3086">
                  <a:extLst>
                    <a:ext uri="{FF2B5EF4-FFF2-40B4-BE49-F238E27FC236}">
                      <a16:creationId xmlns:a16="http://schemas.microsoft.com/office/drawing/2014/main" id="{A967E7ED-90A3-80DC-2D74-DCCD0C02A0D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3" name="link">
                <a:extLst>
                  <a:ext uri="{FF2B5EF4-FFF2-40B4-BE49-F238E27FC236}">
                    <a16:creationId xmlns:a16="http://schemas.microsoft.com/office/drawing/2014/main" id="{6E048163-738C-D714-A020-84154A3AAB1D}"/>
                  </a:ext>
                </a:extLst>
              </p:cNvPr>
              <p:cNvGrpSpPr/>
              <p:nvPr/>
            </p:nvGrpSpPr>
            <p:grpSpPr>
              <a:xfrm>
                <a:off x="29691472" y="14214226"/>
                <a:ext cx="271971" cy="72000"/>
                <a:chOff x="3760880" y="4097231"/>
                <a:chExt cx="271971" cy="72000"/>
              </a:xfrm>
            </p:grpSpPr>
            <p:sp>
              <p:nvSpPr>
                <p:cNvPr id="654" name="Star: 5 Points 777">
                  <a:hlinkClick r:id="rId92"/>
                  <a:extLst>
                    <a:ext uri="{FF2B5EF4-FFF2-40B4-BE49-F238E27FC236}">
                      <a16:creationId xmlns:a16="http://schemas.microsoft.com/office/drawing/2014/main" id="{A96103E5-AA3E-3CFD-48C2-17B316A6CA7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7" name="Star: 5 Points 778">
                  <a:hlinkClick r:id="rId93"/>
                  <a:extLst>
                    <a:ext uri="{FF2B5EF4-FFF2-40B4-BE49-F238E27FC236}">
                      <a16:creationId xmlns:a16="http://schemas.microsoft.com/office/drawing/2014/main" id="{7FB35774-E654-7650-0B35-31F9E39CA5E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8" name="Star: 5 Points 779">
                  <a:hlinkClick r:id="rId4"/>
                  <a:extLst>
                    <a:ext uri="{FF2B5EF4-FFF2-40B4-BE49-F238E27FC236}">
                      <a16:creationId xmlns:a16="http://schemas.microsoft.com/office/drawing/2014/main" id="{CC5B6597-E0BD-CD09-03BF-B170F743193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093" name="FTU - proximal straight tubule">
              <a:extLst>
                <a:ext uri="{FF2B5EF4-FFF2-40B4-BE49-F238E27FC236}">
                  <a16:creationId xmlns:a16="http://schemas.microsoft.com/office/drawing/2014/main" id="{14FF3184-95EA-510B-E93E-10967CA84289}"/>
                </a:ext>
              </a:extLst>
            </p:cNvPr>
            <p:cNvGrpSpPr/>
            <p:nvPr/>
          </p:nvGrpSpPr>
          <p:grpSpPr>
            <a:xfrm>
              <a:off x="30290225" y="14320646"/>
              <a:ext cx="1440000" cy="216000"/>
              <a:chOff x="29147230" y="14320646"/>
              <a:chExt cx="1440000" cy="216000"/>
            </a:xfrm>
          </p:grpSpPr>
          <p:sp>
            <p:nvSpPr>
              <p:cNvPr id="642" name="FTU - proximal straight tubule">
                <a:extLst>
                  <a:ext uri="{FF2B5EF4-FFF2-40B4-BE49-F238E27FC236}">
                    <a16:creationId xmlns:a16="http://schemas.microsoft.com/office/drawing/2014/main" id="{86CC938A-7CC3-3952-A8C2-19AF6985DB57}"/>
                  </a:ext>
                </a:extLst>
              </p:cNvPr>
              <p:cNvSpPr txBox="1"/>
              <p:nvPr/>
            </p:nvSpPr>
            <p:spPr>
              <a:xfrm>
                <a:off x="29147230" y="1432064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roximal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straight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3" name="dock">
                <a:extLst>
                  <a:ext uri="{FF2B5EF4-FFF2-40B4-BE49-F238E27FC236}">
                    <a16:creationId xmlns:a16="http://schemas.microsoft.com/office/drawing/2014/main" id="{73D45E1E-9C9A-EB24-E102-09CEE82513CF}"/>
                  </a:ext>
                </a:extLst>
              </p:cNvPr>
              <p:cNvGrpSpPr/>
              <p:nvPr/>
            </p:nvGrpSpPr>
            <p:grpSpPr>
              <a:xfrm flipH="1">
                <a:off x="29532683" y="14337230"/>
                <a:ext cx="57600" cy="186737"/>
                <a:chOff x="2890221" y="12245125"/>
                <a:chExt cx="57600" cy="186737"/>
              </a:xfrm>
            </p:grpSpPr>
            <p:sp>
              <p:nvSpPr>
                <p:cNvPr id="648" name="Text Box 3086">
                  <a:extLst>
                    <a:ext uri="{FF2B5EF4-FFF2-40B4-BE49-F238E27FC236}">
                      <a16:creationId xmlns:a16="http://schemas.microsoft.com/office/drawing/2014/main" id="{3E3D67B0-08BF-6531-9723-951B5529EAC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9" name="Text Box 3086">
                  <a:extLst>
                    <a:ext uri="{FF2B5EF4-FFF2-40B4-BE49-F238E27FC236}">
                      <a16:creationId xmlns:a16="http://schemas.microsoft.com/office/drawing/2014/main" id="{BFC23751-CBF8-1F17-28AB-26299BBC465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0" name="Text Box 3086">
                  <a:extLst>
                    <a:ext uri="{FF2B5EF4-FFF2-40B4-BE49-F238E27FC236}">
                      <a16:creationId xmlns:a16="http://schemas.microsoft.com/office/drawing/2014/main" id="{374FAC71-BD06-AAFC-F784-59547EF6428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4" name="link">
                <a:extLst>
                  <a:ext uri="{FF2B5EF4-FFF2-40B4-BE49-F238E27FC236}">
                    <a16:creationId xmlns:a16="http://schemas.microsoft.com/office/drawing/2014/main" id="{8A88F831-FF1F-5640-BD94-0F0278BE1E71}"/>
                  </a:ext>
                </a:extLst>
              </p:cNvPr>
              <p:cNvGrpSpPr/>
              <p:nvPr/>
            </p:nvGrpSpPr>
            <p:grpSpPr>
              <a:xfrm>
                <a:off x="29691472" y="14443930"/>
                <a:ext cx="271971" cy="72000"/>
                <a:chOff x="3760880" y="4097231"/>
                <a:chExt cx="271971" cy="72000"/>
              </a:xfrm>
            </p:grpSpPr>
            <p:sp>
              <p:nvSpPr>
                <p:cNvPr id="645" name="Star: 5 Points 765">
                  <a:hlinkClick r:id="rId94"/>
                  <a:extLst>
                    <a:ext uri="{FF2B5EF4-FFF2-40B4-BE49-F238E27FC236}">
                      <a16:creationId xmlns:a16="http://schemas.microsoft.com/office/drawing/2014/main" id="{670F7578-41D1-3BBE-D2EC-3D07642682F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46" name="Star: 5 Points 766">
                  <a:hlinkClick r:id="rId93"/>
                  <a:extLst>
                    <a:ext uri="{FF2B5EF4-FFF2-40B4-BE49-F238E27FC236}">
                      <a16:creationId xmlns:a16="http://schemas.microsoft.com/office/drawing/2014/main" id="{16724749-1489-2467-B5BB-1D62AFFDFAB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47" name="Star: 5 Points 767">
                  <a:hlinkClick r:id="rId4"/>
                  <a:extLst>
                    <a:ext uri="{FF2B5EF4-FFF2-40B4-BE49-F238E27FC236}">
                      <a16:creationId xmlns:a16="http://schemas.microsoft.com/office/drawing/2014/main" id="{3526D5C4-B090-1AC4-6E65-BD49CC66A4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094" name="FTU - descending thin limb">
              <a:extLst>
                <a:ext uri="{FF2B5EF4-FFF2-40B4-BE49-F238E27FC236}">
                  <a16:creationId xmlns:a16="http://schemas.microsoft.com/office/drawing/2014/main" id="{15D83F70-2A54-AC5A-2800-BEF31F7F9695}"/>
                </a:ext>
              </a:extLst>
            </p:cNvPr>
            <p:cNvGrpSpPr/>
            <p:nvPr/>
          </p:nvGrpSpPr>
          <p:grpSpPr>
            <a:xfrm>
              <a:off x="30290225" y="14550350"/>
              <a:ext cx="1440000" cy="216000"/>
              <a:chOff x="29147230" y="14550350"/>
              <a:chExt cx="1440000" cy="216000"/>
            </a:xfrm>
          </p:grpSpPr>
          <p:sp>
            <p:nvSpPr>
              <p:cNvPr id="630" name="FTU - descending thin limb">
                <a:extLst>
                  <a:ext uri="{FF2B5EF4-FFF2-40B4-BE49-F238E27FC236}">
                    <a16:creationId xmlns:a16="http://schemas.microsoft.com/office/drawing/2014/main" id="{0F6B56D4-58BA-20D2-C156-D60EE617F33E}"/>
                  </a:ext>
                </a:extLst>
              </p:cNvPr>
              <p:cNvSpPr txBox="1"/>
              <p:nvPr/>
            </p:nvSpPr>
            <p:spPr>
              <a:xfrm>
                <a:off x="29147230" y="1455035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Descending thin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32" name="dock">
                <a:extLst>
                  <a:ext uri="{FF2B5EF4-FFF2-40B4-BE49-F238E27FC236}">
                    <a16:creationId xmlns:a16="http://schemas.microsoft.com/office/drawing/2014/main" id="{0728077B-5DA7-C230-45BF-862F672ECBFB}"/>
                  </a:ext>
                </a:extLst>
              </p:cNvPr>
              <p:cNvGrpSpPr/>
              <p:nvPr/>
            </p:nvGrpSpPr>
            <p:grpSpPr>
              <a:xfrm flipH="1">
                <a:off x="29532683" y="14566934"/>
                <a:ext cx="57600" cy="186737"/>
                <a:chOff x="2890221" y="12245125"/>
                <a:chExt cx="57600" cy="186737"/>
              </a:xfrm>
            </p:grpSpPr>
            <p:sp>
              <p:nvSpPr>
                <p:cNvPr id="638" name="Text Box 3086">
                  <a:extLst>
                    <a:ext uri="{FF2B5EF4-FFF2-40B4-BE49-F238E27FC236}">
                      <a16:creationId xmlns:a16="http://schemas.microsoft.com/office/drawing/2014/main" id="{5CEDBF25-982A-45E4-82E3-FBC30163B78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9" name="Text Box 3086">
                  <a:extLst>
                    <a:ext uri="{FF2B5EF4-FFF2-40B4-BE49-F238E27FC236}">
                      <a16:creationId xmlns:a16="http://schemas.microsoft.com/office/drawing/2014/main" id="{9F3F4884-2836-DB44-F3B0-A4D2DED317E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1" name="Text Box 3086">
                  <a:extLst>
                    <a:ext uri="{FF2B5EF4-FFF2-40B4-BE49-F238E27FC236}">
                      <a16:creationId xmlns:a16="http://schemas.microsoft.com/office/drawing/2014/main" id="{56709CAE-C1B1-39CD-C16D-6FC12696A9B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33" name="link">
                <a:extLst>
                  <a:ext uri="{FF2B5EF4-FFF2-40B4-BE49-F238E27FC236}">
                    <a16:creationId xmlns:a16="http://schemas.microsoft.com/office/drawing/2014/main" id="{1BFD8637-D3FE-FF1F-03F7-B98EFB5B3C08}"/>
                  </a:ext>
                </a:extLst>
              </p:cNvPr>
              <p:cNvGrpSpPr/>
              <p:nvPr/>
            </p:nvGrpSpPr>
            <p:grpSpPr>
              <a:xfrm>
                <a:off x="29691472" y="14673634"/>
                <a:ext cx="271971" cy="72000"/>
                <a:chOff x="3760880" y="4097231"/>
                <a:chExt cx="271971" cy="72000"/>
              </a:xfrm>
            </p:grpSpPr>
            <p:sp>
              <p:nvSpPr>
                <p:cNvPr id="634" name="Star: 5 Points 753">
                  <a:hlinkClick r:id="rId95"/>
                  <a:extLst>
                    <a:ext uri="{FF2B5EF4-FFF2-40B4-BE49-F238E27FC236}">
                      <a16:creationId xmlns:a16="http://schemas.microsoft.com/office/drawing/2014/main" id="{3B3CA569-8BA5-543D-1A3A-9364B92137E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5" name="Star: 5 Points 754">
                  <a:hlinkClick r:id="rId93"/>
                  <a:extLst>
                    <a:ext uri="{FF2B5EF4-FFF2-40B4-BE49-F238E27FC236}">
                      <a16:creationId xmlns:a16="http://schemas.microsoft.com/office/drawing/2014/main" id="{3374BC49-2B1B-C9A6-5CAD-CFF6A38A2BF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7" name="Star: 5 Points 755">
                  <a:hlinkClick r:id="rId4"/>
                  <a:extLst>
                    <a:ext uri="{FF2B5EF4-FFF2-40B4-BE49-F238E27FC236}">
                      <a16:creationId xmlns:a16="http://schemas.microsoft.com/office/drawing/2014/main" id="{ACE98690-E974-BA55-7EBF-669E04B0DA5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095" name="FTU - ascending thin limb">
              <a:extLst>
                <a:ext uri="{FF2B5EF4-FFF2-40B4-BE49-F238E27FC236}">
                  <a16:creationId xmlns:a16="http://schemas.microsoft.com/office/drawing/2014/main" id="{41163441-CE63-4D69-9FB5-7648B8803658}"/>
                </a:ext>
              </a:extLst>
            </p:cNvPr>
            <p:cNvGrpSpPr/>
            <p:nvPr/>
          </p:nvGrpSpPr>
          <p:grpSpPr>
            <a:xfrm>
              <a:off x="30290225" y="14780054"/>
              <a:ext cx="1440000" cy="216000"/>
              <a:chOff x="29147230" y="14780054"/>
              <a:chExt cx="1440000" cy="216000"/>
            </a:xfrm>
          </p:grpSpPr>
          <p:sp>
            <p:nvSpPr>
              <p:cNvPr id="614" name="FTU - ascending thin limb">
                <a:extLst>
                  <a:ext uri="{FF2B5EF4-FFF2-40B4-BE49-F238E27FC236}">
                    <a16:creationId xmlns:a16="http://schemas.microsoft.com/office/drawing/2014/main" id="{D4BAC13E-9404-8349-A059-A68DD911D9AF}"/>
                  </a:ext>
                </a:extLst>
              </p:cNvPr>
              <p:cNvSpPr txBox="1"/>
              <p:nvPr/>
            </p:nvSpPr>
            <p:spPr>
              <a:xfrm>
                <a:off x="29147230" y="1478005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Ascending thin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6" name="dock">
                <a:extLst>
                  <a:ext uri="{FF2B5EF4-FFF2-40B4-BE49-F238E27FC236}">
                    <a16:creationId xmlns:a16="http://schemas.microsoft.com/office/drawing/2014/main" id="{313654ED-D0F2-1AE6-9800-A2116AD99AD9}"/>
                  </a:ext>
                </a:extLst>
              </p:cNvPr>
              <p:cNvGrpSpPr/>
              <p:nvPr/>
            </p:nvGrpSpPr>
            <p:grpSpPr>
              <a:xfrm flipH="1">
                <a:off x="29532683" y="14796638"/>
                <a:ext cx="57600" cy="186737"/>
                <a:chOff x="2890221" y="12245125"/>
                <a:chExt cx="57600" cy="186737"/>
              </a:xfrm>
            </p:grpSpPr>
            <p:sp>
              <p:nvSpPr>
                <p:cNvPr id="623" name="Text Box 3086">
                  <a:extLst>
                    <a:ext uri="{FF2B5EF4-FFF2-40B4-BE49-F238E27FC236}">
                      <a16:creationId xmlns:a16="http://schemas.microsoft.com/office/drawing/2014/main" id="{0883F691-006E-FF3D-0568-7EFE58FDC38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4" name="Text Box 3086">
                  <a:extLst>
                    <a:ext uri="{FF2B5EF4-FFF2-40B4-BE49-F238E27FC236}">
                      <a16:creationId xmlns:a16="http://schemas.microsoft.com/office/drawing/2014/main" id="{23FA573C-BE5D-5002-0528-234946FE195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5" name="Text Box 3086">
                  <a:extLst>
                    <a:ext uri="{FF2B5EF4-FFF2-40B4-BE49-F238E27FC236}">
                      <a16:creationId xmlns:a16="http://schemas.microsoft.com/office/drawing/2014/main" id="{F828CEC4-EFAA-311F-DA9E-275392A068F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7" name="link">
                <a:extLst>
                  <a:ext uri="{FF2B5EF4-FFF2-40B4-BE49-F238E27FC236}">
                    <a16:creationId xmlns:a16="http://schemas.microsoft.com/office/drawing/2014/main" id="{48C599B5-A434-4BED-19BE-708941D3025E}"/>
                  </a:ext>
                </a:extLst>
              </p:cNvPr>
              <p:cNvGrpSpPr/>
              <p:nvPr/>
            </p:nvGrpSpPr>
            <p:grpSpPr>
              <a:xfrm>
                <a:off x="29691472" y="14903338"/>
                <a:ext cx="271971" cy="72000"/>
                <a:chOff x="3760880" y="4097231"/>
                <a:chExt cx="271971" cy="72000"/>
              </a:xfrm>
            </p:grpSpPr>
            <p:sp>
              <p:nvSpPr>
                <p:cNvPr id="618" name="Star: 5 Points 739">
                  <a:hlinkClick r:id="rId96"/>
                  <a:extLst>
                    <a:ext uri="{FF2B5EF4-FFF2-40B4-BE49-F238E27FC236}">
                      <a16:creationId xmlns:a16="http://schemas.microsoft.com/office/drawing/2014/main" id="{1D0646FC-0DFC-A323-33D2-CE007ACCA10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9" name="Star: 5 Points 740">
                  <a:hlinkClick r:id="rId93"/>
                  <a:extLst>
                    <a:ext uri="{FF2B5EF4-FFF2-40B4-BE49-F238E27FC236}">
                      <a16:creationId xmlns:a16="http://schemas.microsoft.com/office/drawing/2014/main" id="{806047E6-8943-1615-1AA9-BC686587111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0" name="Star: 5 Points 741">
                  <a:hlinkClick r:id="rId4"/>
                  <a:extLst>
                    <a:ext uri="{FF2B5EF4-FFF2-40B4-BE49-F238E27FC236}">
                      <a16:creationId xmlns:a16="http://schemas.microsoft.com/office/drawing/2014/main" id="{00E4FFB0-1421-981F-FFCC-61C72CDB46E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096" name="FTU - distal straight tubule">
              <a:extLst>
                <a:ext uri="{FF2B5EF4-FFF2-40B4-BE49-F238E27FC236}">
                  <a16:creationId xmlns:a16="http://schemas.microsoft.com/office/drawing/2014/main" id="{A3467C8A-96A5-9072-B954-017C99229B33}"/>
                </a:ext>
              </a:extLst>
            </p:cNvPr>
            <p:cNvGrpSpPr/>
            <p:nvPr/>
          </p:nvGrpSpPr>
          <p:grpSpPr>
            <a:xfrm>
              <a:off x="30290225" y="15009758"/>
              <a:ext cx="1440000" cy="216000"/>
              <a:chOff x="29147230" y="15009758"/>
              <a:chExt cx="1440000" cy="216000"/>
            </a:xfrm>
          </p:grpSpPr>
          <p:sp>
            <p:nvSpPr>
              <p:cNvPr id="565" name="FTU - distal straight tubule">
                <a:extLst>
                  <a:ext uri="{FF2B5EF4-FFF2-40B4-BE49-F238E27FC236}">
                    <a16:creationId xmlns:a16="http://schemas.microsoft.com/office/drawing/2014/main" id="{4506E252-81C6-0FBB-3520-456BBDED2F99}"/>
                  </a:ext>
                </a:extLst>
              </p:cNvPr>
              <p:cNvSpPr txBox="1"/>
              <p:nvPr/>
            </p:nvSpPr>
            <p:spPr>
              <a:xfrm>
                <a:off x="29147230" y="1500975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straight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68" name="dock">
                <a:extLst>
                  <a:ext uri="{FF2B5EF4-FFF2-40B4-BE49-F238E27FC236}">
                    <a16:creationId xmlns:a16="http://schemas.microsoft.com/office/drawing/2014/main" id="{337DA6F4-17E3-24B7-1EBB-ED29F6D39DAB}"/>
                  </a:ext>
                </a:extLst>
              </p:cNvPr>
              <p:cNvGrpSpPr/>
              <p:nvPr/>
            </p:nvGrpSpPr>
            <p:grpSpPr>
              <a:xfrm flipH="1">
                <a:off x="29532683" y="15026342"/>
                <a:ext cx="57600" cy="186737"/>
                <a:chOff x="2890221" y="12245125"/>
                <a:chExt cx="57600" cy="186737"/>
              </a:xfrm>
            </p:grpSpPr>
            <p:sp>
              <p:nvSpPr>
                <p:cNvPr id="595" name="Text Box 3086">
                  <a:extLst>
                    <a:ext uri="{FF2B5EF4-FFF2-40B4-BE49-F238E27FC236}">
                      <a16:creationId xmlns:a16="http://schemas.microsoft.com/office/drawing/2014/main" id="{77619141-39E4-A79A-C6F5-C85CA52CF46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96" name="Text Box 3086">
                  <a:extLst>
                    <a:ext uri="{FF2B5EF4-FFF2-40B4-BE49-F238E27FC236}">
                      <a16:creationId xmlns:a16="http://schemas.microsoft.com/office/drawing/2014/main" id="{D687BC7D-7510-44D8-54FB-C1CAF3BD44E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97" name="Text Box 3086">
                  <a:extLst>
                    <a:ext uri="{FF2B5EF4-FFF2-40B4-BE49-F238E27FC236}">
                      <a16:creationId xmlns:a16="http://schemas.microsoft.com/office/drawing/2014/main" id="{6C9EA11E-E2EF-EC32-CA6D-EE120AAF4EF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89" name="link">
                <a:extLst>
                  <a:ext uri="{FF2B5EF4-FFF2-40B4-BE49-F238E27FC236}">
                    <a16:creationId xmlns:a16="http://schemas.microsoft.com/office/drawing/2014/main" id="{8C962BAA-5BCC-91E8-FBA0-78035F328A41}"/>
                  </a:ext>
                </a:extLst>
              </p:cNvPr>
              <p:cNvGrpSpPr/>
              <p:nvPr/>
            </p:nvGrpSpPr>
            <p:grpSpPr>
              <a:xfrm>
                <a:off x="29691472" y="15133042"/>
                <a:ext cx="271971" cy="72000"/>
                <a:chOff x="3760880" y="4097231"/>
                <a:chExt cx="271971" cy="72000"/>
              </a:xfrm>
            </p:grpSpPr>
            <p:sp>
              <p:nvSpPr>
                <p:cNvPr id="590" name="Star: 5 Points 727">
                  <a:hlinkClick r:id="rId96"/>
                  <a:extLst>
                    <a:ext uri="{FF2B5EF4-FFF2-40B4-BE49-F238E27FC236}">
                      <a16:creationId xmlns:a16="http://schemas.microsoft.com/office/drawing/2014/main" id="{2C46A6AC-8DDE-889F-E1CF-A449F08EAD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91" name="Star: 5 Points 728">
                  <a:hlinkClick r:id="rId93"/>
                  <a:extLst>
                    <a:ext uri="{FF2B5EF4-FFF2-40B4-BE49-F238E27FC236}">
                      <a16:creationId xmlns:a16="http://schemas.microsoft.com/office/drawing/2014/main" id="{FA631632-39A4-A7F1-97B0-EBBC2CF4B10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92" name="Star: 5 Points 729">
                  <a:hlinkClick r:id="rId4"/>
                  <a:extLst>
                    <a:ext uri="{FF2B5EF4-FFF2-40B4-BE49-F238E27FC236}">
                      <a16:creationId xmlns:a16="http://schemas.microsoft.com/office/drawing/2014/main" id="{FBC31CE0-7364-2DA8-BAFA-7BAB9BA2735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097" name="FTU - final thick ascending limb">
              <a:extLst>
                <a:ext uri="{FF2B5EF4-FFF2-40B4-BE49-F238E27FC236}">
                  <a16:creationId xmlns:a16="http://schemas.microsoft.com/office/drawing/2014/main" id="{400689D6-B658-418D-0A13-8232529A0C22}"/>
                </a:ext>
              </a:extLst>
            </p:cNvPr>
            <p:cNvGrpSpPr/>
            <p:nvPr/>
          </p:nvGrpSpPr>
          <p:grpSpPr>
            <a:xfrm>
              <a:off x="30290225" y="15239462"/>
              <a:ext cx="1440000" cy="216000"/>
              <a:chOff x="29147230" y="15239462"/>
              <a:chExt cx="1440000" cy="216000"/>
            </a:xfrm>
          </p:grpSpPr>
          <p:sp>
            <p:nvSpPr>
              <p:cNvPr id="548" name="FTU - final thick ascending limb">
                <a:extLst>
                  <a:ext uri="{FF2B5EF4-FFF2-40B4-BE49-F238E27FC236}">
                    <a16:creationId xmlns:a16="http://schemas.microsoft.com/office/drawing/2014/main" id="{FB6B155E-EB3C-6046-7ABB-DB5D81ECF7C2}"/>
                  </a:ext>
                </a:extLst>
              </p:cNvPr>
              <p:cNvSpPr txBox="1"/>
              <p:nvPr/>
            </p:nvSpPr>
            <p:spPr>
              <a:xfrm>
                <a:off x="29147230" y="1523946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Final thick ascending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49" name="dock">
                <a:extLst>
                  <a:ext uri="{FF2B5EF4-FFF2-40B4-BE49-F238E27FC236}">
                    <a16:creationId xmlns:a16="http://schemas.microsoft.com/office/drawing/2014/main" id="{A964A1E1-12E1-3F20-61E6-5B64925D2B15}"/>
                  </a:ext>
                </a:extLst>
              </p:cNvPr>
              <p:cNvGrpSpPr/>
              <p:nvPr/>
            </p:nvGrpSpPr>
            <p:grpSpPr>
              <a:xfrm flipH="1">
                <a:off x="29532683" y="15256046"/>
                <a:ext cx="57600" cy="186737"/>
                <a:chOff x="2890221" y="12245125"/>
                <a:chExt cx="57600" cy="186737"/>
              </a:xfrm>
            </p:grpSpPr>
            <p:sp>
              <p:nvSpPr>
                <p:cNvPr id="559" name="Text Box 3086">
                  <a:extLst>
                    <a:ext uri="{FF2B5EF4-FFF2-40B4-BE49-F238E27FC236}">
                      <a16:creationId xmlns:a16="http://schemas.microsoft.com/office/drawing/2014/main" id="{1A380B21-43F6-42EA-727B-2ED6DB41ED6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0" name="Text Box 3086">
                  <a:extLst>
                    <a:ext uri="{FF2B5EF4-FFF2-40B4-BE49-F238E27FC236}">
                      <a16:creationId xmlns:a16="http://schemas.microsoft.com/office/drawing/2014/main" id="{E2C81FB1-A2C2-34A1-F531-7F85DA164BF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4" name="Text Box 3086">
                  <a:extLst>
                    <a:ext uri="{FF2B5EF4-FFF2-40B4-BE49-F238E27FC236}">
                      <a16:creationId xmlns:a16="http://schemas.microsoft.com/office/drawing/2014/main" id="{188FF5B6-F20B-3639-E029-C4BA59FED2A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54" name="link">
                <a:extLst>
                  <a:ext uri="{FF2B5EF4-FFF2-40B4-BE49-F238E27FC236}">
                    <a16:creationId xmlns:a16="http://schemas.microsoft.com/office/drawing/2014/main" id="{ABFF3C68-94F9-8170-DA19-001FBBC4389B}"/>
                  </a:ext>
                </a:extLst>
              </p:cNvPr>
              <p:cNvGrpSpPr/>
              <p:nvPr/>
            </p:nvGrpSpPr>
            <p:grpSpPr>
              <a:xfrm>
                <a:off x="29691472" y="15362746"/>
                <a:ext cx="271971" cy="72000"/>
                <a:chOff x="3760880" y="4097231"/>
                <a:chExt cx="271971" cy="72000"/>
              </a:xfrm>
            </p:grpSpPr>
            <p:sp>
              <p:nvSpPr>
                <p:cNvPr id="556" name="Star: 5 Points 715">
                  <a:hlinkClick r:id="rId96"/>
                  <a:extLst>
                    <a:ext uri="{FF2B5EF4-FFF2-40B4-BE49-F238E27FC236}">
                      <a16:creationId xmlns:a16="http://schemas.microsoft.com/office/drawing/2014/main" id="{4EB471A6-4C0B-27F0-F1D3-7D75251CDAB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57" name="Star: 5 Points 716">
                  <a:hlinkClick r:id="rId93"/>
                  <a:extLst>
                    <a:ext uri="{FF2B5EF4-FFF2-40B4-BE49-F238E27FC236}">
                      <a16:creationId xmlns:a16="http://schemas.microsoft.com/office/drawing/2014/main" id="{CDE41ED5-09AC-C996-6545-503554ED170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58" name="Star: 5 Points 717">
                  <a:hlinkClick r:id="rId4"/>
                  <a:extLst>
                    <a:ext uri="{FF2B5EF4-FFF2-40B4-BE49-F238E27FC236}">
                      <a16:creationId xmlns:a16="http://schemas.microsoft.com/office/drawing/2014/main" id="{5BE9FA2C-2FFE-17B1-96B0-4EAFB88B6ED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098" name="FTU - distal convoluted tubule">
              <a:extLst>
                <a:ext uri="{FF2B5EF4-FFF2-40B4-BE49-F238E27FC236}">
                  <a16:creationId xmlns:a16="http://schemas.microsoft.com/office/drawing/2014/main" id="{5D9671E0-F9C7-CB35-7F49-6AB698FABCDB}"/>
                </a:ext>
              </a:extLst>
            </p:cNvPr>
            <p:cNvGrpSpPr/>
            <p:nvPr/>
          </p:nvGrpSpPr>
          <p:grpSpPr>
            <a:xfrm>
              <a:off x="30290225" y="15469166"/>
              <a:ext cx="1440000" cy="216000"/>
              <a:chOff x="29147230" y="15469166"/>
              <a:chExt cx="1440000" cy="216000"/>
            </a:xfrm>
          </p:grpSpPr>
          <p:sp>
            <p:nvSpPr>
              <p:cNvPr id="532" name="FTU - distal convoluted tubule">
                <a:extLst>
                  <a:ext uri="{FF2B5EF4-FFF2-40B4-BE49-F238E27FC236}">
                    <a16:creationId xmlns:a16="http://schemas.microsoft.com/office/drawing/2014/main" id="{0920D8CB-31E2-3A9F-620D-78543B97CB03}"/>
                  </a:ext>
                </a:extLst>
              </p:cNvPr>
              <p:cNvSpPr txBox="1"/>
              <p:nvPr/>
            </p:nvSpPr>
            <p:spPr>
              <a:xfrm>
                <a:off x="29147230" y="1546916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convoluted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33" name="dock">
                <a:extLst>
                  <a:ext uri="{FF2B5EF4-FFF2-40B4-BE49-F238E27FC236}">
                    <a16:creationId xmlns:a16="http://schemas.microsoft.com/office/drawing/2014/main" id="{19515198-E972-873E-DC15-91EB2B308832}"/>
                  </a:ext>
                </a:extLst>
              </p:cNvPr>
              <p:cNvGrpSpPr/>
              <p:nvPr/>
            </p:nvGrpSpPr>
            <p:grpSpPr>
              <a:xfrm flipH="1">
                <a:off x="29532683" y="15485750"/>
                <a:ext cx="57600" cy="186737"/>
                <a:chOff x="2890221" y="12245125"/>
                <a:chExt cx="57600" cy="186737"/>
              </a:xfrm>
            </p:grpSpPr>
            <p:sp>
              <p:nvSpPr>
                <p:cNvPr id="543" name="Text Box 3086">
                  <a:extLst>
                    <a:ext uri="{FF2B5EF4-FFF2-40B4-BE49-F238E27FC236}">
                      <a16:creationId xmlns:a16="http://schemas.microsoft.com/office/drawing/2014/main" id="{D8C3FDAF-977C-94C1-3C79-7A88736EA33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4" name="Text Box 3086">
                  <a:extLst>
                    <a:ext uri="{FF2B5EF4-FFF2-40B4-BE49-F238E27FC236}">
                      <a16:creationId xmlns:a16="http://schemas.microsoft.com/office/drawing/2014/main" id="{2BCD98FB-F70D-106F-703D-8FCBEF669F3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7" name="Text Box 3086">
                  <a:extLst>
                    <a:ext uri="{FF2B5EF4-FFF2-40B4-BE49-F238E27FC236}">
                      <a16:creationId xmlns:a16="http://schemas.microsoft.com/office/drawing/2014/main" id="{EBF32BDB-DAD8-899B-DAA5-C100B070191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38" name="link">
                <a:extLst>
                  <a:ext uri="{FF2B5EF4-FFF2-40B4-BE49-F238E27FC236}">
                    <a16:creationId xmlns:a16="http://schemas.microsoft.com/office/drawing/2014/main" id="{ADDA3593-EE7D-842C-DB17-8250E36BCF1D}"/>
                  </a:ext>
                </a:extLst>
              </p:cNvPr>
              <p:cNvGrpSpPr/>
              <p:nvPr/>
            </p:nvGrpSpPr>
            <p:grpSpPr>
              <a:xfrm>
                <a:off x="29691472" y="15592450"/>
                <a:ext cx="271971" cy="72000"/>
                <a:chOff x="3760880" y="4097231"/>
                <a:chExt cx="271971" cy="72000"/>
              </a:xfrm>
            </p:grpSpPr>
            <p:sp>
              <p:nvSpPr>
                <p:cNvPr id="540" name="Star: 5 Points 703">
                  <a:hlinkClick r:id="rId97"/>
                  <a:extLst>
                    <a:ext uri="{FF2B5EF4-FFF2-40B4-BE49-F238E27FC236}">
                      <a16:creationId xmlns:a16="http://schemas.microsoft.com/office/drawing/2014/main" id="{8F54FF76-6C88-7424-8C41-DD28A63289F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41" name="Star: 5 Points 704">
                  <a:hlinkClick r:id="rId93"/>
                  <a:extLst>
                    <a:ext uri="{FF2B5EF4-FFF2-40B4-BE49-F238E27FC236}">
                      <a16:creationId xmlns:a16="http://schemas.microsoft.com/office/drawing/2014/main" id="{5036F0D4-3A03-FE47-B546-B4EB5B063D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42" name="Star: 5 Points 705">
                  <a:hlinkClick r:id="rId4"/>
                  <a:extLst>
                    <a:ext uri="{FF2B5EF4-FFF2-40B4-BE49-F238E27FC236}">
                      <a16:creationId xmlns:a16="http://schemas.microsoft.com/office/drawing/2014/main" id="{FC742D54-1D22-6087-95B1-25B79526485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099" name="FTU - connecting tubule">
              <a:extLst>
                <a:ext uri="{FF2B5EF4-FFF2-40B4-BE49-F238E27FC236}">
                  <a16:creationId xmlns:a16="http://schemas.microsoft.com/office/drawing/2014/main" id="{484A25CA-A3E4-1062-5694-0E00DEF05E65}"/>
                </a:ext>
              </a:extLst>
            </p:cNvPr>
            <p:cNvGrpSpPr/>
            <p:nvPr/>
          </p:nvGrpSpPr>
          <p:grpSpPr>
            <a:xfrm>
              <a:off x="30290225" y="15698870"/>
              <a:ext cx="1440000" cy="216000"/>
              <a:chOff x="29147230" y="15698870"/>
              <a:chExt cx="1440000" cy="216000"/>
            </a:xfrm>
          </p:grpSpPr>
          <p:sp>
            <p:nvSpPr>
              <p:cNvPr id="497" name="FTU - connecting tubule">
                <a:extLst>
                  <a:ext uri="{FF2B5EF4-FFF2-40B4-BE49-F238E27FC236}">
                    <a16:creationId xmlns:a16="http://schemas.microsoft.com/office/drawing/2014/main" id="{716F9B09-E08F-DB4A-2258-8126968C3856}"/>
                  </a:ext>
                </a:extLst>
              </p:cNvPr>
              <p:cNvSpPr txBox="1"/>
              <p:nvPr/>
            </p:nvSpPr>
            <p:spPr>
              <a:xfrm>
                <a:off x="29147230" y="1569887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Connecting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498" name="dock">
                <a:extLst>
                  <a:ext uri="{FF2B5EF4-FFF2-40B4-BE49-F238E27FC236}">
                    <a16:creationId xmlns:a16="http://schemas.microsoft.com/office/drawing/2014/main" id="{FF689BFE-5F08-B176-6A85-2AEB94E754BB}"/>
                  </a:ext>
                </a:extLst>
              </p:cNvPr>
              <p:cNvGrpSpPr/>
              <p:nvPr/>
            </p:nvGrpSpPr>
            <p:grpSpPr>
              <a:xfrm flipH="1">
                <a:off x="29532683" y="15715454"/>
                <a:ext cx="57600" cy="186737"/>
                <a:chOff x="2890221" y="12245125"/>
                <a:chExt cx="57600" cy="186737"/>
              </a:xfrm>
            </p:grpSpPr>
            <p:sp>
              <p:nvSpPr>
                <p:cNvPr id="527" name="Text Box 3086">
                  <a:extLst>
                    <a:ext uri="{FF2B5EF4-FFF2-40B4-BE49-F238E27FC236}">
                      <a16:creationId xmlns:a16="http://schemas.microsoft.com/office/drawing/2014/main" id="{A9BDFD4C-E167-1AF5-F3B9-9C350A44063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28" name="Text Box 3086">
                  <a:extLst>
                    <a:ext uri="{FF2B5EF4-FFF2-40B4-BE49-F238E27FC236}">
                      <a16:creationId xmlns:a16="http://schemas.microsoft.com/office/drawing/2014/main" id="{E76ED8C8-B91C-30C0-5E91-C2546A1B200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31" name="Text Box 3086">
                  <a:extLst>
                    <a:ext uri="{FF2B5EF4-FFF2-40B4-BE49-F238E27FC236}">
                      <a16:creationId xmlns:a16="http://schemas.microsoft.com/office/drawing/2014/main" id="{F4A38584-3E90-7F13-5FCD-513916C541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22" name="link">
                <a:extLst>
                  <a:ext uri="{FF2B5EF4-FFF2-40B4-BE49-F238E27FC236}">
                    <a16:creationId xmlns:a16="http://schemas.microsoft.com/office/drawing/2014/main" id="{65F18C73-8A6B-458F-412D-335309F232D9}"/>
                  </a:ext>
                </a:extLst>
              </p:cNvPr>
              <p:cNvGrpSpPr/>
              <p:nvPr/>
            </p:nvGrpSpPr>
            <p:grpSpPr>
              <a:xfrm>
                <a:off x="29691472" y="15822154"/>
                <a:ext cx="271971" cy="72000"/>
                <a:chOff x="3760880" y="4097231"/>
                <a:chExt cx="271971" cy="72000"/>
              </a:xfrm>
            </p:grpSpPr>
            <p:sp>
              <p:nvSpPr>
                <p:cNvPr id="524" name="Star: 5 Points 691">
                  <a:hlinkClick r:id="rId98"/>
                  <a:extLst>
                    <a:ext uri="{FF2B5EF4-FFF2-40B4-BE49-F238E27FC236}">
                      <a16:creationId xmlns:a16="http://schemas.microsoft.com/office/drawing/2014/main" id="{8DD30D61-5A2E-BE4C-E10D-C8ECB644F2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25" name="Star: 5 Points 692">
                  <a:hlinkClick r:id="rId99"/>
                  <a:extLst>
                    <a:ext uri="{FF2B5EF4-FFF2-40B4-BE49-F238E27FC236}">
                      <a16:creationId xmlns:a16="http://schemas.microsoft.com/office/drawing/2014/main" id="{C2FC7921-10C5-F0CD-9F56-54A4AD8B3B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26" name="Star: 5 Points 693">
                  <a:hlinkClick r:id="rId4"/>
                  <a:extLst>
                    <a:ext uri="{FF2B5EF4-FFF2-40B4-BE49-F238E27FC236}">
                      <a16:creationId xmlns:a16="http://schemas.microsoft.com/office/drawing/2014/main" id="{ADB967C5-9878-755B-4860-A094461D69E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100" name="FTU - cortical connecting tubule">
              <a:extLst>
                <a:ext uri="{FF2B5EF4-FFF2-40B4-BE49-F238E27FC236}">
                  <a16:creationId xmlns:a16="http://schemas.microsoft.com/office/drawing/2014/main" id="{1B60524E-C776-6B1D-26B1-FC213E076A44}"/>
                </a:ext>
              </a:extLst>
            </p:cNvPr>
            <p:cNvGrpSpPr/>
            <p:nvPr/>
          </p:nvGrpSpPr>
          <p:grpSpPr>
            <a:xfrm>
              <a:off x="30290225" y="15928574"/>
              <a:ext cx="1440000" cy="216000"/>
              <a:chOff x="29147230" y="15928574"/>
              <a:chExt cx="1440000" cy="216000"/>
            </a:xfrm>
          </p:grpSpPr>
          <p:sp>
            <p:nvSpPr>
              <p:cNvPr id="9151" name="FTU - cortical connecting tubule">
                <a:extLst>
                  <a:ext uri="{FF2B5EF4-FFF2-40B4-BE49-F238E27FC236}">
                    <a16:creationId xmlns:a16="http://schemas.microsoft.com/office/drawing/2014/main" id="{E1F02B5D-A853-D5AC-740E-4324516D83F7}"/>
                  </a:ext>
                </a:extLst>
              </p:cNvPr>
              <p:cNvSpPr txBox="1"/>
              <p:nvPr/>
            </p:nvSpPr>
            <p:spPr>
              <a:xfrm>
                <a:off x="29147230" y="1592857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8938" marR="0" lvl="0" indent="-3175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Cortical connecting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415" name="dock">
                <a:extLst>
                  <a:ext uri="{FF2B5EF4-FFF2-40B4-BE49-F238E27FC236}">
                    <a16:creationId xmlns:a16="http://schemas.microsoft.com/office/drawing/2014/main" id="{44A3BCAA-2350-64A5-84ED-314AE40F5FEC}"/>
                  </a:ext>
                </a:extLst>
              </p:cNvPr>
              <p:cNvGrpSpPr/>
              <p:nvPr/>
            </p:nvGrpSpPr>
            <p:grpSpPr>
              <a:xfrm flipH="1">
                <a:off x="29532683" y="15945158"/>
                <a:ext cx="57600" cy="186737"/>
                <a:chOff x="2890221" y="12245125"/>
                <a:chExt cx="57600" cy="186737"/>
              </a:xfrm>
            </p:grpSpPr>
            <p:sp>
              <p:nvSpPr>
                <p:cNvPr id="492" name="Text Box 3086">
                  <a:extLst>
                    <a:ext uri="{FF2B5EF4-FFF2-40B4-BE49-F238E27FC236}">
                      <a16:creationId xmlns:a16="http://schemas.microsoft.com/office/drawing/2014/main" id="{4D2BDCB1-3A7A-3753-F46A-29BA1AA36C3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3" name="Text Box 3086">
                  <a:extLst>
                    <a:ext uri="{FF2B5EF4-FFF2-40B4-BE49-F238E27FC236}">
                      <a16:creationId xmlns:a16="http://schemas.microsoft.com/office/drawing/2014/main" id="{B2E9BD39-8433-C8E5-0221-134C995E81E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6" name="Text Box 3086">
                  <a:extLst>
                    <a:ext uri="{FF2B5EF4-FFF2-40B4-BE49-F238E27FC236}">
                      <a16:creationId xmlns:a16="http://schemas.microsoft.com/office/drawing/2014/main" id="{8B021BAE-6485-F58E-782D-1437A9C2176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84" name="link">
                <a:extLst>
                  <a:ext uri="{FF2B5EF4-FFF2-40B4-BE49-F238E27FC236}">
                    <a16:creationId xmlns:a16="http://schemas.microsoft.com/office/drawing/2014/main" id="{29CF9288-95E1-7654-5644-7CDC906F1ED6}"/>
                  </a:ext>
                </a:extLst>
              </p:cNvPr>
              <p:cNvGrpSpPr/>
              <p:nvPr/>
            </p:nvGrpSpPr>
            <p:grpSpPr>
              <a:xfrm>
                <a:off x="29691472" y="16051858"/>
                <a:ext cx="271971" cy="72000"/>
                <a:chOff x="3760880" y="4097231"/>
                <a:chExt cx="271971" cy="72000"/>
              </a:xfrm>
            </p:grpSpPr>
            <p:sp>
              <p:nvSpPr>
                <p:cNvPr id="486" name="Star: 5 Points 679">
                  <a:hlinkClick r:id="rId98"/>
                  <a:extLst>
                    <a:ext uri="{FF2B5EF4-FFF2-40B4-BE49-F238E27FC236}">
                      <a16:creationId xmlns:a16="http://schemas.microsoft.com/office/drawing/2014/main" id="{548493D7-C880-4B5C-9833-E473BE0522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90" name="Star: 5 Points 680">
                  <a:hlinkClick r:id="rId99"/>
                  <a:extLst>
                    <a:ext uri="{FF2B5EF4-FFF2-40B4-BE49-F238E27FC236}">
                      <a16:creationId xmlns:a16="http://schemas.microsoft.com/office/drawing/2014/main" id="{0F855B59-3ACE-74CA-4D3C-924D13B47D9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91" name="Star: 5 Points 681">
                  <a:hlinkClick r:id="rId4"/>
                  <a:extLst>
                    <a:ext uri="{FF2B5EF4-FFF2-40B4-BE49-F238E27FC236}">
                      <a16:creationId xmlns:a16="http://schemas.microsoft.com/office/drawing/2014/main" id="{88540A97-69CF-ABB7-F054-B829797BCF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101" name="FTU - outer medullary col. duct">
              <a:extLst>
                <a:ext uri="{FF2B5EF4-FFF2-40B4-BE49-F238E27FC236}">
                  <a16:creationId xmlns:a16="http://schemas.microsoft.com/office/drawing/2014/main" id="{EE45148F-238E-9F2C-AEAB-9D82D331E05C}"/>
                </a:ext>
              </a:extLst>
            </p:cNvPr>
            <p:cNvGrpSpPr/>
            <p:nvPr/>
          </p:nvGrpSpPr>
          <p:grpSpPr>
            <a:xfrm>
              <a:off x="30290225" y="16158278"/>
              <a:ext cx="1440000" cy="216000"/>
              <a:chOff x="29147230" y="16158278"/>
              <a:chExt cx="1440000" cy="216000"/>
            </a:xfrm>
          </p:grpSpPr>
          <p:sp>
            <p:nvSpPr>
              <p:cNvPr id="9142" name="FTU - outer medullary col. duct">
                <a:extLst>
                  <a:ext uri="{FF2B5EF4-FFF2-40B4-BE49-F238E27FC236}">
                    <a16:creationId xmlns:a16="http://schemas.microsoft.com/office/drawing/2014/main" id="{02C82EBC-D433-FE1F-87A6-180E4E53EB13}"/>
                  </a:ext>
                </a:extLst>
              </p:cNvPr>
              <p:cNvSpPr txBox="1"/>
              <p:nvPr/>
            </p:nvSpPr>
            <p:spPr>
              <a:xfrm>
                <a:off x="29147230" y="1615827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Outer medullary col.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143" name="dock">
                <a:extLst>
                  <a:ext uri="{FF2B5EF4-FFF2-40B4-BE49-F238E27FC236}">
                    <a16:creationId xmlns:a16="http://schemas.microsoft.com/office/drawing/2014/main" id="{2DA6D02A-B92B-30EC-1059-482ACD991D92}"/>
                  </a:ext>
                </a:extLst>
              </p:cNvPr>
              <p:cNvGrpSpPr/>
              <p:nvPr/>
            </p:nvGrpSpPr>
            <p:grpSpPr>
              <a:xfrm flipH="1">
                <a:off x="29532683" y="16174862"/>
                <a:ext cx="57600" cy="186737"/>
                <a:chOff x="2890221" y="12245125"/>
                <a:chExt cx="57600" cy="186737"/>
              </a:xfrm>
            </p:grpSpPr>
            <p:sp>
              <p:nvSpPr>
                <p:cNvPr id="9148" name="Text Box 3086">
                  <a:extLst>
                    <a:ext uri="{FF2B5EF4-FFF2-40B4-BE49-F238E27FC236}">
                      <a16:creationId xmlns:a16="http://schemas.microsoft.com/office/drawing/2014/main" id="{72AB280D-C93B-86EF-B943-7CC3A064B0D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49" name="Text Box 3086">
                  <a:extLst>
                    <a:ext uri="{FF2B5EF4-FFF2-40B4-BE49-F238E27FC236}">
                      <a16:creationId xmlns:a16="http://schemas.microsoft.com/office/drawing/2014/main" id="{DBFAA0EC-8203-F399-F5B5-92135D3D315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50" name="Text Box 3086">
                  <a:extLst>
                    <a:ext uri="{FF2B5EF4-FFF2-40B4-BE49-F238E27FC236}">
                      <a16:creationId xmlns:a16="http://schemas.microsoft.com/office/drawing/2014/main" id="{A4FF954B-9691-BB29-8DE6-D4CB210FB88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144" name="link">
                <a:extLst>
                  <a:ext uri="{FF2B5EF4-FFF2-40B4-BE49-F238E27FC236}">
                    <a16:creationId xmlns:a16="http://schemas.microsoft.com/office/drawing/2014/main" id="{8BF1705F-2E49-0930-6E0A-93B9F38B1A32}"/>
                  </a:ext>
                </a:extLst>
              </p:cNvPr>
              <p:cNvGrpSpPr/>
              <p:nvPr/>
            </p:nvGrpSpPr>
            <p:grpSpPr>
              <a:xfrm>
                <a:off x="29691472" y="16281562"/>
                <a:ext cx="271971" cy="72000"/>
                <a:chOff x="3760880" y="4097231"/>
                <a:chExt cx="271971" cy="72000"/>
              </a:xfrm>
            </p:grpSpPr>
            <p:sp>
              <p:nvSpPr>
                <p:cNvPr id="9145" name="Star: 5 Points 667">
                  <a:hlinkClick r:id="rId98"/>
                  <a:extLst>
                    <a:ext uri="{FF2B5EF4-FFF2-40B4-BE49-F238E27FC236}">
                      <a16:creationId xmlns:a16="http://schemas.microsoft.com/office/drawing/2014/main" id="{4E8CC21F-6046-C838-57D2-C436FAAF64C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46" name="Star: 5 Points 668">
                  <a:hlinkClick r:id="rId99"/>
                  <a:extLst>
                    <a:ext uri="{FF2B5EF4-FFF2-40B4-BE49-F238E27FC236}">
                      <a16:creationId xmlns:a16="http://schemas.microsoft.com/office/drawing/2014/main" id="{0F735DC4-C698-8C77-72A1-6F25D3BCB94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47" name="Star: 5 Points 669">
                  <a:hlinkClick r:id="rId4"/>
                  <a:extLst>
                    <a:ext uri="{FF2B5EF4-FFF2-40B4-BE49-F238E27FC236}">
                      <a16:creationId xmlns:a16="http://schemas.microsoft.com/office/drawing/2014/main" id="{F71776D5-D365-0987-B953-99E07431C72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102" name="FTU - inner medullary col. duct">
              <a:extLst>
                <a:ext uri="{FF2B5EF4-FFF2-40B4-BE49-F238E27FC236}">
                  <a16:creationId xmlns:a16="http://schemas.microsoft.com/office/drawing/2014/main" id="{23E07D81-7857-4D5C-40AA-77265B0BEA3E}"/>
                </a:ext>
              </a:extLst>
            </p:cNvPr>
            <p:cNvGrpSpPr/>
            <p:nvPr/>
          </p:nvGrpSpPr>
          <p:grpSpPr>
            <a:xfrm>
              <a:off x="30290225" y="16387982"/>
              <a:ext cx="1440000" cy="216000"/>
              <a:chOff x="29147230" y="16387982"/>
              <a:chExt cx="1440000" cy="216000"/>
            </a:xfrm>
          </p:grpSpPr>
          <p:sp>
            <p:nvSpPr>
              <p:cNvPr id="9133" name="FTU - inner medullary col. duct">
                <a:extLst>
                  <a:ext uri="{FF2B5EF4-FFF2-40B4-BE49-F238E27FC236}">
                    <a16:creationId xmlns:a16="http://schemas.microsoft.com/office/drawing/2014/main" id="{0E5C621B-FD5F-1651-5DC8-EEEA1A3228EA}"/>
                  </a:ext>
                </a:extLst>
              </p:cNvPr>
              <p:cNvSpPr txBox="1"/>
              <p:nvPr/>
            </p:nvSpPr>
            <p:spPr>
              <a:xfrm>
                <a:off x="29147230" y="1638798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Inner medullary col.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134" name="dock">
                <a:extLst>
                  <a:ext uri="{FF2B5EF4-FFF2-40B4-BE49-F238E27FC236}">
                    <a16:creationId xmlns:a16="http://schemas.microsoft.com/office/drawing/2014/main" id="{2795EE02-9DAB-7C6E-0673-46FD3B97CB39}"/>
                  </a:ext>
                </a:extLst>
              </p:cNvPr>
              <p:cNvGrpSpPr/>
              <p:nvPr/>
            </p:nvGrpSpPr>
            <p:grpSpPr>
              <a:xfrm flipH="1">
                <a:off x="29532683" y="16404566"/>
                <a:ext cx="57600" cy="186737"/>
                <a:chOff x="2890221" y="12245125"/>
                <a:chExt cx="57600" cy="186737"/>
              </a:xfrm>
            </p:grpSpPr>
            <p:sp>
              <p:nvSpPr>
                <p:cNvPr id="9139" name="Text Box 3086">
                  <a:extLst>
                    <a:ext uri="{FF2B5EF4-FFF2-40B4-BE49-F238E27FC236}">
                      <a16:creationId xmlns:a16="http://schemas.microsoft.com/office/drawing/2014/main" id="{C06FD56A-53C1-2FFE-E9F6-5FF62CC8DE0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40" name="Text Box 3086">
                  <a:extLst>
                    <a:ext uri="{FF2B5EF4-FFF2-40B4-BE49-F238E27FC236}">
                      <a16:creationId xmlns:a16="http://schemas.microsoft.com/office/drawing/2014/main" id="{6710B203-8CB0-E2D6-AF44-45D4B4535B0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41" name="Text Box 3086">
                  <a:extLst>
                    <a:ext uri="{FF2B5EF4-FFF2-40B4-BE49-F238E27FC236}">
                      <a16:creationId xmlns:a16="http://schemas.microsoft.com/office/drawing/2014/main" id="{5CED68F3-E5E3-AF0B-046C-7698965DD8C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135" name="link">
                <a:extLst>
                  <a:ext uri="{FF2B5EF4-FFF2-40B4-BE49-F238E27FC236}">
                    <a16:creationId xmlns:a16="http://schemas.microsoft.com/office/drawing/2014/main" id="{18E13046-8125-603F-D1B6-20AC95145BBD}"/>
                  </a:ext>
                </a:extLst>
              </p:cNvPr>
              <p:cNvGrpSpPr/>
              <p:nvPr/>
            </p:nvGrpSpPr>
            <p:grpSpPr>
              <a:xfrm>
                <a:off x="29691472" y="16511266"/>
                <a:ext cx="271971" cy="72000"/>
                <a:chOff x="3760880" y="4097231"/>
                <a:chExt cx="271971" cy="72000"/>
              </a:xfrm>
            </p:grpSpPr>
            <p:sp>
              <p:nvSpPr>
                <p:cNvPr id="9136" name="Star: 5 Points 655">
                  <a:hlinkClick r:id="rId98"/>
                  <a:extLst>
                    <a:ext uri="{FF2B5EF4-FFF2-40B4-BE49-F238E27FC236}">
                      <a16:creationId xmlns:a16="http://schemas.microsoft.com/office/drawing/2014/main" id="{B2C4E52F-9A87-A072-8177-81AE939B033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37" name="Star: 5 Points 656">
                  <a:hlinkClick r:id="rId99"/>
                  <a:extLst>
                    <a:ext uri="{FF2B5EF4-FFF2-40B4-BE49-F238E27FC236}">
                      <a16:creationId xmlns:a16="http://schemas.microsoft.com/office/drawing/2014/main" id="{65C17841-43C4-7B61-BE0C-38363E371CF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38" name="Star: 5 Points 657">
                  <a:hlinkClick r:id="rId4"/>
                  <a:extLst>
                    <a:ext uri="{FF2B5EF4-FFF2-40B4-BE49-F238E27FC236}">
                      <a16:creationId xmlns:a16="http://schemas.microsoft.com/office/drawing/2014/main" id="{1CA256DB-CFA3-C84D-BDF0-DE4C7F50CF9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103" name="FTU - minor calyx">
              <a:extLst>
                <a:ext uri="{FF2B5EF4-FFF2-40B4-BE49-F238E27FC236}">
                  <a16:creationId xmlns:a16="http://schemas.microsoft.com/office/drawing/2014/main" id="{E9C415A0-3438-8BEF-4FE4-80852F485C95}"/>
                </a:ext>
              </a:extLst>
            </p:cNvPr>
            <p:cNvGrpSpPr/>
            <p:nvPr/>
          </p:nvGrpSpPr>
          <p:grpSpPr>
            <a:xfrm>
              <a:off x="30290225" y="16617686"/>
              <a:ext cx="1440000" cy="216000"/>
              <a:chOff x="29147230" y="16617686"/>
              <a:chExt cx="1440000" cy="216000"/>
            </a:xfrm>
          </p:grpSpPr>
          <p:sp>
            <p:nvSpPr>
              <p:cNvPr id="9124" name="FTU - minor calyx">
                <a:extLst>
                  <a:ext uri="{FF2B5EF4-FFF2-40B4-BE49-F238E27FC236}">
                    <a16:creationId xmlns:a16="http://schemas.microsoft.com/office/drawing/2014/main" id="{9E508F90-BD74-AD46-270D-9556086B4B39}"/>
                  </a:ext>
                </a:extLst>
              </p:cNvPr>
              <p:cNvSpPr txBox="1"/>
              <p:nvPr/>
            </p:nvSpPr>
            <p:spPr>
              <a:xfrm>
                <a:off x="29147230" y="1661768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Minor calyx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125" name="dock">
                <a:extLst>
                  <a:ext uri="{FF2B5EF4-FFF2-40B4-BE49-F238E27FC236}">
                    <a16:creationId xmlns:a16="http://schemas.microsoft.com/office/drawing/2014/main" id="{0E8F5B4F-7270-003F-60F5-267F81C68C67}"/>
                  </a:ext>
                </a:extLst>
              </p:cNvPr>
              <p:cNvGrpSpPr/>
              <p:nvPr/>
            </p:nvGrpSpPr>
            <p:grpSpPr>
              <a:xfrm flipH="1">
                <a:off x="29532683" y="16634270"/>
                <a:ext cx="57600" cy="186737"/>
                <a:chOff x="2890221" y="12245125"/>
                <a:chExt cx="57600" cy="186737"/>
              </a:xfrm>
            </p:grpSpPr>
            <p:sp>
              <p:nvSpPr>
                <p:cNvPr id="9130" name="Text Box 3086">
                  <a:extLst>
                    <a:ext uri="{FF2B5EF4-FFF2-40B4-BE49-F238E27FC236}">
                      <a16:creationId xmlns:a16="http://schemas.microsoft.com/office/drawing/2014/main" id="{7981091C-5534-8B8D-20B5-C43AF004433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31" name="Text Box 3086">
                  <a:extLst>
                    <a:ext uri="{FF2B5EF4-FFF2-40B4-BE49-F238E27FC236}">
                      <a16:creationId xmlns:a16="http://schemas.microsoft.com/office/drawing/2014/main" id="{F4FB51D9-9C16-56C5-8A3E-A87B95A7E0F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32" name="Text Box 3086">
                  <a:extLst>
                    <a:ext uri="{FF2B5EF4-FFF2-40B4-BE49-F238E27FC236}">
                      <a16:creationId xmlns:a16="http://schemas.microsoft.com/office/drawing/2014/main" id="{37044F95-7110-F2BC-CF79-10ED0D7BB1B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126" name="link">
                <a:extLst>
                  <a:ext uri="{FF2B5EF4-FFF2-40B4-BE49-F238E27FC236}">
                    <a16:creationId xmlns:a16="http://schemas.microsoft.com/office/drawing/2014/main" id="{F126A397-EFDF-3C59-547F-B3C1F27DD9D6}"/>
                  </a:ext>
                </a:extLst>
              </p:cNvPr>
              <p:cNvGrpSpPr/>
              <p:nvPr/>
            </p:nvGrpSpPr>
            <p:grpSpPr>
              <a:xfrm>
                <a:off x="29691472" y="16740970"/>
                <a:ext cx="271971" cy="72000"/>
                <a:chOff x="3760880" y="4097231"/>
                <a:chExt cx="271971" cy="72000"/>
              </a:xfrm>
            </p:grpSpPr>
            <p:sp>
              <p:nvSpPr>
                <p:cNvPr id="9127" name="Star: 5 Points 643">
                  <a:hlinkClick r:id="rId100"/>
                  <a:extLst>
                    <a:ext uri="{FF2B5EF4-FFF2-40B4-BE49-F238E27FC236}">
                      <a16:creationId xmlns:a16="http://schemas.microsoft.com/office/drawing/2014/main" id="{7D4E0565-879B-6000-8FB1-B1D7C1AA86E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28" name="Star: 5 Points 644">
                  <a:hlinkClick r:id="rId93"/>
                  <a:extLst>
                    <a:ext uri="{FF2B5EF4-FFF2-40B4-BE49-F238E27FC236}">
                      <a16:creationId xmlns:a16="http://schemas.microsoft.com/office/drawing/2014/main" id="{BDA59092-DE33-7586-66B8-82D6C43A053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29" name="Star: 5 Points 645">
                  <a:hlinkClick r:id="rId4"/>
                  <a:extLst>
                    <a:ext uri="{FF2B5EF4-FFF2-40B4-BE49-F238E27FC236}">
                      <a16:creationId xmlns:a16="http://schemas.microsoft.com/office/drawing/2014/main" id="{89E11376-BB72-C9DB-704E-9B159213DC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104" name="FTU - major calyx">
              <a:extLst>
                <a:ext uri="{FF2B5EF4-FFF2-40B4-BE49-F238E27FC236}">
                  <a16:creationId xmlns:a16="http://schemas.microsoft.com/office/drawing/2014/main" id="{DDCA12B2-B417-F585-FD31-5CF8C50A6056}"/>
                </a:ext>
              </a:extLst>
            </p:cNvPr>
            <p:cNvGrpSpPr/>
            <p:nvPr/>
          </p:nvGrpSpPr>
          <p:grpSpPr>
            <a:xfrm>
              <a:off x="30290225" y="16847390"/>
              <a:ext cx="1440000" cy="216000"/>
              <a:chOff x="29147230" y="16847390"/>
              <a:chExt cx="1440000" cy="216000"/>
            </a:xfrm>
          </p:grpSpPr>
          <p:sp>
            <p:nvSpPr>
              <p:cNvPr id="9115" name="FTU - major calyx">
                <a:extLst>
                  <a:ext uri="{FF2B5EF4-FFF2-40B4-BE49-F238E27FC236}">
                    <a16:creationId xmlns:a16="http://schemas.microsoft.com/office/drawing/2014/main" id="{31BDF500-1E9D-6B14-AC2E-56E565E990D3}"/>
                  </a:ext>
                </a:extLst>
              </p:cNvPr>
              <p:cNvSpPr txBox="1"/>
              <p:nvPr/>
            </p:nvSpPr>
            <p:spPr>
              <a:xfrm>
                <a:off x="29147230" y="1684739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Major calyx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116" name="dock">
                <a:extLst>
                  <a:ext uri="{FF2B5EF4-FFF2-40B4-BE49-F238E27FC236}">
                    <a16:creationId xmlns:a16="http://schemas.microsoft.com/office/drawing/2014/main" id="{84C4B71E-5754-9BF6-BF9D-8124769C4FCF}"/>
                  </a:ext>
                </a:extLst>
              </p:cNvPr>
              <p:cNvGrpSpPr/>
              <p:nvPr/>
            </p:nvGrpSpPr>
            <p:grpSpPr>
              <a:xfrm flipH="1">
                <a:off x="29532683" y="16863974"/>
                <a:ext cx="57600" cy="186737"/>
                <a:chOff x="2890221" y="12245125"/>
                <a:chExt cx="57600" cy="186737"/>
              </a:xfrm>
            </p:grpSpPr>
            <p:sp>
              <p:nvSpPr>
                <p:cNvPr id="9121" name="Text Box 3086">
                  <a:extLst>
                    <a:ext uri="{FF2B5EF4-FFF2-40B4-BE49-F238E27FC236}">
                      <a16:creationId xmlns:a16="http://schemas.microsoft.com/office/drawing/2014/main" id="{71A6D8D9-AAAB-558C-3176-0F79A7EEDE6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22" name="Text Box 3086">
                  <a:extLst>
                    <a:ext uri="{FF2B5EF4-FFF2-40B4-BE49-F238E27FC236}">
                      <a16:creationId xmlns:a16="http://schemas.microsoft.com/office/drawing/2014/main" id="{8D0DA18A-71E1-7CF6-EA64-DB520A1221C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23" name="Text Box 3086">
                  <a:extLst>
                    <a:ext uri="{FF2B5EF4-FFF2-40B4-BE49-F238E27FC236}">
                      <a16:creationId xmlns:a16="http://schemas.microsoft.com/office/drawing/2014/main" id="{6776C432-E9A5-6FC3-A162-6D843FCF9E3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117" name="link">
                <a:extLst>
                  <a:ext uri="{FF2B5EF4-FFF2-40B4-BE49-F238E27FC236}">
                    <a16:creationId xmlns:a16="http://schemas.microsoft.com/office/drawing/2014/main" id="{30D2E3EF-5204-429A-0F8E-34692A0120D6}"/>
                  </a:ext>
                </a:extLst>
              </p:cNvPr>
              <p:cNvGrpSpPr/>
              <p:nvPr/>
            </p:nvGrpSpPr>
            <p:grpSpPr>
              <a:xfrm>
                <a:off x="29691472" y="16970674"/>
                <a:ext cx="271971" cy="72000"/>
                <a:chOff x="3760880" y="4097231"/>
                <a:chExt cx="271971" cy="72000"/>
              </a:xfrm>
            </p:grpSpPr>
            <p:sp>
              <p:nvSpPr>
                <p:cNvPr id="9118" name="Star: 5 Points 631">
                  <a:hlinkClick r:id="rId100"/>
                  <a:extLst>
                    <a:ext uri="{FF2B5EF4-FFF2-40B4-BE49-F238E27FC236}">
                      <a16:creationId xmlns:a16="http://schemas.microsoft.com/office/drawing/2014/main" id="{9A264C7C-D870-2354-DA04-AAE09095D3B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19" name="Star: 5 Points 632">
                  <a:hlinkClick r:id="rId93"/>
                  <a:extLst>
                    <a:ext uri="{FF2B5EF4-FFF2-40B4-BE49-F238E27FC236}">
                      <a16:creationId xmlns:a16="http://schemas.microsoft.com/office/drawing/2014/main" id="{4A087DEE-7406-EBCF-1857-69AA18A053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20" name="Star: 5 Points 633">
                  <a:hlinkClick r:id="rId4"/>
                  <a:extLst>
                    <a:ext uri="{FF2B5EF4-FFF2-40B4-BE49-F238E27FC236}">
                      <a16:creationId xmlns:a16="http://schemas.microsoft.com/office/drawing/2014/main" id="{FB8C6C00-F71B-5B43-E06B-855ACF1BC64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105" name="FTU - renal pelvis">
              <a:extLst>
                <a:ext uri="{FF2B5EF4-FFF2-40B4-BE49-F238E27FC236}">
                  <a16:creationId xmlns:a16="http://schemas.microsoft.com/office/drawing/2014/main" id="{25B38AEB-4F17-F589-2304-09FF7926A581}"/>
                </a:ext>
              </a:extLst>
            </p:cNvPr>
            <p:cNvGrpSpPr/>
            <p:nvPr/>
          </p:nvGrpSpPr>
          <p:grpSpPr>
            <a:xfrm>
              <a:off x="30290225" y="17077100"/>
              <a:ext cx="1440000" cy="216000"/>
              <a:chOff x="29147230" y="17077100"/>
              <a:chExt cx="1440000" cy="216000"/>
            </a:xfrm>
          </p:grpSpPr>
          <p:sp>
            <p:nvSpPr>
              <p:cNvPr id="9106" name="FTU - renal pelvis">
                <a:extLst>
                  <a:ext uri="{FF2B5EF4-FFF2-40B4-BE49-F238E27FC236}">
                    <a16:creationId xmlns:a16="http://schemas.microsoft.com/office/drawing/2014/main" id="{2B359F10-A22E-CF0C-0BD4-52B630A40627}"/>
                  </a:ext>
                </a:extLst>
              </p:cNvPr>
              <p:cNvSpPr txBox="1"/>
              <p:nvPr/>
            </p:nvSpPr>
            <p:spPr>
              <a:xfrm>
                <a:off x="29147230" y="1707710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Renal pelvis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107" name="dock">
                <a:extLst>
                  <a:ext uri="{FF2B5EF4-FFF2-40B4-BE49-F238E27FC236}">
                    <a16:creationId xmlns:a16="http://schemas.microsoft.com/office/drawing/2014/main" id="{75A6FF3E-AE7E-E6C9-F15E-AE147E4D2E6C}"/>
                  </a:ext>
                </a:extLst>
              </p:cNvPr>
              <p:cNvGrpSpPr/>
              <p:nvPr/>
            </p:nvGrpSpPr>
            <p:grpSpPr>
              <a:xfrm flipH="1">
                <a:off x="29532683" y="17093684"/>
                <a:ext cx="57600" cy="186737"/>
                <a:chOff x="2890221" y="12245125"/>
                <a:chExt cx="57600" cy="186737"/>
              </a:xfrm>
            </p:grpSpPr>
            <p:sp>
              <p:nvSpPr>
                <p:cNvPr id="9112" name="Text Box 3086">
                  <a:extLst>
                    <a:ext uri="{FF2B5EF4-FFF2-40B4-BE49-F238E27FC236}">
                      <a16:creationId xmlns:a16="http://schemas.microsoft.com/office/drawing/2014/main" id="{0231F200-983D-BA9E-96AF-04A2EC0BDEB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13" name="Text Box 3086">
                  <a:extLst>
                    <a:ext uri="{FF2B5EF4-FFF2-40B4-BE49-F238E27FC236}">
                      <a16:creationId xmlns:a16="http://schemas.microsoft.com/office/drawing/2014/main" id="{96B6D7A2-DDEB-52BD-AF52-7F8BF5D85F4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14" name="Text Box 3086">
                  <a:extLst>
                    <a:ext uri="{FF2B5EF4-FFF2-40B4-BE49-F238E27FC236}">
                      <a16:creationId xmlns:a16="http://schemas.microsoft.com/office/drawing/2014/main" id="{92BFA858-723E-5A59-2D36-FE1915CAC0E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108" name="link">
                <a:extLst>
                  <a:ext uri="{FF2B5EF4-FFF2-40B4-BE49-F238E27FC236}">
                    <a16:creationId xmlns:a16="http://schemas.microsoft.com/office/drawing/2014/main" id="{0D63C01E-51FE-C244-F916-9CE699BA4274}"/>
                  </a:ext>
                </a:extLst>
              </p:cNvPr>
              <p:cNvGrpSpPr/>
              <p:nvPr/>
            </p:nvGrpSpPr>
            <p:grpSpPr>
              <a:xfrm>
                <a:off x="29691472" y="17200384"/>
                <a:ext cx="271971" cy="72000"/>
                <a:chOff x="3760880" y="4097231"/>
                <a:chExt cx="271971" cy="72000"/>
              </a:xfrm>
            </p:grpSpPr>
            <p:sp>
              <p:nvSpPr>
                <p:cNvPr id="9109" name="Star: 5 Points 619">
                  <a:hlinkClick r:id="rId101"/>
                  <a:extLst>
                    <a:ext uri="{FF2B5EF4-FFF2-40B4-BE49-F238E27FC236}">
                      <a16:creationId xmlns:a16="http://schemas.microsoft.com/office/drawing/2014/main" id="{FB30B28C-5F50-2C81-5986-C41B11C3ADB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10" name="Star: 5 Points 620">
                  <a:hlinkClick r:id="rId93"/>
                  <a:extLst>
                    <a:ext uri="{FF2B5EF4-FFF2-40B4-BE49-F238E27FC236}">
                      <a16:creationId xmlns:a16="http://schemas.microsoft.com/office/drawing/2014/main" id="{369E96D2-C033-BDAD-ACE4-59E460F2C1E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11" name="Star: 5 Points 621">
                  <a:hlinkClick r:id="rId4"/>
                  <a:extLst>
                    <a:ext uri="{FF2B5EF4-FFF2-40B4-BE49-F238E27FC236}">
                      <a16:creationId xmlns:a16="http://schemas.microsoft.com/office/drawing/2014/main" id="{EECE7F19-6C45-8AE4-E003-BF27493BBF2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13" name="FTU - juxtaglomerular apparatus">
              <a:extLst>
                <a:ext uri="{FF2B5EF4-FFF2-40B4-BE49-F238E27FC236}">
                  <a16:creationId xmlns:a16="http://schemas.microsoft.com/office/drawing/2014/main" id="{9C6AAEE8-9446-349B-108A-37044347BBEA}"/>
                </a:ext>
              </a:extLst>
            </p:cNvPr>
            <p:cNvGrpSpPr/>
            <p:nvPr/>
          </p:nvGrpSpPr>
          <p:grpSpPr>
            <a:xfrm>
              <a:off x="30293460" y="17304430"/>
              <a:ext cx="1440000" cy="216000"/>
              <a:chOff x="30293460" y="17304430"/>
              <a:chExt cx="1440000" cy="216000"/>
            </a:xfrm>
          </p:grpSpPr>
          <p:sp>
            <p:nvSpPr>
              <p:cNvPr id="103" name="FTU">
                <a:extLst>
                  <a:ext uri="{FF2B5EF4-FFF2-40B4-BE49-F238E27FC236}">
                    <a16:creationId xmlns:a16="http://schemas.microsoft.com/office/drawing/2014/main" id="{6579DCCB-1D83-48F7-89A9-D883B3C64A3A}"/>
                  </a:ext>
                </a:extLst>
              </p:cNvPr>
              <p:cNvSpPr txBox="1"/>
              <p:nvPr/>
            </p:nvSpPr>
            <p:spPr>
              <a:xfrm>
                <a:off x="30293460" y="1730443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55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Juxtaglomerular Apparatus</a:t>
                </a:r>
                <a:endParaRPr kumimoji="0" lang="en-NZ" sz="5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5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" name="Text Box 3086">
                <a:extLst>
                  <a:ext uri="{FF2B5EF4-FFF2-40B4-BE49-F238E27FC236}">
                    <a16:creationId xmlns:a16="http://schemas.microsoft.com/office/drawing/2014/main" id="{8B6794C2-CCD5-97D3-4B2B-F77B6EF21126}"/>
                  </a:ext>
                </a:extLst>
              </p:cNvPr>
              <p:cNvSpPr txBox="1"/>
              <p:nvPr/>
            </p:nvSpPr>
            <p:spPr>
              <a:xfrm flipH="1">
                <a:off x="30678913" y="1732101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7" name="Text Box 3086">
                <a:extLst>
                  <a:ext uri="{FF2B5EF4-FFF2-40B4-BE49-F238E27FC236}">
                    <a16:creationId xmlns:a16="http://schemas.microsoft.com/office/drawing/2014/main" id="{7C4EBC00-9EA1-C0D0-DAFC-AFDD7470BCB2}"/>
                  </a:ext>
                </a:extLst>
              </p:cNvPr>
              <p:cNvSpPr txBox="1"/>
              <p:nvPr/>
            </p:nvSpPr>
            <p:spPr>
              <a:xfrm flipH="1">
                <a:off x="30678913" y="17385583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8" name="Text Box 3086">
                <a:extLst>
                  <a:ext uri="{FF2B5EF4-FFF2-40B4-BE49-F238E27FC236}">
                    <a16:creationId xmlns:a16="http://schemas.microsoft.com/office/drawing/2014/main" id="{3B90014A-6E46-6CE8-FC8E-24DBBAF5F663}"/>
                  </a:ext>
                </a:extLst>
              </p:cNvPr>
              <p:cNvSpPr txBox="1"/>
              <p:nvPr/>
            </p:nvSpPr>
            <p:spPr>
              <a:xfrm flipH="1">
                <a:off x="30678913" y="17450151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9" name="Star: 5 Points 619">
                <a:hlinkClick r:id="rId101"/>
                <a:extLst>
                  <a:ext uri="{FF2B5EF4-FFF2-40B4-BE49-F238E27FC236}">
                    <a16:creationId xmlns:a16="http://schemas.microsoft.com/office/drawing/2014/main" id="{067625DF-E2FF-41CC-A7BC-6CEFB579FE1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837702" y="17427714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0" name="Star: 5 Points 620">
                <a:hlinkClick r:id="rId93"/>
                <a:extLst>
                  <a:ext uri="{FF2B5EF4-FFF2-40B4-BE49-F238E27FC236}">
                    <a16:creationId xmlns:a16="http://schemas.microsoft.com/office/drawing/2014/main" id="{F00A2F3E-98C8-7771-03D4-98BE11E2EDD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937688" y="17427714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2" name="Star: 5 Points 621">
                <a:hlinkClick r:id="rId4"/>
                <a:extLst>
                  <a:ext uri="{FF2B5EF4-FFF2-40B4-BE49-F238E27FC236}">
                    <a16:creationId xmlns:a16="http://schemas.microsoft.com/office/drawing/2014/main" id="{5E1E03E2-0C5F-C3CC-8947-DDDD649770C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1037673" y="17427714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50" name="FTU - adrenal gland">
              <a:extLst>
                <a:ext uri="{FF2B5EF4-FFF2-40B4-BE49-F238E27FC236}">
                  <a16:creationId xmlns:a16="http://schemas.microsoft.com/office/drawing/2014/main" id="{0D0AC421-91EA-8E5F-6F66-1B698CC8C17A}"/>
                </a:ext>
              </a:extLst>
            </p:cNvPr>
            <p:cNvGrpSpPr/>
            <p:nvPr/>
          </p:nvGrpSpPr>
          <p:grpSpPr>
            <a:xfrm>
              <a:off x="30287589" y="17536905"/>
              <a:ext cx="1440000" cy="216000"/>
              <a:chOff x="30287589" y="17536905"/>
              <a:chExt cx="1440000" cy="216000"/>
            </a:xfrm>
          </p:grpSpPr>
          <p:sp>
            <p:nvSpPr>
              <p:cNvPr id="140" name="FTU">
                <a:extLst>
                  <a:ext uri="{FF2B5EF4-FFF2-40B4-BE49-F238E27FC236}">
                    <a16:creationId xmlns:a16="http://schemas.microsoft.com/office/drawing/2014/main" id="{E870D9B4-E7E0-3A73-B2C2-D21650CAC899}"/>
                  </a:ext>
                </a:extLst>
              </p:cNvPr>
              <p:cNvSpPr txBox="1"/>
              <p:nvPr/>
            </p:nvSpPr>
            <p:spPr>
              <a:xfrm>
                <a:off x="30287589" y="1753690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55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Adrenal gland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5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2" name="Text Box 3086">
                <a:extLst>
                  <a:ext uri="{FF2B5EF4-FFF2-40B4-BE49-F238E27FC236}">
                    <a16:creationId xmlns:a16="http://schemas.microsoft.com/office/drawing/2014/main" id="{3CC1B1A4-0F5C-F2EF-F335-676C87DA4202}"/>
                  </a:ext>
                </a:extLst>
              </p:cNvPr>
              <p:cNvSpPr txBox="1"/>
              <p:nvPr/>
            </p:nvSpPr>
            <p:spPr>
              <a:xfrm flipH="1">
                <a:off x="30673042" y="17553489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3" name="Text Box 3086">
                <a:extLst>
                  <a:ext uri="{FF2B5EF4-FFF2-40B4-BE49-F238E27FC236}">
                    <a16:creationId xmlns:a16="http://schemas.microsoft.com/office/drawing/2014/main" id="{8A69BBBD-E9B1-A209-AA09-821E1061AD73}"/>
                  </a:ext>
                </a:extLst>
              </p:cNvPr>
              <p:cNvSpPr txBox="1"/>
              <p:nvPr/>
            </p:nvSpPr>
            <p:spPr>
              <a:xfrm flipH="1">
                <a:off x="30673042" y="17618058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4" name="Text Box 3086">
                <a:extLst>
                  <a:ext uri="{FF2B5EF4-FFF2-40B4-BE49-F238E27FC236}">
                    <a16:creationId xmlns:a16="http://schemas.microsoft.com/office/drawing/2014/main" id="{597B512D-17DD-111A-21BA-2A6B40F5FF33}"/>
                  </a:ext>
                </a:extLst>
              </p:cNvPr>
              <p:cNvSpPr txBox="1"/>
              <p:nvPr/>
            </p:nvSpPr>
            <p:spPr>
              <a:xfrm flipH="1">
                <a:off x="30673042" y="17682626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5" name="Star: 5 Points 619">
                <a:hlinkClick r:id="rId101"/>
                <a:extLst>
                  <a:ext uri="{FF2B5EF4-FFF2-40B4-BE49-F238E27FC236}">
                    <a16:creationId xmlns:a16="http://schemas.microsoft.com/office/drawing/2014/main" id="{D989DBA1-F53B-B3C5-100C-96B20AA53FF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831831" y="17660189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6" name="Star: 5 Points 620">
                <a:hlinkClick r:id="rId93"/>
                <a:extLst>
                  <a:ext uri="{FF2B5EF4-FFF2-40B4-BE49-F238E27FC236}">
                    <a16:creationId xmlns:a16="http://schemas.microsoft.com/office/drawing/2014/main" id="{69135C0D-433D-3F37-D63E-3A28A550671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931817" y="17660189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9" name="Star: 5 Points 621">
                <a:hlinkClick r:id="rId4"/>
                <a:extLst>
                  <a:ext uri="{FF2B5EF4-FFF2-40B4-BE49-F238E27FC236}">
                    <a16:creationId xmlns:a16="http://schemas.microsoft.com/office/drawing/2014/main" id="{35BAB622-41ED-371F-F36B-1856309BD2F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1031802" y="17660189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686" name="organ group - testes">
            <a:extLst>
              <a:ext uri="{FF2B5EF4-FFF2-40B4-BE49-F238E27FC236}">
                <a16:creationId xmlns:a16="http://schemas.microsoft.com/office/drawing/2014/main" id="{DD875CB2-28D3-78A6-5446-4D2112F7DB59}"/>
              </a:ext>
            </a:extLst>
          </p:cNvPr>
          <p:cNvGrpSpPr/>
          <p:nvPr/>
        </p:nvGrpSpPr>
        <p:grpSpPr>
          <a:xfrm>
            <a:off x="38263246" y="19512028"/>
            <a:ext cx="1440000" cy="813126"/>
            <a:chOff x="37120251" y="19512028"/>
            <a:chExt cx="1440000" cy="813126"/>
          </a:xfrm>
        </p:grpSpPr>
        <p:sp>
          <p:nvSpPr>
            <p:cNvPr id="692" name="organ - testes">
              <a:extLst>
                <a:ext uri="{FF2B5EF4-FFF2-40B4-BE49-F238E27FC236}">
                  <a16:creationId xmlns:a16="http://schemas.microsoft.com/office/drawing/2014/main" id="{DA10D442-2D50-651F-9B9C-B2C43A32CDAE}"/>
                </a:ext>
              </a:extLst>
            </p:cNvPr>
            <p:cNvSpPr txBox="1"/>
            <p:nvPr/>
          </p:nvSpPr>
          <p:spPr>
            <a:xfrm>
              <a:off x="37120251" y="19512028"/>
              <a:ext cx="1440000" cy="8131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Testes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07" name="FTU - seminiferous tubule">
              <a:extLst>
                <a:ext uri="{FF2B5EF4-FFF2-40B4-BE49-F238E27FC236}">
                  <a16:creationId xmlns:a16="http://schemas.microsoft.com/office/drawing/2014/main" id="{1385476A-4DC5-0A8E-9158-A5B3997FAC22}"/>
                </a:ext>
              </a:extLst>
            </p:cNvPr>
            <p:cNvGrpSpPr/>
            <p:nvPr/>
          </p:nvGrpSpPr>
          <p:grpSpPr>
            <a:xfrm>
              <a:off x="37120251" y="19606865"/>
              <a:ext cx="1440000" cy="216000"/>
              <a:chOff x="37120251" y="19606865"/>
              <a:chExt cx="1440000" cy="216000"/>
            </a:xfrm>
          </p:grpSpPr>
          <p:sp>
            <p:nvSpPr>
              <p:cNvPr id="741" name="FTU - seminiferous tubule">
                <a:extLst>
                  <a:ext uri="{FF2B5EF4-FFF2-40B4-BE49-F238E27FC236}">
                    <a16:creationId xmlns:a16="http://schemas.microsoft.com/office/drawing/2014/main" id="{E92BBD0A-3373-8A95-5E1A-C359DA2CC387}"/>
                  </a:ext>
                </a:extLst>
              </p:cNvPr>
              <p:cNvSpPr txBox="1"/>
              <p:nvPr/>
            </p:nvSpPr>
            <p:spPr>
              <a:xfrm>
                <a:off x="37120251" y="1960686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Seminiferous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42" name="dock">
                <a:extLst>
                  <a:ext uri="{FF2B5EF4-FFF2-40B4-BE49-F238E27FC236}">
                    <a16:creationId xmlns:a16="http://schemas.microsoft.com/office/drawing/2014/main" id="{A86157FD-05D3-1D78-B058-EDB7D2C31E4D}"/>
                  </a:ext>
                </a:extLst>
              </p:cNvPr>
              <p:cNvGrpSpPr/>
              <p:nvPr/>
            </p:nvGrpSpPr>
            <p:grpSpPr>
              <a:xfrm flipH="1">
                <a:off x="37505704" y="19623449"/>
                <a:ext cx="57600" cy="186737"/>
                <a:chOff x="2890221" y="12245125"/>
                <a:chExt cx="57600" cy="186737"/>
              </a:xfrm>
            </p:grpSpPr>
            <p:sp>
              <p:nvSpPr>
                <p:cNvPr id="749" name="Text Box 3086">
                  <a:extLst>
                    <a:ext uri="{FF2B5EF4-FFF2-40B4-BE49-F238E27FC236}">
                      <a16:creationId xmlns:a16="http://schemas.microsoft.com/office/drawing/2014/main" id="{0CEB1894-DBDE-A8E7-D82A-1ABC1AC3820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50" name="Text Box 3086">
                  <a:extLst>
                    <a:ext uri="{FF2B5EF4-FFF2-40B4-BE49-F238E27FC236}">
                      <a16:creationId xmlns:a16="http://schemas.microsoft.com/office/drawing/2014/main" id="{E28CCA44-B113-84BF-50A0-10D7373382D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51" name="Text Box 3086">
                  <a:extLst>
                    <a:ext uri="{FF2B5EF4-FFF2-40B4-BE49-F238E27FC236}">
                      <a16:creationId xmlns:a16="http://schemas.microsoft.com/office/drawing/2014/main" id="{96F85644-5A71-D118-C2AE-63A3CCD981F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43" name="link">
                <a:extLst>
                  <a:ext uri="{FF2B5EF4-FFF2-40B4-BE49-F238E27FC236}">
                    <a16:creationId xmlns:a16="http://schemas.microsoft.com/office/drawing/2014/main" id="{73331829-68DA-F560-5DB3-8C996E7BBAB3}"/>
                  </a:ext>
                </a:extLst>
              </p:cNvPr>
              <p:cNvGrpSpPr/>
              <p:nvPr/>
            </p:nvGrpSpPr>
            <p:grpSpPr>
              <a:xfrm>
                <a:off x="37653426" y="19731482"/>
                <a:ext cx="271971" cy="72000"/>
                <a:chOff x="3749813" y="4098564"/>
                <a:chExt cx="271971" cy="72000"/>
              </a:xfrm>
            </p:grpSpPr>
            <p:sp>
              <p:nvSpPr>
                <p:cNvPr id="744" name="Star: 5 Points 3972">
                  <a:hlinkClick r:id="rId102"/>
                  <a:extLst>
                    <a:ext uri="{FF2B5EF4-FFF2-40B4-BE49-F238E27FC236}">
                      <a16:creationId xmlns:a16="http://schemas.microsoft.com/office/drawing/2014/main" id="{F626C384-5F1B-6E55-0264-E7A927DB679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49813" y="409856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5" name="Star: 5 Points 3973">
                  <a:hlinkClick r:id="rId103"/>
                  <a:extLst>
                    <a:ext uri="{FF2B5EF4-FFF2-40B4-BE49-F238E27FC236}">
                      <a16:creationId xmlns:a16="http://schemas.microsoft.com/office/drawing/2014/main" id="{731310E6-EE79-EE9F-F6C0-DE6607C001E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49799" y="409856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8" name="Star: 5 Points 3974">
                  <a:hlinkClick r:id="rId14"/>
                  <a:extLst>
                    <a:ext uri="{FF2B5EF4-FFF2-40B4-BE49-F238E27FC236}">
                      <a16:creationId xmlns:a16="http://schemas.microsoft.com/office/drawing/2014/main" id="{128D0178-C3E6-1CE9-2DB0-53C3EB1E03E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49784" y="409856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18" name="FTU - rete testis">
              <a:extLst>
                <a:ext uri="{FF2B5EF4-FFF2-40B4-BE49-F238E27FC236}">
                  <a16:creationId xmlns:a16="http://schemas.microsoft.com/office/drawing/2014/main" id="{3FECA9DD-9826-2AD9-6619-407FFFADD80D}"/>
                </a:ext>
              </a:extLst>
            </p:cNvPr>
            <p:cNvGrpSpPr/>
            <p:nvPr/>
          </p:nvGrpSpPr>
          <p:grpSpPr>
            <a:xfrm>
              <a:off x="37120251" y="19836719"/>
              <a:ext cx="1440000" cy="216000"/>
              <a:chOff x="37120251" y="19836719"/>
              <a:chExt cx="1440000" cy="216000"/>
            </a:xfrm>
          </p:grpSpPr>
          <p:sp>
            <p:nvSpPr>
              <p:cNvPr id="731" name="FTU - rete testis">
                <a:extLst>
                  <a:ext uri="{FF2B5EF4-FFF2-40B4-BE49-F238E27FC236}">
                    <a16:creationId xmlns:a16="http://schemas.microsoft.com/office/drawing/2014/main" id="{407E5683-1CAE-05A6-D94C-2094DF368C78}"/>
                  </a:ext>
                </a:extLst>
              </p:cNvPr>
              <p:cNvSpPr txBox="1"/>
              <p:nvPr/>
            </p:nvSpPr>
            <p:spPr>
              <a:xfrm>
                <a:off x="37120251" y="1983671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Rete testis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32" name="dock">
                <a:extLst>
                  <a:ext uri="{FF2B5EF4-FFF2-40B4-BE49-F238E27FC236}">
                    <a16:creationId xmlns:a16="http://schemas.microsoft.com/office/drawing/2014/main" id="{D1132BD4-76AE-4004-AADA-C07450B79450}"/>
                  </a:ext>
                </a:extLst>
              </p:cNvPr>
              <p:cNvGrpSpPr/>
              <p:nvPr/>
            </p:nvGrpSpPr>
            <p:grpSpPr>
              <a:xfrm flipH="1">
                <a:off x="37505704" y="19853303"/>
                <a:ext cx="57600" cy="186737"/>
                <a:chOff x="2890221" y="12245125"/>
                <a:chExt cx="57600" cy="186737"/>
              </a:xfrm>
            </p:grpSpPr>
            <p:sp>
              <p:nvSpPr>
                <p:cNvPr id="738" name="Text Box 3086">
                  <a:extLst>
                    <a:ext uri="{FF2B5EF4-FFF2-40B4-BE49-F238E27FC236}">
                      <a16:creationId xmlns:a16="http://schemas.microsoft.com/office/drawing/2014/main" id="{39BAEE05-7D61-864D-7B82-033DDAB242B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39" name="Text Box 3086">
                  <a:extLst>
                    <a:ext uri="{FF2B5EF4-FFF2-40B4-BE49-F238E27FC236}">
                      <a16:creationId xmlns:a16="http://schemas.microsoft.com/office/drawing/2014/main" id="{5ECBADF1-D7F9-EFA3-0594-F9680BAF7B8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40" name="Text Box 3086">
                  <a:extLst>
                    <a:ext uri="{FF2B5EF4-FFF2-40B4-BE49-F238E27FC236}">
                      <a16:creationId xmlns:a16="http://schemas.microsoft.com/office/drawing/2014/main" id="{602AD365-29AA-140D-F5E5-0DC86C303AB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33" name="link">
                <a:extLst>
                  <a:ext uri="{FF2B5EF4-FFF2-40B4-BE49-F238E27FC236}">
                    <a16:creationId xmlns:a16="http://schemas.microsoft.com/office/drawing/2014/main" id="{63DAB4C5-6A03-04E3-E0D2-EC78B8507492}"/>
                  </a:ext>
                </a:extLst>
              </p:cNvPr>
              <p:cNvGrpSpPr/>
              <p:nvPr/>
            </p:nvGrpSpPr>
            <p:grpSpPr>
              <a:xfrm>
                <a:off x="37664493" y="19960003"/>
                <a:ext cx="271971" cy="72000"/>
                <a:chOff x="3760880" y="4097231"/>
                <a:chExt cx="271971" cy="72000"/>
              </a:xfrm>
            </p:grpSpPr>
            <p:sp>
              <p:nvSpPr>
                <p:cNvPr id="734" name="Star: 5 Points 3956">
                  <a:hlinkClick r:id="rId104"/>
                  <a:extLst>
                    <a:ext uri="{FF2B5EF4-FFF2-40B4-BE49-F238E27FC236}">
                      <a16:creationId xmlns:a16="http://schemas.microsoft.com/office/drawing/2014/main" id="{931FFA8C-F164-62C8-D220-F5E3E53202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6" name="Star: 5 Points 3957">
                  <a:hlinkClick r:id="rId103"/>
                  <a:extLst>
                    <a:ext uri="{FF2B5EF4-FFF2-40B4-BE49-F238E27FC236}">
                      <a16:creationId xmlns:a16="http://schemas.microsoft.com/office/drawing/2014/main" id="{25D6E581-2FEE-A76A-E6A7-7A9C5BF5813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7" name="Star: 5 Points 3958">
                  <a:hlinkClick r:id="rId14"/>
                  <a:extLst>
                    <a:ext uri="{FF2B5EF4-FFF2-40B4-BE49-F238E27FC236}">
                      <a16:creationId xmlns:a16="http://schemas.microsoft.com/office/drawing/2014/main" id="{64875881-C0D3-3D9B-A8CC-B748921C1B7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19" name="FTU - efferent ductules of testicle">
              <a:extLst>
                <a:ext uri="{FF2B5EF4-FFF2-40B4-BE49-F238E27FC236}">
                  <a16:creationId xmlns:a16="http://schemas.microsoft.com/office/drawing/2014/main" id="{E9070B98-65AE-57FB-A9A4-AD755B4B82A1}"/>
                </a:ext>
              </a:extLst>
            </p:cNvPr>
            <p:cNvGrpSpPr/>
            <p:nvPr/>
          </p:nvGrpSpPr>
          <p:grpSpPr>
            <a:xfrm>
              <a:off x="37120251" y="20066573"/>
              <a:ext cx="1440000" cy="216000"/>
              <a:chOff x="37120251" y="20066573"/>
              <a:chExt cx="1440000" cy="216000"/>
            </a:xfrm>
          </p:grpSpPr>
          <p:sp>
            <p:nvSpPr>
              <p:cNvPr id="720" name="FTU - efferent ductules of testicle">
                <a:extLst>
                  <a:ext uri="{FF2B5EF4-FFF2-40B4-BE49-F238E27FC236}">
                    <a16:creationId xmlns:a16="http://schemas.microsoft.com/office/drawing/2014/main" id="{8E757664-B642-FED6-A455-9AF1A5321092}"/>
                  </a:ext>
                </a:extLst>
              </p:cNvPr>
              <p:cNvSpPr txBox="1"/>
              <p:nvPr/>
            </p:nvSpPr>
            <p:spPr>
              <a:xfrm>
                <a:off x="37120251" y="2006657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57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Efferent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ductules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of testicle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21" name="dock">
                <a:extLst>
                  <a:ext uri="{FF2B5EF4-FFF2-40B4-BE49-F238E27FC236}">
                    <a16:creationId xmlns:a16="http://schemas.microsoft.com/office/drawing/2014/main" id="{BEB6F921-C115-3E76-1F14-BEB50B6AA9BD}"/>
                  </a:ext>
                </a:extLst>
              </p:cNvPr>
              <p:cNvGrpSpPr/>
              <p:nvPr/>
            </p:nvGrpSpPr>
            <p:grpSpPr>
              <a:xfrm flipH="1">
                <a:off x="37505704" y="20083157"/>
                <a:ext cx="57600" cy="186737"/>
                <a:chOff x="2890221" y="12245125"/>
                <a:chExt cx="57600" cy="186737"/>
              </a:xfrm>
            </p:grpSpPr>
            <p:sp>
              <p:nvSpPr>
                <p:cNvPr id="728" name="Text Box 3086">
                  <a:extLst>
                    <a:ext uri="{FF2B5EF4-FFF2-40B4-BE49-F238E27FC236}">
                      <a16:creationId xmlns:a16="http://schemas.microsoft.com/office/drawing/2014/main" id="{B3F1BC0D-BA7E-BDED-A2E9-773F126CF3D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29" name="Text Box 3086">
                  <a:extLst>
                    <a:ext uri="{FF2B5EF4-FFF2-40B4-BE49-F238E27FC236}">
                      <a16:creationId xmlns:a16="http://schemas.microsoft.com/office/drawing/2014/main" id="{005E97E8-39E1-0780-B1BB-F58B546FDE3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30" name="Text Box 3086">
                  <a:extLst>
                    <a:ext uri="{FF2B5EF4-FFF2-40B4-BE49-F238E27FC236}">
                      <a16:creationId xmlns:a16="http://schemas.microsoft.com/office/drawing/2014/main" id="{3CDE7C48-5366-A768-154A-C46F14E749F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22" name="link">
                <a:extLst>
                  <a:ext uri="{FF2B5EF4-FFF2-40B4-BE49-F238E27FC236}">
                    <a16:creationId xmlns:a16="http://schemas.microsoft.com/office/drawing/2014/main" id="{F4C39602-CA28-FA62-3044-9C0F0F76D25F}"/>
                  </a:ext>
                </a:extLst>
              </p:cNvPr>
              <p:cNvGrpSpPr/>
              <p:nvPr/>
            </p:nvGrpSpPr>
            <p:grpSpPr>
              <a:xfrm>
                <a:off x="37664493" y="20189857"/>
                <a:ext cx="271971" cy="72000"/>
                <a:chOff x="3760880" y="4097231"/>
                <a:chExt cx="271971" cy="72000"/>
              </a:xfrm>
            </p:grpSpPr>
            <p:sp>
              <p:nvSpPr>
                <p:cNvPr id="723" name="Star: 5 Points 3940">
                  <a:hlinkClick r:id="rId105"/>
                  <a:extLst>
                    <a:ext uri="{FF2B5EF4-FFF2-40B4-BE49-F238E27FC236}">
                      <a16:creationId xmlns:a16="http://schemas.microsoft.com/office/drawing/2014/main" id="{34316680-332B-E40A-B5CE-2CF0FE9AC9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24" name="Star: 5 Points 3941">
                  <a:hlinkClick r:id="rId103"/>
                  <a:extLst>
                    <a:ext uri="{FF2B5EF4-FFF2-40B4-BE49-F238E27FC236}">
                      <a16:creationId xmlns:a16="http://schemas.microsoft.com/office/drawing/2014/main" id="{CAED0949-AC39-C96D-B43E-7CE34C09AB0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27" name="Star: 5 Points 3942">
                  <a:hlinkClick r:id="rId14"/>
                  <a:extLst>
                    <a:ext uri="{FF2B5EF4-FFF2-40B4-BE49-F238E27FC236}">
                      <a16:creationId xmlns:a16="http://schemas.microsoft.com/office/drawing/2014/main" id="{046AB9EE-BDE8-0330-4C4F-11B5DA7D807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752" name="organ group - penis">
            <a:extLst>
              <a:ext uri="{FF2B5EF4-FFF2-40B4-BE49-F238E27FC236}">
                <a16:creationId xmlns:a16="http://schemas.microsoft.com/office/drawing/2014/main" id="{6FBE67AC-87EC-DDCD-4933-41B69DE4DDEB}"/>
              </a:ext>
            </a:extLst>
          </p:cNvPr>
          <p:cNvGrpSpPr/>
          <p:nvPr/>
        </p:nvGrpSpPr>
        <p:grpSpPr>
          <a:xfrm>
            <a:off x="38263246" y="20395084"/>
            <a:ext cx="1440000" cy="813126"/>
            <a:chOff x="37120251" y="20395084"/>
            <a:chExt cx="1440000" cy="813126"/>
          </a:xfrm>
        </p:grpSpPr>
        <p:sp>
          <p:nvSpPr>
            <p:cNvPr id="753" name="organ - penis">
              <a:extLst>
                <a:ext uri="{FF2B5EF4-FFF2-40B4-BE49-F238E27FC236}">
                  <a16:creationId xmlns:a16="http://schemas.microsoft.com/office/drawing/2014/main" id="{66205DA4-1073-E332-CA8A-0442C75ADF72}"/>
                </a:ext>
              </a:extLst>
            </p:cNvPr>
            <p:cNvSpPr txBox="1"/>
            <p:nvPr/>
          </p:nvSpPr>
          <p:spPr>
            <a:xfrm>
              <a:off x="37120251" y="20395084"/>
              <a:ext cx="1440000" cy="8131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Penis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54" name="FTU - vas deferens">
              <a:extLst>
                <a:ext uri="{FF2B5EF4-FFF2-40B4-BE49-F238E27FC236}">
                  <a16:creationId xmlns:a16="http://schemas.microsoft.com/office/drawing/2014/main" id="{28E48386-4273-D911-1B2C-58E09778ABBD}"/>
                </a:ext>
              </a:extLst>
            </p:cNvPr>
            <p:cNvGrpSpPr/>
            <p:nvPr/>
          </p:nvGrpSpPr>
          <p:grpSpPr>
            <a:xfrm>
              <a:off x="37120251" y="20492186"/>
              <a:ext cx="1440000" cy="216000"/>
              <a:chOff x="37120251" y="20492186"/>
              <a:chExt cx="1440000" cy="216000"/>
            </a:xfrm>
          </p:grpSpPr>
          <p:sp>
            <p:nvSpPr>
              <p:cNvPr id="1166" name="FTU - vas deferens">
                <a:extLst>
                  <a:ext uri="{FF2B5EF4-FFF2-40B4-BE49-F238E27FC236}">
                    <a16:creationId xmlns:a16="http://schemas.microsoft.com/office/drawing/2014/main" id="{D69A4612-CC6F-03AF-631A-4CD6FF5E378D}"/>
                  </a:ext>
                </a:extLst>
              </p:cNvPr>
              <p:cNvSpPr txBox="1"/>
              <p:nvPr/>
            </p:nvSpPr>
            <p:spPr>
              <a:xfrm>
                <a:off x="37120251" y="2049218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Vas deferens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67" name="dock">
                <a:extLst>
                  <a:ext uri="{FF2B5EF4-FFF2-40B4-BE49-F238E27FC236}">
                    <a16:creationId xmlns:a16="http://schemas.microsoft.com/office/drawing/2014/main" id="{8010B5F9-74E2-9ACA-76FA-2EAA454B7B2E}"/>
                  </a:ext>
                </a:extLst>
              </p:cNvPr>
              <p:cNvGrpSpPr/>
              <p:nvPr/>
            </p:nvGrpSpPr>
            <p:grpSpPr>
              <a:xfrm flipH="1">
                <a:off x="37505704" y="20508770"/>
                <a:ext cx="57600" cy="186737"/>
                <a:chOff x="2890221" y="12245125"/>
                <a:chExt cx="57600" cy="186737"/>
              </a:xfrm>
            </p:grpSpPr>
            <p:sp>
              <p:nvSpPr>
                <p:cNvPr id="1177" name="Text Box 3086">
                  <a:extLst>
                    <a:ext uri="{FF2B5EF4-FFF2-40B4-BE49-F238E27FC236}">
                      <a16:creationId xmlns:a16="http://schemas.microsoft.com/office/drawing/2014/main" id="{6C5B9EE3-81CB-15C0-9257-B54BADBAD08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8" name="Text Box 3086">
                  <a:extLst>
                    <a:ext uri="{FF2B5EF4-FFF2-40B4-BE49-F238E27FC236}">
                      <a16:creationId xmlns:a16="http://schemas.microsoft.com/office/drawing/2014/main" id="{749963DE-D4CC-0530-2468-ECE57350AB9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9" name="Text Box 3086">
                  <a:extLst>
                    <a:ext uri="{FF2B5EF4-FFF2-40B4-BE49-F238E27FC236}">
                      <a16:creationId xmlns:a16="http://schemas.microsoft.com/office/drawing/2014/main" id="{594878FF-1EE4-B5B5-BFB2-D324976A269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68" name="link">
                <a:extLst>
                  <a:ext uri="{FF2B5EF4-FFF2-40B4-BE49-F238E27FC236}">
                    <a16:creationId xmlns:a16="http://schemas.microsoft.com/office/drawing/2014/main" id="{36F83364-C53B-3834-B8F1-A6FC03E570EA}"/>
                  </a:ext>
                </a:extLst>
              </p:cNvPr>
              <p:cNvGrpSpPr/>
              <p:nvPr/>
            </p:nvGrpSpPr>
            <p:grpSpPr>
              <a:xfrm>
                <a:off x="37664493" y="20615470"/>
                <a:ext cx="271971" cy="72000"/>
                <a:chOff x="3760880" y="4097231"/>
                <a:chExt cx="271971" cy="72000"/>
              </a:xfrm>
            </p:grpSpPr>
            <p:sp>
              <p:nvSpPr>
                <p:cNvPr id="1173" name="Star: 5 Points 3924">
                  <a:hlinkClick r:id="rId106"/>
                  <a:extLst>
                    <a:ext uri="{FF2B5EF4-FFF2-40B4-BE49-F238E27FC236}">
                      <a16:creationId xmlns:a16="http://schemas.microsoft.com/office/drawing/2014/main" id="{90E82C2E-2ECA-6461-14DD-35F88B6081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75" name="Star: 5 Points 3925">
                  <a:hlinkClick r:id="rId107"/>
                  <a:extLst>
                    <a:ext uri="{FF2B5EF4-FFF2-40B4-BE49-F238E27FC236}">
                      <a16:creationId xmlns:a16="http://schemas.microsoft.com/office/drawing/2014/main" id="{C5358A95-0186-0103-7C17-BA99BABE8BD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76" name="Star: 5 Points 3926">
                  <a:hlinkClick r:id="rId14"/>
                  <a:extLst>
                    <a:ext uri="{FF2B5EF4-FFF2-40B4-BE49-F238E27FC236}">
                      <a16:creationId xmlns:a16="http://schemas.microsoft.com/office/drawing/2014/main" id="{97FFD5FD-0792-65AC-4637-294DF7486A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55" name="FTU - ampulla of vas deferens">
              <a:extLst>
                <a:ext uri="{FF2B5EF4-FFF2-40B4-BE49-F238E27FC236}">
                  <a16:creationId xmlns:a16="http://schemas.microsoft.com/office/drawing/2014/main" id="{D045E0E1-AD74-35A6-4C03-DF7B96AB97CD}"/>
                </a:ext>
              </a:extLst>
            </p:cNvPr>
            <p:cNvGrpSpPr/>
            <p:nvPr/>
          </p:nvGrpSpPr>
          <p:grpSpPr>
            <a:xfrm>
              <a:off x="37120251" y="20721890"/>
              <a:ext cx="1440000" cy="216000"/>
              <a:chOff x="37120251" y="20721890"/>
              <a:chExt cx="1440000" cy="216000"/>
            </a:xfrm>
          </p:grpSpPr>
          <p:sp>
            <p:nvSpPr>
              <p:cNvPr id="766" name="FTU - ampulla of vas deferens">
                <a:extLst>
                  <a:ext uri="{FF2B5EF4-FFF2-40B4-BE49-F238E27FC236}">
                    <a16:creationId xmlns:a16="http://schemas.microsoft.com/office/drawing/2014/main" id="{44ACCB0F-E490-5B23-1889-6AD9A1DE5857}"/>
                  </a:ext>
                </a:extLst>
              </p:cNvPr>
              <p:cNvSpPr txBox="1"/>
              <p:nvPr/>
            </p:nvSpPr>
            <p:spPr>
              <a:xfrm>
                <a:off x="37120251" y="2072189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Ampulla of vas deferens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67" name="dock">
                <a:extLst>
                  <a:ext uri="{FF2B5EF4-FFF2-40B4-BE49-F238E27FC236}">
                    <a16:creationId xmlns:a16="http://schemas.microsoft.com/office/drawing/2014/main" id="{8FF62523-9CFD-F035-A547-7456B5B71D7B}"/>
                  </a:ext>
                </a:extLst>
              </p:cNvPr>
              <p:cNvGrpSpPr/>
              <p:nvPr/>
            </p:nvGrpSpPr>
            <p:grpSpPr>
              <a:xfrm flipH="1">
                <a:off x="37505704" y="20738474"/>
                <a:ext cx="57600" cy="186737"/>
                <a:chOff x="2890221" y="12245125"/>
                <a:chExt cx="57600" cy="186737"/>
              </a:xfrm>
            </p:grpSpPr>
            <p:sp>
              <p:nvSpPr>
                <p:cNvPr id="1161" name="Text Box 3086">
                  <a:extLst>
                    <a:ext uri="{FF2B5EF4-FFF2-40B4-BE49-F238E27FC236}">
                      <a16:creationId xmlns:a16="http://schemas.microsoft.com/office/drawing/2014/main" id="{B7E09CE5-375A-2DDD-79F3-72750FE937D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2" name="Text Box 3086">
                  <a:extLst>
                    <a:ext uri="{FF2B5EF4-FFF2-40B4-BE49-F238E27FC236}">
                      <a16:creationId xmlns:a16="http://schemas.microsoft.com/office/drawing/2014/main" id="{3FA7284F-8BA7-18CE-2863-48CE226C34B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3" name="Text Box 3086">
                  <a:extLst>
                    <a:ext uri="{FF2B5EF4-FFF2-40B4-BE49-F238E27FC236}">
                      <a16:creationId xmlns:a16="http://schemas.microsoft.com/office/drawing/2014/main" id="{A5E2E3B2-5675-384E-B4D4-E94797FE03D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52" name="link">
                <a:extLst>
                  <a:ext uri="{FF2B5EF4-FFF2-40B4-BE49-F238E27FC236}">
                    <a16:creationId xmlns:a16="http://schemas.microsoft.com/office/drawing/2014/main" id="{50FF0A5E-C353-E758-D396-61CA6FA5E052}"/>
                  </a:ext>
                </a:extLst>
              </p:cNvPr>
              <p:cNvGrpSpPr/>
              <p:nvPr/>
            </p:nvGrpSpPr>
            <p:grpSpPr>
              <a:xfrm>
                <a:off x="37664493" y="20845174"/>
                <a:ext cx="271971" cy="72000"/>
                <a:chOff x="3760880" y="4097231"/>
                <a:chExt cx="271971" cy="72000"/>
              </a:xfrm>
            </p:grpSpPr>
            <p:sp>
              <p:nvSpPr>
                <p:cNvPr id="1157" name="Star: 5 Points 3908">
                  <a:hlinkClick r:id="rId108"/>
                  <a:extLst>
                    <a:ext uri="{FF2B5EF4-FFF2-40B4-BE49-F238E27FC236}">
                      <a16:creationId xmlns:a16="http://schemas.microsoft.com/office/drawing/2014/main" id="{4DE222E2-FC82-822A-5BFA-69EADF74F09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59" name="Star: 5 Points 3909">
                  <a:hlinkClick r:id="rId107"/>
                  <a:extLst>
                    <a:ext uri="{FF2B5EF4-FFF2-40B4-BE49-F238E27FC236}">
                      <a16:creationId xmlns:a16="http://schemas.microsoft.com/office/drawing/2014/main" id="{0E2D9C40-2A22-835B-3C1D-12F04D7F5A9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60" name="Star: 5 Points 3910">
                  <a:hlinkClick r:id="rId14"/>
                  <a:extLst>
                    <a:ext uri="{FF2B5EF4-FFF2-40B4-BE49-F238E27FC236}">
                      <a16:creationId xmlns:a16="http://schemas.microsoft.com/office/drawing/2014/main" id="{1DEC520B-6FBE-0652-386F-06D4C38CBED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56" name="FTU - penile urethra">
              <a:extLst>
                <a:ext uri="{FF2B5EF4-FFF2-40B4-BE49-F238E27FC236}">
                  <a16:creationId xmlns:a16="http://schemas.microsoft.com/office/drawing/2014/main" id="{D7E1EDCF-0D35-9BFA-7693-4D96FDEE9E18}"/>
                </a:ext>
              </a:extLst>
            </p:cNvPr>
            <p:cNvGrpSpPr/>
            <p:nvPr/>
          </p:nvGrpSpPr>
          <p:grpSpPr>
            <a:xfrm>
              <a:off x="37120251" y="20951594"/>
              <a:ext cx="1440000" cy="216000"/>
              <a:chOff x="37120251" y="20951594"/>
              <a:chExt cx="1440000" cy="216000"/>
            </a:xfrm>
          </p:grpSpPr>
          <p:sp>
            <p:nvSpPr>
              <p:cNvPr id="757" name="FTU - penile urethra">
                <a:extLst>
                  <a:ext uri="{FF2B5EF4-FFF2-40B4-BE49-F238E27FC236}">
                    <a16:creationId xmlns:a16="http://schemas.microsoft.com/office/drawing/2014/main" id="{36B03528-9EAB-8705-9039-2EF461E7E0DE}"/>
                  </a:ext>
                </a:extLst>
              </p:cNvPr>
              <p:cNvSpPr txBox="1"/>
              <p:nvPr/>
            </p:nvSpPr>
            <p:spPr>
              <a:xfrm>
                <a:off x="37120251" y="2095159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Penile urethra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58" name="dock">
                <a:extLst>
                  <a:ext uri="{FF2B5EF4-FFF2-40B4-BE49-F238E27FC236}">
                    <a16:creationId xmlns:a16="http://schemas.microsoft.com/office/drawing/2014/main" id="{3494F3D2-744E-C0E3-E17C-757AA2B33A44}"/>
                  </a:ext>
                </a:extLst>
              </p:cNvPr>
              <p:cNvGrpSpPr/>
              <p:nvPr/>
            </p:nvGrpSpPr>
            <p:grpSpPr>
              <a:xfrm flipH="1">
                <a:off x="37505704" y="20968178"/>
                <a:ext cx="57600" cy="186737"/>
                <a:chOff x="2890221" y="12245125"/>
                <a:chExt cx="57600" cy="186737"/>
              </a:xfrm>
            </p:grpSpPr>
            <p:sp>
              <p:nvSpPr>
                <p:cNvPr id="763" name="Text Box 3086">
                  <a:extLst>
                    <a:ext uri="{FF2B5EF4-FFF2-40B4-BE49-F238E27FC236}">
                      <a16:creationId xmlns:a16="http://schemas.microsoft.com/office/drawing/2014/main" id="{0D5D74D1-8807-F227-4C45-4ECEA0179B1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64" name="Text Box 3086">
                  <a:extLst>
                    <a:ext uri="{FF2B5EF4-FFF2-40B4-BE49-F238E27FC236}">
                      <a16:creationId xmlns:a16="http://schemas.microsoft.com/office/drawing/2014/main" id="{EE7CD49D-B77F-7A6F-10C7-986CEEB3260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65" name="Text Box 3086">
                  <a:extLst>
                    <a:ext uri="{FF2B5EF4-FFF2-40B4-BE49-F238E27FC236}">
                      <a16:creationId xmlns:a16="http://schemas.microsoft.com/office/drawing/2014/main" id="{FC00EE7B-36FB-12DD-807D-42AFB30552B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59" name="link">
                <a:extLst>
                  <a:ext uri="{FF2B5EF4-FFF2-40B4-BE49-F238E27FC236}">
                    <a16:creationId xmlns:a16="http://schemas.microsoft.com/office/drawing/2014/main" id="{4D633E4A-DB1B-9BC4-6428-5F1A5BBD83A5}"/>
                  </a:ext>
                </a:extLst>
              </p:cNvPr>
              <p:cNvGrpSpPr/>
              <p:nvPr/>
            </p:nvGrpSpPr>
            <p:grpSpPr>
              <a:xfrm>
                <a:off x="37664493" y="21074878"/>
                <a:ext cx="271971" cy="72000"/>
                <a:chOff x="3760880" y="4097231"/>
                <a:chExt cx="271971" cy="72000"/>
              </a:xfrm>
            </p:grpSpPr>
            <p:sp>
              <p:nvSpPr>
                <p:cNvPr id="760" name="Star: 5 Points 3892">
                  <a:hlinkClick r:id="rId7"/>
                  <a:extLst>
                    <a:ext uri="{FF2B5EF4-FFF2-40B4-BE49-F238E27FC236}">
                      <a16:creationId xmlns:a16="http://schemas.microsoft.com/office/drawing/2014/main" id="{BEB8B539-5636-0685-8BED-E7BFCBA174D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61" name="Star: 5 Points 3893">
                  <a:hlinkClick r:id="rId107"/>
                  <a:extLst>
                    <a:ext uri="{FF2B5EF4-FFF2-40B4-BE49-F238E27FC236}">
                      <a16:creationId xmlns:a16="http://schemas.microsoft.com/office/drawing/2014/main" id="{47D315C9-D0DA-ACFB-90EE-06D4CAA681F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62" name="Star: 5 Points 3894">
                  <a:hlinkClick r:id="rId14"/>
                  <a:extLst>
                    <a:ext uri="{FF2B5EF4-FFF2-40B4-BE49-F238E27FC236}">
                      <a16:creationId xmlns:a16="http://schemas.microsoft.com/office/drawing/2014/main" id="{1F120227-9C48-4AB1-3444-6647F5731CD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182" name="organ group - uterus">
            <a:extLst>
              <a:ext uri="{FF2B5EF4-FFF2-40B4-BE49-F238E27FC236}">
                <a16:creationId xmlns:a16="http://schemas.microsoft.com/office/drawing/2014/main" id="{38CE25D2-2FA1-02CD-5E9E-E90810BA7490}"/>
              </a:ext>
            </a:extLst>
          </p:cNvPr>
          <p:cNvGrpSpPr/>
          <p:nvPr/>
        </p:nvGrpSpPr>
        <p:grpSpPr>
          <a:xfrm>
            <a:off x="40244752" y="19981359"/>
            <a:ext cx="1440000" cy="580722"/>
            <a:chOff x="39101757" y="19981359"/>
            <a:chExt cx="1440000" cy="580722"/>
          </a:xfrm>
        </p:grpSpPr>
        <p:sp>
          <p:nvSpPr>
            <p:cNvPr id="1183" name="organ - uterus">
              <a:extLst>
                <a:ext uri="{FF2B5EF4-FFF2-40B4-BE49-F238E27FC236}">
                  <a16:creationId xmlns:a16="http://schemas.microsoft.com/office/drawing/2014/main" id="{A99FB5BE-32B9-F5BA-3AA6-4505047C0F4A}"/>
                </a:ext>
              </a:extLst>
            </p:cNvPr>
            <p:cNvSpPr txBox="1"/>
            <p:nvPr/>
          </p:nvSpPr>
          <p:spPr>
            <a:xfrm>
              <a:off x="39101757" y="19981359"/>
              <a:ext cx="1440000" cy="5807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Uterus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184" name="FTU - body of uterus">
              <a:extLst>
                <a:ext uri="{FF2B5EF4-FFF2-40B4-BE49-F238E27FC236}">
                  <a16:creationId xmlns:a16="http://schemas.microsoft.com/office/drawing/2014/main" id="{7B69BC45-A5A7-249A-DA30-EBB0E8FAC52D}"/>
                </a:ext>
              </a:extLst>
            </p:cNvPr>
            <p:cNvGrpSpPr/>
            <p:nvPr/>
          </p:nvGrpSpPr>
          <p:grpSpPr>
            <a:xfrm>
              <a:off x="39101757" y="20078587"/>
              <a:ext cx="1440000" cy="216000"/>
              <a:chOff x="39101757" y="20078587"/>
              <a:chExt cx="1440000" cy="216000"/>
            </a:xfrm>
          </p:grpSpPr>
          <p:sp>
            <p:nvSpPr>
              <p:cNvPr id="1216" name="FTU - body of uterus">
                <a:extLst>
                  <a:ext uri="{FF2B5EF4-FFF2-40B4-BE49-F238E27FC236}">
                    <a16:creationId xmlns:a16="http://schemas.microsoft.com/office/drawing/2014/main" id="{09C2A580-6320-A031-8032-47DDF4D306AC}"/>
                  </a:ext>
                </a:extLst>
              </p:cNvPr>
              <p:cNvSpPr txBox="1"/>
              <p:nvPr/>
            </p:nvSpPr>
            <p:spPr>
              <a:xfrm>
                <a:off x="39101757" y="200785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Body of uterus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17" name="dock">
                <a:extLst>
                  <a:ext uri="{FF2B5EF4-FFF2-40B4-BE49-F238E27FC236}">
                    <a16:creationId xmlns:a16="http://schemas.microsoft.com/office/drawing/2014/main" id="{C480D7C5-22FD-FA82-74ED-54121B462C0F}"/>
                  </a:ext>
                </a:extLst>
              </p:cNvPr>
              <p:cNvGrpSpPr/>
              <p:nvPr/>
            </p:nvGrpSpPr>
            <p:grpSpPr>
              <a:xfrm flipH="1">
                <a:off x="39487210" y="20095171"/>
                <a:ext cx="57600" cy="186737"/>
                <a:chOff x="2890221" y="12245125"/>
                <a:chExt cx="57600" cy="186737"/>
              </a:xfrm>
            </p:grpSpPr>
            <p:sp>
              <p:nvSpPr>
                <p:cNvPr id="1236" name="Text Box 3086">
                  <a:extLst>
                    <a:ext uri="{FF2B5EF4-FFF2-40B4-BE49-F238E27FC236}">
                      <a16:creationId xmlns:a16="http://schemas.microsoft.com/office/drawing/2014/main" id="{AD7FEA11-B491-1671-5380-AE07B3BFEEF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44" name="Text Box 3086">
                  <a:extLst>
                    <a:ext uri="{FF2B5EF4-FFF2-40B4-BE49-F238E27FC236}">
                      <a16:creationId xmlns:a16="http://schemas.microsoft.com/office/drawing/2014/main" id="{7644FACE-7FF3-64E4-D4AD-698F86C9CEC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56" name="Text Box 3086">
                  <a:extLst>
                    <a:ext uri="{FF2B5EF4-FFF2-40B4-BE49-F238E27FC236}">
                      <a16:creationId xmlns:a16="http://schemas.microsoft.com/office/drawing/2014/main" id="{F2A403B5-B30D-E35E-E6FF-CF99B857D15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19" name="link">
                <a:extLst>
                  <a:ext uri="{FF2B5EF4-FFF2-40B4-BE49-F238E27FC236}">
                    <a16:creationId xmlns:a16="http://schemas.microsoft.com/office/drawing/2014/main" id="{B11E520A-2D4A-942B-8F69-45B0A53164CB}"/>
                  </a:ext>
                </a:extLst>
              </p:cNvPr>
              <p:cNvGrpSpPr/>
              <p:nvPr/>
            </p:nvGrpSpPr>
            <p:grpSpPr>
              <a:xfrm>
                <a:off x="39645999" y="20201871"/>
                <a:ext cx="271971" cy="72000"/>
                <a:chOff x="3760880" y="4097231"/>
                <a:chExt cx="271971" cy="72000"/>
              </a:xfrm>
            </p:grpSpPr>
            <p:sp>
              <p:nvSpPr>
                <p:cNvPr id="1221" name="Star: 5 Points 4061">
                  <a:hlinkClick r:id="rId109"/>
                  <a:extLst>
                    <a:ext uri="{FF2B5EF4-FFF2-40B4-BE49-F238E27FC236}">
                      <a16:creationId xmlns:a16="http://schemas.microsoft.com/office/drawing/2014/main" id="{F1D70EBE-9FC8-B307-076B-457B7AB470E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32" name="Star: 5 Points 4062">
                  <a:hlinkClick r:id="rId110"/>
                  <a:extLst>
                    <a:ext uri="{FF2B5EF4-FFF2-40B4-BE49-F238E27FC236}">
                      <a16:creationId xmlns:a16="http://schemas.microsoft.com/office/drawing/2014/main" id="{BA9AB024-9D1A-481B-E922-41637B1795E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35" name="Star: 5 Points 4063">
                  <a:hlinkClick r:id="rId14"/>
                  <a:extLst>
                    <a:ext uri="{FF2B5EF4-FFF2-40B4-BE49-F238E27FC236}">
                      <a16:creationId xmlns:a16="http://schemas.microsoft.com/office/drawing/2014/main" id="{D371D822-CA06-D003-1BBD-64D24CF20B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189" name="FTU - uterine cervix">
              <a:extLst>
                <a:ext uri="{FF2B5EF4-FFF2-40B4-BE49-F238E27FC236}">
                  <a16:creationId xmlns:a16="http://schemas.microsoft.com/office/drawing/2014/main" id="{CD771473-4199-B313-9ADB-531A78FDF716}"/>
                </a:ext>
              </a:extLst>
            </p:cNvPr>
            <p:cNvGrpSpPr/>
            <p:nvPr/>
          </p:nvGrpSpPr>
          <p:grpSpPr>
            <a:xfrm>
              <a:off x="39101757" y="20308291"/>
              <a:ext cx="1440000" cy="216000"/>
              <a:chOff x="39101757" y="20308291"/>
              <a:chExt cx="1440000" cy="216000"/>
            </a:xfrm>
          </p:grpSpPr>
          <p:sp>
            <p:nvSpPr>
              <p:cNvPr id="1191" name="FTU - uterine cervix">
                <a:extLst>
                  <a:ext uri="{FF2B5EF4-FFF2-40B4-BE49-F238E27FC236}">
                    <a16:creationId xmlns:a16="http://schemas.microsoft.com/office/drawing/2014/main" id="{1469AC04-EA62-792E-07AB-7E470F5AE458}"/>
                  </a:ext>
                </a:extLst>
              </p:cNvPr>
              <p:cNvSpPr txBox="1"/>
              <p:nvPr/>
            </p:nvSpPr>
            <p:spPr>
              <a:xfrm>
                <a:off x="39101757" y="2030829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6088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Uterine cervix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92" name="dock">
                <a:extLst>
                  <a:ext uri="{FF2B5EF4-FFF2-40B4-BE49-F238E27FC236}">
                    <a16:creationId xmlns:a16="http://schemas.microsoft.com/office/drawing/2014/main" id="{AC4C9B0E-14A7-83A0-0D53-E330848B2454}"/>
                  </a:ext>
                </a:extLst>
              </p:cNvPr>
              <p:cNvGrpSpPr/>
              <p:nvPr/>
            </p:nvGrpSpPr>
            <p:grpSpPr>
              <a:xfrm flipH="1">
                <a:off x="39487210" y="20324875"/>
                <a:ext cx="57600" cy="186737"/>
                <a:chOff x="2890221" y="12245125"/>
                <a:chExt cx="57600" cy="186737"/>
              </a:xfrm>
            </p:grpSpPr>
            <p:sp>
              <p:nvSpPr>
                <p:cNvPr id="1199" name="Text Box 3086">
                  <a:extLst>
                    <a:ext uri="{FF2B5EF4-FFF2-40B4-BE49-F238E27FC236}">
                      <a16:creationId xmlns:a16="http://schemas.microsoft.com/office/drawing/2014/main" id="{12CD4787-2808-4AA7-1D85-0EA802DB366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00" name="Text Box 3086">
                  <a:extLst>
                    <a:ext uri="{FF2B5EF4-FFF2-40B4-BE49-F238E27FC236}">
                      <a16:creationId xmlns:a16="http://schemas.microsoft.com/office/drawing/2014/main" id="{7F437A0D-304B-ABDC-7D63-275B9A59ABA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15" name="Text Box 3086">
                  <a:extLst>
                    <a:ext uri="{FF2B5EF4-FFF2-40B4-BE49-F238E27FC236}">
                      <a16:creationId xmlns:a16="http://schemas.microsoft.com/office/drawing/2014/main" id="{463B3288-806F-0FD8-497C-994BEEEF4DC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93" name="link">
                <a:extLst>
                  <a:ext uri="{FF2B5EF4-FFF2-40B4-BE49-F238E27FC236}">
                    <a16:creationId xmlns:a16="http://schemas.microsoft.com/office/drawing/2014/main" id="{9FA4D244-F69E-BC16-A81D-3C5606C2C669}"/>
                  </a:ext>
                </a:extLst>
              </p:cNvPr>
              <p:cNvGrpSpPr/>
              <p:nvPr/>
            </p:nvGrpSpPr>
            <p:grpSpPr>
              <a:xfrm>
                <a:off x="39645999" y="20431575"/>
                <a:ext cx="271971" cy="72000"/>
                <a:chOff x="3760880" y="4097231"/>
                <a:chExt cx="271971" cy="72000"/>
              </a:xfrm>
            </p:grpSpPr>
            <p:sp>
              <p:nvSpPr>
                <p:cNvPr id="1194" name="Star: 5 Points 4045">
                  <a:hlinkClick r:id="rId111"/>
                  <a:extLst>
                    <a:ext uri="{FF2B5EF4-FFF2-40B4-BE49-F238E27FC236}">
                      <a16:creationId xmlns:a16="http://schemas.microsoft.com/office/drawing/2014/main" id="{AFA2CA46-8C5A-F031-0692-A90A89285A1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95" name="Star: 5 Points 4046">
                  <a:hlinkClick r:id="rId110"/>
                  <a:extLst>
                    <a:ext uri="{FF2B5EF4-FFF2-40B4-BE49-F238E27FC236}">
                      <a16:creationId xmlns:a16="http://schemas.microsoft.com/office/drawing/2014/main" id="{8CA05F3C-8D8B-1ABD-2F5D-772C400E8DE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98" name="Star: 5 Points 4047">
                  <a:hlinkClick r:id="rId14"/>
                  <a:extLst>
                    <a:ext uri="{FF2B5EF4-FFF2-40B4-BE49-F238E27FC236}">
                      <a16:creationId xmlns:a16="http://schemas.microsoft.com/office/drawing/2014/main" id="{AD31A425-4A15-C9FF-37FC-26D2703D46F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262" name="organ group - pharynx">
            <a:extLst>
              <a:ext uri="{FF2B5EF4-FFF2-40B4-BE49-F238E27FC236}">
                <a16:creationId xmlns:a16="http://schemas.microsoft.com/office/drawing/2014/main" id="{10B7A436-B473-C272-DEF4-1B5E3C8622D7}"/>
              </a:ext>
            </a:extLst>
          </p:cNvPr>
          <p:cNvGrpSpPr/>
          <p:nvPr/>
        </p:nvGrpSpPr>
        <p:grpSpPr>
          <a:xfrm>
            <a:off x="15356744" y="5042380"/>
            <a:ext cx="1516619" cy="1265118"/>
            <a:chOff x="12208603" y="5014380"/>
            <a:chExt cx="1516619" cy="1265118"/>
          </a:xfrm>
        </p:grpSpPr>
        <p:sp>
          <p:nvSpPr>
            <p:cNvPr id="1263" name="organ - pharynx">
              <a:extLst>
                <a:ext uri="{FF2B5EF4-FFF2-40B4-BE49-F238E27FC236}">
                  <a16:creationId xmlns:a16="http://schemas.microsoft.com/office/drawing/2014/main" id="{DD1323C9-1999-C443-A50C-2F1422046705}"/>
                </a:ext>
              </a:extLst>
            </p:cNvPr>
            <p:cNvSpPr txBox="1"/>
            <p:nvPr/>
          </p:nvSpPr>
          <p:spPr>
            <a:xfrm>
              <a:off x="12208603" y="5014380"/>
              <a:ext cx="1516619" cy="126511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Pharynx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287" name="FTU - external nasal mucosa">
              <a:extLst>
                <a:ext uri="{FF2B5EF4-FFF2-40B4-BE49-F238E27FC236}">
                  <a16:creationId xmlns:a16="http://schemas.microsoft.com/office/drawing/2014/main" id="{1EB6944A-E16E-16E6-DF0B-8CDF5F6C8640}"/>
                </a:ext>
              </a:extLst>
            </p:cNvPr>
            <p:cNvGrpSpPr/>
            <p:nvPr/>
          </p:nvGrpSpPr>
          <p:grpSpPr>
            <a:xfrm>
              <a:off x="12430970" y="5133570"/>
              <a:ext cx="1287486" cy="216000"/>
              <a:chOff x="12430970" y="5133570"/>
              <a:chExt cx="1287486" cy="216000"/>
            </a:xfrm>
          </p:grpSpPr>
          <p:sp>
            <p:nvSpPr>
              <p:cNvPr id="1372" name="FTU - external nasal mucosa">
                <a:extLst>
                  <a:ext uri="{FF2B5EF4-FFF2-40B4-BE49-F238E27FC236}">
                    <a16:creationId xmlns:a16="http://schemas.microsoft.com/office/drawing/2014/main" id="{1B0DFA67-B9DB-D930-ACDE-D6554A82C2B2}"/>
                  </a:ext>
                </a:extLst>
              </p:cNvPr>
              <p:cNvSpPr txBox="1"/>
              <p:nvPr/>
            </p:nvSpPr>
            <p:spPr>
              <a:xfrm>
                <a:off x="12430970" y="5133570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9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External nasal mucosa</a:t>
                </a:r>
              </a:p>
            </p:txBody>
          </p:sp>
          <p:grpSp>
            <p:nvGrpSpPr>
              <p:cNvPr id="1373" name="dock">
                <a:extLst>
                  <a:ext uri="{FF2B5EF4-FFF2-40B4-BE49-F238E27FC236}">
                    <a16:creationId xmlns:a16="http://schemas.microsoft.com/office/drawing/2014/main" id="{FDB73A42-820B-9889-2BDC-637891EE0C54}"/>
                  </a:ext>
                </a:extLst>
              </p:cNvPr>
              <p:cNvGrpSpPr/>
              <p:nvPr/>
            </p:nvGrpSpPr>
            <p:grpSpPr>
              <a:xfrm>
                <a:off x="13278623" y="5149663"/>
                <a:ext cx="57600" cy="186737"/>
                <a:chOff x="2967225" y="12246586"/>
                <a:chExt cx="57600" cy="186737"/>
              </a:xfrm>
            </p:grpSpPr>
            <p:sp>
              <p:nvSpPr>
                <p:cNvPr id="1378" name="Text Box 3086">
                  <a:extLst>
                    <a:ext uri="{FF2B5EF4-FFF2-40B4-BE49-F238E27FC236}">
                      <a16:creationId xmlns:a16="http://schemas.microsoft.com/office/drawing/2014/main" id="{9EC08437-E1FD-B771-B79C-14FB49704A32}"/>
                    </a:ext>
                  </a:extLst>
                </p:cNvPr>
                <p:cNvSpPr txBox="1"/>
                <p:nvPr/>
              </p:nvSpPr>
              <p:spPr>
                <a:xfrm>
                  <a:off x="2967225" y="12246586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79" name="Text Box 3086">
                  <a:extLst>
                    <a:ext uri="{FF2B5EF4-FFF2-40B4-BE49-F238E27FC236}">
                      <a16:creationId xmlns:a16="http://schemas.microsoft.com/office/drawing/2014/main" id="{D28F729A-2970-3444-7638-B54DAFC697F7}"/>
                    </a:ext>
                  </a:extLst>
                </p:cNvPr>
                <p:cNvSpPr txBox="1"/>
                <p:nvPr/>
              </p:nvSpPr>
              <p:spPr>
                <a:xfrm>
                  <a:off x="2967225" y="12311155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46" name="Text Box 3086">
                  <a:extLst>
                    <a:ext uri="{FF2B5EF4-FFF2-40B4-BE49-F238E27FC236}">
                      <a16:creationId xmlns:a16="http://schemas.microsoft.com/office/drawing/2014/main" id="{9F8D40AE-41BA-6104-2C65-CA3B76839D46}"/>
                    </a:ext>
                  </a:extLst>
                </p:cNvPr>
                <p:cNvSpPr txBox="1"/>
                <p:nvPr/>
              </p:nvSpPr>
              <p:spPr>
                <a:xfrm>
                  <a:off x="2967225" y="12375723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74" name="link">
                <a:extLst>
                  <a:ext uri="{FF2B5EF4-FFF2-40B4-BE49-F238E27FC236}">
                    <a16:creationId xmlns:a16="http://schemas.microsoft.com/office/drawing/2014/main" id="{C6FEDDB4-A525-C79D-3A52-195A14721536}"/>
                  </a:ext>
                </a:extLst>
              </p:cNvPr>
              <p:cNvGrpSpPr/>
              <p:nvPr/>
            </p:nvGrpSpPr>
            <p:grpSpPr>
              <a:xfrm>
                <a:off x="12517008" y="5241943"/>
                <a:ext cx="271971" cy="72000"/>
                <a:chOff x="1089323" y="4107466"/>
                <a:chExt cx="271971" cy="72000"/>
              </a:xfrm>
            </p:grpSpPr>
            <p:sp>
              <p:nvSpPr>
                <p:cNvPr id="1375" name="Star: 5 Points 2730">
                  <a:hlinkClick r:id="rId112"/>
                  <a:extLst>
                    <a:ext uri="{FF2B5EF4-FFF2-40B4-BE49-F238E27FC236}">
                      <a16:creationId xmlns:a16="http://schemas.microsoft.com/office/drawing/2014/main" id="{980D5B2A-4BC9-7C35-4C6B-F3F51C34D8D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76" name="Star: 5 Points 2731">
                  <a:hlinkClick r:id="rId113"/>
                  <a:extLst>
                    <a:ext uri="{FF2B5EF4-FFF2-40B4-BE49-F238E27FC236}">
                      <a16:creationId xmlns:a16="http://schemas.microsoft.com/office/drawing/2014/main" id="{13976CF6-AC58-2BCB-80E8-AC232BE64D9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77" name="Star: 5 Points 2732">
                  <a:hlinkClick r:id="rId37"/>
                  <a:extLst>
                    <a:ext uri="{FF2B5EF4-FFF2-40B4-BE49-F238E27FC236}">
                      <a16:creationId xmlns:a16="http://schemas.microsoft.com/office/drawing/2014/main" id="{89D9FEB2-B5AF-15DA-EC13-DE5B6BB196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88" name="FTU - internal nasal mucosa">
              <a:extLst>
                <a:ext uri="{FF2B5EF4-FFF2-40B4-BE49-F238E27FC236}">
                  <a16:creationId xmlns:a16="http://schemas.microsoft.com/office/drawing/2014/main" id="{2DE86777-784E-4063-31A9-3D06F428805E}"/>
                </a:ext>
              </a:extLst>
            </p:cNvPr>
            <p:cNvGrpSpPr/>
            <p:nvPr/>
          </p:nvGrpSpPr>
          <p:grpSpPr>
            <a:xfrm>
              <a:off x="12430971" y="5361953"/>
              <a:ext cx="1287486" cy="216000"/>
              <a:chOff x="12430971" y="5361953"/>
              <a:chExt cx="1287486" cy="216000"/>
            </a:xfrm>
          </p:grpSpPr>
          <p:sp>
            <p:nvSpPr>
              <p:cNvPr id="1363" name="FTU - internal nasal mucosa">
                <a:extLst>
                  <a:ext uri="{FF2B5EF4-FFF2-40B4-BE49-F238E27FC236}">
                    <a16:creationId xmlns:a16="http://schemas.microsoft.com/office/drawing/2014/main" id="{2542102B-C448-DAE8-0BEF-FAF03B8357B9}"/>
                  </a:ext>
                </a:extLst>
              </p:cNvPr>
              <p:cNvSpPr txBox="1"/>
              <p:nvPr/>
            </p:nvSpPr>
            <p:spPr>
              <a:xfrm>
                <a:off x="12430971" y="5361953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9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Internal nasal mucosa</a:t>
                </a:r>
              </a:p>
            </p:txBody>
          </p:sp>
          <p:grpSp>
            <p:nvGrpSpPr>
              <p:cNvPr id="1364" name="dock">
                <a:extLst>
                  <a:ext uri="{FF2B5EF4-FFF2-40B4-BE49-F238E27FC236}">
                    <a16:creationId xmlns:a16="http://schemas.microsoft.com/office/drawing/2014/main" id="{797A6DC4-B7E4-44A6-735D-DF3827094B99}"/>
                  </a:ext>
                </a:extLst>
              </p:cNvPr>
              <p:cNvGrpSpPr/>
              <p:nvPr/>
            </p:nvGrpSpPr>
            <p:grpSpPr>
              <a:xfrm>
                <a:off x="13282668" y="5379801"/>
                <a:ext cx="51059" cy="186737"/>
                <a:chOff x="2915408" y="12248341"/>
                <a:chExt cx="57604" cy="186737"/>
              </a:xfrm>
            </p:grpSpPr>
            <p:sp>
              <p:nvSpPr>
                <p:cNvPr id="1369" name="Text Box 3086">
                  <a:extLst>
                    <a:ext uri="{FF2B5EF4-FFF2-40B4-BE49-F238E27FC236}">
                      <a16:creationId xmlns:a16="http://schemas.microsoft.com/office/drawing/2014/main" id="{FC879A15-E7FC-CA85-D9DC-0C11E4D66AF9}"/>
                    </a:ext>
                  </a:extLst>
                </p:cNvPr>
                <p:cNvSpPr txBox="1"/>
                <p:nvPr/>
              </p:nvSpPr>
              <p:spPr>
                <a:xfrm>
                  <a:off x="2915409" y="1224834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70" name="Text Box 3086">
                  <a:extLst>
                    <a:ext uri="{FF2B5EF4-FFF2-40B4-BE49-F238E27FC236}">
                      <a16:creationId xmlns:a16="http://schemas.microsoft.com/office/drawing/2014/main" id="{223FC473-83C2-DE9A-B7B0-5596B198B9EB}"/>
                    </a:ext>
                  </a:extLst>
                </p:cNvPr>
                <p:cNvSpPr txBox="1"/>
                <p:nvPr/>
              </p:nvSpPr>
              <p:spPr>
                <a:xfrm>
                  <a:off x="2915412" y="1231291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71" name="Text Box 3086">
                  <a:extLst>
                    <a:ext uri="{FF2B5EF4-FFF2-40B4-BE49-F238E27FC236}">
                      <a16:creationId xmlns:a16="http://schemas.microsoft.com/office/drawing/2014/main" id="{E279931E-DB98-8454-DF10-70668536DDD7}"/>
                    </a:ext>
                  </a:extLst>
                </p:cNvPr>
                <p:cNvSpPr txBox="1"/>
                <p:nvPr/>
              </p:nvSpPr>
              <p:spPr>
                <a:xfrm>
                  <a:off x="2915408" y="1237747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65" name="link">
                <a:extLst>
                  <a:ext uri="{FF2B5EF4-FFF2-40B4-BE49-F238E27FC236}">
                    <a16:creationId xmlns:a16="http://schemas.microsoft.com/office/drawing/2014/main" id="{33556499-1498-6BAC-D11E-67C456DC882F}"/>
                  </a:ext>
                </a:extLst>
              </p:cNvPr>
              <p:cNvGrpSpPr/>
              <p:nvPr/>
            </p:nvGrpSpPr>
            <p:grpSpPr>
              <a:xfrm>
                <a:off x="12517008" y="5475048"/>
                <a:ext cx="271971" cy="72000"/>
                <a:chOff x="1089323" y="4107466"/>
                <a:chExt cx="271971" cy="72000"/>
              </a:xfrm>
            </p:grpSpPr>
            <p:sp>
              <p:nvSpPr>
                <p:cNvPr id="1366" name="Star: 5 Points 2730">
                  <a:hlinkClick r:id="rId112"/>
                  <a:extLst>
                    <a:ext uri="{FF2B5EF4-FFF2-40B4-BE49-F238E27FC236}">
                      <a16:creationId xmlns:a16="http://schemas.microsoft.com/office/drawing/2014/main" id="{B8CC2813-B9C9-2DA7-0830-ADD75E80768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67" name="Star: 5 Points 2731">
                  <a:hlinkClick r:id="rId113"/>
                  <a:extLst>
                    <a:ext uri="{FF2B5EF4-FFF2-40B4-BE49-F238E27FC236}">
                      <a16:creationId xmlns:a16="http://schemas.microsoft.com/office/drawing/2014/main" id="{6E8E4D6F-C0F9-3448-2BB2-782385AEEF4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68" name="Star: 5 Points 2732">
                  <a:hlinkClick r:id="rId37"/>
                  <a:extLst>
                    <a:ext uri="{FF2B5EF4-FFF2-40B4-BE49-F238E27FC236}">
                      <a16:creationId xmlns:a16="http://schemas.microsoft.com/office/drawing/2014/main" id="{317A9969-626F-3BDB-3107-3E9C2878479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89" name="FTU - nasophayrnx">
              <a:extLst>
                <a:ext uri="{FF2B5EF4-FFF2-40B4-BE49-F238E27FC236}">
                  <a16:creationId xmlns:a16="http://schemas.microsoft.com/office/drawing/2014/main" id="{D84F5B57-5EA9-953D-25CD-FE2E9F2C87A8}"/>
                </a:ext>
              </a:extLst>
            </p:cNvPr>
            <p:cNvGrpSpPr/>
            <p:nvPr/>
          </p:nvGrpSpPr>
          <p:grpSpPr>
            <a:xfrm>
              <a:off x="12434892" y="5590336"/>
              <a:ext cx="1283564" cy="216000"/>
              <a:chOff x="12434892" y="5590336"/>
              <a:chExt cx="1283564" cy="216000"/>
            </a:xfrm>
          </p:grpSpPr>
          <p:sp>
            <p:nvSpPr>
              <p:cNvPr id="1354" name="FTU - nasophayrnx">
                <a:extLst>
                  <a:ext uri="{FF2B5EF4-FFF2-40B4-BE49-F238E27FC236}">
                    <a16:creationId xmlns:a16="http://schemas.microsoft.com/office/drawing/2014/main" id="{6359620B-9289-0C91-B9B5-D7871CEF481B}"/>
                  </a:ext>
                </a:extLst>
              </p:cNvPr>
              <p:cNvSpPr txBox="1"/>
              <p:nvPr/>
            </p:nvSpPr>
            <p:spPr>
              <a:xfrm>
                <a:off x="12434892" y="5590336"/>
                <a:ext cx="128356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Nasophayrnx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55" name="dock">
                <a:extLst>
                  <a:ext uri="{FF2B5EF4-FFF2-40B4-BE49-F238E27FC236}">
                    <a16:creationId xmlns:a16="http://schemas.microsoft.com/office/drawing/2014/main" id="{F38886CC-39E5-A20E-6809-9AF4C341E5CB}"/>
                  </a:ext>
                </a:extLst>
              </p:cNvPr>
              <p:cNvGrpSpPr/>
              <p:nvPr/>
            </p:nvGrpSpPr>
            <p:grpSpPr>
              <a:xfrm>
                <a:off x="13279261" y="5605488"/>
                <a:ext cx="57600" cy="186737"/>
                <a:chOff x="2967863" y="12245645"/>
                <a:chExt cx="57600" cy="186737"/>
              </a:xfrm>
            </p:grpSpPr>
            <p:sp>
              <p:nvSpPr>
                <p:cNvPr id="1360" name="Text Box 3086">
                  <a:extLst>
                    <a:ext uri="{FF2B5EF4-FFF2-40B4-BE49-F238E27FC236}">
                      <a16:creationId xmlns:a16="http://schemas.microsoft.com/office/drawing/2014/main" id="{A9E33F0C-2DF3-FC6B-37B4-922E885B90C8}"/>
                    </a:ext>
                  </a:extLst>
                </p:cNvPr>
                <p:cNvSpPr txBox="1"/>
                <p:nvPr/>
              </p:nvSpPr>
              <p:spPr>
                <a:xfrm>
                  <a:off x="2967863" y="1224564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61" name="Text Box 3086">
                  <a:extLst>
                    <a:ext uri="{FF2B5EF4-FFF2-40B4-BE49-F238E27FC236}">
                      <a16:creationId xmlns:a16="http://schemas.microsoft.com/office/drawing/2014/main" id="{B28A8244-C372-7BA4-A24F-2963176ABD4F}"/>
                    </a:ext>
                  </a:extLst>
                </p:cNvPr>
                <p:cNvSpPr txBox="1"/>
                <p:nvPr/>
              </p:nvSpPr>
              <p:spPr>
                <a:xfrm>
                  <a:off x="2967863" y="1231021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62" name="Text Box 3086">
                  <a:extLst>
                    <a:ext uri="{FF2B5EF4-FFF2-40B4-BE49-F238E27FC236}">
                      <a16:creationId xmlns:a16="http://schemas.microsoft.com/office/drawing/2014/main" id="{5B646F2E-3D6C-2A4B-5549-FE15754539D1}"/>
                    </a:ext>
                  </a:extLst>
                </p:cNvPr>
                <p:cNvSpPr txBox="1"/>
                <p:nvPr/>
              </p:nvSpPr>
              <p:spPr>
                <a:xfrm>
                  <a:off x="2967863" y="1237478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56" name="link">
                <a:extLst>
                  <a:ext uri="{FF2B5EF4-FFF2-40B4-BE49-F238E27FC236}">
                    <a16:creationId xmlns:a16="http://schemas.microsoft.com/office/drawing/2014/main" id="{5FC8A970-A7D8-0A8A-93AA-6AAB15B95F24}"/>
                  </a:ext>
                </a:extLst>
              </p:cNvPr>
              <p:cNvGrpSpPr/>
              <p:nvPr/>
            </p:nvGrpSpPr>
            <p:grpSpPr>
              <a:xfrm>
                <a:off x="12522174" y="5709371"/>
                <a:ext cx="271971" cy="72000"/>
                <a:chOff x="1089323" y="4107466"/>
                <a:chExt cx="271971" cy="72000"/>
              </a:xfrm>
            </p:grpSpPr>
            <p:sp>
              <p:nvSpPr>
                <p:cNvPr id="1357" name="Star: 5 Points 2730">
                  <a:hlinkClick r:id="rId114"/>
                  <a:extLst>
                    <a:ext uri="{FF2B5EF4-FFF2-40B4-BE49-F238E27FC236}">
                      <a16:creationId xmlns:a16="http://schemas.microsoft.com/office/drawing/2014/main" id="{F1BAC5E6-758C-0948-DD07-389FF01B491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58" name="Star: 5 Points 2731">
                  <a:hlinkClick r:id="rId115"/>
                  <a:extLst>
                    <a:ext uri="{FF2B5EF4-FFF2-40B4-BE49-F238E27FC236}">
                      <a16:creationId xmlns:a16="http://schemas.microsoft.com/office/drawing/2014/main" id="{6B7B01EA-5342-C1C7-67F3-F60A8452CBD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59" name="Star: 5 Points 2732">
                  <a:hlinkClick r:id="rId37"/>
                  <a:extLst>
                    <a:ext uri="{FF2B5EF4-FFF2-40B4-BE49-F238E27FC236}">
                      <a16:creationId xmlns:a16="http://schemas.microsoft.com/office/drawing/2014/main" id="{5191ADD7-1F7E-0657-2A34-6BF090C4E5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317" name="FTU - orophayrnx">
              <a:extLst>
                <a:ext uri="{FF2B5EF4-FFF2-40B4-BE49-F238E27FC236}">
                  <a16:creationId xmlns:a16="http://schemas.microsoft.com/office/drawing/2014/main" id="{B514082C-DB76-ECF5-4A79-AD447D09CF13}"/>
                </a:ext>
              </a:extLst>
            </p:cNvPr>
            <p:cNvGrpSpPr/>
            <p:nvPr/>
          </p:nvGrpSpPr>
          <p:grpSpPr>
            <a:xfrm>
              <a:off x="12434892" y="5820077"/>
              <a:ext cx="1283564" cy="216000"/>
              <a:chOff x="12434892" y="5820077"/>
              <a:chExt cx="1283564" cy="216000"/>
            </a:xfrm>
          </p:grpSpPr>
          <p:sp>
            <p:nvSpPr>
              <p:cNvPr id="1343" name="FTU - orophayrnx">
                <a:extLst>
                  <a:ext uri="{FF2B5EF4-FFF2-40B4-BE49-F238E27FC236}">
                    <a16:creationId xmlns:a16="http://schemas.microsoft.com/office/drawing/2014/main" id="{521A0820-BB32-5975-1C4F-A96BAA2E4E59}"/>
                  </a:ext>
                </a:extLst>
              </p:cNvPr>
              <p:cNvSpPr txBox="1"/>
              <p:nvPr/>
            </p:nvSpPr>
            <p:spPr>
              <a:xfrm>
                <a:off x="12434892" y="5820077"/>
                <a:ext cx="128356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Orophayrnx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44" name="dock">
                <a:extLst>
                  <a:ext uri="{FF2B5EF4-FFF2-40B4-BE49-F238E27FC236}">
                    <a16:creationId xmlns:a16="http://schemas.microsoft.com/office/drawing/2014/main" id="{D2F1EDDF-5BB6-54B1-B4E0-3AD4AA7C0AE0}"/>
                  </a:ext>
                </a:extLst>
              </p:cNvPr>
              <p:cNvGrpSpPr/>
              <p:nvPr/>
            </p:nvGrpSpPr>
            <p:grpSpPr>
              <a:xfrm>
                <a:off x="13279261" y="5837925"/>
                <a:ext cx="57600" cy="186737"/>
                <a:chOff x="2967863" y="12248341"/>
                <a:chExt cx="57600" cy="186737"/>
              </a:xfrm>
            </p:grpSpPr>
            <p:sp>
              <p:nvSpPr>
                <p:cNvPr id="1351" name="Text Box 3086">
                  <a:extLst>
                    <a:ext uri="{FF2B5EF4-FFF2-40B4-BE49-F238E27FC236}">
                      <a16:creationId xmlns:a16="http://schemas.microsoft.com/office/drawing/2014/main" id="{BBC9AF03-6165-9CAD-8E5E-FBC64918CD06}"/>
                    </a:ext>
                  </a:extLst>
                </p:cNvPr>
                <p:cNvSpPr txBox="1"/>
                <p:nvPr/>
              </p:nvSpPr>
              <p:spPr>
                <a:xfrm>
                  <a:off x="2967863" y="1224834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52" name="Text Box 3086">
                  <a:extLst>
                    <a:ext uri="{FF2B5EF4-FFF2-40B4-BE49-F238E27FC236}">
                      <a16:creationId xmlns:a16="http://schemas.microsoft.com/office/drawing/2014/main" id="{374E62EE-29AC-44D6-4077-3ED4737FCB3A}"/>
                    </a:ext>
                  </a:extLst>
                </p:cNvPr>
                <p:cNvSpPr txBox="1"/>
                <p:nvPr/>
              </p:nvSpPr>
              <p:spPr>
                <a:xfrm>
                  <a:off x="2967863" y="1231291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53" name="Text Box 3086">
                  <a:extLst>
                    <a:ext uri="{FF2B5EF4-FFF2-40B4-BE49-F238E27FC236}">
                      <a16:creationId xmlns:a16="http://schemas.microsoft.com/office/drawing/2014/main" id="{899064A3-EB9D-0AE7-8380-9C525FADF3C2}"/>
                    </a:ext>
                  </a:extLst>
                </p:cNvPr>
                <p:cNvSpPr txBox="1"/>
                <p:nvPr/>
              </p:nvSpPr>
              <p:spPr>
                <a:xfrm>
                  <a:off x="2967863" y="1237747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47" name="link">
                <a:extLst>
                  <a:ext uri="{FF2B5EF4-FFF2-40B4-BE49-F238E27FC236}">
                    <a16:creationId xmlns:a16="http://schemas.microsoft.com/office/drawing/2014/main" id="{AAAD6F56-E19F-4EF7-B0E8-82072D18B96A}"/>
                  </a:ext>
                </a:extLst>
              </p:cNvPr>
              <p:cNvGrpSpPr/>
              <p:nvPr/>
            </p:nvGrpSpPr>
            <p:grpSpPr>
              <a:xfrm>
                <a:off x="12533373" y="5942058"/>
                <a:ext cx="271971" cy="72000"/>
                <a:chOff x="1089323" y="4107466"/>
                <a:chExt cx="271971" cy="72000"/>
              </a:xfrm>
            </p:grpSpPr>
            <p:sp>
              <p:nvSpPr>
                <p:cNvPr id="1348" name="Star: 5 Points 2730">
                  <a:hlinkClick r:id="rId114"/>
                  <a:extLst>
                    <a:ext uri="{FF2B5EF4-FFF2-40B4-BE49-F238E27FC236}">
                      <a16:creationId xmlns:a16="http://schemas.microsoft.com/office/drawing/2014/main" id="{AD563182-0A5E-477A-C2C9-DCDF508CA65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49" name="Star: 5 Points 2731">
                  <a:hlinkClick r:id="rId116"/>
                  <a:extLst>
                    <a:ext uri="{FF2B5EF4-FFF2-40B4-BE49-F238E27FC236}">
                      <a16:creationId xmlns:a16="http://schemas.microsoft.com/office/drawing/2014/main" id="{B6FB35A8-68FF-2580-5908-A7DB8D58996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50" name="Star: 5 Points 2732">
                  <a:hlinkClick r:id="rId37"/>
                  <a:extLst>
                    <a:ext uri="{FF2B5EF4-FFF2-40B4-BE49-F238E27FC236}">
                      <a16:creationId xmlns:a16="http://schemas.microsoft.com/office/drawing/2014/main" id="{693865E7-A7DF-2685-659A-E0A7226C859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322" name="FTU - laryngophayrnx">
              <a:extLst>
                <a:ext uri="{FF2B5EF4-FFF2-40B4-BE49-F238E27FC236}">
                  <a16:creationId xmlns:a16="http://schemas.microsoft.com/office/drawing/2014/main" id="{42550C4C-A088-BD87-38DF-94D64E84D442}"/>
                </a:ext>
              </a:extLst>
            </p:cNvPr>
            <p:cNvGrpSpPr/>
            <p:nvPr/>
          </p:nvGrpSpPr>
          <p:grpSpPr>
            <a:xfrm>
              <a:off x="12434892" y="6047099"/>
              <a:ext cx="1287486" cy="216000"/>
              <a:chOff x="12434892" y="6047099"/>
              <a:chExt cx="1287486" cy="216000"/>
            </a:xfrm>
          </p:grpSpPr>
          <p:sp>
            <p:nvSpPr>
              <p:cNvPr id="1327" name="FTU - laryngophayrnx">
                <a:extLst>
                  <a:ext uri="{FF2B5EF4-FFF2-40B4-BE49-F238E27FC236}">
                    <a16:creationId xmlns:a16="http://schemas.microsoft.com/office/drawing/2014/main" id="{EEA728CA-8C52-B66C-DBEA-A20168AE6F47}"/>
                  </a:ext>
                </a:extLst>
              </p:cNvPr>
              <p:cNvSpPr txBox="1"/>
              <p:nvPr/>
            </p:nvSpPr>
            <p:spPr>
              <a:xfrm>
                <a:off x="12434892" y="6047099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Laryngo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28" name="Group 1327">
                <a:extLst>
                  <a:ext uri="{FF2B5EF4-FFF2-40B4-BE49-F238E27FC236}">
                    <a16:creationId xmlns:a16="http://schemas.microsoft.com/office/drawing/2014/main" id="{0F1C4039-AA59-58B6-3250-3F9D34992B2C}"/>
                  </a:ext>
                </a:extLst>
              </p:cNvPr>
              <p:cNvGrpSpPr/>
              <p:nvPr/>
            </p:nvGrpSpPr>
            <p:grpSpPr>
              <a:xfrm>
                <a:off x="12522505" y="6165435"/>
                <a:ext cx="271971" cy="72000"/>
                <a:chOff x="1089323" y="4107466"/>
                <a:chExt cx="271971" cy="72000"/>
              </a:xfrm>
            </p:grpSpPr>
            <p:sp>
              <p:nvSpPr>
                <p:cNvPr id="1340" name="Star: 5 Points 2730">
                  <a:hlinkClick r:id="rId114"/>
                  <a:extLst>
                    <a:ext uri="{FF2B5EF4-FFF2-40B4-BE49-F238E27FC236}">
                      <a16:creationId xmlns:a16="http://schemas.microsoft.com/office/drawing/2014/main" id="{E5A4CF6C-909B-22B8-0594-0C70BADC35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41" name="Star: 5 Points 2731">
                  <a:hlinkClick r:id="rId117"/>
                  <a:extLst>
                    <a:ext uri="{FF2B5EF4-FFF2-40B4-BE49-F238E27FC236}">
                      <a16:creationId xmlns:a16="http://schemas.microsoft.com/office/drawing/2014/main" id="{8D7AA18C-4BD1-5CBB-AC5B-AE5943B8EE7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42" name="Star: 5 Points 2732">
                  <a:hlinkClick r:id="rId37"/>
                  <a:extLst>
                    <a:ext uri="{FF2B5EF4-FFF2-40B4-BE49-F238E27FC236}">
                      <a16:creationId xmlns:a16="http://schemas.microsoft.com/office/drawing/2014/main" id="{8078E4AB-4B9B-7A4B-4083-0A700F9C69C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331" name="dock">
                <a:extLst>
                  <a:ext uri="{FF2B5EF4-FFF2-40B4-BE49-F238E27FC236}">
                    <a16:creationId xmlns:a16="http://schemas.microsoft.com/office/drawing/2014/main" id="{2D633C77-6934-0D76-53FB-3B1F017BA576}"/>
                  </a:ext>
                </a:extLst>
              </p:cNvPr>
              <p:cNvGrpSpPr/>
              <p:nvPr/>
            </p:nvGrpSpPr>
            <p:grpSpPr>
              <a:xfrm>
                <a:off x="13278455" y="6061961"/>
                <a:ext cx="57600" cy="186737"/>
                <a:chOff x="13278455" y="6061961"/>
                <a:chExt cx="57600" cy="186737"/>
              </a:xfrm>
            </p:grpSpPr>
            <p:sp>
              <p:nvSpPr>
                <p:cNvPr id="1332" name="Text Box 3086">
                  <a:extLst>
                    <a:ext uri="{FF2B5EF4-FFF2-40B4-BE49-F238E27FC236}">
                      <a16:creationId xmlns:a16="http://schemas.microsoft.com/office/drawing/2014/main" id="{8DBA948A-9F3F-4769-2AA1-32061BF3025E}"/>
                    </a:ext>
                  </a:extLst>
                </p:cNvPr>
                <p:cNvSpPr txBox="1"/>
                <p:nvPr/>
              </p:nvSpPr>
              <p:spPr>
                <a:xfrm>
                  <a:off x="13278455" y="606196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33" name="Text Box 3086">
                  <a:extLst>
                    <a:ext uri="{FF2B5EF4-FFF2-40B4-BE49-F238E27FC236}">
                      <a16:creationId xmlns:a16="http://schemas.microsoft.com/office/drawing/2014/main" id="{5B704615-6ABB-0647-2311-3A680A3D831F}"/>
                    </a:ext>
                  </a:extLst>
                </p:cNvPr>
                <p:cNvSpPr txBox="1"/>
                <p:nvPr/>
              </p:nvSpPr>
              <p:spPr>
                <a:xfrm>
                  <a:off x="13278455" y="612653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38" name="Text Box 3086">
                  <a:extLst>
                    <a:ext uri="{FF2B5EF4-FFF2-40B4-BE49-F238E27FC236}">
                      <a16:creationId xmlns:a16="http://schemas.microsoft.com/office/drawing/2014/main" id="{38B1DCAE-2867-1B47-2840-35F53FB769B1}"/>
                    </a:ext>
                  </a:extLst>
                </p:cNvPr>
                <p:cNvSpPr txBox="1"/>
                <p:nvPr/>
              </p:nvSpPr>
              <p:spPr>
                <a:xfrm>
                  <a:off x="13278455" y="619109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324" name="dock - vascular">
              <a:extLst>
                <a:ext uri="{FF2B5EF4-FFF2-40B4-BE49-F238E27FC236}">
                  <a16:creationId xmlns:a16="http://schemas.microsoft.com/office/drawing/2014/main" id="{9631B1F1-0075-2662-1D97-E7B2C37AAF79}"/>
                </a:ext>
              </a:extLst>
            </p:cNvPr>
            <p:cNvGrpSpPr/>
            <p:nvPr/>
          </p:nvGrpSpPr>
          <p:grpSpPr>
            <a:xfrm>
              <a:off x="12237337" y="5129253"/>
              <a:ext cx="180000" cy="1133846"/>
              <a:chOff x="12237337" y="5129253"/>
              <a:chExt cx="180000" cy="1133846"/>
            </a:xfrm>
          </p:grpSpPr>
          <p:sp>
            <p:nvSpPr>
              <p:cNvPr id="1325" name="Text Box 3070">
                <a:extLst>
                  <a:ext uri="{FF2B5EF4-FFF2-40B4-BE49-F238E27FC236}">
                    <a16:creationId xmlns:a16="http://schemas.microsoft.com/office/drawing/2014/main" id="{55E35DC7-7322-4411-77B5-B421E10A325C}"/>
                  </a:ext>
                </a:extLst>
              </p:cNvPr>
              <p:cNvSpPr txBox="1"/>
              <p:nvPr/>
            </p:nvSpPr>
            <p:spPr>
              <a:xfrm>
                <a:off x="12237337" y="5129253"/>
                <a:ext cx="180000" cy="1133846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6" name="Text Box 3036">
                <a:extLst>
                  <a:ext uri="{FF2B5EF4-FFF2-40B4-BE49-F238E27FC236}">
                    <a16:creationId xmlns:a16="http://schemas.microsoft.com/office/drawing/2014/main" id="{243977D6-43E7-0BFA-BFF9-C4DD49E45F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294321" y="5669507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64" name="organ - lungs">
            <a:extLst>
              <a:ext uri="{FF2B5EF4-FFF2-40B4-BE49-F238E27FC236}">
                <a16:creationId xmlns:a16="http://schemas.microsoft.com/office/drawing/2014/main" id="{C78A5E2B-653F-EB97-5C7B-53D586EF8209}"/>
              </a:ext>
            </a:extLst>
          </p:cNvPr>
          <p:cNvGrpSpPr/>
          <p:nvPr/>
        </p:nvGrpSpPr>
        <p:grpSpPr>
          <a:xfrm>
            <a:off x="13352378" y="6748233"/>
            <a:ext cx="1517266" cy="2870873"/>
            <a:chOff x="13352378" y="6748233"/>
            <a:chExt cx="1517266" cy="2870873"/>
          </a:xfrm>
        </p:grpSpPr>
        <p:sp>
          <p:nvSpPr>
            <p:cNvPr id="1449" name="organ - lungs">
              <a:extLst>
                <a:ext uri="{FF2B5EF4-FFF2-40B4-BE49-F238E27FC236}">
                  <a16:creationId xmlns:a16="http://schemas.microsoft.com/office/drawing/2014/main" id="{BC67519B-4C8A-3F20-8525-9224774C6BBB}"/>
                </a:ext>
              </a:extLst>
            </p:cNvPr>
            <p:cNvSpPr txBox="1"/>
            <p:nvPr/>
          </p:nvSpPr>
          <p:spPr>
            <a:xfrm>
              <a:off x="13352378" y="6748233"/>
              <a:ext cx="1517266" cy="287087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Lungs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50" name="FTU - primary bronchus">
              <a:extLst>
                <a:ext uri="{FF2B5EF4-FFF2-40B4-BE49-F238E27FC236}">
                  <a16:creationId xmlns:a16="http://schemas.microsoft.com/office/drawing/2014/main" id="{B7BF00FB-8B69-D593-5DCD-F5549499029D}"/>
                </a:ext>
              </a:extLst>
            </p:cNvPr>
            <p:cNvGrpSpPr/>
            <p:nvPr/>
          </p:nvGrpSpPr>
          <p:grpSpPr>
            <a:xfrm>
              <a:off x="13422318" y="6881961"/>
              <a:ext cx="1440000" cy="216000"/>
              <a:chOff x="12278543" y="7305362"/>
              <a:chExt cx="1440000" cy="216000"/>
            </a:xfrm>
          </p:grpSpPr>
          <p:sp>
            <p:nvSpPr>
              <p:cNvPr id="6146" name="FTU - primary bronchus">
                <a:extLst>
                  <a:ext uri="{FF2B5EF4-FFF2-40B4-BE49-F238E27FC236}">
                    <a16:creationId xmlns:a16="http://schemas.microsoft.com/office/drawing/2014/main" id="{0700C27C-AF16-1931-1094-8478B20C8B14}"/>
                  </a:ext>
                </a:extLst>
              </p:cNvPr>
              <p:cNvSpPr txBox="1"/>
              <p:nvPr/>
            </p:nvSpPr>
            <p:spPr>
              <a:xfrm>
                <a:off x="12278543" y="730536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Primary bronchus</a:t>
                </a:r>
              </a:p>
            </p:txBody>
          </p:sp>
          <p:grpSp>
            <p:nvGrpSpPr>
              <p:cNvPr id="6152" name="dock">
                <a:extLst>
                  <a:ext uri="{FF2B5EF4-FFF2-40B4-BE49-F238E27FC236}">
                    <a16:creationId xmlns:a16="http://schemas.microsoft.com/office/drawing/2014/main" id="{055B6D2B-E8F5-A5DC-34AD-9AE81D84C69B}"/>
                  </a:ext>
                </a:extLst>
              </p:cNvPr>
              <p:cNvGrpSpPr/>
              <p:nvPr/>
            </p:nvGrpSpPr>
            <p:grpSpPr>
              <a:xfrm>
                <a:off x="13279952" y="7323177"/>
                <a:ext cx="57600" cy="186737"/>
                <a:chOff x="2968467" y="12248308"/>
                <a:chExt cx="57600" cy="186737"/>
              </a:xfrm>
            </p:grpSpPr>
            <p:sp>
              <p:nvSpPr>
                <p:cNvPr id="6171" name="Text Box 3086">
                  <a:extLst>
                    <a:ext uri="{FF2B5EF4-FFF2-40B4-BE49-F238E27FC236}">
                      <a16:creationId xmlns:a16="http://schemas.microsoft.com/office/drawing/2014/main" id="{2BF013D3-195F-AD65-E0E1-61761B2FFA1F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76" name="Text Box 3086">
                  <a:extLst>
                    <a:ext uri="{FF2B5EF4-FFF2-40B4-BE49-F238E27FC236}">
                      <a16:creationId xmlns:a16="http://schemas.microsoft.com/office/drawing/2014/main" id="{2B1E0F22-E550-06CE-76C9-ACEC5E720924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77" name="Text Box 3086">
                  <a:extLst>
                    <a:ext uri="{FF2B5EF4-FFF2-40B4-BE49-F238E27FC236}">
                      <a16:creationId xmlns:a16="http://schemas.microsoft.com/office/drawing/2014/main" id="{FA184BC2-232E-D6CA-0554-185C22833F7A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53" name="link">
                <a:extLst>
                  <a:ext uri="{FF2B5EF4-FFF2-40B4-BE49-F238E27FC236}">
                    <a16:creationId xmlns:a16="http://schemas.microsoft.com/office/drawing/2014/main" id="{8CEA20FA-00F5-A864-6522-55BF3666D627}"/>
                  </a:ext>
                </a:extLst>
              </p:cNvPr>
              <p:cNvGrpSpPr/>
              <p:nvPr/>
            </p:nvGrpSpPr>
            <p:grpSpPr>
              <a:xfrm>
                <a:off x="12370883" y="7408807"/>
                <a:ext cx="271971" cy="72000"/>
                <a:chOff x="1089323" y="4107466"/>
                <a:chExt cx="271971" cy="72000"/>
              </a:xfrm>
            </p:grpSpPr>
            <p:sp>
              <p:nvSpPr>
                <p:cNvPr id="6158" name="Star: 5 Points 2730">
                  <a:hlinkClick r:id="rId118"/>
                  <a:extLst>
                    <a:ext uri="{FF2B5EF4-FFF2-40B4-BE49-F238E27FC236}">
                      <a16:creationId xmlns:a16="http://schemas.microsoft.com/office/drawing/2014/main" id="{CFCD48FB-3CF8-2812-05E9-2506B3889CE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59" name="Star: 5 Points 2731">
                  <a:hlinkClick r:id="rId119"/>
                  <a:extLst>
                    <a:ext uri="{FF2B5EF4-FFF2-40B4-BE49-F238E27FC236}">
                      <a16:creationId xmlns:a16="http://schemas.microsoft.com/office/drawing/2014/main" id="{4CAC3E16-7569-44EC-57E5-37355F8D8BB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64" name="Star: 5 Points 2732">
                  <a:hlinkClick r:id="rId37"/>
                  <a:extLst>
                    <a:ext uri="{FF2B5EF4-FFF2-40B4-BE49-F238E27FC236}">
                      <a16:creationId xmlns:a16="http://schemas.microsoft.com/office/drawing/2014/main" id="{CB98D66F-EBDA-2CDD-A7F0-3D21B60710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51" name="FTU - lobar bronchus">
              <a:extLst>
                <a:ext uri="{FF2B5EF4-FFF2-40B4-BE49-F238E27FC236}">
                  <a16:creationId xmlns:a16="http://schemas.microsoft.com/office/drawing/2014/main" id="{097AA0BE-69AA-CF39-F021-BDD847F9D4D7}"/>
                </a:ext>
              </a:extLst>
            </p:cNvPr>
            <p:cNvGrpSpPr/>
            <p:nvPr/>
          </p:nvGrpSpPr>
          <p:grpSpPr>
            <a:xfrm>
              <a:off x="13422318" y="7110344"/>
              <a:ext cx="1440000" cy="216000"/>
              <a:chOff x="12278543" y="7533745"/>
              <a:chExt cx="1440000" cy="216000"/>
            </a:xfrm>
          </p:grpSpPr>
          <p:sp>
            <p:nvSpPr>
              <p:cNvPr id="1565" name="FTU - lobar bronchus">
                <a:extLst>
                  <a:ext uri="{FF2B5EF4-FFF2-40B4-BE49-F238E27FC236}">
                    <a16:creationId xmlns:a16="http://schemas.microsoft.com/office/drawing/2014/main" id="{9CB19504-7AF7-6AC0-5B6C-E3CC3D553EA0}"/>
                  </a:ext>
                </a:extLst>
              </p:cNvPr>
              <p:cNvSpPr txBox="1"/>
              <p:nvPr/>
            </p:nvSpPr>
            <p:spPr>
              <a:xfrm>
                <a:off x="12278543" y="753374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Lobar bronchus</a:t>
                </a:r>
              </a:p>
            </p:txBody>
          </p:sp>
          <p:grpSp>
            <p:nvGrpSpPr>
              <p:cNvPr id="1566" name="dock">
                <a:extLst>
                  <a:ext uri="{FF2B5EF4-FFF2-40B4-BE49-F238E27FC236}">
                    <a16:creationId xmlns:a16="http://schemas.microsoft.com/office/drawing/2014/main" id="{26D966AC-B539-6A68-9CB4-D246246C1CF7}"/>
                  </a:ext>
                </a:extLst>
              </p:cNvPr>
              <p:cNvGrpSpPr/>
              <p:nvPr/>
            </p:nvGrpSpPr>
            <p:grpSpPr>
              <a:xfrm>
                <a:off x="13277346" y="7549857"/>
                <a:ext cx="57600" cy="186737"/>
                <a:chOff x="2965861" y="12246605"/>
                <a:chExt cx="57600" cy="186737"/>
              </a:xfrm>
            </p:grpSpPr>
            <p:sp>
              <p:nvSpPr>
                <p:cNvPr id="1571" name="Text Box 3086">
                  <a:extLst>
                    <a:ext uri="{FF2B5EF4-FFF2-40B4-BE49-F238E27FC236}">
                      <a16:creationId xmlns:a16="http://schemas.microsoft.com/office/drawing/2014/main" id="{0CC59FA5-B1A0-4FEC-8518-8395FDE82FC4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72" name="Text Box 3086">
                  <a:extLst>
                    <a:ext uri="{FF2B5EF4-FFF2-40B4-BE49-F238E27FC236}">
                      <a16:creationId xmlns:a16="http://schemas.microsoft.com/office/drawing/2014/main" id="{64F4B9BA-4492-FB54-2313-F60699C88C59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73" name="Text Box 3086">
                  <a:extLst>
                    <a:ext uri="{FF2B5EF4-FFF2-40B4-BE49-F238E27FC236}">
                      <a16:creationId xmlns:a16="http://schemas.microsoft.com/office/drawing/2014/main" id="{3FC996A9-46C6-A2BA-F64F-4D5257521AC3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67" name="link">
                <a:extLst>
                  <a:ext uri="{FF2B5EF4-FFF2-40B4-BE49-F238E27FC236}">
                    <a16:creationId xmlns:a16="http://schemas.microsoft.com/office/drawing/2014/main" id="{6C1C0AED-44AB-FBC7-9E2B-4165B988ACB4}"/>
                  </a:ext>
                </a:extLst>
              </p:cNvPr>
              <p:cNvGrpSpPr/>
              <p:nvPr/>
            </p:nvGrpSpPr>
            <p:grpSpPr>
              <a:xfrm>
                <a:off x="12372053" y="7648855"/>
                <a:ext cx="271971" cy="72000"/>
                <a:chOff x="1089323" y="4107466"/>
                <a:chExt cx="271971" cy="72000"/>
              </a:xfrm>
            </p:grpSpPr>
            <p:sp>
              <p:nvSpPr>
                <p:cNvPr id="1568" name="Star: 5 Points 2730">
                  <a:hlinkClick r:id="rId118"/>
                  <a:extLst>
                    <a:ext uri="{FF2B5EF4-FFF2-40B4-BE49-F238E27FC236}">
                      <a16:creationId xmlns:a16="http://schemas.microsoft.com/office/drawing/2014/main" id="{E81266C5-91DA-9480-E247-82557EFAC7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9" name="Star: 5 Points 2731">
                  <a:hlinkClick r:id="rId119"/>
                  <a:extLst>
                    <a:ext uri="{FF2B5EF4-FFF2-40B4-BE49-F238E27FC236}">
                      <a16:creationId xmlns:a16="http://schemas.microsoft.com/office/drawing/2014/main" id="{D445665B-11D5-FB24-3931-CDE43A58526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70" name="Star: 5 Points 2732">
                  <a:hlinkClick r:id="rId37"/>
                  <a:extLst>
                    <a:ext uri="{FF2B5EF4-FFF2-40B4-BE49-F238E27FC236}">
                      <a16:creationId xmlns:a16="http://schemas.microsoft.com/office/drawing/2014/main" id="{E2088726-9A62-C274-8903-002520DD328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52" name="FTU - segmental bronchus">
              <a:extLst>
                <a:ext uri="{FF2B5EF4-FFF2-40B4-BE49-F238E27FC236}">
                  <a16:creationId xmlns:a16="http://schemas.microsoft.com/office/drawing/2014/main" id="{7C6EA058-4973-BDA3-59AB-46AE4A7DC94E}"/>
                </a:ext>
              </a:extLst>
            </p:cNvPr>
            <p:cNvGrpSpPr/>
            <p:nvPr/>
          </p:nvGrpSpPr>
          <p:grpSpPr>
            <a:xfrm>
              <a:off x="13422318" y="7338727"/>
              <a:ext cx="1440000" cy="216000"/>
              <a:chOff x="12278543" y="7762128"/>
              <a:chExt cx="1440000" cy="216000"/>
            </a:xfrm>
          </p:grpSpPr>
          <p:sp>
            <p:nvSpPr>
              <p:cNvPr id="1556" name="FTU - segmental bronchus">
                <a:extLst>
                  <a:ext uri="{FF2B5EF4-FFF2-40B4-BE49-F238E27FC236}">
                    <a16:creationId xmlns:a16="http://schemas.microsoft.com/office/drawing/2014/main" id="{B78D6C5B-4C73-DFC7-1205-F4B0933CEE9F}"/>
                  </a:ext>
                </a:extLst>
              </p:cNvPr>
              <p:cNvSpPr txBox="1"/>
              <p:nvPr/>
            </p:nvSpPr>
            <p:spPr>
              <a:xfrm>
                <a:off x="12278543" y="776212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Segmental bronchus</a:t>
                </a:r>
              </a:p>
            </p:txBody>
          </p:sp>
          <p:grpSp>
            <p:nvGrpSpPr>
              <p:cNvPr id="1557" name="dock">
                <a:extLst>
                  <a:ext uri="{FF2B5EF4-FFF2-40B4-BE49-F238E27FC236}">
                    <a16:creationId xmlns:a16="http://schemas.microsoft.com/office/drawing/2014/main" id="{FB4A6FE1-D511-8B41-D974-9B5A06388073}"/>
                  </a:ext>
                </a:extLst>
              </p:cNvPr>
              <p:cNvGrpSpPr/>
              <p:nvPr/>
            </p:nvGrpSpPr>
            <p:grpSpPr>
              <a:xfrm>
                <a:off x="13279952" y="7779943"/>
                <a:ext cx="57600" cy="186737"/>
                <a:chOff x="2968467" y="12248308"/>
                <a:chExt cx="57600" cy="186737"/>
              </a:xfrm>
            </p:grpSpPr>
            <p:sp>
              <p:nvSpPr>
                <p:cNvPr id="1562" name="Text Box 3086">
                  <a:extLst>
                    <a:ext uri="{FF2B5EF4-FFF2-40B4-BE49-F238E27FC236}">
                      <a16:creationId xmlns:a16="http://schemas.microsoft.com/office/drawing/2014/main" id="{954A381F-92C9-C5B1-50E5-1556532662CF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63" name="Text Box 3086">
                  <a:extLst>
                    <a:ext uri="{FF2B5EF4-FFF2-40B4-BE49-F238E27FC236}">
                      <a16:creationId xmlns:a16="http://schemas.microsoft.com/office/drawing/2014/main" id="{C402B8A9-CAD7-6721-D398-68BCFE48E051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64" name="Text Box 3086">
                  <a:extLst>
                    <a:ext uri="{FF2B5EF4-FFF2-40B4-BE49-F238E27FC236}">
                      <a16:creationId xmlns:a16="http://schemas.microsoft.com/office/drawing/2014/main" id="{188CFE9C-551A-FE86-6B0A-F8C24DEB92CE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58" name="link">
                <a:extLst>
                  <a:ext uri="{FF2B5EF4-FFF2-40B4-BE49-F238E27FC236}">
                    <a16:creationId xmlns:a16="http://schemas.microsoft.com/office/drawing/2014/main" id="{FCCA1F69-2867-4355-4665-D9142ABDD1B7}"/>
                  </a:ext>
                </a:extLst>
              </p:cNvPr>
              <p:cNvGrpSpPr/>
              <p:nvPr/>
            </p:nvGrpSpPr>
            <p:grpSpPr>
              <a:xfrm>
                <a:off x="12372000" y="7876877"/>
                <a:ext cx="271971" cy="72000"/>
                <a:chOff x="1089323" y="4107466"/>
                <a:chExt cx="271971" cy="72000"/>
              </a:xfrm>
            </p:grpSpPr>
            <p:sp>
              <p:nvSpPr>
                <p:cNvPr id="1559" name="Star: 5 Points 2730">
                  <a:hlinkClick r:id="rId118"/>
                  <a:extLst>
                    <a:ext uri="{FF2B5EF4-FFF2-40B4-BE49-F238E27FC236}">
                      <a16:creationId xmlns:a16="http://schemas.microsoft.com/office/drawing/2014/main" id="{318945C4-7588-4FF6-42E8-DD9E3D55898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0" name="Star: 5 Points 2731">
                  <a:hlinkClick r:id="rId119"/>
                  <a:extLst>
                    <a:ext uri="{FF2B5EF4-FFF2-40B4-BE49-F238E27FC236}">
                      <a16:creationId xmlns:a16="http://schemas.microsoft.com/office/drawing/2014/main" id="{1C26B24F-2666-AD2B-F45A-D2995452DA1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1" name="Star: 5 Points 2732">
                  <a:hlinkClick r:id="rId37"/>
                  <a:extLst>
                    <a:ext uri="{FF2B5EF4-FFF2-40B4-BE49-F238E27FC236}">
                      <a16:creationId xmlns:a16="http://schemas.microsoft.com/office/drawing/2014/main" id="{2553117F-F447-2B06-6564-126E4F2F091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53" name="FTU - primary bronchiole">
              <a:extLst>
                <a:ext uri="{FF2B5EF4-FFF2-40B4-BE49-F238E27FC236}">
                  <a16:creationId xmlns:a16="http://schemas.microsoft.com/office/drawing/2014/main" id="{AFFDBBCF-ADEE-B29C-D8C4-34A62512AA08}"/>
                </a:ext>
              </a:extLst>
            </p:cNvPr>
            <p:cNvGrpSpPr/>
            <p:nvPr/>
          </p:nvGrpSpPr>
          <p:grpSpPr>
            <a:xfrm>
              <a:off x="13422318" y="7567110"/>
              <a:ext cx="1440000" cy="216000"/>
              <a:chOff x="12278543" y="7990511"/>
              <a:chExt cx="1440000" cy="216000"/>
            </a:xfrm>
          </p:grpSpPr>
          <p:sp>
            <p:nvSpPr>
              <p:cNvPr id="1547" name="FTU - primary bronchiole">
                <a:extLst>
                  <a:ext uri="{FF2B5EF4-FFF2-40B4-BE49-F238E27FC236}">
                    <a16:creationId xmlns:a16="http://schemas.microsoft.com/office/drawing/2014/main" id="{4DAA11CE-24CF-8ADB-2BAD-B8DE5DCD740F}"/>
                  </a:ext>
                </a:extLst>
              </p:cNvPr>
              <p:cNvSpPr txBox="1"/>
              <p:nvPr/>
            </p:nvSpPr>
            <p:spPr>
              <a:xfrm>
                <a:off x="12278543" y="799051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Primary bronchiole</a:t>
                </a:r>
              </a:p>
            </p:txBody>
          </p:sp>
          <p:grpSp>
            <p:nvGrpSpPr>
              <p:cNvPr id="1548" name="dock">
                <a:extLst>
                  <a:ext uri="{FF2B5EF4-FFF2-40B4-BE49-F238E27FC236}">
                    <a16:creationId xmlns:a16="http://schemas.microsoft.com/office/drawing/2014/main" id="{062AE57A-C875-3873-239E-681E413E75A5}"/>
                  </a:ext>
                </a:extLst>
              </p:cNvPr>
              <p:cNvGrpSpPr/>
              <p:nvPr/>
            </p:nvGrpSpPr>
            <p:grpSpPr>
              <a:xfrm>
                <a:off x="13277346" y="8006623"/>
                <a:ext cx="57600" cy="186737"/>
                <a:chOff x="2965861" y="12246605"/>
                <a:chExt cx="57600" cy="186737"/>
              </a:xfrm>
            </p:grpSpPr>
            <p:sp>
              <p:nvSpPr>
                <p:cNvPr id="1553" name="Text Box 3086">
                  <a:extLst>
                    <a:ext uri="{FF2B5EF4-FFF2-40B4-BE49-F238E27FC236}">
                      <a16:creationId xmlns:a16="http://schemas.microsoft.com/office/drawing/2014/main" id="{86D34890-0EA9-C8C5-CD7E-D2ADE2CF2A4C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54" name="Text Box 3086">
                  <a:extLst>
                    <a:ext uri="{FF2B5EF4-FFF2-40B4-BE49-F238E27FC236}">
                      <a16:creationId xmlns:a16="http://schemas.microsoft.com/office/drawing/2014/main" id="{D2B9B6A1-27A6-916B-36D1-B815F18BFDBE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55" name="Text Box 3086">
                  <a:extLst>
                    <a:ext uri="{FF2B5EF4-FFF2-40B4-BE49-F238E27FC236}">
                      <a16:creationId xmlns:a16="http://schemas.microsoft.com/office/drawing/2014/main" id="{4F31E930-CC09-F0A5-DC47-C823AA11B4E8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49" name="link">
                <a:extLst>
                  <a:ext uri="{FF2B5EF4-FFF2-40B4-BE49-F238E27FC236}">
                    <a16:creationId xmlns:a16="http://schemas.microsoft.com/office/drawing/2014/main" id="{BC2CCF3F-1E01-79D6-5EDD-1653B7BDBE60}"/>
                  </a:ext>
                </a:extLst>
              </p:cNvPr>
              <p:cNvGrpSpPr/>
              <p:nvPr/>
            </p:nvGrpSpPr>
            <p:grpSpPr>
              <a:xfrm>
                <a:off x="12360429" y="8104453"/>
                <a:ext cx="271971" cy="72000"/>
                <a:chOff x="1089323" y="4107466"/>
                <a:chExt cx="271971" cy="72000"/>
              </a:xfrm>
            </p:grpSpPr>
            <p:sp>
              <p:nvSpPr>
                <p:cNvPr id="1550" name="Star: 5 Points 2730">
                  <a:hlinkClick r:id="rId120"/>
                  <a:extLst>
                    <a:ext uri="{FF2B5EF4-FFF2-40B4-BE49-F238E27FC236}">
                      <a16:creationId xmlns:a16="http://schemas.microsoft.com/office/drawing/2014/main" id="{ABCC5B0A-252F-5A57-CA7D-72B6B99E0E3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1" name="Star: 5 Points 2731">
                  <a:hlinkClick r:id="rId119"/>
                  <a:extLst>
                    <a:ext uri="{FF2B5EF4-FFF2-40B4-BE49-F238E27FC236}">
                      <a16:creationId xmlns:a16="http://schemas.microsoft.com/office/drawing/2014/main" id="{CFEDB375-A30C-CE0E-5544-563B2755E3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2" name="Star: 5 Points 2732">
                  <a:hlinkClick r:id="rId37"/>
                  <a:extLst>
                    <a:ext uri="{FF2B5EF4-FFF2-40B4-BE49-F238E27FC236}">
                      <a16:creationId xmlns:a16="http://schemas.microsoft.com/office/drawing/2014/main" id="{041F4E87-1B7D-620E-5967-B367BE3684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54" name="FTU - conducting bronchiole">
              <a:extLst>
                <a:ext uri="{FF2B5EF4-FFF2-40B4-BE49-F238E27FC236}">
                  <a16:creationId xmlns:a16="http://schemas.microsoft.com/office/drawing/2014/main" id="{AE551F95-E729-5BCC-A7A9-6B363395F192}"/>
                </a:ext>
              </a:extLst>
            </p:cNvPr>
            <p:cNvGrpSpPr/>
            <p:nvPr/>
          </p:nvGrpSpPr>
          <p:grpSpPr>
            <a:xfrm>
              <a:off x="13423522" y="7795450"/>
              <a:ext cx="1440000" cy="216000"/>
              <a:chOff x="12279747" y="8218851"/>
              <a:chExt cx="1440000" cy="216000"/>
            </a:xfrm>
          </p:grpSpPr>
          <p:sp>
            <p:nvSpPr>
              <p:cNvPr id="1537" name="FTU - conducting bronchiole">
                <a:extLst>
                  <a:ext uri="{FF2B5EF4-FFF2-40B4-BE49-F238E27FC236}">
                    <a16:creationId xmlns:a16="http://schemas.microsoft.com/office/drawing/2014/main" id="{5310C92B-2755-01CB-E0A0-7428235982A7}"/>
                  </a:ext>
                </a:extLst>
              </p:cNvPr>
              <p:cNvSpPr txBox="1"/>
              <p:nvPr/>
            </p:nvSpPr>
            <p:spPr>
              <a:xfrm>
                <a:off x="12279747" y="821885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Conducting bronchiole</a:t>
                </a:r>
              </a:p>
            </p:txBody>
          </p:sp>
          <p:grpSp>
            <p:nvGrpSpPr>
              <p:cNvPr id="1538" name="dock">
                <a:extLst>
                  <a:ext uri="{FF2B5EF4-FFF2-40B4-BE49-F238E27FC236}">
                    <a16:creationId xmlns:a16="http://schemas.microsoft.com/office/drawing/2014/main" id="{C7120190-D7A4-14BD-AAB3-795E0E3E9738}"/>
                  </a:ext>
                </a:extLst>
              </p:cNvPr>
              <p:cNvGrpSpPr/>
              <p:nvPr/>
            </p:nvGrpSpPr>
            <p:grpSpPr>
              <a:xfrm>
                <a:off x="13279952" y="8236709"/>
                <a:ext cx="57600" cy="186737"/>
                <a:chOff x="2968467" y="12248308"/>
                <a:chExt cx="57600" cy="186737"/>
              </a:xfrm>
            </p:grpSpPr>
            <p:sp>
              <p:nvSpPr>
                <p:cNvPr id="1544" name="Text Box 3086">
                  <a:extLst>
                    <a:ext uri="{FF2B5EF4-FFF2-40B4-BE49-F238E27FC236}">
                      <a16:creationId xmlns:a16="http://schemas.microsoft.com/office/drawing/2014/main" id="{AD70893C-5401-7D47-8370-618A85AACEDB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5" name="Text Box 3086">
                  <a:extLst>
                    <a:ext uri="{FF2B5EF4-FFF2-40B4-BE49-F238E27FC236}">
                      <a16:creationId xmlns:a16="http://schemas.microsoft.com/office/drawing/2014/main" id="{97D697BA-FA2A-06E7-867D-F444AA9F18D4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6" name="Text Box 3086">
                  <a:extLst>
                    <a:ext uri="{FF2B5EF4-FFF2-40B4-BE49-F238E27FC236}">
                      <a16:creationId xmlns:a16="http://schemas.microsoft.com/office/drawing/2014/main" id="{ABF8C55F-24FF-C687-6C26-BF7EF69CC8C3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39" name="link">
                <a:extLst>
                  <a:ext uri="{FF2B5EF4-FFF2-40B4-BE49-F238E27FC236}">
                    <a16:creationId xmlns:a16="http://schemas.microsoft.com/office/drawing/2014/main" id="{F7E1E12C-B13D-E608-B4F8-52F1C76E736D}"/>
                  </a:ext>
                </a:extLst>
              </p:cNvPr>
              <p:cNvGrpSpPr/>
              <p:nvPr/>
            </p:nvGrpSpPr>
            <p:grpSpPr>
              <a:xfrm>
                <a:off x="12360429" y="8329322"/>
                <a:ext cx="271971" cy="72000"/>
                <a:chOff x="1089323" y="4107466"/>
                <a:chExt cx="271971" cy="72000"/>
              </a:xfrm>
            </p:grpSpPr>
            <p:sp>
              <p:nvSpPr>
                <p:cNvPr id="1540" name="Star: 5 Points 2730">
                  <a:hlinkClick r:id="rId120"/>
                  <a:extLst>
                    <a:ext uri="{FF2B5EF4-FFF2-40B4-BE49-F238E27FC236}">
                      <a16:creationId xmlns:a16="http://schemas.microsoft.com/office/drawing/2014/main" id="{EDBA4882-3790-9E3B-05BD-116688A7F8E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41" name="Star: 5 Points 2731">
                  <a:hlinkClick r:id="rId119"/>
                  <a:extLst>
                    <a:ext uri="{FF2B5EF4-FFF2-40B4-BE49-F238E27FC236}">
                      <a16:creationId xmlns:a16="http://schemas.microsoft.com/office/drawing/2014/main" id="{65304845-A507-70F8-E456-B1203BC0960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43" name="Star: 5 Points 2732">
                  <a:hlinkClick r:id="rId37"/>
                  <a:extLst>
                    <a:ext uri="{FF2B5EF4-FFF2-40B4-BE49-F238E27FC236}">
                      <a16:creationId xmlns:a16="http://schemas.microsoft.com/office/drawing/2014/main" id="{F18275D7-60DF-CAA0-1056-6A822F15718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55" name="FTU - terminal bronchiole">
              <a:extLst>
                <a:ext uri="{FF2B5EF4-FFF2-40B4-BE49-F238E27FC236}">
                  <a16:creationId xmlns:a16="http://schemas.microsoft.com/office/drawing/2014/main" id="{811C80BC-451D-89C3-B7C6-AFF710874948}"/>
                </a:ext>
              </a:extLst>
            </p:cNvPr>
            <p:cNvGrpSpPr/>
            <p:nvPr/>
          </p:nvGrpSpPr>
          <p:grpSpPr>
            <a:xfrm>
              <a:off x="13422318" y="8023876"/>
              <a:ext cx="1440000" cy="216000"/>
              <a:chOff x="12278543" y="8447277"/>
              <a:chExt cx="1440000" cy="216000"/>
            </a:xfrm>
          </p:grpSpPr>
          <p:sp>
            <p:nvSpPr>
              <p:cNvPr id="6116" name="FTU - terminal bronchiole">
                <a:extLst>
                  <a:ext uri="{FF2B5EF4-FFF2-40B4-BE49-F238E27FC236}">
                    <a16:creationId xmlns:a16="http://schemas.microsoft.com/office/drawing/2014/main" id="{46682CF3-684A-2F10-9661-D01948BF1381}"/>
                  </a:ext>
                </a:extLst>
              </p:cNvPr>
              <p:cNvSpPr txBox="1"/>
              <p:nvPr/>
            </p:nvSpPr>
            <p:spPr>
              <a:xfrm>
                <a:off x="12278543" y="844727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bronchiole</a:t>
                </a:r>
              </a:p>
            </p:txBody>
          </p:sp>
          <p:grpSp>
            <p:nvGrpSpPr>
              <p:cNvPr id="6118" name="dock">
                <a:extLst>
                  <a:ext uri="{FF2B5EF4-FFF2-40B4-BE49-F238E27FC236}">
                    <a16:creationId xmlns:a16="http://schemas.microsoft.com/office/drawing/2014/main" id="{4E3E5347-29A4-DECD-C3F8-46D8F32C5758}"/>
                  </a:ext>
                </a:extLst>
              </p:cNvPr>
              <p:cNvGrpSpPr/>
              <p:nvPr/>
            </p:nvGrpSpPr>
            <p:grpSpPr>
              <a:xfrm>
                <a:off x="13277346" y="8463389"/>
                <a:ext cx="57600" cy="186737"/>
                <a:chOff x="2965861" y="12246605"/>
                <a:chExt cx="57600" cy="186737"/>
              </a:xfrm>
            </p:grpSpPr>
            <p:sp>
              <p:nvSpPr>
                <p:cNvPr id="6134" name="Text Box 3086">
                  <a:extLst>
                    <a:ext uri="{FF2B5EF4-FFF2-40B4-BE49-F238E27FC236}">
                      <a16:creationId xmlns:a16="http://schemas.microsoft.com/office/drawing/2014/main" id="{8B14123D-F925-A669-78AB-6745D8BF2277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35" name="Text Box 3086">
                  <a:extLst>
                    <a:ext uri="{FF2B5EF4-FFF2-40B4-BE49-F238E27FC236}">
                      <a16:creationId xmlns:a16="http://schemas.microsoft.com/office/drawing/2014/main" id="{2F897537-ED4A-6A39-ED4D-137A624A5D9B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40" name="Text Box 3086">
                  <a:extLst>
                    <a:ext uri="{FF2B5EF4-FFF2-40B4-BE49-F238E27FC236}">
                      <a16:creationId xmlns:a16="http://schemas.microsoft.com/office/drawing/2014/main" id="{80486EA3-F7AE-29EC-E375-317219A6FE81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19" name="link">
                <a:extLst>
                  <a:ext uri="{FF2B5EF4-FFF2-40B4-BE49-F238E27FC236}">
                    <a16:creationId xmlns:a16="http://schemas.microsoft.com/office/drawing/2014/main" id="{DC64C405-D4CA-737B-C5BA-51FFC0F0B156}"/>
                  </a:ext>
                </a:extLst>
              </p:cNvPr>
              <p:cNvGrpSpPr/>
              <p:nvPr/>
            </p:nvGrpSpPr>
            <p:grpSpPr>
              <a:xfrm>
                <a:off x="12368704" y="8557186"/>
                <a:ext cx="271971" cy="72000"/>
                <a:chOff x="1089323" y="4107466"/>
                <a:chExt cx="271971" cy="72000"/>
              </a:xfrm>
            </p:grpSpPr>
            <p:sp>
              <p:nvSpPr>
                <p:cNvPr id="6120" name="Star: 5 Points 2730">
                  <a:hlinkClick r:id="rId120"/>
                  <a:extLst>
                    <a:ext uri="{FF2B5EF4-FFF2-40B4-BE49-F238E27FC236}">
                      <a16:creationId xmlns:a16="http://schemas.microsoft.com/office/drawing/2014/main" id="{8262D0B3-7601-3D87-ECD8-3E9521A2FA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22" name="Star: 5 Points 2731">
                  <a:hlinkClick r:id="rId121"/>
                  <a:extLst>
                    <a:ext uri="{FF2B5EF4-FFF2-40B4-BE49-F238E27FC236}">
                      <a16:creationId xmlns:a16="http://schemas.microsoft.com/office/drawing/2014/main" id="{FA04C4D5-BFE9-3252-0148-1ED15EED5D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23" name="Star: 5 Points 2732">
                  <a:hlinkClick r:id="rId37"/>
                  <a:extLst>
                    <a:ext uri="{FF2B5EF4-FFF2-40B4-BE49-F238E27FC236}">
                      <a16:creationId xmlns:a16="http://schemas.microsoft.com/office/drawing/2014/main" id="{F945C75E-6EBD-FD42-1E18-8BC4E1F16F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56" name="FTU - respiratory bronchiole">
              <a:extLst>
                <a:ext uri="{FF2B5EF4-FFF2-40B4-BE49-F238E27FC236}">
                  <a16:creationId xmlns:a16="http://schemas.microsoft.com/office/drawing/2014/main" id="{69A1CFF4-66E0-86FD-6992-F46FA6D794DC}"/>
                </a:ext>
              </a:extLst>
            </p:cNvPr>
            <p:cNvGrpSpPr/>
            <p:nvPr/>
          </p:nvGrpSpPr>
          <p:grpSpPr>
            <a:xfrm>
              <a:off x="13422318" y="8252259"/>
              <a:ext cx="1440000" cy="216000"/>
              <a:chOff x="12278543" y="8675660"/>
              <a:chExt cx="1440000" cy="216000"/>
            </a:xfrm>
          </p:grpSpPr>
          <p:sp>
            <p:nvSpPr>
              <p:cNvPr id="1531" name="FTU - respiratory bronchiole">
                <a:extLst>
                  <a:ext uri="{FF2B5EF4-FFF2-40B4-BE49-F238E27FC236}">
                    <a16:creationId xmlns:a16="http://schemas.microsoft.com/office/drawing/2014/main" id="{8C432F59-5158-22A4-A17C-DC796DB31829}"/>
                  </a:ext>
                </a:extLst>
              </p:cNvPr>
              <p:cNvSpPr txBox="1"/>
              <p:nvPr/>
            </p:nvSpPr>
            <p:spPr>
              <a:xfrm>
                <a:off x="12278543" y="867566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Respiratory bronchiole</a:t>
                </a:r>
              </a:p>
            </p:txBody>
          </p:sp>
          <p:grpSp>
            <p:nvGrpSpPr>
              <p:cNvPr id="1532" name="dock">
                <a:extLst>
                  <a:ext uri="{FF2B5EF4-FFF2-40B4-BE49-F238E27FC236}">
                    <a16:creationId xmlns:a16="http://schemas.microsoft.com/office/drawing/2014/main" id="{894AABC7-0CD4-C1FE-4672-542EF179F14C}"/>
                  </a:ext>
                </a:extLst>
              </p:cNvPr>
              <p:cNvGrpSpPr/>
              <p:nvPr/>
            </p:nvGrpSpPr>
            <p:grpSpPr>
              <a:xfrm>
                <a:off x="13279952" y="8693475"/>
                <a:ext cx="57600" cy="186737"/>
                <a:chOff x="2968467" y="12248308"/>
                <a:chExt cx="57600" cy="186737"/>
              </a:xfrm>
            </p:grpSpPr>
            <p:sp>
              <p:nvSpPr>
                <p:cNvPr id="6093" name="Text Box 3086">
                  <a:extLst>
                    <a:ext uri="{FF2B5EF4-FFF2-40B4-BE49-F238E27FC236}">
                      <a16:creationId xmlns:a16="http://schemas.microsoft.com/office/drawing/2014/main" id="{2DE5023D-2B75-06F2-FCCE-244E4A22C69E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98" name="Text Box 3086">
                  <a:extLst>
                    <a:ext uri="{FF2B5EF4-FFF2-40B4-BE49-F238E27FC236}">
                      <a16:creationId xmlns:a16="http://schemas.microsoft.com/office/drawing/2014/main" id="{AD8B32E0-D670-1F9B-C6E9-6382A3AE3F53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99" name="Text Box 3086">
                  <a:extLst>
                    <a:ext uri="{FF2B5EF4-FFF2-40B4-BE49-F238E27FC236}">
                      <a16:creationId xmlns:a16="http://schemas.microsoft.com/office/drawing/2014/main" id="{F4A3D503-B882-3400-7239-F3000A9A75D7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33" name="link">
                <a:extLst>
                  <a:ext uri="{FF2B5EF4-FFF2-40B4-BE49-F238E27FC236}">
                    <a16:creationId xmlns:a16="http://schemas.microsoft.com/office/drawing/2014/main" id="{594FE9B3-045B-692D-3EAA-AAE8219DD2D5}"/>
                  </a:ext>
                </a:extLst>
              </p:cNvPr>
              <p:cNvGrpSpPr/>
              <p:nvPr/>
            </p:nvGrpSpPr>
            <p:grpSpPr>
              <a:xfrm>
                <a:off x="12355657" y="8783027"/>
                <a:ext cx="271971" cy="72000"/>
                <a:chOff x="1089323" y="4107466"/>
                <a:chExt cx="271971" cy="72000"/>
              </a:xfrm>
            </p:grpSpPr>
            <p:sp>
              <p:nvSpPr>
                <p:cNvPr id="1534" name="Star: 5 Points 2730">
                  <a:hlinkClick r:id="rId120"/>
                  <a:extLst>
                    <a:ext uri="{FF2B5EF4-FFF2-40B4-BE49-F238E27FC236}">
                      <a16:creationId xmlns:a16="http://schemas.microsoft.com/office/drawing/2014/main" id="{CB4BEA8D-9122-1969-84B0-9E02D49149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35" name="Star: 5 Points 2731">
                  <a:hlinkClick r:id="rId119"/>
                  <a:extLst>
                    <a:ext uri="{FF2B5EF4-FFF2-40B4-BE49-F238E27FC236}">
                      <a16:creationId xmlns:a16="http://schemas.microsoft.com/office/drawing/2014/main" id="{B07A3CE4-68B1-22F1-7E4D-B5D6FAF7B4C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86" name="Star: 5 Points 2732">
                  <a:hlinkClick r:id="rId37"/>
                  <a:extLst>
                    <a:ext uri="{FF2B5EF4-FFF2-40B4-BE49-F238E27FC236}">
                      <a16:creationId xmlns:a16="http://schemas.microsoft.com/office/drawing/2014/main" id="{EA420E5C-F603-BAA8-3714-986D60D9C65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020" name="FTU - alveolar duct">
              <a:extLst>
                <a:ext uri="{FF2B5EF4-FFF2-40B4-BE49-F238E27FC236}">
                  <a16:creationId xmlns:a16="http://schemas.microsoft.com/office/drawing/2014/main" id="{27D8417B-69E2-F019-BFCD-5F20DD50AC31}"/>
                </a:ext>
              </a:extLst>
            </p:cNvPr>
            <p:cNvGrpSpPr/>
            <p:nvPr/>
          </p:nvGrpSpPr>
          <p:grpSpPr>
            <a:xfrm>
              <a:off x="13422318" y="8480642"/>
              <a:ext cx="1440000" cy="216000"/>
              <a:chOff x="12278543" y="8904043"/>
              <a:chExt cx="1440000" cy="216000"/>
            </a:xfrm>
          </p:grpSpPr>
          <p:sp>
            <p:nvSpPr>
              <p:cNvPr id="1517" name="FTU - alveolar duct">
                <a:extLst>
                  <a:ext uri="{FF2B5EF4-FFF2-40B4-BE49-F238E27FC236}">
                    <a16:creationId xmlns:a16="http://schemas.microsoft.com/office/drawing/2014/main" id="{CDF11478-9243-A91B-1848-A524CD8E5371}"/>
                  </a:ext>
                </a:extLst>
              </p:cNvPr>
              <p:cNvSpPr txBox="1"/>
              <p:nvPr/>
            </p:nvSpPr>
            <p:spPr>
              <a:xfrm>
                <a:off x="12278543" y="890404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Alveolar duct</a:t>
                </a:r>
              </a:p>
            </p:txBody>
          </p:sp>
          <p:grpSp>
            <p:nvGrpSpPr>
              <p:cNvPr id="1518" name="dock">
                <a:extLst>
                  <a:ext uri="{FF2B5EF4-FFF2-40B4-BE49-F238E27FC236}">
                    <a16:creationId xmlns:a16="http://schemas.microsoft.com/office/drawing/2014/main" id="{A84A8B76-A24D-A8C3-3981-BF6566A3D075}"/>
                  </a:ext>
                </a:extLst>
              </p:cNvPr>
              <p:cNvGrpSpPr/>
              <p:nvPr/>
            </p:nvGrpSpPr>
            <p:grpSpPr>
              <a:xfrm>
                <a:off x="13277346" y="8920155"/>
                <a:ext cx="57600" cy="186737"/>
                <a:chOff x="2965861" y="12246605"/>
                <a:chExt cx="57600" cy="186737"/>
              </a:xfrm>
            </p:grpSpPr>
            <p:sp>
              <p:nvSpPr>
                <p:cNvPr id="1527" name="Text Box 3086">
                  <a:extLst>
                    <a:ext uri="{FF2B5EF4-FFF2-40B4-BE49-F238E27FC236}">
                      <a16:creationId xmlns:a16="http://schemas.microsoft.com/office/drawing/2014/main" id="{ECF2458C-116F-F5AD-505D-1EB7FAE2202D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28" name="Text Box 3086">
                  <a:extLst>
                    <a:ext uri="{FF2B5EF4-FFF2-40B4-BE49-F238E27FC236}">
                      <a16:creationId xmlns:a16="http://schemas.microsoft.com/office/drawing/2014/main" id="{270D4748-4FF8-785E-18E9-87431AFE1320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29" name="Text Box 3086">
                  <a:extLst>
                    <a:ext uri="{FF2B5EF4-FFF2-40B4-BE49-F238E27FC236}">
                      <a16:creationId xmlns:a16="http://schemas.microsoft.com/office/drawing/2014/main" id="{C11E97F0-D2A5-5216-810A-1E2CA76CB9EF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19" name="link">
                <a:extLst>
                  <a:ext uri="{FF2B5EF4-FFF2-40B4-BE49-F238E27FC236}">
                    <a16:creationId xmlns:a16="http://schemas.microsoft.com/office/drawing/2014/main" id="{ADEA0D5C-3B89-1C02-F483-3A3833385667}"/>
                  </a:ext>
                </a:extLst>
              </p:cNvPr>
              <p:cNvGrpSpPr/>
              <p:nvPr/>
            </p:nvGrpSpPr>
            <p:grpSpPr>
              <a:xfrm>
                <a:off x="12356804" y="9009539"/>
                <a:ext cx="271971" cy="72000"/>
                <a:chOff x="1089323" y="4107466"/>
                <a:chExt cx="271971" cy="72000"/>
              </a:xfrm>
            </p:grpSpPr>
            <p:sp>
              <p:nvSpPr>
                <p:cNvPr id="1520" name="Star: 5 Points 2730">
                  <a:hlinkClick r:id="rId122"/>
                  <a:extLst>
                    <a:ext uri="{FF2B5EF4-FFF2-40B4-BE49-F238E27FC236}">
                      <a16:creationId xmlns:a16="http://schemas.microsoft.com/office/drawing/2014/main" id="{9CE67701-8669-92BF-8DB3-B7DA5DCB9BB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22" name="Star: 5 Points 2731">
                  <a:hlinkClick r:id="rId119"/>
                  <a:extLst>
                    <a:ext uri="{FF2B5EF4-FFF2-40B4-BE49-F238E27FC236}">
                      <a16:creationId xmlns:a16="http://schemas.microsoft.com/office/drawing/2014/main" id="{0D11C935-1D63-AD3C-D02D-00A71EDB820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24" name="Star: 5 Points 2732">
                  <a:hlinkClick r:id="rId37"/>
                  <a:extLst>
                    <a:ext uri="{FF2B5EF4-FFF2-40B4-BE49-F238E27FC236}">
                      <a16:creationId xmlns:a16="http://schemas.microsoft.com/office/drawing/2014/main" id="{E24C435F-2D14-A5A2-F7EF-76003180D0B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022" name="FTU - alveolus">
              <a:extLst>
                <a:ext uri="{FF2B5EF4-FFF2-40B4-BE49-F238E27FC236}">
                  <a16:creationId xmlns:a16="http://schemas.microsoft.com/office/drawing/2014/main" id="{019BA610-4D28-D811-588B-9B96CB8C72F0}"/>
                </a:ext>
              </a:extLst>
            </p:cNvPr>
            <p:cNvGrpSpPr/>
            <p:nvPr/>
          </p:nvGrpSpPr>
          <p:grpSpPr>
            <a:xfrm>
              <a:off x="13422318" y="8709027"/>
              <a:ext cx="1440000" cy="216000"/>
              <a:chOff x="12278543" y="9132428"/>
              <a:chExt cx="1440000" cy="216000"/>
            </a:xfrm>
          </p:grpSpPr>
          <p:sp>
            <p:nvSpPr>
              <p:cNvPr id="6029" name="FTU - alveolus">
                <a:extLst>
                  <a:ext uri="{FF2B5EF4-FFF2-40B4-BE49-F238E27FC236}">
                    <a16:creationId xmlns:a16="http://schemas.microsoft.com/office/drawing/2014/main" id="{630FF559-2AEF-A07E-8F95-CD9CF585400A}"/>
                  </a:ext>
                </a:extLst>
              </p:cNvPr>
              <p:cNvSpPr txBox="1"/>
              <p:nvPr/>
            </p:nvSpPr>
            <p:spPr>
              <a:xfrm>
                <a:off x="12278543" y="913242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Alveolus</a:t>
                </a:r>
              </a:p>
            </p:txBody>
          </p:sp>
          <p:grpSp>
            <p:nvGrpSpPr>
              <p:cNvPr id="6030" name="dock">
                <a:extLst>
                  <a:ext uri="{FF2B5EF4-FFF2-40B4-BE49-F238E27FC236}">
                    <a16:creationId xmlns:a16="http://schemas.microsoft.com/office/drawing/2014/main" id="{09C5A8FC-A76E-D59B-FCB8-E7AE6A61A80E}"/>
                  </a:ext>
                </a:extLst>
              </p:cNvPr>
              <p:cNvGrpSpPr/>
              <p:nvPr/>
            </p:nvGrpSpPr>
            <p:grpSpPr>
              <a:xfrm>
                <a:off x="13279952" y="9150243"/>
                <a:ext cx="57600" cy="186737"/>
                <a:chOff x="2968467" y="12248308"/>
                <a:chExt cx="57600" cy="186737"/>
              </a:xfrm>
            </p:grpSpPr>
            <p:sp>
              <p:nvSpPr>
                <p:cNvPr id="1496" name="Text Box 3086">
                  <a:extLst>
                    <a:ext uri="{FF2B5EF4-FFF2-40B4-BE49-F238E27FC236}">
                      <a16:creationId xmlns:a16="http://schemas.microsoft.com/office/drawing/2014/main" id="{A87C9C3E-11A6-0F6B-DB90-87FF7257F3C1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14" name="Text Box 3086">
                  <a:extLst>
                    <a:ext uri="{FF2B5EF4-FFF2-40B4-BE49-F238E27FC236}">
                      <a16:creationId xmlns:a16="http://schemas.microsoft.com/office/drawing/2014/main" id="{39C38CF5-D2D6-5A7D-3F0B-8B64D2179656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16" name="Text Box 3086">
                  <a:extLst>
                    <a:ext uri="{FF2B5EF4-FFF2-40B4-BE49-F238E27FC236}">
                      <a16:creationId xmlns:a16="http://schemas.microsoft.com/office/drawing/2014/main" id="{A8367C3E-EB6C-3451-B91B-AA8D6A63E421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31" name="link">
                <a:extLst>
                  <a:ext uri="{FF2B5EF4-FFF2-40B4-BE49-F238E27FC236}">
                    <a16:creationId xmlns:a16="http://schemas.microsoft.com/office/drawing/2014/main" id="{B3A84E17-DF14-50D3-2725-3BA0880631F1}"/>
                  </a:ext>
                </a:extLst>
              </p:cNvPr>
              <p:cNvGrpSpPr/>
              <p:nvPr/>
            </p:nvGrpSpPr>
            <p:grpSpPr>
              <a:xfrm>
                <a:off x="12356772" y="9237321"/>
                <a:ext cx="271971" cy="72000"/>
                <a:chOff x="1089323" y="4107466"/>
                <a:chExt cx="271971" cy="72000"/>
              </a:xfrm>
            </p:grpSpPr>
            <p:sp>
              <p:nvSpPr>
                <p:cNvPr id="6036" name="Star: 5 Points 2730">
                  <a:hlinkClick r:id="rId122"/>
                  <a:extLst>
                    <a:ext uri="{FF2B5EF4-FFF2-40B4-BE49-F238E27FC236}">
                      <a16:creationId xmlns:a16="http://schemas.microsoft.com/office/drawing/2014/main" id="{7F55BC61-3DC9-8B40-14BD-ECD943144DB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38" name="Star: 5 Points 2731">
                  <a:hlinkClick r:id="rId119"/>
                  <a:extLst>
                    <a:ext uri="{FF2B5EF4-FFF2-40B4-BE49-F238E27FC236}">
                      <a16:creationId xmlns:a16="http://schemas.microsoft.com/office/drawing/2014/main" id="{6FC901D8-1756-9C28-0BC9-D7F60F97101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95" name="Star: 5 Points 2732">
                  <a:hlinkClick r:id="rId37"/>
                  <a:extLst>
                    <a:ext uri="{FF2B5EF4-FFF2-40B4-BE49-F238E27FC236}">
                      <a16:creationId xmlns:a16="http://schemas.microsoft.com/office/drawing/2014/main" id="{88349434-E6D0-13FB-C49B-50BEFE83276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023" name="dock - vascular">
              <a:extLst>
                <a:ext uri="{FF2B5EF4-FFF2-40B4-BE49-F238E27FC236}">
                  <a16:creationId xmlns:a16="http://schemas.microsoft.com/office/drawing/2014/main" id="{91A8FB08-F5CB-8140-6011-8668430A156B}"/>
                </a:ext>
              </a:extLst>
            </p:cNvPr>
            <p:cNvGrpSpPr/>
            <p:nvPr/>
          </p:nvGrpSpPr>
          <p:grpSpPr>
            <a:xfrm>
              <a:off x="13423817" y="9406284"/>
              <a:ext cx="1398616" cy="170029"/>
              <a:chOff x="12280042" y="9829685"/>
              <a:chExt cx="1398616" cy="170029"/>
            </a:xfrm>
          </p:grpSpPr>
          <p:sp>
            <p:nvSpPr>
              <p:cNvPr id="6024" name="Text Box 3070">
                <a:extLst>
                  <a:ext uri="{FF2B5EF4-FFF2-40B4-BE49-F238E27FC236}">
                    <a16:creationId xmlns:a16="http://schemas.microsoft.com/office/drawing/2014/main" id="{3A976E65-A13A-E97D-D848-1CCC7209DF5B}"/>
                  </a:ext>
                </a:extLst>
              </p:cNvPr>
              <p:cNvSpPr txBox="1"/>
              <p:nvPr/>
            </p:nvSpPr>
            <p:spPr>
              <a:xfrm>
                <a:off x="12280042" y="9829685"/>
                <a:ext cx="1398616" cy="170029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25" name="Text Box 3036">
                <a:extLst>
                  <a:ext uri="{FF2B5EF4-FFF2-40B4-BE49-F238E27FC236}">
                    <a16:creationId xmlns:a16="http://schemas.microsoft.com/office/drawing/2014/main" id="{4A529E54-CF9C-2745-AB35-C2F41949AC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3488081" y="985230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26" name="Text Box 3036">
                <a:extLst>
                  <a:ext uri="{FF2B5EF4-FFF2-40B4-BE49-F238E27FC236}">
                    <a16:creationId xmlns:a16="http://schemas.microsoft.com/office/drawing/2014/main" id="{EEA56C7A-8922-AC22-DC89-72CBCC1C13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3362628" y="9852305"/>
                <a:ext cx="108000" cy="108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63" name="FTU - endothelium">
              <a:extLst>
                <a:ext uri="{FF2B5EF4-FFF2-40B4-BE49-F238E27FC236}">
                  <a16:creationId xmlns:a16="http://schemas.microsoft.com/office/drawing/2014/main" id="{83E79C0F-91E1-09CD-4AEE-8A8BC4A9260E}"/>
                </a:ext>
              </a:extLst>
            </p:cNvPr>
            <p:cNvGrpSpPr/>
            <p:nvPr/>
          </p:nvGrpSpPr>
          <p:grpSpPr>
            <a:xfrm>
              <a:off x="13422292" y="8941206"/>
              <a:ext cx="1440000" cy="216000"/>
              <a:chOff x="13422292" y="8941206"/>
              <a:chExt cx="1440000" cy="216000"/>
            </a:xfrm>
          </p:grpSpPr>
          <p:sp>
            <p:nvSpPr>
              <p:cNvPr id="152" name="FTU">
                <a:extLst>
                  <a:ext uri="{FF2B5EF4-FFF2-40B4-BE49-F238E27FC236}">
                    <a16:creationId xmlns:a16="http://schemas.microsoft.com/office/drawing/2014/main" id="{B7A82502-EB8B-5A83-4E29-D753B31F18A4}"/>
                  </a:ext>
                </a:extLst>
              </p:cNvPr>
              <p:cNvSpPr txBox="1"/>
              <p:nvPr/>
            </p:nvSpPr>
            <p:spPr>
              <a:xfrm>
                <a:off x="13422292" y="894120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Endothelium</a:t>
                </a:r>
              </a:p>
            </p:txBody>
          </p:sp>
          <p:sp>
            <p:nvSpPr>
              <p:cNvPr id="154" name="Text Box 3086">
                <a:extLst>
                  <a:ext uri="{FF2B5EF4-FFF2-40B4-BE49-F238E27FC236}">
                    <a16:creationId xmlns:a16="http://schemas.microsoft.com/office/drawing/2014/main" id="{9EAB744F-748E-D01D-9563-D819501A9233}"/>
                  </a:ext>
                </a:extLst>
              </p:cNvPr>
              <p:cNvSpPr txBox="1"/>
              <p:nvPr/>
            </p:nvSpPr>
            <p:spPr>
              <a:xfrm>
                <a:off x="14426082" y="8959021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5" name="Text Box 3086">
                <a:extLst>
                  <a:ext uri="{FF2B5EF4-FFF2-40B4-BE49-F238E27FC236}">
                    <a16:creationId xmlns:a16="http://schemas.microsoft.com/office/drawing/2014/main" id="{8B183EC3-A15E-0D07-D6E3-91E2E385FD3B}"/>
                  </a:ext>
                </a:extLst>
              </p:cNvPr>
              <p:cNvSpPr txBox="1"/>
              <p:nvPr/>
            </p:nvSpPr>
            <p:spPr>
              <a:xfrm>
                <a:off x="14426082" y="9023590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6" name="Text Box 3086">
                <a:extLst>
                  <a:ext uri="{FF2B5EF4-FFF2-40B4-BE49-F238E27FC236}">
                    <a16:creationId xmlns:a16="http://schemas.microsoft.com/office/drawing/2014/main" id="{58505689-9F79-EF8A-4BF5-A8655E027679}"/>
                  </a:ext>
                </a:extLst>
              </p:cNvPr>
              <p:cNvSpPr txBox="1"/>
              <p:nvPr/>
            </p:nvSpPr>
            <p:spPr>
              <a:xfrm>
                <a:off x="14426082" y="9088158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7" name="Star: 5 Points 2730">
                <a:hlinkClick r:id="rId122"/>
                <a:extLst>
                  <a:ext uri="{FF2B5EF4-FFF2-40B4-BE49-F238E27FC236}">
                    <a16:creationId xmlns:a16="http://schemas.microsoft.com/office/drawing/2014/main" id="{752D2816-A15D-294B-841A-C7EF19D68E1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3502902" y="9046099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8" name="Star: 5 Points 2731">
                <a:hlinkClick r:id="rId119"/>
                <a:extLst>
                  <a:ext uri="{FF2B5EF4-FFF2-40B4-BE49-F238E27FC236}">
                    <a16:creationId xmlns:a16="http://schemas.microsoft.com/office/drawing/2014/main" id="{3C7A2D75-3C1C-6B47-99A4-A45BD4472BC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3602888" y="9046099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2" name="Star: 5 Points 2732">
                <a:hlinkClick r:id="rId37"/>
                <a:extLst>
                  <a:ext uri="{FF2B5EF4-FFF2-40B4-BE49-F238E27FC236}">
                    <a16:creationId xmlns:a16="http://schemas.microsoft.com/office/drawing/2014/main" id="{25894BE0-0FD7-ADEE-6D1F-85B0CF33202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3702873" y="9046099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6194" name="Group 6193">
            <a:extLst>
              <a:ext uri="{FF2B5EF4-FFF2-40B4-BE49-F238E27FC236}">
                <a16:creationId xmlns:a16="http://schemas.microsoft.com/office/drawing/2014/main" id="{63051AFF-CA64-A240-6CEF-EAEC533954F4}"/>
              </a:ext>
            </a:extLst>
          </p:cNvPr>
          <p:cNvGrpSpPr/>
          <p:nvPr/>
        </p:nvGrpSpPr>
        <p:grpSpPr>
          <a:xfrm>
            <a:off x="15320009" y="14445004"/>
            <a:ext cx="4102884" cy="1714040"/>
            <a:chOff x="15320009" y="14445004"/>
            <a:chExt cx="4102884" cy="1714040"/>
          </a:xfrm>
        </p:grpSpPr>
        <p:grpSp>
          <p:nvGrpSpPr>
            <p:cNvPr id="6201" name="organ group - pancreas">
              <a:extLst>
                <a:ext uri="{FF2B5EF4-FFF2-40B4-BE49-F238E27FC236}">
                  <a16:creationId xmlns:a16="http://schemas.microsoft.com/office/drawing/2014/main" id="{67E3B710-00DA-E377-C8C6-099C1732FE0E}"/>
                </a:ext>
              </a:extLst>
            </p:cNvPr>
            <p:cNvGrpSpPr/>
            <p:nvPr/>
          </p:nvGrpSpPr>
          <p:grpSpPr>
            <a:xfrm>
              <a:off x="15320009" y="14445004"/>
              <a:ext cx="4102884" cy="1714040"/>
              <a:chOff x="14177014" y="14445004"/>
              <a:chExt cx="4102884" cy="1714040"/>
            </a:xfrm>
          </p:grpSpPr>
          <p:sp>
            <p:nvSpPr>
              <p:cNvPr id="6226" name="organ - pancreas">
                <a:extLst>
                  <a:ext uri="{FF2B5EF4-FFF2-40B4-BE49-F238E27FC236}">
                    <a16:creationId xmlns:a16="http://schemas.microsoft.com/office/drawing/2014/main" id="{ABF6835F-A960-8AF8-A446-71C62EBE1B33}"/>
                  </a:ext>
                </a:extLst>
              </p:cNvPr>
              <p:cNvSpPr txBox="1"/>
              <p:nvPr/>
            </p:nvSpPr>
            <p:spPr>
              <a:xfrm>
                <a:off x="14177014" y="14445004"/>
                <a:ext cx="4102884" cy="17140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Pancreas</a:t>
                </a:r>
              </a:p>
            </p:txBody>
          </p:sp>
          <p:grpSp>
            <p:nvGrpSpPr>
              <p:cNvPr id="6231" name="FTU - lobar pancreatic duct">
                <a:extLst>
                  <a:ext uri="{FF2B5EF4-FFF2-40B4-BE49-F238E27FC236}">
                    <a16:creationId xmlns:a16="http://schemas.microsoft.com/office/drawing/2014/main" id="{72B939D0-DFE8-A3BD-C92D-57A833E554CC}"/>
                  </a:ext>
                </a:extLst>
              </p:cNvPr>
              <p:cNvGrpSpPr/>
              <p:nvPr/>
            </p:nvGrpSpPr>
            <p:grpSpPr>
              <a:xfrm>
                <a:off x="14387147" y="14774471"/>
                <a:ext cx="3888000" cy="216000"/>
                <a:chOff x="14387147" y="14774471"/>
                <a:chExt cx="3888000" cy="216000"/>
              </a:xfrm>
            </p:grpSpPr>
            <p:sp>
              <p:nvSpPr>
                <p:cNvPr id="2131" name="FTU - lobar pancreatic duct">
                  <a:extLst>
                    <a:ext uri="{FF2B5EF4-FFF2-40B4-BE49-F238E27FC236}">
                      <a16:creationId xmlns:a16="http://schemas.microsoft.com/office/drawing/2014/main" id="{5D4D4350-0C37-4C00-A8DB-FE995AE00361}"/>
                    </a:ext>
                  </a:extLst>
                </p:cNvPr>
                <p:cNvSpPr txBox="1"/>
                <p:nvPr/>
              </p:nvSpPr>
              <p:spPr>
                <a:xfrm>
                  <a:off x="14387147" y="14774471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Lobar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132" name="dock">
                  <a:extLst>
                    <a:ext uri="{FF2B5EF4-FFF2-40B4-BE49-F238E27FC236}">
                      <a16:creationId xmlns:a16="http://schemas.microsoft.com/office/drawing/2014/main" id="{8A189F02-0DC0-AF90-49E1-5CDE9C72AE68}"/>
                    </a:ext>
                  </a:extLst>
                </p:cNvPr>
                <p:cNvGrpSpPr/>
                <p:nvPr/>
              </p:nvGrpSpPr>
              <p:grpSpPr>
                <a:xfrm>
                  <a:off x="17840900" y="14789103"/>
                  <a:ext cx="57600" cy="186737"/>
                  <a:chOff x="2898636" y="12245125"/>
                  <a:chExt cx="57600" cy="186737"/>
                </a:xfrm>
              </p:grpSpPr>
              <p:sp>
                <p:nvSpPr>
                  <p:cNvPr id="2138" name="Text Box 3086">
                    <a:extLst>
                      <a:ext uri="{FF2B5EF4-FFF2-40B4-BE49-F238E27FC236}">
                        <a16:creationId xmlns:a16="http://schemas.microsoft.com/office/drawing/2014/main" id="{FC4A1017-63E4-6769-875A-05522619D771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41" name="Text Box 3086">
                    <a:extLst>
                      <a:ext uri="{FF2B5EF4-FFF2-40B4-BE49-F238E27FC236}">
                        <a16:creationId xmlns:a16="http://schemas.microsoft.com/office/drawing/2014/main" id="{2F593BB2-840A-DCC0-28AB-BB3932B4F819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42" name="Text Box 3086">
                    <a:extLst>
                      <a:ext uri="{FF2B5EF4-FFF2-40B4-BE49-F238E27FC236}">
                        <a16:creationId xmlns:a16="http://schemas.microsoft.com/office/drawing/2014/main" id="{E57F8688-3CBB-421F-453E-777A0B37425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133" name="link">
                  <a:extLst>
                    <a:ext uri="{FF2B5EF4-FFF2-40B4-BE49-F238E27FC236}">
                      <a16:creationId xmlns:a16="http://schemas.microsoft.com/office/drawing/2014/main" id="{A7F36B77-6FCC-4882-E96A-B3EF4CDAA5BB}"/>
                    </a:ext>
                  </a:extLst>
                </p:cNvPr>
                <p:cNvGrpSpPr/>
                <p:nvPr/>
              </p:nvGrpSpPr>
              <p:grpSpPr>
                <a:xfrm>
                  <a:off x="14485720" y="14889102"/>
                  <a:ext cx="271971" cy="72000"/>
                  <a:chOff x="1092748" y="4101176"/>
                  <a:chExt cx="271971" cy="72000"/>
                </a:xfrm>
              </p:grpSpPr>
              <p:sp>
                <p:nvSpPr>
                  <p:cNvPr id="2134" name="Star: 5 Points 2177">
                    <a:hlinkClick r:id="rId123"/>
                    <a:extLst>
                      <a:ext uri="{FF2B5EF4-FFF2-40B4-BE49-F238E27FC236}">
                        <a16:creationId xmlns:a16="http://schemas.microsoft.com/office/drawing/2014/main" id="{FAD75EFB-C475-790D-A2DB-FDF6AD3D7E3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2748" y="410117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35" name="Star: 5 Points 2178">
                    <a:hlinkClick r:id="rId124"/>
                    <a:extLst>
                      <a:ext uri="{FF2B5EF4-FFF2-40B4-BE49-F238E27FC236}">
                        <a16:creationId xmlns:a16="http://schemas.microsoft.com/office/drawing/2014/main" id="{07D269E7-3F96-74F8-EBAD-8BFFDC17C66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2734" y="410117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36" name="Star: 5 Points 2179">
                    <a:hlinkClick r:id="rId19"/>
                    <a:extLst>
                      <a:ext uri="{FF2B5EF4-FFF2-40B4-BE49-F238E27FC236}">
                        <a16:creationId xmlns:a16="http://schemas.microsoft.com/office/drawing/2014/main" id="{1E6FECCC-F861-D0A1-ACF9-00EF9815839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2719" y="410117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232" name="FTU - main pancreatic duct">
                <a:extLst>
                  <a:ext uri="{FF2B5EF4-FFF2-40B4-BE49-F238E27FC236}">
                    <a16:creationId xmlns:a16="http://schemas.microsoft.com/office/drawing/2014/main" id="{BC204E70-C0FF-542F-5E8F-C53807AACCCB}"/>
                  </a:ext>
                </a:extLst>
              </p:cNvPr>
              <p:cNvGrpSpPr/>
              <p:nvPr/>
            </p:nvGrpSpPr>
            <p:grpSpPr>
              <a:xfrm>
                <a:off x="14387147" y="14545433"/>
                <a:ext cx="3888000" cy="216000"/>
                <a:chOff x="14387147" y="14545433"/>
                <a:chExt cx="3888000" cy="216000"/>
              </a:xfrm>
            </p:grpSpPr>
            <p:sp>
              <p:nvSpPr>
                <p:cNvPr id="2119" name="FTU - main pancreatic duct">
                  <a:extLst>
                    <a:ext uri="{FF2B5EF4-FFF2-40B4-BE49-F238E27FC236}">
                      <a16:creationId xmlns:a16="http://schemas.microsoft.com/office/drawing/2014/main" id="{2370A1D2-FB41-EC8E-A656-C928DBDA6324}"/>
                    </a:ext>
                  </a:extLst>
                </p:cNvPr>
                <p:cNvSpPr txBox="1"/>
                <p:nvPr/>
              </p:nvSpPr>
              <p:spPr>
                <a:xfrm>
                  <a:off x="14387147" y="14545433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Main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120" name="dock">
                  <a:extLst>
                    <a:ext uri="{FF2B5EF4-FFF2-40B4-BE49-F238E27FC236}">
                      <a16:creationId xmlns:a16="http://schemas.microsoft.com/office/drawing/2014/main" id="{FC32D0A3-5784-E009-A087-674B469C0307}"/>
                    </a:ext>
                  </a:extLst>
                </p:cNvPr>
                <p:cNvGrpSpPr/>
                <p:nvPr/>
              </p:nvGrpSpPr>
              <p:grpSpPr>
                <a:xfrm>
                  <a:off x="17840900" y="14561049"/>
                  <a:ext cx="57600" cy="186737"/>
                  <a:chOff x="2898636" y="12245125"/>
                  <a:chExt cx="57600" cy="186737"/>
                </a:xfrm>
              </p:grpSpPr>
              <p:sp>
                <p:nvSpPr>
                  <p:cNvPr id="2126" name="Text Box 3086">
                    <a:extLst>
                      <a:ext uri="{FF2B5EF4-FFF2-40B4-BE49-F238E27FC236}">
                        <a16:creationId xmlns:a16="http://schemas.microsoft.com/office/drawing/2014/main" id="{B87329F6-86F6-C835-F77B-5F485EA44753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29" name="Text Box 3086">
                    <a:extLst>
                      <a:ext uri="{FF2B5EF4-FFF2-40B4-BE49-F238E27FC236}">
                        <a16:creationId xmlns:a16="http://schemas.microsoft.com/office/drawing/2014/main" id="{37113B61-CA30-C5DF-06B2-E0760FC065CD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30" name="Text Box 3086">
                    <a:extLst>
                      <a:ext uri="{FF2B5EF4-FFF2-40B4-BE49-F238E27FC236}">
                        <a16:creationId xmlns:a16="http://schemas.microsoft.com/office/drawing/2014/main" id="{4069CD01-BDD1-DABA-A31F-97E05ECF71D4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121" name="link">
                  <a:extLst>
                    <a:ext uri="{FF2B5EF4-FFF2-40B4-BE49-F238E27FC236}">
                      <a16:creationId xmlns:a16="http://schemas.microsoft.com/office/drawing/2014/main" id="{480EB0BB-35CF-431B-EBC7-80EC598794F1}"/>
                    </a:ext>
                  </a:extLst>
                </p:cNvPr>
                <p:cNvGrpSpPr/>
                <p:nvPr/>
              </p:nvGrpSpPr>
              <p:grpSpPr>
                <a:xfrm>
                  <a:off x="14484938" y="14661517"/>
                  <a:ext cx="271971" cy="72000"/>
                  <a:chOff x="1091966" y="4102629"/>
                  <a:chExt cx="271971" cy="72000"/>
                </a:xfrm>
              </p:grpSpPr>
              <p:sp>
                <p:nvSpPr>
                  <p:cNvPr id="2122" name="Star: 5 Points 2187">
                    <a:hlinkClick r:id="rId123"/>
                    <a:extLst>
                      <a:ext uri="{FF2B5EF4-FFF2-40B4-BE49-F238E27FC236}">
                        <a16:creationId xmlns:a16="http://schemas.microsoft.com/office/drawing/2014/main" id="{29D722B3-F235-BC6B-8DB6-D0E843E4D9F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1966" y="4102629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23" name="Star: 5 Points 2188">
                    <a:hlinkClick r:id="rId124"/>
                    <a:extLst>
                      <a:ext uri="{FF2B5EF4-FFF2-40B4-BE49-F238E27FC236}">
                        <a16:creationId xmlns:a16="http://schemas.microsoft.com/office/drawing/2014/main" id="{BC62635C-564C-3EE5-8439-8AA5C78777A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1952" y="4102629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24" name="Star: 5 Points 2189">
                    <a:hlinkClick r:id="rId19"/>
                    <a:extLst>
                      <a:ext uri="{FF2B5EF4-FFF2-40B4-BE49-F238E27FC236}">
                        <a16:creationId xmlns:a16="http://schemas.microsoft.com/office/drawing/2014/main" id="{1A1E0CA0-CE0A-7F73-AB27-9641B567515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1937" y="4102629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243" name="FTU - interlobular pancreatic duct">
                <a:extLst>
                  <a:ext uri="{FF2B5EF4-FFF2-40B4-BE49-F238E27FC236}">
                    <a16:creationId xmlns:a16="http://schemas.microsoft.com/office/drawing/2014/main" id="{73FA088B-77ED-1A5B-1AE1-361B8C0F106F}"/>
                  </a:ext>
                </a:extLst>
              </p:cNvPr>
              <p:cNvGrpSpPr/>
              <p:nvPr/>
            </p:nvGrpSpPr>
            <p:grpSpPr>
              <a:xfrm>
                <a:off x="14387147" y="15002525"/>
                <a:ext cx="3888000" cy="216000"/>
                <a:chOff x="14387147" y="15002525"/>
                <a:chExt cx="3888000" cy="216000"/>
              </a:xfrm>
            </p:grpSpPr>
            <p:sp>
              <p:nvSpPr>
                <p:cNvPr id="6589" name="FTU - interlobular pancreatic duct">
                  <a:extLst>
                    <a:ext uri="{FF2B5EF4-FFF2-40B4-BE49-F238E27FC236}">
                      <a16:creationId xmlns:a16="http://schemas.microsoft.com/office/drawing/2014/main" id="{589CFCF2-0088-A463-968C-851C041BE1BA}"/>
                    </a:ext>
                  </a:extLst>
                </p:cNvPr>
                <p:cNvSpPr txBox="1"/>
                <p:nvPr/>
              </p:nvSpPr>
              <p:spPr>
                <a:xfrm>
                  <a:off x="14387147" y="15002525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Interlobular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600" name="dock">
                  <a:extLst>
                    <a:ext uri="{FF2B5EF4-FFF2-40B4-BE49-F238E27FC236}">
                      <a16:creationId xmlns:a16="http://schemas.microsoft.com/office/drawing/2014/main" id="{51F22CCF-6654-C853-71B9-F7CAB039B6C0}"/>
                    </a:ext>
                  </a:extLst>
                </p:cNvPr>
                <p:cNvGrpSpPr/>
                <p:nvPr/>
              </p:nvGrpSpPr>
              <p:grpSpPr>
                <a:xfrm>
                  <a:off x="17840900" y="15017157"/>
                  <a:ext cx="57600" cy="186737"/>
                  <a:chOff x="2898636" y="12245125"/>
                  <a:chExt cx="57600" cy="186737"/>
                </a:xfrm>
              </p:grpSpPr>
              <p:sp>
                <p:nvSpPr>
                  <p:cNvPr id="2114" name="Text Box 3086">
                    <a:extLst>
                      <a:ext uri="{FF2B5EF4-FFF2-40B4-BE49-F238E27FC236}">
                        <a16:creationId xmlns:a16="http://schemas.microsoft.com/office/drawing/2014/main" id="{1D877DBB-4FE6-836C-25A6-CC25F8050204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17" name="Text Box 3086">
                    <a:extLst>
                      <a:ext uri="{FF2B5EF4-FFF2-40B4-BE49-F238E27FC236}">
                        <a16:creationId xmlns:a16="http://schemas.microsoft.com/office/drawing/2014/main" id="{9ED523A6-BF2D-544F-2A7E-2F1948DA1E18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18" name="Text Box 3086">
                    <a:extLst>
                      <a:ext uri="{FF2B5EF4-FFF2-40B4-BE49-F238E27FC236}">
                        <a16:creationId xmlns:a16="http://schemas.microsoft.com/office/drawing/2014/main" id="{5109081E-18C3-1A94-0741-AEFF5EA52434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601" name="link">
                  <a:extLst>
                    <a:ext uri="{FF2B5EF4-FFF2-40B4-BE49-F238E27FC236}">
                      <a16:creationId xmlns:a16="http://schemas.microsoft.com/office/drawing/2014/main" id="{6751943F-49DA-E282-3B7B-5EF744F88FA7}"/>
                    </a:ext>
                  </a:extLst>
                </p:cNvPr>
                <p:cNvGrpSpPr/>
                <p:nvPr/>
              </p:nvGrpSpPr>
              <p:grpSpPr>
                <a:xfrm>
                  <a:off x="14482637" y="15116614"/>
                  <a:ext cx="271971" cy="72000"/>
                  <a:chOff x="1089665" y="4100634"/>
                  <a:chExt cx="271971" cy="72000"/>
                </a:xfrm>
              </p:grpSpPr>
              <p:sp>
                <p:nvSpPr>
                  <p:cNvPr id="2111" name="Star: 5 Points 2197">
                    <a:hlinkClick r:id="rId123"/>
                    <a:extLst>
                      <a:ext uri="{FF2B5EF4-FFF2-40B4-BE49-F238E27FC236}">
                        <a16:creationId xmlns:a16="http://schemas.microsoft.com/office/drawing/2014/main" id="{F0A1765B-30A6-C0E0-B8A5-4CE7DCE72C7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665" y="4100634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718" name="Star: 5 Points 2198">
                    <a:hlinkClick r:id="rId124"/>
                    <a:extLst>
                      <a:ext uri="{FF2B5EF4-FFF2-40B4-BE49-F238E27FC236}">
                        <a16:creationId xmlns:a16="http://schemas.microsoft.com/office/drawing/2014/main" id="{6CABFA38-22A4-CAA2-6288-9B7332CE93C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651" y="4100634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12" name="Star: 5 Points 2199">
                    <a:hlinkClick r:id="rId19"/>
                    <a:extLst>
                      <a:ext uri="{FF2B5EF4-FFF2-40B4-BE49-F238E27FC236}">
                        <a16:creationId xmlns:a16="http://schemas.microsoft.com/office/drawing/2014/main" id="{5FF701D7-5FB1-2BA8-662A-C8601390899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636" y="4100634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244" name="FTU - intralobular pancreatic duct">
                <a:extLst>
                  <a:ext uri="{FF2B5EF4-FFF2-40B4-BE49-F238E27FC236}">
                    <a16:creationId xmlns:a16="http://schemas.microsoft.com/office/drawing/2014/main" id="{7510755B-F289-9DB5-0396-3264FD8670C1}"/>
                  </a:ext>
                </a:extLst>
              </p:cNvPr>
              <p:cNvGrpSpPr/>
              <p:nvPr/>
            </p:nvGrpSpPr>
            <p:grpSpPr>
              <a:xfrm>
                <a:off x="14387147" y="15230579"/>
                <a:ext cx="3888000" cy="216000"/>
                <a:chOff x="14387147" y="15230579"/>
                <a:chExt cx="3888000" cy="216000"/>
              </a:xfrm>
            </p:grpSpPr>
            <p:sp>
              <p:nvSpPr>
                <p:cNvPr id="6541" name="FTU - intralobular pancreatic duct">
                  <a:extLst>
                    <a:ext uri="{FF2B5EF4-FFF2-40B4-BE49-F238E27FC236}">
                      <a16:creationId xmlns:a16="http://schemas.microsoft.com/office/drawing/2014/main" id="{D77E99C4-75FD-65FE-A904-2CEF90F9E095}"/>
                    </a:ext>
                  </a:extLst>
                </p:cNvPr>
                <p:cNvSpPr txBox="1"/>
                <p:nvPr/>
              </p:nvSpPr>
              <p:spPr>
                <a:xfrm>
                  <a:off x="14387147" y="15230579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Intralobular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552" name="dock">
                  <a:extLst>
                    <a:ext uri="{FF2B5EF4-FFF2-40B4-BE49-F238E27FC236}">
                      <a16:creationId xmlns:a16="http://schemas.microsoft.com/office/drawing/2014/main" id="{75A48105-10A6-2379-C9E2-2748B5BAB6D4}"/>
                    </a:ext>
                  </a:extLst>
                </p:cNvPr>
                <p:cNvGrpSpPr/>
                <p:nvPr/>
              </p:nvGrpSpPr>
              <p:grpSpPr>
                <a:xfrm>
                  <a:off x="17838095" y="15245211"/>
                  <a:ext cx="60405" cy="186737"/>
                  <a:chOff x="2895831" y="12245125"/>
                  <a:chExt cx="60405" cy="186737"/>
                </a:xfrm>
              </p:grpSpPr>
              <p:sp>
                <p:nvSpPr>
                  <p:cNvPr id="6582" name="Text Box 3086">
                    <a:extLst>
                      <a:ext uri="{FF2B5EF4-FFF2-40B4-BE49-F238E27FC236}">
                        <a16:creationId xmlns:a16="http://schemas.microsoft.com/office/drawing/2014/main" id="{0A9B0577-4240-2FD1-E522-873532BBA78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83" name="Text Box 3086">
                    <a:extLst>
                      <a:ext uri="{FF2B5EF4-FFF2-40B4-BE49-F238E27FC236}">
                        <a16:creationId xmlns:a16="http://schemas.microsoft.com/office/drawing/2014/main" id="{EACE4885-A068-C256-864F-77EB6F219AED}"/>
                      </a:ext>
                    </a:extLst>
                  </p:cNvPr>
                  <p:cNvSpPr txBox="1"/>
                  <p:nvPr/>
                </p:nvSpPr>
                <p:spPr>
                  <a:xfrm>
                    <a:off x="289583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88" name="Text Box 3086">
                    <a:extLst>
                      <a:ext uri="{FF2B5EF4-FFF2-40B4-BE49-F238E27FC236}">
                        <a16:creationId xmlns:a16="http://schemas.microsoft.com/office/drawing/2014/main" id="{DEFBD9DA-92BA-0B5D-EA79-58F062BAE6A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553" name="link">
                  <a:extLst>
                    <a:ext uri="{FF2B5EF4-FFF2-40B4-BE49-F238E27FC236}">
                      <a16:creationId xmlns:a16="http://schemas.microsoft.com/office/drawing/2014/main" id="{CE15742E-9DE5-AEA0-287F-86876BB024B1}"/>
                    </a:ext>
                  </a:extLst>
                </p:cNvPr>
                <p:cNvGrpSpPr/>
                <p:nvPr/>
              </p:nvGrpSpPr>
              <p:grpSpPr>
                <a:xfrm>
                  <a:off x="14486819" y="15349072"/>
                  <a:ext cx="271971" cy="72000"/>
                  <a:chOff x="1093847" y="4105038"/>
                  <a:chExt cx="271971" cy="72000"/>
                </a:xfrm>
              </p:grpSpPr>
              <p:sp>
                <p:nvSpPr>
                  <p:cNvPr id="6558" name="Star: 5 Points 2207">
                    <a:hlinkClick r:id="rId123"/>
                    <a:extLst>
                      <a:ext uri="{FF2B5EF4-FFF2-40B4-BE49-F238E27FC236}">
                        <a16:creationId xmlns:a16="http://schemas.microsoft.com/office/drawing/2014/main" id="{A70DE3FC-F2C8-1669-4D25-AC0C0B20948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3847" y="4105038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571" name="Star: 5 Points 2208">
                    <a:hlinkClick r:id="rId124"/>
                    <a:extLst>
                      <a:ext uri="{FF2B5EF4-FFF2-40B4-BE49-F238E27FC236}">
                        <a16:creationId xmlns:a16="http://schemas.microsoft.com/office/drawing/2014/main" id="{50229530-6834-935D-8BA1-C0A685E73C2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3833" y="4105038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577" name="Star: 5 Points 2209">
                    <a:hlinkClick r:id="rId19"/>
                    <a:extLst>
                      <a:ext uri="{FF2B5EF4-FFF2-40B4-BE49-F238E27FC236}">
                        <a16:creationId xmlns:a16="http://schemas.microsoft.com/office/drawing/2014/main" id="{DC9671E7-D7C2-9AC8-F027-D4DEF4F6C27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3818" y="4105038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249" name="FTU - striated pancreatic duct">
                <a:extLst>
                  <a:ext uri="{FF2B5EF4-FFF2-40B4-BE49-F238E27FC236}">
                    <a16:creationId xmlns:a16="http://schemas.microsoft.com/office/drawing/2014/main" id="{800670AE-6A3B-FDEE-E706-8A8041C19F1D}"/>
                  </a:ext>
                </a:extLst>
              </p:cNvPr>
              <p:cNvGrpSpPr/>
              <p:nvPr/>
            </p:nvGrpSpPr>
            <p:grpSpPr>
              <a:xfrm>
                <a:off x="14387147" y="15458633"/>
                <a:ext cx="3888000" cy="216000"/>
                <a:chOff x="14387147" y="15458633"/>
                <a:chExt cx="3888000" cy="216000"/>
              </a:xfrm>
            </p:grpSpPr>
            <p:sp>
              <p:nvSpPr>
                <p:cNvPr id="6493" name="FTU - striated pancreatic duct">
                  <a:extLst>
                    <a:ext uri="{FF2B5EF4-FFF2-40B4-BE49-F238E27FC236}">
                      <a16:creationId xmlns:a16="http://schemas.microsoft.com/office/drawing/2014/main" id="{99CAA46F-1437-9511-0A2D-3E47E09E131A}"/>
                    </a:ext>
                  </a:extLst>
                </p:cNvPr>
                <p:cNvSpPr txBox="1"/>
                <p:nvPr/>
              </p:nvSpPr>
              <p:spPr>
                <a:xfrm>
                  <a:off x="14387147" y="15458633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Striated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504" name="dock">
                  <a:extLst>
                    <a:ext uri="{FF2B5EF4-FFF2-40B4-BE49-F238E27FC236}">
                      <a16:creationId xmlns:a16="http://schemas.microsoft.com/office/drawing/2014/main" id="{C858A3A8-D94E-E908-CC8F-575E6FEC6EA7}"/>
                    </a:ext>
                  </a:extLst>
                </p:cNvPr>
                <p:cNvGrpSpPr/>
                <p:nvPr/>
              </p:nvGrpSpPr>
              <p:grpSpPr>
                <a:xfrm>
                  <a:off x="17838101" y="15473265"/>
                  <a:ext cx="60405" cy="186737"/>
                  <a:chOff x="2901441" y="12245125"/>
                  <a:chExt cx="60405" cy="186737"/>
                </a:xfrm>
              </p:grpSpPr>
              <p:sp>
                <p:nvSpPr>
                  <p:cNvPr id="6534" name="Text Box 3086">
                    <a:extLst>
                      <a:ext uri="{FF2B5EF4-FFF2-40B4-BE49-F238E27FC236}">
                        <a16:creationId xmlns:a16="http://schemas.microsoft.com/office/drawing/2014/main" id="{14346B29-CCB4-3EDF-9F6A-B7FCF2890D2F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35" name="Text Box 3086">
                    <a:extLst>
                      <a:ext uri="{FF2B5EF4-FFF2-40B4-BE49-F238E27FC236}">
                        <a16:creationId xmlns:a16="http://schemas.microsoft.com/office/drawing/2014/main" id="{15474758-7708-E4B7-312E-554601EE4598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40" name="Text Box 3086">
                    <a:extLst>
                      <a:ext uri="{FF2B5EF4-FFF2-40B4-BE49-F238E27FC236}">
                        <a16:creationId xmlns:a16="http://schemas.microsoft.com/office/drawing/2014/main" id="{745F27B3-F07E-B668-27F2-22F80726C20B}"/>
                      </a:ext>
                    </a:extLst>
                  </p:cNvPr>
                  <p:cNvSpPr txBox="1"/>
                  <p:nvPr/>
                </p:nvSpPr>
                <p:spPr>
                  <a:xfrm>
                    <a:off x="290144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505" name="link">
                  <a:extLst>
                    <a:ext uri="{FF2B5EF4-FFF2-40B4-BE49-F238E27FC236}">
                      <a16:creationId xmlns:a16="http://schemas.microsoft.com/office/drawing/2014/main" id="{BC272833-B93E-A8E7-5F2A-A94597A9C21B}"/>
                    </a:ext>
                  </a:extLst>
                </p:cNvPr>
                <p:cNvGrpSpPr/>
                <p:nvPr/>
              </p:nvGrpSpPr>
              <p:grpSpPr>
                <a:xfrm>
                  <a:off x="14478839" y="15580620"/>
                  <a:ext cx="271971" cy="72000"/>
                  <a:chOff x="1091471" y="4108522"/>
                  <a:chExt cx="271971" cy="72000"/>
                </a:xfrm>
              </p:grpSpPr>
              <p:sp>
                <p:nvSpPr>
                  <p:cNvPr id="6510" name="Star: 5 Points 2217">
                    <a:hlinkClick r:id="rId123"/>
                    <a:extLst>
                      <a:ext uri="{FF2B5EF4-FFF2-40B4-BE49-F238E27FC236}">
                        <a16:creationId xmlns:a16="http://schemas.microsoft.com/office/drawing/2014/main" id="{F7AF0FB9-9F9B-827F-5B1E-92E9E9959C1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1471" y="4108522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523" name="Star: 5 Points 2218">
                    <a:hlinkClick r:id="rId124"/>
                    <a:extLst>
                      <a:ext uri="{FF2B5EF4-FFF2-40B4-BE49-F238E27FC236}">
                        <a16:creationId xmlns:a16="http://schemas.microsoft.com/office/drawing/2014/main" id="{0C8408AE-7DE8-2BBA-E9E6-0B2300212F6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1457" y="4108522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529" name="Star: 5 Points 2219">
                    <a:hlinkClick r:id="rId19"/>
                    <a:extLst>
                      <a:ext uri="{FF2B5EF4-FFF2-40B4-BE49-F238E27FC236}">
                        <a16:creationId xmlns:a16="http://schemas.microsoft.com/office/drawing/2014/main" id="{5620B830-F068-2E75-2C02-97F503E7563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1442" y="4108522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262" name="FTU - intercalated pancreatic duct">
                <a:extLst>
                  <a:ext uri="{FF2B5EF4-FFF2-40B4-BE49-F238E27FC236}">
                    <a16:creationId xmlns:a16="http://schemas.microsoft.com/office/drawing/2014/main" id="{2C39040A-8A33-6D97-DEC7-0CCE7DF3649C}"/>
                  </a:ext>
                </a:extLst>
              </p:cNvPr>
              <p:cNvGrpSpPr/>
              <p:nvPr/>
            </p:nvGrpSpPr>
            <p:grpSpPr>
              <a:xfrm>
                <a:off x="14387147" y="15686687"/>
                <a:ext cx="3888000" cy="216000"/>
                <a:chOff x="14387147" y="15686687"/>
                <a:chExt cx="3888000" cy="216000"/>
              </a:xfrm>
            </p:grpSpPr>
            <p:sp>
              <p:nvSpPr>
                <p:cNvPr id="6409" name="FTU - intercalated pancreatic duct">
                  <a:extLst>
                    <a:ext uri="{FF2B5EF4-FFF2-40B4-BE49-F238E27FC236}">
                      <a16:creationId xmlns:a16="http://schemas.microsoft.com/office/drawing/2014/main" id="{CB02E939-85EB-4931-5B54-99A2FBBD0059}"/>
                    </a:ext>
                  </a:extLst>
                </p:cNvPr>
                <p:cNvSpPr txBox="1"/>
                <p:nvPr/>
              </p:nvSpPr>
              <p:spPr>
                <a:xfrm>
                  <a:off x="14387147" y="15686687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Intercalated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414" name="dock">
                  <a:extLst>
                    <a:ext uri="{FF2B5EF4-FFF2-40B4-BE49-F238E27FC236}">
                      <a16:creationId xmlns:a16="http://schemas.microsoft.com/office/drawing/2014/main" id="{24776523-D2B2-8313-11D0-8912A58EB73A}"/>
                    </a:ext>
                  </a:extLst>
                </p:cNvPr>
                <p:cNvGrpSpPr/>
                <p:nvPr/>
              </p:nvGrpSpPr>
              <p:grpSpPr>
                <a:xfrm>
                  <a:off x="17838101" y="15701319"/>
                  <a:ext cx="60405" cy="186737"/>
                  <a:chOff x="2901441" y="12245125"/>
                  <a:chExt cx="60405" cy="186737"/>
                </a:xfrm>
              </p:grpSpPr>
              <p:sp>
                <p:nvSpPr>
                  <p:cNvPr id="6486" name="Text Box 3086">
                    <a:extLst>
                      <a:ext uri="{FF2B5EF4-FFF2-40B4-BE49-F238E27FC236}">
                        <a16:creationId xmlns:a16="http://schemas.microsoft.com/office/drawing/2014/main" id="{F132558D-4DFE-79B7-A2F9-DCB8E70D1FC0}"/>
                      </a:ext>
                    </a:extLst>
                  </p:cNvPr>
                  <p:cNvSpPr txBox="1"/>
                  <p:nvPr/>
                </p:nvSpPr>
                <p:spPr>
                  <a:xfrm>
                    <a:off x="290144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87" name="Text Box 3086">
                    <a:extLst>
                      <a:ext uri="{FF2B5EF4-FFF2-40B4-BE49-F238E27FC236}">
                        <a16:creationId xmlns:a16="http://schemas.microsoft.com/office/drawing/2014/main" id="{F6F5BFE4-FEEE-6180-0262-29CC69289FE7}"/>
                      </a:ext>
                    </a:extLst>
                  </p:cNvPr>
                  <p:cNvSpPr txBox="1"/>
                  <p:nvPr/>
                </p:nvSpPr>
                <p:spPr>
                  <a:xfrm>
                    <a:off x="290144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92" name="Text Box 3086">
                    <a:extLst>
                      <a:ext uri="{FF2B5EF4-FFF2-40B4-BE49-F238E27FC236}">
                        <a16:creationId xmlns:a16="http://schemas.microsoft.com/office/drawing/2014/main" id="{230E2170-D6FB-AC03-81FE-B3634A2237DC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415" name="link">
                  <a:extLst>
                    <a:ext uri="{FF2B5EF4-FFF2-40B4-BE49-F238E27FC236}">
                      <a16:creationId xmlns:a16="http://schemas.microsoft.com/office/drawing/2014/main" id="{8DF0F76A-1B63-19AC-6D1F-25098A14D5E6}"/>
                    </a:ext>
                  </a:extLst>
                </p:cNvPr>
                <p:cNvGrpSpPr/>
                <p:nvPr/>
              </p:nvGrpSpPr>
              <p:grpSpPr>
                <a:xfrm>
                  <a:off x="14480321" y="15800560"/>
                  <a:ext cx="271971" cy="72000"/>
                  <a:chOff x="1092953" y="4100408"/>
                  <a:chExt cx="271971" cy="72000"/>
                </a:xfrm>
              </p:grpSpPr>
              <p:sp>
                <p:nvSpPr>
                  <p:cNvPr id="6420" name="Star: 5 Points 2227">
                    <a:hlinkClick r:id="rId123"/>
                    <a:extLst>
                      <a:ext uri="{FF2B5EF4-FFF2-40B4-BE49-F238E27FC236}">
                        <a16:creationId xmlns:a16="http://schemas.microsoft.com/office/drawing/2014/main" id="{C086D6E9-94FC-F4FF-33AC-9F95D988311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2953" y="4100408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421" name="Star: 5 Points 2228">
                    <a:hlinkClick r:id="rId124"/>
                    <a:extLst>
                      <a:ext uri="{FF2B5EF4-FFF2-40B4-BE49-F238E27FC236}">
                        <a16:creationId xmlns:a16="http://schemas.microsoft.com/office/drawing/2014/main" id="{EA41026E-5E2C-41C2-7093-B18E8880B26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2939" y="4100408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481" name="Star: 5 Points 2229">
                    <a:hlinkClick r:id="rId19"/>
                    <a:extLst>
                      <a:ext uri="{FF2B5EF4-FFF2-40B4-BE49-F238E27FC236}">
                        <a16:creationId xmlns:a16="http://schemas.microsoft.com/office/drawing/2014/main" id="{A886B80C-7E76-04AE-A5BC-D8EE0C24082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2924" y="4100408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368" name="FTU - pancreatic parenchyma">
                <a:extLst>
                  <a:ext uri="{FF2B5EF4-FFF2-40B4-BE49-F238E27FC236}">
                    <a16:creationId xmlns:a16="http://schemas.microsoft.com/office/drawing/2014/main" id="{05FA7C22-9987-F931-0407-654F00944551}"/>
                  </a:ext>
                </a:extLst>
              </p:cNvPr>
              <p:cNvGrpSpPr/>
              <p:nvPr/>
            </p:nvGrpSpPr>
            <p:grpSpPr>
              <a:xfrm>
                <a:off x="14387147" y="15914739"/>
                <a:ext cx="3888000" cy="216000"/>
                <a:chOff x="14387147" y="15914739"/>
                <a:chExt cx="3888000" cy="216000"/>
              </a:xfrm>
            </p:grpSpPr>
            <p:sp>
              <p:nvSpPr>
                <p:cNvPr id="6373" name="FTU - pancreatic parenchyma">
                  <a:extLst>
                    <a:ext uri="{FF2B5EF4-FFF2-40B4-BE49-F238E27FC236}">
                      <a16:creationId xmlns:a16="http://schemas.microsoft.com/office/drawing/2014/main" id="{1CC484D1-AC42-4895-2FAF-07E763C51F49}"/>
                    </a:ext>
                  </a:extLst>
                </p:cNvPr>
                <p:cNvSpPr txBox="1"/>
                <p:nvPr/>
              </p:nvSpPr>
              <p:spPr>
                <a:xfrm>
                  <a:off x="14387147" y="15914739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Pancreatic parenchyma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378" name="dock">
                  <a:extLst>
                    <a:ext uri="{FF2B5EF4-FFF2-40B4-BE49-F238E27FC236}">
                      <a16:creationId xmlns:a16="http://schemas.microsoft.com/office/drawing/2014/main" id="{189A23F0-7877-4CB6-D90E-E1507B88956E}"/>
                    </a:ext>
                  </a:extLst>
                </p:cNvPr>
                <p:cNvGrpSpPr/>
                <p:nvPr/>
              </p:nvGrpSpPr>
              <p:grpSpPr>
                <a:xfrm>
                  <a:off x="17840906" y="15929371"/>
                  <a:ext cx="57600" cy="186737"/>
                  <a:chOff x="2904246" y="12245125"/>
                  <a:chExt cx="57600" cy="186737"/>
                </a:xfrm>
              </p:grpSpPr>
              <p:sp>
                <p:nvSpPr>
                  <p:cNvPr id="6391" name="Text Box 3086">
                    <a:extLst>
                      <a:ext uri="{FF2B5EF4-FFF2-40B4-BE49-F238E27FC236}">
                        <a16:creationId xmlns:a16="http://schemas.microsoft.com/office/drawing/2014/main" id="{752BF367-92C4-4AB7-6B5D-3741EB8CFAEC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03" name="Text Box 3086">
                    <a:extLst>
                      <a:ext uri="{FF2B5EF4-FFF2-40B4-BE49-F238E27FC236}">
                        <a16:creationId xmlns:a16="http://schemas.microsoft.com/office/drawing/2014/main" id="{45273D8B-4E16-633C-EE9A-C02AD112BAC7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08" name="Text Box 3086">
                    <a:extLst>
                      <a:ext uri="{FF2B5EF4-FFF2-40B4-BE49-F238E27FC236}">
                        <a16:creationId xmlns:a16="http://schemas.microsoft.com/office/drawing/2014/main" id="{A758518C-3B6D-5774-ED88-9E7E05467AF1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379" name="link">
                  <a:extLst>
                    <a:ext uri="{FF2B5EF4-FFF2-40B4-BE49-F238E27FC236}">
                      <a16:creationId xmlns:a16="http://schemas.microsoft.com/office/drawing/2014/main" id="{408E705E-F6EF-4016-CE0C-DA10E6F76165}"/>
                    </a:ext>
                  </a:extLst>
                </p:cNvPr>
                <p:cNvGrpSpPr/>
                <p:nvPr/>
              </p:nvGrpSpPr>
              <p:grpSpPr>
                <a:xfrm>
                  <a:off x="14480321" y="16028169"/>
                  <a:ext cx="271971" cy="72000"/>
                  <a:chOff x="1092953" y="4099965"/>
                  <a:chExt cx="271971" cy="72000"/>
                </a:xfrm>
              </p:grpSpPr>
              <p:sp>
                <p:nvSpPr>
                  <p:cNvPr id="6384" name="Star: 5 Points 2237">
                    <a:hlinkClick r:id="rId125"/>
                    <a:extLst>
                      <a:ext uri="{FF2B5EF4-FFF2-40B4-BE49-F238E27FC236}">
                        <a16:creationId xmlns:a16="http://schemas.microsoft.com/office/drawing/2014/main" id="{5ED003F6-DF59-8AA9-6993-DB5AAF1408D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2953" y="4099965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385" name="Star: 5 Points 2238">
                    <a:hlinkClick r:id="rId124"/>
                    <a:extLst>
                      <a:ext uri="{FF2B5EF4-FFF2-40B4-BE49-F238E27FC236}">
                        <a16:creationId xmlns:a16="http://schemas.microsoft.com/office/drawing/2014/main" id="{5120DAE1-B519-BE5B-E1FC-A6A7251B91D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2939" y="4099965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390" name="Star: 5 Points 2239">
                    <a:hlinkClick r:id="rId19"/>
                    <a:extLst>
                      <a:ext uri="{FF2B5EF4-FFF2-40B4-BE49-F238E27FC236}">
                        <a16:creationId xmlns:a16="http://schemas.microsoft.com/office/drawing/2014/main" id="{96C733BF-C10D-91AB-C61D-765E378B526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2924" y="4099965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369" name="dock - vascular">
                <a:extLst>
                  <a:ext uri="{FF2B5EF4-FFF2-40B4-BE49-F238E27FC236}">
                    <a16:creationId xmlns:a16="http://schemas.microsoft.com/office/drawing/2014/main" id="{1980CA3C-0E2A-D3A0-0093-26E7AD6DB2E3}"/>
                  </a:ext>
                </a:extLst>
              </p:cNvPr>
              <p:cNvGrpSpPr/>
              <p:nvPr/>
            </p:nvGrpSpPr>
            <p:grpSpPr>
              <a:xfrm>
                <a:off x="14192179" y="14542863"/>
                <a:ext cx="180000" cy="1587876"/>
                <a:chOff x="14174691" y="14542863"/>
                <a:chExt cx="180000" cy="1587876"/>
              </a:xfrm>
            </p:grpSpPr>
            <p:sp>
              <p:nvSpPr>
                <p:cNvPr id="6370" name="Text Box 3070">
                  <a:extLst>
                    <a:ext uri="{FF2B5EF4-FFF2-40B4-BE49-F238E27FC236}">
                      <a16:creationId xmlns:a16="http://schemas.microsoft.com/office/drawing/2014/main" id="{DCCAD5DD-EB12-CD81-7495-2A0665ED498B}"/>
                    </a:ext>
                  </a:extLst>
                </p:cNvPr>
                <p:cNvSpPr txBox="1"/>
                <p:nvPr/>
              </p:nvSpPr>
              <p:spPr>
                <a:xfrm>
                  <a:off x="14174691" y="14542863"/>
                  <a:ext cx="180000" cy="1587876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72" name="Text Box 3036">
                  <a:extLst>
                    <a:ext uri="{FF2B5EF4-FFF2-40B4-BE49-F238E27FC236}">
                      <a16:creationId xmlns:a16="http://schemas.microsoft.com/office/drawing/2014/main" id="{38F8756C-094D-353E-673C-65071E5BCABC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4228691" y="15300801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6202" name="ganglion - pancreatic g. ">
              <a:extLst>
                <a:ext uri="{FF2B5EF4-FFF2-40B4-BE49-F238E27FC236}">
                  <a16:creationId xmlns:a16="http://schemas.microsoft.com/office/drawing/2014/main" id="{7D3177FB-FA5E-0559-BFAD-E6C543895AB3}"/>
                </a:ext>
              </a:extLst>
            </p:cNvPr>
            <p:cNvSpPr txBox="1"/>
            <p:nvPr/>
          </p:nvSpPr>
          <p:spPr>
            <a:xfrm>
              <a:off x="19219349" y="14837852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6207" name="ganglion - pancreatic g. ">
              <a:extLst>
                <a:ext uri="{FF2B5EF4-FFF2-40B4-BE49-F238E27FC236}">
                  <a16:creationId xmlns:a16="http://schemas.microsoft.com/office/drawing/2014/main" id="{46DAF5EA-4D77-E574-E468-87B85E77AEB0}"/>
                </a:ext>
              </a:extLst>
            </p:cNvPr>
            <p:cNvSpPr txBox="1"/>
            <p:nvPr/>
          </p:nvSpPr>
          <p:spPr>
            <a:xfrm>
              <a:off x="19210401" y="15290785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6208" name="ganglion - pancreatic g. ">
              <a:extLst>
                <a:ext uri="{FF2B5EF4-FFF2-40B4-BE49-F238E27FC236}">
                  <a16:creationId xmlns:a16="http://schemas.microsoft.com/office/drawing/2014/main" id="{5D53096D-B573-5296-52DB-47D9C973849B}"/>
                </a:ext>
              </a:extLst>
            </p:cNvPr>
            <p:cNvSpPr txBox="1"/>
            <p:nvPr/>
          </p:nvSpPr>
          <p:spPr>
            <a:xfrm>
              <a:off x="19216470" y="15522206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6212" name="ganglion - pancreatic g. ">
              <a:extLst>
                <a:ext uri="{FF2B5EF4-FFF2-40B4-BE49-F238E27FC236}">
                  <a16:creationId xmlns:a16="http://schemas.microsoft.com/office/drawing/2014/main" id="{260CC49C-F0FC-3126-CC13-40303EB922C1}"/>
                </a:ext>
              </a:extLst>
            </p:cNvPr>
            <p:cNvSpPr txBox="1"/>
            <p:nvPr/>
          </p:nvSpPr>
          <p:spPr>
            <a:xfrm>
              <a:off x="19211977" y="15066914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6217" name="ganglion - pancreatic g. ">
              <a:extLst>
                <a:ext uri="{FF2B5EF4-FFF2-40B4-BE49-F238E27FC236}">
                  <a16:creationId xmlns:a16="http://schemas.microsoft.com/office/drawing/2014/main" id="{1250EAC3-6C57-FA37-0595-7558494C387C}"/>
                </a:ext>
              </a:extLst>
            </p:cNvPr>
            <p:cNvSpPr txBox="1"/>
            <p:nvPr/>
          </p:nvSpPr>
          <p:spPr>
            <a:xfrm>
              <a:off x="19208426" y="14609588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6220" name="ganglion - pancreatic g. ">
              <a:extLst>
                <a:ext uri="{FF2B5EF4-FFF2-40B4-BE49-F238E27FC236}">
                  <a16:creationId xmlns:a16="http://schemas.microsoft.com/office/drawing/2014/main" id="{19ED3D05-C6A4-43A2-F027-33D885118449}"/>
                </a:ext>
              </a:extLst>
            </p:cNvPr>
            <p:cNvSpPr txBox="1"/>
            <p:nvPr/>
          </p:nvSpPr>
          <p:spPr>
            <a:xfrm>
              <a:off x="19210401" y="15751050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6225" name="ganglion - pancreatic g. ">
              <a:extLst>
                <a:ext uri="{FF2B5EF4-FFF2-40B4-BE49-F238E27FC236}">
                  <a16:creationId xmlns:a16="http://schemas.microsoft.com/office/drawing/2014/main" id="{70828162-6F04-BED6-3904-30D74F82FE55}"/>
                </a:ext>
              </a:extLst>
            </p:cNvPr>
            <p:cNvSpPr txBox="1"/>
            <p:nvPr/>
          </p:nvSpPr>
          <p:spPr>
            <a:xfrm>
              <a:off x="19216470" y="15977044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</p:grpSp>
      <p:grpSp>
        <p:nvGrpSpPr>
          <p:cNvPr id="165" name="enteric system">
            <a:extLst>
              <a:ext uri="{FF2B5EF4-FFF2-40B4-BE49-F238E27FC236}">
                <a16:creationId xmlns:a16="http://schemas.microsoft.com/office/drawing/2014/main" id="{5BB12B06-9C31-3FE5-D5C2-452A9266664E}"/>
              </a:ext>
            </a:extLst>
          </p:cNvPr>
          <p:cNvGrpSpPr/>
          <p:nvPr/>
        </p:nvGrpSpPr>
        <p:grpSpPr>
          <a:xfrm>
            <a:off x="16565010" y="10766323"/>
            <a:ext cx="2409241" cy="10896701"/>
            <a:chOff x="16565010" y="10766323"/>
            <a:chExt cx="2409241" cy="10896701"/>
          </a:xfrm>
        </p:grpSpPr>
        <p:sp>
          <p:nvSpPr>
            <p:cNvPr id="2504" name="ENTERIC SYSTEM">
              <a:extLst>
                <a:ext uri="{FF2B5EF4-FFF2-40B4-BE49-F238E27FC236}">
                  <a16:creationId xmlns:a16="http://schemas.microsoft.com/office/drawing/2014/main" id="{D0A1064E-E0C1-FDAC-BF2F-9FDAA99AB210}"/>
                </a:ext>
              </a:extLst>
            </p:cNvPr>
            <p:cNvSpPr/>
            <p:nvPr/>
          </p:nvSpPr>
          <p:spPr>
            <a:xfrm>
              <a:off x="16565010" y="10766323"/>
              <a:ext cx="2409241" cy="1089670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ENTERIC SYSTEM</a:t>
              </a:r>
            </a:p>
          </p:txBody>
        </p:sp>
        <p:sp>
          <p:nvSpPr>
            <p:cNvPr id="2506" name="Rectangle 2505">
              <a:extLst>
                <a:ext uri="{FF2B5EF4-FFF2-40B4-BE49-F238E27FC236}">
                  <a16:creationId xmlns:a16="http://schemas.microsoft.com/office/drawing/2014/main" id="{93A60BB0-B792-FB43-A4DD-AB8F9949BE28}"/>
                </a:ext>
              </a:extLst>
            </p:cNvPr>
            <p:cNvSpPr/>
            <p:nvPr/>
          </p:nvSpPr>
          <p:spPr>
            <a:xfrm>
              <a:off x="18048637" y="10766323"/>
              <a:ext cx="919382" cy="1089670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5" name="Rectangle 2504">
              <a:extLst>
                <a:ext uri="{FF2B5EF4-FFF2-40B4-BE49-F238E27FC236}">
                  <a16:creationId xmlns:a16="http://schemas.microsoft.com/office/drawing/2014/main" id="{E6233189-F6DF-3A22-1196-A252858A7F39}"/>
                </a:ext>
              </a:extLst>
            </p:cNvPr>
            <p:cNvSpPr/>
            <p:nvPr/>
          </p:nvSpPr>
          <p:spPr>
            <a:xfrm>
              <a:off x="16572406" y="10766323"/>
              <a:ext cx="1080000" cy="1089670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3B38EF26-232F-1577-8A55-9CE5542DF53D}"/>
              </a:ext>
            </a:extLst>
          </p:cNvPr>
          <p:cNvGrpSpPr/>
          <p:nvPr/>
        </p:nvGrpSpPr>
        <p:grpSpPr>
          <a:xfrm>
            <a:off x="13706681" y="12764542"/>
            <a:ext cx="1150672" cy="360000"/>
            <a:chOff x="13699860" y="12168791"/>
            <a:chExt cx="1150672" cy="360000"/>
          </a:xfrm>
        </p:grpSpPr>
        <p:sp>
          <p:nvSpPr>
            <p:cNvPr id="167" name="FTU - sinoatrial node">
              <a:extLst>
                <a:ext uri="{FF2B5EF4-FFF2-40B4-BE49-F238E27FC236}">
                  <a16:creationId xmlns:a16="http://schemas.microsoft.com/office/drawing/2014/main" id="{B46A9B1C-0B09-ABF3-0C56-6D3FA4CD5460}"/>
                </a:ext>
              </a:extLst>
            </p:cNvPr>
            <p:cNvSpPr txBox="1"/>
            <p:nvPr/>
          </p:nvSpPr>
          <p:spPr>
            <a:xfrm>
              <a:off x="13699860" y="12168791"/>
              <a:ext cx="1150672" cy="36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Sinoatrial Node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68" name="Text Box 3086">
              <a:extLst>
                <a:ext uri="{FF2B5EF4-FFF2-40B4-BE49-F238E27FC236}">
                  <a16:creationId xmlns:a16="http://schemas.microsoft.com/office/drawing/2014/main" id="{D0C92F79-EAC1-84F9-42A9-2133BC67A619}"/>
                </a:ext>
              </a:extLst>
            </p:cNvPr>
            <p:cNvSpPr txBox="1"/>
            <p:nvPr/>
          </p:nvSpPr>
          <p:spPr>
            <a:xfrm>
              <a:off x="14749571" y="12298831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69" name="Text Box 3086">
              <a:extLst>
                <a:ext uri="{FF2B5EF4-FFF2-40B4-BE49-F238E27FC236}">
                  <a16:creationId xmlns:a16="http://schemas.microsoft.com/office/drawing/2014/main" id="{A5A139B5-BFC1-1CB5-310C-BB021A4FC4DE}"/>
                </a:ext>
              </a:extLst>
            </p:cNvPr>
            <p:cNvSpPr txBox="1"/>
            <p:nvPr/>
          </p:nvSpPr>
          <p:spPr>
            <a:xfrm>
              <a:off x="14749571" y="12360134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70" name="Text Box 3086">
              <a:extLst>
                <a:ext uri="{FF2B5EF4-FFF2-40B4-BE49-F238E27FC236}">
                  <a16:creationId xmlns:a16="http://schemas.microsoft.com/office/drawing/2014/main" id="{EC524703-9AB9-81F5-4389-A85561B748B0}"/>
                </a:ext>
              </a:extLst>
            </p:cNvPr>
            <p:cNvSpPr txBox="1"/>
            <p:nvPr/>
          </p:nvSpPr>
          <p:spPr>
            <a:xfrm>
              <a:off x="14749571" y="12421436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03FE3CFA-C303-5B62-E4F0-3549105FC0E7}"/>
              </a:ext>
            </a:extLst>
          </p:cNvPr>
          <p:cNvGrpSpPr/>
          <p:nvPr/>
        </p:nvGrpSpPr>
        <p:grpSpPr>
          <a:xfrm>
            <a:off x="13705062" y="13152995"/>
            <a:ext cx="1150672" cy="360000"/>
            <a:chOff x="13698241" y="12557244"/>
            <a:chExt cx="1150672" cy="360000"/>
          </a:xfrm>
        </p:grpSpPr>
        <p:sp>
          <p:nvSpPr>
            <p:cNvPr id="16" name="FTU - atrioventricular node">
              <a:extLst>
                <a:ext uri="{FF2B5EF4-FFF2-40B4-BE49-F238E27FC236}">
                  <a16:creationId xmlns:a16="http://schemas.microsoft.com/office/drawing/2014/main" id="{B9B42C20-0711-DF7B-1690-2342B5AA51D6}"/>
                </a:ext>
              </a:extLst>
            </p:cNvPr>
            <p:cNvSpPr txBox="1"/>
            <p:nvPr/>
          </p:nvSpPr>
          <p:spPr>
            <a:xfrm>
              <a:off x="13698241" y="12557244"/>
              <a:ext cx="1150672" cy="36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Atrioventricular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Node</a:t>
              </a:r>
            </a:p>
          </p:txBody>
        </p:sp>
        <p:sp>
          <p:nvSpPr>
            <p:cNvPr id="87" name="Text Box 3086">
              <a:extLst>
                <a:ext uri="{FF2B5EF4-FFF2-40B4-BE49-F238E27FC236}">
                  <a16:creationId xmlns:a16="http://schemas.microsoft.com/office/drawing/2014/main" id="{502D2E47-44B2-AB81-5788-20C49A5620E0}"/>
                </a:ext>
              </a:extLst>
            </p:cNvPr>
            <p:cNvSpPr txBox="1"/>
            <p:nvPr/>
          </p:nvSpPr>
          <p:spPr>
            <a:xfrm>
              <a:off x="14747952" y="12687284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8" name="Text Box 3086">
              <a:extLst>
                <a:ext uri="{FF2B5EF4-FFF2-40B4-BE49-F238E27FC236}">
                  <a16:creationId xmlns:a16="http://schemas.microsoft.com/office/drawing/2014/main" id="{648E4025-7485-6570-5211-0F15E161B6F3}"/>
                </a:ext>
              </a:extLst>
            </p:cNvPr>
            <p:cNvSpPr txBox="1"/>
            <p:nvPr/>
          </p:nvSpPr>
          <p:spPr>
            <a:xfrm>
              <a:off x="14747952" y="12748587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1" name="Text Box 3086">
              <a:extLst>
                <a:ext uri="{FF2B5EF4-FFF2-40B4-BE49-F238E27FC236}">
                  <a16:creationId xmlns:a16="http://schemas.microsoft.com/office/drawing/2014/main" id="{F7B94392-7EEB-A886-DD95-D5A87ADAEF21}"/>
                </a:ext>
              </a:extLst>
            </p:cNvPr>
            <p:cNvSpPr txBox="1"/>
            <p:nvPr/>
          </p:nvSpPr>
          <p:spPr>
            <a:xfrm>
              <a:off x="14747952" y="12809889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F08EC7FF-217D-F7C0-4DDA-5997DA34D9FD}"/>
              </a:ext>
            </a:extLst>
          </p:cNvPr>
          <p:cNvGrpSpPr/>
          <p:nvPr/>
        </p:nvGrpSpPr>
        <p:grpSpPr>
          <a:xfrm>
            <a:off x="13704036" y="13535356"/>
            <a:ext cx="1150672" cy="360000"/>
            <a:chOff x="13697215" y="12939605"/>
            <a:chExt cx="1150672" cy="360000"/>
          </a:xfrm>
        </p:grpSpPr>
        <p:sp>
          <p:nvSpPr>
            <p:cNvPr id="92" name="FTU - LV myocyte">
              <a:extLst>
                <a:ext uri="{FF2B5EF4-FFF2-40B4-BE49-F238E27FC236}">
                  <a16:creationId xmlns:a16="http://schemas.microsoft.com/office/drawing/2014/main" id="{FC18CB09-0E8E-5FD1-A46F-0EB77DF0A077}"/>
                </a:ext>
              </a:extLst>
            </p:cNvPr>
            <p:cNvSpPr txBox="1"/>
            <p:nvPr/>
          </p:nvSpPr>
          <p:spPr>
            <a:xfrm>
              <a:off x="13697215" y="12939605"/>
              <a:ext cx="1150672" cy="36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LV Myocyte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2" name="Text Box 3086">
              <a:extLst>
                <a:ext uri="{FF2B5EF4-FFF2-40B4-BE49-F238E27FC236}">
                  <a16:creationId xmlns:a16="http://schemas.microsoft.com/office/drawing/2014/main" id="{4D7DD093-A65D-EFEC-37A4-311B4FB2DA0F}"/>
                </a:ext>
              </a:extLst>
            </p:cNvPr>
            <p:cNvSpPr txBox="1"/>
            <p:nvPr/>
          </p:nvSpPr>
          <p:spPr>
            <a:xfrm>
              <a:off x="14746926" y="13069645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4" name="Text Box 3086">
              <a:extLst>
                <a:ext uri="{FF2B5EF4-FFF2-40B4-BE49-F238E27FC236}">
                  <a16:creationId xmlns:a16="http://schemas.microsoft.com/office/drawing/2014/main" id="{BAAF2ABC-4939-5C04-FDE3-A1271BBFB2E0}"/>
                </a:ext>
              </a:extLst>
            </p:cNvPr>
            <p:cNvSpPr txBox="1"/>
            <p:nvPr/>
          </p:nvSpPr>
          <p:spPr>
            <a:xfrm>
              <a:off x="14746926" y="13130948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5" name="Text Box 3086">
              <a:extLst>
                <a:ext uri="{FF2B5EF4-FFF2-40B4-BE49-F238E27FC236}">
                  <a16:creationId xmlns:a16="http://schemas.microsoft.com/office/drawing/2014/main" id="{E5E482A3-8F4E-0922-B36C-493EACD2BCE7}"/>
                </a:ext>
              </a:extLst>
            </p:cNvPr>
            <p:cNvSpPr txBox="1"/>
            <p:nvPr/>
          </p:nvSpPr>
          <p:spPr>
            <a:xfrm>
              <a:off x="14746926" y="13192250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20" name="VLM">
            <a:extLst>
              <a:ext uri="{FF2B5EF4-FFF2-40B4-BE49-F238E27FC236}">
                <a16:creationId xmlns:a16="http://schemas.microsoft.com/office/drawing/2014/main" id="{4769DB45-4910-56E7-1973-4FE29DA49758}"/>
              </a:ext>
            </a:extLst>
          </p:cNvPr>
          <p:cNvSpPr txBox="1"/>
          <p:nvPr/>
        </p:nvSpPr>
        <p:spPr>
          <a:xfrm>
            <a:off x="24756160" y="7676843"/>
            <a:ext cx="1651238" cy="1975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Central chemoreceptors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1" name="nucleus - vestibular nuclei">
            <a:extLst>
              <a:ext uri="{FF2B5EF4-FFF2-40B4-BE49-F238E27FC236}">
                <a16:creationId xmlns:a16="http://schemas.microsoft.com/office/drawing/2014/main" id="{B750763A-BB46-5FF6-3B6C-0AED1A23773D}"/>
              </a:ext>
            </a:extLst>
          </p:cNvPr>
          <p:cNvSpPr txBox="1"/>
          <p:nvPr/>
        </p:nvSpPr>
        <p:spPr>
          <a:xfrm>
            <a:off x="26284099" y="7368184"/>
            <a:ext cx="732931" cy="2618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Respiratory </a:t>
            </a:r>
            <a:r>
              <a:rPr lang="en-NZ" sz="8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center</a:t>
            </a:r>
            <a:endParaRPr lang="en-NZ" sz="8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2" name="nucleus - inferior salivatory nucleus (ISN)">
            <a:extLst>
              <a:ext uri="{FF2B5EF4-FFF2-40B4-BE49-F238E27FC236}">
                <a16:creationId xmlns:a16="http://schemas.microsoft.com/office/drawing/2014/main" id="{0B994150-A488-3AB5-8DC3-8B807E77ED8D}"/>
              </a:ext>
            </a:extLst>
          </p:cNvPr>
          <p:cNvSpPr txBox="1"/>
          <p:nvPr/>
        </p:nvSpPr>
        <p:spPr>
          <a:xfrm>
            <a:off x="26306413" y="6994338"/>
            <a:ext cx="695991" cy="3305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Apneustic </a:t>
            </a:r>
            <a:r>
              <a:rPr lang="en-NZ" sz="8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center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7747933B-6C73-687A-7F84-46C118731424}"/>
              </a:ext>
            </a:extLst>
          </p:cNvPr>
          <p:cNvGrpSpPr/>
          <p:nvPr/>
        </p:nvGrpSpPr>
        <p:grpSpPr>
          <a:xfrm>
            <a:off x="13705062" y="13913732"/>
            <a:ext cx="1150672" cy="360000"/>
            <a:chOff x="13697215" y="12939605"/>
            <a:chExt cx="1150672" cy="360000"/>
          </a:xfrm>
        </p:grpSpPr>
        <p:sp>
          <p:nvSpPr>
            <p:cNvPr id="130" name="FTU - LV myocyte">
              <a:extLst>
                <a:ext uri="{FF2B5EF4-FFF2-40B4-BE49-F238E27FC236}">
                  <a16:creationId xmlns:a16="http://schemas.microsoft.com/office/drawing/2014/main" id="{8613DF03-32C1-5C67-8632-66E1FBF50093}"/>
                </a:ext>
              </a:extLst>
            </p:cNvPr>
            <p:cNvSpPr txBox="1"/>
            <p:nvPr/>
          </p:nvSpPr>
          <p:spPr>
            <a:xfrm>
              <a:off x="13697215" y="12939605"/>
              <a:ext cx="1150672" cy="36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Myocardial sheet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1" name="Text Box 3086">
              <a:extLst>
                <a:ext uri="{FF2B5EF4-FFF2-40B4-BE49-F238E27FC236}">
                  <a16:creationId xmlns:a16="http://schemas.microsoft.com/office/drawing/2014/main" id="{02BF4097-EF45-F51E-26E5-EFD11D4C08CD}"/>
                </a:ext>
              </a:extLst>
            </p:cNvPr>
            <p:cNvSpPr txBox="1"/>
            <p:nvPr/>
          </p:nvSpPr>
          <p:spPr>
            <a:xfrm>
              <a:off x="14746926" y="13069645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3" name="Text Box 3086">
              <a:extLst>
                <a:ext uri="{FF2B5EF4-FFF2-40B4-BE49-F238E27FC236}">
                  <a16:creationId xmlns:a16="http://schemas.microsoft.com/office/drawing/2014/main" id="{21C421E7-6F13-4352-9CFF-B23EE20F942B}"/>
                </a:ext>
              </a:extLst>
            </p:cNvPr>
            <p:cNvSpPr txBox="1"/>
            <p:nvPr/>
          </p:nvSpPr>
          <p:spPr>
            <a:xfrm>
              <a:off x="14746926" y="13130948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4" name="Text Box 3086">
              <a:extLst>
                <a:ext uri="{FF2B5EF4-FFF2-40B4-BE49-F238E27FC236}">
                  <a16:creationId xmlns:a16="http://schemas.microsoft.com/office/drawing/2014/main" id="{F31913F3-BECD-603F-85DA-A69CA3F1C383}"/>
                </a:ext>
              </a:extLst>
            </p:cNvPr>
            <p:cNvSpPr txBox="1"/>
            <p:nvPr/>
          </p:nvSpPr>
          <p:spPr>
            <a:xfrm>
              <a:off x="14746926" y="13192250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37" name="FTU">
            <a:extLst>
              <a:ext uri="{FF2B5EF4-FFF2-40B4-BE49-F238E27FC236}">
                <a16:creationId xmlns:a16="http://schemas.microsoft.com/office/drawing/2014/main" id="{FE45C724-FF7B-3894-3F24-0D9DAF7B170D}"/>
              </a:ext>
            </a:extLst>
          </p:cNvPr>
          <p:cNvSpPr txBox="1"/>
          <p:nvPr/>
        </p:nvSpPr>
        <p:spPr>
          <a:xfrm>
            <a:off x="30285926" y="17766357"/>
            <a:ext cx="1440000" cy="216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49263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5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Cortical collecting duct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5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8" name="Text Box 3086">
            <a:extLst>
              <a:ext uri="{FF2B5EF4-FFF2-40B4-BE49-F238E27FC236}">
                <a16:creationId xmlns:a16="http://schemas.microsoft.com/office/drawing/2014/main" id="{F6F9C4B3-BE54-B8AB-8F53-21C8497B5D22}"/>
              </a:ext>
            </a:extLst>
          </p:cNvPr>
          <p:cNvSpPr txBox="1"/>
          <p:nvPr/>
        </p:nvSpPr>
        <p:spPr>
          <a:xfrm flipH="1">
            <a:off x="30670120" y="17783359"/>
            <a:ext cx="57600" cy="57600"/>
          </a:xfrm>
          <a:prstGeom prst="rect">
            <a:avLst/>
          </a:prstGeom>
          <a:solidFill>
            <a:srgbClr val="0070C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9" name="Text Box 3086">
            <a:extLst>
              <a:ext uri="{FF2B5EF4-FFF2-40B4-BE49-F238E27FC236}">
                <a16:creationId xmlns:a16="http://schemas.microsoft.com/office/drawing/2014/main" id="{53E623D0-0910-F457-0E94-B917521E30F1}"/>
              </a:ext>
            </a:extLst>
          </p:cNvPr>
          <p:cNvSpPr txBox="1"/>
          <p:nvPr/>
        </p:nvSpPr>
        <p:spPr>
          <a:xfrm flipH="1">
            <a:off x="30670120" y="17847928"/>
            <a:ext cx="57600" cy="576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1" name="Text Box 3086">
            <a:extLst>
              <a:ext uri="{FF2B5EF4-FFF2-40B4-BE49-F238E27FC236}">
                <a16:creationId xmlns:a16="http://schemas.microsoft.com/office/drawing/2014/main" id="{A3F2EE9A-50C5-85E9-B0CC-2DE03ABA26B2}"/>
              </a:ext>
            </a:extLst>
          </p:cNvPr>
          <p:cNvSpPr txBox="1"/>
          <p:nvPr/>
        </p:nvSpPr>
        <p:spPr>
          <a:xfrm flipH="1">
            <a:off x="30670120" y="17912496"/>
            <a:ext cx="57600" cy="57600"/>
          </a:xfrm>
          <a:prstGeom prst="rect">
            <a:avLst/>
          </a:prstGeom>
          <a:solidFill>
            <a:srgbClr val="FF000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4" name="Star: 5 Points 619">
            <a:hlinkClick r:id="rId101"/>
            <a:extLst>
              <a:ext uri="{FF2B5EF4-FFF2-40B4-BE49-F238E27FC236}">
                <a16:creationId xmlns:a16="http://schemas.microsoft.com/office/drawing/2014/main" id="{1738DF64-9F67-9285-7578-8C2F83438462}"/>
              </a:ext>
            </a:extLst>
          </p:cNvPr>
          <p:cNvSpPr>
            <a:spLocks noChangeAspect="1"/>
          </p:cNvSpPr>
          <p:nvPr/>
        </p:nvSpPr>
        <p:spPr>
          <a:xfrm>
            <a:off x="30828909" y="17890059"/>
            <a:ext cx="72000" cy="72000"/>
          </a:xfrm>
          <a:prstGeom prst="star5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9" name="Star: 5 Points 620">
            <a:hlinkClick r:id="rId93"/>
            <a:extLst>
              <a:ext uri="{FF2B5EF4-FFF2-40B4-BE49-F238E27FC236}">
                <a16:creationId xmlns:a16="http://schemas.microsoft.com/office/drawing/2014/main" id="{574EA4C3-5B8F-083E-7FCD-6DDE534BF34F}"/>
              </a:ext>
            </a:extLst>
          </p:cNvPr>
          <p:cNvSpPr>
            <a:spLocks noChangeAspect="1"/>
          </p:cNvSpPr>
          <p:nvPr/>
        </p:nvSpPr>
        <p:spPr>
          <a:xfrm>
            <a:off x="30928895" y="17890059"/>
            <a:ext cx="72000" cy="72000"/>
          </a:xfrm>
          <a:prstGeom prst="star5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0" name="Star: 5 Points 621">
            <a:hlinkClick r:id="rId4"/>
            <a:extLst>
              <a:ext uri="{FF2B5EF4-FFF2-40B4-BE49-F238E27FC236}">
                <a16:creationId xmlns:a16="http://schemas.microsoft.com/office/drawing/2014/main" id="{66F082F5-A16E-2307-B324-0B1EF9F4640B}"/>
              </a:ext>
            </a:extLst>
          </p:cNvPr>
          <p:cNvSpPr>
            <a:spLocks noChangeAspect="1"/>
          </p:cNvSpPr>
          <p:nvPr/>
        </p:nvSpPr>
        <p:spPr>
          <a:xfrm>
            <a:off x="31028880" y="17890059"/>
            <a:ext cx="72000" cy="72000"/>
          </a:xfrm>
          <a:prstGeom prst="star5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9" name="FTU">
            <a:extLst>
              <a:ext uri="{FF2B5EF4-FFF2-40B4-BE49-F238E27FC236}">
                <a16:creationId xmlns:a16="http://schemas.microsoft.com/office/drawing/2014/main" id="{32A9E889-806E-3647-4294-D2239E5A8923}"/>
              </a:ext>
            </a:extLst>
          </p:cNvPr>
          <p:cNvSpPr txBox="1"/>
          <p:nvPr/>
        </p:nvSpPr>
        <p:spPr>
          <a:xfrm>
            <a:off x="13421326" y="9175108"/>
            <a:ext cx="1440000" cy="216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Alveolar capillaries</a:t>
            </a:r>
          </a:p>
        </p:txBody>
      </p:sp>
      <p:sp>
        <p:nvSpPr>
          <p:cNvPr id="200" name="Text Box 3086">
            <a:extLst>
              <a:ext uri="{FF2B5EF4-FFF2-40B4-BE49-F238E27FC236}">
                <a16:creationId xmlns:a16="http://schemas.microsoft.com/office/drawing/2014/main" id="{E1EDD7B0-0132-0374-18CC-6BDE7597B462}"/>
              </a:ext>
            </a:extLst>
          </p:cNvPr>
          <p:cNvSpPr txBox="1"/>
          <p:nvPr/>
        </p:nvSpPr>
        <p:spPr>
          <a:xfrm>
            <a:off x="14425905" y="9194226"/>
            <a:ext cx="57600" cy="57600"/>
          </a:xfrm>
          <a:prstGeom prst="rect">
            <a:avLst/>
          </a:prstGeom>
          <a:solidFill>
            <a:srgbClr val="0070C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1" name="Text Box 3086">
            <a:extLst>
              <a:ext uri="{FF2B5EF4-FFF2-40B4-BE49-F238E27FC236}">
                <a16:creationId xmlns:a16="http://schemas.microsoft.com/office/drawing/2014/main" id="{AA2FFBD1-8BDB-3387-BA65-C6FEFAEC1C2E}"/>
              </a:ext>
            </a:extLst>
          </p:cNvPr>
          <p:cNvSpPr txBox="1"/>
          <p:nvPr/>
        </p:nvSpPr>
        <p:spPr>
          <a:xfrm>
            <a:off x="14425905" y="9258795"/>
            <a:ext cx="57600" cy="576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3" name="Text Box 3086">
            <a:extLst>
              <a:ext uri="{FF2B5EF4-FFF2-40B4-BE49-F238E27FC236}">
                <a16:creationId xmlns:a16="http://schemas.microsoft.com/office/drawing/2014/main" id="{CC90B914-BDF0-61AC-FD99-639F216393B7}"/>
              </a:ext>
            </a:extLst>
          </p:cNvPr>
          <p:cNvSpPr txBox="1"/>
          <p:nvPr/>
        </p:nvSpPr>
        <p:spPr>
          <a:xfrm>
            <a:off x="14425905" y="9323363"/>
            <a:ext cx="57600" cy="57600"/>
          </a:xfrm>
          <a:prstGeom prst="rect">
            <a:avLst/>
          </a:prstGeom>
          <a:solidFill>
            <a:srgbClr val="FF000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4" name="Star: 5 Points 2730">
            <a:hlinkClick r:id="rId122"/>
            <a:extLst>
              <a:ext uri="{FF2B5EF4-FFF2-40B4-BE49-F238E27FC236}">
                <a16:creationId xmlns:a16="http://schemas.microsoft.com/office/drawing/2014/main" id="{25F4F1B1-FB54-9EF6-747A-5934C75952E3}"/>
              </a:ext>
            </a:extLst>
          </p:cNvPr>
          <p:cNvSpPr>
            <a:spLocks noChangeAspect="1"/>
          </p:cNvSpPr>
          <p:nvPr/>
        </p:nvSpPr>
        <p:spPr>
          <a:xfrm>
            <a:off x="13502725" y="9281304"/>
            <a:ext cx="72000" cy="72000"/>
          </a:xfrm>
          <a:prstGeom prst="star5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5" name="Star: 5 Points 2731">
            <a:hlinkClick r:id="rId119"/>
            <a:extLst>
              <a:ext uri="{FF2B5EF4-FFF2-40B4-BE49-F238E27FC236}">
                <a16:creationId xmlns:a16="http://schemas.microsoft.com/office/drawing/2014/main" id="{C44C146F-05EC-B273-24FD-85D62AAA74AA}"/>
              </a:ext>
            </a:extLst>
          </p:cNvPr>
          <p:cNvSpPr>
            <a:spLocks noChangeAspect="1"/>
          </p:cNvSpPr>
          <p:nvPr/>
        </p:nvSpPr>
        <p:spPr>
          <a:xfrm>
            <a:off x="13602711" y="9281304"/>
            <a:ext cx="72000" cy="72000"/>
          </a:xfrm>
          <a:prstGeom prst="star5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6" name="Star: 5 Points 2732">
            <a:hlinkClick r:id="rId37"/>
            <a:extLst>
              <a:ext uri="{FF2B5EF4-FFF2-40B4-BE49-F238E27FC236}">
                <a16:creationId xmlns:a16="http://schemas.microsoft.com/office/drawing/2014/main" id="{D8DD7B60-2391-4086-0B06-1B53CD880C1E}"/>
              </a:ext>
            </a:extLst>
          </p:cNvPr>
          <p:cNvSpPr>
            <a:spLocks noChangeAspect="1"/>
          </p:cNvSpPr>
          <p:nvPr/>
        </p:nvSpPr>
        <p:spPr>
          <a:xfrm>
            <a:off x="13702696" y="9281304"/>
            <a:ext cx="72000" cy="72000"/>
          </a:xfrm>
          <a:prstGeom prst="star5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7" name="FTU - endocrine pancreas">
            <a:extLst>
              <a:ext uri="{FF2B5EF4-FFF2-40B4-BE49-F238E27FC236}">
                <a16:creationId xmlns:a16="http://schemas.microsoft.com/office/drawing/2014/main" id="{927BCAF5-07E1-4603-857B-9EAED3750313}"/>
              </a:ext>
            </a:extLst>
          </p:cNvPr>
          <p:cNvSpPr txBox="1"/>
          <p:nvPr/>
        </p:nvSpPr>
        <p:spPr>
          <a:xfrm>
            <a:off x="1674444" y="15324769"/>
            <a:ext cx="792000" cy="216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5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FTU: Islets of </a:t>
            </a:r>
            <a:r>
              <a:rPr lang="en-NZ" sz="5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langerhans</a:t>
            </a:r>
            <a:endParaRPr lang="en-NZ" sz="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0" name="Text Box 3086">
            <a:extLst>
              <a:ext uri="{FF2B5EF4-FFF2-40B4-BE49-F238E27FC236}">
                <a16:creationId xmlns:a16="http://schemas.microsoft.com/office/drawing/2014/main" id="{3D076B48-BAF6-4AB3-6C30-8EAA865A9E42}"/>
              </a:ext>
            </a:extLst>
          </p:cNvPr>
          <p:cNvSpPr txBox="1"/>
          <p:nvPr/>
        </p:nvSpPr>
        <p:spPr>
          <a:xfrm>
            <a:off x="2381014" y="15346150"/>
            <a:ext cx="57600" cy="57600"/>
          </a:xfrm>
          <a:prstGeom prst="rect">
            <a:avLst/>
          </a:prstGeom>
          <a:solidFill>
            <a:srgbClr val="0070C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1" name="Text Box 3086">
            <a:extLst>
              <a:ext uri="{FF2B5EF4-FFF2-40B4-BE49-F238E27FC236}">
                <a16:creationId xmlns:a16="http://schemas.microsoft.com/office/drawing/2014/main" id="{5DA25928-1368-4252-4DE0-5C0BA380FEDB}"/>
              </a:ext>
            </a:extLst>
          </p:cNvPr>
          <p:cNvSpPr txBox="1"/>
          <p:nvPr/>
        </p:nvSpPr>
        <p:spPr>
          <a:xfrm>
            <a:off x="2381014" y="15404369"/>
            <a:ext cx="57600" cy="576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2" name="Text Box 3086">
            <a:extLst>
              <a:ext uri="{FF2B5EF4-FFF2-40B4-BE49-F238E27FC236}">
                <a16:creationId xmlns:a16="http://schemas.microsoft.com/office/drawing/2014/main" id="{39F66885-33A3-1A13-9C5E-D19D8A7FCA31}"/>
              </a:ext>
            </a:extLst>
          </p:cNvPr>
          <p:cNvSpPr txBox="1"/>
          <p:nvPr/>
        </p:nvSpPr>
        <p:spPr>
          <a:xfrm>
            <a:off x="2381014" y="15468937"/>
            <a:ext cx="57600" cy="57600"/>
          </a:xfrm>
          <a:prstGeom prst="rect">
            <a:avLst/>
          </a:prstGeom>
          <a:solidFill>
            <a:srgbClr val="FF000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40" name="Text Box 3087">
            <a:extLst>
              <a:ext uri="{FF2B5EF4-FFF2-40B4-BE49-F238E27FC236}">
                <a16:creationId xmlns:a16="http://schemas.microsoft.com/office/drawing/2014/main" id="{BA99821C-D4F8-7BB8-BE19-D9648C523716}"/>
              </a:ext>
            </a:extLst>
          </p:cNvPr>
          <p:cNvSpPr txBox="1"/>
          <p:nvPr/>
        </p:nvSpPr>
        <p:spPr>
          <a:xfrm>
            <a:off x="13967780" y="9682820"/>
            <a:ext cx="863999" cy="146779"/>
          </a:xfrm>
          <a:prstGeom prst="rect">
            <a:avLst/>
          </a:prstGeom>
          <a:solidFill>
            <a:srgbClr val="DCC5ED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7200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Chemo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receptors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6248" name="Text Box 3086">
            <a:extLst>
              <a:ext uri="{FF2B5EF4-FFF2-40B4-BE49-F238E27FC236}">
                <a16:creationId xmlns:a16="http://schemas.microsoft.com/office/drawing/2014/main" id="{4D65FE75-DC2D-8F67-46C1-D5C7DFA3FA26}"/>
              </a:ext>
            </a:extLst>
          </p:cNvPr>
          <p:cNvSpPr txBox="1"/>
          <p:nvPr/>
        </p:nvSpPr>
        <p:spPr>
          <a:xfrm>
            <a:off x="14755020" y="9725399"/>
            <a:ext cx="57600" cy="57600"/>
          </a:xfrm>
          <a:prstGeom prst="rect">
            <a:avLst/>
          </a:prstGeom>
          <a:solidFill>
            <a:srgbClr val="0070C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41" name="FTU - aortic arch">
            <a:extLst>
              <a:ext uri="{FF2B5EF4-FFF2-40B4-BE49-F238E27FC236}">
                <a16:creationId xmlns:a16="http://schemas.microsoft.com/office/drawing/2014/main" id="{B781CB38-6682-A250-0799-14E83E812E11}"/>
              </a:ext>
            </a:extLst>
          </p:cNvPr>
          <p:cNvSpPr txBox="1"/>
          <p:nvPr/>
        </p:nvSpPr>
        <p:spPr>
          <a:xfrm>
            <a:off x="13126483" y="10643681"/>
            <a:ext cx="1741607" cy="3028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Aortic body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242" name="chemoreceptor">
            <a:extLst>
              <a:ext uri="{FF2B5EF4-FFF2-40B4-BE49-F238E27FC236}">
                <a16:creationId xmlns:a16="http://schemas.microsoft.com/office/drawing/2014/main" id="{0DDC6B0B-0C66-F7AF-CCCA-58DE0D593C9A}"/>
              </a:ext>
            </a:extLst>
          </p:cNvPr>
          <p:cNvSpPr txBox="1"/>
          <p:nvPr/>
        </p:nvSpPr>
        <p:spPr>
          <a:xfrm>
            <a:off x="13911229" y="10696386"/>
            <a:ext cx="919278" cy="180000"/>
          </a:xfrm>
          <a:prstGeom prst="rect">
            <a:avLst/>
          </a:prstGeom>
          <a:solidFill>
            <a:srgbClr val="DCC5ED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21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Chemoreceptors</a:t>
            </a:r>
          </a:p>
        </p:txBody>
      </p:sp>
      <p:sp>
        <p:nvSpPr>
          <p:cNvPr id="245" name="Star: 5 Points 2730">
            <a:hlinkClick r:id="rId35"/>
            <a:extLst>
              <a:ext uri="{FF2B5EF4-FFF2-40B4-BE49-F238E27FC236}">
                <a16:creationId xmlns:a16="http://schemas.microsoft.com/office/drawing/2014/main" id="{9BB9D14A-C780-4C70-1C12-811E15F0070C}"/>
              </a:ext>
            </a:extLst>
          </p:cNvPr>
          <p:cNvSpPr>
            <a:spLocks noChangeAspect="1"/>
          </p:cNvSpPr>
          <p:nvPr/>
        </p:nvSpPr>
        <p:spPr>
          <a:xfrm>
            <a:off x="14001045" y="10789403"/>
            <a:ext cx="72000" cy="72000"/>
          </a:xfrm>
          <a:prstGeom prst="star5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6" name="Star: 5 Points 2731">
            <a:hlinkClick r:id="rId36"/>
            <a:extLst>
              <a:ext uri="{FF2B5EF4-FFF2-40B4-BE49-F238E27FC236}">
                <a16:creationId xmlns:a16="http://schemas.microsoft.com/office/drawing/2014/main" id="{7DB04773-6713-C473-F119-5471B4F36FF7}"/>
              </a:ext>
            </a:extLst>
          </p:cNvPr>
          <p:cNvSpPr>
            <a:spLocks noChangeAspect="1"/>
          </p:cNvSpPr>
          <p:nvPr/>
        </p:nvSpPr>
        <p:spPr>
          <a:xfrm>
            <a:off x="14101031" y="10789403"/>
            <a:ext cx="72000" cy="72000"/>
          </a:xfrm>
          <a:prstGeom prst="star5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7" name="Star: 5 Points 2732">
            <a:hlinkClick r:id="rId37"/>
            <a:extLst>
              <a:ext uri="{FF2B5EF4-FFF2-40B4-BE49-F238E27FC236}">
                <a16:creationId xmlns:a16="http://schemas.microsoft.com/office/drawing/2014/main" id="{0DAB71BC-F797-0DDC-4955-D74989F04488}"/>
              </a:ext>
            </a:extLst>
          </p:cNvPr>
          <p:cNvSpPr>
            <a:spLocks noChangeAspect="1"/>
          </p:cNvSpPr>
          <p:nvPr/>
        </p:nvSpPr>
        <p:spPr>
          <a:xfrm>
            <a:off x="14201016" y="10789403"/>
            <a:ext cx="72000" cy="72000"/>
          </a:xfrm>
          <a:prstGeom prst="star5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1" name="Text Box 3086">
            <a:extLst>
              <a:ext uri="{FF2B5EF4-FFF2-40B4-BE49-F238E27FC236}">
                <a16:creationId xmlns:a16="http://schemas.microsoft.com/office/drawing/2014/main" id="{CDC305D7-F8EC-BE9E-79AD-C1CFAEC83D67}"/>
              </a:ext>
            </a:extLst>
          </p:cNvPr>
          <p:cNvSpPr txBox="1"/>
          <p:nvPr/>
        </p:nvSpPr>
        <p:spPr>
          <a:xfrm>
            <a:off x="14753311" y="10697186"/>
            <a:ext cx="57600" cy="57600"/>
          </a:xfrm>
          <a:prstGeom prst="rect">
            <a:avLst/>
          </a:prstGeom>
          <a:solidFill>
            <a:srgbClr val="0070C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53" name="Text Box 3086">
            <a:extLst>
              <a:ext uri="{FF2B5EF4-FFF2-40B4-BE49-F238E27FC236}">
                <a16:creationId xmlns:a16="http://schemas.microsoft.com/office/drawing/2014/main" id="{5F476413-6DF9-5A44-BC08-1AED278FBD72}"/>
              </a:ext>
            </a:extLst>
          </p:cNvPr>
          <p:cNvSpPr txBox="1"/>
          <p:nvPr/>
        </p:nvSpPr>
        <p:spPr>
          <a:xfrm>
            <a:off x="14753311" y="10758489"/>
            <a:ext cx="57600" cy="576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54" name="Text Box 3086">
            <a:extLst>
              <a:ext uri="{FF2B5EF4-FFF2-40B4-BE49-F238E27FC236}">
                <a16:creationId xmlns:a16="http://schemas.microsoft.com/office/drawing/2014/main" id="{9262AF94-BE8E-7AFE-722F-8D309FC722FA}"/>
              </a:ext>
            </a:extLst>
          </p:cNvPr>
          <p:cNvSpPr txBox="1"/>
          <p:nvPr/>
        </p:nvSpPr>
        <p:spPr>
          <a:xfrm>
            <a:off x="14753311" y="10819791"/>
            <a:ext cx="57600" cy="57600"/>
          </a:xfrm>
          <a:prstGeom prst="rect">
            <a:avLst/>
          </a:prstGeom>
          <a:solidFill>
            <a:srgbClr val="FF000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9" name="FTU - parathyroid">
            <a:extLst>
              <a:ext uri="{FF2B5EF4-FFF2-40B4-BE49-F238E27FC236}">
                <a16:creationId xmlns:a16="http://schemas.microsoft.com/office/drawing/2014/main" id="{485E9BCA-48D3-036D-5042-4106FB23EAB1}"/>
              </a:ext>
            </a:extLst>
          </p:cNvPr>
          <p:cNvSpPr txBox="1"/>
          <p:nvPr/>
        </p:nvSpPr>
        <p:spPr>
          <a:xfrm>
            <a:off x="1957414" y="9171215"/>
            <a:ext cx="792000" cy="216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Parathyroid gland</a:t>
            </a:r>
          </a:p>
        </p:txBody>
      </p:sp>
      <p:sp>
        <p:nvSpPr>
          <p:cNvPr id="181" name="Text Box 3086">
            <a:extLst>
              <a:ext uri="{FF2B5EF4-FFF2-40B4-BE49-F238E27FC236}">
                <a16:creationId xmlns:a16="http://schemas.microsoft.com/office/drawing/2014/main" id="{D43603AB-D0ED-6033-AB38-989F5B644AD8}"/>
              </a:ext>
            </a:extLst>
          </p:cNvPr>
          <p:cNvSpPr txBox="1"/>
          <p:nvPr/>
        </p:nvSpPr>
        <p:spPr>
          <a:xfrm>
            <a:off x="2662884" y="9192266"/>
            <a:ext cx="57600" cy="57600"/>
          </a:xfrm>
          <a:prstGeom prst="rect">
            <a:avLst/>
          </a:prstGeom>
          <a:solidFill>
            <a:srgbClr val="0070C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2" name="Text Box 3086">
            <a:extLst>
              <a:ext uri="{FF2B5EF4-FFF2-40B4-BE49-F238E27FC236}">
                <a16:creationId xmlns:a16="http://schemas.microsoft.com/office/drawing/2014/main" id="{627F61A4-7C41-7EDD-8488-45D19A78EE2C}"/>
              </a:ext>
            </a:extLst>
          </p:cNvPr>
          <p:cNvSpPr txBox="1"/>
          <p:nvPr/>
        </p:nvSpPr>
        <p:spPr>
          <a:xfrm>
            <a:off x="2662884" y="9250485"/>
            <a:ext cx="57600" cy="576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3" name="Text Box 3086">
            <a:extLst>
              <a:ext uri="{FF2B5EF4-FFF2-40B4-BE49-F238E27FC236}">
                <a16:creationId xmlns:a16="http://schemas.microsoft.com/office/drawing/2014/main" id="{83C8F823-D700-4D31-1E7F-23B90A317204}"/>
              </a:ext>
            </a:extLst>
          </p:cNvPr>
          <p:cNvSpPr txBox="1"/>
          <p:nvPr/>
        </p:nvSpPr>
        <p:spPr>
          <a:xfrm>
            <a:off x="2662884" y="9315053"/>
            <a:ext cx="57600" cy="57600"/>
          </a:xfrm>
          <a:prstGeom prst="rect">
            <a:avLst/>
          </a:prstGeom>
          <a:solidFill>
            <a:srgbClr val="FF000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1034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127096</TotalTime>
  <Words>2793</Words>
  <Application>Microsoft Office PowerPoint</Application>
  <PresentationFormat>Custom</PresentationFormat>
  <Paragraphs>2125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Hunter</dc:creator>
  <cp:lastModifiedBy>Biruthuvan Balachandran</cp:lastModifiedBy>
  <cp:revision>799</cp:revision>
  <dcterms:created xsi:type="dcterms:W3CDTF">2022-02-14T03:56:44Z</dcterms:created>
  <dcterms:modified xsi:type="dcterms:W3CDTF">2023-11-17T00:26:09Z</dcterms:modified>
</cp:coreProperties>
</file>