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>
        <p:scale>
          <a:sx n="352" d="100"/>
          <a:sy n="352" d="100"/>
        </p:scale>
        <p:origin x="252" y="-15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h1IesehCPfL0BfxwtbKsH3fRFJWEMHKDUBQDCumCWDM/edit" TargetMode="External"/><Relationship Id="rId117" Type="http://schemas.openxmlformats.org/officeDocument/2006/relationships/hyperlink" Target="https://en.wikipedia.org/wiki/Distal_convoluted_tubule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35426/" TargetMode="External"/><Relationship Id="rId47" Type="http://schemas.openxmlformats.org/officeDocument/2006/relationships/hyperlink" Target="https://en.wikipedia.org/wiki/Stomach#Sections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en.wikipedia.org/wiki/Nephron#Renal_tubule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Urinary_bladder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en.wikipedia.org/wiki/Aryepiglottic_fold" TargetMode="External"/><Relationship Id="rId37" Type="http://schemas.openxmlformats.org/officeDocument/2006/relationships/hyperlink" Target="https://docs.google.com/document/d/1bt3uoxyvonV0OvVZRLyt6gyg55dMspO67V4OrfWCelg/edit" TargetMode="External"/><Relationship Id="rId53" Type="http://schemas.openxmlformats.org/officeDocument/2006/relationships/hyperlink" Target="https://en.wikipedia.org/wiki/Eardrum" TargetMode="External"/><Relationship Id="rId58" Type="http://schemas.openxmlformats.org/officeDocument/2006/relationships/hyperlink" Target="https://en.wikipedia.org/wiki/Olfactory_bulb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www.ncbi.nlm.nih.gov/books/n/statpearls/article-24487/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en.wikipedia.org/wiki/Chemoreceptor" TargetMode="External"/><Relationship Id="rId22" Type="http://schemas.openxmlformats.org/officeDocument/2006/relationships/hyperlink" Target="https://en.wikipedia.org/wiki/Dermatome_(anatomy)" TargetMode="External"/><Relationship Id="rId27" Type="http://schemas.openxmlformats.org/officeDocument/2006/relationships/hyperlink" Target="https://en.wikipedia.org/wiki/Subglottis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www.ncbi.nlm.nih.gov/books/n/statpearls/article-17013/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www.ncbi.nlm.nih.gov/books/NBK482385/" TargetMode="External"/><Relationship Id="rId118" Type="http://schemas.openxmlformats.org/officeDocument/2006/relationships/hyperlink" Target="https://en.wikipedia.org/wiki/Collecting_duct_system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Trachea" TargetMode="External"/><Relationship Id="rId38" Type="http://schemas.openxmlformats.org/officeDocument/2006/relationships/hyperlink" Target="https://en.wikipedia.org/wiki/Epiglottis" TargetMode="External"/><Relationship Id="rId59" Type="http://schemas.openxmlformats.org/officeDocument/2006/relationships/hyperlink" Target="https://www.ncbi.nlm.nih.gov/books/NBK556051/" TargetMode="External"/><Relationship Id="rId103" Type="http://schemas.openxmlformats.org/officeDocument/2006/relationships/hyperlink" Target="https://en.wikipedia.org/wiki/Pulmonary_alveolus" TargetMode="External"/><Relationship Id="rId108" Type="http://schemas.openxmlformats.org/officeDocument/2006/relationships/hyperlink" Target="https://www.ncbi.nlm.nih.gov/books/NBK531465/" TargetMode="External"/><Relationship Id="rId54" Type="http://schemas.openxmlformats.org/officeDocument/2006/relationships/hyperlink" Target="https://www.ncbi.nlm.nih.gov/books/NBK448117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en.wikipedia.org/wiki/Rectum" TargetMode="External"/><Relationship Id="rId96" Type="http://schemas.openxmlformats.org/officeDocument/2006/relationships/hyperlink" Target="https://www.ncbi.nlm.nih.gov/books/NBK49991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/statpearls/article-29335/" TargetMode="External"/><Relationship Id="rId28" Type="http://schemas.openxmlformats.org/officeDocument/2006/relationships/hyperlink" Target="https://en.wikipedia.org/wiki/Thyroarytenoid_muscle" TargetMode="External"/><Relationship Id="rId49" Type="http://schemas.openxmlformats.org/officeDocument/2006/relationships/hyperlink" Target="https://en.wikipedia.org/wiki/Fallopian_tube" TargetMode="External"/><Relationship Id="rId114" Type="http://schemas.openxmlformats.org/officeDocument/2006/relationships/hyperlink" Target="https://en.wikipedia.org/wiki/Proximal_tubule" TargetMode="External"/><Relationship Id="rId119" Type="http://schemas.openxmlformats.org/officeDocument/2006/relationships/hyperlink" Target="https://www.ncbi.nlm.nih.gov/books/NBK549766/" TargetMode="External"/><Relationship Id="rId44" Type="http://schemas.openxmlformats.org/officeDocument/2006/relationships/hyperlink" Target="https://www.ncbi.nlm.nih.gov/books/n/statpearls/article-30245/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Parotid_gland" TargetMode="External"/><Relationship Id="rId109" Type="http://schemas.openxmlformats.org/officeDocument/2006/relationships/hyperlink" Target="https://www.ncbi.nlm.nih.gov/books/NBK482438/" TargetMode="External"/><Relationship Id="rId34" Type="http://schemas.openxmlformats.org/officeDocument/2006/relationships/hyperlink" Target="https://www.ncbi.nlm.nih.gov/books/NBK448070/" TargetMode="External"/><Relationship Id="rId50" Type="http://schemas.openxmlformats.org/officeDocument/2006/relationships/hyperlink" Target="https://www.ncbi.nlm.nih.gov/books/n/statpearls/article-21596/" TargetMode="External"/><Relationship Id="rId55" Type="http://schemas.openxmlformats.org/officeDocument/2006/relationships/hyperlink" Target="https://en.wikipedia.org/wiki/Semicircular_canals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en.wikipedia.org/wiki/Baroreceptor" TargetMode="External"/><Relationship Id="rId104" Type="http://schemas.openxmlformats.org/officeDocument/2006/relationships/hyperlink" Target="https://en.wikipedia.org/wiki/Ureter" TargetMode="External"/><Relationship Id="rId120" Type="http://schemas.openxmlformats.org/officeDocument/2006/relationships/hyperlink" Target="https://en.wikipedia.org/wiki/Renal_calyx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www.ncbi.nlm.nih.gov/books/n/statpearls/article-29712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545231/" TargetMode="External"/><Relationship Id="rId24" Type="http://schemas.openxmlformats.org/officeDocument/2006/relationships/hyperlink" Target="https://en.wikipedia.org/wiki/Larynx" TargetMode="External"/><Relationship Id="rId40" Type="http://schemas.openxmlformats.org/officeDocument/2006/relationships/hyperlink" Target="https://www.ncbi.nlm.nih.gov/books/NBK534225/" TargetMode="External"/><Relationship Id="rId45" Type="http://schemas.openxmlformats.org/officeDocument/2006/relationships/hyperlink" Target="https://en.wikipedia.org/wiki/Epiglottic_vallecula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en.wikipedia.org/wiki/Bowman%27s_capsule" TargetMode="External"/><Relationship Id="rId115" Type="http://schemas.openxmlformats.org/officeDocument/2006/relationships/hyperlink" Target="https://en.wikipedia.org/wiki/Descending_limb_of_loop_of_Henle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Arytenoid_cartilage" TargetMode="External"/><Relationship Id="rId35" Type="http://schemas.openxmlformats.org/officeDocument/2006/relationships/hyperlink" Target="https://en.wikipedia.org/wiki/Tongue" TargetMode="External"/><Relationship Id="rId56" Type="http://schemas.openxmlformats.org/officeDocument/2006/relationships/hyperlink" Target="https://en.wikipedia.org/wiki/Utricle_(ear)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www.ncbi.nlm.nih.gov/books/NBK537353/" TargetMode="External"/><Relationship Id="rId105" Type="http://schemas.openxmlformats.org/officeDocument/2006/relationships/hyperlink" Target="https://www.ncbi.nlm.nih.gov/books/NBK532980/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Ear_canal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en.wikipedia.org/wiki/Anal_canal" TargetMode="External"/><Relationship Id="rId98" Type="http://schemas.openxmlformats.org/officeDocument/2006/relationships/hyperlink" Target="https://www.ncbi.nlm.nih.gov/books/NBK537223/" TargetMode="External"/><Relationship Id="rId121" Type="http://schemas.openxmlformats.org/officeDocument/2006/relationships/hyperlink" Target="https://en.wikipedia.org/wiki/Renal_pelvi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538202/" TargetMode="External"/><Relationship Id="rId46" Type="http://schemas.openxmlformats.org/officeDocument/2006/relationships/hyperlink" Target="https://www.ncbi.nlm.nih.gov/books/n/statpearls/article-21235/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en.wikipedia.org/wiki/Ascending_limb_of_loop_of_Hen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Submandibular_gland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www.ncbi.nlm.nih.gov/books/n/statpearls/article-18488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www.ncbi.nlm.nih.gov/books/NBK507782/" TargetMode="External"/><Relationship Id="rId57" Type="http://schemas.openxmlformats.org/officeDocument/2006/relationships/hyperlink" Target="https://en.wikipedia.org/wiki/Saccule" TargetMode="External"/><Relationship Id="rId106" Type="http://schemas.openxmlformats.org/officeDocument/2006/relationships/hyperlink" Target="https://docs.google.com/document/d/1Xc7VOn5LLieA4SyRKLj9HVx2MGfF_DJKQr7ZGbXmJ9c/edit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www.ncbi.nlm.nih.gov/books/NBK513252/" TargetMode="External"/><Relationship Id="rId52" Type="http://schemas.openxmlformats.org/officeDocument/2006/relationships/hyperlink" Target="https://www.ncbi.nlm.nih.gov/books/n/statpearls/article-20828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www.ncbi.nlm.nih.gov/books/n/statpearls/article-26783/" TargetMode="External"/><Relationship Id="rId99" Type="http://schemas.openxmlformats.org/officeDocument/2006/relationships/hyperlink" Target="https://en.wikipedia.org/wiki/Bronchus" TargetMode="External"/><Relationship Id="rId101" Type="http://schemas.openxmlformats.org/officeDocument/2006/relationships/hyperlink" Target="https://en.wikipedia.org/wiki/Bronchi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83" name="VLM">
            <a:extLst>
              <a:ext uri="{FF2B5EF4-FFF2-40B4-BE49-F238E27FC236}">
                <a16:creationId xmlns:a16="http://schemas.microsoft.com/office/drawing/2014/main" id="{41686196-FA51-932C-5889-6945DD304C0E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24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24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25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26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28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29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26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30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31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26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32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25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26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33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34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26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35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36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39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40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35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44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2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35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44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2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35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44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2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45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46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2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47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48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47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48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47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48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47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48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47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48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49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50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53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54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55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1" name="organ - liver">
            <a:extLst>
              <a:ext uri="{FF2B5EF4-FFF2-40B4-BE49-F238E27FC236}">
                <a16:creationId xmlns:a16="http://schemas.microsoft.com/office/drawing/2014/main" id="{5C2000B8-F1F4-3006-380F-55E22C69B9EA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32" name="organ - liver">
              <a:extLst>
                <a:ext uri="{FF2B5EF4-FFF2-40B4-BE49-F238E27FC236}">
                  <a16:creationId xmlns:a16="http://schemas.microsoft.com/office/drawing/2014/main" id="{38634647-876F-518B-9987-BAA78685130D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3" name="FTU - interlobular bile duct">
              <a:extLst>
                <a:ext uri="{FF2B5EF4-FFF2-40B4-BE49-F238E27FC236}">
                  <a16:creationId xmlns:a16="http://schemas.microsoft.com/office/drawing/2014/main" id="{1D5051A8-E28A-A380-450B-D64CE816225D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52" name="FTU - interlobular bile duct">
                <a:extLst>
                  <a:ext uri="{FF2B5EF4-FFF2-40B4-BE49-F238E27FC236}">
                    <a16:creationId xmlns:a16="http://schemas.microsoft.com/office/drawing/2014/main" id="{4EF5532D-6939-7C86-3B77-CFB653248A67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" name="dock">
                <a:extLst>
                  <a:ext uri="{FF2B5EF4-FFF2-40B4-BE49-F238E27FC236}">
                    <a16:creationId xmlns:a16="http://schemas.microsoft.com/office/drawing/2014/main" id="{7DBA9F6A-1794-E1CB-05AA-E9FDFC1467F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58" name="Text Box 3086">
                  <a:extLst>
                    <a:ext uri="{FF2B5EF4-FFF2-40B4-BE49-F238E27FC236}">
                      <a16:creationId xmlns:a16="http://schemas.microsoft.com/office/drawing/2014/main" id="{66066345-84C7-6007-1CF9-F71B06936CD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A9C6BF71-9A06-1AE8-8E89-29C3ACC2B5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4C529991-7387-A888-7630-D155F6B961E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D0B80F8F-0FAF-6AB5-D594-C78800FDE78D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55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744EDF94-C385-3B2E-0FCD-CBCCBCA82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C5D7055C-FE95-E7AC-2EBF-4F3ABA97F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187B44E3-302A-817F-B703-E41A1AE9C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hepatic duct">
              <a:extLst>
                <a:ext uri="{FF2B5EF4-FFF2-40B4-BE49-F238E27FC236}">
                  <a16:creationId xmlns:a16="http://schemas.microsoft.com/office/drawing/2014/main" id="{B0955205-5D6C-1306-AE6B-F8912007B278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42" name="FTU - intrahepatic duct">
                <a:extLst>
                  <a:ext uri="{FF2B5EF4-FFF2-40B4-BE49-F238E27FC236}">
                    <a16:creationId xmlns:a16="http://schemas.microsoft.com/office/drawing/2014/main" id="{320B600D-6F23-AD15-5C71-8B666B4210DD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" name="dock">
                <a:extLst>
                  <a:ext uri="{FF2B5EF4-FFF2-40B4-BE49-F238E27FC236}">
                    <a16:creationId xmlns:a16="http://schemas.microsoft.com/office/drawing/2014/main" id="{BD180B9E-50F3-E24B-9CF4-561CB6D070FC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22F034DB-99FC-C8A8-0EED-CB141203574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2411E11-5CB7-FEF9-02F5-51B8FD0B650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EC1151A9-D837-A1FE-BCAA-678F3055A4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" name="link">
                <a:extLst>
                  <a:ext uri="{FF2B5EF4-FFF2-40B4-BE49-F238E27FC236}">
                    <a16:creationId xmlns:a16="http://schemas.microsoft.com/office/drawing/2014/main" id="{AB3A7566-FD6B-103F-269F-2C6EC7857701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45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A2E6C863-5C39-F4FB-168C-8C04EC54C4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F6AC48E9-C03C-7837-C086-DA1BC0CEB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F52F5F05-E810-1215-C714-20F3F1F98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perilobular bile duct">
              <a:extLst>
                <a:ext uri="{FF2B5EF4-FFF2-40B4-BE49-F238E27FC236}">
                  <a16:creationId xmlns:a16="http://schemas.microsoft.com/office/drawing/2014/main" id="{D3AB7546-D9B2-C726-B893-81CAE87AA6C3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31" name="FTU - perilobular bile duct">
                <a:extLst>
                  <a:ext uri="{FF2B5EF4-FFF2-40B4-BE49-F238E27FC236}">
                    <a16:creationId xmlns:a16="http://schemas.microsoft.com/office/drawing/2014/main" id="{30C7DAF0-D40E-7223-A683-3E62406740A8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" name="dock">
                <a:extLst>
                  <a:ext uri="{FF2B5EF4-FFF2-40B4-BE49-F238E27FC236}">
                    <a16:creationId xmlns:a16="http://schemas.microsoft.com/office/drawing/2014/main" id="{7E1E0EFD-E23B-834A-7FF4-03352DA10D67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4093F1EF-AB6B-BDF0-66FC-C7E3F31F2E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40482D9C-2FB6-2B74-D62D-6941A50CFC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Text Box 3086">
                  <a:extLst>
                    <a:ext uri="{FF2B5EF4-FFF2-40B4-BE49-F238E27FC236}">
                      <a16:creationId xmlns:a16="http://schemas.microsoft.com/office/drawing/2014/main" id="{5A302370-C352-0CE8-E7F3-011B106A4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" name="link">
                <a:extLst>
                  <a:ext uri="{FF2B5EF4-FFF2-40B4-BE49-F238E27FC236}">
                    <a16:creationId xmlns:a16="http://schemas.microsoft.com/office/drawing/2014/main" id="{32A5DB16-75C0-E5CC-A58A-87B8ABFC10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35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23CD6561-1A78-FC33-8BC5-C602CBC6A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13D21B7B-AAEA-B3FE-4067-F19ACBA21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955C47A4-7C5C-CC82-0E7D-C699CAE3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terminal bile duct">
              <a:extLst>
                <a:ext uri="{FF2B5EF4-FFF2-40B4-BE49-F238E27FC236}">
                  <a16:creationId xmlns:a16="http://schemas.microsoft.com/office/drawing/2014/main" id="{04DA0273-0334-9FC1-C684-C971BB52744B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16" name="FTU - terminal bile duct">
                <a:extLst>
                  <a:ext uri="{FF2B5EF4-FFF2-40B4-BE49-F238E27FC236}">
                    <a16:creationId xmlns:a16="http://schemas.microsoft.com/office/drawing/2014/main" id="{ED0378EE-00E6-2722-6D12-3F3718263EA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dock">
                <a:extLst>
                  <a:ext uri="{FF2B5EF4-FFF2-40B4-BE49-F238E27FC236}">
                    <a16:creationId xmlns:a16="http://schemas.microsoft.com/office/drawing/2014/main" id="{B186947C-3FC8-2EC7-20B0-B3B468C795E4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B87B075-5DAD-DD3B-4B6A-CEEEF201DD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3086">
                  <a:extLst>
                    <a:ext uri="{FF2B5EF4-FFF2-40B4-BE49-F238E27FC236}">
                      <a16:creationId xmlns:a16="http://schemas.microsoft.com/office/drawing/2014/main" id="{F90CF8B5-BA77-1C70-D5C4-F4B22B4C52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3086">
                  <a:extLst>
                    <a:ext uri="{FF2B5EF4-FFF2-40B4-BE49-F238E27FC236}">
                      <a16:creationId xmlns:a16="http://schemas.microsoft.com/office/drawing/2014/main" id="{6AAB6854-5A64-EFCA-309B-321BA779AB3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" name="link">
                <a:extLst>
                  <a:ext uri="{FF2B5EF4-FFF2-40B4-BE49-F238E27FC236}">
                    <a16:creationId xmlns:a16="http://schemas.microsoft.com/office/drawing/2014/main" id="{901FB4F6-67E5-FE8C-3583-6947B1120E6B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0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3505D5D9-8CA7-F636-0AC4-8C9A17FD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2FFE1769-9A0B-BA5E-CACE-71325748D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866C76C5-F722-AB27-8A5D-44D95517A7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canal of Hering">
              <a:extLst>
                <a:ext uri="{FF2B5EF4-FFF2-40B4-BE49-F238E27FC236}">
                  <a16:creationId xmlns:a16="http://schemas.microsoft.com/office/drawing/2014/main" id="{12C25AC0-C5B9-C069-72D5-67F69FB4C720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05" name="FTU - canal of Hering">
                <a:extLst>
                  <a:ext uri="{FF2B5EF4-FFF2-40B4-BE49-F238E27FC236}">
                    <a16:creationId xmlns:a16="http://schemas.microsoft.com/office/drawing/2014/main" id="{9A506655-70FF-15CB-5B0A-0E46F5F0877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7" name="dock">
                <a:extLst>
                  <a:ext uri="{FF2B5EF4-FFF2-40B4-BE49-F238E27FC236}">
                    <a16:creationId xmlns:a16="http://schemas.microsoft.com/office/drawing/2014/main" id="{D565D0FE-DBC9-131D-ED4F-73CFA2BD980F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13" name="Text Box 3086">
                  <a:extLst>
                    <a:ext uri="{FF2B5EF4-FFF2-40B4-BE49-F238E27FC236}">
                      <a16:creationId xmlns:a16="http://schemas.microsoft.com/office/drawing/2014/main" id="{2860B68B-FB45-97BB-5877-7F5FCB05EEE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 Box 3086">
                  <a:extLst>
                    <a:ext uri="{FF2B5EF4-FFF2-40B4-BE49-F238E27FC236}">
                      <a16:creationId xmlns:a16="http://schemas.microsoft.com/office/drawing/2014/main" id="{4A4AE0B7-A534-9A95-CAA4-BEAEE5F6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 Box 3086">
                  <a:extLst>
                    <a:ext uri="{FF2B5EF4-FFF2-40B4-BE49-F238E27FC236}">
                      <a16:creationId xmlns:a16="http://schemas.microsoft.com/office/drawing/2014/main" id="{92B9A028-D8AF-507D-136F-8A08F15AC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8" name="link">
                <a:extLst>
                  <a:ext uri="{FF2B5EF4-FFF2-40B4-BE49-F238E27FC236}">
                    <a16:creationId xmlns:a16="http://schemas.microsoft.com/office/drawing/2014/main" id="{36955829-FD8B-9629-2860-10757C7AD178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09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704E349E-0AE5-8898-FA97-F4C035CAD6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0D68AE12-7976-3D3B-792B-EC8A953157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BAB80E88-AA9B-DDB7-9A84-8EC38860D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biliary canaliculus ">
              <a:extLst>
                <a:ext uri="{FF2B5EF4-FFF2-40B4-BE49-F238E27FC236}">
                  <a16:creationId xmlns:a16="http://schemas.microsoft.com/office/drawing/2014/main" id="{7F7617B6-EDE6-462B-D791-923880B86B3B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88" name="FTU - biliary canaliculus ">
                <a:extLst>
                  <a:ext uri="{FF2B5EF4-FFF2-40B4-BE49-F238E27FC236}">
                    <a16:creationId xmlns:a16="http://schemas.microsoft.com/office/drawing/2014/main" id="{E0A7CC9B-C58C-23C1-87D5-45EF2DBCBE7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dock">
                <a:extLst>
                  <a:ext uri="{FF2B5EF4-FFF2-40B4-BE49-F238E27FC236}">
                    <a16:creationId xmlns:a16="http://schemas.microsoft.com/office/drawing/2014/main" id="{4E97B8A0-1E90-CE50-DF84-8E776E925BCA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02" name="Text Box 3086">
                  <a:extLst>
                    <a:ext uri="{FF2B5EF4-FFF2-40B4-BE49-F238E27FC236}">
                      <a16:creationId xmlns:a16="http://schemas.microsoft.com/office/drawing/2014/main" id="{A5E1FE70-F591-81C5-7C24-C00CE77CC4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Text Box 3086">
                  <a:extLst>
                    <a:ext uri="{FF2B5EF4-FFF2-40B4-BE49-F238E27FC236}">
                      <a16:creationId xmlns:a16="http://schemas.microsoft.com/office/drawing/2014/main" id="{99DC2510-CBEC-A4F3-BF08-37B5F040CA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 Box 3086">
                  <a:extLst>
                    <a:ext uri="{FF2B5EF4-FFF2-40B4-BE49-F238E27FC236}">
                      <a16:creationId xmlns:a16="http://schemas.microsoft.com/office/drawing/2014/main" id="{E2E20562-9303-E5A3-9866-3E0DB93D2AA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" name="link">
                <a:extLst>
                  <a:ext uri="{FF2B5EF4-FFF2-40B4-BE49-F238E27FC236}">
                    <a16:creationId xmlns:a16="http://schemas.microsoft.com/office/drawing/2014/main" id="{E25580F1-6631-A3F5-1B45-4BF4BF1A82A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98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33508F54-EDED-951E-10A9-0CA44CCEAF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BD9E8EE3-C7D1-968E-EEA3-317E430E4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185C0CDD-289E-8A93-1726-591AE291B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30FFD8D3-EFD0-8A3F-9D1C-E25A8B1588A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85" name="Text Box 3070">
                <a:extLst>
                  <a:ext uri="{FF2B5EF4-FFF2-40B4-BE49-F238E27FC236}">
                    <a16:creationId xmlns:a16="http://schemas.microsoft.com/office/drawing/2014/main" id="{8A2FE011-BDFA-B26E-C541-5FBA4648BA9C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3036">
                <a:extLst>
                  <a:ext uri="{FF2B5EF4-FFF2-40B4-BE49-F238E27FC236}">
                    <a16:creationId xmlns:a16="http://schemas.microsoft.com/office/drawing/2014/main" id="{6E315F9D-AF51-A4CA-26C7-847B1E5C11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FTU - lobule">
              <a:extLst>
                <a:ext uri="{FF2B5EF4-FFF2-40B4-BE49-F238E27FC236}">
                  <a16:creationId xmlns:a16="http://schemas.microsoft.com/office/drawing/2014/main" id="{FD6FED86-605D-1CA6-FB69-35DA40A9CFD8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73" name="FTU - lobule">
                <a:extLst>
                  <a:ext uri="{FF2B5EF4-FFF2-40B4-BE49-F238E27FC236}">
                    <a16:creationId xmlns:a16="http://schemas.microsoft.com/office/drawing/2014/main" id="{AAB6CB57-A90A-9AF5-C1D9-C5AEB3DA0257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C87D6C89-7716-1F9E-6B9D-778E8820C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A2E2AD3E-63E9-8B0C-127D-B941836A89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9D016C15-BAC3-92C6-33BE-67AF1D9A53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383C09B9-10E7-88FC-D1D0-19755C6F06B2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1677D410-354E-E6C5-9DC1-F1CFAFFD9ADD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094759F0-16B5-3424-2C11-F96B33FBF156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3" name="organ group - lower GI tract">
            <a:extLst>
              <a:ext uri="{FF2B5EF4-FFF2-40B4-BE49-F238E27FC236}">
                <a16:creationId xmlns:a16="http://schemas.microsoft.com/office/drawing/2014/main" id="{C5432AE4-FCD0-2A6E-5188-EBAAA22D70B9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64" name="organ - lower GI tract">
              <a:extLst>
                <a:ext uri="{FF2B5EF4-FFF2-40B4-BE49-F238E27FC236}">
                  <a16:creationId xmlns:a16="http://schemas.microsoft.com/office/drawing/2014/main" id="{D3FD2C09-04A1-9716-2F6C-37F363BDE70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65" name="FTU - post-ampullary duodenum">
              <a:extLst>
                <a:ext uri="{FF2B5EF4-FFF2-40B4-BE49-F238E27FC236}">
                  <a16:creationId xmlns:a16="http://schemas.microsoft.com/office/drawing/2014/main" id="{902584BC-BF74-B7B8-85DA-78DE7C0C19A5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0" name="FTU - post-ampullary duodenum">
                <a:extLst>
                  <a:ext uri="{FF2B5EF4-FFF2-40B4-BE49-F238E27FC236}">
                    <a16:creationId xmlns:a16="http://schemas.microsoft.com/office/drawing/2014/main" id="{DA77D055-4F04-3B12-1636-2AA4319DFBC4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440BC1AA-D382-EFA9-5491-2607722A1DE1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1D826D32-51BE-5EC3-FA80-2CF4351F93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Text Box 3086">
                  <a:extLst>
                    <a:ext uri="{FF2B5EF4-FFF2-40B4-BE49-F238E27FC236}">
                      <a16:creationId xmlns:a16="http://schemas.microsoft.com/office/drawing/2014/main" id="{93D453B9-EEA2-4F42-1C96-D24F17F7BA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8ED75776-CC5D-A2DE-765A-1E881EF9B7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712AF910-57CC-1351-C33D-B523C594B075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3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AEB21353-617C-989D-CB36-E242420A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2B87DBF1-F629-549E-65D3-9C9BC027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25CEFF94-2FA9-E390-83A8-8B975B3651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6" name="FTU - jejunum">
              <a:extLst>
                <a:ext uri="{FF2B5EF4-FFF2-40B4-BE49-F238E27FC236}">
                  <a16:creationId xmlns:a16="http://schemas.microsoft.com/office/drawing/2014/main" id="{13F12084-7ED0-976E-6C0D-1B21AD5A1AAA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1" name="FTU - jejunum">
                <a:extLst>
                  <a:ext uri="{FF2B5EF4-FFF2-40B4-BE49-F238E27FC236}">
                    <a16:creationId xmlns:a16="http://schemas.microsoft.com/office/drawing/2014/main" id="{09C6E572-86F8-3EC1-BFFF-49715B042109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" name="dock">
                <a:extLst>
                  <a:ext uri="{FF2B5EF4-FFF2-40B4-BE49-F238E27FC236}">
                    <a16:creationId xmlns:a16="http://schemas.microsoft.com/office/drawing/2014/main" id="{8EDE73BE-B210-0EFF-339C-1D99FA92BCE2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77" name="Text Box 3086">
                  <a:extLst>
                    <a:ext uri="{FF2B5EF4-FFF2-40B4-BE49-F238E27FC236}">
                      <a16:creationId xmlns:a16="http://schemas.microsoft.com/office/drawing/2014/main" id="{B6324867-F778-9A80-CCC3-69FCCE8A1A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A65A8F9F-501A-006C-BD12-5BAD7F0C45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62F3F2BB-A97F-8BD6-A887-1B3E84B0DE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link">
                <a:extLst>
                  <a:ext uri="{FF2B5EF4-FFF2-40B4-BE49-F238E27FC236}">
                    <a16:creationId xmlns:a16="http://schemas.microsoft.com/office/drawing/2014/main" id="{59567148-571D-C53F-4547-7839DC363C91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4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A7F6E5AB-1ACD-2EA6-379F-54FC2181C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3582D2CF-88D8-DF7E-3E45-B5B8F3AEC1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CC8B6F5A-5A61-A9CC-0B6E-575B8309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7" name="FTU - proximal ileum">
              <a:extLst>
                <a:ext uri="{FF2B5EF4-FFF2-40B4-BE49-F238E27FC236}">
                  <a16:creationId xmlns:a16="http://schemas.microsoft.com/office/drawing/2014/main" id="{C34F725D-026A-8E1D-3DAC-1E4B990D134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60" name="FTU - proximal ileum">
                <a:extLst>
                  <a:ext uri="{FF2B5EF4-FFF2-40B4-BE49-F238E27FC236}">
                    <a16:creationId xmlns:a16="http://schemas.microsoft.com/office/drawing/2014/main" id="{A7E8D8BD-1087-BDAC-0A00-6F1129CF0C57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1" name="block">
                <a:extLst>
                  <a:ext uri="{FF2B5EF4-FFF2-40B4-BE49-F238E27FC236}">
                    <a16:creationId xmlns:a16="http://schemas.microsoft.com/office/drawing/2014/main" id="{640856F1-2976-72B6-5EA3-038841D8EE00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4F4AF8E7-D75E-066B-8BDB-D73F759146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F66593AA-A6A7-2273-B76C-4D6ACB957A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" name="Text Box 3086">
                  <a:extLst>
                    <a:ext uri="{FF2B5EF4-FFF2-40B4-BE49-F238E27FC236}">
                      <a16:creationId xmlns:a16="http://schemas.microsoft.com/office/drawing/2014/main" id="{3CE29E16-33EE-4B08-DAB2-19F5E46697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" name="link">
                <a:extLst>
                  <a:ext uri="{FF2B5EF4-FFF2-40B4-BE49-F238E27FC236}">
                    <a16:creationId xmlns:a16="http://schemas.microsoft.com/office/drawing/2014/main" id="{0414B462-A9BD-C22F-C68E-256D2B8D50B0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63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04E0A9F1-D66F-5237-87CF-93F9FA996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938AF7BB-E9D8-1E91-7D6A-57624AFD6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2B20D922-3FE2-28B5-04E9-6C77A9BE41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8" name="FTU - terminal ileum">
              <a:extLst>
                <a:ext uri="{FF2B5EF4-FFF2-40B4-BE49-F238E27FC236}">
                  <a16:creationId xmlns:a16="http://schemas.microsoft.com/office/drawing/2014/main" id="{DB06E833-4E83-512E-8ACF-D74141096490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51" name="FTU - terminal ileum">
                <a:extLst>
                  <a:ext uri="{FF2B5EF4-FFF2-40B4-BE49-F238E27FC236}">
                    <a16:creationId xmlns:a16="http://schemas.microsoft.com/office/drawing/2014/main" id="{1E75141D-6648-2C3E-38CF-375D98A8785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C26788EA-43F9-B928-3530-36DD0E857CFC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57" name="Text Box 3086">
                  <a:extLst>
                    <a:ext uri="{FF2B5EF4-FFF2-40B4-BE49-F238E27FC236}">
                      <a16:creationId xmlns:a16="http://schemas.microsoft.com/office/drawing/2014/main" id="{65CBB3D6-2B12-6AC4-A6C9-4C4FFB9AF4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9B8EFB2-E7A7-04C2-C1DD-2B4D677DE0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8DDE38C-116E-5D11-5C37-1A8856E710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C44479BD-C279-3417-E842-A20904BE9D0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54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07763152-ABDA-658D-BE9E-AC589043AD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DC438505-1434-9AEE-C2C2-920826EFAE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7E691565-96B0-F824-8BCB-71BD0638D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9" name="FTU - caecum">
              <a:extLst>
                <a:ext uri="{FF2B5EF4-FFF2-40B4-BE49-F238E27FC236}">
                  <a16:creationId xmlns:a16="http://schemas.microsoft.com/office/drawing/2014/main" id="{2866EF0A-B735-46C5-1C74-BBB33A3696F2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41" name="FTU - caecum">
                <a:extLst>
                  <a:ext uri="{FF2B5EF4-FFF2-40B4-BE49-F238E27FC236}">
                    <a16:creationId xmlns:a16="http://schemas.microsoft.com/office/drawing/2014/main" id="{B189B07E-EEF5-81D3-30EE-93A04DA6DF0B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95C9DF22-6264-1283-3DDC-EB4C058BB114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552109E3-CFC6-98A0-EC6B-8CD8026028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EC4544C5-C2B8-C399-7092-386BD92CA8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Text Box 3086">
                  <a:extLst>
                    <a:ext uri="{FF2B5EF4-FFF2-40B4-BE49-F238E27FC236}">
                      <a16:creationId xmlns:a16="http://schemas.microsoft.com/office/drawing/2014/main" id="{0AD6DF2C-6CE4-B29A-5A16-29B97FC554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" name="link">
                <a:extLst>
                  <a:ext uri="{FF2B5EF4-FFF2-40B4-BE49-F238E27FC236}">
                    <a16:creationId xmlns:a16="http://schemas.microsoft.com/office/drawing/2014/main" id="{924A7FCC-723E-452B-1D17-4E6862F068F7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44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2AFE0277-DA77-E447-94AD-86A32E4D8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29601D04-09BF-FA77-B928-2073B1B627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DBF60754-B9E6-3BE6-A044-1FF10D6D2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0" name="FTU - pre-splenic colon">
              <a:extLst>
                <a:ext uri="{FF2B5EF4-FFF2-40B4-BE49-F238E27FC236}">
                  <a16:creationId xmlns:a16="http://schemas.microsoft.com/office/drawing/2014/main" id="{14BB2132-19F3-8279-C862-EB9D780376E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09" name="FTU - pre-splenic colon">
                <a:extLst>
                  <a:ext uri="{FF2B5EF4-FFF2-40B4-BE49-F238E27FC236}">
                    <a16:creationId xmlns:a16="http://schemas.microsoft.com/office/drawing/2014/main" id="{B877443A-EF74-3EAD-434B-24EF729D2DAA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" name="dock">
                <a:extLst>
                  <a:ext uri="{FF2B5EF4-FFF2-40B4-BE49-F238E27FC236}">
                    <a16:creationId xmlns:a16="http://schemas.microsoft.com/office/drawing/2014/main" id="{0CA5FCF7-836E-0B69-C853-ADA2EA0B1B4A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15" name="Text Box 3086">
                  <a:extLst>
                    <a:ext uri="{FF2B5EF4-FFF2-40B4-BE49-F238E27FC236}">
                      <a16:creationId xmlns:a16="http://schemas.microsoft.com/office/drawing/2014/main" id="{3D5350E1-736F-9E84-C01B-472C3144A8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Text Box 3086">
                  <a:extLst>
                    <a:ext uri="{FF2B5EF4-FFF2-40B4-BE49-F238E27FC236}">
                      <a16:creationId xmlns:a16="http://schemas.microsoft.com/office/drawing/2014/main" id="{EDCB73E5-3208-143F-C05A-51EB448A4B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Text Box 3086">
                  <a:extLst>
                    <a:ext uri="{FF2B5EF4-FFF2-40B4-BE49-F238E27FC236}">
                      <a16:creationId xmlns:a16="http://schemas.microsoft.com/office/drawing/2014/main" id="{EB7050F6-BB1E-5E0A-B617-B4BE1D0A8C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" name="link">
                <a:extLst>
                  <a:ext uri="{FF2B5EF4-FFF2-40B4-BE49-F238E27FC236}">
                    <a16:creationId xmlns:a16="http://schemas.microsoft.com/office/drawing/2014/main" id="{6932B816-CE06-E076-8603-25F07669583C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12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205D1E50-303C-A28A-6862-5EB7422FE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4347DF56-8E40-CD31-0A87-BA00EBF3B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B628AE45-8286-2223-14DF-669C48D623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1" name="FTU - post-splenic pre-rectal colon">
              <a:extLst>
                <a:ext uri="{FF2B5EF4-FFF2-40B4-BE49-F238E27FC236}">
                  <a16:creationId xmlns:a16="http://schemas.microsoft.com/office/drawing/2014/main" id="{04D6FFE3-ACE7-E582-F42F-D34ED083DCC6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00" name="FTU - post-splenic pre-rectal colon">
                <a:extLst>
                  <a:ext uri="{FF2B5EF4-FFF2-40B4-BE49-F238E27FC236}">
                    <a16:creationId xmlns:a16="http://schemas.microsoft.com/office/drawing/2014/main" id="{8EDCE3D1-80D4-12FB-2601-A5A675AAD7D1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1" name="dock">
                <a:extLst>
                  <a:ext uri="{FF2B5EF4-FFF2-40B4-BE49-F238E27FC236}">
                    <a16:creationId xmlns:a16="http://schemas.microsoft.com/office/drawing/2014/main" id="{938B4DEF-1810-554A-B147-FEAFABB5A76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06" name="Text Box 3086">
                  <a:extLst>
                    <a:ext uri="{FF2B5EF4-FFF2-40B4-BE49-F238E27FC236}">
                      <a16:creationId xmlns:a16="http://schemas.microsoft.com/office/drawing/2014/main" id="{BEA67C04-56D7-6FD4-E11A-37E7272581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Text Box 3086">
                  <a:extLst>
                    <a:ext uri="{FF2B5EF4-FFF2-40B4-BE49-F238E27FC236}">
                      <a16:creationId xmlns:a16="http://schemas.microsoft.com/office/drawing/2014/main" id="{F5F341C9-E231-41AD-7785-7FA82E26B6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13D4D67-D08E-8CDB-F2A9-0A618B8CF0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4B8B1356-E1E5-53DB-FBAC-71DBC9B6D15C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03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EFE149C1-2142-5B73-9F4B-8A6FAE8CEE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87453306-AB4B-B95F-723F-E2540A66B0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42BE82A9-E457-A2FC-9CE2-0ABF583199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4" name="FTU - rectum">
              <a:extLst>
                <a:ext uri="{FF2B5EF4-FFF2-40B4-BE49-F238E27FC236}">
                  <a16:creationId xmlns:a16="http://schemas.microsoft.com/office/drawing/2014/main" id="{F645D73C-E0D9-70D1-2E67-F0F86BD3627D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91" name="FTU - rectum">
                <a:extLst>
                  <a:ext uri="{FF2B5EF4-FFF2-40B4-BE49-F238E27FC236}">
                    <a16:creationId xmlns:a16="http://schemas.microsoft.com/office/drawing/2014/main" id="{8C0D268F-BA50-8F11-F58A-98A795E14319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2" name="dock">
                <a:extLst>
                  <a:ext uri="{FF2B5EF4-FFF2-40B4-BE49-F238E27FC236}">
                    <a16:creationId xmlns:a16="http://schemas.microsoft.com/office/drawing/2014/main" id="{07294040-6F98-63BC-411E-169B9E524CA5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D6143433-E9D6-3014-0C22-7498F778AB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DA80DD35-3115-759D-6AD3-01D3F01A78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69234572-A377-6DF3-5B63-A34BE495D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3" name="link">
                <a:extLst>
                  <a:ext uri="{FF2B5EF4-FFF2-40B4-BE49-F238E27FC236}">
                    <a16:creationId xmlns:a16="http://schemas.microsoft.com/office/drawing/2014/main" id="{ED265A1A-B31E-D998-DADE-5C936FA007A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94" name="Star: 5 Points 2083">
                  <a:hlinkClick r:id="rId91"/>
                  <a:extLst>
                    <a:ext uri="{FF2B5EF4-FFF2-40B4-BE49-F238E27FC236}">
                      <a16:creationId xmlns:a16="http://schemas.microsoft.com/office/drawing/2014/main" id="{C08B2108-648A-EAAA-0F2A-8821A3EE3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Star: 5 Points 2084">
                  <a:hlinkClick r:id="rId92"/>
                  <a:extLst>
                    <a:ext uri="{FF2B5EF4-FFF2-40B4-BE49-F238E27FC236}">
                      <a16:creationId xmlns:a16="http://schemas.microsoft.com/office/drawing/2014/main" id="{884393A7-E3C0-1B6A-F386-8A92F4470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963C51E-6CBC-438E-4962-96C8CFA1E7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5" name="FTU - anal canal and sphincter">
              <a:extLst>
                <a:ext uri="{FF2B5EF4-FFF2-40B4-BE49-F238E27FC236}">
                  <a16:creationId xmlns:a16="http://schemas.microsoft.com/office/drawing/2014/main" id="{B2924EE9-7482-3E22-D244-F7AC84D4B79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80" name="FTU - anal canal and sphincter">
                <a:extLst>
                  <a:ext uri="{FF2B5EF4-FFF2-40B4-BE49-F238E27FC236}">
                    <a16:creationId xmlns:a16="http://schemas.microsoft.com/office/drawing/2014/main" id="{C851D5E0-0A17-D26B-10B9-43DBD5ADB2D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1" name="dock">
                <a:extLst>
                  <a:ext uri="{FF2B5EF4-FFF2-40B4-BE49-F238E27FC236}">
                    <a16:creationId xmlns:a16="http://schemas.microsoft.com/office/drawing/2014/main" id="{8A133D9D-5E4E-7878-2ACE-8A4B0751A53C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6C75F7C1-B012-1CCC-8E15-92FD5121D3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A86DD046-F917-EC74-B90E-D60AF05AF1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Text Box 3086">
                  <a:extLst>
                    <a:ext uri="{FF2B5EF4-FFF2-40B4-BE49-F238E27FC236}">
                      <a16:creationId xmlns:a16="http://schemas.microsoft.com/office/drawing/2014/main" id="{77D0573A-1E40-7BC5-7B18-1EA0B18754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2" name="link">
                <a:extLst>
                  <a:ext uri="{FF2B5EF4-FFF2-40B4-BE49-F238E27FC236}">
                    <a16:creationId xmlns:a16="http://schemas.microsoft.com/office/drawing/2014/main" id="{BBA40A6B-3B2C-5CE0-BF54-538DF1F62742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83" name="Star: 5 Points 2118">
                  <a:hlinkClick r:id="rId93"/>
                  <a:extLst>
                    <a:ext uri="{FF2B5EF4-FFF2-40B4-BE49-F238E27FC236}">
                      <a16:creationId xmlns:a16="http://schemas.microsoft.com/office/drawing/2014/main" id="{9C8EE5C5-C00A-D086-C8A5-0163C45DC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Star: 5 Points 2119">
                  <a:hlinkClick r:id="rId94"/>
                  <a:extLst>
                    <a:ext uri="{FF2B5EF4-FFF2-40B4-BE49-F238E27FC236}">
                      <a16:creationId xmlns:a16="http://schemas.microsoft.com/office/drawing/2014/main" id="{E007FA89-26BF-441E-0419-2303D2385B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96A0DDB6-CC2C-5B3D-4A67-73634F911B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6" name="dock - vascular">
              <a:extLst>
                <a:ext uri="{FF2B5EF4-FFF2-40B4-BE49-F238E27FC236}">
                  <a16:creationId xmlns:a16="http://schemas.microsoft.com/office/drawing/2014/main" id="{E3009AFC-32AD-BB9F-2409-6B627E5736E6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77" name="Text Box 3070">
                <a:extLst>
                  <a:ext uri="{FF2B5EF4-FFF2-40B4-BE49-F238E27FC236}">
                    <a16:creationId xmlns:a16="http://schemas.microsoft.com/office/drawing/2014/main" id="{5DCCF842-2F35-7DB5-7C93-FC4EB377C907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Text Box 3036">
                <a:extLst>
                  <a:ext uri="{FF2B5EF4-FFF2-40B4-BE49-F238E27FC236}">
                    <a16:creationId xmlns:a16="http://schemas.microsoft.com/office/drawing/2014/main" id="{9184A4E8-D190-A244-68A8-3D3327FBF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9" name="enteric system">
            <a:extLst>
              <a:ext uri="{FF2B5EF4-FFF2-40B4-BE49-F238E27FC236}">
                <a16:creationId xmlns:a16="http://schemas.microsoft.com/office/drawing/2014/main" id="{3224A17C-0F58-EFBB-9FA5-D416FEB5868E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90" name="ENTERIC SYSTEM">
              <a:extLst>
                <a:ext uri="{FF2B5EF4-FFF2-40B4-BE49-F238E27FC236}">
                  <a16:creationId xmlns:a16="http://schemas.microsoft.com/office/drawing/2014/main" id="{32C40D8B-EFC0-7208-CD29-D434F71ADB01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E2E28396-8E7E-E038-3082-DF0D7720863F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5837431-841C-B2ED-3235-AD7D570ABDCE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7" name="nucleus - vestibular nuclei">
            <a:extLst>
              <a:ext uri="{FF2B5EF4-FFF2-40B4-BE49-F238E27FC236}">
                <a16:creationId xmlns:a16="http://schemas.microsoft.com/office/drawing/2014/main" id="{9B7B5BC5-2FDF-2A5F-81E6-1F693B059539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5" name="nucleus - cochlear nuclei">
            <a:extLst>
              <a:ext uri="{FF2B5EF4-FFF2-40B4-BE49-F238E27FC236}">
                <a16:creationId xmlns:a16="http://schemas.microsoft.com/office/drawing/2014/main" id="{B91EFC28-6F16-0728-B53C-DADE6CBB8B5E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4" name="nucleus - superior salivatory nucleus (SSN)">
            <a:extLst>
              <a:ext uri="{FF2B5EF4-FFF2-40B4-BE49-F238E27FC236}">
                <a16:creationId xmlns:a16="http://schemas.microsoft.com/office/drawing/2014/main" id="{BFCB7EA6-528A-614E-C2D9-AD6DA53BE058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6" name="nucleus - inferior salivatory nucleus (ISN)">
            <a:extLst>
              <a:ext uri="{FF2B5EF4-FFF2-40B4-BE49-F238E27FC236}">
                <a16:creationId xmlns:a16="http://schemas.microsoft.com/office/drawing/2014/main" id="{DAEBC370-B31C-BC8A-F92F-2D8DAA31AD54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0" name="VLM">
            <a:extLst>
              <a:ext uri="{FF2B5EF4-FFF2-40B4-BE49-F238E27FC236}">
                <a16:creationId xmlns:a16="http://schemas.microsoft.com/office/drawing/2014/main" id="{66BA0FEF-40E6-D432-F018-262488933A81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1" name="nucleus - vestibular nuclei">
            <a:extLst>
              <a:ext uri="{FF2B5EF4-FFF2-40B4-BE49-F238E27FC236}">
                <a16:creationId xmlns:a16="http://schemas.microsoft.com/office/drawing/2014/main" id="{7DD54B9F-1B4F-A9DD-0C0A-6C3F45116D9D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2" name="nucleus - inferior salivatory nucleus (ISN)">
            <a:extLst>
              <a:ext uri="{FF2B5EF4-FFF2-40B4-BE49-F238E27FC236}">
                <a16:creationId xmlns:a16="http://schemas.microsoft.com/office/drawing/2014/main" id="{808B0548-6E0B-B66B-4FEA-6881CBCD0BBC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93" name="organ group - endocrine pancreas">
            <a:extLst>
              <a:ext uri="{FF2B5EF4-FFF2-40B4-BE49-F238E27FC236}">
                <a16:creationId xmlns:a16="http://schemas.microsoft.com/office/drawing/2014/main" id="{F4C4EC5F-4343-10AC-035C-0E67EEA65263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496" name="organ - endocrine pancreas">
              <a:extLst>
                <a:ext uri="{FF2B5EF4-FFF2-40B4-BE49-F238E27FC236}">
                  <a16:creationId xmlns:a16="http://schemas.microsoft.com/office/drawing/2014/main" id="{2908E56F-3D01-7E0D-E7D0-2BA3A862FC21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497" name="FTU - endocrine pancreas">
              <a:extLst>
                <a:ext uri="{FF2B5EF4-FFF2-40B4-BE49-F238E27FC236}">
                  <a16:creationId xmlns:a16="http://schemas.microsoft.com/office/drawing/2014/main" id="{268F596D-6011-B01C-AE8B-5CE83286B36A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98" name="dock">
              <a:extLst>
                <a:ext uri="{FF2B5EF4-FFF2-40B4-BE49-F238E27FC236}">
                  <a16:creationId xmlns:a16="http://schemas.microsoft.com/office/drawing/2014/main" id="{C434AA90-CDDD-93EB-5482-3A7D72088A5C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520" name="Text Box 3086">
                <a:extLst>
                  <a:ext uri="{FF2B5EF4-FFF2-40B4-BE49-F238E27FC236}">
                    <a16:creationId xmlns:a16="http://schemas.microsoft.com/office/drawing/2014/main" id="{99180E5D-C74B-77D3-64C2-036A18D6B09C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86">
                <a:extLst>
                  <a:ext uri="{FF2B5EF4-FFF2-40B4-BE49-F238E27FC236}">
                    <a16:creationId xmlns:a16="http://schemas.microsoft.com/office/drawing/2014/main" id="{79DAB2EA-3654-4D9B-FEC8-7190DFBDFDC9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 Box 3086">
                <a:extLst>
                  <a:ext uri="{FF2B5EF4-FFF2-40B4-BE49-F238E27FC236}">
                    <a16:creationId xmlns:a16="http://schemas.microsoft.com/office/drawing/2014/main" id="{9F2A3CAA-719B-9357-A66D-613A2458955A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24" name="FTU - endocrine pancreas">
            <a:extLst>
              <a:ext uri="{FF2B5EF4-FFF2-40B4-BE49-F238E27FC236}">
                <a16:creationId xmlns:a16="http://schemas.microsoft.com/office/drawing/2014/main" id="{4BE0DC2B-176A-18D5-4FCF-260C191C2F5B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5" name="Text Box 3086">
            <a:extLst>
              <a:ext uri="{FF2B5EF4-FFF2-40B4-BE49-F238E27FC236}">
                <a16:creationId xmlns:a16="http://schemas.microsoft.com/office/drawing/2014/main" id="{45C0A85F-CAED-6D76-4F9D-4872A68762B5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6" name="Text Box 3086">
            <a:extLst>
              <a:ext uri="{FF2B5EF4-FFF2-40B4-BE49-F238E27FC236}">
                <a16:creationId xmlns:a16="http://schemas.microsoft.com/office/drawing/2014/main" id="{F2989F81-03B8-389B-DAD7-A30B7F3675B9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7" name="Text Box 3086">
            <a:extLst>
              <a:ext uri="{FF2B5EF4-FFF2-40B4-BE49-F238E27FC236}">
                <a16:creationId xmlns:a16="http://schemas.microsoft.com/office/drawing/2014/main" id="{3FFD614A-1F71-4724-89F4-CD2A5CAB9143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28" name="organ group - heart">
            <a:extLst>
              <a:ext uri="{FF2B5EF4-FFF2-40B4-BE49-F238E27FC236}">
                <a16:creationId xmlns:a16="http://schemas.microsoft.com/office/drawing/2014/main" id="{AC67C891-2588-CE5B-481F-D4E1582CA098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530" name="organ - heart">
              <a:extLst>
                <a:ext uri="{FF2B5EF4-FFF2-40B4-BE49-F238E27FC236}">
                  <a16:creationId xmlns:a16="http://schemas.microsoft.com/office/drawing/2014/main" id="{B3ABE53C-8112-C293-529C-76D97B5556C6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1" name="dock vascular">
              <a:extLst>
                <a:ext uri="{FF2B5EF4-FFF2-40B4-BE49-F238E27FC236}">
                  <a16:creationId xmlns:a16="http://schemas.microsoft.com/office/drawing/2014/main" id="{460C0040-DB52-91F3-622D-95B7A2EF0FD5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592" name="Text Box 3070">
                <a:extLst>
                  <a:ext uri="{FF2B5EF4-FFF2-40B4-BE49-F238E27FC236}">
                    <a16:creationId xmlns:a16="http://schemas.microsoft.com/office/drawing/2014/main" id="{DBAF1E23-E79C-0098-C2A4-888C61A007F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5" name="Text Box 3036">
                <a:extLst>
                  <a:ext uri="{FF2B5EF4-FFF2-40B4-BE49-F238E27FC236}">
                    <a16:creationId xmlns:a16="http://schemas.microsoft.com/office/drawing/2014/main" id="{8804EC64-357B-5805-D216-7F895E917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6" name="Text Box 3036">
                <a:extLst>
                  <a:ext uri="{FF2B5EF4-FFF2-40B4-BE49-F238E27FC236}">
                    <a16:creationId xmlns:a16="http://schemas.microsoft.com/office/drawing/2014/main" id="{BE94467E-9F86-A165-C363-6E45C8A5C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" name="FTU - right atrium">
              <a:extLst>
                <a:ext uri="{FF2B5EF4-FFF2-40B4-BE49-F238E27FC236}">
                  <a16:creationId xmlns:a16="http://schemas.microsoft.com/office/drawing/2014/main" id="{DAA0BC5B-8513-16B4-3DB6-AC69B2AE1B90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565" name="FTU - right atrium">
                <a:extLst>
                  <a:ext uri="{FF2B5EF4-FFF2-40B4-BE49-F238E27FC236}">
                    <a16:creationId xmlns:a16="http://schemas.microsoft.com/office/drawing/2014/main" id="{271DBD80-6385-10D1-5398-B2CD54BAD294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0D7E0419-DCD3-7113-6265-ECF439DA69FE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2A7A3CE4-43E6-43F7-6E1A-B84AA667547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85FCD215-BF0F-50BE-C119-AAD3286C7F6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1" name="Text Box 3086">
                  <a:extLst>
                    <a:ext uri="{FF2B5EF4-FFF2-40B4-BE49-F238E27FC236}">
                      <a16:creationId xmlns:a16="http://schemas.microsoft.com/office/drawing/2014/main" id="{82BAA1C9-9A58-0128-0AA0-1D49C98309B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3" name="FTU - right ventricle">
              <a:extLst>
                <a:ext uri="{FF2B5EF4-FFF2-40B4-BE49-F238E27FC236}">
                  <a16:creationId xmlns:a16="http://schemas.microsoft.com/office/drawing/2014/main" id="{F3B510AB-74F6-329F-BDDE-087CCA3B294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557" name="FTU - right ventricle">
                <a:extLst>
                  <a:ext uri="{FF2B5EF4-FFF2-40B4-BE49-F238E27FC236}">
                    <a16:creationId xmlns:a16="http://schemas.microsoft.com/office/drawing/2014/main" id="{20997072-6676-3B5C-7633-F7057C8A2CF0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2ED359D-FABA-32AD-EB62-5A573993B1B0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B59E77D0-7FCC-4FBE-0B1A-6194457B265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BF1FD59C-CDB1-32EE-28C2-53C85516A1A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EB5F1BB6-2C15-900A-6411-A60AFF50755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4" name="FTU - left atrium">
              <a:extLst>
                <a:ext uri="{FF2B5EF4-FFF2-40B4-BE49-F238E27FC236}">
                  <a16:creationId xmlns:a16="http://schemas.microsoft.com/office/drawing/2014/main" id="{65682D0F-A2E4-7579-9E15-28192E8D8336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547" name="FTU - left atrium">
                <a:extLst>
                  <a:ext uri="{FF2B5EF4-FFF2-40B4-BE49-F238E27FC236}">
                    <a16:creationId xmlns:a16="http://schemas.microsoft.com/office/drawing/2014/main" id="{62B2017C-0E12-9937-8AC0-661D7705335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548" name="dock">
                <a:extLst>
                  <a:ext uri="{FF2B5EF4-FFF2-40B4-BE49-F238E27FC236}">
                    <a16:creationId xmlns:a16="http://schemas.microsoft.com/office/drawing/2014/main" id="{C3CD90E3-D5C9-28CA-C0A6-58EB2B98D40E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FB55C1E4-0C86-8368-1C5E-45937091C0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4" name="Text Box 3086">
                  <a:extLst>
                    <a:ext uri="{FF2B5EF4-FFF2-40B4-BE49-F238E27FC236}">
                      <a16:creationId xmlns:a16="http://schemas.microsoft.com/office/drawing/2014/main" id="{EEF6B37A-FE84-E9F8-FF67-060DB4777A8E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6" name="Text Box 3086">
                  <a:extLst>
                    <a:ext uri="{FF2B5EF4-FFF2-40B4-BE49-F238E27FC236}">
                      <a16:creationId xmlns:a16="http://schemas.microsoft.com/office/drawing/2014/main" id="{45848F4E-F7D7-BDBE-630D-81F9309C19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8" name="FTU - left ventricle">
              <a:extLst>
                <a:ext uri="{FF2B5EF4-FFF2-40B4-BE49-F238E27FC236}">
                  <a16:creationId xmlns:a16="http://schemas.microsoft.com/office/drawing/2014/main" id="{F59F7C90-E6BC-9051-1357-52B5E9036D85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540" name="FTU - left ventricle">
                <a:extLst>
                  <a:ext uri="{FF2B5EF4-FFF2-40B4-BE49-F238E27FC236}">
                    <a16:creationId xmlns:a16="http://schemas.microsoft.com/office/drawing/2014/main" id="{5CDC7CD7-308E-95BB-76E0-CC72DB425368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541" name="dock">
                <a:extLst>
                  <a:ext uri="{FF2B5EF4-FFF2-40B4-BE49-F238E27FC236}">
                    <a16:creationId xmlns:a16="http://schemas.microsoft.com/office/drawing/2014/main" id="{459D32A0-7E59-81E4-BF70-CA28A63C10E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542" name="Text Box 3086">
                  <a:extLst>
                    <a:ext uri="{FF2B5EF4-FFF2-40B4-BE49-F238E27FC236}">
                      <a16:creationId xmlns:a16="http://schemas.microsoft.com/office/drawing/2014/main" id="{C16D50F6-3E27-49FB-1A61-191D6B1D178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7585B076-1DEE-F212-5F9E-85F915373A5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998644F9-6B12-FB85-F40E-632B60C8ABF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597" name="Text Box 3034">
            <a:extLst>
              <a:ext uri="{FF2B5EF4-FFF2-40B4-BE49-F238E27FC236}">
                <a16:creationId xmlns:a16="http://schemas.microsoft.com/office/drawing/2014/main" id="{41FADC88-0B9F-73FD-822E-B022C1DB628F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2BAF66A2-262F-EAEB-0C2F-FED633F0B15D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616" name="Text Box 3035">
              <a:extLst>
                <a:ext uri="{FF2B5EF4-FFF2-40B4-BE49-F238E27FC236}">
                  <a16:creationId xmlns:a16="http://schemas.microsoft.com/office/drawing/2014/main" id="{7A530FF9-78D0-AFF4-AED1-53876187E158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7" name="Text Box 3087">
              <a:extLst>
                <a:ext uri="{FF2B5EF4-FFF2-40B4-BE49-F238E27FC236}">
                  <a16:creationId xmlns:a16="http://schemas.microsoft.com/office/drawing/2014/main" id="{569BD1BD-5253-1608-1D92-7A12E47D039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18" name="FTU - aortic arch">
            <a:extLst>
              <a:ext uri="{FF2B5EF4-FFF2-40B4-BE49-F238E27FC236}">
                <a16:creationId xmlns:a16="http://schemas.microsoft.com/office/drawing/2014/main" id="{4B1D01B6-3518-9A48-9514-F2393B72E682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619" name="FTU - aortic arch">
              <a:extLst>
                <a:ext uri="{FF2B5EF4-FFF2-40B4-BE49-F238E27FC236}">
                  <a16:creationId xmlns:a16="http://schemas.microsoft.com/office/drawing/2014/main" id="{9A83F795-4CDE-A2E8-B00F-BD67649A840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0" name="chemoreceptor">
              <a:extLst>
                <a:ext uri="{FF2B5EF4-FFF2-40B4-BE49-F238E27FC236}">
                  <a16:creationId xmlns:a16="http://schemas.microsoft.com/office/drawing/2014/main" id="{4DD0E7CB-6028-6CEF-EA06-44D347C17C7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23" name="baroreceptor">
              <a:extLst>
                <a:ext uri="{FF2B5EF4-FFF2-40B4-BE49-F238E27FC236}">
                  <a16:creationId xmlns:a16="http://schemas.microsoft.com/office/drawing/2014/main" id="{A9790D45-39B3-91CF-3DBA-762D48538937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24" name="link">
              <a:extLst>
                <a:ext uri="{FF2B5EF4-FFF2-40B4-BE49-F238E27FC236}">
                  <a16:creationId xmlns:a16="http://schemas.microsoft.com/office/drawing/2014/main" id="{6926742C-581A-FF10-B315-0968A434B5B8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44" name="Star: 5 Points 2730">
                <a:hlinkClick r:id="rId95"/>
                <a:extLst>
                  <a:ext uri="{FF2B5EF4-FFF2-40B4-BE49-F238E27FC236}">
                    <a16:creationId xmlns:a16="http://schemas.microsoft.com/office/drawing/2014/main" id="{76B90B91-2504-9621-9BFF-6E53D10F5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" name="Star: 5 Points 2731">
                <a:hlinkClick r:id="rId96"/>
                <a:extLst>
                  <a:ext uri="{FF2B5EF4-FFF2-40B4-BE49-F238E27FC236}">
                    <a16:creationId xmlns:a16="http://schemas.microsoft.com/office/drawing/2014/main" id="{203DDE28-CD7B-ADFF-2AB0-400156BBF4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6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431A55EC-1B55-6838-F92B-C1A30650DC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5" name="link">
              <a:extLst>
                <a:ext uri="{FF2B5EF4-FFF2-40B4-BE49-F238E27FC236}">
                  <a16:creationId xmlns:a16="http://schemas.microsoft.com/office/drawing/2014/main" id="{CAAD610D-CD2F-B941-89B7-F72A656D075E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41" name="Star: 5 Points 2730">
                <a:hlinkClick r:id="rId97"/>
                <a:extLst>
                  <a:ext uri="{FF2B5EF4-FFF2-40B4-BE49-F238E27FC236}">
                    <a16:creationId xmlns:a16="http://schemas.microsoft.com/office/drawing/2014/main" id="{5935763F-881A-AD6B-6D57-589A797E9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Star: 5 Points 2731">
                <a:hlinkClick r:id="rId98"/>
                <a:extLst>
                  <a:ext uri="{FF2B5EF4-FFF2-40B4-BE49-F238E27FC236}">
                    <a16:creationId xmlns:a16="http://schemas.microsoft.com/office/drawing/2014/main" id="{E8B7A747-FB40-D5A7-1D6D-5475ABD31E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C3B7B577-2BEE-1383-FC8C-8B8CDA0CA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0" name="dock">
              <a:extLst>
                <a:ext uri="{FF2B5EF4-FFF2-40B4-BE49-F238E27FC236}">
                  <a16:creationId xmlns:a16="http://schemas.microsoft.com/office/drawing/2014/main" id="{450BF207-D9DB-E6D6-86F0-1A1049ED4C3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37" name="Text Box 3086">
                <a:extLst>
                  <a:ext uri="{FF2B5EF4-FFF2-40B4-BE49-F238E27FC236}">
                    <a16:creationId xmlns:a16="http://schemas.microsoft.com/office/drawing/2014/main" id="{8934D000-8414-D83C-0AE3-F08D6ABD76B6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" name="Text Box 3086">
                <a:extLst>
                  <a:ext uri="{FF2B5EF4-FFF2-40B4-BE49-F238E27FC236}">
                    <a16:creationId xmlns:a16="http://schemas.microsoft.com/office/drawing/2014/main" id="{022D0BEB-D19D-D7F5-575A-4B4C1D8D107A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" name="Text Box 3086">
                <a:extLst>
                  <a:ext uri="{FF2B5EF4-FFF2-40B4-BE49-F238E27FC236}">
                    <a16:creationId xmlns:a16="http://schemas.microsoft.com/office/drawing/2014/main" id="{8CA157F6-81FC-911D-27B5-8D644199B3A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2" name="dock">
              <a:extLst>
                <a:ext uri="{FF2B5EF4-FFF2-40B4-BE49-F238E27FC236}">
                  <a16:creationId xmlns:a16="http://schemas.microsoft.com/office/drawing/2014/main" id="{057853F3-B3E9-DB11-C021-0CE84CA1A26F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33" name="Text Box 3086">
                <a:extLst>
                  <a:ext uri="{FF2B5EF4-FFF2-40B4-BE49-F238E27FC236}">
                    <a16:creationId xmlns:a16="http://schemas.microsoft.com/office/drawing/2014/main" id="{0AED9621-C8B2-6791-7C8B-B30F34298668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" name="Text Box 3086">
                <a:extLst>
                  <a:ext uri="{FF2B5EF4-FFF2-40B4-BE49-F238E27FC236}">
                    <a16:creationId xmlns:a16="http://schemas.microsoft.com/office/drawing/2014/main" id="{CE0AA6A2-8CD0-CD73-FE25-97241C5783F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" name="Text Box 3086">
                <a:extLst>
                  <a:ext uri="{FF2B5EF4-FFF2-40B4-BE49-F238E27FC236}">
                    <a16:creationId xmlns:a16="http://schemas.microsoft.com/office/drawing/2014/main" id="{18311627-7D7F-DE5F-3DDE-D7556008D95C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7" name="organ - lungs">
            <a:extLst>
              <a:ext uri="{FF2B5EF4-FFF2-40B4-BE49-F238E27FC236}">
                <a16:creationId xmlns:a16="http://schemas.microsoft.com/office/drawing/2014/main" id="{344498A0-B723-14E4-4752-E7498D06338B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648" name="organ - lungs">
              <a:extLst>
                <a:ext uri="{FF2B5EF4-FFF2-40B4-BE49-F238E27FC236}">
                  <a16:creationId xmlns:a16="http://schemas.microsoft.com/office/drawing/2014/main" id="{9FF42ACC-6B0B-473D-27AB-A1F5E7E4EE3B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primary bronchus">
              <a:extLst>
                <a:ext uri="{FF2B5EF4-FFF2-40B4-BE49-F238E27FC236}">
                  <a16:creationId xmlns:a16="http://schemas.microsoft.com/office/drawing/2014/main" id="{ADD5D818-BD3C-670F-867A-77878312089B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2217" name="FTU - primary bronchus">
                <a:extLst>
                  <a:ext uri="{FF2B5EF4-FFF2-40B4-BE49-F238E27FC236}">
                    <a16:creationId xmlns:a16="http://schemas.microsoft.com/office/drawing/2014/main" id="{AB4F62EF-7DA8-4A5D-484E-4CBDB1F730D7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218" name="dock">
                <a:extLst>
                  <a:ext uri="{FF2B5EF4-FFF2-40B4-BE49-F238E27FC236}">
                    <a16:creationId xmlns:a16="http://schemas.microsoft.com/office/drawing/2014/main" id="{D282BFB7-BF61-37E0-CC64-EC15EBDA974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24" name="Text Box 3086">
                  <a:extLst>
                    <a:ext uri="{FF2B5EF4-FFF2-40B4-BE49-F238E27FC236}">
                      <a16:creationId xmlns:a16="http://schemas.microsoft.com/office/drawing/2014/main" id="{341098FD-9709-7578-1CFE-1E12859A997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27C6E647-A974-008B-7B2C-43687AB78A1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D1E3CF99-E59A-E2F6-0BB6-A07993DCD1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9" name="link">
                <a:extLst>
                  <a:ext uri="{FF2B5EF4-FFF2-40B4-BE49-F238E27FC236}">
                    <a16:creationId xmlns:a16="http://schemas.microsoft.com/office/drawing/2014/main" id="{CCB464A6-EAA6-2816-2E0E-7F48208B8DF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20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85E1CE5E-B5A4-E7B6-FAAE-0AF707F769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EA09B8C8-4FCC-E719-1654-002B7E4C0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02DA9E08-55B4-76B4-0C8B-E0CF0E248F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lobar bronchus">
              <a:extLst>
                <a:ext uri="{FF2B5EF4-FFF2-40B4-BE49-F238E27FC236}">
                  <a16:creationId xmlns:a16="http://schemas.microsoft.com/office/drawing/2014/main" id="{C68C999F-7D7E-5DBA-0F1B-0D760B3B798A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166" name="FTU - lobar bronchus">
                <a:extLst>
                  <a:ext uri="{FF2B5EF4-FFF2-40B4-BE49-F238E27FC236}">
                    <a16:creationId xmlns:a16="http://schemas.microsoft.com/office/drawing/2014/main" id="{BCFA46AF-7AF9-1F8E-E091-48167112F44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D04F9063-9A29-1843-2BB5-0DB7DBFFF246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447" name="Text Box 3086">
                  <a:extLst>
                    <a:ext uri="{FF2B5EF4-FFF2-40B4-BE49-F238E27FC236}">
                      <a16:creationId xmlns:a16="http://schemas.microsoft.com/office/drawing/2014/main" id="{6F67AE0F-D304-89C6-3FBA-34A22BF2E85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83C66882-D702-8FE9-8EBF-3462B23CF2B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55ACABAC-4925-EA97-8C4D-FF852E60D21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B24E8D72-1490-E183-D87E-85E6D1FE8908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173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E9523B5F-C1BA-7ADA-6521-9BEC94CC4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45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AB36D310-849B-38FE-FEA3-38D407C219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46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42695424-09F9-EB83-989B-EF8CADF18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segmental bronchus">
              <a:extLst>
                <a:ext uri="{FF2B5EF4-FFF2-40B4-BE49-F238E27FC236}">
                  <a16:creationId xmlns:a16="http://schemas.microsoft.com/office/drawing/2014/main" id="{1593D218-3366-086B-65F2-700053ADD43C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766" name="FTU - segmental bronchus">
                <a:extLst>
                  <a:ext uri="{FF2B5EF4-FFF2-40B4-BE49-F238E27FC236}">
                    <a16:creationId xmlns:a16="http://schemas.microsoft.com/office/drawing/2014/main" id="{BBC79335-0458-E1E9-2B15-628C1A235B79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5B5B570F-4ADA-59BF-93CE-276078E8D717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723C756A-4AF4-165A-DFA8-DFA3141F302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4F3C929A-6B8D-63FA-E5A0-210206E2B5A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9C39F2A6-BD21-2CE6-DEDA-ACFA59D3B8B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7C5E76B8-E6C4-6FA2-2420-56204D42E0D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15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62B91148-89BE-2C82-4357-2E8764B0D4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35EDE28-AB9D-D882-EC07-11FA9789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9EBC9930-26E3-26D3-1219-A85CDAAA04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primary bronchiole">
              <a:extLst>
                <a:ext uri="{FF2B5EF4-FFF2-40B4-BE49-F238E27FC236}">
                  <a16:creationId xmlns:a16="http://schemas.microsoft.com/office/drawing/2014/main" id="{0AD6647F-8014-90FB-49D4-95A2484B243B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757" name="FTU - primary bronchiole">
                <a:extLst>
                  <a:ext uri="{FF2B5EF4-FFF2-40B4-BE49-F238E27FC236}">
                    <a16:creationId xmlns:a16="http://schemas.microsoft.com/office/drawing/2014/main" id="{62E07524-5DAA-D8D6-79BC-0253C97CF2DC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77377FA1-7F01-CAFC-90F7-8EF2CCEF5833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11BB6620-BE02-BBE3-DFD8-CDD267D83EE2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FB6C1319-A58A-833F-1039-67E848D37EA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7F92C6F-4C70-327C-E6AC-C16E4FB284D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C46479E-DF8E-7037-7BD5-65FA07C97B21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DDB20CD4-3046-F997-288B-F565103C9B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974CE6FF-F1A9-EA30-60D6-D1B9F95AE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FC2A04E-78C7-AD6B-7666-EB412205D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conducting bronchiole">
              <a:extLst>
                <a:ext uri="{FF2B5EF4-FFF2-40B4-BE49-F238E27FC236}">
                  <a16:creationId xmlns:a16="http://schemas.microsoft.com/office/drawing/2014/main" id="{8A45A374-7A19-1C16-64E1-0151DE7E9DF0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748" name="FTU - conducting bronchiole">
                <a:extLst>
                  <a:ext uri="{FF2B5EF4-FFF2-40B4-BE49-F238E27FC236}">
                    <a16:creationId xmlns:a16="http://schemas.microsoft.com/office/drawing/2014/main" id="{A70BD409-5F32-4577-ECDA-7534C41874EA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024560B1-7AAC-9F62-9174-BDD30C91D109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347F484D-4A99-4AFC-2453-4DCD0CE3142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7280DD62-245E-5D14-7078-BEC19769A17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5660D574-B87B-C8EF-B6A9-80964A0FD29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ADB71CE9-35AE-90CF-07FD-D5884EDDD7E6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751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15E48048-1F9A-1D49-E971-78B0418830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4D36D93-8C7B-3142-4C28-3FE3F00794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9361358-D322-5BC6-2727-35ED38E5C3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terminal bronchiole">
              <a:extLst>
                <a:ext uri="{FF2B5EF4-FFF2-40B4-BE49-F238E27FC236}">
                  <a16:creationId xmlns:a16="http://schemas.microsoft.com/office/drawing/2014/main" id="{6FF07DBD-18AB-F9BE-27E9-64E7349760C6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737" name="FTU - terminal bronchiole">
                <a:extLst>
                  <a:ext uri="{FF2B5EF4-FFF2-40B4-BE49-F238E27FC236}">
                    <a16:creationId xmlns:a16="http://schemas.microsoft.com/office/drawing/2014/main" id="{BB3409D2-D141-0CA2-DBF0-42B8AC8B8200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88328729-70F4-925A-CEDC-115D93BB15B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326D274F-4A30-C8DD-76D9-EF8A426CF3A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B465F588-0069-2071-E17D-343325E4614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AC3A8E35-6DFD-7876-626E-77C3795148C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2CF3C738-7F4A-A019-86F2-D2B18A1CE83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740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35CA8559-69AF-7E0F-C1A1-ECB100A2B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4E71A76B-A855-0863-C036-5BD264974A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55F8DA45-6EE5-EC2C-B90A-2B74A7171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7" name="FTU - respiratory bronchiole">
              <a:extLst>
                <a:ext uri="{FF2B5EF4-FFF2-40B4-BE49-F238E27FC236}">
                  <a16:creationId xmlns:a16="http://schemas.microsoft.com/office/drawing/2014/main" id="{C90F7241-908A-B1EA-7F19-61CB73A5AB72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727" name="FTU - respiratory bronchiole">
                <a:extLst>
                  <a:ext uri="{FF2B5EF4-FFF2-40B4-BE49-F238E27FC236}">
                    <a16:creationId xmlns:a16="http://schemas.microsoft.com/office/drawing/2014/main" id="{93B05987-451C-35ED-FC80-D87C88340771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6600CF8A-EDC5-973B-3328-020A76AA6B0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F0288EC-3BF9-C2CD-A2D2-F011F757161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2AD6C9F0-C818-9CB9-488D-629D45F9FCC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8E971601-9827-041C-FBC7-6EE939D0A11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3EC93FD5-0998-6F11-5BE9-53678E410E89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730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CB257CBD-72AF-3503-4AC9-E21EAD1346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DBDDC973-1176-8A93-361D-CE62768A56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3A32AD9B-075F-BD61-0D0B-113258C904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8" name="FTU - alveolar duct">
              <a:extLst>
                <a:ext uri="{FF2B5EF4-FFF2-40B4-BE49-F238E27FC236}">
                  <a16:creationId xmlns:a16="http://schemas.microsoft.com/office/drawing/2014/main" id="{FEEBCCCC-78C7-756F-E3CA-661440C0EF82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692" name="FTU - alveolar duct">
                <a:extLst>
                  <a:ext uri="{FF2B5EF4-FFF2-40B4-BE49-F238E27FC236}">
                    <a16:creationId xmlns:a16="http://schemas.microsoft.com/office/drawing/2014/main" id="{40A25486-3542-83EC-8B0E-766ED292A08D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707" name="dock">
                <a:extLst>
                  <a:ext uri="{FF2B5EF4-FFF2-40B4-BE49-F238E27FC236}">
                    <a16:creationId xmlns:a16="http://schemas.microsoft.com/office/drawing/2014/main" id="{A3EAB9C6-1765-A0BA-9E69-BF004BF79C00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B320B13E-A7CC-2EC7-424A-79F11E2A2CE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" name="Text Box 3086">
                  <a:extLst>
                    <a:ext uri="{FF2B5EF4-FFF2-40B4-BE49-F238E27FC236}">
                      <a16:creationId xmlns:a16="http://schemas.microsoft.com/office/drawing/2014/main" id="{435899DD-2B7C-3772-3ED5-1764B13DA28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4" name="Text Box 3086">
                  <a:extLst>
                    <a:ext uri="{FF2B5EF4-FFF2-40B4-BE49-F238E27FC236}">
                      <a16:creationId xmlns:a16="http://schemas.microsoft.com/office/drawing/2014/main" id="{E93F47E7-2DD7-D24D-16A3-8774B0D01F7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8" name="link">
                <a:extLst>
                  <a:ext uri="{FF2B5EF4-FFF2-40B4-BE49-F238E27FC236}">
                    <a16:creationId xmlns:a16="http://schemas.microsoft.com/office/drawing/2014/main" id="{506DED2A-727A-4FC8-1C9C-5A82C227AC3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B85A34BC-75B7-4CF1-953E-DD5B16B73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951A7AD2-4A01-B6D7-F485-D67B64319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1FCAF678-0D4C-613B-4BC2-7A97DD5744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" name="FTU - alveolus">
              <a:extLst>
                <a:ext uri="{FF2B5EF4-FFF2-40B4-BE49-F238E27FC236}">
                  <a16:creationId xmlns:a16="http://schemas.microsoft.com/office/drawing/2014/main" id="{310EC5D5-3819-9894-8EAE-3FA72D8FF2EC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78" name="FTU - alveolus">
                <a:extLst>
                  <a:ext uri="{FF2B5EF4-FFF2-40B4-BE49-F238E27FC236}">
                    <a16:creationId xmlns:a16="http://schemas.microsoft.com/office/drawing/2014/main" id="{A784D41E-6A07-7C3A-0AE7-347C307C951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79" name="dock">
                <a:extLst>
                  <a:ext uri="{FF2B5EF4-FFF2-40B4-BE49-F238E27FC236}">
                    <a16:creationId xmlns:a16="http://schemas.microsoft.com/office/drawing/2014/main" id="{3F2E2468-0FA8-3872-1049-9059754AF7D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8F3A36BE-D5F5-7D1E-ECC1-79A8BACB242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E77F492C-19A7-1A38-941B-D6A6F902C88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" name="Text Box 3086">
                  <a:extLst>
                    <a:ext uri="{FF2B5EF4-FFF2-40B4-BE49-F238E27FC236}">
                      <a16:creationId xmlns:a16="http://schemas.microsoft.com/office/drawing/2014/main" id="{52D59075-C329-1462-4C7F-7D8C691FA12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" name="link">
                <a:extLst>
                  <a:ext uri="{FF2B5EF4-FFF2-40B4-BE49-F238E27FC236}">
                    <a16:creationId xmlns:a16="http://schemas.microsoft.com/office/drawing/2014/main" id="{BE3FE339-27DD-45C8-AA59-C6887C9118B3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692D3295-0084-5D7A-DA84-4B0D038DFE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542F1281-0334-B4CD-4AD6-F8871D0BE2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CADBD34-DB5F-4970-5652-E6C4C8F6D1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" name="dock - vascular">
              <a:extLst>
                <a:ext uri="{FF2B5EF4-FFF2-40B4-BE49-F238E27FC236}">
                  <a16:creationId xmlns:a16="http://schemas.microsoft.com/office/drawing/2014/main" id="{CD60C3BC-4512-179B-D778-F093EB02A589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675" name="Text Box 3070">
                <a:extLst>
                  <a:ext uri="{FF2B5EF4-FFF2-40B4-BE49-F238E27FC236}">
                    <a16:creationId xmlns:a16="http://schemas.microsoft.com/office/drawing/2014/main" id="{5679108F-8ED1-BF40-34FD-9B9D4804B58B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" name="Text Box 3036">
                <a:extLst>
                  <a:ext uri="{FF2B5EF4-FFF2-40B4-BE49-F238E27FC236}">
                    <a16:creationId xmlns:a16="http://schemas.microsoft.com/office/drawing/2014/main" id="{BC751BBD-EF2F-3AC1-A9CC-1C12057C6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" name="Text Box 3036">
                <a:extLst>
                  <a:ext uri="{FF2B5EF4-FFF2-40B4-BE49-F238E27FC236}">
                    <a16:creationId xmlns:a16="http://schemas.microsoft.com/office/drawing/2014/main" id="{3A5A2CE6-8303-7230-1E9B-05E39460E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" name="FTU - endothelium">
              <a:extLst>
                <a:ext uri="{FF2B5EF4-FFF2-40B4-BE49-F238E27FC236}">
                  <a16:creationId xmlns:a16="http://schemas.microsoft.com/office/drawing/2014/main" id="{BB55F525-999C-B15A-7E96-26A0790E6466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665" name="FTU">
                <a:extLst>
                  <a:ext uri="{FF2B5EF4-FFF2-40B4-BE49-F238E27FC236}">
                    <a16:creationId xmlns:a16="http://schemas.microsoft.com/office/drawing/2014/main" id="{914A71DE-22B0-AD23-02AB-26929AD3B95C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666" name="Text Box 3086">
                <a:extLst>
                  <a:ext uri="{FF2B5EF4-FFF2-40B4-BE49-F238E27FC236}">
                    <a16:creationId xmlns:a16="http://schemas.microsoft.com/office/drawing/2014/main" id="{07FC098D-A41E-E242-6403-C64028CB4FAE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Text Box 3086">
                <a:extLst>
                  <a:ext uri="{FF2B5EF4-FFF2-40B4-BE49-F238E27FC236}">
                    <a16:creationId xmlns:a16="http://schemas.microsoft.com/office/drawing/2014/main" id="{DC3CBF65-7FE5-4C40-27DD-AB590361690D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Text Box 3086">
                <a:extLst>
                  <a:ext uri="{FF2B5EF4-FFF2-40B4-BE49-F238E27FC236}">
                    <a16:creationId xmlns:a16="http://schemas.microsoft.com/office/drawing/2014/main" id="{B9C82027-0EF0-2438-B31C-20B49D59C395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" name="Star: 5 Points 2730">
                <a:hlinkClick r:id="rId103"/>
                <a:extLst>
                  <a:ext uri="{FF2B5EF4-FFF2-40B4-BE49-F238E27FC236}">
                    <a16:creationId xmlns:a16="http://schemas.microsoft.com/office/drawing/2014/main" id="{DC53C73A-9CDD-5460-FCAE-B38ECA9419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3" name="Star: 5 Points 2731">
                <a:hlinkClick r:id="rId100"/>
                <a:extLst>
                  <a:ext uri="{FF2B5EF4-FFF2-40B4-BE49-F238E27FC236}">
                    <a16:creationId xmlns:a16="http://schemas.microsoft.com/office/drawing/2014/main" id="{28FFE3B7-798F-1B2C-6451-C797844C95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4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272498BA-AE3E-010E-EF3C-D91CA71AED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9" name="Group 2228">
            <a:extLst>
              <a:ext uri="{FF2B5EF4-FFF2-40B4-BE49-F238E27FC236}">
                <a16:creationId xmlns:a16="http://schemas.microsoft.com/office/drawing/2014/main" id="{C277D334-0B28-4B24-28F5-1ADB24C78E77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2230" name="FTU - sinoatrial node">
              <a:extLst>
                <a:ext uri="{FF2B5EF4-FFF2-40B4-BE49-F238E27FC236}">
                  <a16:creationId xmlns:a16="http://schemas.microsoft.com/office/drawing/2014/main" id="{30D3BBE9-1C46-EBD2-62F5-A6859340A73C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1" name="Text Box 3086">
              <a:extLst>
                <a:ext uri="{FF2B5EF4-FFF2-40B4-BE49-F238E27FC236}">
                  <a16:creationId xmlns:a16="http://schemas.microsoft.com/office/drawing/2014/main" id="{AC67FDD3-93F5-595A-5C5B-25FFD1B406A5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2" name="Text Box 3086">
              <a:extLst>
                <a:ext uri="{FF2B5EF4-FFF2-40B4-BE49-F238E27FC236}">
                  <a16:creationId xmlns:a16="http://schemas.microsoft.com/office/drawing/2014/main" id="{A0FEC964-6E2E-4C2F-7ADF-5F3633D467E4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3" name="Text Box 3086">
              <a:extLst>
                <a:ext uri="{FF2B5EF4-FFF2-40B4-BE49-F238E27FC236}">
                  <a16:creationId xmlns:a16="http://schemas.microsoft.com/office/drawing/2014/main" id="{BBAA9FB9-986D-C8F1-936E-3C65A2A32A28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34" name="Group 2233">
            <a:extLst>
              <a:ext uri="{FF2B5EF4-FFF2-40B4-BE49-F238E27FC236}">
                <a16:creationId xmlns:a16="http://schemas.microsoft.com/office/drawing/2014/main" id="{E850280B-3247-C469-4F0A-4D28B37043F2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2236" name="FTU - atrioventricular node">
              <a:extLst>
                <a:ext uri="{FF2B5EF4-FFF2-40B4-BE49-F238E27FC236}">
                  <a16:creationId xmlns:a16="http://schemas.microsoft.com/office/drawing/2014/main" id="{C17BE4DB-D5F8-7D9F-CD4F-F652774FBB76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2239" name="Text Box 3086">
              <a:extLst>
                <a:ext uri="{FF2B5EF4-FFF2-40B4-BE49-F238E27FC236}">
                  <a16:creationId xmlns:a16="http://schemas.microsoft.com/office/drawing/2014/main" id="{CF337DC0-B7FC-ED8D-9A8E-92623CF32234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88" name="Text Box 3086">
              <a:extLst>
                <a:ext uri="{FF2B5EF4-FFF2-40B4-BE49-F238E27FC236}">
                  <a16:creationId xmlns:a16="http://schemas.microsoft.com/office/drawing/2014/main" id="{9E4FC1F5-1E3D-A9BD-00ED-24484F893D7E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89" name="Text Box 3086">
              <a:extLst>
                <a:ext uri="{FF2B5EF4-FFF2-40B4-BE49-F238E27FC236}">
                  <a16:creationId xmlns:a16="http://schemas.microsoft.com/office/drawing/2014/main" id="{6090ABB2-18E4-1D46-53A0-C66136857E6D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90" name="Group 9089">
            <a:extLst>
              <a:ext uri="{FF2B5EF4-FFF2-40B4-BE49-F238E27FC236}">
                <a16:creationId xmlns:a16="http://schemas.microsoft.com/office/drawing/2014/main" id="{E4C2CD1F-FAEC-03ED-69DB-3341D12D8FC7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9091" name="FTU - LV myocyte">
              <a:extLst>
                <a:ext uri="{FF2B5EF4-FFF2-40B4-BE49-F238E27FC236}">
                  <a16:creationId xmlns:a16="http://schemas.microsoft.com/office/drawing/2014/main" id="{9622EDC5-1588-F83B-08E6-CCE93B93EDA4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92" name="Text Box 3086">
              <a:extLst>
                <a:ext uri="{FF2B5EF4-FFF2-40B4-BE49-F238E27FC236}">
                  <a16:creationId xmlns:a16="http://schemas.microsoft.com/office/drawing/2014/main" id="{B78A4CB4-1DD5-6D66-5A91-13DCB6BC6261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93" name="Text Box 3086">
              <a:extLst>
                <a:ext uri="{FF2B5EF4-FFF2-40B4-BE49-F238E27FC236}">
                  <a16:creationId xmlns:a16="http://schemas.microsoft.com/office/drawing/2014/main" id="{DE276FAF-57A7-E57D-D206-7E16A7DA9483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94" name="Text Box 3086">
              <a:extLst>
                <a:ext uri="{FF2B5EF4-FFF2-40B4-BE49-F238E27FC236}">
                  <a16:creationId xmlns:a16="http://schemas.microsoft.com/office/drawing/2014/main" id="{157641E4-4408-9388-7940-63ACECAB80AF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95" name="Group 9094">
            <a:extLst>
              <a:ext uri="{FF2B5EF4-FFF2-40B4-BE49-F238E27FC236}">
                <a16:creationId xmlns:a16="http://schemas.microsoft.com/office/drawing/2014/main" id="{E61AD6B7-8737-1082-7853-9FAAB9DEB907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9096" name="FTU - LV myocyte">
              <a:extLst>
                <a:ext uri="{FF2B5EF4-FFF2-40B4-BE49-F238E27FC236}">
                  <a16:creationId xmlns:a16="http://schemas.microsoft.com/office/drawing/2014/main" id="{FF92247F-0F56-07EC-9960-11D18163FA54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97" name="Text Box 3086">
              <a:extLst>
                <a:ext uri="{FF2B5EF4-FFF2-40B4-BE49-F238E27FC236}">
                  <a16:creationId xmlns:a16="http://schemas.microsoft.com/office/drawing/2014/main" id="{C9246EEC-7A54-754E-B136-4F3849DEF5FC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98" name="Text Box 3086">
              <a:extLst>
                <a:ext uri="{FF2B5EF4-FFF2-40B4-BE49-F238E27FC236}">
                  <a16:creationId xmlns:a16="http://schemas.microsoft.com/office/drawing/2014/main" id="{4CFD5AB8-28C9-6632-8025-8ADB783EDC57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99" name="Text Box 3086">
              <a:extLst>
                <a:ext uri="{FF2B5EF4-FFF2-40B4-BE49-F238E27FC236}">
                  <a16:creationId xmlns:a16="http://schemas.microsoft.com/office/drawing/2014/main" id="{C5B1B60F-8B87-A8B9-852F-6311E1C8456B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00" name="FTU">
            <a:extLst>
              <a:ext uri="{FF2B5EF4-FFF2-40B4-BE49-F238E27FC236}">
                <a16:creationId xmlns:a16="http://schemas.microsoft.com/office/drawing/2014/main" id="{D8EB9D5C-1499-8C9F-0544-9CCB4433CED2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9101" name="FTU - aortic arch">
            <a:extLst>
              <a:ext uri="{FF2B5EF4-FFF2-40B4-BE49-F238E27FC236}">
                <a16:creationId xmlns:a16="http://schemas.microsoft.com/office/drawing/2014/main" id="{2FBDB2D8-B8B8-21E1-6AB6-D1A881590AA0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102" name="Text Box 3086">
            <a:extLst>
              <a:ext uri="{FF2B5EF4-FFF2-40B4-BE49-F238E27FC236}">
                <a16:creationId xmlns:a16="http://schemas.microsoft.com/office/drawing/2014/main" id="{EFE674D8-5A3B-ADCF-CE32-C9321F0C0CD4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03" name="Text Box 3086">
            <a:extLst>
              <a:ext uri="{FF2B5EF4-FFF2-40B4-BE49-F238E27FC236}">
                <a16:creationId xmlns:a16="http://schemas.microsoft.com/office/drawing/2014/main" id="{FE9AAAC9-DD06-CBAD-1F55-B8880D1C55E3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04" name="Text Box 3086">
            <a:extLst>
              <a:ext uri="{FF2B5EF4-FFF2-40B4-BE49-F238E27FC236}">
                <a16:creationId xmlns:a16="http://schemas.microsoft.com/office/drawing/2014/main" id="{09107F8B-6939-18CA-B9D2-2B32FE57FEFA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05" name="Star: 5 Points 2730">
            <a:hlinkClick r:id="rId103"/>
            <a:extLst>
              <a:ext uri="{FF2B5EF4-FFF2-40B4-BE49-F238E27FC236}">
                <a16:creationId xmlns:a16="http://schemas.microsoft.com/office/drawing/2014/main" id="{6C8E519E-616A-281B-D6E0-03F5EEF63F3C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06" name="Star: 5 Points 2731">
            <a:hlinkClick r:id="rId100"/>
            <a:extLst>
              <a:ext uri="{FF2B5EF4-FFF2-40B4-BE49-F238E27FC236}">
                <a16:creationId xmlns:a16="http://schemas.microsoft.com/office/drawing/2014/main" id="{F729BC51-FE73-3F50-AC89-042994A5439C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07" name="Star: 5 Points 2732">
            <a:hlinkClick r:id="rId26"/>
            <a:extLst>
              <a:ext uri="{FF2B5EF4-FFF2-40B4-BE49-F238E27FC236}">
                <a16:creationId xmlns:a16="http://schemas.microsoft.com/office/drawing/2014/main" id="{5CF85D17-A313-3921-CED4-29F47AE39635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08" name="Text Box 3087">
            <a:extLst>
              <a:ext uri="{FF2B5EF4-FFF2-40B4-BE49-F238E27FC236}">
                <a16:creationId xmlns:a16="http://schemas.microsoft.com/office/drawing/2014/main" id="{05B3A9CD-7FD6-80DD-6D52-7BDE26A948EC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40" name="Text Box 3086">
            <a:extLst>
              <a:ext uri="{FF2B5EF4-FFF2-40B4-BE49-F238E27FC236}">
                <a16:creationId xmlns:a16="http://schemas.microsoft.com/office/drawing/2014/main" id="{36A6268C-DE58-3FD3-B815-031CB0C7D34D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3" name="Text Box 3086">
            <a:extLst>
              <a:ext uri="{FF2B5EF4-FFF2-40B4-BE49-F238E27FC236}">
                <a16:creationId xmlns:a16="http://schemas.microsoft.com/office/drawing/2014/main" id="{B652C8C7-92D1-8EF5-DFC2-FDA427D9C138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4" name="chemoreceptor">
            <a:extLst>
              <a:ext uri="{FF2B5EF4-FFF2-40B4-BE49-F238E27FC236}">
                <a16:creationId xmlns:a16="http://schemas.microsoft.com/office/drawing/2014/main" id="{A848673E-D4AB-441E-A7F3-4260AA1221EE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2245" name="Star: 5 Points 2730">
            <a:hlinkClick r:id="rId95"/>
            <a:extLst>
              <a:ext uri="{FF2B5EF4-FFF2-40B4-BE49-F238E27FC236}">
                <a16:creationId xmlns:a16="http://schemas.microsoft.com/office/drawing/2014/main" id="{C494A1D6-E3F0-B29C-80B9-2F58B2772519}"/>
              </a:ext>
            </a:extLst>
          </p:cNvPr>
          <p:cNvSpPr>
            <a:spLocks noChangeAspect="1"/>
          </p:cNvSpPr>
          <p:nvPr/>
        </p:nvSpPr>
        <p:spPr>
          <a:xfrm>
            <a:off x="13998664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6" name="Star: 5 Points 2731">
            <a:hlinkClick r:id="rId96"/>
            <a:extLst>
              <a:ext uri="{FF2B5EF4-FFF2-40B4-BE49-F238E27FC236}">
                <a16:creationId xmlns:a16="http://schemas.microsoft.com/office/drawing/2014/main" id="{A1AA1C80-0383-7861-5BC9-25599AD5DA33}"/>
              </a:ext>
            </a:extLst>
          </p:cNvPr>
          <p:cNvSpPr>
            <a:spLocks noChangeAspect="1"/>
          </p:cNvSpPr>
          <p:nvPr/>
        </p:nvSpPr>
        <p:spPr>
          <a:xfrm>
            <a:off x="14098650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8" name="Star: 5 Points 2732">
            <a:hlinkClick r:id="rId26"/>
            <a:extLst>
              <a:ext uri="{FF2B5EF4-FFF2-40B4-BE49-F238E27FC236}">
                <a16:creationId xmlns:a16="http://schemas.microsoft.com/office/drawing/2014/main" id="{90B1051B-FBDD-A919-8CA7-E1417115EBEC}"/>
              </a:ext>
            </a:extLst>
          </p:cNvPr>
          <p:cNvSpPr>
            <a:spLocks noChangeAspect="1"/>
          </p:cNvSpPr>
          <p:nvPr/>
        </p:nvSpPr>
        <p:spPr>
          <a:xfrm>
            <a:off x="14198635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1" name="Text Box 3086">
            <a:extLst>
              <a:ext uri="{FF2B5EF4-FFF2-40B4-BE49-F238E27FC236}">
                <a16:creationId xmlns:a16="http://schemas.microsoft.com/office/drawing/2014/main" id="{C5BB6CBC-98CF-CEC0-A28C-B0CD1F83F727}"/>
              </a:ext>
            </a:extLst>
          </p:cNvPr>
          <p:cNvSpPr txBox="1"/>
          <p:nvPr/>
        </p:nvSpPr>
        <p:spPr>
          <a:xfrm>
            <a:off x="14750930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2" name="Text Box 3086">
            <a:extLst>
              <a:ext uri="{FF2B5EF4-FFF2-40B4-BE49-F238E27FC236}">
                <a16:creationId xmlns:a16="http://schemas.microsoft.com/office/drawing/2014/main" id="{465507EF-69C4-2795-9B75-5E38E8FF771C}"/>
              </a:ext>
            </a:extLst>
          </p:cNvPr>
          <p:cNvSpPr txBox="1"/>
          <p:nvPr/>
        </p:nvSpPr>
        <p:spPr>
          <a:xfrm>
            <a:off x="14750930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3" name="Text Box 3086">
            <a:extLst>
              <a:ext uri="{FF2B5EF4-FFF2-40B4-BE49-F238E27FC236}">
                <a16:creationId xmlns:a16="http://schemas.microsoft.com/office/drawing/2014/main" id="{9E85A4C6-E7C3-540A-7764-DBCE01273E18}"/>
              </a:ext>
            </a:extLst>
          </p:cNvPr>
          <p:cNvSpPr txBox="1"/>
          <p:nvPr/>
        </p:nvSpPr>
        <p:spPr>
          <a:xfrm>
            <a:off x="14750930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54" name="organ group - ureter">
            <a:extLst>
              <a:ext uri="{FF2B5EF4-FFF2-40B4-BE49-F238E27FC236}">
                <a16:creationId xmlns:a16="http://schemas.microsoft.com/office/drawing/2014/main" id="{053B754F-C6CB-2FC7-54B5-42C4BD238161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2255" name="organ - ureter">
              <a:extLst>
                <a:ext uri="{FF2B5EF4-FFF2-40B4-BE49-F238E27FC236}">
                  <a16:creationId xmlns:a16="http://schemas.microsoft.com/office/drawing/2014/main" id="{5B3629EA-EBE2-B0F6-2764-9934BAB2AADD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56" name="FTU - proximal free ureter">
              <a:extLst>
                <a:ext uri="{FF2B5EF4-FFF2-40B4-BE49-F238E27FC236}">
                  <a16:creationId xmlns:a16="http://schemas.microsoft.com/office/drawing/2014/main" id="{BB38520E-4276-8024-1F2C-1BBE043ACE51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283" name="FTU - proximal free ureter">
                <a:extLst>
                  <a:ext uri="{FF2B5EF4-FFF2-40B4-BE49-F238E27FC236}">
                    <a16:creationId xmlns:a16="http://schemas.microsoft.com/office/drawing/2014/main" id="{13CBD53C-D842-A3D3-8AFB-9F24433343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EEEFE3AA-149A-8D64-CA31-DAFC4C3DBCE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FFE7EF57-33AF-516E-E8B2-68B3201CA7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" name="Text Box 3086">
                  <a:extLst>
                    <a:ext uri="{FF2B5EF4-FFF2-40B4-BE49-F238E27FC236}">
                      <a16:creationId xmlns:a16="http://schemas.microsoft.com/office/drawing/2014/main" id="{ECFC72B4-C442-496D-2025-BA600CCEE70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4" name="Text Box 3086">
                  <a:extLst>
                    <a:ext uri="{FF2B5EF4-FFF2-40B4-BE49-F238E27FC236}">
                      <a16:creationId xmlns:a16="http://schemas.microsoft.com/office/drawing/2014/main" id="{F9CA14D4-DBB2-70F1-2900-E5643EF614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8" name="link">
                <a:extLst>
                  <a:ext uri="{FF2B5EF4-FFF2-40B4-BE49-F238E27FC236}">
                    <a16:creationId xmlns:a16="http://schemas.microsoft.com/office/drawing/2014/main" id="{714742FD-4D92-96CD-81B7-F13C76D03BC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289" name="Star: 5 Points 589">
                  <a:hlinkClick r:id="rId104"/>
                  <a:extLst>
                    <a:ext uri="{FF2B5EF4-FFF2-40B4-BE49-F238E27FC236}">
                      <a16:creationId xmlns:a16="http://schemas.microsoft.com/office/drawing/2014/main" id="{CBDAB222-4AFD-5720-24CB-54A8DFB2A0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0" name="Star: 5 Points 590">
                  <a:hlinkClick r:id="rId105"/>
                  <a:extLst>
                    <a:ext uri="{FF2B5EF4-FFF2-40B4-BE49-F238E27FC236}">
                      <a16:creationId xmlns:a16="http://schemas.microsoft.com/office/drawing/2014/main" id="{19E74676-0C8B-45AA-B252-78A965671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1" name="Star: 5 Points 591">
                  <a:hlinkClick r:id="rId106"/>
                  <a:extLst>
                    <a:ext uri="{FF2B5EF4-FFF2-40B4-BE49-F238E27FC236}">
                      <a16:creationId xmlns:a16="http://schemas.microsoft.com/office/drawing/2014/main" id="{92BF4669-E691-84EC-086C-C314FFA92C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57" name="FTU - distal free ureter">
              <a:extLst>
                <a:ext uri="{FF2B5EF4-FFF2-40B4-BE49-F238E27FC236}">
                  <a16:creationId xmlns:a16="http://schemas.microsoft.com/office/drawing/2014/main" id="{A3911ED3-B15B-DF63-70FB-341FF9F9FCE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272" name="FTU - distal free ureter">
                <a:extLst>
                  <a:ext uri="{FF2B5EF4-FFF2-40B4-BE49-F238E27FC236}">
                    <a16:creationId xmlns:a16="http://schemas.microsoft.com/office/drawing/2014/main" id="{3DC0B3FC-AAD7-66E2-451D-85DCBF94B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5" name="dock">
                <a:extLst>
                  <a:ext uri="{FF2B5EF4-FFF2-40B4-BE49-F238E27FC236}">
                    <a16:creationId xmlns:a16="http://schemas.microsoft.com/office/drawing/2014/main" id="{B7CE5C9C-D46B-7672-D6BD-4003EEF71D7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59FB4DEE-C7C6-86DC-B399-369A7437D1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1" name="Text Box 3086">
                  <a:extLst>
                    <a:ext uri="{FF2B5EF4-FFF2-40B4-BE49-F238E27FC236}">
                      <a16:creationId xmlns:a16="http://schemas.microsoft.com/office/drawing/2014/main" id="{26A0C792-96B5-9A89-5A62-85C8118774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2" name="Text Box 3086">
                  <a:extLst>
                    <a:ext uri="{FF2B5EF4-FFF2-40B4-BE49-F238E27FC236}">
                      <a16:creationId xmlns:a16="http://schemas.microsoft.com/office/drawing/2014/main" id="{00DC22C1-ABCE-4432-1E47-354B3BD7CD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6" name="link">
                <a:extLst>
                  <a:ext uri="{FF2B5EF4-FFF2-40B4-BE49-F238E27FC236}">
                    <a16:creationId xmlns:a16="http://schemas.microsoft.com/office/drawing/2014/main" id="{B7F5F21F-6911-D067-53B0-A3319CBC3D0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277" name="Star: 5 Points 577">
                  <a:hlinkClick r:id="rId104"/>
                  <a:extLst>
                    <a:ext uri="{FF2B5EF4-FFF2-40B4-BE49-F238E27FC236}">
                      <a16:creationId xmlns:a16="http://schemas.microsoft.com/office/drawing/2014/main" id="{ECE0222B-ACF8-0112-7F77-DCFF403C79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8" name="Star: 5 Points 578">
                  <a:hlinkClick r:id="rId105"/>
                  <a:extLst>
                    <a:ext uri="{FF2B5EF4-FFF2-40B4-BE49-F238E27FC236}">
                      <a16:creationId xmlns:a16="http://schemas.microsoft.com/office/drawing/2014/main" id="{636A675E-49F1-66AD-C0E1-F136974B0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9" name="Star: 5 Points 579">
                  <a:hlinkClick r:id="rId106"/>
                  <a:extLst>
                    <a:ext uri="{FF2B5EF4-FFF2-40B4-BE49-F238E27FC236}">
                      <a16:creationId xmlns:a16="http://schemas.microsoft.com/office/drawing/2014/main" id="{1738C83C-96E5-E347-4992-5EADA54CCA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58" name="FTU - intravesical ureter">
              <a:extLst>
                <a:ext uri="{FF2B5EF4-FFF2-40B4-BE49-F238E27FC236}">
                  <a16:creationId xmlns:a16="http://schemas.microsoft.com/office/drawing/2014/main" id="{3F6030EE-5E7A-E938-29B1-B2B69B36E4E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2260" name="FTU - intravesical ureter">
                <a:extLst>
                  <a:ext uri="{FF2B5EF4-FFF2-40B4-BE49-F238E27FC236}">
                    <a16:creationId xmlns:a16="http://schemas.microsoft.com/office/drawing/2014/main" id="{4DCCE534-322F-9F6F-629E-F620831B4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3" name="dock">
                <a:extLst>
                  <a:ext uri="{FF2B5EF4-FFF2-40B4-BE49-F238E27FC236}">
                    <a16:creationId xmlns:a16="http://schemas.microsoft.com/office/drawing/2014/main" id="{DEF78B78-09AD-ADFB-0896-8363110BF59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EF92DB27-F0AD-0EDE-BCEC-D227B07585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CEAB913D-BE67-58E0-0C1A-106FC27C71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0" name="Text Box 3086">
                  <a:extLst>
                    <a:ext uri="{FF2B5EF4-FFF2-40B4-BE49-F238E27FC236}">
                      <a16:creationId xmlns:a16="http://schemas.microsoft.com/office/drawing/2014/main" id="{FF31B22A-8BAB-734B-6DD7-9A905B8AE1C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4" name="link">
                <a:extLst>
                  <a:ext uri="{FF2B5EF4-FFF2-40B4-BE49-F238E27FC236}">
                    <a16:creationId xmlns:a16="http://schemas.microsoft.com/office/drawing/2014/main" id="{89484B17-1064-69F0-2CF5-10204A0DA21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2265" name="Star: 5 Points 565">
                  <a:hlinkClick r:id="rId104"/>
                  <a:extLst>
                    <a:ext uri="{FF2B5EF4-FFF2-40B4-BE49-F238E27FC236}">
                      <a16:creationId xmlns:a16="http://schemas.microsoft.com/office/drawing/2014/main" id="{0FC875E3-D982-D6F6-9582-4011F8BB0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6" name="Star: 5 Points 566">
                  <a:hlinkClick r:id="rId105"/>
                  <a:extLst>
                    <a:ext uri="{FF2B5EF4-FFF2-40B4-BE49-F238E27FC236}">
                      <a16:creationId xmlns:a16="http://schemas.microsoft.com/office/drawing/2014/main" id="{E295A137-7F26-7D7D-BA94-4117AD71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7" name="Star: 5 Points 567">
                  <a:hlinkClick r:id="rId106"/>
                  <a:extLst>
                    <a:ext uri="{FF2B5EF4-FFF2-40B4-BE49-F238E27FC236}">
                      <a16:creationId xmlns:a16="http://schemas.microsoft.com/office/drawing/2014/main" id="{B63E580B-3756-2008-9EFF-D385813D25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295" name="organ group - bladder">
            <a:extLst>
              <a:ext uri="{FF2B5EF4-FFF2-40B4-BE49-F238E27FC236}">
                <a16:creationId xmlns:a16="http://schemas.microsoft.com/office/drawing/2014/main" id="{EF2DA7C5-4304-3B3A-518D-A6B9D02461E8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2297" name="organ - bladder">
              <a:extLst>
                <a:ext uri="{FF2B5EF4-FFF2-40B4-BE49-F238E27FC236}">
                  <a16:creationId xmlns:a16="http://schemas.microsoft.com/office/drawing/2014/main" id="{D6E05B2A-0F51-67D1-45F6-939D1D4EAAC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00" name="FTU - bladder dome/fundus">
              <a:extLst>
                <a:ext uri="{FF2B5EF4-FFF2-40B4-BE49-F238E27FC236}">
                  <a16:creationId xmlns:a16="http://schemas.microsoft.com/office/drawing/2014/main" id="{041D5A14-7A33-9C52-8117-3A53C59F9EF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159" name="FTU - bladder dome/fundus">
                <a:extLst>
                  <a:ext uri="{FF2B5EF4-FFF2-40B4-BE49-F238E27FC236}">
                    <a16:creationId xmlns:a16="http://schemas.microsoft.com/office/drawing/2014/main" id="{417EACFC-8938-0A87-EC40-7B61E4FD7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0" name="dock">
                <a:extLst>
                  <a:ext uri="{FF2B5EF4-FFF2-40B4-BE49-F238E27FC236}">
                    <a16:creationId xmlns:a16="http://schemas.microsoft.com/office/drawing/2014/main" id="{C855FD10-2253-45C6-4F9B-0B07EE36B06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165" name="Text Box 3086">
                  <a:extLst>
                    <a:ext uri="{FF2B5EF4-FFF2-40B4-BE49-F238E27FC236}">
                      <a16:creationId xmlns:a16="http://schemas.microsoft.com/office/drawing/2014/main" id="{F6B9F276-6CA0-4FEE-5B42-EE9698D645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6" name="Text Box 3086">
                  <a:extLst>
                    <a:ext uri="{FF2B5EF4-FFF2-40B4-BE49-F238E27FC236}">
                      <a16:creationId xmlns:a16="http://schemas.microsoft.com/office/drawing/2014/main" id="{B6B67469-2F13-97EF-9550-6AEBDA2970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7" name="Text Box 3086">
                  <a:extLst>
                    <a:ext uri="{FF2B5EF4-FFF2-40B4-BE49-F238E27FC236}">
                      <a16:creationId xmlns:a16="http://schemas.microsoft.com/office/drawing/2014/main" id="{8EFEC599-BC18-96C8-ABAB-156B786A59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1" name="link">
                <a:extLst>
                  <a:ext uri="{FF2B5EF4-FFF2-40B4-BE49-F238E27FC236}">
                    <a16:creationId xmlns:a16="http://schemas.microsoft.com/office/drawing/2014/main" id="{CDBA9265-D214-15B6-6A81-1326468953D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162" name="Star: 5 Points 552">
                  <a:hlinkClick r:id="rId107"/>
                  <a:extLst>
                    <a:ext uri="{FF2B5EF4-FFF2-40B4-BE49-F238E27FC236}">
                      <a16:creationId xmlns:a16="http://schemas.microsoft.com/office/drawing/2014/main" id="{55409300-CCC8-8F94-0780-CDC9E26E8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3" name="Star: 5 Points 553">
                  <a:hlinkClick r:id="rId108"/>
                  <a:extLst>
                    <a:ext uri="{FF2B5EF4-FFF2-40B4-BE49-F238E27FC236}">
                      <a16:creationId xmlns:a16="http://schemas.microsoft.com/office/drawing/2014/main" id="{BB4FACFC-3CB5-E01E-0767-40187CDA0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4" name="Star: 5 Points 554">
                  <a:hlinkClick r:id="rId106"/>
                  <a:extLst>
                    <a:ext uri="{FF2B5EF4-FFF2-40B4-BE49-F238E27FC236}">
                      <a16:creationId xmlns:a16="http://schemas.microsoft.com/office/drawing/2014/main" id="{2CB673B0-A63F-8FBE-92FA-BBC0858E8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1" name="FTU - bladder neck (trigone)">
              <a:extLst>
                <a:ext uri="{FF2B5EF4-FFF2-40B4-BE49-F238E27FC236}">
                  <a16:creationId xmlns:a16="http://schemas.microsoft.com/office/drawing/2014/main" id="{DD3AE5D6-7049-D987-64D7-8C10293416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302" name="FTU - bladder neck (trigone)">
                <a:extLst>
                  <a:ext uri="{FF2B5EF4-FFF2-40B4-BE49-F238E27FC236}">
                    <a16:creationId xmlns:a16="http://schemas.microsoft.com/office/drawing/2014/main" id="{1DE297B8-026F-89C1-5F76-1640161769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3" name="dock">
                <a:extLst>
                  <a:ext uri="{FF2B5EF4-FFF2-40B4-BE49-F238E27FC236}">
                    <a16:creationId xmlns:a16="http://schemas.microsoft.com/office/drawing/2014/main" id="{9CB8ECBA-1232-5356-3040-1F39E136E0B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156" name="Text Box 3086">
                  <a:extLst>
                    <a:ext uri="{FF2B5EF4-FFF2-40B4-BE49-F238E27FC236}">
                      <a16:creationId xmlns:a16="http://schemas.microsoft.com/office/drawing/2014/main" id="{834BE452-0335-2DB3-C5C5-93BAEF01313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7" name="Text Box 3086">
                  <a:extLst>
                    <a:ext uri="{FF2B5EF4-FFF2-40B4-BE49-F238E27FC236}">
                      <a16:creationId xmlns:a16="http://schemas.microsoft.com/office/drawing/2014/main" id="{0EDCAB34-DA39-1098-76BE-245FA682952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8" name="Text Box 3086">
                  <a:extLst>
                    <a:ext uri="{FF2B5EF4-FFF2-40B4-BE49-F238E27FC236}">
                      <a16:creationId xmlns:a16="http://schemas.microsoft.com/office/drawing/2014/main" id="{59EF73FD-8E65-E5E2-9546-E35CDDCA2C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99020BF-4A9A-4BBD-98A0-071AF9F8D3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153" name="Star: 5 Points 543">
                  <a:hlinkClick r:id="rId107"/>
                  <a:extLst>
                    <a:ext uri="{FF2B5EF4-FFF2-40B4-BE49-F238E27FC236}">
                      <a16:creationId xmlns:a16="http://schemas.microsoft.com/office/drawing/2014/main" id="{6D2E02BC-4A66-A490-6EC0-14C7A6099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544">
                  <a:hlinkClick r:id="rId108"/>
                  <a:extLst>
                    <a:ext uri="{FF2B5EF4-FFF2-40B4-BE49-F238E27FC236}">
                      <a16:creationId xmlns:a16="http://schemas.microsoft.com/office/drawing/2014/main" id="{5D937D77-6DA4-43E1-46F3-ECD32D25F8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545">
                  <a:hlinkClick r:id="rId106"/>
                  <a:extLst>
                    <a:ext uri="{FF2B5EF4-FFF2-40B4-BE49-F238E27FC236}">
                      <a16:creationId xmlns:a16="http://schemas.microsoft.com/office/drawing/2014/main" id="{AEEA31A9-5EAB-99EB-4818-7B9B89671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urethra">
            <a:extLst>
              <a:ext uri="{FF2B5EF4-FFF2-40B4-BE49-F238E27FC236}">
                <a16:creationId xmlns:a16="http://schemas.microsoft.com/office/drawing/2014/main" id="{C3B58C6E-A8F1-6B10-A796-45F84C61367C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9169" name="organ - urethra">
              <a:extLst>
                <a:ext uri="{FF2B5EF4-FFF2-40B4-BE49-F238E27FC236}">
                  <a16:creationId xmlns:a16="http://schemas.microsoft.com/office/drawing/2014/main" id="{E7145931-E1B8-AFDD-9D0F-2F78F32F706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phinctered urethra">
              <a:extLst>
                <a:ext uri="{FF2B5EF4-FFF2-40B4-BE49-F238E27FC236}">
                  <a16:creationId xmlns:a16="http://schemas.microsoft.com/office/drawing/2014/main" id="{BD51F57C-7175-F3A8-1CFA-9194B38F8077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71" name="FTU - sphinctered urethra">
                <a:extLst>
                  <a:ext uri="{FF2B5EF4-FFF2-40B4-BE49-F238E27FC236}">
                    <a16:creationId xmlns:a16="http://schemas.microsoft.com/office/drawing/2014/main" id="{11DA20BE-F20A-B759-55C0-F5D8559ED1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2" name="dock">
                <a:extLst>
                  <a:ext uri="{FF2B5EF4-FFF2-40B4-BE49-F238E27FC236}">
                    <a16:creationId xmlns:a16="http://schemas.microsoft.com/office/drawing/2014/main" id="{2F1EB963-8356-F45E-A672-92BCF525BD2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77" name="Text Box 3086">
                  <a:extLst>
                    <a:ext uri="{FF2B5EF4-FFF2-40B4-BE49-F238E27FC236}">
                      <a16:creationId xmlns:a16="http://schemas.microsoft.com/office/drawing/2014/main" id="{D0391EED-1E97-860C-9B56-1B8ED97326D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8" name="Text Box 3086">
                  <a:extLst>
                    <a:ext uri="{FF2B5EF4-FFF2-40B4-BE49-F238E27FC236}">
                      <a16:creationId xmlns:a16="http://schemas.microsoft.com/office/drawing/2014/main" id="{F7216334-22AE-6292-B7E4-40B39BBD58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9" name="Text Box 3086">
                  <a:extLst>
                    <a:ext uri="{FF2B5EF4-FFF2-40B4-BE49-F238E27FC236}">
                      <a16:creationId xmlns:a16="http://schemas.microsoft.com/office/drawing/2014/main" id="{B18A4444-6F14-2403-EB45-3DABA00B17E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73" name="link">
                <a:extLst>
                  <a:ext uri="{FF2B5EF4-FFF2-40B4-BE49-F238E27FC236}">
                    <a16:creationId xmlns:a16="http://schemas.microsoft.com/office/drawing/2014/main" id="{7774B0B2-E7BB-F911-105A-5E9E243CAAA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74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0FF4750F-1282-26BA-31DA-EA503D982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5" name="Star: 5 Points 531">
                  <a:hlinkClick r:id="rId109"/>
                  <a:extLst>
                    <a:ext uri="{FF2B5EF4-FFF2-40B4-BE49-F238E27FC236}">
                      <a16:creationId xmlns:a16="http://schemas.microsoft.com/office/drawing/2014/main" id="{49987A6A-59DB-A19D-2BCF-6A75C3186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6" name="Star: 5 Points 532">
                  <a:hlinkClick r:id="rId106"/>
                  <a:extLst>
                    <a:ext uri="{FF2B5EF4-FFF2-40B4-BE49-F238E27FC236}">
                      <a16:creationId xmlns:a16="http://schemas.microsoft.com/office/drawing/2014/main" id="{32459492-81D5-B9DE-CA65-3D56D084F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80" name="organ - kidney">
            <a:extLst>
              <a:ext uri="{FF2B5EF4-FFF2-40B4-BE49-F238E27FC236}">
                <a16:creationId xmlns:a16="http://schemas.microsoft.com/office/drawing/2014/main" id="{D3B5E97C-9632-3EA9-D065-3D60C91D9B23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9181" name="organ - kidney">
              <a:extLst>
                <a:ext uri="{FF2B5EF4-FFF2-40B4-BE49-F238E27FC236}">
                  <a16:creationId xmlns:a16="http://schemas.microsoft.com/office/drawing/2014/main" id="{D73948DB-332D-784F-E94F-A4B4917A91AD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82" name="FTU - visceral bowman capsule">
              <a:extLst>
                <a:ext uri="{FF2B5EF4-FFF2-40B4-BE49-F238E27FC236}">
                  <a16:creationId xmlns:a16="http://schemas.microsoft.com/office/drawing/2014/main" id="{0FC2C4F3-CF8D-DE25-FAE8-40A10C1FFEAE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2915" name="FTU - visceral bowman capsule">
                <a:extLst>
                  <a:ext uri="{FF2B5EF4-FFF2-40B4-BE49-F238E27FC236}">
                    <a16:creationId xmlns:a16="http://schemas.microsoft.com/office/drawing/2014/main" id="{CA0A6CF0-1EBC-0790-DEB1-4B6923296793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dock">
                <a:extLst>
                  <a:ext uri="{FF2B5EF4-FFF2-40B4-BE49-F238E27FC236}">
                    <a16:creationId xmlns:a16="http://schemas.microsoft.com/office/drawing/2014/main" id="{A876C5BC-410F-AE1E-CA76-A7437635DBED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C54D9C38-EF29-596F-304B-D3AF81229D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0C3BEA0A-1213-2F79-B0C8-89E7E8276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5" name="Text Box 3086">
                  <a:extLst>
                    <a:ext uri="{FF2B5EF4-FFF2-40B4-BE49-F238E27FC236}">
                      <a16:creationId xmlns:a16="http://schemas.microsoft.com/office/drawing/2014/main" id="{1B35C1C5-B400-667A-E7C6-94A411C1670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7" name="link">
                <a:extLst>
                  <a:ext uri="{FF2B5EF4-FFF2-40B4-BE49-F238E27FC236}">
                    <a16:creationId xmlns:a16="http://schemas.microsoft.com/office/drawing/2014/main" id="{81989EDC-5107-ABFA-966B-12403FBBDC21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2919" name="Star: 5 Points 801">
                  <a:hlinkClick r:id="rId110"/>
                  <a:extLst>
                    <a:ext uri="{FF2B5EF4-FFF2-40B4-BE49-F238E27FC236}">
                      <a16:creationId xmlns:a16="http://schemas.microsoft.com/office/drawing/2014/main" id="{5540222D-72D9-17CF-F800-BCC2468330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0" name="Star: 5 Points 802">
                  <a:hlinkClick r:id="rId111"/>
                  <a:extLst>
                    <a:ext uri="{FF2B5EF4-FFF2-40B4-BE49-F238E27FC236}">
                      <a16:creationId xmlns:a16="http://schemas.microsoft.com/office/drawing/2014/main" id="{C6D854E9-091C-9F50-0C94-7EC3668AB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1" name="Star: 5 Points 803">
                  <a:hlinkClick r:id="rId106"/>
                  <a:extLst>
                    <a:ext uri="{FF2B5EF4-FFF2-40B4-BE49-F238E27FC236}">
                      <a16:creationId xmlns:a16="http://schemas.microsoft.com/office/drawing/2014/main" id="{AE3E35AD-79E3-8031-F28A-6D51D30108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83" name="FTU - parietal Bowman capsule">
              <a:extLst>
                <a:ext uri="{FF2B5EF4-FFF2-40B4-BE49-F238E27FC236}">
                  <a16:creationId xmlns:a16="http://schemas.microsoft.com/office/drawing/2014/main" id="{911B1E0C-2A05-440D-FDCE-24CB3DFB4247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2902" name="FTU - parietal Bowman capsule">
                <a:extLst>
                  <a:ext uri="{FF2B5EF4-FFF2-40B4-BE49-F238E27FC236}">
                    <a16:creationId xmlns:a16="http://schemas.microsoft.com/office/drawing/2014/main" id="{F86A2595-FDB7-F2D0-A511-C11D4BDF71BB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3" name="dock">
                <a:extLst>
                  <a:ext uri="{FF2B5EF4-FFF2-40B4-BE49-F238E27FC236}">
                    <a16:creationId xmlns:a16="http://schemas.microsoft.com/office/drawing/2014/main" id="{4E6CDDAD-D630-55C0-BDE3-A82F947C2889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0D00E6BA-DA7E-C241-F602-AE24C56E34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02EDDDA1-4526-C158-9253-1C2FFEC8B9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3" name="Text Box 3086">
                  <a:extLst>
                    <a:ext uri="{FF2B5EF4-FFF2-40B4-BE49-F238E27FC236}">
                      <a16:creationId xmlns:a16="http://schemas.microsoft.com/office/drawing/2014/main" id="{37B7B8AD-0D47-55AD-9EC9-F7480BE220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4" name="link">
                <a:extLst>
                  <a:ext uri="{FF2B5EF4-FFF2-40B4-BE49-F238E27FC236}">
                    <a16:creationId xmlns:a16="http://schemas.microsoft.com/office/drawing/2014/main" id="{F82001AF-D551-AD26-15C9-12AB43184D61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5" name="Star: 5 Points 789">
                  <a:hlinkClick r:id="rId110"/>
                  <a:extLst>
                    <a:ext uri="{FF2B5EF4-FFF2-40B4-BE49-F238E27FC236}">
                      <a16:creationId xmlns:a16="http://schemas.microsoft.com/office/drawing/2014/main" id="{5DC419CA-87B4-D0E8-6C4F-E254EEC066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7" name="Star: 5 Points 790">
                  <a:hlinkClick r:id="rId111"/>
                  <a:extLst>
                    <a:ext uri="{FF2B5EF4-FFF2-40B4-BE49-F238E27FC236}">
                      <a16:creationId xmlns:a16="http://schemas.microsoft.com/office/drawing/2014/main" id="{126861F7-8F1F-DC4C-FA00-C212446A15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0" name="Star: 5 Points 791">
                  <a:hlinkClick r:id="rId106"/>
                  <a:extLst>
                    <a:ext uri="{FF2B5EF4-FFF2-40B4-BE49-F238E27FC236}">
                      <a16:creationId xmlns:a16="http://schemas.microsoft.com/office/drawing/2014/main" id="{28994760-3E29-4730-1ACF-298D0D3DD3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4" name="FTU - proximal convoluted tubule">
              <a:extLst>
                <a:ext uri="{FF2B5EF4-FFF2-40B4-BE49-F238E27FC236}">
                  <a16:creationId xmlns:a16="http://schemas.microsoft.com/office/drawing/2014/main" id="{04715516-3B20-EBE1-A6AF-949475BE6501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2892" name="FTU - proximal convoluted tubule">
                <a:extLst>
                  <a:ext uri="{FF2B5EF4-FFF2-40B4-BE49-F238E27FC236}">
                    <a16:creationId xmlns:a16="http://schemas.microsoft.com/office/drawing/2014/main" id="{CB3C81EA-52CB-9DED-ECD4-2E24D567A5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3" name="dock">
                <a:extLst>
                  <a:ext uri="{FF2B5EF4-FFF2-40B4-BE49-F238E27FC236}">
                    <a16:creationId xmlns:a16="http://schemas.microsoft.com/office/drawing/2014/main" id="{323435E7-A38C-3E60-2797-839C4134CB17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8013B16B-53A7-7803-D76E-0EF78956DA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E2BB8B50-9B86-3471-C018-E607CA5636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1" name="Text Box 3086">
                  <a:extLst>
                    <a:ext uri="{FF2B5EF4-FFF2-40B4-BE49-F238E27FC236}">
                      <a16:creationId xmlns:a16="http://schemas.microsoft.com/office/drawing/2014/main" id="{4493F0B4-A928-5059-A1EA-FB64BE54F4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4" name="link">
                <a:extLst>
                  <a:ext uri="{FF2B5EF4-FFF2-40B4-BE49-F238E27FC236}">
                    <a16:creationId xmlns:a16="http://schemas.microsoft.com/office/drawing/2014/main" id="{6B5EF343-BCE9-4C64-8643-3B1398B65E8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896" name="Star: 5 Points 777">
                  <a:hlinkClick r:id="rId112"/>
                  <a:extLst>
                    <a:ext uri="{FF2B5EF4-FFF2-40B4-BE49-F238E27FC236}">
                      <a16:creationId xmlns:a16="http://schemas.microsoft.com/office/drawing/2014/main" id="{B88E1803-6957-AF48-9346-ABCAD31DF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7" name="Star: 5 Points 778">
                  <a:hlinkClick r:id="rId113"/>
                  <a:extLst>
                    <a:ext uri="{FF2B5EF4-FFF2-40B4-BE49-F238E27FC236}">
                      <a16:creationId xmlns:a16="http://schemas.microsoft.com/office/drawing/2014/main" id="{8A5789ED-6EB8-D0AA-3204-9BC6A99E0B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8" name="Star: 5 Points 779">
                  <a:hlinkClick r:id="rId106"/>
                  <a:extLst>
                    <a:ext uri="{FF2B5EF4-FFF2-40B4-BE49-F238E27FC236}">
                      <a16:creationId xmlns:a16="http://schemas.microsoft.com/office/drawing/2014/main" id="{5C5123F7-7ED1-AE32-2FF9-A22D053644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5" name="FTU - proximal straight tubule">
              <a:extLst>
                <a:ext uri="{FF2B5EF4-FFF2-40B4-BE49-F238E27FC236}">
                  <a16:creationId xmlns:a16="http://schemas.microsoft.com/office/drawing/2014/main" id="{4C87F9D7-4CAA-67FB-38F2-F384926EF48C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2726" name="FTU - proximal straight tubule">
                <a:extLst>
                  <a:ext uri="{FF2B5EF4-FFF2-40B4-BE49-F238E27FC236}">
                    <a16:creationId xmlns:a16="http://schemas.microsoft.com/office/drawing/2014/main" id="{716D9792-97DD-5631-DE78-EDAF5CDE7300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7" name="dock">
                <a:extLst>
                  <a:ext uri="{FF2B5EF4-FFF2-40B4-BE49-F238E27FC236}">
                    <a16:creationId xmlns:a16="http://schemas.microsoft.com/office/drawing/2014/main" id="{2C03647C-7B4E-18F8-9C88-00495A06319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76326F0-04CF-8380-6447-859B8363FC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0E78C00-A6F9-FDC9-8536-B798935CBD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0" name="Text Box 3086">
                  <a:extLst>
                    <a:ext uri="{FF2B5EF4-FFF2-40B4-BE49-F238E27FC236}">
                      <a16:creationId xmlns:a16="http://schemas.microsoft.com/office/drawing/2014/main" id="{61763C32-6194-2E9F-FF72-3E232C390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8" name="link">
                <a:extLst>
                  <a:ext uri="{FF2B5EF4-FFF2-40B4-BE49-F238E27FC236}">
                    <a16:creationId xmlns:a16="http://schemas.microsoft.com/office/drawing/2014/main" id="{5D62BB9B-96F9-CDB5-7523-3FBE014E883C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880" name="Star: 5 Points 765">
                  <a:hlinkClick r:id="rId114"/>
                  <a:extLst>
                    <a:ext uri="{FF2B5EF4-FFF2-40B4-BE49-F238E27FC236}">
                      <a16:creationId xmlns:a16="http://schemas.microsoft.com/office/drawing/2014/main" id="{9A76BFDB-0CF3-4F88-E08F-66DF43079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2" name="Star: 5 Points 766">
                  <a:hlinkClick r:id="rId113"/>
                  <a:extLst>
                    <a:ext uri="{FF2B5EF4-FFF2-40B4-BE49-F238E27FC236}">
                      <a16:creationId xmlns:a16="http://schemas.microsoft.com/office/drawing/2014/main" id="{2E6AFD8C-1387-9E09-0857-589D1FD3F4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3" name="Star: 5 Points 767">
                  <a:hlinkClick r:id="rId106"/>
                  <a:extLst>
                    <a:ext uri="{FF2B5EF4-FFF2-40B4-BE49-F238E27FC236}">
                      <a16:creationId xmlns:a16="http://schemas.microsoft.com/office/drawing/2014/main" id="{19A37D2F-7793-957E-0E30-9EBCC7730D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6" name="FTU - descending thin limb">
              <a:extLst>
                <a:ext uri="{FF2B5EF4-FFF2-40B4-BE49-F238E27FC236}">
                  <a16:creationId xmlns:a16="http://schemas.microsoft.com/office/drawing/2014/main" id="{0A0E8D03-B612-C2AC-7676-1325CA5565E1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2709" name="FTU - descending thin limb">
                <a:extLst>
                  <a:ext uri="{FF2B5EF4-FFF2-40B4-BE49-F238E27FC236}">
                    <a16:creationId xmlns:a16="http://schemas.microsoft.com/office/drawing/2014/main" id="{D2ECE413-904D-4832-5F4B-77D12289F00C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0" name="dock">
                <a:extLst>
                  <a:ext uri="{FF2B5EF4-FFF2-40B4-BE49-F238E27FC236}">
                    <a16:creationId xmlns:a16="http://schemas.microsoft.com/office/drawing/2014/main" id="{A94F1789-B6C2-C6F7-78B4-9AF5E14DE9A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B20A8B9F-49B3-F531-8F4D-D473412AF0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9D1633CF-85D7-8E9A-1413-9A35D131F4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5" name="Text Box 3086">
                  <a:extLst>
                    <a:ext uri="{FF2B5EF4-FFF2-40B4-BE49-F238E27FC236}">
                      <a16:creationId xmlns:a16="http://schemas.microsoft.com/office/drawing/2014/main" id="{669617CA-8E6D-D4E7-F604-7B806A84B4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7" name="link">
                <a:extLst>
                  <a:ext uri="{FF2B5EF4-FFF2-40B4-BE49-F238E27FC236}">
                    <a16:creationId xmlns:a16="http://schemas.microsoft.com/office/drawing/2014/main" id="{F344B764-2393-E291-6452-84FDDAFBF6FC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718" name="Star: 5 Points 753">
                  <a:hlinkClick r:id="rId115"/>
                  <a:extLst>
                    <a:ext uri="{FF2B5EF4-FFF2-40B4-BE49-F238E27FC236}">
                      <a16:creationId xmlns:a16="http://schemas.microsoft.com/office/drawing/2014/main" id="{D64C067D-59B7-91AB-04F2-4FB72BD7F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9" name="Star: 5 Points 754">
                  <a:hlinkClick r:id="rId113"/>
                  <a:extLst>
                    <a:ext uri="{FF2B5EF4-FFF2-40B4-BE49-F238E27FC236}">
                      <a16:creationId xmlns:a16="http://schemas.microsoft.com/office/drawing/2014/main" id="{0DD73521-D9D6-8A7D-23F8-E5A39881C7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0" name="Star: 5 Points 755">
                  <a:hlinkClick r:id="rId106"/>
                  <a:extLst>
                    <a:ext uri="{FF2B5EF4-FFF2-40B4-BE49-F238E27FC236}">
                      <a16:creationId xmlns:a16="http://schemas.microsoft.com/office/drawing/2014/main" id="{8108B090-B910-B807-42F8-C21EC5090E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7" name="FTU - ascending thin limb">
              <a:extLst>
                <a:ext uri="{FF2B5EF4-FFF2-40B4-BE49-F238E27FC236}">
                  <a16:creationId xmlns:a16="http://schemas.microsoft.com/office/drawing/2014/main" id="{8F99BEF8-3E94-69CD-46FF-478D89385CFC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2700" name="FTU - ascending thin limb">
                <a:extLst>
                  <a:ext uri="{FF2B5EF4-FFF2-40B4-BE49-F238E27FC236}">
                    <a16:creationId xmlns:a16="http://schemas.microsoft.com/office/drawing/2014/main" id="{F4DFF667-3E0D-3527-54CD-520C92F93774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1" name="dock">
                <a:extLst>
                  <a:ext uri="{FF2B5EF4-FFF2-40B4-BE49-F238E27FC236}">
                    <a16:creationId xmlns:a16="http://schemas.microsoft.com/office/drawing/2014/main" id="{F8C1E5E5-BFB1-6981-3352-CE4504AA5A00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DE9223E1-EEF0-A005-477D-5F4EE484F4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8110FCCB-7568-6B95-CDBC-C0A9215995B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5DC367C5-548D-7AD7-D602-1626C4050A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2" name="link">
                <a:extLst>
                  <a:ext uri="{FF2B5EF4-FFF2-40B4-BE49-F238E27FC236}">
                    <a16:creationId xmlns:a16="http://schemas.microsoft.com/office/drawing/2014/main" id="{C0B4885E-18F0-5B33-C06D-BC668F98256A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703" name="Star: 5 Points 739">
                  <a:hlinkClick r:id="rId116"/>
                  <a:extLst>
                    <a:ext uri="{FF2B5EF4-FFF2-40B4-BE49-F238E27FC236}">
                      <a16:creationId xmlns:a16="http://schemas.microsoft.com/office/drawing/2014/main" id="{AC8F333E-D8F4-46A2-7B0A-CDD17F140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4" name="Star: 5 Points 740">
                  <a:hlinkClick r:id="rId113"/>
                  <a:extLst>
                    <a:ext uri="{FF2B5EF4-FFF2-40B4-BE49-F238E27FC236}">
                      <a16:creationId xmlns:a16="http://schemas.microsoft.com/office/drawing/2014/main" id="{B8688FD5-5DBE-8EDD-6236-C38532AE8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5" name="Star: 5 Points 741">
                  <a:hlinkClick r:id="rId106"/>
                  <a:extLst>
                    <a:ext uri="{FF2B5EF4-FFF2-40B4-BE49-F238E27FC236}">
                      <a16:creationId xmlns:a16="http://schemas.microsoft.com/office/drawing/2014/main" id="{74D1A9E6-8EC9-3D39-24EF-7D7CEB0B30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9" name="FTU - distal straight tubule">
              <a:extLst>
                <a:ext uri="{FF2B5EF4-FFF2-40B4-BE49-F238E27FC236}">
                  <a16:creationId xmlns:a16="http://schemas.microsoft.com/office/drawing/2014/main" id="{51B6619F-333E-27F8-CCAF-6037064F1E72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2691" name="FTU - distal straight tubule">
                <a:extLst>
                  <a:ext uri="{FF2B5EF4-FFF2-40B4-BE49-F238E27FC236}">
                    <a16:creationId xmlns:a16="http://schemas.microsoft.com/office/drawing/2014/main" id="{51AA2793-C991-6E35-6A69-2C8966DE512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13A9236D-AE79-7419-FCB8-2DACA6393368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6D9886B9-B6B2-1D74-E24C-8FABF66806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410BD223-0BE9-452F-CC78-B7B185EF62D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3948C62B-2697-3A1C-1502-93A16D8D20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3C066EBC-D595-13CC-03EA-5B0BD5778CE8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727">
                  <a:hlinkClick r:id="rId116"/>
                  <a:extLst>
                    <a:ext uri="{FF2B5EF4-FFF2-40B4-BE49-F238E27FC236}">
                      <a16:creationId xmlns:a16="http://schemas.microsoft.com/office/drawing/2014/main" id="{A1999F44-4D9C-29A5-4CD9-64C7985C9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Star: 5 Points 728">
                  <a:hlinkClick r:id="rId113"/>
                  <a:extLst>
                    <a:ext uri="{FF2B5EF4-FFF2-40B4-BE49-F238E27FC236}">
                      <a16:creationId xmlns:a16="http://schemas.microsoft.com/office/drawing/2014/main" id="{5A0B734F-9345-8594-68A5-C1A20DECE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6" name="Star: 5 Points 729">
                  <a:hlinkClick r:id="rId106"/>
                  <a:extLst>
                    <a:ext uri="{FF2B5EF4-FFF2-40B4-BE49-F238E27FC236}">
                      <a16:creationId xmlns:a16="http://schemas.microsoft.com/office/drawing/2014/main" id="{F68B323D-8A3B-416E-DC0B-3C8CE26E6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2" name="FTU - final thick ascending limb">
              <a:extLst>
                <a:ext uri="{FF2B5EF4-FFF2-40B4-BE49-F238E27FC236}">
                  <a16:creationId xmlns:a16="http://schemas.microsoft.com/office/drawing/2014/main" id="{43AEDADE-BA4F-E82D-0669-31C5B8120C30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2619" name="FTU - final thick ascending limb">
                <a:extLst>
                  <a:ext uri="{FF2B5EF4-FFF2-40B4-BE49-F238E27FC236}">
                    <a16:creationId xmlns:a16="http://schemas.microsoft.com/office/drawing/2014/main" id="{D4A5DB7F-FA03-2B9E-4D81-527C7C7EEC2E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22" name="dock">
                <a:extLst>
                  <a:ext uri="{FF2B5EF4-FFF2-40B4-BE49-F238E27FC236}">
                    <a16:creationId xmlns:a16="http://schemas.microsoft.com/office/drawing/2014/main" id="{2500DA58-1CC4-8D62-7F00-96CCB7D5A84F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2631" name="Text Box 3086">
                  <a:extLst>
                    <a:ext uri="{FF2B5EF4-FFF2-40B4-BE49-F238E27FC236}">
                      <a16:creationId xmlns:a16="http://schemas.microsoft.com/office/drawing/2014/main" id="{D426EEB2-87C7-5BE2-F1C4-85170F7723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2" name="Text Box 3086">
                  <a:extLst>
                    <a:ext uri="{FF2B5EF4-FFF2-40B4-BE49-F238E27FC236}">
                      <a16:creationId xmlns:a16="http://schemas.microsoft.com/office/drawing/2014/main" id="{B18B033C-C1B5-CF24-5FF5-9F4AE545938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3" name="Text Box 3086">
                  <a:extLst>
                    <a:ext uri="{FF2B5EF4-FFF2-40B4-BE49-F238E27FC236}">
                      <a16:creationId xmlns:a16="http://schemas.microsoft.com/office/drawing/2014/main" id="{1EE37901-B335-2165-39D4-BC513D75AA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3" name="link">
                <a:extLst>
                  <a:ext uri="{FF2B5EF4-FFF2-40B4-BE49-F238E27FC236}">
                    <a16:creationId xmlns:a16="http://schemas.microsoft.com/office/drawing/2014/main" id="{E5C44B96-FD1A-81D4-192D-F734095C2E54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2624" name="Star: 5 Points 715">
                  <a:hlinkClick r:id="rId116"/>
                  <a:extLst>
                    <a:ext uri="{FF2B5EF4-FFF2-40B4-BE49-F238E27FC236}">
                      <a16:creationId xmlns:a16="http://schemas.microsoft.com/office/drawing/2014/main" id="{247C8725-B121-0AD2-0B08-D612C9E606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7" name="Star: 5 Points 716">
                  <a:hlinkClick r:id="rId113"/>
                  <a:extLst>
                    <a:ext uri="{FF2B5EF4-FFF2-40B4-BE49-F238E27FC236}">
                      <a16:creationId xmlns:a16="http://schemas.microsoft.com/office/drawing/2014/main" id="{878D2B12-6162-CDFC-A6B3-63C89D2B10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0" name="Star: 5 Points 717">
                  <a:hlinkClick r:id="rId106"/>
                  <a:extLst>
                    <a:ext uri="{FF2B5EF4-FFF2-40B4-BE49-F238E27FC236}">
                      <a16:creationId xmlns:a16="http://schemas.microsoft.com/office/drawing/2014/main" id="{37128123-35BA-C85F-36AE-9D730F199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3" name="FTU - distal convoluted tubule">
              <a:extLst>
                <a:ext uri="{FF2B5EF4-FFF2-40B4-BE49-F238E27FC236}">
                  <a16:creationId xmlns:a16="http://schemas.microsoft.com/office/drawing/2014/main" id="{750F2F4B-7F56-EDFA-29FA-C09B58B11610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2604" name="FTU - distal convoluted tubule">
                <a:extLst>
                  <a:ext uri="{FF2B5EF4-FFF2-40B4-BE49-F238E27FC236}">
                    <a16:creationId xmlns:a16="http://schemas.microsoft.com/office/drawing/2014/main" id="{03E561C7-CD4A-738E-B1C8-6557D814C455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09" name="dock">
                <a:extLst>
                  <a:ext uri="{FF2B5EF4-FFF2-40B4-BE49-F238E27FC236}">
                    <a16:creationId xmlns:a16="http://schemas.microsoft.com/office/drawing/2014/main" id="{48F1734C-8719-9FD9-9C81-0FB046443F51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2616" name="Text Box 3086">
                  <a:extLst>
                    <a:ext uri="{FF2B5EF4-FFF2-40B4-BE49-F238E27FC236}">
                      <a16:creationId xmlns:a16="http://schemas.microsoft.com/office/drawing/2014/main" id="{86EB805D-6A4A-E789-D74B-9F465EB0C8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7" name="Text Box 3086">
                  <a:extLst>
                    <a:ext uri="{FF2B5EF4-FFF2-40B4-BE49-F238E27FC236}">
                      <a16:creationId xmlns:a16="http://schemas.microsoft.com/office/drawing/2014/main" id="{1C928D3B-FF3D-D46B-6028-5AE8DB6F2BE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8" name="Text Box 3086">
                  <a:extLst>
                    <a:ext uri="{FF2B5EF4-FFF2-40B4-BE49-F238E27FC236}">
                      <a16:creationId xmlns:a16="http://schemas.microsoft.com/office/drawing/2014/main" id="{7C7F2F2E-1EEC-E8F4-7A16-F4A2A54327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0" name="link">
                <a:extLst>
                  <a:ext uri="{FF2B5EF4-FFF2-40B4-BE49-F238E27FC236}">
                    <a16:creationId xmlns:a16="http://schemas.microsoft.com/office/drawing/2014/main" id="{CD5871C9-F27F-F168-C5AD-81C4A6993961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2613" name="Star: 5 Points 703">
                  <a:hlinkClick r:id="rId117"/>
                  <a:extLst>
                    <a:ext uri="{FF2B5EF4-FFF2-40B4-BE49-F238E27FC236}">
                      <a16:creationId xmlns:a16="http://schemas.microsoft.com/office/drawing/2014/main" id="{85A85097-1153-97A2-6375-2C0C227FB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4" name="Star: 5 Points 704">
                  <a:hlinkClick r:id="rId113"/>
                  <a:extLst>
                    <a:ext uri="{FF2B5EF4-FFF2-40B4-BE49-F238E27FC236}">
                      <a16:creationId xmlns:a16="http://schemas.microsoft.com/office/drawing/2014/main" id="{FA21E227-2342-9854-79B9-B76C5835C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5" name="Star: 5 Points 705">
                  <a:hlinkClick r:id="rId106"/>
                  <a:extLst>
                    <a:ext uri="{FF2B5EF4-FFF2-40B4-BE49-F238E27FC236}">
                      <a16:creationId xmlns:a16="http://schemas.microsoft.com/office/drawing/2014/main" id="{60560A10-98F7-2116-4EBA-D461C6B85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4" name="FTU - connecting tubule">
              <a:extLst>
                <a:ext uri="{FF2B5EF4-FFF2-40B4-BE49-F238E27FC236}">
                  <a16:creationId xmlns:a16="http://schemas.microsoft.com/office/drawing/2014/main" id="{92BB1305-AA6D-A5CB-A715-68FC0879F53D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2589" name="FTU - connecting tubule">
                <a:extLst>
                  <a:ext uri="{FF2B5EF4-FFF2-40B4-BE49-F238E27FC236}">
                    <a16:creationId xmlns:a16="http://schemas.microsoft.com/office/drawing/2014/main" id="{1BEDEA70-F8C3-E690-195E-723D7CA20077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0" name="dock">
                <a:extLst>
                  <a:ext uri="{FF2B5EF4-FFF2-40B4-BE49-F238E27FC236}">
                    <a16:creationId xmlns:a16="http://schemas.microsoft.com/office/drawing/2014/main" id="{1F7ECF07-2FA5-B9D7-CA52-E6AD3A27BEA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2599" name="Text Box 3086">
                  <a:extLst>
                    <a:ext uri="{FF2B5EF4-FFF2-40B4-BE49-F238E27FC236}">
                      <a16:creationId xmlns:a16="http://schemas.microsoft.com/office/drawing/2014/main" id="{FBCBD68C-C868-E204-B667-9916EC8DF7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00" name="Text Box 3086">
                  <a:extLst>
                    <a:ext uri="{FF2B5EF4-FFF2-40B4-BE49-F238E27FC236}">
                      <a16:creationId xmlns:a16="http://schemas.microsoft.com/office/drawing/2014/main" id="{E247CD9F-10D7-9013-6F62-670BEBA8C4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01" name="Text Box 3086">
                  <a:extLst>
                    <a:ext uri="{FF2B5EF4-FFF2-40B4-BE49-F238E27FC236}">
                      <a16:creationId xmlns:a16="http://schemas.microsoft.com/office/drawing/2014/main" id="{CFDB0ADB-D34C-E8C9-17A6-A6FE9C2EC5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91" name="link">
                <a:extLst>
                  <a:ext uri="{FF2B5EF4-FFF2-40B4-BE49-F238E27FC236}">
                    <a16:creationId xmlns:a16="http://schemas.microsoft.com/office/drawing/2014/main" id="{D9F36F5A-A454-0451-7BD3-623B26D219FA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2592" name="Star: 5 Points 691">
                  <a:hlinkClick r:id="rId118"/>
                  <a:extLst>
                    <a:ext uri="{FF2B5EF4-FFF2-40B4-BE49-F238E27FC236}">
                      <a16:creationId xmlns:a16="http://schemas.microsoft.com/office/drawing/2014/main" id="{704AFC35-40E2-18AB-8E8A-90D717F33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3" name="Star: 5 Points 692">
                  <a:hlinkClick r:id="rId119"/>
                  <a:extLst>
                    <a:ext uri="{FF2B5EF4-FFF2-40B4-BE49-F238E27FC236}">
                      <a16:creationId xmlns:a16="http://schemas.microsoft.com/office/drawing/2014/main" id="{B4E488D1-EDA8-7503-D355-45D61F3A9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8" name="Star: 5 Points 693">
                  <a:hlinkClick r:id="rId106"/>
                  <a:extLst>
                    <a:ext uri="{FF2B5EF4-FFF2-40B4-BE49-F238E27FC236}">
                      <a16:creationId xmlns:a16="http://schemas.microsoft.com/office/drawing/2014/main" id="{D6825D60-3362-5F6F-6174-D6818E42C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5" name="FTU - cortical connecting tubule">
              <a:extLst>
                <a:ext uri="{FF2B5EF4-FFF2-40B4-BE49-F238E27FC236}">
                  <a16:creationId xmlns:a16="http://schemas.microsoft.com/office/drawing/2014/main" id="{9C9FCE86-30E6-2656-089D-61BAE7646BCC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2561" name="FTU - cortical connecting tubule">
                <a:extLst>
                  <a:ext uri="{FF2B5EF4-FFF2-40B4-BE49-F238E27FC236}">
                    <a16:creationId xmlns:a16="http://schemas.microsoft.com/office/drawing/2014/main" id="{1D5C11E1-3ED3-EB9E-0DC5-861C73B26A38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62" name="dock">
                <a:extLst>
                  <a:ext uri="{FF2B5EF4-FFF2-40B4-BE49-F238E27FC236}">
                    <a16:creationId xmlns:a16="http://schemas.microsoft.com/office/drawing/2014/main" id="{90EC6D87-F7C1-A54A-4F40-1F554564DAF4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2584" name="Text Box 3086">
                  <a:extLst>
                    <a:ext uri="{FF2B5EF4-FFF2-40B4-BE49-F238E27FC236}">
                      <a16:creationId xmlns:a16="http://schemas.microsoft.com/office/drawing/2014/main" id="{10E9AC35-C2B3-245F-35B8-488FF8B478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5" name="Text Box 3086">
                  <a:extLst>
                    <a:ext uri="{FF2B5EF4-FFF2-40B4-BE49-F238E27FC236}">
                      <a16:creationId xmlns:a16="http://schemas.microsoft.com/office/drawing/2014/main" id="{92774095-E863-B0EB-C024-7F44635D73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8" name="Text Box 3086">
                  <a:extLst>
                    <a:ext uri="{FF2B5EF4-FFF2-40B4-BE49-F238E27FC236}">
                      <a16:creationId xmlns:a16="http://schemas.microsoft.com/office/drawing/2014/main" id="{C7669968-A707-4318-BABD-665878ECDB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3" name="link">
                <a:extLst>
                  <a:ext uri="{FF2B5EF4-FFF2-40B4-BE49-F238E27FC236}">
                    <a16:creationId xmlns:a16="http://schemas.microsoft.com/office/drawing/2014/main" id="{5B3F792F-6078-5AD6-15CB-27DB5690FEF2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2564" name="Star: 5 Points 679">
                  <a:hlinkClick r:id="rId118"/>
                  <a:extLst>
                    <a:ext uri="{FF2B5EF4-FFF2-40B4-BE49-F238E27FC236}">
                      <a16:creationId xmlns:a16="http://schemas.microsoft.com/office/drawing/2014/main" id="{F15CE824-CF44-8E5F-96A8-3626AD76B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5" name="Star: 5 Points 680">
                  <a:hlinkClick r:id="rId119"/>
                  <a:extLst>
                    <a:ext uri="{FF2B5EF4-FFF2-40B4-BE49-F238E27FC236}">
                      <a16:creationId xmlns:a16="http://schemas.microsoft.com/office/drawing/2014/main" id="{51966F66-140B-CAF5-F8A6-847392F80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3" name="Star: 5 Points 681">
                  <a:hlinkClick r:id="rId106"/>
                  <a:extLst>
                    <a:ext uri="{FF2B5EF4-FFF2-40B4-BE49-F238E27FC236}">
                      <a16:creationId xmlns:a16="http://schemas.microsoft.com/office/drawing/2014/main" id="{60F827FB-CAC2-05AD-C057-FDD50D2D61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6" name="FTU - outer medullary col. duct">
              <a:extLst>
                <a:ext uri="{FF2B5EF4-FFF2-40B4-BE49-F238E27FC236}">
                  <a16:creationId xmlns:a16="http://schemas.microsoft.com/office/drawing/2014/main" id="{947C0A16-54AB-9AE5-1F9C-AAD6A7956A7F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9464" name="FTU - outer medullary col. duct">
                <a:extLst>
                  <a:ext uri="{FF2B5EF4-FFF2-40B4-BE49-F238E27FC236}">
                    <a16:creationId xmlns:a16="http://schemas.microsoft.com/office/drawing/2014/main" id="{DD5B6446-145F-8E02-934F-C0E159DCA2C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65" name="dock">
                <a:extLst>
                  <a:ext uri="{FF2B5EF4-FFF2-40B4-BE49-F238E27FC236}">
                    <a16:creationId xmlns:a16="http://schemas.microsoft.com/office/drawing/2014/main" id="{398C6CD9-4472-9332-1CC4-514578312FA3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470" name="Text Box 3086">
                  <a:extLst>
                    <a:ext uri="{FF2B5EF4-FFF2-40B4-BE49-F238E27FC236}">
                      <a16:creationId xmlns:a16="http://schemas.microsoft.com/office/drawing/2014/main" id="{CE15F52E-D3B6-9D7E-DD44-45E034F4D1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71" name="Text Box 3086">
                  <a:extLst>
                    <a:ext uri="{FF2B5EF4-FFF2-40B4-BE49-F238E27FC236}">
                      <a16:creationId xmlns:a16="http://schemas.microsoft.com/office/drawing/2014/main" id="{A9CE7636-C3B1-29AC-E8EA-858C749C74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0" name="Text Box 3086">
                  <a:extLst>
                    <a:ext uri="{FF2B5EF4-FFF2-40B4-BE49-F238E27FC236}">
                      <a16:creationId xmlns:a16="http://schemas.microsoft.com/office/drawing/2014/main" id="{8D07C5B9-E489-25A2-866B-C39F55CC17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66" name="link">
                <a:extLst>
                  <a:ext uri="{FF2B5EF4-FFF2-40B4-BE49-F238E27FC236}">
                    <a16:creationId xmlns:a16="http://schemas.microsoft.com/office/drawing/2014/main" id="{DC468BE6-9864-CD14-A9A0-ADA708CC376E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467" name="Star: 5 Points 667">
                  <a:hlinkClick r:id="rId118"/>
                  <a:extLst>
                    <a:ext uri="{FF2B5EF4-FFF2-40B4-BE49-F238E27FC236}">
                      <a16:creationId xmlns:a16="http://schemas.microsoft.com/office/drawing/2014/main" id="{8E6A6574-AA06-CA3E-5687-5E502AA89C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68" name="Star: 5 Points 668">
                  <a:hlinkClick r:id="rId119"/>
                  <a:extLst>
                    <a:ext uri="{FF2B5EF4-FFF2-40B4-BE49-F238E27FC236}">
                      <a16:creationId xmlns:a16="http://schemas.microsoft.com/office/drawing/2014/main" id="{CF61850C-AE51-CC8B-D04F-042FF65241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69" name="Star: 5 Points 669">
                  <a:hlinkClick r:id="rId106"/>
                  <a:extLst>
                    <a:ext uri="{FF2B5EF4-FFF2-40B4-BE49-F238E27FC236}">
                      <a16:creationId xmlns:a16="http://schemas.microsoft.com/office/drawing/2014/main" id="{B7B10B6B-88A7-2F35-2703-193399E84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7" name="FTU - inner medullary col. duct">
              <a:extLst>
                <a:ext uri="{FF2B5EF4-FFF2-40B4-BE49-F238E27FC236}">
                  <a16:creationId xmlns:a16="http://schemas.microsoft.com/office/drawing/2014/main" id="{433E828C-3874-ECEA-86D3-3BB61B4334D3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513" name="FTU - inner medullary col. duct">
                <a:extLst>
                  <a:ext uri="{FF2B5EF4-FFF2-40B4-BE49-F238E27FC236}">
                    <a16:creationId xmlns:a16="http://schemas.microsoft.com/office/drawing/2014/main" id="{88A76795-C7D8-8583-9A13-450BA03AB669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57" name="dock">
                <a:extLst>
                  <a:ext uri="{FF2B5EF4-FFF2-40B4-BE49-F238E27FC236}">
                    <a16:creationId xmlns:a16="http://schemas.microsoft.com/office/drawing/2014/main" id="{A0EAF068-D6C8-DAD9-FABE-32CD645D6E83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461" name="Text Box 3086">
                  <a:extLst>
                    <a:ext uri="{FF2B5EF4-FFF2-40B4-BE49-F238E27FC236}">
                      <a16:creationId xmlns:a16="http://schemas.microsoft.com/office/drawing/2014/main" id="{E37B7086-9E58-EB29-C61D-B09C3A882E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2" name="Text Box 3086">
                  <a:extLst>
                    <a:ext uri="{FF2B5EF4-FFF2-40B4-BE49-F238E27FC236}">
                      <a16:creationId xmlns:a16="http://schemas.microsoft.com/office/drawing/2014/main" id="{C94FA6EB-77B9-4D8C-0228-318B42912A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3" name="Text Box 3086">
                  <a:extLst>
                    <a:ext uri="{FF2B5EF4-FFF2-40B4-BE49-F238E27FC236}">
                      <a16:creationId xmlns:a16="http://schemas.microsoft.com/office/drawing/2014/main" id="{BAF65E79-B979-0CCF-BDE2-9D7B86B2AE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58" name="link">
                <a:extLst>
                  <a:ext uri="{FF2B5EF4-FFF2-40B4-BE49-F238E27FC236}">
                    <a16:creationId xmlns:a16="http://schemas.microsoft.com/office/drawing/2014/main" id="{141BDB76-7DB7-1D90-8224-A157A9E37444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559" name="Star: 5 Points 655">
                  <a:hlinkClick r:id="rId118"/>
                  <a:extLst>
                    <a:ext uri="{FF2B5EF4-FFF2-40B4-BE49-F238E27FC236}">
                      <a16:creationId xmlns:a16="http://schemas.microsoft.com/office/drawing/2014/main" id="{D95BF8CE-C51B-6BE9-2024-E236FBE68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59" name="Star: 5 Points 656">
                  <a:hlinkClick r:id="rId119"/>
                  <a:extLst>
                    <a:ext uri="{FF2B5EF4-FFF2-40B4-BE49-F238E27FC236}">
                      <a16:creationId xmlns:a16="http://schemas.microsoft.com/office/drawing/2014/main" id="{6AA03C2B-8CA8-B141-A209-C17987BC9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60" name="Star: 5 Points 657">
                  <a:hlinkClick r:id="rId106"/>
                  <a:extLst>
                    <a:ext uri="{FF2B5EF4-FFF2-40B4-BE49-F238E27FC236}">
                      <a16:creationId xmlns:a16="http://schemas.microsoft.com/office/drawing/2014/main" id="{322B4AF8-A02E-C4D9-0307-8ACCDA9BF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8" name="FTU - minor calyx">
              <a:extLst>
                <a:ext uri="{FF2B5EF4-FFF2-40B4-BE49-F238E27FC236}">
                  <a16:creationId xmlns:a16="http://schemas.microsoft.com/office/drawing/2014/main" id="{6E34181F-C638-48C7-0BD8-F4D46A4D1C22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504" name="FTU - minor calyx">
                <a:extLst>
                  <a:ext uri="{FF2B5EF4-FFF2-40B4-BE49-F238E27FC236}">
                    <a16:creationId xmlns:a16="http://schemas.microsoft.com/office/drawing/2014/main" id="{DC8EBA31-97F4-C5BB-C78A-4500C142937A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05" name="dock">
                <a:extLst>
                  <a:ext uri="{FF2B5EF4-FFF2-40B4-BE49-F238E27FC236}">
                    <a16:creationId xmlns:a16="http://schemas.microsoft.com/office/drawing/2014/main" id="{E03B57E1-D0E3-21B9-D33B-1966083D0C08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510" name="Text Box 3086">
                  <a:extLst>
                    <a:ext uri="{FF2B5EF4-FFF2-40B4-BE49-F238E27FC236}">
                      <a16:creationId xmlns:a16="http://schemas.microsoft.com/office/drawing/2014/main" id="{33B4C5E2-8931-EAB1-C956-936DC872B5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1" name="Text Box 3086">
                  <a:extLst>
                    <a:ext uri="{FF2B5EF4-FFF2-40B4-BE49-F238E27FC236}">
                      <a16:creationId xmlns:a16="http://schemas.microsoft.com/office/drawing/2014/main" id="{03F37BFA-BD48-9BB3-6B7A-2C5BE03A050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2" name="Text Box 3086">
                  <a:extLst>
                    <a:ext uri="{FF2B5EF4-FFF2-40B4-BE49-F238E27FC236}">
                      <a16:creationId xmlns:a16="http://schemas.microsoft.com/office/drawing/2014/main" id="{B38CE4BF-5DD1-0BF5-F366-CEE7322C06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6" name="link">
                <a:extLst>
                  <a:ext uri="{FF2B5EF4-FFF2-40B4-BE49-F238E27FC236}">
                    <a16:creationId xmlns:a16="http://schemas.microsoft.com/office/drawing/2014/main" id="{5DB6D2C2-4D05-5717-E8D0-EEF936239119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507" name="Star: 5 Points 643">
                  <a:hlinkClick r:id="rId120"/>
                  <a:extLst>
                    <a:ext uri="{FF2B5EF4-FFF2-40B4-BE49-F238E27FC236}">
                      <a16:creationId xmlns:a16="http://schemas.microsoft.com/office/drawing/2014/main" id="{C436EE00-C564-F0E0-BEE6-2F39BE90A0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8" name="Star: 5 Points 644">
                  <a:hlinkClick r:id="rId113"/>
                  <a:extLst>
                    <a:ext uri="{FF2B5EF4-FFF2-40B4-BE49-F238E27FC236}">
                      <a16:creationId xmlns:a16="http://schemas.microsoft.com/office/drawing/2014/main" id="{CEE1523C-3F29-9BBF-D1BA-5F72D6525E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9" name="Star: 5 Points 645">
                  <a:hlinkClick r:id="rId106"/>
                  <a:extLst>
                    <a:ext uri="{FF2B5EF4-FFF2-40B4-BE49-F238E27FC236}">
                      <a16:creationId xmlns:a16="http://schemas.microsoft.com/office/drawing/2014/main" id="{8AEBB1CB-D0ED-1069-1220-449BF706E8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9" name="FTU - major calyx">
              <a:extLst>
                <a:ext uri="{FF2B5EF4-FFF2-40B4-BE49-F238E27FC236}">
                  <a16:creationId xmlns:a16="http://schemas.microsoft.com/office/drawing/2014/main" id="{DC292B62-CD8B-235F-26E6-4DE9B8C951BD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495" name="FTU - major calyx">
                <a:extLst>
                  <a:ext uri="{FF2B5EF4-FFF2-40B4-BE49-F238E27FC236}">
                    <a16:creationId xmlns:a16="http://schemas.microsoft.com/office/drawing/2014/main" id="{697DAD62-1B57-76F0-10C1-9F8EF554C4B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6" name="dock">
                <a:extLst>
                  <a:ext uri="{FF2B5EF4-FFF2-40B4-BE49-F238E27FC236}">
                    <a16:creationId xmlns:a16="http://schemas.microsoft.com/office/drawing/2014/main" id="{CE2C2DBE-93C2-C457-7E74-0AB4C41729C0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501" name="Text Box 3086">
                  <a:extLst>
                    <a:ext uri="{FF2B5EF4-FFF2-40B4-BE49-F238E27FC236}">
                      <a16:creationId xmlns:a16="http://schemas.microsoft.com/office/drawing/2014/main" id="{7664E1C0-3051-7622-A5A9-F0DC577E64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2" name="Text Box 3086">
                  <a:extLst>
                    <a:ext uri="{FF2B5EF4-FFF2-40B4-BE49-F238E27FC236}">
                      <a16:creationId xmlns:a16="http://schemas.microsoft.com/office/drawing/2014/main" id="{771B75F4-1B7D-108A-CAE5-81A19169DFC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3" name="Text Box 3086">
                  <a:extLst>
                    <a:ext uri="{FF2B5EF4-FFF2-40B4-BE49-F238E27FC236}">
                      <a16:creationId xmlns:a16="http://schemas.microsoft.com/office/drawing/2014/main" id="{CB4EE462-333F-9C5B-650C-B4185D85A8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7" name="link">
                <a:extLst>
                  <a:ext uri="{FF2B5EF4-FFF2-40B4-BE49-F238E27FC236}">
                    <a16:creationId xmlns:a16="http://schemas.microsoft.com/office/drawing/2014/main" id="{A03A8250-C1D3-2495-A024-A8D28889DEA1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498" name="Star: 5 Points 631">
                  <a:hlinkClick r:id="rId120"/>
                  <a:extLst>
                    <a:ext uri="{FF2B5EF4-FFF2-40B4-BE49-F238E27FC236}">
                      <a16:creationId xmlns:a16="http://schemas.microsoft.com/office/drawing/2014/main" id="{A04C9C2E-5B1B-F99A-400D-BD12945B4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9" name="Star: 5 Points 632">
                  <a:hlinkClick r:id="rId113"/>
                  <a:extLst>
                    <a:ext uri="{FF2B5EF4-FFF2-40B4-BE49-F238E27FC236}">
                      <a16:creationId xmlns:a16="http://schemas.microsoft.com/office/drawing/2014/main" id="{411A7E76-E184-6999-DCBF-42118CC1A7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0" name="Star: 5 Points 633">
                  <a:hlinkClick r:id="rId106"/>
                  <a:extLst>
                    <a:ext uri="{FF2B5EF4-FFF2-40B4-BE49-F238E27FC236}">
                      <a16:creationId xmlns:a16="http://schemas.microsoft.com/office/drawing/2014/main" id="{33692FE6-6F1E-D485-CFAB-64E23A29B3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1" name="FTU - renal pelvis">
              <a:extLst>
                <a:ext uri="{FF2B5EF4-FFF2-40B4-BE49-F238E27FC236}">
                  <a16:creationId xmlns:a16="http://schemas.microsoft.com/office/drawing/2014/main" id="{EACD46E9-2FE9-CB45-239E-65632559F2CD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2486" name="FTU - renal pelvis">
                <a:extLst>
                  <a:ext uri="{FF2B5EF4-FFF2-40B4-BE49-F238E27FC236}">
                    <a16:creationId xmlns:a16="http://schemas.microsoft.com/office/drawing/2014/main" id="{7DD0780A-078B-3947-3B89-9AE887BC45D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7" name="dock">
                <a:extLst>
                  <a:ext uri="{FF2B5EF4-FFF2-40B4-BE49-F238E27FC236}">
                    <a16:creationId xmlns:a16="http://schemas.microsoft.com/office/drawing/2014/main" id="{FB87E0FA-121D-5E5C-4413-4B3B44C6A53D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2492" name="Text Box 3086">
                  <a:extLst>
                    <a:ext uri="{FF2B5EF4-FFF2-40B4-BE49-F238E27FC236}">
                      <a16:creationId xmlns:a16="http://schemas.microsoft.com/office/drawing/2014/main" id="{C92BF7A6-E7A1-F10E-0FAC-E93E5B6E804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3" name="Text Box 3086">
                  <a:extLst>
                    <a:ext uri="{FF2B5EF4-FFF2-40B4-BE49-F238E27FC236}">
                      <a16:creationId xmlns:a16="http://schemas.microsoft.com/office/drawing/2014/main" id="{F05DF93E-A8D3-9506-A1B6-DEEB650693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4" name="Text Box 3086">
                  <a:extLst>
                    <a:ext uri="{FF2B5EF4-FFF2-40B4-BE49-F238E27FC236}">
                      <a16:creationId xmlns:a16="http://schemas.microsoft.com/office/drawing/2014/main" id="{85CB613C-A0AC-9CEE-CB6C-32BED88AC0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8" name="link">
                <a:extLst>
                  <a:ext uri="{FF2B5EF4-FFF2-40B4-BE49-F238E27FC236}">
                    <a16:creationId xmlns:a16="http://schemas.microsoft.com/office/drawing/2014/main" id="{E299E11F-94FF-9126-0430-EE648780D288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2489" name="Star: 5 Points 619">
                  <a:hlinkClick r:id="rId121"/>
                  <a:extLst>
                    <a:ext uri="{FF2B5EF4-FFF2-40B4-BE49-F238E27FC236}">
                      <a16:creationId xmlns:a16="http://schemas.microsoft.com/office/drawing/2014/main" id="{0079535B-0A90-C23E-DCED-3C2CF6B52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0" name="Star: 5 Points 620">
                  <a:hlinkClick r:id="rId113"/>
                  <a:extLst>
                    <a:ext uri="{FF2B5EF4-FFF2-40B4-BE49-F238E27FC236}">
                      <a16:creationId xmlns:a16="http://schemas.microsoft.com/office/drawing/2014/main" id="{A10841D3-E278-0081-139A-6E2351DFE9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1" name="Star: 5 Points 621">
                  <a:hlinkClick r:id="rId106"/>
                  <a:extLst>
                    <a:ext uri="{FF2B5EF4-FFF2-40B4-BE49-F238E27FC236}">
                      <a16:creationId xmlns:a16="http://schemas.microsoft.com/office/drawing/2014/main" id="{A9B38B8D-B1DD-3D3A-997C-177B521319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4" name="FTU - juxtaglomerular apparatus">
              <a:extLst>
                <a:ext uri="{FF2B5EF4-FFF2-40B4-BE49-F238E27FC236}">
                  <a16:creationId xmlns:a16="http://schemas.microsoft.com/office/drawing/2014/main" id="{E7675A38-C860-0D0B-9CFF-C9FEA9CB1F9E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2336" name="FTU">
                <a:extLst>
                  <a:ext uri="{FF2B5EF4-FFF2-40B4-BE49-F238E27FC236}">
                    <a16:creationId xmlns:a16="http://schemas.microsoft.com/office/drawing/2014/main" id="{52DFE309-1810-A6EA-5988-41BE41C045C8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7" name="Text Box 3086">
                <a:extLst>
                  <a:ext uri="{FF2B5EF4-FFF2-40B4-BE49-F238E27FC236}">
                    <a16:creationId xmlns:a16="http://schemas.microsoft.com/office/drawing/2014/main" id="{D07C8148-DC3A-D83B-FA6A-B4A48C4FE91A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8" name="Text Box 3086">
                <a:extLst>
                  <a:ext uri="{FF2B5EF4-FFF2-40B4-BE49-F238E27FC236}">
                    <a16:creationId xmlns:a16="http://schemas.microsoft.com/office/drawing/2014/main" id="{21A23891-DF29-2D0B-2282-406E9A0A943B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9" name="Text Box 3086">
                <a:extLst>
                  <a:ext uri="{FF2B5EF4-FFF2-40B4-BE49-F238E27FC236}">
                    <a16:creationId xmlns:a16="http://schemas.microsoft.com/office/drawing/2014/main" id="{07F618E4-1811-9966-BE9F-EDBA1B5BC93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0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1EDAAD9F-BBCD-A6D8-07C3-8A47A71241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4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C414AA8E-080B-17D5-2182-F13D5083F5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5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3C758947-F951-57B0-B00B-272140F7A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25" name="FTU - adrenal gland">
              <a:extLst>
                <a:ext uri="{FF2B5EF4-FFF2-40B4-BE49-F238E27FC236}">
                  <a16:creationId xmlns:a16="http://schemas.microsoft.com/office/drawing/2014/main" id="{CF6C9D3C-BD19-F6AA-139A-C379E893AAE2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2326" name="FTU">
                <a:extLst>
                  <a:ext uri="{FF2B5EF4-FFF2-40B4-BE49-F238E27FC236}">
                    <a16:creationId xmlns:a16="http://schemas.microsoft.com/office/drawing/2014/main" id="{40AB7E51-2DC2-F427-DFE0-70E44C2288C0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7" name="Text Box 3086">
                <a:extLst>
                  <a:ext uri="{FF2B5EF4-FFF2-40B4-BE49-F238E27FC236}">
                    <a16:creationId xmlns:a16="http://schemas.microsoft.com/office/drawing/2014/main" id="{E8FF1E6E-AF4A-EFAE-BD6A-AE87998CD0AF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8" name="Text Box 3086">
                <a:extLst>
                  <a:ext uri="{FF2B5EF4-FFF2-40B4-BE49-F238E27FC236}">
                    <a16:creationId xmlns:a16="http://schemas.microsoft.com/office/drawing/2014/main" id="{11C410FD-7131-1A8C-E516-BD4D7C398F9E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9" name="Text Box 3086">
                <a:extLst>
                  <a:ext uri="{FF2B5EF4-FFF2-40B4-BE49-F238E27FC236}">
                    <a16:creationId xmlns:a16="http://schemas.microsoft.com/office/drawing/2014/main" id="{597CD1DE-CBB4-6733-6540-896EFB60D3D1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0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EFD90329-8D4A-236E-E75C-4CBCE907BD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1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8286E87B-5B00-E03A-DBC6-FFCC17DEDB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3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1A9E00E0-88FB-BAC0-92F1-2DCC5E693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26" name="FTU">
            <a:extLst>
              <a:ext uri="{FF2B5EF4-FFF2-40B4-BE49-F238E27FC236}">
                <a16:creationId xmlns:a16="http://schemas.microsoft.com/office/drawing/2014/main" id="{B96B28E9-0767-B3C9-17EF-3A414BB75447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27" name="Text Box 3086">
            <a:extLst>
              <a:ext uri="{FF2B5EF4-FFF2-40B4-BE49-F238E27FC236}">
                <a16:creationId xmlns:a16="http://schemas.microsoft.com/office/drawing/2014/main" id="{1C36AF5C-E8A3-07AB-E05B-859D817D4B4B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29" name="Text Box 3086">
            <a:extLst>
              <a:ext uri="{FF2B5EF4-FFF2-40B4-BE49-F238E27FC236}">
                <a16:creationId xmlns:a16="http://schemas.microsoft.com/office/drawing/2014/main" id="{86ACF975-E3B9-F589-274E-1F0DF0B8A5C5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30" name="Text Box 3086">
            <a:extLst>
              <a:ext uri="{FF2B5EF4-FFF2-40B4-BE49-F238E27FC236}">
                <a16:creationId xmlns:a16="http://schemas.microsoft.com/office/drawing/2014/main" id="{4E2B4A71-8246-64D2-3B60-DDC6181628B7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31" name="Star: 5 Points 619">
            <a:hlinkClick r:id="rId121"/>
            <a:extLst>
              <a:ext uri="{FF2B5EF4-FFF2-40B4-BE49-F238E27FC236}">
                <a16:creationId xmlns:a16="http://schemas.microsoft.com/office/drawing/2014/main" id="{7C1A972D-44B8-6411-6A10-3C2E8EA99C41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3" name="Star: 5 Points 620">
            <a:hlinkClick r:id="rId113"/>
            <a:extLst>
              <a:ext uri="{FF2B5EF4-FFF2-40B4-BE49-F238E27FC236}">
                <a16:creationId xmlns:a16="http://schemas.microsoft.com/office/drawing/2014/main" id="{440BB78D-2A71-E5B5-3AAB-2163F7E513B9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5" name="Star: 5 Points 621">
            <a:hlinkClick r:id="rId106"/>
            <a:extLst>
              <a:ext uri="{FF2B5EF4-FFF2-40B4-BE49-F238E27FC236}">
                <a16:creationId xmlns:a16="http://schemas.microsoft.com/office/drawing/2014/main" id="{68335DAF-C85F-F574-2810-DE8C4026DDC9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43353" cy="12043664"/>
            <a:chOff x="24166647" y="9595912"/>
            <a:chExt cx="15343353" cy="120436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9043234" y="19157581"/>
              <a:ext cx="10442973" cy="13299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02688" y="1912634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382830" y="18533482"/>
              <a:ext cx="990814" cy="24890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44488" y="1979342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2022176" cy="29490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45969" cy="31364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48842" cy="3405910"/>
            </a:xfrm>
            <a:prstGeom prst="bentConnector3">
              <a:avLst>
                <a:gd name="adj1" fmla="val 5632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41705" y="1971070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90606" cy="32742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82700" cy="28208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94798" cy="31132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</p:cNvCxnSpPr>
            <p:nvPr/>
          </p:nvCxnSpPr>
          <p:spPr>
            <a:xfrm>
              <a:off x="27545674" y="19736594"/>
              <a:ext cx="9959027" cy="12650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</p:cNvCxnSpPr>
            <p:nvPr/>
          </p:nvCxnSpPr>
          <p:spPr>
            <a:xfrm>
              <a:off x="27544721" y="19816179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organ group - parathyroid">
            <a:extLst>
              <a:ext uri="{FF2B5EF4-FFF2-40B4-BE49-F238E27FC236}">
                <a16:creationId xmlns:a16="http://schemas.microsoft.com/office/drawing/2014/main" id="{2AE75C2C-1956-171C-C577-842333402825}"/>
              </a:ext>
            </a:extLst>
          </p:cNvPr>
          <p:cNvGrpSpPr/>
          <p:nvPr/>
        </p:nvGrpSpPr>
        <p:grpSpPr>
          <a:xfrm>
            <a:off x="1317979" y="8886843"/>
            <a:ext cx="1440000" cy="554548"/>
            <a:chOff x="2041884" y="8886843"/>
            <a:chExt cx="1440000" cy="554548"/>
          </a:xfrm>
        </p:grpSpPr>
        <p:sp>
          <p:nvSpPr>
            <p:cNvPr id="75" name="organ - parathyroid">
              <a:extLst>
                <a:ext uri="{FF2B5EF4-FFF2-40B4-BE49-F238E27FC236}">
                  <a16:creationId xmlns:a16="http://schemas.microsoft.com/office/drawing/2014/main" id="{2503AC76-1F5E-A714-DDFE-7109A1EA08C7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55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TU - parathyroid">
              <a:extLst>
                <a:ext uri="{FF2B5EF4-FFF2-40B4-BE49-F238E27FC236}">
                  <a16:creationId xmlns:a16="http://schemas.microsoft.com/office/drawing/2014/main" id="{91E783B7-B060-D797-4C12-659DA9F38D6E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06" name="dock">
              <a:extLst>
                <a:ext uri="{FF2B5EF4-FFF2-40B4-BE49-F238E27FC236}">
                  <a16:creationId xmlns:a16="http://schemas.microsoft.com/office/drawing/2014/main" id="{55FA5A48-25C9-4BF3-C9F8-A781BE6655F2}"/>
                </a:ext>
              </a:extLst>
            </p:cNvPr>
            <p:cNvGrpSpPr/>
            <p:nvPr/>
          </p:nvGrpSpPr>
          <p:grpSpPr>
            <a:xfrm>
              <a:off x="3388257" y="8922807"/>
              <a:ext cx="57600" cy="180387"/>
              <a:chOff x="3247186" y="12248457"/>
              <a:chExt cx="57600" cy="180387"/>
            </a:xfrm>
          </p:grpSpPr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DC76C6AA-175C-9264-7693-4B68BDBB9F79}"/>
                  </a:ext>
                </a:extLst>
              </p:cNvPr>
              <p:cNvSpPr txBox="1"/>
              <p:nvPr/>
            </p:nvSpPr>
            <p:spPr>
              <a:xfrm>
                <a:off x="3247186" y="1224845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31D3B936-BC21-F7BC-EBEB-82657B1FDB67}"/>
                  </a:ext>
                </a:extLst>
              </p:cNvPr>
              <p:cNvSpPr txBox="1"/>
              <p:nvPr/>
            </p:nvSpPr>
            <p:spPr>
              <a:xfrm>
                <a:off x="3247186" y="12306676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Text Box 3086">
                <a:extLst>
                  <a:ext uri="{FF2B5EF4-FFF2-40B4-BE49-F238E27FC236}">
                    <a16:creationId xmlns:a16="http://schemas.microsoft.com/office/drawing/2014/main" id="{E5F50FA0-AD74-6CA4-DF1F-F60B3076AA9C}"/>
                  </a:ext>
                </a:extLst>
              </p:cNvPr>
              <p:cNvSpPr txBox="1"/>
              <p:nvPr/>
            </p:nvSpPr>
            <p:spPr>
              <a:xfrm>
                <a:off x="3247186" y="12371244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5" name="FTU - parathyroid">
            <a:extLst>
              <a:ext uri="{FF2B5EF4-FFF2-40B4-BE49-F238E27FC236}">
                <a16:creationId xmlns:a16="http://schemas.microsoft.com/office/drawing/2014/main" id="{0A1CE792-4942-09DD-070C-FCE47061AC14}"/>
              </a:ext>
            </a:extLst>
          </p:cNvPr>
          <p:cNvSpPr txBox="1"/>
          <p:nvPr/>
        </p:nvSpPr>
        <p:spPr>
          <a:xfrm>
            <a:off x="1957414" y="9171215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Parathyroid gland</a:t>
            </a:r>
          </a:p>
        </p:txBody>
      </p:sp>
      <p:sp>
        <p:nvSpPr>
          <p:cNvPr id="306" name="Text Box 3086">
            <a:extLst>
              <a:ext uri="{FF2B5EF4-FFF2-40B4-BE49-F238E27FC236}">
                <a16:creationId xmlns:a16="http://schemas.microsoft.com/office/drawing/2014/main" id="{FB476434-D470-1EF0-BDB5-3DC0A0507B5A}"/>
              </a:ext>
            </a:extLst>
          </p:cNvPr>
          <p:cNvSpPr txBox="1"/>
          <p:nvPr/>
        </p:nvSpPr>
        <p:spPr>
          <a:xfrm>
            <a:off x="2662884" y="919226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" name="Text Box 3086">
            <a:extLst>
              <a:ext uri="{FF2B5EF4-FFF2-40B4-BE49-F238E27FC236}">
                <a16:creationId xmlns:a16="http://schemas.microsoft.com/office/drawing/2014/main" id="{98DDFF20-CF10-4CB6-1C04-4E50578A7232}"/>
              </a:ext>
            </a:extLst>
          </p:cNvPr>
          <p:cNvSpPr txBox="1"/>
          <p:nvPr/>
        </p:nvSpPr>
        <p:spPr>
          <a:xfrm>
            <a:off x="2662884" y="925048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" name="Text Box 3086">
            <a:extLst>
              <a:ext uri="{FF2B5EF4-FFF2-40B4-BE49-F238E27FC236}">
                <a16:creationId xmlns:a16="http://schemas.microsoft.com/office/drawing/2014/main" id="{1669FEAC-7FB1-291C-C8E6-F49BC9F90728}"/>
              </a:ext>
            </a:extLst>
          </p:cNvPr>
          <p:cNvSpPr txBox="1"/>
          <p:nvPr/>
        </p:nvSpPr>
        <p:spPr>
          <a:xfrm>
            <a:off x="2662884" y="931505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79544</TotalTime>
  <Words>2846</Words>
  <Application>Microsoft Office PowerPoint</Application>
  <PresentationFormat>Custom</PresentationFormat>
  <Paragraphs>2244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586</cp:revision>
  <dcterms:created xsi:type="dcterms:W3CDTF">2022-02-14T03:56:44Z</dcterms:created>
  <dcterms:modified xsi:type="dcterms:W3CDTF">2023-11-17T00:25:15Z</dcterms:modified>
</cp:coreProperties>
</file>