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>
        <p:scale>
          <a:sx n="300" d="100"/>
          <a:sy n="300" d="100"/>
        </p:scale>
        <p:origin x="216" y="-14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/statpearls/article-29335/" TargetMode="External"/><Relationship Id="rId117" Type="http://schemas.openxmlformats.org/officeDocument/2006/relationships/hyperlink" Target="https://en.wikipedia.org/wiki/Distal_convoluted_tubule" TargetMode="External"/><Relationship Id="rId21" Type="http://schemas.openxmlformats.org/officeDocument/2006/relationships/hyperlink" Target="https://en.wikipedia.org/wiki/Esophagus#:~:text=the%20esophageal%20mucosa.-,Nerve%20supply,nerve%20to%20supply%20the%20muscles." TargetMode="External"/><Relationship Id="rId42" Type="http://schemas.openxmlformats.org/officeDocument/2006/relationships/hyperlink" Target="https://en.wikipedia.org/wiki/Parotid_gland" TargetMode="External"/><Relationship Id="rId47" Type="http://schemas.openxmlformats.org/officeDocument/2006/relationships/hyperlink" Target="https://www.ncbi.nlm.nih.gov/books/n/statpearls/article-30245/" TargetMode="External"/><Relationship Id="rId63" Type="http://schemas.openxmlformats.org/officeDocument/2006/relationships/hyperlink" Target="https://en.wikipedia.org/wiki/Seminiferous_tubule" TargetMode="External"/><Relationship Id="rId68" Type="http://schemas.openxmlformats.org/officeDocument/2006/relationships/hyperlink" Target="https://www.ncbi.nlm.nih.gov/books/NBK482236/" TargetMode="External"/><Relationship Id="rId84" Type="http://schemas.openxmlformats.org/officeDocument/2006/relationships/hyperlink" Target="https://www.ncbi.nlm.nih.gov/books/NBK531465/" TargetMode="External"/><Relationship Id="rId89" Type="http://schemas.openxmlformats.org/officeDocument/2006/relationships/hyperlink" Target="https://en.wikipedia.org/wiki/Canals_of_Hering#:~:text=The%20canals%20of%20Hering%2C%20or,in%20the%20canals%20of%20Hering." TargetMode="External"/><Relationship Id="rId112" Type="http://schemas.openxmlformats.org/officeDocument/2006/relationships/hyperlink" Target="https://en.wikipedia.org/wiki/Nephron#Renal_tubule" TargetMode="External"/><Relationship Id="rId16" Type="http://schemas.openxmlformats.org/officeDocument/2006/relationships/hyperlink" Target="https://www.ncbi.nlm.nih.gov/books/NBK459288/" TargetMode="External"/><Relationship Id="rId107" Type="http://schemas.openxmlformats.org/officeDocument/2006/relationships/hyperlink" Target="https://en.wikipedia.org/wiki/Bronchiole" TargetMode="External"/><Relationship Id="rId11" Type="http://schemas.openxmlformats.org/officeDocument/2006/relationships/hyperlink" Target="https://pubmed.ncbi.nlm.nih.gov/30422588/" TargetMode="External"/><Relationship Id="rId32" Type="http://schemas.openxmlformats.org/officeDocument/2006/relationships/hyperlink" Target="https://www.ncbi.nlm.nih.gov/books/NBK545231/" TargetMode="External"/><Relationship Id="rId37" Type="http://schemas.openxmlformats.org/officeDocument/2006/relationships/hyperlink" Target="https://www.ncbi.nlm.nih.gov/books/NBK448070/" TargetMode="External"/><Relationship Id="rId53" Type="http://schemas.openxmlformats.org/officeDocument/2006/relationships/hyperlink" Target="https://www.ncbi.nlm.nih.gov/books/n/statpearls/article-21596/" TargetMode="External"/><Relationship Id="rId58" Type="http://schemas.openxmlformats.org/officeDocument/2006/relationships/hyperlink" Target="https://en.wikipedia.org/wiki/Semicircular_canals" TargetMode="External"/><Relationship Id="rId74" Type="http://schemas.openxmlformats.org/officeDocument/2006/relationships/hyperlink" Target="https://en.wikipedia.org/wiki/Nasal_mucosa" TargetMode="External"/><Relationship Id="rId79" Type="http://schemas.openxmlformats.org/officeDocument/2006/relationships/hyperlink" Target="https://www.ncbi.nlm.nih.gov/books/n/statpearls/article-32281/" TargetMode="External"/><Relationship Id="rId102" Type="http://schemas.openxmlformats.org/officeDocument/2006/relationships/hyperlink" Target="https://www.ncbi.nlm.nih.gov/books/NBK499911/" TargetMode="External"/><Relationship Id="rId5" Type="http://schemas.openxmlformats.org/officeDocument/2006/relationships/hyperlink" Target="https://en.wikipedia.org/wiki/Vagina" TargetMode="External"/><Relationship Id="rId90" Type="http://schemas.openxmlformats.org/officeDocument/2006/relationships/hyperlink" Target="https://en.wikipedia.org/wiki/Bile_canaliculus" TargetMode="External"/><Relationship Id="rId95" Type="http://schemas.openxmlformats.org/officeDocument/2006/relationships/hyperlink" Target="https://www.ncbi.nlm.nih.gov/books/n/statpearls/article-32116/" TargetMode="External"/><Relationship Id="rId22" Type="http://schemas.openxmlformats.org/officeDocument/2006/relationships/hyperlink" Target="https://en.wikipedia.org/wiki/Pancreatic_duct" TargetMode="External"/><Relationship Id="rId27" Type="http://schemas.openxmlformats.org/officeDocument/2006/relationships/hyperlink" Target="https://en.wikipedia.org/wiki/Larynx" TargetMode="External"/><Relationship Id="rId43" Type="http://schemas.openxmlformats.org/officeDocument/2006/relationships/hyperlink" Target="https://www.ncbi.nlm.nih.gov/books/NBK534225/" TargetMode="External"/><Relationship Id="rId48" Type="http://schemas.openxmlformats.org/officeDocument/2006/relationships/hyperlink" Target="https://en.wikipedia.org/wiki/Epiglottic_vallecula" TargetMode="External"/><Relationship Id="rId64" Type="http://schemas.openxmlformats.org/officeDocument/2006/relationships/hyperlink" Target="https://www.ncbi.nlm.nih.gov/books/NBK470201/" TargetMode="External"/><Relationship Id="rId69" Type="http://schemas.openxmlformats.org/officeDocument/2006/relationships/hyperlink" Target="https://en.wikipedia.org/wiki/Ampulla_of_vas_deferens" TargetMode="External"/><Relationship Id="rId113" Type="http://schemas.openxmlformats.org/officeDocument/2006/relationships/hyperlink" Target="https://www.ncbi.nlm.nih.gov/books/NBK482385/" TargetMode="External"/><Relationship Id="rId118" Type="http://schemas.openxmlformats.org/officeDocument/2006/relationships/hyperlink" Target="https://en.wikipedia.org/wiki/Collecting_duct_system" TargetMode="External"/><Relationship Id="rId80" Type="http://schemas.openxmlformats.org/officeDocument/2006/relationships/hyperlink" Target="https://en.wikipedia.org/wiki/Ureter" TargetMode="External"/><Relationship Id="rId85" Type="http://schemas.openxmlformats.org/officeDocument/2006/relationships/hyperlink" Target="https://www.ncbi.nlm.nih.gov/books/NBK482438/" TargetMode="External"/><Relationship Id="rId12" Type="http://schemas.openxmlformats.org/officeDocument/2006/relationships/hyperlink" Target="https://docs.google.com/document/d/1ZLQXUAgG69kpJLtPxObQX-iWJbsSftvPo8ddY1uHVAM/edit" TargetMode="External"/><Relationship Id="rId17" Type="http://schemas.openxmlformats.org/officeDocument/2006/relationships/hyperlink" Target="https://en.wikipedia.org/wiki/Duodenum" TargetMode="External"/><Relationship Id="rId33" Type="http://schemas.openxmlformats.org/officeDocument/2006/relationships/hyperlink" Target="https://en.wikipedia.org/wiki/Arytenoid_cartilage" TargetMode="External"/><Relationship Id="rId38" Type="http://schemas.openxmlformats.org/officeDocument/2006/relationships/hyperlink" Target="https://en.wikipedia.org/wiki/Tongue" TargetMode="External"/><Relationship Id="rId59" Type="http://schemas.openxmlformats.org/officeDocument/2006/relationships/hyperlink" Target="https://en.wikipedia.org/wiki/Utricle_(ear)" TargetMode="External"/><Relationship Id="rId103" Type="http://schemas.openxmlformats.org/officeDocument/2006/relationships/hyperlink" Target="https://en.wikipedia.org/wiki/Baroreceptor" TargetMode="External"/><Relationship Id="rId108" Type="http://schemas.openxmlformats.org/officeDocument/2006/relationships/hyperlink" Target="https://www.ncbi.nlm.nih.gov/books/n/statpearls/article-24487/" TargetMode="External"/><Relationship Id="rId54" Type="http://schemas.openxmlformats.org/officeDocument/2006/relationships/hyperlink" Target="https://en.wikipedia.org/wiki/Ear_canal" TargetMode="External"/><Relationship Id="rId70" Type="http://schemas.openxmlformats.org/officeDocument/2006/relationships/hyperlink" Target="https://en.wikipedia.org/wiki/Urethra" TargetMode="External"/><Relationship Id="rId75" Type="http://schemas.openxmlformats.org/officeDocument/2006/relationships/hyperlink" Target="https://www.ncbi.nlm.nih.gov/books/NBK544232/" TargetMode="External"/><Relationship Id="rId91" Type="http://schemas.openxmlformats.org/officeDocument/2006/relationships/hyperlink" Target="https://en.wikipedia.org/wiki/Jejunum" TargetMode="External"/><Relationship Id="rId96" Type="http://schemas.openxmlformats.org/officeDocument/2006/relationships/hyperlink" Target="https://en.wikipedia.org/wiki/Large_intestine#Structur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4601/" TargetMode="External"/><Relationship Id="rId23" Type="http://schemas.openxmlformats.org/officeDocument/2006/relationships/hyperlink" Target="https://www.ncbi.nlm.nih.gov/books/NBK532912/" TargetMode="External"/><Relationship Id="rId28" Type="http://schemas.openxmlformats.org/officeDocument/2006/relationships/hyperlink" Target="https://www.ncbi.nlm.nih.gov/books/NBK538202/" TargetMode="External"/><Relationship Id="rId49" Type="http://schemas.openxmlformats.org/officeDocument/2006/relationships/hyperlink" Target="https://www.ncbi.nlm.nih.gov/books/n/statpearls/article-21235/" TargetMode="External"/><Relationship Id="rId114" Type="http://schemas.openxmlformats.org/officeDocument/2006/relationships/hyperlink" Target="https://en.wikipedia.org/wiki/Proximal_tubule" TargetMode="External"/><Relationship Id="rId119" Type="http://schemas.openxmlformats.org/officeDocument/2006/relationships/hyperlink" Target="https://www.ncbi.nlm.nih.gov/books/NBK549766/" TargetMode="External"/><Relationship Id="rId44" Type="http://schemas.openxmlformats.org/officeDocument/2006/relationships/hyperlink" Target="https://en.wikipedia.org/wiki/Submandibular_gland" TargetMode="External"/><Relationship Id="rId60" Type="http://schemas.openxmlformats.org/officeDocument/2006/relationships/hyperlink" Target="https://en.wikipedia.org/wiki/Saccule" TargetMode="External"/><Relationship Id="rId65" Type="http://schemas.openxmlformats.org/officeDocument/2006/relationships/hyperlink" Target="https://en.wikipedia.org/wiki/Rete_testis" TargetMode="External"/><Relationship Id="rId81" Type="http://schemas.openxmlformats.org/officeDocument/2006/relationships/hyperlink" Target="https://www.ncbi.nlm.nih.gov/books/NBK532980/" TargetMode="External"/><Relationship Id="rId86" Type="http://schemas.openxmlformats.org/officeDocument/2006/relationships/hyperlink" Target="https://en.wikipedia.org/wiki/Interlobular_bile_ducts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www.ncbi.nlm.nih.gov/books/NBK519575/" TargetMode="External"/><Relationship Id="rId13" Type="http://schemas.openxmlformats.org/officeDocument/2006/relationships/hyperlink" Target="https://en.wikipedia.org/wiki/Ampulla_of_Vater" TargetMode="External"/><Relationship Id="rId18" Type="http://schemas.openxmlformats.org/officeDocument/2006/relationships/hyperlink" Target="https://www.ncbi.nlm.nih.gov/books/NBK482390/" TargetMode="External"/><Relationship Id="rId39" Type="http://schemas.openxmlformats.org/officeDocument/2006/relationships/hyperlink" Target="https://www.ncbi.nlm.nih.gov/books/NBK507782/" TargetMode="External"/><Relationship Id="rId109" Type="http://schemas.openxmlformats.org/officeDocument/2006/relationships/hyperlink" Target="https://en.wikipedia.org/wiki/Pulmonary_alveolus" TargetMode="External"/><Relationship Id="rId34" Type="http://schemas.openxmlformats.org/officeDocument/2006/relationships/hyperlink" Target="https://www.ncbi.nlm.nih.gov/books/NBK513252/" TargetMode="External"/><Relationship Id="rId50" Type="http://schemas.openxmlformats.org/officeDocument/2006/relationships/hyperlink" Target="https://en.wikipedia.org/wiki/Stomach#Sections" TargetMode="External"/><Relationship Id="rId55" Type="http://schemas.openxmlformats.org/officeDocument/2006/relationships/hyperlink" Target="https://www.ncbi.nlm.nih.gov/books/n/statpearls/article-20828/" TargetMode="External"/><Relationship Id="rId76" Type="http://schemas.openxmlformats.org/officeDocument/2006/relationships/hyperlink" Target="https://en.wikipedia.org/wiki/Pharynx" TargetMode="External"/><Relationship Id="rId97" Type="http://schemas.openxmlformats.org/officeDocument/2006/relationships/hyperlink" Target="https://en.wikipedia.org/wiki/Rectum" TargetMode="External"/><Relationship Id="rId104" Type="http://schemas.openxmlformats.org/officeDocument/2006/relationships/hyperlink" Target="https://www.ncbi.nlm.nih.gov/books/NBK537223/" TargetMode="External"/><Relationship Id="rId120" Type="http://schemas.openxmlformats.org/officeDocument/2006/relationships/hyperlink" Target="https://en.wikipedia.org/wiki/Renal_calyx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Uterus" TargetMode="External"/><Relationship Id="rId92" Type="http://schemas.openxmlformats.org/officeDocument/2006/relationships/hyperlink" Target="https://www.ncbi.nlm.nih.gov/books/n/statpearls/article-32127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docs.google.com/document/d/1h1IesehCPfL0BfxwtbKsH3fRFJWEMHKDUBQDCumCWDM/edit" TargetMode="External"/><Relationship Id="rId24" Type="http://schemas.openxmlformats.org/officeDocument/2006/relationships/hyperlink" Target="https://en.wikipedia.org/wiki/Pancreas" TargetMode="External"/><Relationship Id="rId40" Type="http://schemas.openxmlformats.org/officeDocument/2006/relationships/hyperlink" Target="https://docs.google.com/document/d/1bt3uoxyvonV0OvVZRLyt6gyg55dMspO67V4OrfWCelg/edit" TargetMode="External"/><Relationship Id="rId45" Type="http://schemas.openxmlformats.org/officeDocument/2006/relationships/hyperlink" Target="https://www.ncbi.nlm.nih.gov/books/NBK535426/" TargetMode="External"/><Relationship Id="rId66" Type="http://schemas.openxmlformats.org/officeDocument/2006/relationships/hyperlink" Target="https://en.wikipedia.org/wiki/Efferent_ducts" TargetMode="External"/><Relationship Id="rId87" Type="http://schemas.openxmlformats.org/officeDocument/2006/relationships/hyperlink" Target="https://en.wikipedia.org/wiki/Intrahepatic_bile_ducts" TargetMode="External"/><Relationship Id="rId110" Type="http://schemas.openxmlformats.org/officeDocument/2006/relationships/hyperlink" Target="https://en.wikipedia.org/wiki/Bowman%27s_capsule" TargetMode="External"/><Relationship Id="rId115" Type="http://schemas.openxmlformats.org/officeDocument/2006/relationships/hyperlink" Target="https://en.wikipedia.org/wiki/Descending_limb_of_loop_of_Henle" TargetMode="External"/><Relationship Id="rId61" Type="http://schemas.openxmlformats.org/officeDocument/2006/relationships/hyperlink" Target="https://en.wikipedia.org/wiki/Olfactory_bulb" TargetMode="External"/><Relationship Id="rId82" Type="http://schemas.openxmlformats.org/officeDocument/2006/relationships/hyperlink" Target="https://docs.google.com/document/d/1Xc7VOn5LLieA4SyRKLj9HVx2MGfF_DJKQr7ZGbXmJ9c/edit" TargetMode="External"/><Relationship Id="rId19" Type="http://schemas.openxmlformats.org/officeDocument/2006/relationships/hyperlink" Target="https://en.wikipedia.org/wiki/Common_hepatic_duct" TargetMode="External"/><Relationship Id="rId14" Type="http://schemas.openxmlformats.org/officeDocument/2006/relationships/hyperlink" Target="https://www.ncbi.nlm.nih.gov/books/NBK459246/" TargetMode="External"/><Relationship Id="rId30" Type="http://schemas.openxmlformats.org/officeDocument/2006/relationships/hyperlink" Target="https://en.wikipedia.org/wiki/Subglottis" TargetMode="External"/><Relationship Id="rId35" Type="http://schemas.openxmlformats.org/officeDocument/2006/relationships/hyperlink" Target="https://en.wikipedia.org/wiki/Aryepiglottic_fold" TargetMode="External"/><Relationship Id="rId56" Type="http://schemas.openxmlformats.org/officeDocument/2006/relationships/hyperlink" Target="https://en.wikipedia.org/wiki/Eardrum" TargetMode="External"/><Relationship Id="rId77" Type="http://schemas.openxmlformats.org/officeDocument/2006/relationships/hyperlink" Target="https://www.ncbi.nlm.nih.gov/books/n/statpearls/article-32282/" TargetMode="External"/><Relationship Id="rId100" Type="http://schemas.openxmlformats.org/officeDocument/2006/relationships/hyperlink" Target="https://www.ncbi.nlm.nih.gov/books/n/statpearls/article-26783/" TargetMode="External"/><Relationship Id="rId105" Type="http://schemas.openxmlformats.org/officeDocument/2006/relationships/hyperlink" Target="https://en.wikipedia.org/wiki/Bronchus" TargetMode="External"/><Relationship Id="rId8" Type="http://schemas.openxmlformats.org/officeDocument/2006/relationships/hyperlink" Target="https://en.wikipedia.org/wiki/Breast" TargetMode="External"/><Relationship Id="rId51" Type="http://schemas.openxmlformats.org/officeDocument/2006/relationships/hyperlink" Target="https://www.ncbi.nlm.nih.gov/books/n/statpearls/article-17013/" TargetMode="External"/><Relationship Id="rId72" Type="http://schemas.openxmlformats.org/officeDocument/2006/relationships/hyperlink" Target="https://www.ncbi.nlm.nih.gov/books/NBK470297/" TargetMode="External"/><Relationship Id="rId93" Type="http://schemas.openxmlformats.org/officeDocument/2006/relationships/hyperlink" Target="https://en.wikipedia.org/wiki/Ileum" TargetMode="External"/><Relationship Id="rId98" Type="http://schemas.openxmlformats.org/officeDocument/2006/relationships/hyperlink" Target="https://www.ncbi.nlm.nih.gov/books/n/statpearls/article-29712/" TargetMode="External"/><Relationship Id="rId121" Type="http://schemas.openxmlformats.org/officeDocument/2006/relationships/hyperlink" Target="https://en.wikipedia.org/wiki/Renal_pelvis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Dermatome_(anatomy)" TargetMode="External"/><Relationship Id="rId46" Type="http://schemas.openxmlformats.org/officeDocument/2006/relationships/hyperlink" Target="https://en.wikipedia.org/wiki/Sublingual_gland" TargetMode="External"/><Relationship Id="rId67" Type="http://schemas.openxmlformats.org/officeDocument/2006/relationships/hyperlink" Target="https://en.wikipedia.org/wiki/Vas_deferens" TargetMode="External"/><Relationship Id="rId116" Type="http://schemas.openxmlformats.org/officeDocument/2006/relationships/hyperlink" Target="https://en.wikipedia.org/wiki/Ascending_limb_of_loop_of_Henle" TargetMode="External"/><Relationship Id="rId20" Type="http://schemas.openxmlformats.org/officeDocument/2006/relationships/hyperlink" Target="https://en.wikipedia.org/wiki/Common_bile_duct" TargetMode="External"/><Relationship Id="rId41" Type="http://schemas.openxmlformats.org/officeDocument/2006/relationships/hyperlink" Target="https://en.wikipedia.org/wiki/Epiglottis" TargetMode="External"/><Relationship Id="rId62" Type="http://schemas.openxmlformats.org/officeDocument/2006/relationships/hyperlink" Target="https://www.ncbi.nlm.nih.gov/books/NBK556051/" TargetMode="External"/><Relationship Id="rId83" Type="http://schemas.openxmlformats.org/officeDocument/2006/relationships/hyperlink" Target="https://en.wikipedia.org/wiki/Urinary_bladder" TargetMode="External"/><Relationship Id="rId88" Type="http://schemas.openxmlformats.org/officeDocument/2006/relationships/hyperlink" Target="https://en.wikipedia.org/wiki/Bile_duct" TargetMode="External"/><Relationship Id="rId111" Type="http://schemas.openxmlformats.org/officeDocument/2006/relationships/hyperlink" Target="https://www.ncbi.nlm.nih.gov/books/n/statpearls/article-18488/" TargetMode="External"/><Relationship Id="rId15" Type="http://schemas.openxmlformats.org/officeDocument/2006/relationships/hyperlink" Target="https://en.wikipedia.org/wiki/Gallbladder" TargetMode="External"/><Relationship Id="rId36" Type="http://schemas.openxmlformats.org/officeDocument/2006/relationships/hyperlink" Target="https://en.wikipedia.org/wiki/Trachea" TargetMode="External"/><Relationship Id="rId57" Type="http://schemas.openxmlformats.org/officeDocument/2006/relationships/hyperlink" Target="https://www.ncbi.nlm.nih.gov/books/NBK448117/" TargetMode="External"/><Relationship Id="rId106" Type="http://schemas.openxmlformats.org/officeDocument/2006/relationships/hyperlink" Target="https://www.ncbi.nlm.nih.gov/books/NBK537353/" TargetMode="External"/><Relationship Id="rId10" Type="http://schemas.openxmlformats.org/officeDocument/2006/relationships/hyperlink" Target="https://en.wikipedia.org/wiki/Major_duodenal_papilla#:~:text=The%20major%20duodenal%20papilla%20(papilla,Major%20duodenal%20papilla" TargetMode="External"/><Relationship Id="rId31" Type="http://schemas.openxmlformats.org/officeDocument/2006/relationships/hyperlink" Target="https://en.wikipedia.org/wiki/Thyroarytenoid_muscle" TargetMode="External"/><Relationship Id="rId52" Type="http://schemas.openxmlformats.org/officeDocument/2006/relationships/hyperlink" Target="https://en.wikipedia.org/wiki/Fallopian_tube" TargetMode="External"/><Relationship Id="rId73" Type="http://schemas.openxmlformats.org/officeDocument/2006/relationships/hyperlink" Target="https://en.wikipedia.org/wiki/Cervix" TargetMode="External"/><Relationship Id="rId78" Type="http://schemas.openxmlformats.org/officeDocument/2006/relationships/hyperlink" Target="https://www.ncbi.nlm.nih.gov/books/NBK544271/" TargetMode="External"/><Relationship Id="rId94" Type="http://schemas.openxmlformats.org/officeDocument/2006/relationships/hyperlink" Target="https://en.wikipedia.org/wiki/Cecum" TargetMode="External"/><Relationship Id="rId99" Type="http://schemas.openxmlformats.org/officeDocument/2006/relationships/hyperlink" Target="https://en.wikipedia.org/wiki/Anal_canal" TargetMode="External"/><Relationship Id="rId101" Type="http://schemas.openxmlformats.org/officeDocument/2006/relationships/hyperlink" Target="https://en.wikipedia.org/wiki/Chemorecep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83538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91" name="VLM">
            <a:extLst>
              <a:ext uri="{FF2B5EF4-FFF2-40B4-BE49-F238E27FC236}">
                <a16:creationId xmlns:a16="http://schemas.microsoft.com/office/drawing/2014/main" id="{321DF367-AAA1-BDD9-2AAC-922FB244ADD6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2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3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4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2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2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2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2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19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4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2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0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4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2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19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4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2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350227-A005-CBC9-67D4-1A3A42DF6916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22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23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12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22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23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12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22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23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12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22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23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12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22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23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12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22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23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12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24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23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12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43712DE5-A721-AE9C-7B1B-02B709DCFE04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nerve - esophageal branch of recurrent laryngeal nerve">
            <a:extLst>
              <a:ext uri="{FF2B5EF4-FFF2-40B4-BE49-F238E27FC236}">
                <a16:creationId xmlns:a16="http://schemas.microsoft.com/office/drawing/2014/main" id="{56943EC0-09FE-7039-6020-6D03BCF25F9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BD01906-8DF7-1E96-5CBD-8D42ABDD56F1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2" name="plexus - carotid plexus">
            <a:extLst>
              <a:ext uri="{FF2B5EF4-FFF2-40B4-BE49-F238E27FC236}">
                <a16:creationId xmlns:a16="http://schemas.microsoft.com/office/drawing/2014/main" id="{7D69D119-B036-B9F9-732F-7AAA3FFD3950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INTEGUMENTARY SYSTEM">
            <a:extLst>
              <a:ext uri="{FF2B5EF4-FFF2-40B4-BE49-F238E27FC236}">
                <a16:creationId xmlns:a16="http://schemas.microsoft.com/office/drawing/2014/main" id="{5330A76B-4A42-000F-2D67-AE4B2C3DBDD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0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6000FF35-965E-2AC0-CA73-F4DF3D42E830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65038CC3-B121-C12A-28C1-0677850C2BB9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DCD95684-3901-2A1D-7AE4-A08FD54F2B26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6BFCD89B-6520-2628-46E1-5C80300F603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5584B8B4-78DD-93A0-CE89-38C691A94F8C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2DB588C1-8828-1A91-C708-5EC3D4CCDD35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8D149000-8578-4D55-CB9F-46432DB876F5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86567B50-AE0F-7CEE-89BB-C8E6D894D124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3B49E365-280D-7C90-335F-C86A4D92BA1B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18" name="organ group - dermatomes">
            <a:extLst>
              <a:ext uri="{FF2B5EF4-FFF2-40B4-BE49-F238E27FC236}">
                <a16:creationId xmlns:a16="http://schemas.microsoft.com/office/drawing/2014/main" id="{1BAF05CF-33AC-D6CC-4455-3B5F28747CE6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9" name="organ - dermatomes">
              <a:extLst>
                <a:ext uri="{FF2B5EF4-FFF2-40B4-BE49-F238E27FC236}">
                  <a16:creationId xmlns:a16="http://schemas.microsoft.com/office/drawing/2014/main" id="{493E2B6C-0975-A022-7081-0EA2E564A1DE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5" name="FTU - dermatome for C2">
              <a:extLst>
                <a:ext uri="{FF2B5EF4-FFF2-40B4-BE49-F238E27FC236}">
                  <a16:creationId xmlns:a16="http://schemas.microsoft.com/office/drawing/2014/main" id="{7F6B4ADE-8A06-3E6A-3F3A-FC5AF230407D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75" name="FTU - dermatome for C2">
                <a:extLst>
                  <a:ext uri="{FF2B5EF4-FFF2-40B4-BE49-F238E27FC236}">
                    <a16:creationId xmlns:a16="http://schemas.microsoft.com/office/drawing/2014/main" id="{CBA2DB7F-A535-9F25-FDDB-D5F9BAF72DBE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6" name="dock">
                <a:extLst>
                  <a:ext uri="{FF2B5EF4-FFF2-40B4-BE49-F238E27FC236}">
                    <a16:creationId xmlns:a16="http://schemas.microsoft.com/office/drawing/2014/main" id="{9B6F7EDA-1955-1280-6E1F-02EF07D990D7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F4CD3B9B-2243-6C99-8C5D-4DEDF2E1E1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47CE2F17-4A22-E3C0-8916-B7D270FE0C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7" name="Text Box 3086">
                  <a:extLst>
                    <a:ext uri="{FF2B5EF4-FFF2-40B4-BE49-F238E27FC236}">
                      <a16:creationId xmlns:a16="http://schemas.microsoft.com/office/drawing/2014/main" id="{1AA5964B-B2E6-6C05-1733-23427ECA68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7" name="link">
                <a:extLst>
                  <a:ext uri="{FF2B5EF4-FFF2-40B4-BE49-F238E27FC236}">
                    <a16:creationId xmlns:a16="http://schemas.microsoft.com/office/drawing/2014/main" id="{4000814A-2522-7219-E501-7F10BDBCC3A1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79" name="Star: 5 Points 4123">
                  <a:hlinkClick r:id="rId25"/>
                  <a:extLst>
                    <a:ext uri="{FF2B5EF4-FFF2-40B4-BE49-F238E27FC236}">
                      <a16:creationId xmlns:a16="http://schemas.microsoft.com/office/drawing/2014/main" id="{6E9BD922-D064-F4F9-E2CC-B20A3BFBA0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1" name="Star: 5 Points 4124">
                  <a:hlinkClick r:id="rId26"/>
                  <a:extLst>
                    <a:ext uri="{FF2B5EF4-FFF2-40B4-BE49-F238E27FC236}">
                      <a16:creationId xmlns:a16="http://schemas.microsoft.com/office/drawing/2014/main" id="{635B52FF-C2B3-CFE1-0F69-D8B4DBDD3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4" name="Star: 5 Points 4125">
                  <a:extLst>
                    <a:ext uri="{FF2B5EF4-FFF2-40B4-BE49-F238E27FC236}">
                      <a16:creationId xmlns:a16="http://schemas.microsoft.com/office/drawing/2014/main" id="{B9DCD5F0-EFC8-67CC-E4C8-2ED3F83C8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4" name="FTU - dermatome for C3">
              <a:extLst>
                <a:ext uri="{FF2B5EF4-FFF2-40B4-BE49-F238E27FC236}">
                  <a16:creationId xmlns:a16="http://schemas.microsoft.com/office/drawing/2014/main" id="{2F94CE06-A949-F6DE-FD9C-1CFA1F5470EF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58" name="FTU - dermatome for C3">
                <a:extLst>
                  <a:ext uri="{FF2B5EF4-FFF2-40B4-BE49-F238E27FC236}">
                    <a16:creationId xmlns:a16="http://schemas.microsoft.com/office/drawing/2014/main" id="{2B4C601D-9532-179A-7484-EE6AA7A4A85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9" name="dock">
                <a:extLst>
                  <a:ext uri="{FF2B5EF4-FFF2-40B4-BE49-F238E27FC236}">
                    <a16:creationId xmlns:a16="http://schemas.microsoft.com/office/drawing/2014/main" id="{9E0BBA96-620E-2CB6-0CF6-7A22204E068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4DFC4088-F3C1-0801-45BC-9234B86D1D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0" name="Text Box 3086">
                  <a:extLst>
                    <a:ext uri="{FF2B5EF4-FFF2-40B4-BE49-F238E27FC236}">
                      <a16:creationId xmlns:a16="http://schemas.microsoft.com/office/drawing/2014/main" id="{0FEB4B2B-BF7C-5FA6-A37F-5E24B24DBE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2" name="Text Box 3086">
                  <a:extLst>
                    <a:ext uri="{FF2B5EF4-FFF2-40B4-BE49-F238E27FC236}">
                      <a16:creationId xmlns:a16="http://schemas.microsoft.com/office/drawing/2014/main" id="{CF9CCBB6-97D6-BB33-DB15-6EAD259303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1" name="link">
                <a:extLst>
                  <a:ext uri="{FF2B5EF4-FFF2-40B4-BE49-F238E27FC236}">
                    <a16:creationId xmlns:a16="http://schemas.microsoft.com/office/drawing/2014/main" id="{E633B4CD-6E96-0618-FB48-32B76087923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63" name="Star: 5 Points 4140">
                  <a:hlinkClick r:id="rId25"/>
                  <a:extLst>
                    <a:ext uri="{FF2B5EF4-FFF2-40B4-BE49-F238E27FC236}">
                      <a16:creationId xmlns:a16="http://schemas.microsoft.com/office/drawing/2014/main" id="{99DCD70D-A8CE-E453-EA38-EFC8CBF4AD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66" name="Star: 5 Points 4141">
                  <a:hlinkClick r:id="rId26"/>
                  <a:extLst>
                    <a:ext uri="{FF2B5EF4-FFF2-40B4-BE49-F238E27FC236}">
                      <a16:creationId xmlns:a16="http://schemas.microsoft.com/office/drawing/2014/main" id="{CBD09DA4-B04F-48C3-F7A4-A1C48E82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67" name="Star: 5 Points 4142">
                  <a:extLst>
                    <a:ext uri="{FF2B5EF4-FFF2-40B4-BE49-F238E27FC236}">
                      <a16:creationId xmlns:a16="http://schemas.microsoft.com/office/drawing/2014/main" id="{9719D444-5156-901A-FD2C-91DBD5F3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4">
              <a:extLst>
                <a:ext uri="{FF2B5EF4-FFF2-40B4-BE49-F238E27FC236}">
                  <a16:creationId xmlns:a16="http://schemas.microsoft.com/office/drawing/2014/main" id="{4209551D-7615-EE01-3CD6-A599366D0534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4" name="FTU - dermatome for C4">
                <a:extLst>
                  <a:ext uri="{FF2B5EF4-FFF2-40B4-BE49-F238E27FC236}">
                    <a16:creationId xmlns:a16="http://schemas.microsoft.com/office/drawing/2014/main" id="{E51C26CC-B20A-039D-F788-35ED2D38E2C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5" name="dock">
                <a:extLst>
                  <a:ext uri="{FF2B5EF4-FFF2-40B4-BE49-F238E27FC236}">
                    <a16:creationId xmlns:a16="http://schemas.microsoft.com/office/drawing/2014/main" id="{BF25A6D7-836B-20BB-53A1-44651E587D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52" name="Text Box 3086">
                  <a:extLst>
                    <a:ext uri="{FF2B5EF4-FFF2-40B4-BE49-F238E27FC236}">
                      <a16:creationId xmlns:a16="http://schemas.microsoft.com/office/drawing/2014/main" id="{66095F24-E464-AA24-41A1-11DC7242A4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4" name="Text Box 3086">
                  <a:extLst>
                    <a:ext uri="{FF2B5EF4-FFF2-40B4-BE49-F238E27FC236}">
                      <a16:creationId xmlns:a16="http://schemas.microsoft.com/office/drawing/2014/main" id="{AD012A0A-E7D2-7201-20E7-8B47F0FD70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D64BF5A3-818E-094D-F266-00CD3EA677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6" name="link">
                <a:extLst>
                  <a:ext uri="{FF2B5EF4-FFF2-40B4-BE49-F238E27FC236}">
                    <a16:creationId xmlns:a16="http://schemas.microsoft.com/office/drawing/2014/main" id="{6C669659-5715-8576-7333-464DCE0BEAD9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7" name="Star: 5 Points 4157">
                  <a:hlinkClick r:id="rId25"/>
                  <a:extLst>
                    <a:ext uri="{FF2B5EF4-FFF2-40B4-BE49-F238E27FC236}">
                      <a16:creationId xmlns:a16="http://schemas.microsoft.com/office/drawing/2014/main" id="{211CE36A-57D5-B9AD-7566-230799460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980" name="Star: 5 Points 4158">
                  <a:hlinkClick r:id="rId26"/>
                  <a:extLst>
                    <a:ext uri="{FF2B5EF4-FFF2-40B4-BE49-F238E27FC236}">
                      <a16:creationId xmlns:a16="http://schemas.microsoft.com/office/drawing/2014/main" id="{3569091A-8A9A-1C6E-3FA5-F3C2B4160D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0" name="Star: 5 Points 4159">
                  <a:extLst>
                    <a:ext uri="{FF2B5EF4-FFF2-40B4-BE49-F238E27FC236}">
                      <a16:creationId xmlns:a16="http://schemas.microsoft.com/office/drawing/2014/main" id="{06058B3D-0A69-50A5-8E55-7A96B590E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5">
              <a:extLst>
                <a:ext uri="{FF2B5EF4-FFF2-40B4-BE49-F238E27FC236}">
                  <a16:creationId xmlns:a16="http://schemas.microsoft.com/office/drawing/2014/main" id="{9781CE73-162A-4212-9456-483B00F91464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8" name="FTU - dermatome for C5">
                <a:extLst>
                  <a:ext uri="{FF2B5EF4-FFF2-40B4-BE49-F238E27FC236}">
                    <a16:creationId xmlns:a16="http://schemas.microsoft.com/office/drawing/2014/main" id="{1DBC3525-7CCC-421E-EE58-7775555EBC4D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9" name="dock">
                <a:extLst>
                  <a:ext uri="{FF2B5EF4-FFF2-40B4-BE49-F238E27FC236}">
                    <a16:creationId xmlns:a16="http://schemas.microsoft.com/office/drawing/2014/main" id="{5B41E2F8-5027-F9A8-5DBD-B915C1E99BB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67629934-519B-FC6F-395A-CE1346DCB9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1" name="Text Box 3086">
                  <a:extLst>
                    <a:ext uri="{FF2B5EF4-FFF2-40B4-BE49-F238E27FC236}">
                      <a16:creationId xmlns:a16="http://schemas.microsoft.com/office/drawing/2014/main" id="{72D9700C-85E3-006F-41A0-6C43C5AC5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FD972710-6E1E-BA87-58EA-455167D5AF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0" name="link">
                <a:extLst>
                  <a:ext uri="{FF2B5EF4-FFF2-40B4-BE49-F238E27FC236}">
                    <a16:creationId xmlns:a16="http://schemas.microsoft.com/office/drawing/2014/main" id="{3A11B727-27C3-98E4-9DBF-6A9085F02300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31" name="Star: 5 Points 4174">
                  <a:hlinkClick r:id="rId25"/>
                  <a:extLst>
                    <a:ext uri="{FF2B5EF4-FFF2-40B4-BE49-F238E27FC236}">
                      <a16:creationId xmlns:a16="http://schemas.microsoft.com/office/drawing/2014/main" id="{075FFEE3-6578-4BF9-8877-DEA92BF23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4" name="Star: 5 Points 4175">
                  <a:hlinkClick r:id="rId26"/>
                  <a:extLst>
                    <a:ext uri="{FF2B5EF4-FFF2-40B4-BE49-F238E27FC236}">
                      <a16:creationId xmlns:a16="http://schemas.microsoft.com/office/drawing/2014/main" id="{7E5DF4FB-B086-FF35-766F-437CAF4A8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5" name="Star: 5 Points 4176">
                  <a:extLst>
                    <a:ext uri="{FF2B5EF4-FFF2-40B4-BE49-F238E27FC236}">
                      <a16:creationId xmlns:a16="http://schemas.microsoft.com/office/drawing/2014/main" id="{FDE97194-1C7F-2C6B-B592-4176EE25ED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6">
              <a:extLst>
                <a:ext uri="{FF2B5EF4-FFF2-40B4-BE49-F238E27FC236}">
                  <a16:creationId xmlns:a16="http://schemas.microsoft.com/office/drawing/2014/main" id="{4C0E5044-F3E8-2F54-8D2F-86A903251919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12" name="FTU - dermatome for C6">
                <a:extLst>
                  <a:ext uri="{FF2B5EF4-FFF2-40B4-BE49-F238E27FC236}">
                    <a16:creationId xmlns:a16="http://schemas.microsoft.com/office/drawing/2014/main" id="{CFD65622-68BD-4941-351D-BAC5B1FA0014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3" name="dock">
                <a:extLst>
                  <a:ext uri="{FF2B5EF4-FFF2-40B4-BE49-F238E27FC236}">
                    <a16:creationId xmlns:a16="http://schemas.microsoft.com/office/drawing/2014/main" id="{51740927-A978-7BB8-5043-FDCD0D31EE59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0A1DAA1E-32AE-C020-3E42-8C15863836C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5" name="Text Box 3086">
                  <a:extLst>
                    <a:ext uri="{FF2B5EF4-FFF2-40B4-BE49-F238E27FC236}">
                      <a16:creationId xmlns:a16="http://schemas.microsoft.com/office/drawing/2014/main" id="{44BDC7F6-5480-69C9-2A5B-A7C6811FA9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5E482EB5-12BF-88AE-D761-DD8E8FF1A6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4" name="link">
                <a:extLst>
                  <a:ext uri="{FF2B5EF4-FFF2-40B4-BE49-F238E27FC236}">
                    <a16:creationId xmlns:a16="http://schemas.microsoft.com/office/drawing/2014/main" id="{6F5607FC-C1C4-8AD5-1F86-79D6A9C8962F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15" name="Star: 5 Points 4191">
                  <a:hlinkClick r:id="rId25"/>
                  <a:extLst>
                    <a:ext uri="{FF2B5EF4-FFF2-40B4-BE49-F238E27FC236}">
                      <a16:creationId xmlns:a16="http://schemas.microsoft.com/office/drawing/2014/main" id="{3D850992-389B-468C-9715-6293D89A5B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8" name="Star: 5 Points 4192">
                  <a:hlinkClick r:id="rId26"/>
                  <a:extLst>
                    <a:ext uri="{FF2B5EF4-FFF2-40B4-BE49-F238E27FC236}">
                      <a16:creationId xmlns:a16="http://schemas.microsoft.com/office/drawing/2014/main" id="{E7F78724-202E-40C7-E3BE-E4661647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9" name="Star: 5 Points 4193">
                  <a:extLst>
                    <a:ext uri="{FF2B5EF4-FFF2-40B4-BE49-F238E27FC236}">
                      <a16:creationId xmlns:a16="http://schemas.microsoft.com/office/drawing/2014/main" id="{A55D3718-CA54-3078-C0E0-62D9871068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7">
              <a:extLst>
                <a:ext uri="{FF2B5EF4-FFF2-40B4-BE49-F238E27FC236}">
                  <a16:creationId xmlns:a16="http://schemas.microsoft.com/office/drawing/2014/main" id="{55A468D2-DFFC-36F4-D057-5F0E6906B5A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03" name="FTU - dermatome for C7">
                <a:extLst>
                  <a:ext uri="{FF2B5EF4-FFF2-40B4-BE49-F238E27FC236}">
                    <a16:creationId xmlns:a16="http://schemas.microsoft.com/office/drawing/2014/main" id="{B4D00544-6C96-1BA1-497D-FD36D8A12F2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4" name="dock">
                <a:extLst>
                  <a:ext uri="{FF2B5EF4-FFF2-40B4-BE49-F238E27FC236}">
                    <a16:creationId xmlns:a16="http://schemas.microsoft.com/office/drawing/2014/main" id="{3564D625-C548-A9AB-7B10-A40A9B94AC2B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E984927F-9597-1926-C310-860C22DBDC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0" name="Text Box 3086">
                  <a:extLst>
                    <a:ext uri="{FF2B5EF4-FFF2-40B4-BE49-F238E27FC236}">
                      <a16:creationId xmlns:a16="http://schemas.microsoft.com/office/drawing/2014/main" id="{C157FD50-0331-FA5E-53E9-98C2C71D5D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1" name="Text Box 3086">
                  <a:extLst>
                    <a:ext uri="{FF2B5EF4-FFF2-40B4-BE49-F238E27FC236}">
                      <a16:creationId xmlns:a16="http://schemas.microsoft.com/office/drawing/2014/main" id="{AF0019EA-2B08-741E-0B6C-11B5B40F5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5" name="link">
                <a:extLst>
                  <a:ext uri="{FF2B5EF4-FFF2-40B4-BE49-F238E27FC236}">
                    <a16:creationId xmlns:a16="http://schemas.microsoft.com/office/drawing/2014/main" id="{C2D4E910-F02D-F03A-CAAB-8C1185BB9193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06" name="Star: 5 Points 4208">
                  <a:hlinkClick r:id="rId25"/>
                  <a:extLst>
                    <a:ext uri="{FF2B5EF4-FFF2-40B4-BE49-F238E27FC236}">
                      <a16:creationId xmlns:a16="http://schemas.microsoft.com/office/drawing/2014/main" id="{82D6A2BB-C433-C050-3C37-5D0944FCE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09">
                  <a:hlinkClick r:id="rId26"/>
                  <a:extLst>
                    <a:ext uri="{FF2B5EF4-FFF2-40B4-BE49-F238E27FC236}">
                      <a16:creationId xmlns:a16="http://schemas.microsoft.com/office/drawing/2014/main" id="{802B6760-6FC5-B5D9-41B5-EDEF8997B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8" name="Star: 5 Points 4210">
                  <a:extLst>
                    <a:ext uri="{FF2B5EF4-FFF2-40B4-BE49-F238E27FC236}">
                      <a16:creationId xmlns:a16="http://schemas.microsoft.com/office/drawing/2014/main" id="{ACBF2FB6-F78C-B67F-9DF2-91E1F948A8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8">
              <a:extLst>
                <a:ext uri="{FF2B5EF4-FFF2-40B4-BE49-F238E27FC236}">
                  <a16:creationId xmlns:a16="http://schemas.microsoft.com/office/drawing/2014/main" id="{BF3E205C-D37B-4FA8-6317-49E0DF232B2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5" name="FTU - dermatome for C8">
                <a:extLst>
                  <a:ext uri="{FF2B5EF4-FFF2-40B4-BE49-F238E27FC236}">
                    <a16:creationId xmlns:a16="http://schemas.microsoft.com/office/drawing/2014/main" id="{DC4E17D2-8BD7-CDE9-42E2-33FA297B899F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7D2E13B7-A3AB-E1FB-5272-1EF5BC73771D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799" name="Text Box 3086">
                  <a:extLst>
                    <a:ext uri="{FF2B5EF4-FFF2-40B4-BE49-F238E27FC236}">
                      <a16:creationId xmlns:a16="http://schemas.microsoft.com/office/drawing/2014/main" id="{307503DC-B8AF-A442-5CE8-A0AAFE1833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1" name="Text Box 3086">
                  <a:extLst>
                    <a:ext uri="{FF2B5EF4-FFF2-40B4-BE49-F238E27FC236}">
                      <a16:creationId xmlns:a16="http://schemas.microsoft.com/office/drawing/2014/main" id="{C2326913-3D2C-27A3-871F-21DD06CE80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2" name="Text Box 3086">
                  <a:extLst>
                    <a:ext uri="{FF2B5EF4-FFF2-40B4-BE49-F238E27FC236}">
                      <a16:creationId xmlns:a16="http://schemas.microsoft.com/office/drawing/2014/main" id="{429A2198-F3D9-A620-3A97-6B41C2582E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3" name="link">
                <a:extLst>
                  <a:ext uri="{FF2B5EF4-FFF2-40B4-BE49-F238E27FC236}">
                    <a16:creationId xmlns:a16="http://schemas.microsoft.com/office/drawing/2014/main" id="{D6953EBA-B30A-1564-A6E1-88B4DAAB8873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74" name="Star: 5 Points 4225">
                  <a:hlinkClick r:id="rId25"/>
                  <a:extLst>
                    <a:ext uri="{FF2B5EF4-FFF2-40B4-BE49-F238E27FC236}">
                      <a16:creationId xmlns:a16="http://schemas.microsoft.com/office/drawing/2014/main" id="{3EAE2FE3-60EB-2435-5577-503DD30474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83" name="Star: 5 Points 4226">
                  <a:hlinkClick r:id="rId26"/>
                  <a:extLst>
                    <a:ext uri="{FF2B5EF4-FFF2-40B4-BE49-F238E27FC236}">
                      <a16:creationId xmlns:a16="http://schemas.microsoft.com/office/drawing/2014/main" id="{24F04E01-DA83-5810-AD02-292C054723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7" name="Star: 5 Points 4227">
                  <a:extLst>
                    <a:ext uri="{FF2B5EF4-FFF2-40B4-BE49-F238E27FC236}">
                      <a16:creationId xmlns:a16="http://schemas.microsoft.com/office/drawing/2014/main" id="{C23F44F7-097D-7910-F250-4E103BB99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T1">
              <a:extLst>
                <a:ext uri="{FF2B5EF4-FFF2-40B4-BE49-F238E27FC236}">
                  <a16:creationId xmlns:a16="http://schemas.microsoft.com/office/drawing/2014/main" id="{0F798FEC-5B27-D957-E2B8-507CD04DD0B9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1" name="FTU - dermatome for T1">
                <a:extLst>
                  <a:ext uri="{FF2B5EF4-FFF2-40B4-BE49-F238E27FC236}">
                    <a16:creationId xmlns:a16="http://schemas.microsoft.com/office/drawing/2014/main" id="{26373BAF-3AEF-C000-C9ED-8391050144D2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7" name="dock">
                <a:extLst>
                  <a:ext uri="{FF2B5EF4-FFF2-40B4-BE49-F238E27FC236}">
                    <a16:creationId xmlns:a16="http://schemas.microsoft.com/office/drawing/2014/main" id="{7324EFD3-2E4A-D2F2-CAA9-9B0FC52D1E1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7DDF77C3-EBEA-4DDD-48F2-3FC481B945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3217E48C-561B-91B5-4619-9D9E9B6F90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68D3538A-3546-09ED-561E-708356351A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2" name="link">
                <a:extLst>
                  <a:ext uri="{FF2B5EF4-FFF2-40B4-BE49-F238E27FC236}">
                    <a16:creationId xmlns:a16="http://schemas.microsoft.com/office/drawing/2014/main" id="{AB451E22-A8DD-B57A-7066-9ADCF85CFC7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3" name="Star: 5 Points 4345">
                  <a:hlinkClick r:id="rId25"/>
                  <a:extLst>
                    <a:ext uri="{FF2B5EF4-FFF2-40B4-BE49-F238E27FC236}">
                      <a16:creationId xmlns:a16="http://schemas.microsoft.com/office/drawing/2014/main" id="{177DE287-8799-007C-CF85-3088641BF4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346">
                  <a:hlinkClick r:id="rId26"/>
                  <a:extLst>
                    <a:ext uri="{FF2B5EF4-FFF2-40B4-BE49-F238E27FC236}">
                      <a16:creationId xmlns:a16="http://schemas.microsoft.com/office/drawing/2014/main" id="{01022F19-6898-FB60-08FC-5335FBBC16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7">
                  <a:extLst>
                    <a:ext uri="{FF2B5EF4-FFF2-40B4-BE49-F238E27FC236}">
                      <a16:creationId xmlns:a16="http://schemas.microsoft.com/office/drawing/2014/main" id="{B9A3F1A9-C2F2-7E3C-BEE0-D948840BF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2">
              <a:extLst>
                <a:ext uri="{FF2B5EF4-FFF2-40B4-BE49-F238E27FC236}">
                  <a16:creationId xmlns:a16="http://schemas.microsoft.com/office/drawing/2014/main" id="{8959C34A-31AE-80AA-47AC-C51B97BB68EE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3" name="FTU - dermatome for T2">
                <a:extLst>
                  <a:ext uri="{FF2B5EF4-FFF2-40B4-BE49-F238E27FC236}">
                    <a16:creationId xmlns:a16="http://schemas.microsoft.com/office/drawing/2014/main" id="{CE1B11DE-F6DB-E179-9F09-879C8862507B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9" name="dock">
                <a:extLst>
                  <a:ext uri="{FF2B5EF4-FFF2-40B4-BE49-F238E27FC236}">
                    <a16:creationId xmlns:a16="http://schemas.microsoft.com/office/drawing/2014/main" id="{FFF57D51-9E66-CAC6-77B1-A0C3809D952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D82A2086-562B-73ED-DF20-71CBF96335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0A715CC3-8D8D-19EF-0846-1932DA7827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2F8D4049-9A1B-861B-649D-ADD66F7069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4" name="link">
                <a:extLst>
                  <a:ext uri="{FF2B5EF4-FFF2-40B4-BE49-F238E27FC236}">
                    <a16:creationId xmlns:a16="http://schemas.microsoft.com/office/drawing/2014/main" id="{37E575A3-82E0-2392-A815-DF2259E51A1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35" name="Star: 5 Points 4329">
                  <a:hlinkClick r:id="rId25"/>
                  <a:extLst>
                    <a:ext uri="{FF2B5EF4-FFF2-40B4-BE49-F238E27FC236}">
                      <a16:creationId xmlns:a16="http://schemas.microsoft.com/office/drawing/2014/main" id="{E13F6A2B-4F65-B719-4671-76A36FE920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330">
                  <a:hlinkClick r:id="rId26"/>
                  <a:extLst>
                    <a:ext uri="{FF2B5EF4-FFF2-40B4-BE49-F238E27FC236}">
                      <a16:creationId xmlns:a16="http://schemas.microsoft.com/office/drawing/2014/main" id="{76C720A0-4AC7-3DC5-67B9-53A25090A5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1">
                  <a:extLst>
                    <a:ext uri="{FF2B5EF4-FFF2-40B4-BE49-F238E27FC236}">
                      <a16:creationId xmlns:a16="http://schemas.microsoft.com/office/drawing/2014/main" id="{5C1EFB40-5E6B-5A47-E15F-2A3DA3FF36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3">
              <a:extLst>
                <a:ext uri="{FF2B5EF4-FFF2-40B4-BE49-F238E27FC236}">
                  <a16:creationId xmlns:a16="http://schemas.microsoft.com/office/drawing/2014/main" id="{210E8E06-CAD4-DE27-F30F-E4E94EEE52B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262" name="FTU - dermatome for T3">
                <a:extLst>
                  <a:ext uri="{FF2B5EF4-FFF2-40B4-BE49-F238E27FC236}">
                    <a16:creationId xmlns:a16="http://schemas.microsoft.com/office/drawing/2014/main" id="{D465D98E-983F-0C6D-C4DD-959B87C1A7CB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1" name="dock">
                <a:extLst>
                  <a:ext uri="{FF2B5EF4-FFF2-40B4-BE49-F238E27FC236}">
                    <a16:creationId xmlns:a16="http://schemas.microsoft.com/office/drawing/2014/main" id="{358C819A-DBAF-2E86-4AE6-594853C2E490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BF4F3C72-1F21-284F-62F0-607018ACC0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E6263EB2-F7ED-89E2-5344-88CB1CF90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9B666119-A409-9060-D35F-4F79EDD2C0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C4CBABA1-9B53-657C-AAAF-BF45D60BD759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313">
                  <a:hlinkClick r:id="rId25"/>
                  <a:extLst>
                    <a:ext uri="{FF2B5EF4-FFF2-40B4-BE49-F238E27FC236}">
                      <a16:creationId xmlns:a16="http://schemas.microsoft.com/office/drawing/2014/main" id="{2C72FB7C-B234-0B99-9073-842FC3B68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314">
                  <a:hlinkClick r:id="rId26"/>
                  <a:extLst>
                    <a:ext uri="{FF2B5EF4-FFF2-40B4-BE49-F238E27FC236}">
                      <a16:creationId xmlns:a16="http://schemas.microsoft.com/office/drawing/2014/main" id="{1DECA0F0-9BA5-C394-24C2-2C906B159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5">
                  <a:extLst>
                    <a:ext uri="{FF2B5EF4-FFF2-40B4-BE49-F238E27FC236}">
                      <a16:creationId xmlns:a16="http://schemas.microsoft.com/office/drawing/2014/main" id="{6C167368-DB01-6EEA-382B-2C4EB6CE4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4">
              <a:extLst>
                <a:ext uri="{FF2B5EF4-FFF2-40B4-BE49-F238E27FC236}">
                  <a16:creationId xmlns:a16="http://schemas.microsoft.com/office/drawing/2014/main" id="{56E298B5-41E5-C33A-6B1E-0970FD082400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17" name="FTU - dermatome for T4">
                <a:extLst>
                  <a:ext uri="{FF2B5EF4-FFF2-40B4-BE49-F238E27FC236}">
                    <a16:creationId xmlns:a16="http://schemas.microsoft.com/office/drawing/2014/main" id="{8389A61D-443C-C910-27E9-9583F4E56CE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0" name="dock">
                <a:extLst>
                  <a:ext uri="{FF2B5EF4-FFF2-40B4-BE49-F238E27FC236}">
                    <a16:creationId xmlns:a16="http://schemas.microsoft.com/office/drawing/2014/main" id="{88F2D67F-D408-0209-C5C7-7B76BABE64BC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68201E38-4D91-637F-667F-9529BF1F1C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BE4F12D7-1DE4-4BB2-4345-95907A44A1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F84D11D7-902B-6B54-DE4D-A122208AC2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5" name="link">
                <a:extLst>
                  <a:ext uri="{FF2B5EF4-FFF2-40B4-BE49-F238E27FC236}">
                    <a16:creationId xmlns:a16="http://schemas.microsoft.com/office/drawing/2014/main" id="{DDA67DE6-72B2-130B-685C-2C4A99FCBCD6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26" name="Star: 5 Points 4297">
                  <a:hlinkClick r:id="rId25"/>
                  <a:extLst>
                    <a:ext uri="{FF2B5EF4-FFF2-40B4-BE49-F238E27FC236}">
                      <a16:creationId xmlns:a16="http://schemas.microsoft.com/office/drawing/2014/main" id="{BD6C386A-0FB8-0B30-8E28-9D0AC6BCB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98">
                  <a:hlinkClick r:id="rId26"/>
                  <a:extLst>
                    <a:ext uri="{FF2B5EF4-FFF2-40B4-BE49-F238E27FC236}">
                      <a16:creationId xmlns:a16="http://schemas.microsoft.com/office/drawing/2014/main" id="{C0657317-4BD4-ABD5-0794-064BE2FB06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9">
                  <a:extLst>
                    <a:ext uri="{FF2B5EF4-FFF2-40B4-BE49-F238E27FC236}">
                      <a16:creationId xmlns:a16="http://schemas.microsoft.com/office/drawing/2014/main" id="{0DCEE54D-FCBD-5C21-1F62-06C52F8A3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5">
              <a:extLst>
                <a:ext uri="{FF2B5EF4-FFF2-40B4-BE49-F238E27FC236}">
                  <a16:creationId xmlns:a16="http://schemas.microsoft.com/office/drawing/2014/main" id="{7D246DE1-85EC-0746-BAC6-4A98CD79A1A7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1" name="FTU - dermatome for T5">
                <a:extLst>
                  <a:ext uri="{FF2B5EF4-FFF2-40B4-BE49-F238E27FC236}">
                    <a16:creationId xmlns:a16="http://schemas.microsoft.com/office/drawing/2014/main" id="{43AC9E10-5F6C-06FF-343C-B1B199DD423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6" name="dock">
                <a:extLst>
                  <a:ext uri="{FF2B5EF4-FFF2-40B4-BE49-F238E27FC236}">
                    <a16:creationId xmlns:a16="http://schemas.microsoft.com/office/drawing/2014/main" id="{306B4BAB-CC61-BA89-FBE0-571F64745464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7" name="Text Box 3086">
                  <a:extLst>
                    <a:ext uri="{FF2B5EF4-FFF2-40B4-BE49-F238E27FC236}">
                      <a16:creationId xmlns:a16="http://schemas.microsoft.com/office/drawing/2014/main" id="{C2588058-CC53-B55D-78D0-D0118C0F84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36FC7764-5874-C941-4ABE-4DBF153B54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8284ED9-C2FC-5725-7C99-8D64B49AAEA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7" name="link">
                <a:extLst>
                  <a:ext uri="{FF2B5EF4-FFF2-40B4-BE49-F238E27FC236}">
                    <a16:creationId xmlns:a16="http://schemas.microsoft.com/office/drawing/2014/main" id="{65DB29E4-3BC4-8D9F-ACF5-F964B70577AC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194" name="Star: 5 Points 4281">
                  <a:hlinkClick r:id="rId25"/>
                  <a:extLst>
                    <a:ext uri="{FF2B5EF4-FFF2-40B4-BE49-F238E27FC236}">
                      <a16:creationId xmlns:a16="http://schemas.microsoft.com/office/drawing/2014/main" id="{22A399EB-B18C-6E28-48D4-83E96E1F9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1" name="Star: 5 Points 4282">
                  <a:hlinkClick r:id="rId26"/>
                  <a:extLst>
                    <a:ext uri="{FF2B5EF4-FFF2-40B4-BE49-F238E27FC236}">
                      <a16:creationId xmlns:a16="http://schemas.microsoft.com/office/drawing/2014/main" id="{FD577103-0ADD-2A66-B804-596FDCB5DF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3">
                  <a:extLst>
                    <a:ext uri="{FF2B5EF4-FFF2-40B4-BE49-F238E27FC236}">
                      <a16:creationId xmlns:a16="http://schemas.microsoft.com/office/drawing/2014/main" id="{6E4CBEF9-A5E1-EE9C-4B84-D605C0293E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6">
              <a:extLst>
                <a:ext uri="{FF2B5EF4-FFF2-40B4-BE49-F238E27FC236}">
                  <a16:creationId xmlns:a16="http://schemas.microsoft.com/office/drawing/2014/main" id="{7D58AA7D-CBD6-4FA5-BAE0-C422F47D8AF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4" name="FTU - dermatome for T6">
                <a:extLst>
                  <a:ext uri="{FF2B5EF4-FFF2-40B4-BE49-F238E27FC236}">
                    <a16:creationId xmlns:a16="http://schemas.microsoft.com/office/drawing/2014/main" id="{F9D2C0D1-70B3-09D7-AFC9-8FD8A6C1444F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5" name="dock">
                <a:extLst>
                  <a:ext uri="{FF2B5EF4-FFF2-40B4-BE49-F238E27FC236}">
                    <a16:creationId xmlns:a16="http://schemas.microsoft.com/office/drawing/2014/main" id="{83297BC7-7C43-A4A8-83E6-745ABA735892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8" name="Text Box 3086">
                  <a:extLst>
                    <a:ext uri="{FF2B5EF4-FFF2-40B4-BE49-F238E27FC236}">
                      <a16:creationId xmlns:a16="http://schemas.microsoft.com/office/drawing/2014/main" id="{3DDC9C45-05FC-958B-E02E-7D8D064E34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C5492504-3A8F-7184-04A9-2E843DEF27F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86C2AA99-2AAE-0306-0B7A-2040FB3257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0" name="link">
                <a:extLst>
                  <a:ext uri="{FF2B5EF4-FFF2-40B4-BE49-F238E27FC236}">
                    <a16:creationId xmlns:a16="http://schemas.microsoft.com/office/drawing/2014/main" id="{AA946288-47D5-C1F2-9378-9E26E21F9BD8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46" name="Star: 5 Points 4265">
                  <a:hlinkClick r:id="rId25"/>
                  <a:extLst>
                    <a:ext uri="{FF2B5EF4-FFF2-40B4-BE49-F238E27FC236}">
                      <a16:creationId xmlns:a16="http://schemas.microsoft.com/office/drawing/2014/main" id="{D73DD0B1-0B01-3074-6EB6-8A8A29556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2" name="Star: 5 Points 4266">
                  <a:hlinkClick r:id="rId26"/>
                  <a:extLst>
                    <a:ext uri="{FF2B5EF4-FFF2-40B4-BE49-F238E27FC236}">
                      <a16:creationId xmlns:a16="http://schemas.microsoft.com/office/drawing/2014/main" id="{0A222599-018A-34BA-3D69-9BA5D5F553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7">
                  <a:extLst>
                    <a:ext uri="{FF2B5EF4-FFF2-40B4-BE49-F238E27FC236}">
                      <a16:creationId xmlns:a16="http://schemas.microsoft.com/office/drawing/2014/main" id="{C1986945-FE38-5EE6-34FE-8FE1AB1B6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7">
              <a:extLst>
                <a:ext uri="{FF2B5EF4-FFF2-40B4-BE49-F238E27FC236}">
                  <a16:creationId xmlns:a16="http://schemas.microsoft.com/office/drawing/2014/main" id="{D56367AB-646C-9587-E3FF-0814D4BA6BCD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3" name="FTU - dermatome for T7">
                <a:extLst>
                  <a:ext uri="{FF2B5EF4-FFF2-40B4-BE49-F238E27FC236}">
                    <a16:creationId xmlns:a16="http://schemas.microsoft.com/office/drawing/2014/main" id="{0B7472AB-7831-23A6-9706-D0D2A92D0AFF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8" name="dock">
                <a:extLst>
                  <a:ext uri="{FF2B5EF4-FFF2-40B4-BE49-F238E27FC236}">
                    <a16:creationId xmlns:a16="http://schemas.microsoft.com/office/drawing/2014/main" id="{1BA2E8C3-38F6-D5BB-CAC8-1576FF1F7726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0" name="Text Box 3086">
                  <a:extLst>
                    <a:ext uri="{FF2B5EF4-FFF2-40B4-BE49-F238E27FC236}">
                      <a16:creationId xmlns:a16="http://schemas.microsoft.com/office/drawing/2014/main" id="{8C967670-5F7C-46B7-E717-DC004CDFCA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C2FDD956-CDE3-D564-FC6D-C2DAF67BFF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AA87285C-81A9-56B1-98CB-075AB4F74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9" name="link">
                <a:extLst>
                  <a:ext uri="{FF2B5EF4-FFF2-40B4-BE49-F238E27FC236}">
                    <a16:creationId xmlns:a16="http://schemas.microsoft.com/office/drawing/2014/main" id="{C75CDE49-1531-C715-E909-6E4DEE0263D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6" name="Star: 5 Points 4249">
                  <a:hlinkClick r:id="rId25"/>
                  <a:extLst>
                    <a:ext uri="{FF2B5EF4-FFF2-40B4-BE49-F238E27FC236}">
                      <a16:creationId xmlns:a16="http://schemas.microsoft.com/office/drawing/2014/main" id="{09EAEBB6-9BCA-331C-EFAB-D830422EAF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8" name="Star: 5 Points 4250">
                  <a:hlinkClick r:id="rId26"/>
                  <a:extLst>
                    <a:ext uri="{FF2B5EF4-FFF2-40B4-BE49-F238E27FC236}">
                      <a16:creationId xmlns:a16="http://schemas.microsoft.com/office/drawing/2014/main" id="{FD9570E3-5D67-1EAB-3EAA-F8B338317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1">
                  <a:extLst>
                    <a:ext uri="{FF2B5EF4-FFF2-40B4-BE49-F238E27FC236}">
                      <a16:creationId xmlns:a16="http://schemas.microsoft.com/office/drawing/2014/main" id="{1F4A72D1-A58E-6A84-B492-9FFB5BE1C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8">
              <a:extLst>
                <a:ext uri="{FF2B5EF4-FFF2-40B4-BE49-F238E27FC236}">
                  <a16:creationId xmlns:a16="http://schemas.microsoft.com/office/drawing/2014/main" id="{938F5533-9D3C-B64E-0911-3161A49EE4B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4" name="FTU - dermatome for T8">
                <a:extLst>
                  <a:ext uri="{FF2B5EF4-FFF2-40B4-BE49-F238E27FC236}">
                    <a16:creationId xmlns:a16="http://schemas.microsoft.com/office/drawing/2014/main" id="{D6BD6D49-F40B-397C-5319-9B570AE49827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5" name="dock">
                <a:extLst>
                  <a:ext uri="{FF2B5EF4-FFF2-40B4-BE49-F238E27FC236}">
                    <a16:creationId xmlns:a16="http://schemas.microsoft.com/office/drawing/2014/main" id="{FB540AC0-D051-C6CA-6FA8-4C8A8152489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6" name="Text Box 3086">
                  <a:extLst>
                    <a:ext uri="{FF2B5EF4-FFF2-40B4-BE49-F238E27FC236}">
                      <a16:creationId xmlns:a16="http://schemas.microsoft.com/office/drawing/2014/main" id="{397D0CD6-7E3D-E26F-EEB8-91C86C1B06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E7D10670-F0CF-2E1D-6A3C-2956D68E3D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E61551B5-E000-9B6F-4CA6-4A2CAAF506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6" name="link">
                <a:extLst>
                  <a:ext uri="{FF2B5EF4-FFF2-40B4-BE49-F238E27FC236}">
                    <a16:creationId xmlns:a16="http://schemas.microsoft.com/office/drawing/2014/main" id="{5FDDC17E-258F-44F1-C3BA-5F8F6504A1C7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29" name="Star: 5 Points 4465">
                  <a:hlinkClick r:id="rId25"/>
                  <a:extLst>
                    <a:ext uri="{FF2B5EF4-FFF2-40B4-BE49-F238E27FC236}">
                      <a16:creationId xmlns:a16="http://schemas.microsoft.com/office/drawing/2014/main" id="{D4C04EAF-8CD5-809A-921B-DD8705DDB8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0" name="Star: 5 Points 4466">
                  <a:hlinkClick r:id="rId26"/>
                  <a:extLst>
                    <a:ext uri="{FF2B5EF4-FFF2-40B4-BE49-F238E27FC236}">
                      <a16:creationId xmlns:a16="http://schemas.microsoft.com/office/drawing/2014/main" id="{F2387662-682A-DB7E-BB4F-104B73631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7">
                  <a:extLst>
                    <a:ext uri="{FF2B5EF4-FFF2-40B4-BE49-F238E27FC236}">
                      <a16:creationId xmlns:a16="http://schemas.microsoft.com/office/drawing/2014/main" id="{607882D1-934C-DD80-22A0-58D91BD0F6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9">
              <a:extLst>
                <a:ext uri="{FF2B5EF4-FFF2-40B4-BE49-F238E27FC236}">
                  <a16:creationId xmlns:a16="http://schemas.microsoft.com/office/drawing/2014/main" id="{EA4B3D27-2179-1A86-273A-039777869E2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4" name="FTU - dermatome for T9">
                <a:extLst>
                  <a:ext uri="{FF2B5EF4-FFF2-40B4-BE49-F238E27FC236}">
                    <a16:creationId xmlns:a16="http://schemas.microsoft.com/office/drawing/2014/main" id="{AE5DF28D-B426-ADE1-5AD1-62A084BF4C1B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5" name="dock">
                <a:extLst>
                  <a:ext uri="{FF2B5EF4-FFF2-40B4-BE49-F238E27FC236}">
                    <a16:creationId xmlns:a16="http://schemas.microsoft.com/office/drawing/2014/main" id="{1BF9754B-7A8D-ACD2-7590-267DFAF8A4C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0" name="Text Box 3086">
                  <a:extLst>
                    <a:ext uri="{FF2B5EF4-FFF2-40B4-BE49-F238E27FC236}">
                      <a16:creationId xmlns:a16="http://schemas.microsoft.com/office/drawing/2014/main" id="{FF56F680-9A16-7CB3-A079-0C55E481E3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ACBADBEC-9B26-E4DA-CE48-40592613C6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D8EAB9A-3DA8-0076-920C-0C24ACE7653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6" name="link">
                <a:extLst>
                  <a:ext uri="{FF2B5EF4-FFF2-40B4-BE49-F238E27FC236}">
                    <a16:creationId xmlns:a16="http://schemas.microsoft.com/office/drawing/2014/main" id="{06640963-7DF7-AE4F-8369-649E2AEA94CE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7" name="Star: 5 Points 4449">
                  <a:hlinkClick r:id="rId25"/>
                  <a:extLst>
                    <a:ext uri="{FF2B5EF4-FFF2-40B4-BE49-F238E27FC236}">
                      <a16:creationId xmlns:a16="http://schemas.microsoft.com/office/drawing/2014/main" id="{7E1376F9-5321-B6F3-3C01-22283D027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8" name="Star: 5 Points 4450">
                  <a:hlinkClick r:id="rId26"/>
                  <a:extLst>
                    <a:ext uri="{FF2B5EF4-FFF2-40B4-BE49-F238E27FC236}">
                      <a16:creationId xmlns:a16="http://schemas.microsoft.com/office/drawing/2014/main" id="{4B71BD70-76C3-D687-D21A-5531705490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1">
                  <a:extLst>
                    <a:ext uri="{FF2B5EF4-FFF2-40B4-BE49-F238E27FC236}">
                      <a16:creationId xmlns:a16="http://schemas.microsoft.com/office/drawing/2014/main" id="{A2CD3648-4F9D-257F-AE4F-FFC2F4C28F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10">
              <a:extLst>
                <a:ext uri="{FF2B5EF4-FFF2-40B4-BE49-F238E27FC236}">
                  <a16:creationId xmlns:a16="http://schemas.microsoft.com/office/drawing/2014/main" id="{DA724FAD-CC2A-10D0-1E99-2A7CC53EAD05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5" name="FTU - dermatome for T10">
                <a:extLst>
                  <a:ext uri="{FF2B5EF4-FFF2-40B4-BE49-F238E27FC236}">
                    <a16:creationId xmlns:a16="http://schemas.microsoft.com/office/drawing/2014/main" id="{D2CBAF7F-EA52-B049-0661-AD2EE798669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6" name="dock">
                <a:extLst>
                  <a:ext uri="{FF2B5EF4-FFF2-40B4-BE49-F238E27FC236}">
                    <a16:creationId xmlns:a16="http://schemas.microsoft.com/office/drawing/2014/main" id="{BC7EE77B-6700-B6B1-DF1D-6D826AA9FEE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A2BC11DA-3CD7-7229-4972-CDD26B9842C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ACD1D2DC-E12B-CA66-A1B3-A681D113F4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E684BF87-5A41-2507-AC27-2B51954C17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7" name="link">
                <a:extLst>
                  <a:ext uri="{FF2B5EF4-FFF2-40B4-BE49-F238E27FC236}">
                    <a16:creationId xmlns:a16="http://schemas.microsoft.com/office/drawing/2014/main" id="{D156C6E1-90C5-675C-0C62-13465ECE99D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8" name="Star: 5 Points 4433">
                  <a:hlinkClick r:id="rId25"/>
                  <a:extLst>
                    <a:ext uri="{FF2B5EF4-FFF2-40B4-BE49-F238E27FC236}">
                      <a16:creationId xmlns:a16="http://schemas.microsoft.com/office/drawing/2014/main" id="{928E4BC2-71ED-2699-5FC3-B3D94A3F8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9" name="Star: 5 Points 4434">
                  <a:hlinkClick r:id="rId26"/>
                  <a:extLst>
                    <a:ext uri="{FF2B5EF4-FFF2-40B4-BE49-F238E27FC236}">
                      <a16:creationId xmlns:a16="http://schemas.microsoft.com/office/drawing/2014/main" id="{D5D021FF-0A0B-5ADD-391F-2AA68DC4C9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5">
                  <a:extLst>
                    <a:ext uri="{FF2B5EF4-FFF2-40B4-BE49-F238E27FC236}">
                      <a16:creationId xmlns:a16="http://schemas.microsoft.com/office/drawing/2014/main" id="{1D14837F-8936-FAD1-5F42-39FB5DDD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1">
              <a:extLst>
                <a:ext uri="{FF2B5EF4-FFF2-40B4-BE49-F238E27FC236}">
                  <a16:creationId xmlns:a16="http://schemas.microsoft.com/office/drawing/2014/main" id="{E6DFB41A-CE72-117C-C7E2-EF410789CF06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6" name="FTU - dermatome for T11">
                <a:extLst>
                  <a:ext uri="{FF2B5EF4-FFF2-40B4-BE49-F238E27FC236}">
                    <a16:creationId xmlns:a16="http://schemas.microsoft.com/office/drawing/2014/main" id="{1EE3A687-BD04-E785-2C2D-2868A3BDC36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7" name="dock">
                <a:extLst>
                  <a:ext uri="{FF2B5EF4-FFF2-40B4-BE49-F238E27FC236}">
                    <a16:creationId xmlns:a16="http://schemas.microsoft.com/office/drawing/2014/main" id="{012B121C-441A-5F32-B088-FB55EB19DC6B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8838ECF2-1962-B5A6-678F-0B2424A58C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CF831153-53D8-02B1-8EF9-FC4F22732B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62F6B6E9-0C7B-6428-3252-829A280D07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8" name="link">
                <a:extLst>
                  <a:ext uri="{FF2B5EF4-FFF2-40B4-BE49-F238E27FC236}">
                    <a16:creationId xmlns:a16="http://schemas.microsoft.com/office/drawing/2014/main" id="{F79B5394-CABC-C64E-6AD0-71CFB87F6CA2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59" name="Star: 5 Points 4417">
                  <a:hlinkClick r:id="rId25"/>
                  <a:extLst>
                    <a:ext uri="{FF2B5EF4-FFF2-40B4-BE49-F238E27FC236}">
                      <a16:creationId xmlns:a16="http://schemas.microsoft.com/office/drawing/2014/main" id="{9783529F-C238-D84C-5C8A-953823C13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0" name="Star: 5 Points 4418">
                  <a:hlinkClick r:id="rId26"/>
                  <a:extLst>
                    <a:ext uri="{FF2B5EF4-FFF2-40B4-BE49-F238E27FC236}">
                      <a16:creationId xmlns:a16="http://schemas.microsoft.com/office/drawing/2014/main" id="{BB2B37F9-1459-A9CA-E9B8-558EC03983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9">
                  <a:extLst>
                    <a:ext uri="{FF2B5EF4-FFF2-40B4-BE49-F238E27FC236}">
                      <a16:creationId xmlns:a16="http://schemas.microsoft.com/office/drawing/2014/main" id="{DF58B7F6-D0E3-FF20-BFD5-FEAA9CE83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2">
              <a:extLst>
                <a:ext uri="{FF2B5EF4-FFF2-40B4-BE49-F238E27FC236}">
                  <a16:creationId xmlns:a16="http://schemas.microsoft.com/office/drawing/2014/main" id="{CC5941BC-A550-F7F4-3E0C-CA2FE7BDA192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7" name="FTU - dermatome for T12">
                <a:extLst>
                  <a:ext uri="{FF2B5EF4-FFF2-40B4-BE49-F238E27FC236}">
                    <a16:creationId xmlns:a16="http://schemas.microsoft.com/office/drawing/2014/main" id="{58BF04D3-B61C-0EA6-2E99-3E9FE8601CAC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8" name="dock">
                <a:extLst>
                  <a:ext uri="{FF2B5EF4-FFF2-40B4-BE49-F238E27FC236}">
                    <a16:creationId xmlns:a16="http://schemas.microsoft.com/office/drawing/2014/main" id="{EA3C834C-D8EA-9C4E-4260-E1DC539E2E9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FB4BFD52-4EC0-439F-B3BC-63BE4EDD89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81EFA2A-4721-409B-CB5B-A2A0880011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6D1A109C-0C9E-AD7F-ADA8-8D9AFF2E03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9" name="link">
                <a:extLst>
                  <a:ext uri="{FF2B5EF4-FFF2-40B4-BE49-F238E27FC236}">
                    <a16:creationId xmlns:a16="http://schemas.microsoft.com/office/drawing/2014/main" id="{F77D171C-0053-F1EF-1C17-DC6AC2180A4E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0" name="Star: 5 Points 4401">
                  <a:hlinkClick r:id="rId25"/>
                  <a:extLst>
                    <a:ext uri="{FF2B5EF4-FFF2-40B4-BE49-F238E27FC236}">
                      <a16:creationId xmlns:a16="http://schemas.microsoft.com/office/drawing/2014/main" id="{13AF38EA-A3AF-05CB-3635-3BC7C39F38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1" name="Star: 5 Points 4402">
                  <a:hlinkClick r:id="rId26"/>
                  <a:extLst>
                    <a:ext uri="{FF2B5EF4-FFF2-40B4-BE49-F238E27FC236}">
                      <a16:creationId xmlns:a16="http://schemas.microsoft.com/office/drawing/2014/main" id="{B575B46C-0216-8327-5C89-CAE2C5D70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3">
                  <a:extLst>
                    <a:ext uri="{FF2B5EF4-FFF2-40B4-BE49-F238E27FC236}">
                      <a16:creationId xmlns:a16="http://schemas.microsoft.com/office/drawing/2014/main" id="{9530554D-A0A0-0144-408C-FD2F28956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L1">
              <a:extLst>
                <a:ext uri="{FF2B5EF4-FFF2-40B4-BE49-F238E27FC236}">
                  <a16:creationId xmlns:a16="http://schemas.microsoft.com/office/drawing/2014/main" id="{6DBCB9C9-4A9D-F90B-14AC-2F48505F15F6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1" name="FTU - dermatome for L1">
                <a:extLst>
                  <a:ext uri="{FF2B5EF4-FFF2-40B4-BE49-F238E27FC236}">
                    <a16:creationId xmlns:a16="http://schemas.microsoft.com/office/drawing/2014/main" id="{3A23E927-8545-83A5-32EC-C6DA65F0BD19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2" name="dock">
                <a:extLst>
                  <a:ext uri="{FF2B5EF4-FFF2-40B4-BE49-F238E27FC236}">
                    <a16:creationId xmlns:a16="http://schemas.microsoft.com/office/drawing/2014/main" id="{80458B0C-3A12-C59F-1F41-609DCE1C35F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C8E9564F-F16F-4AE2-712B-5E1D0C64C3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61BD27B0-FE0D-6FA1-CC1F-27841AB582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73641EC4-111D-F253-BB89-8065748980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3" name="link">
                <a:extLst>
                  <a:ext uri="{FF2B5EF4-FFF2-40B4-BE49-F238E27FC236}">
                    <a16:creationId xmlns:a16="http://schemas.microsoft.com/office/drawing/2014/main" id="{7CFAEEEA-0576-F376-274B-1F69206523C6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38" name="Star: 5 Points 4385">
                  <a:hlinkClick r:id="rId25"/>
                  <a:extLst>
                    <a:ext uri="{FF2B5EF4-FFF2-40B4-BE49-F238E27FC236}">
                      <a16:creationId xmlns:a16="http://schemas.microsoft.com/office/drawing/2014/main" id="{E3C6427F-8C63-F8B9-0E35-830C059986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0" name="Star: 5 Points 4386">
                  <a:hlinkClick r:id="rId26"/>
                  <a:extLst>
                    <a:ext uri="{FF2B5EF4-FFF2-40B4-BE49-F238E27FC236}">
                      <a16:creationId xmlns:a16="http://schemas.microsoft.com/office/drawing/2014/main" id="{EB747A1B-C4F2-6C88-4EF0-9CFFA385A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7">
                  <a:extLst>
                    <a:ext uri="{FF2B5EF4-FFF2-40B4-BE49-F238E27FC236}">
                      <a16:creationId xmlns:a16="http://schemas.microsoft.com/office/drawing/2014/main" id="{AF451CDA-746A-AAB3-7149-B9095091E5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2">
              <a:extLst>
                <a:ext uri="{FF2B5EF4-FFF2-40B4-BE49-F238E27FC236}">
                  <a16:creationId xmlns:a16="http://schemas.microsoft.com/office/drawing/2014/main" id="{BA3CC274-C28A-3B12-2CB2-1273FEFE1C3B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8" name="FTU - dermatome for L2">
                <a:extLst>
                  <a:ext uri="{FF2B5EF4-FFF2-40B4-BE49-F238E27FC236}">
                    <a16:creationId xmlns:a16="http://schemas.microsoft.com/office/drawing/2014/main" id="{4BA3D0A8-1D24-2955-1CFC-23F014325308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9" name="dock">
                <a:extLst>
                  <a:ext uri="{FF2B5EF4-FFF2-40B4-BE49-F238E27FC236}">
                    <a16:creationId xmlns:a16="http://schemas.microsoft.com/office/drawing/2014/main" id="{E507BC56-69BD-D634-0CCE-4DDCB37E5FF4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6" name="Text Box 3086">
                  <a:extLst>
                    <a:ext uri="{FF2B5EF4-FFF2-40B4-BE49-F238E27FC236}">
                      <a16:creationId xmlns:a16="http://schemas.microsoft.com/office/drawing/2014/main" id="{C3E15ABF-7CBE-BB85-7E90-451468DCF9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FF18EAB-84D6-9E32-AB12-AB704C20B7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3CA966C3-47A9-30A8-9EDF-66CE6AE7EF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7" name="link">
                <a:extLst>
                  <a:ext uri="{FF2B5EF4-FFF2-40B4-BE49-F238E27FC236}">
                    <a16:creationId xmlns:a16="http://schemas.microsoft.com/office/drawing/2014/main" id="{3EA7F9A2-BD09-01C6-37F6-9D1C7CB57022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2" name="Star: 5 Points 4369">
                  <a:hlinkClick r:id="rId25"/>
                  <a:extLst>
                    <a:ext uri="{FF2B5EF4-FFF2-40B4-BE49-F238E27FC236}">
                      <a16:creationId xmlns:a16="http://schemas.microsoft.com/office/drawing/2014/main" id="{6C6DC4B6-7670-DC21-7AF1-A2442F8D32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4" name="Star: 5 Points 4370">
                  <a:hlinkClick r:id="rId26"/>
                  <a:extLst>
                    <a:ext uri="{FF2B5EF4-FFF2-40B4-BE49-F238E27FC236}">
                      <a16:creationId xmlns:a16="http://schemas.microsoft.com/office/drawing/2014/main" id="{4D1C6620-6DBC-B72A-2844-6513D1FDAF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1">
                  <a:extLst>
                    <a:ext uri="{FF2B5EF4-FFF2-40B4-BE49-F238E27FC236}">
                      <a16:creationId xmlns:a16="http://schemas.microsoft.com/office/drawing/2014/main" id="{4D1761EA-F880-8BE4-F7A6-B311B562F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3">
              <a:extLst>
                <a:ext uri="{FF2B5EF4-FFF2-40B4-BE49-F238E27FC236}">
                  <a16:creationId xmlns:a16="http://schemas.microsoft.com/office/drawing/2014/main" id="{38AE70C1-DCA8-CC0A-0E0D-7297504E667C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19" name="FTU - dermatome for L3">
                <a:extLst>
                  <a:ext uri="{FF2B5EF4-FFF2-40B4-BE49-F238E27FC236}">
                    <a16:creationId xmlns:a16="http://schemas.microsoft.com/office/drawing/2014/main" id="{231FE069-8C63-5855-A3EA-5E34546C8CD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81EFBBCF-2356-ABF9-59D0-758E7D79E04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B0837003-B88D-2068-06C3-0AA9650D7C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F4F94704-D9BA-6C00-3D0D-4D7B086B8C0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E6548A51-1F61-74DE-A443-D5E4EB6BC7E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" name="link">
                <a:extLst>
                  <a:ext uri="{FF2B5EF4-FFF2-40B4-BE49-F238E27FC236}">
                    <a16:creationId xmlns:a16="http://schemas.microsoft.com/office/drawing/2014/main" id="{5E318A66-0A31-761A-9BAE-EF2341C14184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5" name="Star: 5 Points 4586">
                  <a:hlinkClick r:id="rId25"/>
                  <a:extLst>
                    <a:ext uri="{FF2B5EF4-FFF2-40B4-BE49-F238E27FC236}">
                      <a16:creationId xmlns:a16="http://schemas.microsoft.com/office/drawing/2014/main" id="{24A47571-37F7-EBBB-807C-6CFC831C6F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36" name="Star: 5 Points 4587">
                  <a:hlinkClick r:id="rId26"/>
                  <a:extLst>
                    <a:ext uri="{FF2B5EF4-FFF2-40B4-BE49-F238E27FC236}">
                      <a16:creationId xmlns:a16="http://schemas.microsoft.com/office/drawing/2014/main" id="{620C3049-9866-86CF-79A2-22915F7128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8">
                  <a:extLst>
                    <a:ext uri="{FF2B5EF4-FFF2-40B4-BE49-F238E27FC236}">
                      <a16:creationId xmlns:a16="http://schemas.microsoft.com/office/drawing/2014/main" id="{B8CD2576-F744-278A-6BDC-EA4A9EB785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4">
              <a:extLst>
                <a:ext uri="{FF2B5EF4-FFF2-40B4-BE49-F238E27FC236}">
                  <a16:creationId xmlns:a16="http://schemas.microsoft.com/office/drawing/2014/main" id="{C9AFC0B1-0F4E-E54E-20E2-8616B1CC450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3" name="FTU - dermatome for L4">
                <a:extLst>
                  <a:ext uri="{FF2B5EF4-FFF2-40B4-BE49-F238E27FC236}">
                    <a16:creationId xmlns:a16="http://schemas.microsoft.com/office/drawing/2014/main" id="{FD0967CE-B084-E976-54EA-742D39FAA5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4" name="dock">
                <a:extLst>
                  <a:ext uri="{FF2B5EF4-FFF2-40B4-BE49-F238E27FC236}">
                    <a16:creationId xmlns:a16="http://schemas.microsoft.com/office/drawing/2014/main" id="{ADAF593F-380C-A498-40F2-6416448B4E3E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31C87491-C1DD-56C9-B6BD-4F25FE84D43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897E6E96-5A09-08FF-91E3-558D883A4D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B305C01-F645-106D-DDD3-611D6D9FF4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" name="link">
                <a:extLst>
                  <a:ext uri="{FF2B5EF4-FFF2-40B4-BE49-F238E27FC236}">
                    <a16:creationId xmlns:a16="http://schemas.microsoft.com/office/drawing/2014/main" id="{739C0E97-8F22-5959-418C-744B51D09F9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8" name="Star: 5 Points 4570">
                  <a:hlinkClick r:id="rId25"/>
                  <a:extLst>
                    <a:ext uri="{FF2B5EF4-FFF2-40B4-BE49-F238E27FC236}">
                      <a16:creationId xmlns:a16="http://schemas.microsoft.com/office/drawing/2014/main" id="{C676248C-F3DA-0E4D-BA97-16234031C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9" name="Star: 5 Points 4571">
                  <a:hlinkClick r:id="rId26"/>
                  <a:extLst>
                    <a:ext uri="{FF2B5EF4-FFF2-40B4-BE49-F238E27FC236}">
                      <a16:creationId xmlns:a16="http://schemas.microsoft.com/office/drawing/2014/main" id="{68D25AB9-A69E-0CFD-1A9E-6E1C7D1551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2">
                  <a:extLst>
                    <a:ext uri="{FF2B5EF4-FFF2-40B4-BE49-F238E27FC236}">
                      <a16:creationId xmlns:a16="http://schemas.microsoft.com/office/drawing/2014/main" id="{776C0938-2BD0-83D9-96A9-CB99C92E3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6">
              <a:extLst>
                <a:ext uri="{FF2B5EF4-FFF2-40B4-BE49-F238E27FC236}">
                  <a16:creationId xmlns:a16="http://schemas.microsoft.com/office/drawing/2014/main" id="{244553E4-BEDB-9F9E-6263-C0DBEF3CCF1F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7" name="FTU - dermatome for L5">
                <a:extLst>
                  <a:ext uri="{FF2B5EF4-FFF2-40B4-BE49-F238E27FC236}">
                    <a16:creationId xmlns:a16="http://schemas.microsoft.com/office/drawing/2014/main" id="{60C966FE-EBB7-5044-6A7F-C52A9796CAE6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" name="dock">
                <a:extLst>
                  <a:ext uri="{FF2B5EF4-FFF2-40B4-BE49-F238E27FC236}">
                    <a16:creationId xmlns:a16="http://schemas.microsoft.com/office/drawing/2014/main" id="{ACB5B430-55F0-6A77-F833-06AE7175C5B3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9" name="Text Box 3086">
                  <a:extLst>
                    <a:ext uri="{FF2B5EF4-FFF2-40B4-BE49-F238E27FC236}">
                      <a16:creationId xmlns:a16="http://schemas.microsoft.com/office/drawing/2014/main" id="{05554EAD-81CB-E92B-FCA3-55D4715FBA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3D4A9CA8-56B2-CE1F-F174-AAE93C1937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63A1FA7B-EF11-B13A-51A6-63E14049741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" name="link">
                <a:extLst>
                  <a:ext uri="{FF2B5EF4-FFF2-40B4-BE49-F238E27FC236}">
                    <a16:creationId xmlns:a16="http://schemas.microsoft.com/office/drawing/2014/main" id="{BB6EF2E4-4CC7-36EF-1862-51C754CBA165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2" name="Star: 5 Points 4554">
                  <a:hlinkClick r:id="rId25"/>
                  <a:extLst>
                    <a:ext uri="{FF2B5EF4-FFF2-40B4-BE49-F238E27FC236}">
                      <a16:creationId xmlns:a16="http://schemas.microsoft.com/office/drawing/2014/main" id="{1AFCC463-55A2-89BB-AEF8-9AFDF97155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3" name="Star: 5 Points 4555">
                  <a:hlinkClick r:id="rId26"/>
                  <a:extLst>
                    <a:ext uri="{FF2B5EF4-FFF2-40B4-BE49-F238E27FC236}">
                      <a16:creationId xmlns:a16="http://schemas.microsoft.com/office/drawing/2014/main" id="{F6856C53-F5CD-5695-F603-F1B437201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6">
                  <a:extLst>
                    <a:ext uri="{FF2B5EF4-FFF2-40B4-BE49-F238E27FC236}">
                      <a16:creationId xmlns:a16="http://schemas.microsoft.com/office/drawing/2014/main" id="{11E1F238-1855-5086-2F01-CD01FC2BC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S1">
              <a:extLst>
                <a:ext uri="{FF2B5EF4-FFF2-40B4-BE49-F238E27FC236}">
                  <a16:creationId xmlns:a16="http://schemas.microsoft.com/office/drawing/2014/main" id="{20442715-B526-DCBA-21C4-AA4D61E7BC71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1" name="FTU - dermatome for S1">
                <a:extLst>
                  <a:ext uri="{FF2B5EF4-FFF2-40B4-BE49-F238E27FC236}">
                    <a16:creationId xmlns:a16="http://schemas.microsoft.com/office/drawing/2014/main" id="{102AA0ED-6FB8-7E58-1CAF-6A39E27559DE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2" name="dock">
                <a:extLst>
                  <a:ext uri="{FF2B5EF4-FFF2-40B4-BE49-F238E27FC236}">
                    <a16:creationId xmlns:a16="http://schemas.microsoft.com/office/drawing/2014/main" id="{89B7638F-E972-E6C3-6354-EE72630426AE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" name="Text Box 3086">
                  <a:extLst>
                    <a:ext uri="{FF2B5EF4-FFF2-40B4-BE49-F238E27FC236}">
                      <a16:creationId xmlns:a16="http://schemas.microsoft.com/office/drawing/2014/main" id="{BDBC681E-C9B7-AF04-9BD1-F72317BB6F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684760D4-4899-9649-E924-9DA59CCABC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16281075-B637-88F2-21E6-C419A53D954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3" name="link">
                <a:extLst>
                  <a:ext uri="{FF2B5EF4-FFF2-40B4-BE49-F238E27FC236}">
                    <a16:creationId xmlns:a16="http://schemas.microsoft.com/office/drawing/2014/main" id="{56DA0C2E-F0DF-1595-69AC-0E0A4E281AF5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6" name="Star: 5 Points 4538">
                  <a:hlinkClick r:id="rId25"/>
                  <a:extLst>
                    <a:ext uri="{FF2B5EF4-FFF2-40B4-BE49-F238E27FC236}">
                      <a16:creationId xmlns:a16="http://schemas.microsoft.com/office/drawing/2014/main" id="{E28B25A4-DCF7-9936-BCD0-D9A6C01116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" name="Star: 5 Points 4539">
                  <a:hlinkClick r:id="rId26"/>
                  <a:extLst>
                    <a:ext uri="{FF2B5EF4-FFF2-40B4-BE49-F238E27FC236}">
                      <a16:creationId xmlns:a16="http://schemas.microsoft.com/office/drawing/2014/main" id="{E51018D3-3775-CE8A-DDF7-8D3C1D0C9F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40">
                  <a:extLst>
                    <a:ext uri="{FF2B5EF4-FFF2-40B4-BE49-F238E27FC236}">
                      <a16:creationId xmlns:a16="http://schemas.microsoft.com/office/drawing/2014/main" id="{67E3AFD6-50C7-6330-9D3A-ABC5626C05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2">
              <a:extLst>
                <a:ext uri="{FF2B5EF4-FFF2-40B4-BE49-F238E27FC236}">
                  <a16:creationId xmlns:a16="http://schemas.microsoft.com/office/drawing/2014/main" id="{108FBBB5-3F05-BB00-F630-EAC04C4B3EA4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4" name="FTU - dermatome for S2">
                <a:extLst>
                  <a:ext uri="{FF2B5EF4-FFF2-40B4-BE49-F238E27FC236}">
                    <a16:creationId xmlns:a16="http://schemas.microsoft.com/office/drawing/2014/main" id="{1B8E18B5-B574-47DD-2DED-050F716CDD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5" name="dock">
                <a:extLst>
                  <a:ext uri="{FF2B5EF4-FFF2-40B4-BE49-F238E27FC236}">
                    <a16:creationId xmlns:a16="http://schemas.microsoft.com/office/drawing/2014/main" id="{E9A6304D-EB33-F8FB-D1B7-F881330E19B6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7" name="Text Box 3086">
                  <a:extLst>
                    <a:ext uri="{FF2B5EF4-FFF2-40B4-BE49-F238E27FC236}">
                      <a16:creationId xmlns:a16="http://schemas.microsoft.com/office/drawing/2014/main" id="{E1853E59-6E5A-8B24-1489-2FB4ADDFA1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57709BBF-E43F-F4B3-F2D5-763D53362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3AB24776-F54D-F3C8-914E-F6CC1245C4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3" name="link">
                <a:extLst>
                  <a:ext uri="{FF2B5EF4-FFF2-40B4-BE49-F238E27FC236}">
                    <a16:creationId xmlns:a16="http://schemas.microsoft.com/office/drawing/2014/main" id="{02B2192C-401C-1BD8-30C1-D10037BF0E72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24" name="Star: 5 Points 4522">
                  <a:hlinkClick r:id="rId25"/>
                  <a:extLst>
                    <a:ext uri="{FF2B5EF4-FFF2-40B4-BE49-F238E27FC236}">
                      <a16:creationId xmlns:a16="http://schemas.microsoft.com/office/drawing/2014/main" id="{1C7CE62D-33F3-DA18-69A7-BE3BE49CBB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67" name="Star: 5 Points 4523">
                  <a:hlinkClick r:id="rId26"/>
                  <a:extLst>
                    <a:ext uri="{FF2B5EF4-FFF2-40B4-BE49-F238E27FC236}">
                      <a16:creationId xmlns:a16="http://schemas.microsoft.com/office/drawing/2014/main" id="{BE126A9B-4DB7-A914-1DA8-B61D241CDA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4">
                  <a:extLst>
                    <a:ext uri="{FF2B5EF4-FFF2-40B4-BE49-F238E27FC236}">
                      <a16:creationId xmlns:a16="http://schemas.microsoft.com/office/drawing/2014/main" id="{97AE742B-1B9F-8AF9-14F4-2E685D8E0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3">
              <a:extLst>
                <a:ext uri="{FF2B5EF4-FFF2-40B4-BE49-F238E27FC236}">
                  <a16:creationId xmlns:a16="http://schemas.microsoft.com/office/drawing/2014/main" id="{746D0AE5-63C3-8F59-16EC-88FC28FF894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8" name="FTU - dermatome for S3">
                <a:extLst>
                  <a:ext uri="{FF2B5EF4-FFF2-40B4-BE49-F238E27FC236}">
                    <a16:creationId xmlns:a16="http://schemas.microsoft.com/office/drawing/2014/main" id="{62141DE5-7D6C-3FE2-D941-13F3ED61509E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" name="dock">
                <a:extLst>
                  <a:ext uri="{FF2B5EF4-FFF2-40B4-BE49-F238E27FC236}">
                    <a16:creationId xmlns:a16="http://schemas.microsoft.com/office/drawing/2014/main" id="{A1DAEE2E-091A-731F-0803-9EA8E7130EFA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0" name="Text Box 3086">
                  <a:extLst>
                    <a:ext uri="{FF2B5EF4-FFF2-40B4-BE49-F238E27FC236}">
                      <a16:creationId xmlns:a16="http://schemas.microsoft.com/office/drawing/2014/main" id="{A2344729-FC4B-4310-C048-039D202CEA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B1DA269-22AF-FC73-5D21-3185585314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2AE66A72-3223-1CCC-EB50-45B40A2E47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" name="link">
                <a:extLst>
                  <a:ext uri="{FF2B5EF4-FFF2-40B4-BE49-F238E27FC236}">
                    <a16:creationId xmlns:a16="http://schemas.microsoft.com/office/drawing/2014/main" id="{FB04A4A3-9E20-9851-5F6A-6EB6363B32B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3" name="Star: 5 Points 4506">
                  <a:hlinkClick r:id="rId25"/>
                  <a:extLst>
                    <a:ext uri="{FF2B5EF4-FFF2-40B4-BE49-F238E27FC236}">
                      <a16:creationId xmlns:a16="http://schemas.microsoft.com/office/drawing/2014/main" id="{EDDCA177-9101-37B9-F6CF-9156B453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" name="Star: 5 Points 4507">
                  <a:hlinkClick r:id="rId26"/>
                  <a:extLst>
                    <a:ext uri="{FF2B5EF4-FFF2-40B4-BE49-F238E27FC236}">
                      <a16:creationId xmlns:a16="http://schemas.microsoft.com/office/drawing/2014/main" id="{85BE4C31-0081-5688-DC95-B6D764764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8">
                  <a:extLst>
                    <a:ext uri="{FF2B5EF4-FFF2-40B4-BE49-F238E27FC236}">
                      <a16:creationId xmlns:a16="http://schemas.microsoft.com/office/drawing/2014/main" id="{CBC55054-7A3D-A141-33ED-BE72C2900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4">
              <a:extLst>
                <a:ext uri="{FF2B5EF4-FFF2-40B4-BE49-F238E27FC236}">
                  <a16:creationId xmlns:a16="http://schemas.microsoft.com/office/drawing/2014/main" id="{4AE9EE43-8F1F-746D-F243-A86DFC8DA773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0" name="FTU - dermatome for S4">
                <a:extLst>
                  <a:ext uri="{FF2B5EF4-FFF2-40B4-BE49-F238E27FC236}">
                    <a16:creationId xmlns:a16="http://schemas.microsoft.com/office/drawing/2014/main" id="{1C4D2DCE-29DC-571A-CF5F-554D11F3671B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1" name="dock">
                <a:extLst>
                  <a:ext uri="{FF2B5EF4-FFF2-40B4-BE49-F238E27FC236}">
                    <a16:creationId xmlns:a16="http://schemas.microsoft.com/office/drawing/2014/main" id="{CF6EB24A-FC57-15D9-7BAD-3A501CCA31BC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4" name="Text Box 3086">
                  <a:extLst>
                    <a:ext uri="{FF2B5EF4-FFF2-40B4-BE49-F238E27FC236}">
                      <a16:creationId xmlns:a16="http://schemas.microsoft.com/office/drawing/2014/main" id="{32C797C2-DE2B-0800-F47A-8FE7E1F863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150230FF-4FD4-BED0-4F09-B62F9E6561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589E9E3E-4191-3DBC-23F7-7847B4F9DE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2" name="link">
                <a:extLst>
                  <a:ext uri="{FF2B5EF4-FFF2-40B4-BE49-F238E27FC236}">
                    <a16:creationId xmlns:a16="http://schemas.microsoft.com/office/drawing/2014/main" id="{35E9C9CF-763F-90F6-8533-0799C0D83013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5" name="Star: 5 Points 4490">
                  <a:hlinkClick r:id="rId25"/>
                  <a:extLst>
                    <a:ext uri="{FF2B5EF4-FFF2-40B4-BE49-F238E27FC236}">
                      <a16:creationId xmlns:a16="http://schemas.microsoft.com/office/drawing/2014/main" id="{0731DBA9-5CDE-F9F8-08CE-16F4641E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6" name="Star: 5 Points 4491">
                  <a:hlinkClick r:id="rId26"/>
                  <a:extLst>
                    <a:ext uri="{FF2B5EF4-FFF2-40B4-BE49-F238E27FC236}">
                      <a16:creationId xmlns:a16="http://schemas.microsoft.com/office/drawing/2014/main" id="{B573845D-1B8F-A35A-5CA6-16B06481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2">
                  <a:extLst>
                    <a:ext uri="{FF2B5EF4-FFF2-40B4-BE49-F238E27FC236}">
                      <a16:creationId xmlns:a16="http://schemas.microsoft.com/office/drawing/2014/main" id="{9DE938F4-6B15-AA87-F009-DA71DE2DC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 FTU - dermatome for S5">
              <a:extLst>
                <a:ext uri="{FF2B5EF4-FFF2-40B4-BE49-F238E27FC236}">
                  <a16:creationId xmlns:a16="http://schemas.microsoft.com/office/drawing/2014/main" id="{73957CCB-7098-F91C-8FDC-985E4A8233EF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6" name="FTU - dermatome for S5">
                <a:extLst>
                  <a:ext uri="{FF2B5EF4-FFF2-40B4-BE49-F238E27FC236}">
                    <a16:creationId xmlns:a16="http://schemas.microsoft.com/office/drawing/2014/main" id="{2589AD34-7D7E-2FEE-A524-4E33B7D84A66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7" name="dock">
                <a:extLst>
                  <a:ext uri="{FF2B5EF4-FFF2-40B4-BE49-F238E27FC236}">
                    <a16:creationId xmlns:a16="http://schemas.microsoft.com/office/drawing/2014/main" id="{06E2DCC9-BD80-4466-CE42-19458FA9452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E3C510AF-6535-1DAC-5D0E-5545D0FCD8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3149839F-1D2A-BB97-E679-88F2C384BB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A21015CE-7B6B-1FF5-982F-EE4647E864A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8" name="link">
                <a:extLst>
                  <a:ext uri="{FF2B5EF4-FFF2-40B4-BE49-F238E27FC236}">
                    <a16:creationId xmlns:a16="http://schemas.microsoft.com/office/drawing/2014/main" id="{298819DA-500C-61C9-99F4-AD295CFB244D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59" name="Star: 5 Points 4620">
                  <a:hlinkClick r:id="rId25"/>
                  <a:extLst>
                    <a:ext uri="{FF2B5EF4-FFF2-40B4-BE49-F238E27FC236}">
                      <a16:creationId xmlns:a16="http://schemas.microsoft.com/office/drawing/2014/main" id="{20DE1C1C-F51C-0FC9-F2D9-D4DAE8817B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0" name="Star: 5 Points 4621">
                  <a:hlinkClick r:id="rId26"/>
                  <a:extLst>
                    <a:ext uri="{FF2B5EF4-FFF2-40B4-BE49-F238E27FC236}">
                      <a16:creationId xmlns:a16="http://schemas.microsoft.com/office/drawing/2014/main" id="{864E5D90-C7CA-1E73-B4FD-501AB43884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2">
                  <a:extLst>
                    <a:ext uri="{FF2B5EF4-FFF2-40B4-BE49-F238E27FC236}">
                      <a16:creationId xmlns:a16="http://schemas.microsoft.com/office/drawing/2014/main" id="{88B2F88B-2745-0251-850B-CEFEA9F4C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2708" name="Group 2707">
            <a:extLst>
              <a:ext uri="{FF2B5EF4-FFF2-40B4-BE49-F238E27FC236}">
                <a16:creationId xmlns:a16="http://schemas.microsoft.com/office/drawing/2014/main" id="{24EB907E-8807-07E8-B895-421CDB7FE3B2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2709" name="organ group - lower airways">
              <a:extLst>
                <a:ext uri="{FF2B5EF4-FFF2-40B4-BE49-F238E27FC236}">
                  <a16:creationId xmlns:a16="http://schemas.microsoft.com/office/drawing/2014/main" id="{5CF5204A-6D2B-63BD-3088-5D70B494C218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915" name="organ - lower airways">
                <a:extLst>
                  <a:ext uri="{FF2B5EF4-FFF2-40B4-BE49-F238E27FC236}">
                    <a16:creationId xmlns:a16="http://schemas.microsoft.com/office/drawing/2014/main" id="{0EE708CF-0660-02E8-3AE2-9704FB163E81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6" name="FTU - mucosa of larynx (supraglottis)">
                <a:extLst>
                  <a:ext uri="{FF2B5EF4-FFF2-40B4-BE49-F238E27FC236}">
                    <a16:creationId xmlns:a16="http://schemas.microsoft.com/office/drawing/2014/main" id="{8AC556E4-390E-8ECA-9054-6A563CF8B86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935" name="FTU - mucosa of larynx (supraglottis)">
                  <a:extLst>
                    <a:ext uri="{FF2B5EF4-FFF2-40B4-BE49-F238E27FC236}">
                      <a16:creationId xmlns:a16="http://schemas.microsoft.com/office/drawing/2014/main" id="{556C8762-4E9C-AB76-0A91-9202A618476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38" name="dock">
                  <a:extLst>
                    <a:ext uri="{FF2B5EF4-FFF2-40B4-BE49-F238E27FC236}">
                      <a16:creationId xmlns:a16="http://schemas.microsoft.com/office/drawing/2014/main" id="{51127D2C-D452-A278-7E5D-B5EFD20B062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45" name="Text Box 3086">
                    <a:extLst>
                      <a:ext uri="{FF2B5EF4-FFF2-40B4-BE49-F238E27FC236}">
                        <a16:creationId xmlns:a16="http://schemas.microsoft.com/office/drawing/2014/main" id="{1E4AA2D7-5958-B451-6E90-675736AA8C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6" name="Text Box 3086">
                    <a:extLst>
                      <a:ext uri="{FF2B5EF4-FFF2-40B4-BE49-F238E27FC236}">
                        <a16:creationId xmlns:a16="http://schemas.microsoft.com/office/drawing/2014/main" id="{00390AD2-4F79-DFF0-F7B2-6067A60B82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3FE1B5B1-1404-7FFC-E23C-8E0D40CE01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39" name="link">
                  <a:extLst>
                    <a:ext uri="{FF2B5EF4-FFF2-40B4-BE49-F238E27FC236}">
                      <a16:creationId xmlns:a16="http://schemas.microsoft.com/office/drawing/2014/main" id="{383D48F5-D956-E550-47BA-AFC36511F6C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40" name="Star: 5 Points 2730">
                    <a:hlinkClick r:id="rId27"/>
                    <a:extLst>
                      <a:ext uri="{FF2B5EF4-FFF2-40B4-BE49-F238E27FC236}">
                        <a16:creationId xmlns:a16="http://schemas.microsoft.com/office/drawing/2014/main" id="{76BC6171-D802-B789-4633-83F2C44448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42" name="Star: 5 Points 2731">
                    <a:hlinkClick r:id="rId28"/>
                    <a:extLst>
                      <a:ext uri="{FF2B5EF4-FFF2-40B4-BE49-F238E27FC236}">
                        <a16:creationId xmlns:a16="http://schemas.microsoft.com/office/drawing/2014/main" id="{4FB0C05F-200A-2348-2313-A89053682A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44" name="Star: 5 Points 2732">
                    <a:hlinkClick r:id="rId29"/>
                    <a:extLst>
                      <a:ext uri="{FF2B5EF4-FFF2-40B4-BE49-F238E27FC236}">
                        <a16:creationId xmlns:a16="http://schemas.microsoft.com/office/drawing/2014/main" id="{3B97ED71-09D4-95CC-C750-D193E3384D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7" name="FTU - mucosa of larynx (subglottis)">
                <a:extLst>
                  <a:ext uri="{FF2B5EF4-FFF2-40B4-BE49-F238E27FC236}">
                    <a16:creationId xmlns:a16="http://schemas.microsoft.com/office/drawing/2014/main" id="{160555A9-6BD2-5CA5-B11D-8A81E10D33C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22" name="FTU - mucosa of larynx (subglottis)">
                  <a:extLst>
                    <a:ext uri="{FF2B5EF4-FFF2-40B4-BE49-F238E27FC236}">
                      <a16:creationId xmlns:a16="http://schemas.microsoft.com/office/drawing/2014/main" id="{0194CFAF-D6C2-5D25-10C5-3903E9B5580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924" name="dock">
                  <a:extLst>
                    <a:ext uri="{FF2B5EF4-FFF2-40B4-BE49-F238E27FC236}">
                      <a16:creationId xmlns:a16="http://schemas.microsoft.com/office/drawing/2014/main" id="{5B1BDFE8-1D63-5B93-5989-905B5475A2F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C0D06996-1085-4235-F619-0193EEDE67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26B5E825-EE9E-9B1B-C371-9679C38FC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3" name="Text Box 3086">
                    <a:extLst>
                      <a:ext uri="{FF2B5EF4-FFF2-40B4-BE49-F238E27FC236}">
                        <a16:creationId xmlns:a16="http://schemas.microsoft.com/office/drawing/2014/main" id="{2D129428-7749-8037-2B3B-6DBAAA5FF77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25" name="link">
                  <a:extLst>
                    <a:ext uri="{FF2B5EF4-FFF2-40B4-BE49-F238E27FC236}">
                      <a16:creationId xmlns:a16="http://schemas.microsoft.com/office/drawing/2014/main" id="{A4F53950-6546-F0E7-A4D7-7338D67D7A7C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26" name="Star: 5 Points 2730">
                    <a:hlinkClick r:id="rId30"/>
                    <a:extLst>
                      <a:ext uri="{FF2B5EF4-FFF2-40B4-BE49-F238E27FC236}">
                        <a16:creationId xmlns:a16="http://schemas.microsoft.com/office/drawing/2014/main" id="{9A6ECE9E-2CE2-1C79-C6EA-E657334E63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27" name="Star: 5 Points 2731">
                    <a:hlinkClick r:id="rId28"/>
                    <a:extLst>
                      <a:ext uri="{FF2B5EF4-FFF2-40B4-BE49-F238E27FC236}">
                        <a16:creationId xmlns:a16="http://schemas.microsoft.com/office/drawing/2014/main" id="{0BEEC3E3-4DFB-94A0-BA6F-E9ECECE3A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9" name="Star: 5 Points 2732">
                    <a:hlinkClick r:id="rId29"/>
                    <a:extLst>
                      <a:ext uri="{FF2B5EF4-FFF2-40B4-BE49-F238E27FC236}">
                        <a16:creationId xmlns:a16="http://schemas.microsoft.com/office/drawing/2014/main" id="{9E57A116-CCBC-D6F9-D407-04D7B158D5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9" name="dock - vascular">
                <a:extLst>
                  <a:ext uri="{FF2B5EF4-FFF2-40B4-BE49-F238E27FC236}">
                    <a16:creationId xmlns:a16="http://schemas.microsoft.com/office/drawing/2014/main" id="{EFEFEE8A-BBE2-DC20-6083-59759A3875A2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920" name="Text Box 3070">
                  <a:extLst>
                    <a:ext uri="{FF2B5EF4-FFF2-40B4-BE49-F238E27FC236}">
                      <a16:creationId xmlns:a16="http://schemas.microsoft.com/office/drawing/2014/main" id="{CE59734B-33F9-2240-0AF4-B67437AA4597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36">
                  <a:extLst>
                    <a:ext uri="{FF2B5EF4-FFF2-40B4-BE49-F238E27FC236}">
                      <a16:creationId xmlns:a16="http://schemas.microsoft.com/office/drawing/2014/main" id="{3E694334-9610-441E-020A-E43719701C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710" name="FTU - trachea">
              <a:extLst>
                <a:ext uri="{FF2B5EF4-FFF2-40B4-BE49-F238E27FC236}">
                  <a16:creationId xmlns:a16="http://schemas.microsoft.com/office/drawing/2014/main" id="{1F645B48-066F-C46D-688C-F22A60A7605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2717" name="Text Box 3086">
              <a:extLst>
                <a:ext uri="{FF2B5EF4-FFF2-40B4-BE49-F238E27FC236}">
                  <a16:creationId xmlns:a16="http://schemas.microsoft.com/office/drawing/2014/main" id="{EAB02261-D09A-1F95-6DA9-9D74543C081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8" name="Text Box 3086">
              <a:extLst>
                <a:ext uri="{FF2B5EF4-FFF2-40B4-BE49-F238E27FC236}">
                  <a16:creationId xmlns:a16="http://schemas.microsoft.com/office/drawing/2014/main" id="{27E930BA-58EF-5339-E49E-E9234C4FCFD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9" name="Text Box 3086">
              <a:extLst>
                <a:ext uri="{FF2B5EF4-FFF2-40B4-BE49-F238E27FC236}">
                  <a16:creationId xmlns:a16="http://schemas.microsoft.com/office/drawing/2014/main" id="{FBA0FF7D-1512-7B09-801E-45B45E68618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0" name="Star: 5 Points 2730">
              <a:hlinkClick r:id="rId27"/>
              <a:extLst>
                <a:ext uri="{FF2B5EF4-FFF2-40B4-BE49-F238E27FC236}">
                  <a16:creationId xmlns:a16="http://schemas.microsoft.com/office/drawing/2014/main" id="{1FE1588C-032C-B36A-B93A-065D5CF8F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1" name="Star: 5 Points 2731">
              <a:hlinkClick r:id="rId28"/>
              <a:extLst>
                <a:ext uri="{FF2B5EF4-FFF2-40B4-BE49-F238E27FC236}">
                  <a16:creationId xmlns:a16="http://schemas.microsoft.com/office/drawing/2014/main" id="{60BF7665-0AF5-F893-7F69-9344FEB93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4" name="Star: 5 Points 2732">
              <a:hlinkClick r:id="rId29"/>
              <a:extLst>
                <a:ext uri="{FF2B5EF4-FFF2-40B4-BE49-F238E27FC236}">
                  <a16:creationId xmlns:a16="http://schemas.microsoft.com/office/drawing/2014/main" id="{C5F95402-9AB8-DD4E-23D0-2AAA519DE5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5" name="FTU - trachea">
              <a:extLst>
                <a:ext uri="{FF2B5EF4-FFF2-40B4-BE49-F238E27FC236}">
                  <a16:creationId xmlns:a16="http://schemas.microsoft.com/office/drawing/2014/main" id="{565F198A-9BBB-F8B7-6FF6-0C4C6212218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2726" name="Text Box 3086">
              <a:extLst>
                <a:ext uri="{FF2B5EF4-FFF2-40B4-BE49-F238E27FC236}">
                  <a16:creationId xmlns:a16="http://schemas.microsoft.com/office/drawing/2014/main" id="{E166035A-73D0-04D7-E33D-22035302583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7" name="Text Box 3086">
              <a:extLst>
                <a:ext uri="{FF2B5EF4-FFF2-40B4-BE49-F238E27FC236}">
                  <a16:creationId xmlns:a16="http://schemas.microsoft.com/office/drawing/2014/main" id="{98ECE2FD-2AFD-AA55-8BF4-934C914F22B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8" name="Text Box 3086">
              <a:extLst>
                <a:ext uri="{FF2B5EF4-FFF2-40B4-BE49-F238E27FC236}">
                  <a16:creationId xmlns:a16="http://schemas.microsoft.com/office/drawing/2014/main" id="{563F4617-BAE3-F71B-71C7-6C2F41B81024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80" name="Star: 5 Points 2730">
              <a:hlinkClick r:id="rId31"/>
              <a:extLst>
                <a:ext uri="{FF2B5EF4-FFF2-40B4-BE49-F238E27FC236}">
                  <a16:creationId xmlns:a16="http://schemas.microsoft.com/office/drawing/2014/main" id="{48E2557B-0D23-BDF2-C080-DE9495B40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2" name="Star: 5 Points 2731">
              <a:hlinkClick r:id="rId32"/>
              <a:extLst>
                <a:ext uri="{FF2B5EF4-FFF2-40B4-BE49-F238E27FC236}">
                  <a16:creationId xmlns:a16="http://schemas.microsoft.com/office/drawing/2014/main" id="{52BB96A1-1F89-6283-F29E-9AE922768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3" name="Star: 5 Points 2732">
              <a:hlinkClick r:id="rId29"/>
              <a:extLst>
                <a:ext uri="{FF2B5EF4-FFF2-40B4-BE49-F238E27FC236}">
                  <a16:creationId xmlns:a16="http://schemas.microsoft.com/office/drawing/2014/main" id="{BA2670E8-54B5-912E-0E02-BCB65299E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6" name="FTU - trachea">
              <a:extLst>
                <a:ext uri="{FF2B5EF4-FFF2-40B4-BE49-F238E27FC236}">
                  <a16:creationId xmlns:a16="http://schemas.microsoft.com/office/drawing/2014/main" id="{9B2F3F05-E622-E24F-8AA4-D9338EF5C2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888" name="Text Box 3086">
              <a:extLst>
                <a:ext uri="{FF2B5EF4-FFF2-40B4-BE49-F238E27FC236}">
                  <a16:creationId xmlns:a16="http://schemas.microsoft.com/office/drawing/2014/main" id="{C9E8B8ED-C837-1429-DE01-FD9CF3CF89E4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0" name="Text Box 3086">
              <a:extLst>
                <a:ext uri="{FF2B5EF4-FFF2-40B4-BE49-F238E27FC236}">
                  <a16:creationId xmlns:a16="http://schemas.microsoft.com/office/drawing/2014/main" id="{F16C2C8C-924F-2057-417E-01C1209C273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2" name="Text Box 3086">
              <a:extLst>
                <a:ext uri="{FF2B5EF4-FFF2-40B4-BE49-F238E27FC236}">
                  <a16:creationId xmlns:a16="http://schemas.microsoft.com/office/drawing/2014/main" id="{91CAF3CC-001F-DE0E-4E2A-5FA67AEA9A1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3" name="Star: 5 Points 2730">
              <a:hlinkClick r:id="rId33"/>
              <a:extLst>
                <a:ext uri="{FF2B5EF4-FFF2-40B4-BE49-F238E27FC236}">
                  <a16:creationId xmlns:a16="http://schemas.microsoft.com/office/drawing/2014/main" id="{C2811E57-DCB6-C6B6-9AF3-A70F39E35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4" name="Star: 5 Points 2731">
              <a:hlinkClick r:id="rId34"/>
              <a:extLst>
                <a:ext uri="{FF2B5EF4-FFF2-40B4-BE49-F238E27FC236}">
                  <a16:creationId xmlns:a16="http://schemas.microsoft.com/office/drawing/2014/main" id="{194285C8-BF78-C650-3A99-A486868B8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6" name="Star: 5 Points 2732">
              <a:hlinkClick r:id="rId29"/>
              <a:extLst>
                <a:ext uri="{FF2B5EF4-FFF2-40B4-BE49-F238E27FC236}">
                  <a16:creationId xmlns:a16="http://schemas.microsoft.com/office/drawing/2014/main" id="{5B1E7BED-9A98-231E-5790-033605A16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7" name="FTU - trachea">
              <a:extLst>
                <a:ext uri="{FF2B5EF4-FFF2-40B4-BE49-F238E27FC236}">
                  <a16:creationId xmlns:a16="http://schemas.microsoft.com/office/drawing/2014/main" id="{E827ED54-E7B3-E854-5CEB-E05F571AA1F8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2898" name="Text Box 3086">
              <a:extLst>
                <a:ext uri="{FF2B5EF4-FFF2-40B4-BE49-F238E27FC236}">
                  <a16:creationId xmlns:a16="http://schemas.microsoft.com/office/drawing/2014/main" id="{0A9F0885-9D82-D855-E880-B2D227BF5C4A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9" name="Text Box 3086">
              <a:extLst>
                <a:ext uri="{FF2B5EF4-FFF2-40B4-BE49-F238E27FC236}">
                  <a16:creationId xmlns:a16="http://schemas.microsoft.com/office/drawing/2014/main" id="{519ED275-6412-CA55-88F1-0A3DBFE56253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0" name="Text Box 3086">
              <a:extLst>
                <a:ext uri="{FF2B5EF4-FFF2-40B4-BE49-F238E27FC236}">
                  <a16:creationId xmlns:a16="http://schemas.microsoft.com/office/drawing/2014/main" id="{078FA33F-ED5F-ADD3-9FEE-7CEAB0B6A82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1" name="Star: 5 Points 2730">
              <a:hlinkClick r:id="rId35"/>
              <a:extLst>
                <a:ext uri="{FF2B5EF4-FFF2-40B4-BE49-F238E27FC236}">
                  <a16:creationId xmlns:a16="http://schemas.microsoft.com/office/drawing/2014/main" id="{549195C2-CB04-DC9E-B40E-AAE59C123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2" name="Star: 5 Points 2731">
              <a:hlinkClick r:id="rId28"/>
              <a:extLst>
                <a:ext uri="{FF2B5EF4-FFF2-40B4-BE49-F238E27FC236}">
                  <a16:creationId xmlns:a16="http://schemas.microsoft.com/office/drawing/2014/main" id="{68010F1A-156E-0476-BEAD-C960DC6F9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3" name="Star: 5 Points 2732">
              <a:hlinkClick r:id="rId29"/>
              <a:extLst>
                <a:ext uri="{FF2B5EF4-FFF2-40B4-BE49-F238E27FC236}">
                  <a16:creationId xmlns:a16="http://schemas.microsoft.com/office/drawing/2014/main" id="{A3F0311C-FC1F-9310-5B98-802593524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4" name="FTU - trachea">
              <a:extLst>
                <a:ext uri="{FF2B5EF4-FFF2-40B4-BE49-F238E27FC236}">
                  <a16:creationId xmlns:a16="http://schemas.microsoft.com/office/drawing/2014/main" id="{30308D91-222C-05E1-430C-924A26743C36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B47B6818-24FA-33E1-3F0C-F735FADE1867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8612A9F9-A25B-7E48-87FD-04C5355FF941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Text Box 3086">
              <a:extLst>
                <a:ext uri="{FF2B5EF4-FFF2-40B4-BE49-F238E27FC236}">
                  <a16:creationId xmlns:a16="http://schemas.microsoft.com/office/drawing/2014/main" id="{71C5175E-09D6-5BC0-4FB2-CA713D01068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1" name="Star: 5 Points 2730">
              <a:hlinkClick r:id="rId36"/>
              <a:extLst>
                <a:ext uri="{FF2B5EF4-FFF2-40B4-BE49-F238E27FC236}">
                  <a16:creationId xmlns:a16="http://schemas.microsoft.com/office/drawing/2014/main" id="{E2342AAB-145D-D206-134E-763CAF436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1">
              <a:hlinkClick r:id="rId37"/>
              <a:extLst>
                <a:ext uri="{FF2B5EF4-FFF2-40B4-BE49-F238E27FC236}">
                  <a16:creationId xmlns:a16="http://schemas.microsoft.com/office/drawing/2014/main" id="{4C16CA9C-C8F6-C97D-289C-D3734409D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Star: 5 Points 2732">
              <a:hlinkClick r:id="rId29"/>
              <a:extLst>
                <a:ext uri="{FF2B5EF4-FFF2-40B4-BE49-F238E27FC236}">
                  <a16:creationId xmlns:a16="http://schemas.microsoft.com/office/drawing/2014/main" id="{6F318471-BFB8-8F6B-FBF7-86A4C4998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97" name="Group 8996">
            <a:extLst>
              <a:ext uri="{FF2B5EF4-FFF2-40B4-BE49-F238E27FC236}">
                <a16:creationId xmlns:a16="http://schemas.microsoft.com/office/drawing/2014/main" id="{108A68F9-C31D-3810-5348-07E2D47C961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998" name="organ group - mouth &amp; throat">
              <a:extLst>
                <a:ext uri="{FF2B5EF4-FFF2-40B4-BE49-F238E27FC236}">
                  <a16:creationId xmlns:a16="http://schemas.microsoft.com/office/drawing/2014/main" id="{8DF5D9EB-040B-7EE8-3044-4ACCBB1A0A0F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027" name="organ - mouth &amp; throat">
                <a:extLst>
                  <a:ext uri="{FF2B5EF4-FFF2-40B4-BE49-F238E27FC236}">
                    <a16:creationId xmlns:a16="http://schemas.microsoft.com/office/drawing/2014/main" id="{62520DA9-6FAE-2C62-7E07-B1148FBAB0AF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8" name="FTU - tongue">
                <a:extLst>
                  <a:ext uri="{FF2B5EF4-FFF2-40B4-BE49-F238E27FC236}">
                    <a16:creationId xmlns:a16="http://schemas.microsoft.com/office/drawing/2014/main" id="{68625DAE-0D00-89E9-6FD8-A079E46B7F48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069" name="FTU - tongue">
                  <a:extLst>
                    <a:ext uri="{FF2B5EF4-FFF2-40B4-BE49-F238E27FC236}">
                      <a16:creationId xmlns:a16="http://schemas.microsoft.com/office/drawing/2014/main" id="{789C80C5-0864-B019-D01D-5A0AB563C8BD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070" name="dock">
                  <a:extLst>
                    <a:ext uri="{FF2B5EF4-FFF2-40B4-BE49-F238E27FC236}">
                      <a16:creationId xmlns:a16="http://schemas.microsoft.com/office/drawing/2014/main" id="{DB482034-EBD3-5970-B328-DE6C4254338E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075" name="Text Box 3086">
                    <a:extLst>
                      <a:ext uri="{FF2B5EF4-FFF2-40B4-BE49-F238E27FC236}">
                        <a16:creationId xmlns:a16="http://schemas.microsoft.com/office/drawing/2014/main" id="{E67680E8-9C1E-3B4A-16B5-9257EDE3FF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6" name="Text Box 3086">
                    <a:extLst>
                      <a:ext uri="{FF2B5EF4-FFF2-40B4-BE49-F238E27FC236}">
                        <a16:creationId xmlns:a16="http://schemas.microsoft.com/office/drawing/2014/main" id="{5ABED23A-9EC5-E666-C715-0525DD5878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7" name="Text Box 3086">
                    <a:extLst>
                      <a:ext uri="{FF2B5EF4-FFF2-40B4-BE49-F238E27FC236}">
                        <a16:creationId xmlns:a16="http://schemas.microsoft.com/office/drawing/2014/main" id="{AD36C249-C27B-6432-0794-EFB28867BE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71" name="link">
                  <a:extLst>
                    <a:ext uri="{FF2B5EF4-FFF2-40B4-BE49-F238E27FC236}">
                      <a16:creationId xmlns:a16="http://schemas.microsoft.com/office/drawing/2014/main" id="{C54BD507-A2F8-9E9D-5FEA-ADC1BF9E36ED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072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E36852F6-72DB-B498-0340-D09F27BF9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3" name="Star: 5 Points 2731">
                    <a:hlinkClick r:id="rId39"/>
                    <a:extLst>
                      <a:ext uri="{FF2B5EF4-FFF2-40B4-BE49-F238E27FC236}">
                        <a16:creationId xmlns:a16="http://schemas.microsoft.com/office/drawing/2014/main" id="{4CA270BF-4B21-940B-205B-D3EB987541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4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FE3BEAE9-C82D-4C1F-9A3C-B01E4CB6B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29" name="FTU - epiglottis">
                <a:extLst>
                  <a:ext uri="{FF2B5EF4-FFF2-40B4-BE49-F238E27FC236}">
                    <a16:creationId xmlns:a16="http://schemas.microsoft.com/office/drawing/2014/main" id="{5EA503FF-5728-C85A-DB18-D7000EF10FD5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060" name="FTU - epiglottis">
                  <a:extLst>
                    <a:ext uri="{FF2B5EF4-FFF2-40B4-BE49-F238E27FC236}">
                      <a16:creationId xmlns:a16="http://schemas.microsoft.com/office/drawing/2014/main" id="{1254424D-0515-16F3-469D-027BE2EAF9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061" name="dock">
                  <a:extLst>
                    <a:ext uri="{FF2B5EF4-FFF2-40B4-BE49-F238E27FC236}">
                      <a16:creationId xmlns:a16="http://schemas.microsoft.com/office/drawing/2014/main" id="{9A4C7BE2-F1AF-714D-CBB6-5DE3B50F47B7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066" name="Text Box 3086">
                    <a:extLst>
                      <a:ext uri="{FF2B5EF4-FFF2-40B4-BE49-F238E27FC236}">
                        <a16:creationId xmlns:a16="http://schemas.microsoft.com/office/drawing/2014/main" id="{A8CA49F6-4354-E8B0-8B33-45F8351666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7" name="Text Box 3086">
                    <a:extLst>
                      <a:ext uri="{FF2B5EF4-FFF2-40B4-BE49-F238E27FC236}">
                        <a16:creationId xmlns:a16="http://schemas.microsoft.com/office/drawing/2014/main" id="{A827038C-E21B-8425-65E0-912D4278CE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8" name="Text Box 3086">
                    <a:extLst>
                      <a:ext uri="{FF2B5EF4-FFF2-40B4-BE49-F238E27FC236}">
                        <a16:creationId xmlns:a16="http://schemas.microsoft.com/office/drawing/2014/main" id="{19D9EB04-4308-ED93-B5C8-D2C674827D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62" name="link">
                  <a:extLst>
                    <a:ext uri="{FF2B5EF4-FFF2-40B4-BE49-F238E27FC236}">
                      <a16:creationId xmlns:a16="http://schemas.microsoft.com/office/drawing/2014/main" id="{A708BEE3-34A8-FC29-2A38-3376DB3C535E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063" name="Star: 5 Points 2730">
                    <a:hlinkClick r:id="rId41"/>
                    <a:extLst>
                      <a:ext uri="{FF2B5EF4-FFF2-40B4-BE49-F238E27FC236}">
                        <a16:creationId xmlns:a16="http://schemas.microsoft.com/office/drawing/2014/main" id="{AB7EDEC0-C367-0359-4B85-53AFE18FA2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4" name="Star: 5 Points 2731">
                    <a:hlinkClick r:id="rId28"/>
                    <a:extLst>
                      <a:ext uri="{FF2B5EF4-FFF2-40B4-BE49-F238E27FC236}">
                        <a16:creationId xmlns:a16="http://schemas.microsoft.com/office/drawing/2014/main" id="{0A6F6513-1E9B-B0B6-11E4-A019EF0D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5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E16EA3FE-F2FE-D70E-F0C2-408166DB34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0" name="FTU - parotid glands">
                <a:extLst>
                  <a:ext uri="{FF2B5EF4-FFF2-40B4-BE49-F238E27FC236}">
                    <a16:creationId xmlns:a16="http://schemas.microsoft.com/office/drawing/2014/main" id="{9C12B51E-5D09-22D3-2C1E-9D5DBED4029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051" name="FTU - parotid glands">
                  <a:extLst>
                    <a:ext uri="{FF2B5EF4-FFF2-40B4-BE49-F238E27FC236}">
                      <a16:creationId xmlns:a16="http://schemas.microsoft.com/office/drawing/2014/main" id="{AC9634D1-A696-794D-3DA1-3170D2085A22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052" name="dock">
                  <a:extLst>
                    <a:ext uri="{FF2B5EF4-FFF2-40B4-BE49-F238E27FC236}">
                      <a16:creationId xmlns:a16="http://schemas.microsoft.com/office/drawing/2014/main" id="{EDF05987-461E-8E48-4F58-C00E0578038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057" name="Text Box 3086">
                    <a:extLst>
                      <a:ext uri="{FF2B5EF4-FFF2-40B4-BE49-F238E27FC236}">
                        <a16:creationId xmlns:a16="http://schemas.microsoft.com/office/drawing/2014/main" id="{11D97C5D-F72A-C49C-AA3C-C018562C63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8" name="Text Box 3086">
                    <a:extLst>
                      <a:ext uri="{FF2B5EF4-FFF2-40B4-BE49-F238E27FC236}">
                        <a16:creationId xmlns:a16="http://schemas.microsoft.com/office/drawing/2014/main" id="{356AF7A5-4DA2-83C5-8163-ADFCD2D75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9" name="Text Box 3086">
                    <a:extLst>
                      <a:ext uri="{FF2B5EF4-FFF2-40B4-BE49-F238E27FC236}">
                        <a16:creationId xmlns:a16="http://schemas.microsoft.com/office/drawing/2014/main" id="{211711A5-AC7A-9B93-2528-5F1BD2CD57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53" name="link">
                  <a:extLst>
                    <a:ext uri="{FF2B5EF4-FFF2-40B4-BE49-F238E27FC236}">
                      <a16:creationId xmlns:a16="http://schemas.microsoft.com/office/drawing/2014/main" id="{57908408-AA4C-EFF7-EB11-C7BE43D8DF33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054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7C1C24D2-0378-AB12-9215-5A2610FE8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5" name="Star: 5 Points 2731">
                    <a:hlinkClick r:id="rId43"/>
                    <a:extLst>
                      <a:ext uri="{FF2B5EF4-FFF2-40B4-BE49-F238E27FC236}">
                        <a16:creationId xmlns:a16="http://schemas.microsoft.com/office/drawing/2014/main" id="{A818EB0F-EA58-FB92-2406-9C40319E2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6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B3BF17F7-23E6-DF15-D9BD-E35750D26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1" name="FTU - submaxilliary glands">
                <a:extLst>
                  <a:ext uri="{FF2B5EF4-FFF2-40B4-BE49-F238E27FC236}">
                    <a16:creationId xmlns:a16="http://schemas.microsoft.com/office/drawing/2014/main" id="{6BAEC634-49E3-2199-5A11-A1F8EBB275C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042" name="FTU - submaxilliary glands">
                  <a:extLst>
                    <a:ext uri="{FF2B5EF4-FFF2-40B4-BE49-F238E27FC236}">
                      <a16:creationId xmlns:a16="http://schemas.microsoft.com/office/drawing/2014/main" id="{FDFBEC2C-73C6-EE4A-F29A-07E4D108613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043" name="dock">
                  <a:extLst>
                    <a:ext uri="{FF2B5EF4-FFF2-40B4-BE49-F238E27FC236}">
                      <a16:creationId xmlns:a16="http://schemas.microsoft.com/office/drawing/2014/main" id="{52E80061-42E3-0796-A36C-BC6D54F16990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048" name="Text Box 3086">
                    <a:extLst>
                      <a:ext uri="{FF2B5EF4-FFF2-40B4-BE49-F238E27FC236}">
                        <a16:creationId xmlns:a16="http://schemas.microsoft.com/office/drawing/2014/main" id="{BE0355EA-EA9E-2A4E-7CEB-A25C8C6848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9" name="Text Box 3086">
                    <a:extLst>
                      <a:ext uri="{FF2B5EF4-FFF2-40B4-BE49-F238E27FC236}">
                        <a16:creationId xmlns:a16="http://schemas.microsoft.com/office/drawing/2014/main" id="{7F999637-9319-A0DE-242D-A278A6A868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0" name="Text Box 3086">
                    <a:extLst>
                      <a:ext uri="{FF2B5EF4-FFF2-40B4-BE49-F238E27FC236}">
                        <a16:creationId xmlns:a16="http://schemas.microsoft.com/office/drawing/2014/main" id="{B84B027E-BA72-8938-D81B-39680BB36C8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44" name="link">
                  <a:extLst>
                    <a:ext uri="{FF2B5EF4-FFF2-40B4-BE49-F238E27FC236}">
                      <a16:creationId xmlns:a16="http://schemas.microsoft.com/office/drawing/2014/main" id="{C42504A2-515D-1913-2721-C099A011BEA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045" name="Star: 5 Points 2730">
                    <a:hlinkClick r:id="rId44"/>
                    <a:extLst>
                      <a:ext uri="{FF2B5EF4-FFF2-40B4-BE49-F238E27FC236}">
                        <a16:creationId xmlns:a16="http://schemas.microsoft.com/office/drawing/2014/main" id="{3FA0B191-178B-C00A-763E-461E39D49D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6" name="Star: 5 Points 2731">
                    <a:hlinkClick r:id="rId45"/>
                    <a:extLst>
                      <a:ext uri="{FF2B5EF4-FFF2-40B4-BE49-F238E27FC236}">
                        <a16:creationId xmlns:a16="http://schemas.microsoft.com/office/drawing/2014/main" id="{E0267FF6-0A89-529A-BA76-5C5AE1EE1A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7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714D1F0A-435C-D9E8-C670-4AE078D184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2" name="FTU - sublingual glands">
                <a:extLst>
                  <a:ext uri="{FF2B5EF4-FFF2-40B4-BE49-F238E27FC236}">
                    <a16:creationId xmlns:a16="http://schemas.microsoft.com/office/drawing/2014/main" id="{802C0E82-E0C9-FE93-6642-AC46C6A860ED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033" name="FTU - sublingual glands">
                  <a:extLst>
                    <a:ext uri="{FF2B5EF4-FFF2-40B4-BE49-F238E27FC236}">
                      <a16:creationId xmlns:a16="http://schemas.microsoft.com/office/drawing/2014/main" id="{2AE09894-D748-10A0-4B2F-30AC644E1A91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034" name="dock">
                  <a:extLst>
                    <a:ext uri="{FF2B5EF4-FFF2-40B4-BE49-F238E27FC236}">
                      <a16:creationId xmlns:a16="http://schemas.microsoft.com/office/drawing/2014/main" id="{011130FE-D091-8C9A-E09A-755411F15BA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039" name="Text Box 3086">
                    <a:extLst>
                      <a:ext uri="{FF2B5EF4-FFF2-40B4-BE49-F238E27FC236}">
                        <a16:creationId xmlns:a16="http://schemas.microsoft.com/office/drawing/2014/main" id="{19493C99-CF2A-18F5-A03C-5326A098CC6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0" name="Text Box 3086">
                    <a:extLst>
                      <a:ext uri="{FF2B5EF4-FFF2-40B4-BE49-F238E27FC236}">
                        <a16:creationId xmlns:a16="http://schemas.microsoft.com/office/drawing/2014/main" id="{1F88D914-C660-CB38-3032-85EA8F8C656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1" name="Text Box 3086">
                    <a:extLst>
                      <a:ext uri="{FF2B5EF4-FFF2-40B4-BE49-F238E27FC236}">
                        <a16:creationId xmlns:a16="http://schemas.microsoft.com/office/drawing/2014/main" id="{8EB2890F-052E-48BA-F43C-F61BD05A29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35" name="link">
                  <a:extLst>
                    <a:ext uri="{FF2B5EF4-FFF2-40B4-BE49-F238E27FC236}">
                      <a16:creationId xmlns:a16="http://schemas.microsoft.com/office/drawing/2014/main" id="{59105D0C-E3CC-94FE-AA00-B062CAB5B92C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036" name="Star: 5 Points 2730">
                    <a:hlinkClick r:id="rId46"/>
                    <a:extLst>
                      <a:ext uri="{FF2B5EF4-FFF2-40B4-BE49-F238E27FC236}">
                        <a16:creationId xmlns:a16="http://schemas.microsoft.com/office/drawing/2014/main" id="{10B6D4F2-6C88-FD35-A4C7-D51B40DC7D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7" name="Star: 5 Points 2731">
                    <a:hlinkClick r:id="rId45"/>
                    <a:extLst>
                      <a:ext uri="{FF2B5EF4-FFF2-40B4-BE49-F238E27FC236}">
                        <a16:creationId xmlns:a16="http://schemas.microsoft.com/office/drawing/2014/main" id="{FEB20337-5B06-6659-B874-0088684063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8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700F1B76-FA17-7112-800B-C902ED5D35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999" name="FTU - sublingual glands">
              <a:extLst>
                <a:ext uri="{FF2B5EF4-FFF2-40B4-BE49-F238E27FC236}">
                  <a16:creationId xmlns:a16="http://schemas.microsoft.com/office/drawing/2014/main" id="{F9A82354-ADE6-5951-760D-F8F435677A9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0" name="Text Box 3086">
              <a:extLst>
                <a:ext uri="{FF2B5EF4-FFF2-40B4-BE49-F238E27FC236}">
                  <a16:creationId xmlns:a16="http://schemas.microsoft.com/office/drawing/2014/main" id="{8A457AFC-DF17-5609-D73F-D6ED4E86CDC0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1" name="Text Box 3086">
              <a:extLst>
                <a:ext uri="{FF2B5EF4-FFF2-40B4-BE49-F238E27FC236}">
                  <a16:creationId xmlns:a16="http://schemas.microsoft.com/office/drawing/2014/main" id="{BD3536F3-DF88-8F75-C5EC-6DA887FEC1F3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2" name="Text Box 3086">
              <a:extLst>
                <a:ext uri="{FF2B5EF4-FFF2-40B4-BE49-F238E27FC236}">
                  <a16:creationId xmlns:a16="http://schemas.microsoft.com/office/drawing/2014/main" id="{DEFD64F2-F83F-0586-04BE-C5E322AC947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3" name="Star: 5 Points 2730">
              <a:hlinkClick r:id="rId38"/>
              <a:extLst>
                <a:ext uri="{FF2B5EF4-FFF2-40B4-BE49-F238E27FC236}">
                  <a16:creationId xmlns:a16="http://schemas.microsoft.com/office/drawing/2014/main" id="{523C82A9-385B-47C8-5E92-B8783EFA4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4" name="Star: 5 Points 2731">
              <a:hlinkClick r:id="rId47"/>
              <a:extLst>
                <a:ext uri="{FF2B5EF4-FFF2-40B4-BE49-F238E27FC236}">
                  <a16:creationId xmlns:a16="http://schemas.microsoft.com/office/drawing/2014/main" id="{825CA3D9-A4C5-71F1-71B2-1E786C458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5" name="Star: 5 Points 2732">
              <a:hlinkClick r:id="rId12"/>
              <a:extLst>
                <a:ext uri="{FF2B5EF4-FFF2-40B4-BE49-F238E27FC236}">
                  <a16:creationId xmlns:a16="http://schemas.microsoft.com/office/drawing/2014/main" id="{2D172BC1-E87A-86D5-7677-79824DF4D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6" name="FTU - sublingual glands">
              <a:extLst>
                <a:ext uri="{FF2B5EF4-FFF2-40B4-BE49-F238E27FC236}">
                  <a16:creationId xmlns:a16="http://schemas.microsoft.com/office/drawing/2014/main" id="{05CF3BD6-F311-A940-895F-067A2F26C507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7" name="Text Box 3086">
              <a:extLst>
                <a:ext uri="{FF2B5EF4-FFF2-40B4-BE49-F238E27FC236}">
                  <a16:creationId xmlns:a16="http://schemas.microsoft.com/office/drawing/2014/main" id="{2B27B54F-3DFE-92EB-626F-38A2AE627FDB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8" name="Text Box 3086">
              <a:extLst>
                <a:ext uri="{FF2B5EF4-FFF2-40B4-BE49-F238E27FC236}">
                  <a16:creationId xmlns:a16="http://schemas.microsoft.com/office/drawing/2014/main" id="{6EBCAE72-24A5-52E3-8DC3-6C2F3487C9B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9" name="Text Box 3086">
              <a:extLst>
                <a:ext uri="{FF2B5EF4-FFF2-40B4-BE49-F238E27FC236}">
                  <a16:creationId xmlns:a16="http://schemas.microsoft.com/office/drawing/2014/main" id="{C944BCC6-B501-9F58-09EE-0E21DC697AD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0" name="FTU - sublingual glands">
              <a:extLst>
                <a:ext uri="{FF2B5EF4-FFF2-40B4-BE49-F238E27FC236}">
                  <a16:creationId xmlns:a16="http://schemas.microsoft.com/office/drawing/2014/main" id="{6D9B4C57-B28D-E205-6961-D682CFDB71CF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1" name="Text Box 3086">
              <a:extLst>
                <a:ext uri="{FF2B5EF4-FFF2-40B4-BE49-F238E27FC236}">
                  <a16:creationId xmlns:a16="http://schemas.microsoft.com/office/drawing/2014/main" id="{B69ACC06-E4CA-9E65-ACEE-2D94E74FCED0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2" name="Text Box 3086">
              <a:extLst>
                <a:ext uri="{FF2B5EF4-FFF2-40B4-BE49-F238E27FC236}">
                  <a16:creationId xmlns:a16="http://schemas.microsoft.com/office/drawing/2014/main" id="{77BFFFF4-E353-1340-0AB1-B66389E80DAF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3" name="Text Box 3086">
              <a:extLst>
                <a:ext uri="{FF2B5EF4-FFF2-40B4-BE49-F238E27FC236}">
                  <a16:creationId xmlns:a16="http://schemas.microsoft.com/office/drawing/2014/main" id="{0F51A131-E518-A44C-90A4-0C6F46F1E04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4" name="Star: 5 Points 2730">
              <a:hlinkClick r:id="rId38"/>
              <a:extLst>
                <a:ext uri="{FF2B5EF4-FFF2-40B4-BE49-F238E27FC236}">
                  <a16:creationId xmlns:a16="http://schemas.microsoft.com/office/drawing/2014/main" id="{3CCD468D-CD1C-6097-30D9-80D9101AB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5" name="Star: 5 Points 2731">
              <a:hlinkClick r:id="rId47"/>
              <a:extLst>
                <a:ext uri="{FF2B5EF4-FFF2-40B4-BE49-F238E27FC236}">
                  <a16:creationId xmlns:a16="http://schemas.microsoft.com/office/drawing/2014/main" id="{580FA865-6D79-942A-D1AD-7660519C4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6" name="Star: 5 Points 2732">
              <a:hlinkClick r:id="rId12"/>
              <a:extLst>
                <a:ext uri="{FF2B5EF4-FFF2-40B4-BE49-F238E27FC236}">
                  <a16:creationId xmlns:a16="http://schemas.microsoft.com/office/drawing/2014/main" id="{F3C595D8-1905-60A1-EF89-DFF5A3CB4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7" name="Star: 5 Points 2730">
              <a:hlinkClick r:id="rId38"/>
              <a:extLst>
                <a:ext uri="{FF2B5EF4-FFF2-40B4-BE49-F238E27FC236}">
                  <a16:creationId xmlns:a16="http://schemas.microsoft.com/office/drawing/2014/main" id="{E69B8EF6-C68A-386B-F3AB-E2BA7726F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8" name="Star: 5 Points 2731">
              <a:hlinkClick r:id="rId47"/>
              <a:extLst>
                <a:ext uri="{FF2B5EF4-FFF2-40B4-BE49-F238E27FC236}">
                  <a16:creationId xmlns:a16="http://schemas.microsoft.com/office/drawing/2014/main" id="{4B26E89A-8ED3-C763-B600-6366E44B0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9" name="Star: 5 Points 2732">
              <a:hlinkClick r:id="rId12"/>
              <a:extLst>
                <a:ext uri="{FF2B5EF4-FFF2-40B4-BE49-F238E27FC236}">
                  <a16:creationId xmlns:a16="http://schemas.microsoft.com/office/drawing/2014/main" id="{5323274C-8BA1-1E37-444C-4BC9BD5C1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0" name="FTU - sublingual glands">
              <a:extLst>
                <a:ext uri="{FF2B5EF4-FFF2-40B4-BE49-F238E27FC236}">
                  <a16:creationId xmlns:a16="http://schemas.microsoft.com/office/drawing/2014/main" id="{FDDC3EAC-CFDD-DD2C-4EA1-AD622D5F6A16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021" name="Text Box 3086">
              <a:extLst>
                <a:ext uri="{FF2B5EF4-FFF2-40B4-BE49-F238E27FC236}">
                  <a16:creationId xmlns:a16="http://schemas.microsoft.com/office/drawing/2014/main" id="{3819984E-F329-474D-FFB6-CBB133484E67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2" name="Text Box 3086">
              <a:extLst>
                <a:ext uri="{FF2B5EF4-FFF2-40B4-BE49-F238E27FC236}">
                  <a16:creationId xmlns:a16="http://schemas.microsoft.com/office/drawing/2014/main" id="{98B451B4-00FE-3F7E-57D4-9AE91F0B833C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3" name="Text Box 3086">
              <a:extLst>
                <a:ext uri="{FF2B5EF4-FFF2-40B4-BE49-F238E27FC236}">
                  <a16:creationId xmlns:a16="http://schemas.microsoft.com/office/drawing/2014/main" id="{80315686-5179-91C8-1254-0758E07306C3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4" name="Star: 5 Points 2730">
              <a:hlinkClick r:id="rId48"/>
              <a:extLst>
                <a:ext uri="{FF2B5EF4-FFF2-40B4-BE49-F238E27FC236}">
                  <a16:creationId xmlns:a16="http://schemas.microsoft.com/office/drawing/2014/main" id="{9C9117F5-8AEC-FDA1-FC18-78DC87994A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5" name="Star: 5 Points 2731">
              <a:hlinkClick r:id="rId49"/>
              <a:extLst>
                <a:ext uri="{FF2B5EF4-FFF2-40B4-BE49-F238E27FC236}">
                  <a16:creationId xmlns:a16="http://schemas.microsoft.com/office/drawing/2014/main" id="{EA6237E7-408A-A11B-44B4-B7B0969D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6" name="Star: 5 Points 2732">
              <a:hlinkClick r:id="rId12"/>
              <a:extLst>
                <a:ext uri="{FF2B5EF4-FFF2-40B4-BE49-F238E27FC236}">
                  <a16:creationId xmlns:a16="http://schemas.microsoft.com/office/drawing/2014/main" id="{9E3F8981-B648-ABE0-1FAF-AE4945C0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78" name="organ group - stomach">
            <a:extLst>
              <a:ext uri="{FF2B5EF4-FFF2-40B4-BE49-F238E27FC236}">
                <a16:creationId xmlns:a16="http://schemas.microsoft.com/office/drawing/2014/main" id="{F85EC6CF-6437-AD79-5221-2B0AD4DAEFD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079" name="organ - stomach">
              <a:extLst>
                <a:ext uri="{FF2B5EF4-FFF2-40B4-BE49-F238E27FC236}">
                  <a16:creationId xmlns:a16="http://schemas.microsoft.com/office/drawing/2014/main" id="{B0AFDAAF-D807-3559-DE75-8982D5A13D1C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80" name="FTU - gastric fundus">
              <a:extLst>
                <a:ext uri="{FF2B5EF4-FFF2-40B4-BE49-F238E27FC236}">
                  <a16:creationId xmlns:a16="http://schemas.microsoft.com/office/drawing/2014/main" id="{8C67C2CD-6108-B13D-652B-B80313EC5BA2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124" name="FTU - gastric fundus">
                <a:extLst>
                  <a:ext uri="{FF2B5EF4-FFF2-40B4-BE49-F238E27FC236}">
                    <a16:creationId xmlns:a16="http://schemas.microsoft.com/office/drawing/2014/main" id="{6B248170-4F9E-9AC0-D007-4325D6B48A2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E6565EED-36FE-EC05-92A5-5C7A5279CAF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6EE73D2F-DA2D-6A72-D59F-BFBA89A89198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D446897B-8D9C-DA3D-2CEB-07F704DF50E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7ED5A9C1-85B5-6291-6B22-266E869D47A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ED4D34DF-245A-F97C-F315-BB3812FBC80E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127" name="Star: 5 Points 1808">
                  <a:hlinkClick r:id="rId50"/>
                  <a:extLst>
                    <a:ext uri="{FF2B5EF4-FFF2-40B4-BE49-F238E27FC236}">
                      <a16:creationId xmlns:a16="http://schemas.microsoft.com/office/drawing/2014/main" id="{19028005-2542-6765-A60B-B3B8ECFBEC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1809">
                  <a:hlinkClick r:id="rId51"/>
                  <a:extLst>
                    <a:ext uri="{FF2B5EF4-FFF2-40B4-BE49-F238E27FC236}">
                      <a16:creationId xmlns:a16="http://schemas.microsoft.com/office/drawing/2014/main" id="{2202FF81-1EAF-A35C-45E4-018922F35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1810">
                  <a:hlinkClick r:id="rId12"/>
                  <a:extLst>
                    <a:ext uri="{FF2B5EF4-FFF2-40B4-BE49-F238E27FC236}">
                      <a16:creationId xmlns:a16="http://schemas.microsoft.com/office/drawing/2014/main" id="{26E7CEC0-6D2C-9AD6-778C-0E0FB7AE0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1" name="FTU - gastric cardia">
              <a:extLst>
                <a:ext uri="{FF2B5EF4-FFF2-40B4-BE49-F238E27FC236}">
                  <a16:creationId xmlns:a16="http://schemas.microsoft.com/office/drawing/2014/main" id="{654DA76E-BB53-5D88-C22A-1A39260953E8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115" name="FTU - gastric cardia">
                <a:extLst>
                  <a:ext uri="{FF2B5EF4-FFF2-40B4-BE49-F238E27FC236}">
                    <a16:creationId xmlns:a16="http://schemas.microsoft.com/office/drawing/2014/main" id="{C0985527-6A69-53DD-03DF-CA931206C76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392DA97B-8FDA-7D18-55A5-C6DB1A75E48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4DFA8BED-558F-8E25-AC34-B3560F8A1FF5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79B447C0-05F7-A8C0-5947-68DF07022675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0E0AF668-1582-517E-F21C-7962BE7E13BE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D8CBB3EB-F8DA-088C-C019-6BA860C972B8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118" name="Star: 5 Points 1821">
                  <a:hlinkClick r:id="rId50"/>
                  <a:extLst>
                    <a:ext uri="{FF2B5EF4-FFF2-40B4-BE49-F238E27FC236}">
                      <a16:creationId xmlns:a16="http://schemas.microsoft.com/office/drawing/2014/main" id="{BD82F6DE-F8A6-DB9D-BE1F-447B2E3CFC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1822">
                  <a:hlinkClick r:id="rId51"/>
                  <a:extLst>
                    <a:ext uri="{FF2B5EF4-FFF2-40B4-BE49-F238E27FC236}">
                      <a16:creationId xmlns:a16="http://schemas.microsoft.com/office/drawing/2014/main" id="{BCC20443-6ECF-1FA7-EB83-FE74020737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1823">
                  <a:hlinkClick r:id="rId12"/>
                  <a:extLst>
                    <a:ext uri="{FF2B5EF4-FFF2-40B4-BE49-F238E27FC236}">
                      <a16:creationId xmlns:a16="http://schemas.microsoft.com/office/drawing/2014/main" id="{20CDADC5-E867-EDA5-21E8-6CDE56493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2" name="FTU - gastric body">
              <a:extLst>
                <a:ext uri="{FF2B5EF4-FFF2-40B4-BE49-F238E27FC236}">
                  <a16:creationId xmlns:a16="http://schemas.microsoft.com/office/drawing/2014/main" id="{3AE277D4-1C3F-3BE1-3290-75F24D6B2AE3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106" name="FTU - gastric body">
                <a:extLst>
                  <a:ext uri="{FF2B5EF4-FFF2-40B4-BE49-F238E27FC236}">
                    <a16:creationId xmlns:a16="http://schemas.microsoft.com/office/drawing/2014/main" id="{1C38E74D-78B3-6A25-87CA-40AE7EDD0B1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B32487C9-54BC-C941-0B24-2EEFB5225F6C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1BFBCD3B-E95E-F70E-BD6C-D390013638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50AC8136-70B8-4C58-8B4F-88CD6E9D6C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2DFEAD6F-0BEB-3570-441A-2A613D427FA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CC82088E-3624-2982-2522-DFB034AA1BF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109" name="Star: 5 Points 1834">
                  <a:hlinkClick r:id="rId50"/>
                  <a:extLst>
                    <a:ext uri="{FF2B5EF4-FFF2-40B4-BE49-F238E27FC236}">
                      <a16:creationId xmlns:a16="http://schemas.microsoft.com/office/drawing/2014/main" id="{82ED295D-59AD-FD35-EA18-AF161E35E8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1835">
                  <a:hlinkClick r:id="rId51"/>
                  <a:extLst>
                    <a:ext uri="{FF2B5EF4-FFF2-40B4-BE49-F238E27FC236}">
                      <a16:creationId xmlns:a16="http://schemas.microsoft.com/office/drawing/2014/main" id="{21FDBB91-FDFE-AE31-064C-8A189094B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1836">
                  <a:hlinkClick r:id="rId12"/>
                  <a:extLst>
                    <a:ext uri="{FF2B5EF4-FFF2-40B4-BE49-F238E27FC236}">
                      <a16:creationId xmlns:a16="http://schemas.microsoft.com/office/drawing/2014/main" id="{A2D4B9CE-F517-F861-0F27-71D09C6966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3" name="FTU - pyloric antrum">
              <a:extLst>
                <a:ext uri="{FF2B5EF4-FFF2-40B4-BE49-F238E27FC236}">
                  <a16:creationId xmlns:a16="http://schemas.microsoft.com/office/drawing/2014/main" id="{6FAC02FF-8A5D-92C7-EE4C-679A17ED860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097" name="FTU - pyloric antrum">
                <a:extLst>
                  <a:ext uri="{FF2B5EF4-FFF2-40B4-BE49-F238E27FC236}">
                    <a16:creationId xmlns:a16="http://schemas.microsoft.com/office/drawing/2014/main" id="{EC3627B9-F062-0213-A201-EF54CA9ED67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98" name="dock">
                <a:extLst>
                  <a:ext uri="{FF2B5EF4-FFF2-40B4-BE49-F238E27FC236}">
                    <a16:creationId xmlns:a16="http://schemas.microsoft.com/office/drawing/2014/main" id="{AD6C39C9-6F1B-6BED-43FC-8EBD829286D5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103" name="Text Box 3086">
                  <a:extLst>
                    <a:ext uri="{FF2B5EF4-FFF2-40B4-BE49-F238E27FC236}">
                      <a16:creationId xmlns:a16="http://schemas.microsoft.com/office/drawing/2014/main" id="{402B3848-FCD0-6984-C673-B04B0F83DB3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4" name="Text Box 3086">
                  <a:extLst>
                    <a:ext uri="{FF2B5EF4-FFF2-40B4-BE49-F238E27FC236}">
                      <a16:creationId xmlns:a16="http://schemas.microsoft.com/office/drawing/2014/main" id="{9FAFF75C-90F0-F375-D256-236D46E957D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5" name="Text Box 3086">
                  <a:extLst>
                    <a:ext uri="{FF2B5EF4-FFF2-40B4-BE49-F238E27FC236}">
                      <a16:creationId xmlns:a16="http://schemas.microsoft.com/office/drawing/2014/main" id="{655B5AC6-9489-72E0-FFFE-871518A9F01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9" name="link">
                <a:extLst>
                  <a:ext uri="{FF2B5EF4-FFF2-40B4-BE49-F238E27FC236}">
                    <a16:creationId xmlns:a16="http://schemas.microsoft.com/office/drawing/2014/main" id="{B849D224-3580-F4AB-7909-EDB80D0C7371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100" name="Star: 5 Points 1847">
                  <a:hlinkClick r:id="rId50"/>
                  <a:extLst>
                    <a:ext uri="{FF2B5EF4-FFF2-40B4-BE49-F238E27FC236}">
                      <a16:creationId xmlns:a16="http://schemas.microsoft.com/office/drawing/2014/main" id="{98B42B5F-C4E8-90A7-B85D-6B3C70C1BF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1" name="Star: 5 Points 1848">
                  <a:hlinkClick r:id="rId51"/>
                  <a:extLst>
                    <a:ext uri="{FF2B5EF4-FFF2-40B4-BE49-F238E27FC236}">
                      <a16:creationId xmlns:a16="http://schemas.microsoft.com/office/drawing/2014/main" id="{39E00C52-3A0F-318A-1437-52EDA8AA9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2" name="Star: 5 Points 1849">
                  <a:hlinkClick r:id="rId12"/>
                  <a:extLst>
                    <a:ext uri="{FF2B5EF4-FFF2-40B4-BE49-F238E27FC236}">
                      <a16:creationId xmlns:a16="http://schemas.microsoft.com/office/drawing/2014/main" id="{B41C2454-85D0-C440-B29C-A7F659FDCC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4" name="FTU - pyloric canal">
              <a:extLst>
                <a:ext uri="{FF2B5EF4-FFF2-40B4-BE49-F238E27FC236}">
                  <a16:creationId xmlns:a16="http://schemas.microsoft.com/office/drawing/2014/main" id="{14C8402A-B38F-4DAC-D0F0-9D829ACEFCA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088" name="FTU - pyloric canal">
                <a:extLst>
                  <a:ext uri="{FF2B5EF4-FFF2-40B4-BE49-F238E27FC236}">
                    <a16:creationId xmlns:a16="http://schemas.microsoft.com/office/drawing/2014/main" id="{FCD68ACA-1EEE-E4E9-1746-8EFC264E602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5D4CBFD-8D38-DA7B-4982-3C13DD965749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0650884A-B026-F286-2757-12585EA080F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38597C59-B88C-3A1E-B902-518DFC421C23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A5AD3CB4-F9C1-9D2C-C977-CB52D50A10BC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FB76288E-B828-839B-F2B2-D23178747056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091" name="Star: 5 Points 1860">
                  <a:hlinkClick r:id="rId50"/>
                  <a:extLst>
                    <a:ext uri="{FF2B5EF4-FFF2-40B4-BE49-F238E27FC236}">
                      <a16:creationId xmlns:a16="http://schemas.microsoft.com/office/drawing/2014/main" id="{C4367DDA-49A7-FA36-D1C9-78BAD8C1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1861">
                  <a:hlinkClick r:id="rId51"/>
                  <a:extLst>
                    <a:ext uri="{FF2B5EF4-FFF2-40B4-BE49-F238E27FC236}">
                      <a16:creationId xmlns:a16="http://schemas.microsoft.com/office/drawing/2014/main" id="{A324EA6A-2720-B4F6-EEBA-8E86770854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1862">
                  <a:hlinkClick r:id="rId12"/>
                  <a:extLst>
                    <a:ext uri="{FF2B5EF4-FFF2-40B4-BE49-F238E27FC236}">
                      <a16:creationId xmlns:a16="http://schemas.microsoft.com/office/drawing/2014/main" id="{E4C64C81-E39E-BBA6-7647-B58303B09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5" name="dock - vascular">
              <a:extLst>
                <a:ext uri="{FF2B5EF4-FFF2-40B4-BE49-F238E27FC236}">
                  <a16:creationId xmlns:a16="http://schemas.microsoft.com/office/drawing/2014/main" id="{D8E1305D-00DF-C65B-1809-F52659342FF2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086" name="Text Box 3070">
                <a:extLst>
                  <a:ext uri="{FF2B5EF4-FFF2-40B4-BE49-F238E27FC236}">
                    <a16:creationId xmlns:a16="http://schemas.microsoft.com/office/drawing/2014/main" id="{7BB50868-980B-069F-2C44-3D65BE06168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74682B2F-22D6-44B6-4C02-A517AFA70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3" name="organ group - fallopian tube">
            <a:extLst>
              <a:ext uri="{FF2B5EF4-FFF2-40B4-BE49-F238E27FC236}">
                <a16:creationId xmlns:a16="http://schemas.microsoft.com/office/drawing/2014/main" id="{FCD05043-AF47-AD15-31FE-12CE7C82CB6E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134" name="organ - fallopian tube">
              <a:extLst>
                <a:ext uri="{FF2B5EF4-FFF2-40B4-BE49-F238E27FC236}">
                  <a16:creationId xmlns:a16="http://schemas.microsoft.com/office/drawing/2014/main" id="{943DEC88-2B3E-206D-B439-A0C091205030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35" name="FTU - fallopian tube">
              <a:extLst>
                <a:ext uri="{FF2B5EF4-FFF2-40B4-BE49-F238E27FC236}">
                  <a16:creationId xmlns:a16="http://schemas.microsoft.com/office/drawing/2014/main" id="{531C0239-1F2C-DFDD-A423-5A251822F2D2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136" name="FTU - fallopian tube">
                <a:extLst>
                  <a:ext uri="{FF2B5EF4-FFF2-40B4-BE49-F238E27FC236}">
                    <a16:creationId xmlns:a16="http://schemas.microsoft.com/office/drawing/2014/main" id="{0FE56DBF-CF3C-7022-950E-0F89CE8E138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7" name="dock">
                <a:extLst>
                  <a:ext uri="{FF2B5EF4-FFF2-40B4-BE49-F238E27FC236}">
                    <a16:creationId xmlns:a16="http://schemas.microsoft.com/office/drawing/2014/main" id="{71CEF663-F667-A1E9-30C6-537368E38FC4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142" name="Text Box 3086">
                  <a:extLst>
                    <a:ext uri="{FF2B5EF4-FFF2-40B4-BE49-F238E27FC236}">
                      <a16:creationId xmlns:a16="http://schemas.microsoft.com/office/drawing/2014/main" id="{7BE7B1FD-7607-DC26-2059-906DFDBEE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3" name="Text Box 3086">
                  <a:extLst>
                    <a:ext uri="{FF2B5EF4-FFF2-40B4-BE49-F238E27FC236}">
                      <a16:creationId xmlns:a16="http://schemas.microsoft.com/office/drawing/2014/main" id="{887CC40B-6656-E6A1-8383-3C47F01DBC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4" name="Text Box 3086">
                  <a:extLst>
                    <a:ext uri="{FF2B5EF4-FFF2-40B4-BE49-F238E27FC236}">
                      <a16:creationId xmlns:a16="http://schemas.microsoft.com/office/drawing/2014/main" id="{F1250918-360C-0469-AB26-4852BE2A75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8" name="link">
                <a:extLst>
                  <a:ext uri="{FF2B5EF4-FFF2-40B4-BE49-F238E27FC236}">
                    <a16:creationId xmlns:a16="http://schemas.microsoft.com/office/drawing/2014/main" id="{DF7C89A9-5C50-5D1B-B9A6-A62FDD00874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139" name="Star: 5 Points 4077">
                  <a:hlinkClick r:id="rId52"/>
                  <a:extLst>
                    <a:ext uri="{FF2B5EF4-FFF2-40B4-BE49-F238E27FC236}">
                      <a16:creationId xmlns:a16="http://schemas.microsoft.com/office/drawing/2014/main" id="{44E00FBF-1A39-3571-9157-B5FE9BCE0F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0" name="Star: 5 Points 4078">
                  <a:hlinkClick r:id="rId53"/>
                  <a:extLst>
                    <a:ext uri="{FF2B5EF4-FFF2-40B4-BE49-F238E27FC236}">
                      <a16:creationId xmlns:a16="http://schemas.microsoft.com/office/drawing/2014/main" id="{FEAF350C-B83B-374D-5427-26E7DA8C73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1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0E67991F-59DD-2537-F371-3FF9A5FB2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45" name="organ group - hearing">
            <a:extLst>
              <a:ext uri="{FF2B5EF4-FFF2-40B4-BE49-F238E27FC236}">
                <a16:creationId xmlns:a16="http://schemas.microsoft.com/office/drawing/2014/main" id="{0E16803A-7652-FBDF-5EAC-01049B9A6A9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146" name="organ - hearing">
              <a:extLst>
                <a:ext uri="{FF2B5EF4-FFF2-40B4-BE49-F238E27FC236}">
                  <a16:creationId xmlns:a16="http://schemas.microsoft.com/office/drawing/2014/main" id="{6741424E-ABAE-96D1-E9C5-FD7812FA3366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47" name="FTU - floor of external acoustic meatus">
              <a:extLst>
                <a:ext uri="{FF2B5EF4-FFF2-40B4-BE49-F238E27FC236}">
                  <a16:creationId xmlns:a16="http://schemas.microsoft.com/office/drawing/2014/main" id="{3D9F0DF6-36A3-6461-30EE-45600EC485FD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162" name="FTU - floor of external acoustic meatus">
                <a:extLst>
                  <a:ext uri="{FF2B5EF4-FFF2-40B4-BE49-F238E27FC236}">
                    <a16:creationId xmlns:a16="http://schemas.microsoft.com/office/drawing/2014/main" id="{3611DC4B-2981-8522-BA39-19E763AC13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dock">
                <a:extLst>
                  <a:ext uri="{FF2B5EF4-FFF2-40B4-BE49-F238E27FC236}">
                    <a16:creationId xmlns:a16="http://schemas.microsoft.com/office/drawing/2014/main" id="{7CB6549E-37B2-5389-1122-C643562269E5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4" name="link">
                <a:extLst>
                  <a:ext uri="{FF2B5EF4-FFF2-40B4-BE49-F238E27FC236}">
                    <a16:creationId xmlns:a16="http://schemas.microsoft.com/office/drawing/2014/main" id="{D202C691-4E78-EC40-81BB-42D8C09FDCF2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165" name="Star: 5 Points 2730">
                  <a:hlinkClick r:id="rId54"/>
                  <a:extLst>
                    <a:ext uri="{FF2B5EF4-FFF2-40B4-BE49-F238E27FC236}">
                      <a16:creationId xmlns:a16="http://schemas.microsoft.com/office/drawing/2014/main" id="{671D848C-3255-0FD5-73C4-83F25DB4F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6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9B1D61B8-BE72-67E5-D9A0-8EF9E3CE22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503066F1-6F43-0382-ACB9-08EF31CAC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8" name="FTU - wall of external acoustic meatus">
              <a:extLst>
                <a:ext uri="{FF2B5EF4-FFF2-40B4-BE49-F238E27FC236}">
                  <a16:creationId xmlns:a16="http://schemas.microsoft.com/office/drawing/2014/main" id="{F3F9CA63-D20A-6AAD-6935-FCAE0472059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156" name="FTU - wall of external acoustic meatus">
                <a:extLst>
                  <a:ext uri="{FF2B5EF4-FFF2-40B4-BE49-F238E27FC236}">
                    <a16:creationId xmlns:a16="http://schemas.microsoft.com/office/drawing/2014/main" id="{80D2A824-6A25-FBD7-08CB-AD4429736BC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dock">
                <a:extLst>
                  <a:ext uri="{FF2B5EF4-FFF2-40B4-BE49-F238E27FC236}">
                    <a16:creationId xmlns:a16="http://schemas.microsoft.com/office/drawing/2014/main" id="{8C81E5CF-E570-0436-5EEC-9DA26B12141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link">
                <a:extLst>
                  <a:ext uri="{FF2B5EF4-FFF2-40B4-BE49-F238E27FC236}">
                    <a16:creationId xmlns:a16="http://schemas.microsoft.com/office/drawing/2014/main" id="{0D7E4D91-210C-FD58-69EF-C4FA6DD47FF8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159" name="Star: 5 Points 2730">
                  <a:hlinkClick r:id="rId54"/>
                  <a:extLst>
                    <a:ext uri="{FF2B5EF4-FFF2-40B4-BE49-F238E27FC236}">
                      <a16:creationId xmlns:a16="http://schemas.microsoft.com/office/drawing/2014/main" id="{B13DFA1E-BC2B-6BA0-E39B-53BA907E0C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0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4633E030-6F04-6986-EC27-42764E92A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2B188DE7-74E6-13AB-B5C2-2412F1218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9" name="FTU - tympanic membrane ">
              <a:extLst>
                <a:ext uri="{FF2B5EF4-FFF2-40B4-BE49-F238E27FC236}">
                  <a16:creationId xmlns:a16="http://schemas.microsoft.com/office/drawing/2014/main" id="{26508EC3-8CC0-1E78-C0BE-956874779F11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150" name="FTU - tympanic membrane ">
                <a:extLst>
                  <a:ext uri="{FF2B5EF4-FFF2-40B4-BE49-F238E27FC236}">
                    <a16:creationId xmlns:a16="http://schemas.microsoft.com/office/drawing/2014/main" id="{21C7611F-F537-A064-CEB0-B6E5C0E3EC50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151" name="dock">
                <a:extLst>
                  <a:ext uri="{FF2B5EF4-FFF2-40B4-BE49-F238E27FC236}">
                    <a16:creationId xmlns:a16="http://schemas.microsoft.com/office/drawing/2014/main" id="{0C17A413-5377-ED52-498E-3D7B19E615CC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2" name="link">
                <a:extLst>
                  <a:ext uri="{FF2B5EF4-FFF2-40B4-BE49-F238E27FC236}">
                    <a16:creationId xmlns:a16="http://schemas.microsoft.com/office/drawing/2014/main" id="{8BC59E58-9FA6-A451-70AC-EB5F3772524C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153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F6384E78-E1B4-3F74-C01B-176B915AF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4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3967B750-EB8A-91B2-D1E8-780351DA0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2EEFD534-8D7D-BBB5-3CD6-DF3974A663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68" name="organ group - balance">
            <a:extLst>
              <a:ext uri="{FF2B5EF4-FFF2-40B4-BE49-F238E27FC236}">
                <a16:creationId xmlns:a16="http://schemas.microsoft.com/office/drawing/2014/main" id="{E0388B91-C564-C17A-CC61-F48299C5A5F8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169" name="organ - balance">
              <a:extLst>
                <a:ext uri="{FF2B5EF4-FFF2-40B4-BE49-F238E27FC236}">
                  <a16:creationId xmlns:a16="http://schemas.microsoft.com/office/drawing/2014/main" id="{95826A0C-F80A-9706-AF1A-B9F1C5E252A8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70" name="FTU - semicircular canals">
              <a:extLst>
                <a:ext uri="{FF2B5EF4-FFF2-40B4-BE49-F238E27FC236}">
                  <a16:creationId xmlns:a16="http://schemas.microsoft.com/office/drawing/2014/main" id="{9B7C3412-10B3-41B6-2B40-C6FF62FB3E14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185" name="FTU - semicircular canals">
                <a:extLst>
                  <a:ext uri="{FF2B5EF4-FFF2-40B4-BE49-F238E27FC236}">
                    <a16:creationId xmlns:a16="http://schemas.microsoft.com/office/drawing/2014/main" id="{D5627003-4367-2DF1-7200-DDD55F3AB5B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6" name="dock">
                <a:extLst>
                  <a:ext uri="{FF2B5EF4-FFF2-40B4-BE49-F238E27FC236}">
                    <a16:creationId xmlns:a16="http://schemas.microsoft.com/office/drawing/2014/main" id="{8E074E74-1485-E58D-3CFB-012D717F936C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7" name="link">
                <a:extLst>
                  <a:ext uri="{FF2B5EF4-FFF2-40B4-BE49-F238E27FC236}">
                    <a16:creationId xmlns:a16="http://schemas.microsoft.com/office/drawing/2014/main" id="{9158C22A-6BD3-1A6D-09BF-305C3BC2443B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188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967F1BBF-5A9E-34E8-D4F5-A2182806B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9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E2409B8A-6624-86E0-12DE-851DF5FDB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9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571974AD-E82F-358E-A590-D08403CA0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1" name="FTU - utricle">
              <a:extLst>
                <a:ext uri="{FF2B5EF4-FFF2-40B4-BE49-F238E27FC236}">
                  <a16:creationId xmlns:a16="http://schemas.microsoft.com/office/drawing/2014/main" id="{51F6702F-661E-5A32-6749-2F96EF0B9999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179" name="FTU - utricle">
                <a:extLst>
                  <a:ext uri="{FF2B5EF4-FFF2-40B4-BE49-F238E27FC236}">
                    <a16:creationId xmlns:a16="http://schemas.microsoft.com/office/drawing/2014/main" id="{D5F3F371-EF49-3211-6725-F343495F486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0" name="dock">
                <a:extLst>
                  <a:ext uri="{FF2B5EF4-FFF2-40B4-BE49-F238E27FC236}">
                    <a16:creationId xmlns:a16="http://schemas.microsoft.com/office/drawing/2014/main" id="{A3C35718-C2C5-B253-7E8F-69770D6EA5BF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1" name="link">
                <a:extLst>
                  <a:ext uri="{FF2B5EF4-FFF2-40B4-BE49-F238E27FC236}">
                    <a16:creationId xmlns:a16="http://schemas.microsoft.com/office/drawing/2014/main" id="{D3E0B8DB-CDF1-C332-BE62-B15B8E7B3B2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18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A75995BA-F16E-1BE0-6F33-475378916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3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ACF56EBA-4915-EEA4-A56A-4F15AB222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4742CD13-164B-90EA-FBA8-8190CCA12A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2" name="FTU - saccule">
              <a:extLst>
                <a:ext uri="{FF2B5EF4-FFF2-40B4-BE49-F238E27FC236}">
                  <a16:creationId xmlns:a16="http://schemas.microsoft.com/office/drawing/2014/main" id="{32FF14F8-7E2E-45EC-8173-DD2B0C7E2FA2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173" name="FTU - saccule">
                <a:extLst>
                  <a:ext uri="{FF2B5EF4-FFF2-40B4-BE49-F238E27FC236}">
                    <a16:creationId xmlns:a16="http://schemas.microsoft.com/office/drawing/2014/main" id="{53C9DB9E-1510-899A-09EB-54FAA4B4D983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74" name="dock">
                <a:extLst>
                  <a:ext uri="{FF2B5EF4-FFF2-40B4-BE49-F238E27FC236}">
                    <a16:creationId xmlns:a16="http://schemas.microsoft.com/office/drawing/2014/main" id="{E4B5019C-D4B3-FBA8-AEDC-B2CCEEA01FF8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5" name="link">
                <a:extLst>
                  <a:ext uri="{FF2B5EF4-FFF2-40B4-BE49-F238E27FC236}">
                    <a16:creationId xmlns:a16="http://schemas.microsoft.com/office/drawing/2014/main" id="{6512B3E6-2481-E733-3D43-B006B95B10B6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176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5621CA86-5DF8-EAEC-0841-FA0FB485C7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7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60F02668-6491-52AF-F673-ADE9B19F63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8FB21FED-5407-5006-E16E-40E0E3BAE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91" name="organ group - taste">
            <a:extLst>
              <a:ext uri="{FF2B5EF4-FFF2-40B4-BE49-F238E27FC236}">
                <a16:creationId xmlns:a16="http://schemas.microsoft.com/office/drawing/2014/main" id="{58A5BAF1-6110-52FD-92DF-59D48E0C5DA2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192" name="organ - taste">
              <a:extLst>
                <a:ext uri="{FF2B5EF4-FFF2-40B4-BE49-F238E27FC236}">
                  <a16:creationId xmlns:a16="http://schemas.microsoft.com/office/drawing/2014/main" id="{1F6E2404-2FFE-593D-FC44-485C82568DCC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93" name="FTU - tongue back">
              <a:extLst>
                <a:ext uri="{FF2B5EF4-FFF2-40B4-BE49-F238E27FC236}">
                  <a16:creationId xmlns:a16="http://schemas.microsoft.com/office/drawing/2014/main" id="{B9B94CB7-8D73-953C-3248-996300C585CA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208" name="FTU - tongue back">
                <a:extLst>
                  <a:ext uri="{FF2B5EF4-FFF2-40B4-BE49-F238E27FC236}">
                    <a16:creationId xmlns:a16="http://schemas.microsoft.com/office/drawing/2014/main" id="{79B0B79D-339C-0448-6385-621D438AEC6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9" name="dock">
                <a:extLst>
                  <a:ext uri="{FF2B5EF4-FFF2-40B4-BE49-F238E27FC236}">
                    <a16:creationId xmlns:a16="http://schemas.microsoft.com/office/drawing/2014/main" id="{7D744135-429F-2E55-7AD7-D835FCD591A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0" name="link">
                <a:extLst>
                  <a:ext uri="{FF2B5EF4-FFF2-40B4-BE49-F238E27FC236}">
                    <a16:creationId xmlns:a16="http://schemas.microsoft.com/office/drawing/2014/main" id="{3826559F-E591-48CF-C4AC-9CA11E2AB6F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211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19289BE2-AEA1-D603-460D-4209DD759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2" name="Star: 5 Points 2731">
                  <a:hlinkClick r:id="rId47"/>
                  <a:extLst>
                    <a:ext uri="{FF2B5EF4-FFF2-40B4-BE49-F238E27FC236}">
                      <a16:creationId xmlns:a16="http://schemas.microsoft.com/office/drawing/2014/main" id="{A0A62875-5486-C40E-D557-72456A1D1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0A1B2438-F30B-01A4-B3C4-7A785937E8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94" name="FTU - posterior 1/3 of tongue ">
              <a:extLst>
                <a:ext uri="{FF2B5EF4-FFF2-40B4-BE49-F238E27FC236}">
                  <a16:creationId xmlns:a16="http://schemas.microsoft.com/office/drawing/2014/main" id="{3C033116-75A9-B466-665B-841350CE25B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202" name="FTU - posterior 1/3 of tongue ">
                <a:extLst>
                  <a:ext uri="{FF2B5EF4-FFF2-40B4-BE49-F238E27FC236}">
                    <a16:creationId xmlns:a16="http://schemas.microsoft.com/office/drawing/2014/main" id="{26E59569-09DF-1AAD-7BA3-4E2812A3CC1D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203" name="link">
                <a:extLst>
                  <a:ext uri="{FF2B5EF4-FFF2-40B4-BE49-F238E27FC236}">
                    <a16:creationId xmlns:a16="http://schemas.microsoft.com/office/drawing/2014/main" id="{DE5E9507-2229-1B85-0DE7-92EBC83A7079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205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554C881B-82B5-C520-318C-F321DE0D3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6" name="Star: 5 Points 2731">
                  <a:hlinkClick r:id="rId47"/>
                  <a:extLst>
                    <a:ext uri="{FF2B5EF4-FFF2-40B4-BE49-F238E27FC236}">
                      <a16:creationId xmlns:a16="http://schemas.microsoft.com/office/drawing/2014/main" id="{4BFEE662-A0D5-CBBC-02E9-6C0684641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9081A531-B5A5-C0D6-222E-E5FEF9493D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04" name="dock">
                <a:extLst>
                  <a:ext uri="{FF2B5EF4-FFF2-40B4-BE49-F238E27FC236}">
                    <a16:creationId xmlns:a16="http://schemas.microsoft.com/office/drawing/2014/main" id="{DDA28871-4E37-BC0C-5904-F5D03FE0283D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5" name="FTU - anterior 2/3 of tongue">
              <a:extLst>
                <a:ext uri="{FF2B5EF4-FFF2-40B4-BE49-F238E27FC236}">
                  <a16:creationId xmlns:a16="http://schemas.microsoft.com/office/drawing/2014/main" id="{07A1209F-CBFD-5C82-CEB6-7D0167C2777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196" name="FTU - anterior 2/3 of tongue">
                <a:extLst>
                  <a:ext uri="{FF2B5EF4-FFF2-40B4-BE49-F238E27FC236}">
                    <a16:creationId xmlns:a16="http://schemas.microsoft.com/office/drawing/2014/main" id="{3EC32604-E4B9-D6E9-AE5A-CB9F41F88C5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7" name="dock">
                <a:extLst>
                  <a:ext uri="{FF2B5EF4-FFF2-40B4-BE49-F238E27FC236}">
                    <a16:creationId xmlns:a16="http://schemas.microsoft.com/office/drawing/2014/main" id="{0B454D6E-A652-D129-C6D4-DE4348D2DA31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98" name="link">
                <a:extLst>
                  <a:ext uri="{FF2B5EF4-FFF2-40B4-BE49-F238E27FC236}">
                    <a16:creationId xmlns:a16="http://schemas.microsoft.com/office/drawing/2014/main" id="{C0C04F58-939A-EBB5-DA71-1F76E3C35655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199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B0DA9097-157E-ADE3-B2D1-61D8D291D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0" name="Star: 5 Points 2731">
                  <a:hlinkClick r:id="rId47"/>
                  <a:extLst>
                    <a:ext uri="{FF2B5EF4-FFF2-40B4-BE49-F238E27FC236}">
                      <a16:creationId xmlns:a16="http://schemas.microsoft.com/office/drawing/2014/main" id="{BC35F6CF-EA44-2B7B-53EB-DB9C7666E7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126A5EB-8DE2-D5DE-8066-9AA0786D63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14" name="organ group - smell">
            <a:extLst>
              <a:ext uri="{FF2B5EF4-FFF2-40B4-BE49-F238E27FC236}">
                <a16:creationId xmlns:a16="http://schemas.microsoft.com/office/drawing/2014/main" id="{1DD31DDD-7514-224C-5264-8E6F881E878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215" name="organ - smell">
              <a:extLst>
                <a:ext uri="{FF2B5EF4-FFF2-40B4-BE49-F238E27FC236}">
                  <a16:creationId xmlns:a16="http://schemas.microsoft.com/office/drawing/2014/main" id="{4F98A054-0A22-2530-DB9F-6D5B5EEB6BB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16" name="FTU - olfactory bulb">
              <a:extLst>
                <a:ext uri="{FF2B5EF4-FFF2-40B4-BE49-F238E27FC236}">
                  <a16:creationId xmlns:a16="http://schemas.microsoft.com/office/drawing/2014/main" id="{F7BA968F-0B58-B84D-CF43-85DB27C0338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224" name="FTU - olfactory bulb">
                <a:extLst>
                  <a:ext uri="{FF2B5EF4-FFF2-40B4-BE49-F238E27FC236}">
                    <a16:creationId xmlns:a16="http://schemas.microsoft.com/office/drawing/2014/main" id="{CA3008E7-6B72-EE69-C827-1103CF464CE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25" name="link">
                <a:extLst>
                  <a:ext uri="{FF2B5EF4-FFF2-40B4-BE49-F238E27FC236}">
                    <a16:creationId xmlns:a16="http://schemas.microsoft.com/office/drawing/2014/main" id="{82D2E7D7-1A11-85E9-95D1-67BD95A00CA5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227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00A0620B-05C2-9B4E-D159-AFF3C3EB95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8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8EC0DF8B-6D4D-1DB4-89E6-CAFC173B2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9B3A313-11E5-3FD1-F18B-6E60F6077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6" name="dock">
                <a:extLst>
                  <a:ext uri="{FF2B5EF4-FFF2-40B4-BE49-F238E27FC236}">
                    <a16:creationId xmlns:a16="http://schemas.microsoft.com/office/drawing/2014/main" id="{C3667BFF-8668-3E18-60CE-FC92DE7AD692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17" name="FTU - accessory olfactory bulb">
              <a:extLst>
                <a:ext uri="{FF2B5EF4-FFF2-40B4-BE49-F238E27FC236}">
                  <a16:creationId xmlns:a16="http://schemas.microsoft.com/office/drawing/2014/main" id="{FB19F34D-95F8-81E1-2FCA-D458C0323C0F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218" name="FTU - accessory olfactory bulb">
                <a:extLst>
                  <a:ext uri="{FF2B5EF4-FFF2-40B4-BE49-F238E27FC236}">
                    <a16:creationId xmlns:a16="http://schemas.microsoft.com/office/drawing/2014/main" id="{02950CD5-2D98-10D7-9A1A-10357CF4A683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9" name="link">
                <a:extLst>
                  <a:ext uri="{FF2B5EF4-FFF2-40B4-BE49-F238E27FC236}">
                    <a16:creationId xmlns:a16="http://schemas.microsoft.com/office/drawing/2014/main" id="{9938656A-142B-25F3-824F-5A932D4E257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22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BA7BBA01-BDA2-4FAF-151A-96FA6950A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2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48D80A2B-E38D-1289-93E2-7486D1B34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3F2E382-378A-061C-5877-D8465CAC2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0" name="dock">
                <a:extLst>
                  <a:ext uri="{FF2B5EF4-FFF2-40B4-BE49-F238E27FC236}">
                    <a16:creationId xmlns:a16="http://schemas.microsoft.com/office/drawing/2014/main" id="{36A74CF6-1E2C-C9CD-64C5-25BFF2A9DE50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organ group - testes">
            <a:extLst>
              <a:ext uri="{FF2B5EF4-FFF2-40B4-BE49-F238E27FC236}">
                <a16:creationId xmlns:a16="http://schemas.microsoft.com/office/drawing/2014/main" id="{17D89DAE-3698-2118-92D3-E10D819CAD0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" name="organ - testes">
              <a:extLst>
                <a:ext uri="{FF2B5EF4-FFF2-40B4-BE49-F238E27FC236}">
                  <a16:creationId xmlns:a16="http://schemas.microsoft.com/office/drawing/2014/main" id="{F3E58816-D1A4-CB41-877B-15B62C4B0BF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30" name="FTU - seminiferous tubule">
              <a:extLst>
                <a:ext uri="{FF2B5EF4-FFF2-40B4-BE49-F238E27FC236}">
                  <a16:creationId xmlns:a16="http://schemas.microsoft.com/office/drawing/2014/main" id="{09467A6E-7B40-FA5E-9B81-9F365FE0DC3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9251" name="FTU - seminiferous tubule">
                <a:extLst>
                  <a:ext uri="{FF2B5EF4-FFF2-40B4-BE49-F238E27FC236}">
                    <a16:creationId xmlns:a16="http://schemas.microsoft.com/office/drawing/2014/main" id="{1C31305F-5101-FF12-5A1A-9D440C5C4142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52" name="dock">
                <a:extLst>
                  <a:ext uri="{FF2B5EF4-FFF2-40B4-BE49-F238E27FC236}">
                    <a16:creationId xmlns:a16="http://schemas.microsoft.com/office/drawing/2014/main" id="{43EAC3DA-053A-D5FD-CDFC-F00B884FEE9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9257" name="Text Box 3086">
                  <a:extLst>
                    <a:ext uri="{FF2B5EF4-FFF2-40B4-BE49-F238E27FC236}">
                      <a16:creationId xmlns:a16="http://schemas.microsoft.com/office/drawing/2014/main" id="{E5E2C900-BA6D-F5EA-3E2D-28661BA09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8" name="Text Box 3086">
                  <a:extLst>
                    <a:ext uri="{FF2B5EF4-FFF2-40B4-BE49-F238E27FC236}">
                      <a16:creationId xmlns:a16="http://schemas.microsoft.com/office/drawing/2014/main" id="{F020B1A7-8D7D-A922-FB3A-0A6947DB88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9" name="Text Box 3086">
                  <a:extLst>
                    <a:ext uri="{FF2B5EF4-FFF2-40B4-BE49-F238E27FC236}">
                      <a16:creationId xmlns:a16="http://schemas.microsoft.com/office/drawing/2014/main" id="{327F31BE-0E7D-2EC9-19B4-5006E9955D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53" name="link">
                <a:extLst>
                  <a:ext uri="{FF2B5EF4-FFF2-40B4-BE49-F238E27FC236}">
                    <a16:creationId xmlns:a16="http://schemas.microsoft.com/office/drawing/2014/main" id="{7E3B34D8-89ED-A9AF-1FEF-C79FEF7050FA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9254" name="Star: 5 Points 3972">
                  <a:hlinkClick r:id="rId63"/>
                  <a:extLst>
                    <a:ext uri="{FF2B5EF4-FFF2-40B4-BE49-F238E27FC236}">
                      <a16:creationId xmlns:a16="http://schemas.microsoft.com/office/drawing/2014/main" id="{1AA45A43-0C09-D7FE-D168-B22A29D3E4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5" name="Star: 5 Points 3973">
                  <a:hlinkClick r:id="rId64"/>
                  <a:extLst>
                    <a:ext uri="{FF2B5EF4-FFF2-40B4-BE49-F238E27FC236}">
                      <a16:creationId xmlns:a16="http://schemas.microsoft.com/office/drawing/2014/main" id="{EB9B5513-22F9-019A-0240-75DC8EA625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6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CAB57D58-5B83-4BC3-22DD-0E7A8D042A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1" name="FTU - rete testis">
              <a:extLst>
                <a:ext uri="{FF2B5EF4-FFF2-40B4-BE49-F238E27FC236}">
                  <a16:creationId xmlns:a16="http://schemas.microsoft.com/office/drawing/2014/main" id="{32D203D1-9079-8F4C-82CA-A4B4D153E80E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9242" name="FTU - rete testis">
                <a:extLst>
                  <a:ext uri="{FF2B5EF4-FFF2-40B4-BE49-F238E27FC236}">
                    <a16:creationId xmlns:a16="http://schemas.microsoft.com/office/drawing/2014/main" id="{4C2282D7-BD51-B39A-D74C-B130D4A6CAE0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43" name="dock">
                <a:extLst>
                  <a:ext uri="{FF2B5EF4-FFF2-40B4-BE49-F238E27FC236}">
                    <a16:creationId xmlns:a16="http://schemas.microsoft.com/office/drawing/2014/main" id="{62F450E2-F1C0-8C65-7201-3E1A4FD9E7F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9248" name="Text Box 3086">
                  <a:extLst>
                    <a:ext uri="{FF2B5EF4-FFF2-40B4-BE49-F238E27FC236}">
                      <a16:creationId xmlns:a16="http://schemas.microsoft.com/office/drawing/2014/main" id="{A4FFE26A-149F-BE7C-A6E7-A7BAF02660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9" name="Text Box 3086">
                  <a:extLst>
                    <a:ext uri="{FF2B5EF4-FFF2-40B4-BE49-F238E27FC236}">
                      <a16:creationId xmlns:a16="http://schemas.microsoft.com/office/drawing/2014/main" id="{62D3C151-D247-427C-F8A5-2B6B8E6F6C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0" name="Text Box 3086">
                  <a:extLst>
                    <a:ext uri="{FF2B5EF4-FFF2-40B4-BE49-F238E27FC236}">
                      <a16:creationId xmlns:a16="http://schemas.microsoft.com/office/drawing/2014/main" id="{500B05D7-ED48-6837-9F07-C3BD7842E5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44" name="link">
                <a:extLst>
                  <a:ext uri="{FF2B5EF4-FFF2-40B4-BE49-F238E27FC236}">
                    <a16:creationId xmlns:a16="http://schemas.microsoft.com/office/drawing/2014/main" id="{EDBB4A1B-86C0-A561-61C1-6B508EAC3EB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9245" name="Star: 5 Points 3956">
                  <a:hlinkClick r:id="rId65"/>
                  <a:extLst>
                    <a:ext uri="{FF2B5EF4-FFF2-40B4-BE49-F238E27FC236}">
                      <a16:creationId xmlns:a16="http://schemas.microsoft.com/office/drawing/2014/main" id="{1364409A-68F8-0EDF-0DD2-3E5686D5A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6" name="Star: 5 Points 3957">
                  <a:hlinkClick r:id="rId64"/>
                  <a:extLst>
                    <a:ext uri="{FF2B5EF4-FFF2-40B4-BE49-F238E27FC236}">
                      <a16:creationId xmlns:a16="http://schemas.microsoft.com/office/drawing/2014/main" id="{2BF421E3-1AFF-EFE3-35F4-59C3DC8DB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7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8E626BCE-E76A-4D3A-8FE7-165899E7A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2" name="FTU - efferent ductules of testicle">
              <a:extLst>
                <a:ext uri="{FF2B5EF4-FFF2-40B4-BE49-F238E27FC236}">
                  <a16:creationId xmlns:a16="http://schemas.microsoft.com/office/drawing/2014/main" id="{8DF2AB95-1D70-C341-0F6A-CDEA00BC712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9233" name="FTU - efferent ductules of testicle">
                <a:extLst>
                  <a:ext uri="{FF2B5EF4-FFF2-40B4-BE49-F238E27FC236}">
                    <a16:creationId xmlns:a16="http://schemas.microsoft.com/office/drawing/2014/main" id="{7F34F83F-806E-AAF2-2CEF-C834B37DEA5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34" name="dock">
                <a:extLst>
                  <a:ext uri="{FF2B5EF4-FFF2-40B4-BE49-F238E27FC236}">
                    <a16:creationId xmlns:a16="http://schemas.microsoft.com/office/drawing/2014/main" id="{7BB83F66-EBE5-A77F-0BA1-C7B2F9A62AC1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9239" name="Text Box 3086">
                  <a:extLst>
                    <a:ext uri="{FF2B5EF4-FFF2-40B4-BE49-F238E27FC236}">
                      <a16:creationId xmlns:a16="http://schemas.microsoft.com/office/drawing/2014/main" id="{75EFA285-E4B6-AF14-A063-9974DAA991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0" name="Text Box 3086">
                  <a:extLst>
                    <a:ext uri="{FF2B5EF4-FFF2-40B4-BE49-F238E27FC236}">
                      <a16:creationId xmlns:a16="http://schemas.microsoft.com/office/drawing/2014/main" id="{3316D144-00B6-4B41-DAC0-9E4243A994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1" name="Text Box 3086">
                  <a:extLst>
                    <a:ext uri="{FF2B5EF4-FFF2-40B4-BE49-F238E27FC236}">
                      <a16:creationId xmlns:a16="http://schemas.microsoft.com/office/drawing/2014/main" id="{B8280AB8-3BD3-3C0A-14BA-E125259371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35" name="link">
                <a:extLst>
                  <a:ext uri="{FF2B5EF4-FFF2-40B4-BE49-F238E27FC236}">
                    <a16:creationId xmlns:a16="http://schemas.microsoft.com/office/drawing/2014/main" id="{028BA607-BA27-385E-0C54-B8181836F347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9236" name="Star: 5 Points 3940">
                  <a:hlinkClick r:id="rId66"/>
                  <a:extLst>
                    <a:ext uri="{FF2B5EF4-FFF2-40B4-BE49-F238E27FC236}">
                      <a16:creationId xmlns:a16="http://schemas.microsoft.com/office/drawing/2014/main" id="{065D2497-16AA-A7B7-17F2-6E7FF12E5E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7" name="Star: 5 Points 3941">
                  <a:hlinkClick r:id="rId64"/>
                  <a:extLst>
                    <a:ext uri="{FF2B5EF4-FFF2-40B4-BE49-F238E27FC236}">
                      <a16:creationId xmlns:a16="http://schemas.microsoft.com/office/drawing/2014/main" id="{3AE9483E-37B3-8322-E752-1301C83B0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8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FFC78F96-345D-C412-D9FC-68A40CC08E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60" name="organ group - penis">
            <a:extLst>
              <a:ext uri="{FF2B5EF4-FFF2-40B4-BE49-F238E27FC236}">
                <a16:creationId xmlns:a16="http://schemas.microsoft.com/office/drawing/2014/main" id="{F7ED6F85-D703-1079-AE9D-955B26472559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9261" name="organ - penis">
              <a:extLst>
                <a:ext uri="{FF2B5EF4-FFF2-40B4-BE49-F238E27FC236}">
                  <a16:creationId xmlns:a16="http://schemas.microsoft.com/office/drawing/2014/main" id="{D58A6232-1972-48E0-E56F-702A02593E3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2" name="FTU - vas deferens">
              <a:extLst>
                <a:ext uri="{FF2B5EF4-FFF2-40B4-BE49-F238E27FC236}">
                  <a16:creationId xmlns:a16="http://schemas.microsoft.com/office/drawing/2014/main" id="{E11EA4A6-C068-EEFF-6B25-CE78A2B51DD0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37" name="FTU - vas deferens">
                <a:extLst>
                  <a:ext uri="{FF2B5EF4-FFF2-40B4-BE49-F238E27FC236}">
                    <a16:creationId xmlns:a16="http://schemas.microsoft.com/office/drawing/2014/main" id="{6391C249-8B52-AC25-5123-249A8CD0F05B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" name="dock">
                <a:extLst>
                  <a:ext uri="{FF2B5EF4-FFF2-40B4-BE49-F238E27FC236}">
                    <a16:creationId xmlns:a16="http://schemas.microsoft.com/office/drawing/2014/main" id="{75C98BFA-CA17-6871-B270-52473513F264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" name="Text Box 3086">
                  <a:extLst>
                    <a:ext uri="{FF2B5EF4-FFF2-40B4-BE49-F238E27FC236}">
                      <a16:creationId xmlns:a16="http://schemas.microsoft.com/office/drawing/2014/main" id="{AA45CE53-99CF-6385-9DB0-4318DBBF701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Text Box 3086">
                  <a:extLst>
                    <a:ext uri="{FF2B5EF4-FFF2-40B4-BE49-F238E27FC236}">
                      <a16:creationId xmlns:a16="http://schemas.microsoft.com/office/drawing/2014/main" id="{BB3AFFA0-38D1-E64E-46E4-24F2DE58638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Text Box 3086">
                  <a:extLst>
                    <a:ext uri="{FF2B5EF4-FFF2-40B4-BE49-F238E27FC236}">
                      <a16:creationId xmlns:a16="http://schemas.microsoft.com/office/drawing/2014/main" id="{DAE55C13-4118-BE15-FF26-A8F3543731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" name="link">
                <a:extLst>
                  <a:ext uri="{FF2B5EF4-FFF2-40B4-BE49-F238E27FC236}">
                    <a16:creationId xmlns:a16="http://schemas.microsoft.com/office/drawing/2014/main" id="{EF91EBED-62CA-1F1F-78D3-760DC77B43AD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41" name="Star: 5 Points 3924">
                  <a:hlinkClick r:id="rId67"/>
                  <a:extLst>
                    <a:ext uri="{FF2B5EF4-FFF2-40B4-BE49-F238E27FC236}">
                      <a16:creationId xmlns:a16="http://schemas.microsoft.com/office/drawing/2014/main" id="{4A95A686-AA2E-EAA3-3252-4AEDB2AA07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Star: 5 Points 3925">
                  <a:hlinkClick r:id="rId68"/>
                  <a:extLst>
                    <a:ext uri="{FF2B5EF4-FFF2-40B4-BE49-F238E27FC236}">
                      <a16:creationId xmlns:a16="http://schemas.microsoft.com/office/drawing/2014/main" id="{7DA3AEFC-A457-4E4D-BBF6-B10D6EE73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2D576E65-B856-63EB-26A2-4E80CD16A7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3" name="FTU - ampulla of vas deferens">
              <a:extLst>
                <a:ext uri="{FF2B5EF4-FFF2-40B4-BE49-F238E27FC236}">
                  <a16:creationId xmlns:a16="http://schemas.microsoft.com/office/drawing/2014/main" id="{F79477A0-FC70-DBE0-7785-15B377E727A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9274" name="FTU - ampulla of vas deferens">
                <a:extLst>
                  <a:ext uri="{FF2B5EF4-FFF2-40B4-BE49-F238E27FC236}">
                    <a16:creationId xmlns:a16="http://schemas.microsoft.com/office/drawing/2014/main" id="{E37945B6-2B14-2EE4-DC70-3135E4A2DB7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5" name="dock">
                <a:extLst>
                  <a:ext uri="{FF2B5EF4-FFF2-40B4-BE49-F238E27FC236}">
                    <a16:creationId xmlns:a16="http://schemas.microsoft.com/office/drawing/2014/main" id="{D280F505-3266-78A7-798D-97A74908849E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521" name="Text Box 3086">
                  <a:extLst>
                    <a:ext uri="{FF2B5EF4-FFF2-40B4-BE49-F238E27FC236}">
                      <a16:creationId xmlns:a16="http://schemas.microsoft.com/office/drawing/2014/main" id="{E897EDD5-59F4-7435-9041-C4D21C630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0" name="Text Box 3086">
                  <a:extLst>
                    <a:ext uri="{FF2B5EF4-FFF2-40B4-BE49-F238E27FC236}">
                      <a16:creationId xmlns:a16="http://schemas.microsoft.com/office/drawing/2014/main" id="{25FEFD49-C112-BCFB-5095-2AF3E478D9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" name="Text Box 3086">
                  <a:extLst>
                    <a:ext uri="{FF2B5EF4-FFF2-40B4-BE49-F238E27FC236}">
                      <a16:creationId xmlns:a16="http://schemas.microsoft.com/office/drawing/2014/main" id="{DE96F99A-921C-7FC0-6847-0EC1B34F07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6" name="link">
                <a:extLst>
                  <a:ext uri="{FF2B5EF4-FFF2-40B4-BE49-F238E27FC236}">
                    <a16:creationId xmlns:a16="http://schemas.microsoft.com/office/drawing/2014/main" id="{C52DBD03-0DDA-D229-AE97-BEF0A647D2B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9277" name="Star: 5 Points 3908">
                  <a:hlinkClick r:id="rId69"/>
                  <a:extLst>
                    <a:ext uri="{FF2B5EF4-FFF2-40B4-BE49-F238E27FC236}">
                      <a16:creationId xmlns:a16="http://schemas.microsoft.com/office/drawing/2014/main" id="{30283F9F-D5F4-5F4A-B92E-B0E3B5992F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8" name="Star: 5 Points 3909">
                  <a:hlinkClick r:id="rId68"/>
                  <a:extLst>
                    <a:ext uri="{FF2B5EF4-FFF2-40B4-BE49-F238E27FC236}">
                      <a16:creationId xmlns:a16="http://schemas.microsoft.com/office/drawing/2014/main" id="{0D393939-D3C8-E31B-2CA2-CEE68F1EE9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5DEBBD0F-5980-BFCF-E63A-FD7065403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4" name="FTU - penile urethra">
              <a:extLst>
                <a:ext uri="{FF2B5EF4-FFF2-40B4-BE49-F238E27FC236}">
                  <a16:creationId xmlns:a16="http://schemas.microsoft.com/office/drawing/2014/main" id="{63B83515-DFFC-A861-BD83-2E9EFB6DF37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9265" name="FTU - penile urethra">
                <a:extLst>
                  <a:ext uri="{FF2B5EF4-FFF2-40B4-BE49-F238E27FC236}">
                    <a16:creationId xmlns:a16="http://schemas.microsoft.com/office/drawing/2014/main" id="{B12A5044-2B9A-2553-B15E-5C6E7927CAFF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66" name="dock">
                <a:extLst>
                  <a:ext uri="{FF2B5EF4-FFF2-40B4-BE49-F238E27FC236}">
                    <a16:creationId xmlns:a16="http://schemas.microsoft.com/office/drawing/2014/main" id="{D52EBF10-9C23-B3C0-7123-0166C87105D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9271" name="Text Box 3086">
                  <a:extLst>
                    <a:ext uri="{FF2B5EF4-FFF2-40B4-BE49-F238E27FC236}">
                      <a16:creationId xmlns:a16="http://schemas.microsoft.com/office/drawing/2014/main" id="{D42CAF5C-7E0F-749C-F299-C83C1F7674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2" name="Text Box 3086">
                  <a:extLst>
                    <a:ext uri="{FF2B5EF4-FFF2-40B4-BE49-F238E27FC236}">
                      <a16:creationId xmlns:a16="http://schemas.microsoft.com/office/drawing/2014/main" id="{0693EF99-7D7D-0D69-9D2E-B80164F9EB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3" name="Text Box 3086">
                  <a:extLst>
                    <a:ext uri="{FF2B5EF4-FFF2-40B4-BE49-F238E27FC236}">
                      <a16:creationId xmlns:a16="http://schemas.microsoft.com/office/drawing/2014/main" id="{ED86CFE8-187F-1182-0A2D-FE7B94925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67" name="link">
                <a:extLst>
                  <a:ext uri="{FF2B5EF4-FFF2-40B4-BE49-F238E27FC236}">
                    <a16:creationId xmlns:a16="http://schemas.microsoft.com/office/drawing/2014/main" id="{F495BAFE-8CE4-F882-F22B-838C3592483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9268" name="Star: 5 Points 3892">
                  <a:hlinkClick r:id="rId70"/>
                  <a:extLst>
                    <a:ext uri="{FF2B5EF4-FFF2-40B4-BE49-F238E27FC236}">
                      <a16:creationId xmlns:a16="http://schemas.microsoft.com/office/drawing/2014/main" id="{F9DEFEFB-845F-156E-AE4A-8CFA6F9A22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69" name="Star: 5 Points 3893">
                  <a:hlinkClick r:id="rId68"/>
                  <a:extLst>
                    <a:ext uri="{FF2B5EF4-FFF2-40B4-BE49-F238E27FC236}">
                      <a16:creationId xmlns:a16="http://schemas.microsoft.com/office/drawing/2014/main" id="{A2D860E0-EB2F-7B15-27EA-E7E95F533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687E3716-EBF0-95F2-2E71-AD3FC69C4A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47" name="organ group - uterus">
            <a:extLst>
              <a:ext uri="{FF2B5EF4-FFF2-40B4-BE49-F238E27FC236}">
                <a16:creationId xmlns:a16="http://schemas.microsoft.com/office/drawing/2014/main" id="{0ADFF8E3-6B2C-DF74-A293-74D36719E8AD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48" name="organ - uterus">
              <a:extLst>
                <a:ext uri="{FF2B5EF4-FFF2-40B4-BE49-F238E27FC236}">
                  <a16:creationId xmlns:a16="http://schemas.microsoft.com/office/drawing/2014/main" id="{8789F321-2D21-7092-FDF6-2922BC291ACD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" name="FTU - body of uterus">
              <a:extLst>
                <a:ext uri="{FF2B5EF4-FFF2-40B4-BE49-F238E27FC236}">
                  <a16:creationId xmlns:a16="http://schemas.microsoft.com/office/drawing/2014/main" id="{F3BE3BB4-E538-7CA5-D517-F5D8DC34B0DA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" name="FTU - body of uterus">
                <a:extLst>
                  <a:ext uri="{FF2B5EF4-FFF2-40B4-BE49-F238E27FC236}">
                    <a16:creationId xmlns:a16="http://schemas.microsoft.com/office/drawing/2014/main" id="{30EAE719-2B45-A05F-A12D-F29C75041E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EE572883-3F6D-D543-CF2B-342B1F6BC94D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FA0A1250-418E-2DED-D869-972CF0D7B81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995EC8D3-6095-3CE2-AC81-0D51FC1372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267AAE9C-AD1F-1A2D-3C32-01B14464FF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28D4CC64-9C30-2BB0-3C28-3AC6A79B187D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4061">
                  <a:hlinkClick r:id="rId71"/>
                  <a:extLst>
                    <a:ext uri="{FF2B5EF4-FFF2-40B4-BE49-F238E27FC236}">
                      <a16:creationId xmlns:a16="http://schemas.microsoft.com/office/drawing/2014/main" id="{F1AC982D-0EB9-F635-7C1F-26D548F5B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4062">
                  <a:hlinkClick r:id="rId72"/>
                  <a:extLst>
                    <a:ext uri="{FF2B5EF4-FFF2-40B4-BE49-F238E27FC236}">
                      <a16:creationId xmlns:a16="http://schemas.microsoft.com/office/drawing/2014/main" id="{8E4AF3B1-D73C-978C-1C7B-B13524471A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5E4A8259-D5EE-7157-FF68-C502E2637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uterine cervix">
              <a:extLst>
                <a:ext uri="{FF2B5EF4-FFF2-40B4-BE49-F238E27FC236}">
                  <a16:creationId xmlns:a16="http://schemas.microsoft.com/office/drawing/2014/main" id="{CC3FE01E-AA73-9F95-DCDA-8CCF9775B47D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51" name="FTU - uterine cervix">
                <a:extLst>
                  <a:ext uri="{FF2B5EF4-FFF2-40B4-BE49-F238E27FC236}">
                    <a16:creationId xmlns:a16="http://schemas.microsoft.com/office/drawing/2014/main" id="{155A5A33-C8AE-9302-4CE2-5FAF5B6D0764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D73D12F6-7E3C-4F69-86E3-267A4ABE25DA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DA2BAB01-7A1B-5324-D0A3-40F2052982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F2894D23-790B-0946-79F5-64FCA32F0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317E220F-7691-731A-10A9-9FDC142127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ED0D03CE-CC43-5F06-99FD-A4C9C6378E3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4045">
                  <a:hlinkClick r:id="rId73"/>
                  <a:extLst>
                    <a:ext uri="{FF2B5EF4-FFF2-40B4-BE49-F238E27FC236}">
                      <a16:creationId xmlns:a16="http://schemas.microsoft.com/office/drawing/2014/main" id="{6103D191-2DD4-241D-3EA7-6E0634934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4046">
                  <a:hlinkClick r:id="rId72"/>
                  <a:extLst>
                    <a:ext uri="{FF2B5EF4-FFF2-40B4-BE49-F238E27FC236}">
                      <a16:creationId xmlns:a16="http://schemas.microsoft.com/office/drawing/2014/main" id="{327FCCD1-AA46-6561-F0E3-194CA90CFA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96A4EF4E-EDA5-275C-2274-F8D0D30E96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7" name="organ group - pharynx">
            <a:extLst>
              <a:ext uri="{FF2B5EF4-FFF2-40B4-BE49-F238E27FC236}">
                <a16:creationId xmlns:a16="http://schemas.microsoft.com/office/drawing/2014/main" id="{19569973-D29D-DA2C-5FD0-197662FE03AA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8" name="organ - pharynx">
              <a:extLst>
                <a:ext uri="{FF2B5EF4-FFF2-40B4-BE49-F238E27FC236}">
                  <a16:creationId xmlns:a16="http://schemas.microsoft.com/office/drawing/2014/main" id="{3634FD85-155B-3898-0140-6F57A366387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9" name="FTU - external nasal mucosa">
              <a:extLst>
                <a:ext uri="{FF2B5EF4-FFF2-40B4-BE49-F238E27FC236}">
                  <a16:creationId xmlns:a16="http://schemas.microsoft.com/office/drawing/2014/main" id="{E4D67928-2A2E-1326-2A64-890550DE8A7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759" name="FTU - external nasal mucosa">
                <a:extLst>
                  <a:ext uri="{FF2B5EF4-FFF2-40B4-BE49-F238E27FC236}">
                    <a16:creationId xmlns:a16="http://schemas.microsoft.com/office/drawing/2014/main" id="{FC0EC21C-8FC7-7A4D-1856-91E22F3E333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760" name="dock">
                <a:extLst>
                  <a:ext uri="{FF2B5EF4-FFF2-40B4-BE49-F238E27FC236}">
                    <a16:creationId xmlns:a16="http://schemas.microsoft.com/office/drawing/2014/main" id="{271DA44C-A412-A764-0A0E-43F830DE3B30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1E42BF71-F433-608A-9B56-EA61165C2783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6" name="Text Box 3086">
                  <a:extLst>
                    <a:ext uri="{FF2B5EF4-FFF2-40B4-BE49-F238E27FC236}">
                      <a16:creationId xmlns:a16="http://schemas.microsoft.com/office/drawing/2014/main" id="{E4C24E8B-5C8A-9B71-EB11-924A5F80B1D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791ED78E-2880-29CB-6E7E-ED1E934BFEF5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1" name="link">
                <a:extLst>
                  <a:ext uri="{FF2B5EF4-FFF2-40B4-BE49-F238E27FC236}">
                    <a16:creationId xmlns:a16="http://schemas.microsoft.com/office/drawing/2014/main" id="{4E9DFF12-C274-46BF-7869-6EF0C2C13F28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762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3E780E7F-B0FE-420A-2356-C641B9F97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Star: 5 Points 2731">
                  <a:hlinkClick r:id="rId75"/>
                  <a:extLst>
                    <a:ext uri="{FF2B5EF4-FFF2-40B4-BE49-F238E27FC236}">
                      <a16:creationId xmlns:a16="http://schemas.microsoft.com/office/drawing/2014/main" id="{A98B5256-E36E-D725-3F6B-F9479033EC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580BA5EB-AF02-B81A-E8AE-662895C2C6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0" name="FTU - internal nasal mucosa">
              <a:extLst>
                <a:ext uri="{FF2B5EF4-FFF2-40B4-BE49-F238E27FC236}">
                  <a16:creationId xmlns:a16="http://schemas.microsoft.com/office/drawing/2014/main" id="{CC618667-2857-DEF6-96E7-C09DFA653B9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750" name="FTU - internal nasal mucosa">
                <a:extLst>
                  <a:ext uri="{FF2B5EF4-FFF2-40B4-BE49-F238E27FC236}">
                    <a16:creationId xmlns:a16="http://schemas.microsoft.com/office/drawing/2014/main" id="{3E00960D-879D-0B50-8CF4-E5D90AFE505E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751" name="dock">
                <a:extLst>
                  <a:ext uri="{FF2B5EF4-FFF2-40B4-BE49-F238E27FC236}">
                    <a16:creationId xmlns:a16="http://schemas.microsoft.com/office/drawing/2014/main" id="{8A1F9CD6-E099-8F76-C602-EA8DDBC15E68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0F0127C0-8CCD-18D0-E7CD-89C1B9D1A6C0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7" name="Text Box 3086">
                  <a:extLst>
                    <a:ext uri="{FF2B5EF4-FFF2-40B4-BE49-F238E27FC236}">
                      <a16:creationId xmlns:a16="http://schemas.microsoft.com/office/drawing/2014/main" id="{460CBF20-20E3-941A-1CE4-49DA1956389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8" name="Text Box 3086">
                  <a:extLst>
                    <a:ext uri="{FF2B5EF4-FFF2-40B4-BE49-F238E27FC236}">
                      <a16:creationId xmlns:a16="http://schemas.microsoft.com/office/drawing/2014/main" id="{10A03868-A4B8-E618-B9D8-70B4C48AA5C2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" name="link">
                <a:extLst>
                  <a:ext uri="{FF2B5EF4-FFF2-40B4-BE49-F238E27FC236}">
                    <a16:creationId xmlns:a16="http://schemas.microsoft.com/office/drawing/2014/main" id="{BD2753C4-51CB-F0DC-644D-573F069C8AA8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753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68B0CD48-F9EA-7F11-62C0-0A90EAE0B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Star: 5 Points 2731">
                  <a:hlinkClick r:id="rId75"/>
                  <a:extLst>
                    <a:ext uri="{FF2B5EF4-FFF2-40B4-BE49-F238E27FC236}">
                      <a16:creationId xmlns:a16="http://schemas.microsoft.com/office/drawing/2014/main" id="{3BA8B1A9-41D1-84F2-91E8-181055CA24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B6C6D9EB-56EE-DE2E-97A7-CC35966A0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" name="FTU - nasophayrnx">
              <a:extLst>
                <a:ext uri="{FF2B5EF4-FFF2-40B4-BE49-F238E27FC236}">
                  <a16:creationId xmlns:a16="http://schemas.microsoft.com/office/drawing/2014/main" id="{509E85DC-5091-A7C0-47F8-23BEAD295E0B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739" name="FTU - nasophayrnx">
                <a:extLst>
                  <a:ext uri="{FF2B5EF4-FFF2-40B4-BE49-F238E27FC236}">
                    <a16:creationId xmlns:a16="http://schemas.microsoft.com/office/drawing/2014/main" id="{310159EC-98C0-18BB-3BC6-9A941756CE6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0" name="dock">
                <a:extLst>
                  <a:ext uri="{FF2B5EF4-FFF2-40B4-BE49-F238E27FC236}">
                    <a16:creationId xmlns:a16="http://schemas.microsoft.com/office/drawing/2014/main" id="{FF1FA0AE-951F-1DEF-41CB-65E2DAB3AFCD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9AECDA84-F993-C397-1F06-EA665BDA992A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8" name="Text Box 3086">
                  <a:extLst>
                    <a:ext uri="{FF2B5EF4-FFF2-40B4-BE49-F238E27FC236}">
                      <a16:creationId xmlns:a16="http://schemas.microsoft.com/office/drawing/2014/main" id="{D86ABFCE-9FE6-154F-1184-0FB7F6315887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B07E3BF2-DE05-2838-8260-5CB34C3A1AFE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1" name="link">
                <a:extLst>
                  <a:ext uri="{FF2B5EF4-FFF2-40B4-BE49-F238E27FC236}">
                    <a16:creationId xmlns:a16="http://schemas.microsoft.com/office/drawing/2014/main" id="{018841D2-5857-7267-410E-D777BCABD9E6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742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7E8A7A95-0F43-218F-FF66-29DB6BE6ED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4A6472B6-EEE1-5BB4-EF97-7E476D1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856CA84A-7307-29D4-01B5-78078D9244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" name="FTU - orophayrnx">
              <a:extLst>
                <a:ext uri="{FF2B5EF4-FFF2-40B4-BE49-F238E27FC236}">
                  <a16:creationId xmlns:a16="http://schemas.microsoft.com/office/drawing/2014/main" id="{BD5ABC05-452B-96AF-BE06-4BE0E65D43D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729" name="FTU - orophayrnx">
                <a:extLst>
                  <a:ext uri="{FF2B5EF4-FFF2-40B4-BE49-F238E27FC236}">
                    <a16:creationId xmlns:a16="http://schemas.microsoft.com/office/drawing/2014/main" id="{7591016A-F049-F815-53F3-2CB72FEAB26B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0" name="dock">
                <a:extLst>
                  <a:ext uri="{FF2B5EF4-FFF2-40B4-BE49-F238E27FC236}">
                    <a16:creationId xmlns:a16="http://schemas.microsoft.com/office/drawing/2014/main" id="{BB36AF7F-EA19-F400-662E-9A1B7AA26A03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082FA91E-F11E-63F6-ADC5-99A6E3064FE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7" name="Text Box 3086">
                  <a:extLst>
                    <a:ext uri="{FF2B5EF4-FFF2-40B4-BE49-F238E27FC236}">
                      <a16:creationId xmlns:a16="http://schemas.microsoft.com/office/drawing/2014/main" id="{828E69A2-63CA-4E2B-B973-26D2C8424992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58C38AA2-9A7C-0610-7444-E383D8ADF915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1" name="link">
                <a:extLst>
                  <a:ext uri="{FF2B5EF4-FFF2-40B4-BE49-F238E27FC236}">
                    <a16:creationId xmlns:a16="http://schemas.microsoft.com/office/drawing/2014/main" id="{53F590E2-08B2-4930-3E6B-2F9F72123475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732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EF4D70C5-B7BA-99B3-4A51-65AE7DAC5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634A7F2F-8228-6981-A06A-8AF2D596BD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FE18BF6F-3C72-E26A-18B6-9406DBE139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3" name="FTU - laryngophayrnx">
              <a:extLst>
                <a:ext uri="{FF2B5EF4-FFF2-40B4-BE49-F238E27FC236}">
                  <a16:creationId xmlns:a16="http://schemas.microsoft.com/office/drawing/2014/main" id="{A7552C43-957A-5047-546F-696D4D6F1A0E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92" name="FTU - laryngophayrnx">
                <a:extLst>
                  <a:ext uri="{FF2B5EF4-FFF2-40B4-BE49-F238E27FC236}">
                    <a16:creationId xmlns:a16="http://schemas.microsoft.com/office/drawing/2014/main" id="{312043B3-24C2-BB24-C172-26ED69710663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07" name="Group 706">
                <a:extLst>
                  <a:ext uri="{FF2B5EF4-FFF2-40B4-BE49-F238E27FC236}">
                    <a16:creationId xmlns:a16="http://schemas.microsoft.com/office/drawing/2014/main" id="{B2D2EC54-B0CF-71A3-BCD2-C80D2B74FF3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722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961B8CC6-3183-369A-5700-4DB96C9B6F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2731">
                  <a:hlinkClick r:id="rId79"/>
                  <a:extLst>
                    <a:ext uri="{FF2B5EF4-FFF2-40B4-BE49-F238E27FC236}">
                      <a16:creationId xmlns:a16="http://schemas.microsoft.com/office/drawing/2014/main" id="{EF827404-0D18-EF86-6F01-3CB78F55B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FCAAEE32-3BF2-54B7-2BB6-CA1FA3260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18" name="dock">
                <a:extLst>
                  <a:ext uri="{FF2B5EF4-FFF2-40B4-BE49-F238E27FC236}">
                    <a16:creationId xmlns:a16="http://schemas.microsoft.com/office/drawing/2014/main" id="{DF6BA716-5D92-4DAF-5029-1EBAA5B8F14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22037869-F869-9A69-885B-8D66AE6D2316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2C322F99-462E-3590-967C-4BF854027C2A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957AB560-8CD9-496C-F489-7BD66A57E16C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4" name="dock - vascular">
              <a:extLst>
                <a:ext uri="{FF2B5EF4-FFF2-40B4-BE49-F238E27FC236}">
                  <a16:creationId xmlns:a16="http://schemas.microsoft.com/office/drawing/2014/main" id="{C65635FA-72B1-D301-2718-807992BA3D24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5" name="Text Box 3070">
                <a:extLst>
                  <a:ext uri="{FF2B5EF4-FFF2-40B4-BE49-F238E27FC236}">
                    <a16:creationId xmlns:a16="http://schemas.microsoft.com/office/drawing/2014/main" id="{F8F0D1FD-D450-BC3A-E45C-05C6A04F9D0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" name="Text Box 3036">
                <a:extLst>
                  <a:ext uri="{FF2B5EF4-FFF2-40B4-BE49-F238E27FC236}">
                    <a16:creationId xmlns:a16="http://schemas.microsoft.com/office/drawing/2014/main" id="{092EBC2D-A799-465A-A945-EE1506A11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3" name="organ group - ureter">
            <a:extLst>
              <a:ext uri="{FF2B5EF4-FFF2-40B4-BE49-F238E27FC236}">
                <a16:creationId xmlns:a16="http://schemas.microsoft.com/office/drawing/2014/main" id="{BCE91014-AD2B-8981-3ADE-03F41639A6FE}"/>
              </a:ext>
            </a:extLst>
          </p:cNvPr>
          <p:cNvGrpSpPr/>
          <p:nvPr/>
        </p:nvGrpSpPr>
        <p:grpSpPr>
          <a:xfrm>
            <a:off x="30280924" y="18098242"/>
            <a:ext cx="1440944" cy="843102"/>
            <a:chOff x="30286626" y="17396622"/>
            <a:chExt cx="1440944" cy="843102"/>
          </a:xfrm>
        </p:grpSpPr>
        <p:sp>
          <p:nvSpPr>
            <p:cNvPr id="34" name="organ - ureter">
              <a:extLst>
                <a:ext uri="{FF2B5EF4-FFF2-40B4-BE49-F238E27FC236}">
                  <a16:creationId xmlns:a16="http://schemas.microsoft.com/office/drawing/2014/main" id="{7EBFD373-F277-7079-D5B3-779A65519F17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FTU - proximal free ureter">
              <a:extLst>
                <a:ext uri="{FF2B5EF4-FFF2-40B4-BE49-F238E27FC236}">
                  <a16:creationId xmlns:a16="http://schemas.microsoft.com/office/drawing/2014/main" id="{856F10A8-EFB4-BD1E-F04F-BE54AD82268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02" name="FTU - proximal free ureter">
                <a:extLst>
                  <a:ext uri="{FF2B5EF4-FFF2-40B4-BE49-F238E27FC236}">
                    <a16:creationId xmlns:a16="http://schemas.microsoft.com/office/drawing/2014/main" id="{12A086C0-D6B0-CD1D-89FC-D4FC76C68D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" name="dock">
                <a:extLst>
                  <a:ext uri="{FF2B5EF4-FFF2-40B4-BE49-F238E27FC236}">
                    <a16:creationId xmlns:a16="http://schemas.microsoft.com/office/drawing/2014/main" id="{048D1260-2D58-B185-ECC4-518860A5D34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A9A6E32B-B06E-BA26-D907-4B5AE8585E5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" name="Text Box 3086">
                  <a:extLst>
                    <a:ext uri="{FF2B5EF4-FFF2-40B4-BE49-F238E27FC236}">
                      <a16:creationId xmlns:a16="http://schemas.microsoft.com/office/drawing/2014/main" id="{41608B74-356D-6AAE-9326-0337146C92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" name="Text Box 3086">
                  <a:extLst>
                    <a:ext uri="{FF2B5EF4-FFF2-40B4-BE49-F238E27FC236}">
                      <a16:creationId xmlns:a16="http://schemas.microsoft.com/office/drawing/2014/main" id="{7473CD20-E1D4-674F-28EE-93BC33D6C1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" name="link">
                <a:extLst>
                  <a:ext uri="{FF2B5EF4-FFF2-40B4-BE49-F238E27FC236}">
                    <a16:creationId xmlns:a16="http://schemas.microsoft.com/office/drawing/2014/main" id="{05718F28-F42A-A41E-C422-A0553795363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14" name="Star: 5 Points 589">
                  <a:hlinkClick r:id="rId80"/>
                  <a:extLst>
                    <a:ext uri="{FF2B5EF4-FFF2-40B4-BE49-F238E27FC236}">
                      <a16:creationId xmlns:a16="http://schemas.microsoft.com/office/drawing/2014/main" id="{39465F38-B980-508A-0B11-B9FCDF6FAC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Star: 5 Points 590">
                  <a:hlinkClick r:id="rId81"/>
                  <a:extLst>
                    <a:ext uri="{FF2B5EF4-FFF2-40B4-BE49-F238E27FC236}">
                      <a16:creationId xmlns:a16="http://schemas.microsoft.com/office/drawing/2014/main" id="{CD614599-BC44-548C-8869-BA9F1C2C2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Star: 5 Points 591">
                  <a:hlinkClick r:id="rId82"/>
                  <a:extLst>
                    <a:ext uri="{FF2B5EF4-FFF2-40B4-BE49-F238E27FC236}">
                      <a16:creationId xmlns:a16="http://schemas.microsoft.com/office/drawing/2014/main" id="{1415F8B8-86DA-3124-5F4A-107DF91A63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distal free ureter">
              <a:extLst>
                <a:ext uri="{FF2B5EF4-FFF2-40B4-BE49-F238E27FC236}">
                  <a16:creationId xmlns:a16="http://schemas.microsoft.com/office/drawing/2014/main" id="{19B456FF-0ED9-573B-6BBA-C141420ECFC9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35" name="FTU - distal free ureter">
                <a:extLst>
                  <a:ext uri="{FF2B5EF4-FFF2-40B4-BE49-F238E27FC236}">
                    <a16:creationId xmlns:a16="http://schemas.microsoft.com/office/drawing/2014/main" id="{C2D20F89-435F-CB89-1490-363BA09414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" name="dock">
                <a:extLst>
                  <a:ext uri="{FF2B5EF4-FFF2-40B4-BE49-F238E27FC236}">
                    <a16:creationId xmlns:a16="http://schemas.microsoft.com/office/drawing/2014/main" id="{95FCBCF7-1F25-80D5-0176-B7651509940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85" name="Text Box 3086">
                  <a:extLst>
                    <a:ext uri="{FF2B5EF4-FFF2-40B4-BE49-F238E27FC236}">
                      <a16:creationId xmlns:a16="http://schemas.microsoft.com/office/drawing/2014/main" id="{3A498FA9-FD50-D85E-F3B6-EF97645A8F9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6" name="Text Box 3086">
                  <a:extLst>
                    <a:ext uri="{FF2B5EF4-FFF2-40B4-BE49-F238E27FC236}">
                      <a16:creationId xmlns:a16="http://schemas.microsoft.com/office/drawing/2014/main" id="{5AFC0EDD-B078-1E8C-A7B3-E2393E2527E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Text Box 3086">
                  <a:extLst>
                    <a:ext uri="{FF2B5EF4-FFF2-40B4-BE49-F238E27FC236}">
                      <a16:creationId xmlns:a16="http://schemas.microsoft.com/office/drawing/2014/main" id="{8FE4FB60-9212-726F-C906-A54A4C57540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7" name="link">
                <a:extLst>
                  <a:ext uri="{FF2B5EF4-FFF2-40B4-BE49-F238E27FC236}">
                    <a16:creationId xmlns:a16="http://schemas.microsoft.com/office/drawing/2014/main" id="{9AF547EA-B337-60D9-2E06-98349F5F1FD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53" name="Star: 5 Points 577">
                  <a:hlinkClick r:id="rId80"/>
                  <a:extLst>
                    <a:ext uri="{FF2B5EF4-FFF2-40B4-BE49-F238E27FC236}">
                      <a16:creationId xmlns:a16="http://schemas.microsoft.com/office/drawing/2014/main" id="{6BB4F280-4D79-EFA5-E555-76B48D3EAE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Star: 5 Points 578">
                  <a:hlinkClick r:id="rId81"/>
                  <a:extLst>
                    <a:ext uri="{FF2B5EF4-FFF2-40B4-BE49-F238E27FC236}">
                      <a16:creationId xmlns:a16="http://schemas.microsoft.com/office/drawing/2014/main" id="{C95C83F4-CCF7-3C07-1B22-29F2DD1E59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Star: 5 Points 579">
                  <a:hlinkClick r:id="rId82"/>
                  <a:extLst>
                    <a:ext uri="{FF2B5EF4-FFF2-40B4-BE49-F238E27FC236}">
                      <a16:creationId xmlns:a16="http://schemas.microsoft.com/office/drawing/2014/main" id="{A495F2B6-EA21-0473-E612-216DE52387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intravesical ureter">
              <a:extLst>
                <a:ext uri="{FF2B5EF4-FFF2-40B4-BE49-F238E27FC236}">
                  <a16:creationId xmlns:a16="http://schemas.microsoft.com/office/drawing/2014/main" id="{B9C924C8-89A8-F9D9-9D18-899A7F67EC80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42" name="FTU - intravesical ureter">
                <a:extLst>
                  <a:ext uri="{FF2B5EF4-FFF2-40B4-BE49-F238E27FC236}">
                    <a16:creationId xmlns:a16="http://schemas.microsoft.com/office/drawing/2014/main" id="{DBAA24C1-C775-7FBB-574D-4DFE2C4264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" name="dock">
                <a:extLst>
                  <a:ext uri="{FF2B5EF4-FFF2-40B4-BE49-F238E27FC236}">
                    <a16:creationId xmlns:a16="http://schemas.microsoft.com/office/drawing/2014/main" id="{5D0906A6-0A94-0DC8-6A14-E2A86AD2A55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105" name="Text Box 3086">
                  <a:extLst>
                    <a:ext uri="{FF2B5EF4-FFF2-40B4-BE49-F238E27FC236}">
                      <a16:creationId xmlns:a16="http://schemas.microsoft.com/office/drawing/2014/main" id="{84E9CD80-16B2-6FB9-8F4F-07D3486D356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2286490E-4A71-BFD2-BDFC-E39569BFCB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7FB472A5-8698-EE8E-234A-5CEFA9CC5A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" name="link">
                <a:extLst>
                  <a:ext uri="{FF2B5EF4-FFF2-40B4-BE49-F238E27FC236}">
                    <a16:creationId xmlns:a16="http://schemas.microsoft.com/office/drawing/2014/main" id="{8939BD79-3596-97FB-0742-0655542064E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73" name="Star: 5 Points 565">
                  <a:hlinkClick r:id="rId80"/>
                  <a:extLst>
                    <a:ext uri="{FF2B5EF4-FFF2-40B4-BE49-F238E27FC236}">
                      <a16:creationId xmlns:a16="http://schemas.microsoft.com/office/drawing/2014/main" id="{F11820D6-A484-CA50-EA27-AA78B6D712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Star: 5 Points 566">
                  <a:hlinkClick r:id="rId81"/>
                  <a:extLst>
                    <a:ext uri="{FF2B5EF4-FFF2-40B4-BE49-F238E27FC236}">
                      <a16:creationId xmlns:a16="http://schemas.microsoft.com/office/drawing/2014/main" id="{43F476BE-67A9-F30B-F750-B7D1739B48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Star: 5 Points 567">
                  <a:hlinkClick r:id="rId82"/>
                  <a:extLst>
                    <a:ext uri="{FF2B5EF4-FFF2-40B4-BE49-F238E27FC236}">
                      <a16:creationId xmlns:a16="http://schemas.microsoft.com/office/drawing/2014/main" id="{9C226904-8AA8-10E4-E951-4D0600A4A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" name="organ group - bladder">
            <a:extLst>
              <a:ext uri="{FF2B5EF4-FFF2-40B4-BE49-F238E27FC236}">
                <a16:creationId xmlns:a16="http://schemas.microsoft.com/office/drawing/2014/main" id="{0F99DCEC-32E0-A678-CAE6-845CE4B0EAB6}"/>
              </a:ext>
            </a:extLst>
          </p:cNvPr>
          <p:cNvGrpSpPr/>
          <p:nvPr/>
        </p:nvGrpSpPr>
        <p:grpSpPr>
          <a:xfrm>
            <a:off x="30280924" y="18988187"/>
            <a:ext cx="1440944" cy="600624"/>
            <a:chOff x="30286626" y="18286567"/>
            <a:chExt cx="1440944" cy="600624"/>
          </a:xfrm>
        </p:grpSpPr>
        <p:sp>
          <p:nvSpPr>
            <p:cNvPr id="259" name="organ - bladder">
              <a:extLst>
                <a:ext uri="{FF2B5EF4-FFF2-40B4-BE49-F238E27FC236}">
                  <a16:creationId xmlns:a16="http://schemas.microsoft.com/office/drawing/2014/main" id="{DA36C9ED-47F1-09B5-ED86-FFEE802394E7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" name="FTU - bladder dome/fundus">
              <a:extLst>
                <a:ext uri="{FF2B5EF4-FFF2-40B4-BE49-F238E27FC236}">
                  <a16:creationId xmlns:a16="http://schemas.microsoft.com/office/drawing/2014/main" id="{456B985E-40DF-3F2C-A33D-1F391D4B4E6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1" name="FTU - bladder dome/fundus">
                <a:extLst>
                  <a:ext uri="{FF2B5EF4-FFF2-40B4-BE49-F238E27FC236}">
                    <a16:creationId xmlns:a16="http://schemas.microsoft.com/office/drawing/2014/main" id="{CEB89A92-6E6D-9D5A-DE6D-E649284F67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930EDC46-5265-A95B-31A6-F7CBD4BF5AD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2E58D877-731F-5299-447D-B873025CFB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158BB336-D325-8C93-1EBA-3F7BD799E2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7E1F0436-5BD5-084C-74BC-FEFA08B109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D7C1CCC0-0600-80FF-29B3-5193FBA70E5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4" name="Star: 5 Points 552">
                  <a:hlinkClick r:id="rId83"/>
                  <a:extLst>
                    <a:ext uri="{FF2B5EF4-FFF2-40B4-BE49-F238E27FC236}">
                      <a16:creationId xmlns:a16="http://schemas.microsoft.com/office/drawing/2014/main" id="{A6FCAA9C-FE55-8EBA-175F-0481EE4FB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553">
                  <a:hlinkClick r:id="rId84"/>
                  <a:extLst>
                    <a:ext uri="{FF2B5EF4-FFF2-40B4-BE49-F238E27FC236}">
                      <a16:creationId xmlns:a16="http://schemas.microsoft.com/office/drawing/2014/main" id="{73D0334D-A21B-CEE2-D989-92890EC61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554">
                  <a:hlinkClick r:id="rId82"/>
                  <a:extLst>
                    <a:ext uri="{FF2B5EF4-FFF2-40B4-BE49-F238E27FC236}">
                      <a16:creationId xmlns:a16="http://schemas.microsoft.com/office/drawing/2014/main" id="{05D97CAD-0349-8A66-A5EA-A82A5944AB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FTU - bladder neck (trigone)">
              <a:extLst>
                <a:ext uri="{FF2B5EF4-FFF2-40B4-BE49-F238E27FC236}">
                  <a16:creationId xmlns:a16="http://schemas.microsoft.com/office/drawing/2014/main" id="{C9D7E0BB-4930-DB2E-F7B0-B75DCFCB40AF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82" name="FTU - bladder neck (trigone)">
                <a:extLst>
                  <a:ext uri="{FF2B5EF4-FFF2-40B4-BE49-F238E27FC236}">
                    <a16:creationId xmlns:a16="http://schemas.microsoft.com/office/drawing/2014/main" id="{A4079781-02D3-16B3-98CD-175F19E93C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23FCC361-78CF-8F75-2965-9C19F59E77D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5A7ABC41-C509-B013-51C7-A673BF2AFDF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CDD68A05-F0F7-6C59-01DE-7239B09702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EBF41B10-A987-1A26-1DCF-F75439E5F8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BD2B5378-F291-5A19-6633-0CF5F8E02F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09" name="Star: 5 Points 543">
                  <a:hlinkClick r:id="rId83"/>
                  <a:extLst>
                    <a:ext uri="{FF2B5EF4-FFF2-40B4-BE49-F238E27FC236}">
                      <a16:creationId xmlns:a16="http://schemas.microsoft.com/office/drawing/2014/main" id="{CC0F9A1F-1B57-BB24-5EBD-96B11792D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44">
                  <a:hlinkClick r:id="rId84"/>
                  <a:extLst>
                    <a:ext uri="{FF2B5EF4-FFF2-40B4-BE49-F238E27FC236}">
                      <a16:creationId xmlns:a16="http://schemas.microsoft.com/office/drawing/2014/main" id="{7F0F5AF0-A133-C24B-4AD1-B4D5AFFEE8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545">
                  <a:hlinkClick r:id="rId82"/>
                  <a:extLst>
                    <a:ext uri="{FF2B5EF4-FFF2-40B4-BE49-F238E27FC236}">
                      <a16:creationId xmlns:a16="http://schemas.microsoft.com/office/drawing/2014/main" id="{DBFFFE9F-0EAB-A803-7F76-1F29F67CB4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41" name="organ group - urethra">
            <a:extLst>
              <a:ext uri="{FF2B5EF4-FFF2-40B4-BE49-F238E27FC236}">
                <a16:creationId xmlns:a16="http://schemas.microsoft.com/office/drawing/2014/main" id="{DEB0CE36-1866-C785-54C2-D7338D9A9365}"/>
              </a:ext>
            </a:extLst>
          </p:cNvPr>
          <p:cNvGrpSpPr/>
          <p:nvPr/>
        </p:nvGrpSpPr>
        <p:grpSpPr>
          <a:xfrm>
            <a:off x="30280926" y="19648427"/>
            <a:ext cx="1440944" cy="375754"/>
            <a:chOff x="30286628" y="18946807"/>
            <a:chExt cx="1440944" cy="375754"/>
          </a:xfrm>
        </p:grpSpPr>
        <p:sp>
          <p:nvSpPr>
            <p:cNvPr id="1252" name="organ - urethra">
              <a:extLst>
                <a:ext uri="{FF2B5EF4-FFF2-40B4-BE49-F238E27FC236}">
                  <a16:creationId xmlns:a16="http://schemas.microsoft.com/office/drawing/2014/main" id="{52E9D96A-6185-527C-34D2-BAE914609E9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57" name="FTU - sphinctered urethra">
              <a:extLst>
                <a:ext uri="{FF2B5EF4-FFF2-40B4-BE49-F238E27FC236}">
                  <a16:creationId xmlns:a16="http://schemas.microsoft.com/office/drawing/2014/main" id="{293B108B-5D26-2CEC-7E91-6DEBC41F4299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258" name="FTU - sphinctered urethra">
                <a:extLst>
                  <a:ext uri="{FF2B5EF4-FFF2-40B4-BE49-F238E27FC236}">
                    <a16:creationId xmlns:a16="http://schemas.microsoft.com/office/drawing/2014/main" id="{9BACF1B6-5050-6242-9880-104568AE9F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59" name="dock">
                <a:extLst>
                  <a:ext uri="{FF2B5EF4-FFF2-40B4-BE49-F238E27FC236}">
                    <a16:creationId xmlns:a16="http://schemas.microsoft.com/office/drawing/2014/main" id="{FDCACEE0-A673-C974-88F3-5920895C546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BBED0F11-4A9E-E2A0-B571-C0F65F8CF27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7" name="Text Box 3086">
                  <a:extLst>
                    <a:ext uri="{FF2B5EF4-FFF2-40B4-BE49-F238E27FC236}">
                      <a16:creationId xmlns:a16="http://schemas.microsoft.com/office/drawing/2014/main" id="{20209E3D-10D1-45DA-724A-7AF7AFA380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8" name="Text Box 3086">
                  <a:extLst>
                    <a:ext uri="{FF2B5EF4-FFF2-40B4-BE49-F238E27FC236}">
                      <a16:creationId xmlns:a16="http://schemas.microsoft.com/office/drawing/2014/main" id="{F36BD401-9163-1448-7C60-211BF2314A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0" name="link">
                <a:extLst>
                  <a:ext uri="{FF2B5EF4-FFF2-40B4-BE49-F238E27FC236}">
                    <a16:creationId xmlns:a16="http://schemas.microsoft.com/office/drawing/2014/main" id="{4D07F329-58A1-24B4-24F7-56FCBC94D80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261" name="Star: 5 Points 530">
                  <a:hlinkClick r:id="rId70"/>
                  <a:extLst>
                    <a:ext uri="{FF2B5EF4-FFF2-40B4-BE49-F238E27FC236}">
                      <a16:creationId xmlns:a16="http://schemas.microsoft.com/office/drawing/2014/main" id="{597F1C29-D686-EE4B-587B-8C7675DC0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" name="Star: 5 Points 531">
                  <a:hlinkClick r:id="rId85"/>
                  <a:extLst>
                    <a:ext uri="{FF2B5EF4-FFF2-40B4-BE49-F238E27FC236}">
                      <a16:creationId xmlns:a16="http://schemas.microsoft.com/office/drawing/2014/main" id="{7CF707E6-F7A6-EEB1-CC54-E1866287C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" name="Star: 5 Points 532">
                  <a:hlinkClick r:id="rId82"/>
                  <a:extLst>
                    <a:ext uri="{FF2B5EF4-FFF2-40B4-BE49-F238E27FC236}">
                      <a16:creationId xmlns:a16="http://schemas.microsoft.com/office/drawing/2014/main" id="{BFD388CC-4620-0D82-8C4B-CC1FECC58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98" name="organ - liver">
            <a:extLst>
              <a:ext uri="{FF2B5EF4-FFF2-40B4-BE49-F238E27FC236}">
                <a16:creationId xmlns:a16="http://schemas.microsoft.com/office/drawing/2014/main" id="{C8A67E46-D7D6-2D55-3D28-7D97C78A6FA9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6399" name="organ - liver">
              <a:extLst>
                <a:ext uri="{FF2B5EF4-FFF2-40B4-BE49-F238E27FC236}">
                  <a16:creationId xmlns:a16="http://schemas.microsoft.com/office/drawing/2014/main" id="{EA9AE6A4-848F-F670-E7F3-5892906518C2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6400" name="FTU - interlobular bile duct">
              <a:extLst>
                <a:ext uri="{FF2B5EF4-FFF2-40B4-BE49-F238E27FC236}">
                  <a16:creationId xmlns:a16="http://schemas.microsoft.com/office/drawing/2014/main" id="{D24CFCFE-5438-52DB-0F68-55241841543C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6506" name="FTU - interlobular bile duct">
                <a:extLst>
                  <a:ext uri="{FF2B5EF4-FFF2-40B4-BE49-F238E27FC236}">
                    <a16:creationId xmlns:a16="http://schemas.microsoft.com/office/drawing/2014/main" id="{66420BF1-1787-610E-88EA-D1FBBF74BF5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7" name="dock">
                <a:extLst>
                  <a:ext uri="{FF2B5EF4-FFF2-40B4-BE49-F238E27FC236}">
                    <a16:creationId xmlns:a16="http://schemas.microsoft.com/office/drawing/2014/main" id="{6DF1AE06-3CA0-04F3-B52D-42A37AEF54BD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514" name="Text Box 3086">
                  <a:extLst>
                    <a:ext uri="{FF2B5EF4-FFF2-40B4-BE49-F238E27FC236}">
                      <a16:creationId xmlns:a16="http://schemas.microsoft.com/office/drawing/2014/main" id="{F5D4B772-2FF7-AC29-D4AC-D47269D3CC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5" name="Text Box 3086">
                  <a:extLst>
                    <a:ext uri="{FF2B5EF4-FFF2-40B4-BE49-F238E27FC236}">
                      <a16:creationId xmlns:a16="http://schemas.microsoft.com/office/drawing/2014/main" id="{3EAECC0D-CDB7-D790-7240-28720EFCFE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86">
                  <a:extLst>
                    <a:ext uri="{FF2B5EF4-FFF2-40B4-BE49-F238E27FC236}">
                      <a16:creationId xmlns:a16="http://schemas.microsoft.com/office/drawing/2014/main" id="{EA7BE862-656A-8968-1D91-DCEFB41582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8" name="link">
                <a:extLst>
                  <a:ext uri="{FF2B5EF4-FFF2-40B4-BE49-F238E27FC236}">
                    <a16:creationId xmlns:a16="http://schemas.microsoft.com/office/drawing/2014/main" id="{DC0ABA68-5301-1AD1-9EEC-D710C50CDF83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509" name="Star: 5 Points 1913">
                  <a:hlinkClick r:id="rId86"/>
                  <a:extLst>
                    <a:ext uri="{FF2B5EF4-FFF2-40B4-BE49-F238E27FC236}">
                      <a16:creationId xmlns:a16="http://schemas.microsoft.com/office/drawing/2014/main" id="{643A2FE3-A364-DBA2-FE9E-5E8FB3DD66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2" name="Star: 5 Points 1914">
                  <a:hlinkClick r:id="rId14"/>
                  <a:extLst>
                    <a:ext uri="{FF2B5EF4-FFF2-40B4-BE49-F238E27FC236}">
                      <a16:creationId xmlns:a16="http://schemas.microsoft.com/office/drawing/2014/main" id="{9431F0DB-D8FA-E493-51A0-C0F7A7B47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3" name="Star: 5 Points 1915">
                  <a:hlinkClick r:id="rId12"/>
                  <a:extLst>
                    <a:ext uri="{FF2B5EF4-FFF2-40B4-BE49-F238E27FC236}">
                      <a16:creationId xmlns:a16="http://schemas.microsoft.com/office/drawing/2014/main" id="{2C9241F8-32C2-EE05-AA11-54CC361978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1" name="FTU - intrahepatic duct">
              <a:extLst>
                <a:ext uri="{FF2B5EF4-FFF2-40B4-BE49-F238E27FC236}">
                  <a16:creationId xmlns:a16="http://schemas.microsoft.com/office/drawing/2014/main" id="{D32A7082-DDFB-FD8C-C80A-8A33552916B6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6491" name="FTU - intrahepatic duct">
                <a:extLst>
                  <a:ext uri="{FF2B5EF4-FFF2-40B4-BE49-F238E27FC236}">
                    <a16:creationId xmlns:a16="http://schemas.microsoft.com/office/drawing/2014/main" id="{BC80BB28-57C1-8E29-0766-62086CD8180D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56440E8D-5E32-0EC9-8E74-85C573AACC12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EE94CD4E-835A-3170-2C75-D156A7C8D9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C663C909-608B-59BC-6014-8BF04C5FB3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9F525130-FE5C-689B-C00E-435CCED5D90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B9B2F297-B1A0-EEC0-75CD-B9F36C89E630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496" name="Star: 5 Points 1926">
                  <a:hlinkClick r:id="rId87"/>
                  <a:extLst>
                    <a:ext uri="{FF2B5EF4-FFF2-40B4-BE49-F238E27FC236}">
                      <a16:creationId xmlns:a16="http://schemas.microsoft.com/office/drawing/2014/main" id="{9EADA7BB-F87C-0CF4-0784-13B8197455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97" name="Star: 5 Points 1927">
                  <a:hlinkClick r:id="rId14"/>
                  <a:extLst>
                    <a:ext uri="{FF2B5EF4-FFF2-40B4-BE49-F238E27FC236}">
                      <a16:creationId xmlns:a16="http://schemas.microsoft.com/office/drawing/2014/main" id="{2BD4000C-1329-572D-CEF3-DE5F94E73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0" name="Star: 5 Points 1928">
                  <a:hlinkClick r:id="rId12"/>
                  <a:extLst>
                    <a:ext uri="{FF2B5EF4-FFF2-40B4-BE49-F238E27FC236}">
                      <a16:creationId xmlns:a16="http://schemas.microsoft.com/office/drawing/2014/main" id="{34AFEE51-8065-59BD-58C9-9A37A5513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4" name="FTU - perilobular bile duct">
              <a:extLst>
                <a:ext uri="{FF2B5EF4-FFF2-40B4-BE49-F238E27FC236}">
                  <a16:creationId xmlns:a16="http://schemas.microsoft.com/office/drawing/2014/main" id="{AD4D9A7E-E495-9FD0-A83A-E6A67338DAA4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6478" name="FTU - perilobular bile duct">
                <a:extLst>
                  <a:ext uri="{FF2B5EF4-FFF2-40B4-BE49-F238E27FC236}">
                    <a16:creationId xmlns:a16="http://schemas.microsoft.com/office/drawing/2014/main" id="{90BA4163-950F-3746-5306-EC75AE7DE8A0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9" name="dock">
                <a:extLst>
                  <a:ext uri="{FF2B5EF4-FFF2-40B4-BE49-F238E27FC236}">
                    <a16:creationId xmlns:a16="http://schemas.microsoft.com/office/drawing/2014/main" id="{879E94CF-3447-7250-FF8C-DDBAEAC76EBC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A68C824F-0FAC-62CD-8D73-2611C3B1C8E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F7730120-B015-7FE6-04C6-E504F62AB3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4C622B7E-97F8-7E29-DA57-A5D078CE47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2" name="link">
                <a:extLst>
                  <a:ext uri="{FF2B5EF4-FFF2-40B4-BE49-F238E27FC236}">
                    <a16:creationId xmlns:a16="http://schemas.microsoft.com/office/drawing/2014/main" id="{0173F467-F329-725F-34C2-3D215323821F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483" name="Star: 5 Points 1939">
                  <a:hlinkClick r:id="rId88"/>
                  <a:extLst>
                    <a:ext uri="{FF2B5EF4-FFF2-40B4-BE49-F238E27FC236}">
                      <a16:creationId xmlns:a16="http://schemas.microsoft.com/office/drawing/2014/main" id="{97419EAF-66E6-50BE-4A82-AF0A2A831B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84" name="Star: 5 Points 1940">
                  <a:hlinkClick r:id="rId14"/>
                  <a:extLst>
                    <a:ext uri="{FF2B5EF4-FFF2-40B4-BE49-F238E27FC236}">
                      <a16:creationId xmlns:a16="http://schemas.microsoft.com/office/drawing/2014/main" id="{F6BCBE76-81F1-5B55-0B20-07D2157C63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85" name="Star: 5 Points 1941">
                  <a:hlinkClick r:id="rId12"/>
                  <a:extLst>
                    <a:ext uri="{FF2B5EF4-FFF2-40B4-BE49-F238E27FC236}">
                      <a16:creationId xmlns:a16="http://schemas.microsoft.com/office/drawing/2014/main" id="{79E34283-6774-B68F-B0DE-E586E16461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5" name="FTU - terminal bile duct">
              <a:extLst>
                <a:ext uri="{FF2B5EF4-FFF2-40B4-BE49-F238E27FC236}">
                  <a16:creationId xmlns:a16="http://schemas.microsoft.com/office/drawing/2014/main" id="{8F9982E3-478D-63B1-8301-ACC0F626708D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6453" name="FTU - terminal bile duct">
                <a:extLst>
                  <a:ext uri="{FF2B5EF4-FFF2-40B4-BE49-F238E27FC236}">
                    <a16:creationId xmlns:a16="http://schemas.microsoft.com/office/drawing/2014/main" id="{3092773D-6AA8-4354-F4E5-335620E9412B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54" name="dock">
                <a:extLst>
                  <a:ext uri="{FF2B5EF4-FFF2-40B4-BE49-F238E27FC236}">
                    <a16:creationId xmlns:a16="http://schemas.microsoft.com/office/drawing/2014/main" id="{5E1C3600-CDB6-E824-BF8C-456788647809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75A979B2-17DE-B213-9008-F3316D2572F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96983D88-2560-3EA9-0FAA-06F24A1B8E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7" name="Text Box 3086">
                  <a:extLst>
                    <a:ext uri="{FF2B5EF4-FFF2-40B4-BE49-F238E27FC236}">
                      <a16:creationId xmlns:a16="http://schemas.microsoft.com/office/drawing/2014/main" id="{1436FC43-C579-BBB6-D834-1446972D2C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55" name="link">
                <a:extLst>
                  <a:ext uri="{FF2B5EF4-FFF2-40B4-BE49-F238E27FC236}">
                    <a16:creationId xmlns:a16="http://schemas.microsoft.com/office/drawing/2014/main" id="{C74BCAE4-88EF-D6D5-9BA5-D377F3BC1F46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6470" name="Star: 5 Points 1952">
                  <a:hlinkClick r:id="rId88"/>
                  <a:extLst>
                    <a:ext uri="{FF2B5EF4-FFF2-40B4-BE49-F238E27FC236}">
                      <a16:creationId xmlns:a16="http://schemas.microsoft.com/office/drawing/2014/main" id="{46B20BE2-4DA4-966A-AAB8-D4E0E7D918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1" name="Star: 5 Points 1953">
                  <a:hlinkClick r:id="rId14"/>
                  <a:extLst>
                    <a:ext uri="{FF2B5EF4-FFF2-40B4-BE49-F238E27FC236}">
                      <a16:creationId xmlns:a16="http://schemas.microsoft.com/office/drawing/2014/main" id="{568819A3-5A96-6B60-07DB-1CDCC17E05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2" name="Star: 5 Points 1954">
                  <a:hlinkClick r:id="rId12"/>
                  <a:extLst>
                    <a:ext uri="{FF2B5EF4-FFF2-40B4-BE49-F238E27FC236}">
                      <a16:creationId xmlns:a16="http://schemas.microsoft.com/office/drawing/2014/main" id="{3AAFF553-2F4A-F4F1-7109-E01CD413D1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6" name="FTU - canal of Hering">
              <a:extLst>
                <a:ext uri="{FF2B5EF4-FFF2-40B4-BE49-F238E27FC236}">
                  <a16:creationId xmlns:a16="http://schemas.microsoft.com/office/drawing/2014/main" id="{6E97EA79-0A70-2251-4C37-00C13A99550E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6440" name="FTU - canal of Hering">
                <a:extLst>
                  <a:ext uri="{FF2B5EF4-FFF2-40B4-BE49-F238E27FC236}">
                    <a16:creationId xmlns:a16="http://schemas.microsoft.com/office/drawing/2014/main" id="{EDB7D707-F194-0829-C2F0-6A5797A926CD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1" name="dock">
                <a:extLst>
                  <a:ext uri="{FF2B5EF4-FFF2-40B4-BE49-F238E27FC236}">
                    <a16:creationId xmlns:a16="http://schemas.microsoft.com/office/drawing/2014/main" id="{595B7A18-0A5B-0CD0-1D90-F912AA941D3E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6448" name="Text Box 3086">
                  <a:extLst>
                    <a:ext uri="{FF2B5EF4-FFF2-40B4-BE49-F238E27FC236}">
                      <a16:creationId xmlns:a16="http://schemas.microsoft.com/office/drawing/2014/main" id="{4E11886C-4E84-1EEA-EB50-45A6BC78AB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9" name="Text Box 3086">
                  <a:extLst>
                    <a:ext uri="{FF2B5EF4-FFF2-40B4-BE49-F238E27FC236}">
                      <a16:creationId xmlns:a16="http://schemas.microsoft.com/office/drawing/2014/main" id="{E75A2746-0823-D7CD-5306-C54F77B81F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2" name="Text Box 3086">
                  <a:extLst>
                    <a:ext uri="{FF2B5EF4-FFF2-40B4-BE49-F238E27FC236}">
                      <a16:creationId xmlns:a16="http://schemas.microsoft.com/office/drawing/2014/main" id="{5B6DCC0C-9DCD-B2B1-3025-4545A77FF8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2" name="link">
                <a:extLst>
                  <a:ext uri="{FF2B5EF4-FFF2-40B4-BE49-F238E27FC236}">
                    <a16:creationId xmlns:a16="http://schemas.microsoft.com/office/drawing/2014/main" id="{D71E3B4F-B41B-14B3-A437-AB56559F95A3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6443" name="Star: 5 Points 1965">
                  <a:hlinkClick r:id="rId89"/>
                  <a:extLst>
                    <a:ext uri="{FF2B5EF4-FFF2-40B4-BE49-F238E27FC236}">
                      <a16:creationId xmlns:a16="http://schemas.microsoft.com/office/drawing/2014/main" id="{8C7DF81A-A8CC-00D9-3815-91F256CC15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6" name="Star: 5 Points 1966">
                  <a:hlinkClick r:id="rId14"/>
                  <a:extLst>
                    <a:ext uri="{FF2B5EF4-FFF2-40B4-BE49-F238E27FC236}">
                      <a16:creationId xmlns:a16="http://schemas.microsoft.com/office/drawing/2014/main" id="{999E5746-9478-AF1D-7A29-89C204401E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7" name="Star: 5 Points 1967">
                  <a:hlinkClick r:id="rId12"/>
                  <a:extLst>
                    <a:ext uri="{FF2B5EF4-FFF2-40B4-BE49-F238E27FC236}">
                      <a16:creationId xmlns:a16="http://schemas.microsoft.com/office/drawing/2014/main" id="{D71B0AAD-1A43-AA7F-FA4F-30CE2905BE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7" name="FTU - biliary canaliculus ">
              <a:extLst>
                <a:ext uri="{FF2B5EF4-FFF2-40B4-BE49-F238E27FC236}">
                  <a16:creationId xmlns:a16="http://schemas.microsoft.com/office/drawing/2014/main" id="{0635A546-7536-DF5A-21E8-16385940CCCB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6425" name="FTU - biliary canaliculus ">
                <a:extLst>
                  <a:ext uri="{FF2B5EF4-FFF2-40B4-BE49-F238E27FC236}">
                    <a16:creationId xmlns:a16="http://schemas.microsoft.com/office/drawing/2014/main" id="{732C1E27-E255-694E-E5FB-6453DE350D69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28" name="dock">
                <a:extLst>
                  <a:ext uri="{FF2B5EF4-FFF2-40B4-BE49-F238E27FC236}">
                    <a16:creationId xmlns:a16="http://schemas.microsoft.com/office/drawing/2014/main" id="{01A7E856-97CF-10AD-0FB9-28B01A206486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6435" name="Text Box 3086">
                  <a:extLst>
                    <a:ext uri="{FF2B5EF4-FFF2-40B4-BE49-F238E27FC236}">
                      <a16:creationId xmlns:a16="http://schemas.microsoft.com/office/drawing/2014/main" id="{FDF9354B-D4C1-CAE0-DA1D-15667CC53F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6" name="Text Box 3086">
                  <a:extLst>
                    <a:ext uri="{FF2B5EF4-FFF2-40B4-BE49-F238E27FC236}">
                      <a16:creationId xmlns:a16="http://schemas.microsoft.com/office/drawing/2014/main" id="{FFD1CA12-ED52-6181-DEBA-4C036F62FC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7" name="Text Box 3086">
                  <a:extLst>
                    <a:ext uri="{FF2B5EF4-FFF2-40B4-BE49-F238E27FC236}">
                      <a16:creationId xmlns:a16="http://schemas.microsoft.com/office/drawing/2014/main" id="{CFFFFE31-2BD7-B7A7-E2B9-D9555E9CBB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9" name="link">
                <a:extLst>
                  <a:ext uri="{FF2B5EF4-FFF2-40B4-BE49-F238E27FC236}">
                    <a16:creationId xmlns:a16="http://schemas.microsoft.com/office/drawing/2014/main" id="{C8F8F729-5F49-E2B3-C896-4D78FF71ADE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6430" name="Star: 5 Points 1978">
                  <a:hlinkClick r:id="rId90"/>
                  <a:extLst>
                    <a:ext uri="{FF2B5EF4-FFF2-40B4-BE49-F238E27FC236}">
                      <a16:creationId xmlns:a16="http://schemas.microsoft.com/office/drawing/2014/main" id="{771B14DB-C3F1-C1F0-BAE7-C3C704E432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1" name="Star: 5 Points 1979">
                  <a:hlinkClick r:id="rId14"/>
                  <a:extLst>
                    <a:ext uri="{FF2B5EF4-FFF2-40B4-BE49-F238E27FC236}">
                      <a16:creationId xmlns:a16="http://schemas.microsoft.com/office/drawing/2014/main" id="{8ED1A7A2-61D3-06BC-7B08-AE794680DD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4" name="Star: 5 Points 1980">
                  <a:hlinkClick r:id="rId12"/>
                  <a:extLst>
                    <a:ext uri="{FF2B5EF4-FFF2-40B4-BE49-F238E27FC236}">
                      <a16:creationId xmlns:a16="http://schemas.microsoft.com/office/drawing/2014/main" id="{3D08AC3E-BD83-96A0-C18C-A9F1A5A54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0" name="dock - vascular">
              <a:extLst>
                <a:ext uri="{FF2B5EF4-FFF2-40B4-BE49-F238E27FC236}">
                  <a16:creationId xmlns:a16="http://schemas.microsoft.com/office/drawing/2014/main" id="{8FE830A1-3B55-A0B1-44C7-ACDF1372F1DC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6423" name="Text Box 3070">
                <a:extLst>
                  <a:ext uri="{FF2B5EF4-FFF2-40B4-BE49-F238E27FC236}">
                    <a16:creationId xmlns:a16="http://schemas.microsoft.com/office/drawing/2014/main" id="{3F4B05B4-E2A7-9ED5-480B-15209338896F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648CB763-E23B-9432-F69A-3949020DF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FTU - lobule">
              <a:extLst>
                <a:ext uri="{FF2B5EF4-FFF2-40B4-BE49-F238E27FC236}">
                  <a16:creationId xmlns:a16="http://schemas.microsoft.com/office/drawing/2014/main" id="{FA3A2F8C-F0A6-879B-FBF0-1B83CF3D960B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6412" name="FTU - lobule">
                <a:extLst>
                  <a:ext uri="{FF2B5EF4-FFF2-40B4-BE49-F238E27FC236}">
                    <a16:creationId xmlns:a16="http://schemas.microsoft.com/office/drawing/2014/main" id="{4C9E2C10-B504-22DE-9840-E7952AFF5010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Star: 5 Points 1978">
                <a:hlinkClick r:id="rId90"/>
                <a:extLst>
                  <a:ext uri="{FF2B5EF4-FFF2-40B4-BE49-F238E27FC236}">
                    <a16:creationId xmlns:a16="http://schemas.microsoft.com/office/drawing/2014/main" id="{28CC0DDC-4DC4-5779-84C8-7CC96A6F1D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6" name="Star: 5 Points 1979">
                <a:hlinkClick r:id="rId14"/>
                <a:extLst>
                  <a:ext uri="{FF2B5EF4-FFF2-40B4-BE49-F238E27FC236}">
                    <a16:creationId xmlns:a16="http://schemas.microsoft.com/office/drawing/2014/main" id="{5CFDB16B-D231-5683-5710-D20E17927C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7" name="Star: 5 Points 1980">
                <a:hlinkClick r:id="rId12"/>
                <a:extLst>
                  <a:ext uri="{FF2B5EF4-FFF2-40B4-BE49-F238E27FC236}">
                    <a16:creationId xmlns:a16="http://schemas.microsoft.com/office/drawing/2014/main" id="{7F3D29FA-892D-4830-2D59-0B70A7F114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8" name="Text Box 3086">
                <a:extLst>
                  <a:ext uri="{FF2B5EF4-FFF2-40B4-BE49-F238E27FC236}">
                    <a16:creationId xmlns:a16="http://schemas.microsoft.com/office/drawing/2014/main" id="{B7FEE3F4-4197-CB7E-1399-D7CD38D1D2F9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9" name="Text Box 3086">
                <a:extLst>
                  <a:ext uri="{FF2B5EF4-FFF2-40B4-BE49-F238E27FC236}">
                    <a16:creationId xmlns:a16="http://schemas.microsoft.com/office/drawing/2014/main" id="{53FB33B2-7EE4-370B-0291-38259BF20DD5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2" name="Text Box 3086">
                <a:extLst>
                  <a:ext uri="{FF2B5EF4-FFF2-40B4-BE49-F238E27FC236}">
                    <a16:creationId xmlns:a16="http://schemas.microsoft.com/office/drawing/2014/main" id="{C7632B8F-75B1-7171-84B4-6355DC46E068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19" name="organ group - lower GI tract">
            <a:extLst>
              <a:ext uri="{FF2B5EF4-FFF2-40B4-BE49-F238E27FC236}">
                <a16:creationId xmlns:a16="http://schemas.microsoft.com/office/drawing/2014/main" id="{D631333B-D88E-1B5A-995A-193A654A1431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6520" name="organ - lower GI tract">
              <a:extLst>
                <a:ext uri="{FF2B5EF4-FFF2-40B4-BE49-F238E27FC236}">
                  <a16:creationId xmlns:a16="http://schemas.microsoft.com/office/drawing/2014/main" id="{1D64B7FD-673A-8B92-C08B-1341B3BD0CD6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6521" name="FTU - post-ampullary duodenum">
              <a:extLst>
                <a:ext uri="{FF2B5EF4-FFF2-40B4-BE49-F238E27FC236}">
                  <a16:creationId xmlns:a16="http://schemas.microsoft.com/office/drawing/2014/main" id="{A7560914-B01A-7A3E-9FD5-5F334A054040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6646" name="FTU - post-ampullary duodenum">
                <a:extLst>
                  <a:ext uri="{FF2B5EF4-FFF2-40B4-BE49-F238E27FC236}">
                    <a16:creationId xmlns:a16="http://schemas.microsoft.com/office/drawing/2014/main" id="{66E42255-A3FC-3408-854F-CB7506F16281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9" name="dock">
                <a:extLst>
                  <a:ext uri="{FF2B5EF4-FFF2-40B4-BE49-F238E27FC236}">
                    <a16:creationId xmlns:a16="http://schemas.microsoft.com/office/drawing/2014/main" id="{65E50BBF-5DF9-43EC-50AA-CAE1E31CBCB5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111" name="Text Box 3086">
                  <a:extLst>
                    <a:ext uri="{FF2B5EF4-FFF2-40B4-BE49-F238E27FC236}">
                      <a16:creationId xmlns:a16="http://schemas.microsoft.com/office/drawing/2014/main" id="{75EB0761-1034-C979-3CE8-984761E3BE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6" name="Text Box 3086">
                  <a:extLst>
                    <a:ext uri="{FF2B5EF4-FFF2-40B4-BE49-F238E27FC236}">
                      <a16:creationId xmlns:a16="http://schemas.microsoft.com/office/drawing/2014/main" id="{A2807320-6548-0892-490C-009E5FEFB0E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7" name="Text Box 3086">
                  <a:extLst>
                    <a:ext uri="{FF2B5EF4-FFF2-40B4-BE49-F238E27FC236}">
                      <a16:creationId xmlns:a16="http://schemas.microsoft.com/office/drawing/2014/main" id="{9FEE206C-5927-332F-383F-DB4A032E6D8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0" name="link">
                <a:extLst>
                  <a:ext uri="{FF2B5EF4-FFF2-40B4-BE49-F238E27FC236}">
                    <a16:creationId xmlns:a16="http://schemas.microsoft.com/office/drawing/2014/main" id="{798B9B5B-4472-3832-9B5F-F3E39DFB081B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6651" name="Star: 5 Points 1992">
                  <a:hlinkClick r:id="rId17"/>
                  <a:extLst>
                    <a:ext uri="{FF2B5EF4-FFF2-40B4-BE49-F238E27FC236}">
                      <a16:creationId xmlns:a16="http://schemas.microsoft.com/office/drawing/2014/main" id="{674FFF31-DEC9-132C-EFD0-A211F0B63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2" name="Star: 5 Points 1993">
                  <a:hlinkClick r:id="rId18"/>
                  <a:extLst>
                    <a:ext uri="{FF2B5EF4-FFF2-40B4-BE49-F238E27FC236}">
                      <a16:creationId xmlns:a16="http://schemas.microsoft.com/office/drawing/2014/main" id="{F77357BB-6BCB-901F-B4BE-91EA58AE7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5" name="Star: 5 Points 1994">
                  <a:hlinkClick r:id="rId12"/>
                  <a:extLst>
                    <a:ext uri="{FF2B5EF4-FFF2-40B4-BE49-F238E27FC236}">
                      <a16:creationId xmlns:a16="http://schemas.microsoft.com/office/drawing/2014/main" id="{EA0BDF36-2DA8-24CD-0049-E6A69F28ED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4" name="FTU - jejunum">
              <a:extLst>
                <a:ext uri="{FF2B5EF4-FFF2-40B4-BE49-F238E27FC236}">
                  <a16:creationId xmlns:a16="http://schemas.microsoft.com/office/drawing/2014/main" id="{A240E8B1-F8A2-03CE-33E0-5CEA64E87467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6633" name="FTU - jejunum">
                <a:extLst>
                  <a:ext uri="{FF2B5EF4-FFF2-40B4-BE49-F238E27FC236}">
                    <a16:creationId xmlns:a16="http://schemas.microsoft.com/office/drawing/2014/main" id="{61002232-3C87-EE21-2BD3-C5D93D13394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34" name="dock">
                <a:extLst>
                  <a:ext uri="{FF2B5EF4-FFF2-40B4-BE49-F238E27FC236}">
                    <a16:creationId xmlns:a16="http://schemas.microsoft.com/office/drawing/2014/main" id="{AAD32B7F-F6EE-D581-E627-4257A4948ECC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6643" name="Text Box 3086">
                  <a:extLst>
                    <a:ext uri="{FF2B5EF4-FFF2-40B4-BE49-F238E27FC236}">
                      <a16:creationId xmlns:a16="http://schemas.microsoft.com/office/drawing/2014/main" id="{9D059A6F-627B-CC43-5E9D-ECAE1DFC1DF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4" name="Text Box 3086">
                  <a:extLst>
                    <a:ext uri="{FF2B5EF4-FFF2-40B4-BE49-F238E27FC236}">
                      <a16:creationId xmlns:a16="http://schemas.microsoft.com/office/drawing/2014/main" id="{B4A501F0-CE42-5EA0-635C-0A5DC783D2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5" name="Text Box 3086">
                  <a:extLst>
                    <a:ext uri="{FF2B5EF4-FFF2-40B4-BE49-F238E27FC236}">
                      <a16:creationId xmlns:a16="http://schemas.microsoft.com/office/drawing/2014/main" id="{D15096D8-52D3-29D8-F887-CC1D38FBA5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37" name="link">
                <a:extLst>
                  <a:ext uri="{FF2B5EF4-FFF2-40B4-BE49-F238E27FC236}">
                    <a16:creationId xmlns:a16="http://schemas.microsoft.com/office/drawing/2014/main" id="{C03A8D90-0D89-443F-DC6E-5517F18A7C34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6638" name="Star: 5 Points 2005">
                  <a:hlinkClick r:id="rId91"/>
                  <a:extLst>
                    <a:ext uri="{FF2B5EF4-FFF2-40B4-BE49-F238E27FC236}">
                      <a16:creationId xmlns:a16="http://schemas.microsoft.com/office/drawing/2014/main" id="{F9059E34-0F6E-7483-3385-048C98965E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39" name="Star: 5 Points 2006">
                  <a:hlinkClick r:id="rId92"/>
                  <a:extLst>
                    <a:ext uri="{FF2B5EF4-FFF2-40B4-BE49-F238E27FC236}">
                      <a16:creationId xmlns:a16="http://schemas.microsoft.com/office/drawing/2014/main" id="{B95B9925-D0C0-5A97-04D8-E9BEF5CDD4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0" name="Star: 5 Points 2007">
                  <a:hlinkClick r:id="rId12"/>
                  <a:extLst>
                    <a:ext uri="{FF2B5EF4-FFF2-40B4-BE49-F238E27FC236}">
                      <a16:creationId xmlns:a16="http://schemas.microsoft.com/office/drawing/2014/main" id="{C5405D11-0824-B533-21C2-B69DF3521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5" name="FTU - proximal ileum">
              <a:extLst>
                <a:ext uri="{FF2B5EF4-FFF2-40B4-BE49-F238E27FC236}">
                  <a16:creationId xmlns:a16="http://schemas.microsoft.com/office/drawing/2014/main" id="{CF28C672-41E7-ADB2-C77E-2FA95474E93F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6620" name="FTU - proximal ileum">
                <a:extLst>
                  <a:ext uri="{FF2B5EF4-FFF2-40B4-BE49-F238E27FC236}">
                    <a16:creationId xmlns:a16="http://schemas.microsoft.com/office/drawing/2014/main" id="{29ACED59-43A2-4ACE-53D9-D78D9B37EFC2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block">
                <a:extLst>
                  <a:ext uri="{FF2B5EF4-FFF2-40B4-BE49-F238E27FC236}">
                    <a16:creationId xmlns:a16="http://schemas.microsoft.com/office/drawing/2014/main" id="{8817D257-437C-16F9-1B0B-3ED09F745D5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C40A7BAA-B883-DD18-6E6E-2775D7AD3D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E42A5078-8EC3-5AAD-65FD-87D80B5346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437CE855-B788-1394-1B66-698BF13B59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2251DBD9-1880-03DF-512B-470FD9151A5E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6625" name="Star: 5 Points 2018">
                  <a:hlinkClick r:id="rId93"/>
                  <a:extLst>
                    <a:ext uri="{FF2B5EF4-FFF2-40B4-BE49-F238E27FC236}">
                      <a16:creationId xmlns:a16="http://schemas.microsoft.com/office/drawing/2014/main" id="{6115A28C-11BF-D594-0E06-7AC388AE5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2019">
                  <a:hlinkClick r:id="rId92"/>
                  <a:extLst>
                    <a:ext uri="{FF2B5EF4-FFF2-40B4-BE49-F238E27FC236}">
                      <a16:creationId xmlns:a16="http://schemas.microsoft.com/office/drawing/2014/main" id="{32E8C09F-696C-86CE-CE6A-1A14104CE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2020">
                  <a:hlinkClick r:id="rId12"/>
                  <a:extLst>
                    <a:ext uri="{FF2B5EF4-FFF2-40B4-BE49-F238E27FC236}">
                      <a16:creationId xmlns:a16="http://schemas.microsoft.com/office/drawing/2014/main" id="{2B91B503-6D94-66FD-CB27-776467DBCB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6" name="FTU - terminal ileum">
              <a:extLst>
                <a:ext uri="{FF2B5EF4-FFF2-40B4-BE49-F238E27FC236}">
                  <a16:creationId xmlns:a16="http://schemas.microsoft.com/office/drawing/2014/main" id="{FC3A27E4-81D6-5DC4-EDC6-D45351791374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6607" name="FTU - terminal ileum">
                <a:extLst>
                  <a:ext uri="{FF2B5EF4-FFF2-40B4-BE49-F238E27FC236}">
                    <a16:creationId xmlns:a16="http://schemas.microsoft.com/office/drawing/2014/main" id="{74B484A9-D895-D95A-EE4B-31F7C2273C99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8" name="dock">
                <a:extLst>
                  <a:ext uri="{FF2B5EF4-FFF2-40B4-BE49-F238E27FC236}">
                    <a16:creationId xmlns:a16="http://schemas.microsoft.com/office/drawing/2014/main" id="{543DF45B-302F-0318-1336-020805124AE5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4E886E43-8722-F32A-DA08-583A4B61E6A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5BA1E320-8210-2BA2-A735-E6A8D546519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52D59924-13D0-07A7-ED37-F7398FA1FF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599270B9-A789-63AD-7159-FBFE0015972F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6610" name="Star: 5 Points 2031">
                  <a:hlinkClick r:id="rId93"/>
                  <a:extLst>
                    <a:ext uri="{FF2B5EF4-FFF2-40B4-BE49-F238E27FC236}">
                      <a16:creationId xmlns:a16="http://schemas.microsoft.com/office/drawing/2014/main" id="{BB911009-5141-A4A6-FD78-6453D3C23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2032">
                  <a:hlinkClick r:id="rId92"/>
                  <a:extLst>
                    <a:ext uri="{FF2B5EF4-FFF2-40B4-BE49-F238E27FC236}">
                      <a16:creationId xmlns:a16="http://schemas.microsoft.com/office/drawing/2014/main" id="{9386F4E5-8653-2CB3-29E9-FA356F2C2E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2033">
                  <a:hlinkClick r:id="rId12"/>
                  <a:extLst>
                    <a:ext uri="{FF2B5EF4-FFF2-40B4-BE49-F238E27FC236}">
                      <a16:creationId xmlns:a16="http://schemas.microsoft.com/office/drawing/2014/main" id="{26ACD453-9F3F-4731-63A8-7B290EA4D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7" name="FTU - caecum">
              <a:extLst>
                <a:ext uri="{FF2B5EF4-FFF2-40B4-BE49-F238E27FC236}">
                  <a16:creationId xmlns:a16="http://schemas.microsoft.com/office/drawing/2014/main" id="{A0844ADF-13BA-6E66-63AC-C0E38C88075B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6593" name="FTU - caecum">
                <a:extLst>
                  <a:ext uri="{FF2B5EF4-FFF2-40B4-BE49-F238E27FC236}">
                    <a16:creationId xmlns:a16="http://schemas.microsoft.com/office/drawing/2014/main" id="{20BC6AEC-686F-2D64-26B0-3F4B4D500594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6" name="dock">
                <a:extLst>
                  <a:ext uri="{FF2B5EF4-FFF2-40B4-BE49-F238E27FC236}">
                    <a16:creationId xmlns:a16="http://schemas.microsoft.com/office/drawing/2014/main" id="{091E541A-409C-0DF3-45E1-BC30F96C12B6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603" name="Text Box 3086">
                  <a:extLst>
                    <a:ext uri="{FF2B5EF4-FFF2-40B4-BE49-F238E27FC236}">
                      <a16:creationId xmlns:a16="http://schemas.microsoft.com/office/drawing/2014/main" id="{42A439FD-AB44-33F3-55F0-3AD86A11D48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4" name="Text Box 3086">
                  <a:extLst>
                    <a:ext uri="{FF2B5EF4-FFF2-40B4-BE49-F238E27FC236}">
                      <a16:creationId xmlns:a16="http://schemas.microsoft.com/office/drawing/2014/main" id="{67C8B3B9-F842-415F-4710-6315D956B9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54CF2FFE-7FEF-655F-2E55-EAB31E0A2C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7" name="link">
                <a:extLst>
                  <a:ext uri="{FF2B5EF4-FFF2-40B4-BE49-F238E27FC236}">
                    <a16:creationId xmlns:a16="http://schemas.microsoft.com/office/drawing/2014/main" id="{036201E7-D537-4041-CE1A-92581D0C8F1B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6598" name="Star: 5 Points 2044">
                  <a:hlinkClick r:id="rId94"/>
                  <a:extLst>
                    <a:ext uri="{FF2B5EF4-FFF2-40B4-BE49-F238E27FC236}">
                      <a16:creationId xmlns:a16="http://schemas.microsoft.com/office/drawing/2014/main" id="{E8C06B25-190B-FD16-5504-40DC2DA29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9" name="Star: 5 Points 2045">
                  <a:hlinkClick r:id="rId95"/>
                  <a:extLst>
                    <a:ext uri="{FF2B5EF4-FFF2-40B4-BE49-F238E27FC236}">
                      <a16:creationId xmlns:a16="http://schemas.microsoft.com/office/drawing/2014/main" id="{B58162AC-8E4D-93F6-D483-26B8A3A70E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2" name="Star: 5 Points 2046">
                  <a:hlinkClick r:id="rId12"/>
                  <a:extLst>
                    <a:ext uri="{FF2B5EF4-FFF2-40B4-BE49-F238E27FC236}">
                      <a16:creationId xmlns:a16="http://schemas.microsoft.com/office/drawing/2014/main" id="{C399B61E-62A1-5591-B843-C57F85EA71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0" name="FTU - pre-splenic colon">
              <a:extLst>
                <a:ext uri="{FF2B5EF4-FFF2-40B4-BE49-F238E27FC236}">
                  <a16:creationId xmlns:a16="http://schemas.microsoft.com/office/drawing/2014/main" id="{291EC046-72E3-FBE5-1D9C-61C0A2029423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6580" name="FTU - pre-splenic colon">
                <a:extLst>
                  <a:ext uri="{FF2B5EF4-FFF2-40B4-BE49-F238E27FC236}">
                    <a16:creationId xmlns:a16="http://schemas.microsoft.com/office/drawing/2014/main" id="{186B869D-F68C-BFB3-2EA6-620682D59822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1" name="dock">
                <a:extLst>
                  <a:ext uri="{FF2B5EF4-FFF2-40B4-BE49-F238E27FC236}">
                    <a16:creationId xmlns:a16="http://schemas.microsoft.com/office/drawing/2014/main" id="{7E6DD625-BBE8-2378-4963-926823EDD7BE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6590" name="Text Box 3086">
                  <a:extLst>
                    <a:ext uri="{FF2B5EF4-FFF2-40B4-BE49-F238E27FC236}">
                      <a16:creationId xmlns:a16="http://schemas.microsoft.com/office/drawing/2014/main" id="{0A4B96A3-91DA-D2BE-5733-031E693835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1" name="Text Box 3086">
                  <a:extLst>
                    <a:ext uri="{FF2B5EF4-FFF2-40B4-BE49-F238E27FC236}">
                      <a16:creationId xmlns:a16="http://schemas.microsoft.com/office/drawing/2014/main" id="{D53F3BA8-424B-9FF2-1800-2A71306830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2" name="Text Box 3086">
                  <a:extLst>
                    <a:ext uri="{FF2B5EF4-FFF2-40B4-BE49-F238E27FC236}">
                      <a16:creationId xmlns:a16="http://schemas.microsoft.com/office/drawing/2014/main" id="{A39A7327-DA7B-1178-A59C-01AE1E8304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4" name="link">
                <a:extLst>
                  <a:ext uri="{FF2B5EF4-FFF2-40B4-BE49-F238E27FC236}">
                    <a16:creationId xmlns:a16="http://schemas.microsoft.com/office/drawing/2014/main" id="{BF6CEFBA-ADCC-11D1-7F96-0505FD9AA89E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6585" name="Star: 5 Points 2057">
                  <a:hlinkClick r:id="rId96"/>
                  <a:extLst>
                    <a:ext uri="{FF2B5EF4-FFF2-40B4-BE49-F238E27FC236}">
                      <a16:creationId xmlns:a16="http://schemas.microsoft.com/office/drawing/2014/main" id="{6F03041E-B8A9-C8DB-9261-FD52C5B2D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6" name="Star: 5 Points 2058">
                  <a:hlinkClick r:id="rId11"/>
                  <a:extLst>
                    <a:ext uri="{FF2B5EF4-FFF2-40B4-BE49-F238E27FC236}">
                      <a16:creationId xmlns:a16="http://schemas.microsoft.com/office/drawing/2014/main" id="{124B5B96-369D-4A02-431E-C889A98C94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7" name="Star: 5 Points 2059">
                  <a:hlinkClick r:id="rId12"/>
                  <a:extLst>
                    <a:ext uri="{FF2B5EF4-FFF2-40B4-BE49-F238E27FC236}">
                      <a16:creationId xmlns:a16="http://schemas.microsoft.com/office/drawing/2014/main" id="{83BA671F-7968-B9D8-DB04-55B832DFD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1" name="FTU - post-splenic pre-rectal colon">
              <a:extLst>
                <a:ext uri="{FF2B5EF4-FFF2-40B4-BE49-F238E27FC236}">
                  <a16:creationId xmlns:a16="http://schemas.microsoft.com/office/drawing/2014/main" id="{CF5A8F1A-FA26-E6F3-116D-C91FAA68F4C7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6567" name="FTU - post-splenic pre-rectal colon">
                <a:extLst>
                  <a:ext uri="{FF2B5EF4-FFF2-40B4-BE49-F238E27FC236}">
                    <a16:creationId xmlns:a16="http://schemas.microsoft.com/office/drawing/2014/main" id="{47B0FAF3-820A-2110-4F2A-418F3F641432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8" name="dock">
                <a:extLst>
                  <a:ext uri="{FF2B5EF4-FFF2-40B4-BE49-F238E27FC236}">
                    <a16:creationId xmlns:a16="http://schemas.microsoft.com/office/drawing/2014/main" id="{4BDE22C7-314A-E08A-FDE9-ED4C8568DE6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75" name="Text Box 3086">
                  <a:extLst>
                    <a:ext uri="{FF2B5EF4-FFF2-40B4-BE49-F238E27FC236}">
                      <a16:creationId xmlns:a16="http://schemas.microsoft.com/office/drawing/2014/main" id="{4D49168E-A524-0835-4359-9796B33FADC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86">
                  <a:extLst>
                    <a:ext uri="{FF2B5EF4-FFF2-40B4-BE49-F238E27FC236}">
                      <a16:creationId xmlns:a16="http://schemas.microsoft.com/office/drawing/2014/main" id="{A3BB582A-3D59-B23A-15AD-E1D3CE652E8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9" name="Text Box 3086">
                  <a:extLst>
                    <a:ext uri="{FF2B5EF4-FFF2-40B4-BE49-F238E27FC236}">
                      <a16:creationId xmlns:a16="http://schemas.microsoft.com/office/drawing/2014/main" id="{6948A94B-ED9D-B005-8808-29F89AEA8E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9" name="link">
                <a:extLst>
                  <a:ext uri="{FF2B5EF4-FFF2-40B4-BE49-F238E27FC236}">
                    <a16:creationId xmlns:a16="http://schemas.microsoft.com/office/drawing/2014/main" id="{6F2F6F41-9FA8-4DDB-C1AC-74C302E8913E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6572" name="Star: 5 Points 2070">
                  <a:hlinkClick r:id="rId96"/>
                  <a:extLst>
                    <a:ext uri="{FF2B5EF4-FFF2-40B4-BE49-F238E27FC236}">
                      <a16:creationId xmlns:a16="http://schemas.microsoft.com/office/drawing/2014/main" id="{48197CDB-FC0F-E897-2B4F-7FEB90926E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3" name="Star: 5 Points 2071">
                  <a:hlinkClick r:id="rId11"/>
                  <a:extLst>
                    <a:ext uri="{FF2B5EF4-FFF2-40B4-BE49-F238E27FC236}">
                      <a16:creationId xmlns:a16="http://schemas.microsoft.com/office/drawing/2014/main" id="{7D0DB582-7D50-F7EC-5697-0C05B1D811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4" name="Star: 5 Points 2072">
                  <a:hlinkClick r:id="rId12"/>
                  <a:extLst>
                    <a:ext uri="{FF2B5EF4-FFF2-40B4-BE49-F238E27FC236}">
                      <a16:creationId xmlns:a16="http://schemas.microsoft.com/office/drawing/2014/main" id="{1EE32FDB-0E03-3306-F436-8124D6AFAA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2" name="FTU - rectum">
              <a:extLst>
                <a:ext uri="{FF2B5EF4-FFF2-40B4-BE49-F238E27FC236}">
                  <a16:creationId xmlns:a16="http://schemas.microsoft.com/office/drawing/2014/main" id="{A3B74BB5-E3C2-5525-27F1-252841F86B36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6554" name="FTU - rectum">
                <a:extLst>
                  <a:ext uri="{FF2B5EF4-FFF2-40B4-BE49-F238E27FC236}">
                    <a16:creationId xmlns:a16="http://schemas.microsoft.com/office/drawing/2014/main" id="{D53C88A7-BF9E-DB87-4398-EFF91A953A6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55" name="dock">
                <a:extLst>
                  <a:ext uri="{FF2B5EF4-FFF2-40B4-BE49-F238E27FC236}">
                    <a16:creationId xmlns:a16="http://schemas.microsoft.com/office/drawing/2014/main" id="{EE533642-9C76-4BA3-1FCC-92B2B2EEF64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6562" name="Text Box 3086">
                  <a:extLst>
                    <a:ext uri="{FF2B5EF4-FFF2-40B4-BE49-F238E27FC236}">
                      <a16:creationId xmlns:a16="http://schemas.microsoft.com/office/drawing/2014/main" id="{9D571866-1AE5-0D24-F19E-16455A2830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3" name="Text Box 3086">
                  <a:extLst>
                    <a:ext uri="{FF2B5EF4-FFF2-40B4-BE49-F238E27FC236}">
                      <a16:creationId xmlns:a16="http://schemas.microsoft.com/office/drawing/2014/main" id="{B06A0229-9B92-FF91-5A5C-3B994947550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6" name="Text Box 3086">
                  <a:extLst>
                    <a:ext uri="{FF2B5EF4-FFF2-40B4-BE49-F238E27FC236}">
                      <a16:creationId xmlns:a16="http://schemas.microsoft.com/office/drawing/2014/main" id="{A421F659-CC6E-A8ED-2FE8-4952AE10F7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6" name="link">
                <a:extLst>
                  <a:ext uri="{FF2B5EF4-FFF2-40B4-BE49-F238E27FC236}">
                    <a16:creationId xmlns:a16="http://schemas.microsoft.com/office/drawing/2014/main" id="{D2F6766E-4477-D236-7108-E01F4130AEF9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6557" name="Star: 5 Points 2083">
                  <a:hlinkClick r:id="rId97"/>
                  <a:extLst>
                    <a:ext uri="{FF2B5EF4-FFF2-40B4-BE49-F238E27FC236}">
                      <a16:creationId xmlns:a16="http://schemas.microsoft.com/office/drawing/2014/main" id="{EC42D761-9CE5-C7CA-BB20-91A7CD95AF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0" name="Star: 5 Points 2084">
                  <a:hlinkClick r:id="rId98"/>
                  <a:extLst>
                    <a:ext uri="{FF2B5EF4-FFF2-40B4-BE49-F238E27FC236}">
                      <a16:creationId xmlns:a16="http://schemas.microsoft.com/office/drawing/2014/main" id="{E20DB214-CB2C-1441-2676-8CC5AC6834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1" name="Star: 5 Points 2085">
                  <a:hlinkClick r:id="rId12"/>
                  <a:extLst>
                    <a:ext uri="{FF2B5EF4-FFF2-40B4-BE49-F238E27FC236}">
                      <a16:creationId xmlns:a16="http://schemas.microsoft.com/office/drawing/2014/main" id="{71F56095-7B23-5F04-77F9-8850CB7646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3" name="FTU - anal canal and sphincter">
              <a:extLst>
                <a:ext uri="{FF2B5EF4-FFF2-40B4-BE49-F238E27FC236}">
                  <a16:creationId xmlns:a16="http://schemas.microsoft.com/office/drawing/2014/main" id="{F0D3887F-C93F-D41D-1DDA-3F85AA5162E1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6539" name="FTU - anal canal and sphincter">
                <a:extLst>
                  <a:ext uri="{FF2B5EF4-FFF2-40B4-BE49-F238E27FC236}">
                    <a16:creationId xmlns:a16="http://schemas.microsoft.com/office/drawing/2014/main" id="{DBE7D689-7CA8-289D-0352-FE5C818FD3CD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2" name="dock">
                <a:extLst>
                  <a:ext uri="{FF2B5EF4-FFF2-40B4-BE49-F238E27FC236}">
                    <a16:creationId xmlns:a16="http://schemas.microsoft.com/office/drawing/2014/main" id="{941BF4FB-D75F-3273-354C-01E494D8EBC1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6549" name="Text Box 3086">
                  <a:extLst>
                    <a:ext uri="{FF2B5EF4-FFF2-40B4-BE49-F238E27FC236}">
                      <a16:creationId xmlns:a16="http://schemas.microsoft.com/office/drawing/2014/main" id="{9087FFF0-F6CC-C654-B4FE-946AA7A3A58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0" name="Text Box 3086">
                  <a:extLst>
                    <a:ext uri="{FF2B5EF4-FFF2-40B4-BE49-F238E27FC236}">
                      <a16:creationId xmlns:a16="http://schemas.microsoft.com/office/drawing/2014/main" id="{18BE14D3-50DA-1618-4D56-6E86A9915E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1" name="Text Box 3086">
                  <a:extLst>
                    <a:ext uri="{FF2B5EF4-FFF2-40B4-BE49-F238E27FC236}">
                      <a16:creationId xmlns:a16="http://schemas.microsoft.com/office/drawing/2014/main" id="{0C60CEAE-891B-1FB2-0561-04A99F165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3" name="link">
                <a:extLst>
                  <a:ext uri="{FF2B5EF4-FFF2-40B4-BE49-F238E27FC236}">
                    <a16:creationId xmlns:a16="http://schemas.microsoft.com/office/drawing/2014/main" id="{0C6C87E8-7C87-A667-A4F1-3286BA1F94D4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6544" name="Star: 5 Points 2118">
                  <a:hlinkClick r:id="rId99"/>
                  <a:extLst>
                    <a:ext uri="{FF2B5EF4-FFF2-40B4-BE49-F238E27FC236}">
                      <a16:creationId xmlns:a16="http://schemas.microsoft.com/office/drawing/2014/main" id="{4733E057-D71E-C669-F1B8-2937B6749D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5" name="Star: 5 Points 2119">
                  <a:hlinkClick r:id="rId100"/>
                  <a:extLst>
                    <a:ext uri="{FF2B5EF4-FFF2-40B4-BE49-F238E27FC236}">
                      <a16:creationId xmlns:a16="http://schemas.microsoft.com/office/drawing/2014/main" id="{7C541F37-E16B-84D2-FEA9-1B25A9C38C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8" name="Star: 5 Points 2120">
                  <a:hlinkClick r:id="rId12"/>
                  <a:extLst>
                    <a:ext uri="{FF2B5EF4-FFF2-40B4-BE49-F238E27FC236}">
                      <a16:creationId xmlns:a16="http://schemas.microsoft.com/office/drawing/2014/main" id="{C9EB01F2-B229-C024-F5D2-9406CC5044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6" name="dock - vascular">
              <a:extLst>
                <a:ext uri="{FF2B5EF4-FFF2-40B4-BE49-F238E27FC236}">
                  <a16:creationId xmlns:a16="http://schemas.microsoft.com/office/drawing/2014/main" id="{1CEF0597-73CA-0C61-F7C0-261FB8382FC4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6537" name="Text Box 3070">
                <a:extLst>
                  <a:ext uri="{FF2B5EF4-FFF2-40B4-BE49-F238E27FC236}">
                    <a16:creationId xmlns:a16="http://schemas.microsoft.com/office/drawing/2014/main" id="{3BCA4D16-2371-F500-D61C-B287D94DD9D3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8" name="Text Box 3036">
                <a:extLst>
                  <a:ext uri="{FF2B5EF4-FFF2-40B4-BE49-F238E27FC236}">
                    <a16:creationId xmlns:a16="http://schemas.microsoft.com/office/drawing/2014/main" id="{1A007091-AA0E-53E1-2415-3806B7FD8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8" name="enteric system">
            <a:extLst>
              <a:ext uri="{FF2B5EF4-FFF2-40B4-BE49-F238E27FC236}">
                <a16:creationId xmlns:a16="http://schemas.microsoft.com/office/drawing/2014/main" id="{1ED2FF5B-9FE5-C771-9F22-B0F934909136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6661" name="ENTERIC SYSTEM">
              <a:extLst>
                <a:ext uri="{FF2B5EF4-FFF2-40B4-BE49-F238E27FC236}">
                  <a16:creationId xmlns:a16="http://schemas.microsoft.com/office/drawing/2014/main" id="{0EF6E52E-CD38-08AC-BB58-AD46D9F3CA51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6662" name="Rectangle 6661">
              <a:extLst>
                <a:ext uri="{FF2B5EF4-FFF2-40B4-BE49-F238E27FC236}">
                  <a16:creationId xmlns:a16="http://schemas.microsoft.com/office/drawing/2014/main" id="{494378A3-B44C-970B-1C81-2AF7F37F23FA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3" name="Rectangle 6662">
              <a:extLst>
                <a:ext uri="{FF2B5EF4-FFF2-40B4-BE49-F238E27FC236}">
                  <a16:creationId xmlns:a16="http://schemas.microsoft.com/office/drawing/2014/main" id="{6068C095-ED88-8FF2-124E-DB7752A46028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nucleus - vestibular nuclei">
            <a:extLst>
              <a:ext uri="{FF2B5EF4-FFF2-40B4-BE49-F238E27FC236}">
                <a16:creationId xmlns:a16="http://schemas.microsoft.com/office/drawing/2014/main" id="{C4D0A45E-651A-62A4-5C01-B39BD178E459}"/>
              </a:ext>
            </a:extLst>
          </p:cNvPr>
          <p:cNvSpPr txBox="1"/>
          <p:nvPr/>
        </p:nvSpPr>
        <p:spPr>
          <a:xfrm>
            <a:off x="25524733" y="7369866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nucleus - cochlear nuclei">
            <a:extLst>
              <a:ext uri="{FF2B5EF4-FFF2-40B4-BE49-F238E27FC236}">
                <a16:creationId xmlns:a16="http://schemas.microsoft.com/office/drawing/2014/main" id="{18B75DEC-9FAD-F8DB-2D44-D77BC90ECB8B}"/>
              </a:ext>
            </a:extLst>
          </p:cNvPr>
          <p:cNvSpPr txBox="1"/>
          <p:nvPr/>
        </p:nvSpPr>
        <p:spPr>
          <a:xfrm>
            <a:off x="24753478" y="7366532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nucleus - superior salivatory nucleus (SSN)">
            <a:extLst>
              <a:ext uri="{FF2B5EF4-FFF2-40B4-BE49-F238E27FC236}">
                <a16:creationId xmlns:a16="http://schemas.microsoft.com/office/drawing/2014/main" id="{3377BA05-E463-A0FB-69FA-2ADFD903EC68}"/>
              </a:ext>
            </a:extLst>
          </p:cNvPr>
          <p:cNvSpPr txBox="1"/>
          <p:nvPr/>
        </p:nvSpPr>
        <p:spPr>
          <a:xfrm>
            <a:off x="25323622" y="7040910"/>
            <a:ext cx="595805" cy="283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nucleus - inferior salivatory nucleus (ISN)">
            <a:extLst>
              <a:ext uri="{FF2B5EF4-FFF2-40B4-BE49-F238E27FC236}">
                <a16:creationId xmlns:a16="http://schemas.microsoft.com/office/drawing/2014/main" id="{7ED63F0C-5C21-3582-5DD8-B42C35EBA132}"/>
              </a:ext>
            </a:extLst>
          </p:cNvPr>
          <p:cNvSpPr txBox="1"/>
          <p:nvPr/>
        </p:nvSpPr>
        <p:spPr>
          <a:xfrm>
            <a:off x="25956772" y="7038496"/>
            <a:ext cx="327327" cy="286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VLM">
            <a:extLst>
              <a:ext uri="{FF2B5EF4-FFF2-40B4-BE49-F238E27FC236}">
                <a16:creationId xmlns:a16="http://schemas.microsoft.com/office/drawing/2014/main" id="{D95A0E67-F823-D82D-DC91-04A5E8F3E025}"/>
              </a:ext>
            </a:extLst>
          </p:cNvPr>
          <p:cNvSpPr txBox="1"/>
          <p:nvPr/>
        </p:nvSpPr>
        <p:spPr>
          <a:xfrm>
            <a:off x="24756160" y="7676843"/>
            <a:ext cx="1651238" cy="197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chemoreceptors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nucleus - vestibular nuclei">
            <a:extLst>
              <a:ext uri="{FF2B5EF4-FFF2-40B4-BE49-F238E27FC236}">
                <a16:creationId xmlns:a16="http://schemas.microsoft.com/office/drawing/2014/main" id="{C74B5423-EA61-01F7-B4FB-DEE29438BEBD}"/>
              </a:ext>
            </a:extLst>
          </p:cNvPr>
          <p:cNvSpPr txBox="1"/>
          <p:nvPr/>
        </p:nvSpPr>
        <p:spPr>
          <a:xfrm>
            <a:off x="26284099" y="7368184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Respiratory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lang="en-NZ" sz="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nucleus - inferior salivatory nucleus (ISN)">
            <a:extLst>
              <a:ext uri="{FF2B5EF4-FFF2-40B4-BE49-F238E27FC236}">
                <a16:creationId xmlns:a16="http://schemas.microsoft.com/office/drawing/2014/main" id="{D178B7F4-74C8-82FA-B98E-99B79036F65B}"/>
              </a:ext>
            </a:extLst>
          </p:cNvPr>
          <p:cNvSpPr txBox="1"/>
          <p:nvPr/>
        </p:nvSpPr>
        <p:spPr>
          <a:xfrm>
            <a:off x="26306413" y="6994338"/>
            <a:ext cx="695991" cy="330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Apneustic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7" name="organ group - endocrine pancreas">
            <a:extLst>
              <a:ext uri="{FF2B5EF4-FFF2-40B4-BE49-F238E27FC236}">
                <a16:creationId xmlns:a16="http://schemas.microsoft.com/office/drawing/2014/main" id="{EB762A69-1F8F-1F35-DE66-459381A23214}"/>
              </a:ext>
            </a:extLst>
          </p:cNvPr>
          <p:cNvGrpSpPr/>
          <p:nvPr/>
        </p:nvGrpSpPr>
        <p:grpSpPr>
          <a:xfrm>
            <a:off x="1313150" y="14915395"/>
            <a:ext cx="1440000" cy="717941"/>
            <a:chOff x="2037055" y="14915395"/>
            <a:chExt cx="1440000" cy="717941"/>
          </a:xfrm>
        </p:grpSpPr>
        <p:sp>
          <p:nvSpPr>
            <p:cNvPr id="88" name="organ - endocrine pancreas">
              <a:extLst>
                <a:ext uri="{FF2B5EF4-FFF2-40B4-BE49-F238E27FC236}">
                  <a16:creationId xmlns:a16="http://schemas.microsoft.com/office/drawing/2014/main" id="{8D491150-84D8-747D-0D50-B45074E233AB}"/>
                </a:ext>
              </a:extLst>
            </p:cNvPr>
            <p:cNvSpPr txBox="1"/>
            <p:nvPr/>
          </p:nvSpPr>
          <p:spPr>
            <a:xfrm>
              <a:off x="2037055" y="14915395"/>
              <a:ext cx="1440000" cy="717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91" name="FTU - endocrine pancreas">
              <a:extLst>
                <a:ext uri="{FF2B5EF4-FFF2-40B4-BE49-F238E27FC236}">
                  <a16:creationId xmlns:a16="http://schemas.microsoft.com/office/drawing/2014/main" id="{218B45A8-C39E-D98C-BCE1-7EAC0CC9CF0B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92" name="dock">
              <a:extLst>
                <a:ext uri="{FF2B5EF4-FFF2-40B4-BE49-F238E27FC236}">
                  <a16:creationId xmlns:a16="http://schemas.microsoft.com/office/drawing/2014/main" id="{26EAD284-B8AD-18EB-DF89-E85B63BFFCFE}"/>
                </a:ext>
              </a:extLst>
            </p:cNvPr>
            <p:cNvGrpSpPr/>
            <p:nvPr/>
          </p:nvGrpSpPr>
          <p:grpSpPr>
            <a:xfrm>
              <a:off x="3103950" y="15096238"/>
              <a:ext cx="57600" cy="180387"/>
              <a:chOff x="3258505" y="12253215"/>
              <a:chExt cx="57600" cy="180387"/>
            </a:xfrm>
          </p:grpSpPr>
          <p:sp>
            <p:nvSpPr>
              <p:cNvPr id="99" name="Text Box 3086">
                <a:extLst>
                  <a:ext uri="{FF2B5EF4-FFF2-40B4-BE49-F238E27FC236}">
                    <a16:creationId xmlns:a16="http://schemas.microsoft.com/office/drawing/2014/main" id="{C075AB96-4573-9CE1-EC47-0149CD8BC914}"/>
                  </a:ext>
                </a:extLst>
              </p:cNvPr>
              <p:cNvSpPr txBox="1"/>
              <p:nvPr/>
            </p:nvSpPr>
            <p:spPr>
              <a:xfrm>
                <a:off x="3258505" y="1225321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 Box 3086">
                <a:extLst>
                  <a:ext uri="{FF2B5EF4-FFF2-40B4-BE49-F238E27FC236}">
                    <a16:creationId xmlns:a16="http://schemas.microsoft.com/office/drawing/2014/main" id="{CBBFC266-4A96-8E41-7A07-4131CDE989D0}"/>
                  </a:ext>
                </a:extLst>
              </p:cNvPr>
              <p:cNvSpPr txBox="1"/>
              <p:nvPr/>
            </p:nvSpPr>
            <p:spPr>
              <a:xfrm>
                <a:off x="3258505" y="1231143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3086">
                <a:extLst>
                  <a:ext uri="{FF2B5EF4-FFF2-40B4-BE49-F238E27FC236}">
                    <a16:creationId xmlns:a16="http://schemas.microsoft.com/office/drawing/2014/main" id="{3E572608-7915-DEBA-4874-F131C9D3F9B4}"/>
                  </a:ext>
                </a:extLst>
              </p:cNvPr>
              <p:cNvSpPr txBox="1"/>
              <p:nvPr/>
            </p:nvSpPr>
            <p:spPr>
              <a:xfrm>
                <a:off x="3258505" y="1237600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3" name="FTU - endocrine pancreas">
            <a:extLst>
              <a:ext uri="{FF2B5EF4-FFF2-40B4-BE49-F238E27FC236}">
                <a16:creationId xmlns:a16="http://schemas.microsoft.com/office/drawing/2014/main" id="{49669CCE-30BE-3BD3-3CD8-D4606E40E2DF}"/>
              </a:ext>
            </a:extLst>
          </p:cNvPr>
          <p:cNvSpPr txBox="1"/>
          <p:nvPr/>
        </p:nvSpPr>
        <p:spPr>
          <a:xfrm>
            <a:off x="1674444" y="15324769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FTU: Islets of </a:t>
            </a:r>
            <a:r>
              <a:rPr lang="en-NZ" sz="5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langerhans</a:t>
            </a:r>
            <a:endParaRPr lang="en-NZ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" name="Text Box 3086">
            <a:extLst>
              <a:ext uri="{FF2B5EF4-FFF2-40B4-BE49-F238E27FC236}">
                <a16:creationId xmlns:a16="http://schemas.microsoft.com/office/drawing/2014/main" id="{07DBC13F-BA2A-72A0-6B97-27AE1CE02A21}"/>
              </a:ext>
            </a:extLst>
          </p:cNvPr>
          <p:cNvSpPr txBox="1"/>
          <p:nvPr/>
        </p:nvSpPr>
        <p:spPr>
          <a:xfrm>
            <a:off x="2381014" y="1534615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Text Box 3086">
            <a:extLst>
              <a:ext uri="{FF2B5EF4-FFF2-40B4-BE49-F238E27FC236}">
                <a16:creationId xmlns:a16="http://schemas.microsoft.com/office/drawing/2014/main" id="{78DA735C-4564-3641-6F04-4A1125986395}"/>
              </a:ext>
            </a:extLst>
          </p:cNvPr>
          <p:cNvSpPr txBox="1"/>
          <p:nvPr/>
        </p:nvSpPr>
        <p:spPr>
          <a:xfrm>
            <a:off x="2381014" y="1540436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8" name="Text Box 3086">
            <a:extLst>
              <a:ext uri="{FF2B5EF4-FFF2-40B4-BE49-F238E27FC236}">
                <a16:creationId xmlns:a16="http://schemas.microsoft.com/office/drawing/2014/main" id="{7F50C92E-93AC-659C-8B29-6682AE0A9A46}"/>
              </a:ext>
            </a:extLst>
          </p:cNvPr>
          <p:cNvSpPr txBox="1"/>
          <p:nvPr/>
        </p:nvSpPr>
        <p:spPr>
          <a:xfrm>
            <a:off x="2381014" y="15468937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9" name="organ group - heart">
            <a:extLst>
              <a:ext uri="{FF2B5EF4-FFF2-40B4-BE49-F238E27FC236}">
                <a16:creationId xmlns:a16="http://schemas.microsoft.com/office/drawing/2014/main" id="{F9104EB7-CA4D-8295-7141-302EFFE12CF3}"/>
              </a:ext>
            </a:extLst>
          </p:cNvPr>
          <p:cNvGrpSpPr/>
          <p:nvPr/>
        </p:nvGrpSpPr>
        <p:grpSpPr>
          <a:xfrm>
            <a:off x="13493641" y="10992760"/>
            <a:ext cx="1377853" cy="3323297"/>
            <a:chOff x="12341071" y="10158401"/>
            <a:chExt cx="1377853" cy="3323297"/>
          </a:xfrm>
        </p:grpSpPr>
        <p:sp>
          <p:nvSpPr>
            <p:cNvPr id="110" name="organ - heart">
              <a:extLst>
                <a:ext uri="{FF2B5EF4-FFF2-40B4-BE49-F238E27FC236}">
                  <a16:creationId xmlns:a16="http://schemas.microsoft.com/office/drawing/2014/main" id="{EC612FCE-9DB9-EF43-ADDA-7A06125361C0}"/>
                </a:ext>
              </a:extLst>
            </p:cNvPr>
            <p:cNvSpPr txBox="1"/>
            <p:nvPr/>
          </p:nvSpPr>
          <p:spPr>
            <a:xfrm>
              <a:off x="12341071" y="10158401"/>
              <a:ext cx="1377853" cy="33232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2" name="dock vascular">
              <a:extLst>
                <a:ext uri="{FF2B5EF4-FFF2-40B4-BE49-F238E27FC236}">
                  <a16:creationId xmlns:a16="http://schemas.microsoft.com/office/drawing/2014/main" id="{C5D01559-D0BF-8337-3EF9-5E4BE7C90C0D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3204682"/>
              <a:chOff x="12363337" y="10233310"/>
              <a:chExt cx="164661" cy="3204682"/>
            </a:xfrm>
          </p:grpSpPr>
          <p:sp>
            <p:nvSpPr>
              <p:cNvPr id="151" name="Text Box 3070">
                <a:extLst>
                  <a:ext uri="{FF2B5EF4-FFF2-40B4-BE49-F238E27FC236}">
                    <a16:creationId xmlns:a16="http://schemas.microsoft.com/office/drawing/2014/main" id="{CB7E49F5-87AE-C5D7-B78D-D390F2734636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320468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Text Box 3036">
                <a:extLst>
                  <a:ext uri="{FF2B5EF4-FFF2-40B4-BE49-F238E27FC236}">
                    <a16:creationId xmlns:a16="http://schemas.microsoft.com/office/drawing/2014/main" id="{91C1CBC0-3FB8-4719-1031-F2755233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Text Box 3036">
                <a:extLst>
                  <a:ext uri="{FF2B5EF4-FFF2-40B4-BE49-F238E27FC236}">
                    <a16:creationId xmlns:a16="http://schemas.microsoft.com/office/drawing/2014/main" id="{7A254179-3E20-9B27-A0BE-645DB8B60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" name="FTU - right atrium">
              <a:extLst>
                <a:ext uri="{FF2B5EF4-FFF2-40B4-BE49-F238E27FC236}">
                  <a16:creationId xmlns:a16="http://schemas.microsoft.com/office/drawing/2014/main" id="{6EB0F97F-4320-0A00-236E-B96D9D2A850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144" name="FTU - right atrium">
                <a:extLst>
                  <a:ext uri="{FF2B5EF4-FFF2-40B4-BE49-F238E27FC236}">
                    <a16:creationId xmlns:a16="http://schemas.microsoft.com/office/drawing/2014/main" id="{DF8E734D-0838-E256-56E2-2A2198624473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145" name="dock">
                <a:extLst>
                  <a:ext uri="{FF2B5EF4-FFF2-40B4-BE49-F238E27FC236}">
                    <a16:creationId xmlns:a16="http://schemas.microsoft.com/office/drawing/2014/main" id="{D9517BFC-AC67-C178-E370-0A4969CB0874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146" name="Text Box 3086">
                  <a:extLst>
                    <a:ext uri="{FF2B5EF4-FFF2-40B4-BE49-F238E27FC236}">
                      <a16:creationId xmlns:a16="http://schemas.microsoft.com/office/drawing/2014/main" id="{29705C7F-4DF9-3D95-CD53-2636D0F6A629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22A9CAA5-CD3B-5FCC-AD53-CE126DAEE7E1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641473A5-95AC-CCEA-6905-AAD77BC6DB13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14" name="FTU - right ventricle">
              <a:extLst>
                <a:ext uri="{FF2B5EF4-FFF2-40B4-BE49-F238E27FC236}">
                  <a16:creationId xmlns:a16="http://schemas.microsoft.com/office/drawing/2014/main" id="{CF1E804B-13E1-790A-EADF-267CA84A058B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138" name="FTU - right ventricle">
                <a:extLst>
                  <a:ext uri="{FF2B5EF4-FFF2-40B4-BE49-F238E27FC236}">
                    <a16:creationId xmlns:a16="http://schemas.microsoft.com/office/drawing/2014/main" id="{58A0F3CF-0550-3CA7-8CA3-BA673A4C25A4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139" name="dock">
                <a:extLst>
                  <a:ext uri="{FF2B5EF4-FFF2-40B4-BE49-F238E27FC236}">
                    <a16:creationId xmlns:a16="http://schemas.microsoft.com/office/drawing/2014/main" id="{602835EE-7BE7-0E78-F4EA-6DE05894A3D2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140" name="Text Box 3086">
                  <a:extLst>
                    <a:ext uri="{FF2B5EF4-FFF2-40B4-BE49-F238E27FC236}">
                      <a16:creationId xmlns:a16="http://schemas.microsoft.com/office/drawing/2014/main" id="{AB94F216-2D59-6283-ABEC-206DE5D8CD8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Text Box 3086">
                  <a:extLst>
                    <a:ext uri="{FF2B5EF4-FFF2-40B4-BE49-F238E27FC236}">
                      <a16:creationId xmlns:a16="http://schemas.microsoft.com/office/drawing/2014/main" id="{98B46FDD-3B8C-8D08-295F-8C63D9D57A4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Text Box 3086">
                  <a:extLst>
                    <a:ext uri="{FF2B5EF4-FFF2-40B4-BE49-F238E27FC236}">
                      <a16:creationId xmlns:a16="http://schemas.microsoft.com/office/drawing/2014/main" id="{394F5B9D-CC5D-92E1-C506-045FFC2A24B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15" name="FTU - left atrium">
              <a:extLst>
                <a:ext uri="{FF2B5EF4-FFF2-40B4-BE49-F238E27FC236}">
                  <a16:creationId xmlns:a16="http://schemas.microsoft.com/office/drawing/2014/main" id="{31A38C97-B97D-2A1D-E493-5117C050A83D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130" name="FTU - left atrium">
                <a:extLst>
                  <a:ext uri="{FF2B5EF4-FFF2-40B4-BE49-F238E27FC236}">
                    <a16:creationId xmlns:a16="http://schemas.microsoft.com/office/drawing/2014/main" id="{42F24489-A5C2-9B48-3D79-6D8876C2C20B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131" name="dock">
                <a:extLst>
                  <a:ext uri="{FF2B5EF4-FFF2-40B4-BE49-F238E27FC236}">
                    <a16:creationId xmlns:a16="http://schemas.microsoft.com/office/drawing/2014/main" id="{A502B1DF-E67D-4552-574F-49CA1AC94B0A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133" name="Text Box 3086">
                  <a:extLst>
                    <a:ext uri="{FF2B5EF4-FFF2-40B4-BE49-F238E27FC236}">
                      <a16:creationId xmlns:a16="http://schemas.microsoft.com/office/drawing/2014/main" id="{D21C9224-1B19-054D-C771-715583AD08C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Text Box 3086">
                  <a:extLst>
                    <a:ext uri="{FF2B5EF4-FFF2-40B4-BE49-F238E27FC236}">
                      <a16:creationId xmlns:a16="http://schemas.microsoft.com/office/drawing/2014/main" id="{0D52F7F7-F965-D2EE-05D6-154786923C25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110B0935-4B50-A37D-5A96-CC389B9DC9D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16" name="FTU - left ventricle">
              <a:extLst>
                <a:ext uri="{FF2B5EF4-FFF2-40B4-BE49-F238E27FC236}">
                  <a16:creationId xmlns:a16="http://schemas.microsoft.com/office/drawing/2014/main" id="{DFF3BA94-5B9E-7167-3C1C-7E598F2C8BDB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119" name="FTU - left ventricle">
                <a:extLst>
                  <a:ext uri="{FF2B5EF4-FFF2-40B4-BE49-F238E27FC236}">
                    <a16:creationId xmlns:a16="http://schemas.microsoft.com/office/drawing/2014/main" id="{7F7DAAA7-9F32-CEFB-0ECB-0339EC8C7846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120" name="dock">
                <a:extLst>
                  <a:ext uri="{FF2B5EF4-FFF2-40B4-BE49-F238E27FC236}">
                    <a16:creationId xmlns:a16="http://schemas.microsoft.com/office/drawing/2014/main" id="{74CA952A-2775-43D5-0055-9F50D5085F49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549B1CDF-ED90-29A2-49CD-1735384D081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Text Box 3086">
                  <a:extLst>
                    <a:ext uri="{FF2B5EF4-FFF2-40B4-BE49-F238E27FC236}">
                      <a16:creationId xmlns:a16="http://schemas.microsoft.com/office/drawing/2014/main" id="{6B2A3338-C993-0D4E-D5A2-0BCFAF4126D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Text Box 3086">
                  <a:extLst>
                    <a:ext uri="{FF2B5EF4-FFF2-40B4-BE49-F238E27FC236}">
                      <a16:creationId xmlns:a16="http://schemas.microsoft.com/office/drawing/2014/main" id="{0A7818C0-9BC6-8F5D-77BC-9D4396974DDF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55" name="Text Box 3034">
            <a:extLst>
              <a:ext uri="{FF2B5EF4-FFF2-40B4-BE49-F238E27FC236}">
                <a16:creationId xmlns:a16="http://schemas.microsoft.com/office/drawing/2014/main" id="{61CCAE91-EDF6-C4AA-A7D9-0758CAFDA73B}"/>
              </a:ext>
            </a:extLst>
          </p:cNvPr>
          <p:cNvSpPr txBox="1"/>
          <p:nvPr/>
        </p:nvSpPr>
        <p:spPr>
          <a:xfrm>
            <a:off x="13435083" y="9653580"/>
            <a:ext cx="1440001" cy="201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Carotid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F65B405-5BD3-181A-5DE6-D53F3BE3B213}"/>
              </a:ext>
            </a:extLst>
          </p:cNvPr>
          <p:cNvGrpSpPr/>
          <p:nvPr/>
        </p:nvGrpSpPr>
        <p:grpSpPr>
          <a:xfrm>
            <a:off x="13432456" y="9886779"/>
            <a:ext cx="1440001" cy="205492"/>
            <a:chOff x="-7162" y="-224329"/>
            <a:chExt cx="484934" cy="84881"/>
          </a:xfrm>
        </p:grpSpPr>
        <p:sp>
          <p:nvSpPr>
            <p:cNvPr id="157" name="Text Box 3035">
              <a:extLst>
                <a:ext uri="{FF2B5EF4-FFF2-40B4-BE49-F238E27FC236}">
                  <a16:creationId xmlns:a16="http://schemas.microsoft.com/office/drawing/2014/main" id="{20112B3E-F245-D833-0D0E-FDB8B0AF2F6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58" name="Text Box 3087">
              <a:extLst>
                <a:ext uri="{FF2B5EF4-FFF2-40B4-BE49-F238E27FC236}">
                  <a16:creationId xmlns:a16="http://schemas.microsoft.com/office/drawing/2014/main" id="{CAC8E520-D283-FCB9-FF6A-5197BCA93FFC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62" name="FTU - aortic arch">
            <a:extLst>
              <a:ext uri="{FF2B5EF4-FFF2-40B4-BE49-F238E27FC236}">
                <a16:creationId xmlns:a16="http://schemas.microsoft.com/office/drawing/2014/main" id="{E44CAB5A-8B8C-4F7B-2136-9419F8D1B356}"/>
              </a:ext>
            </a:extLst>
          </p:cNvPr>
          <p:cNvGrpSpPr/>
          <p:nvPr/>
        </p:nvGrpSpPr>
        <p:grpSpPr>
          <a:xfrm>
            <a:off x="13126501" y="10110182"/>
            <a:ext cx="1741607" cy="479833"/>
            <a:chOff x="11978681" y="9637317"/>
            <a:chExt cx="1741607" cy="479833"/>
          </a:xfrm>
        </p:grpSpPr>
        <p:sp>
          <p:nvSpPr>
            <p:cNvPr id="163" name="FTU - aortic arch">
              <a:extLst>
                <a:ext uri="{FF2B5EF4-FFF2-40B4-BE49-F238E27FC236}">
                  <a16:creationId xmlns:a16="http://schemas.microsoft.com/office/drawing/2014/main" id="{064788A0-BE05-919D-A3B4-781B87AB3457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64" name="chemoreceptor">
              <a:extLst>
                <a:ext uri="{FF2B5EF4-FFF2-40B4-BE49-F238E27FC236}">
                  <a16:creationId xmlns:a16="http://schemas.microsoft.com/office/drawing/2014/main" id="{5F7E3AF0-CCC9-B4F9-44B5-0840139C0729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65" name="baroreceptor">
              <a:extLst>
                <a:ext uri="{FF2B5EF4-FFF2-40B4-BE49-F238E27FC236}">
                  <a16:creationId xmlns:a16="http://schemas.microsoft.com/office/drawing/2014/main" id="{0242DD69-3B96-C452-FAD1-4F43AFA20D23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67" name="link">
              <a:extLst>
                <a:ext uri="{FF2B5EF4-FFF2-40B4-BE49-F238E27FC236}">
                  <a16:creationId xmlns:a16="http://schemas.microsoft.com/office/drawing/2014/main" id="{71B28C7A-EE8C-392D-52AC-57140530AB6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83" name="Star: 5 Points 2730">
                <a:hlinkClick r:id="rId101"/>
                <a:extLst>
                  <a:ext uri="{FF2B5EF4-FFF2-40B4-BE49-F238E27FC236}">
                    <a16:creationId xmlns:a16="http://schemas.microsoft.com/office/drawing/2014/main" id="{4DA2C12E-C5F8-1756-9635-F5EA5E6F91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Star: 5 Points 2731">
                <a:hlinkClick r:id="rId102"/>
                <a:extLst>
                  <a:ext uri="{FF2B5EF4-FFF2-40B4-BE49-F238E27FC236}">
                    <a16:creationId xmlns:a16="http://schemas.microsoft.com/office/drawing/2014/main" id="{DCE4CE99-A09C-1A2B-BBF0-1F5B8DD513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Star: 5 Points 2732">
                <a:hlinkClick r:id="rId29"/>
                <a:extLst>
                  <a:ext uri="{FF2B5EF4-FFF2-40B4-BE49-F238E27FC236}">
                    <a16:creationId xmlns:a16="http://schemas.microsoft.com/office/drawing/2014/main" id="{95E7639F-3A1A-DA72-4AF6-B8F0CB9DB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8" name="link">
              <a:extLst>
                <a:ext uri="{FF2B5EF4-FFF2-40B4-BE49-F238E27FC236}">
                  <a16:creationId xmlns:a16="http://schemas.microsoft.com/office/drawing/2014/main" id="{295C9830-889D-5E27-514B-3920CD7FFA27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80" name="Star: 5 Points 2730">
                <a:hlinkClick r:id="rId103"/>
                <a:extLst>
                  <a:ext uri="{FF2B5EF4-FFF2-40B4-BE49-F238E27FC236}">
                    <a16:creationId xmlns:a16="http://schemas.microsoft.com/office/drawing/2014/main" id="{830045CA-219B-0834-E864-61F7B52516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Star: 5 Points 2731">
                <a:hlinkClick r:id="rId104"/>
                <a:extLst>
                  <a:ext uri="{FF2B5EF4-FFF2-40B4-BE49-F238E27FC236}">
                    <a16:creationId xmlns:a16="http://schemas.microsoft.com/office/drawing/2014/main" id="{F7923B63-D33C-50C6-BB56-C306C5EF4A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Star: 5 Points 2732">
                <a:hlinkClick r:id="rId29"/>
                <a:extLst>
                  <a:ext uri="{FF2B5EF4-FFF2-40B4-BE49-F238E27FC236}">
                    <a16:creationId xmlns:a16="http://schemas.microsoft.com/office/drawing/2014/main" id="{17DDBEF4-78F1-54C6-A2BE-278BB6ED58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9" name="dock">
              <a:extLst>
                <a:ext uri="{FF2B5EF4-FFF2-40B4-BE49-F238E27FC236}">
                  <a16:creationId xmlns:a16="http://schemas.microsoft.com/office/drawing/2014/main" id="{33598327-E017-BB33-0970-E456C161EABB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76" name="Text Box 3086">
                <a:extLst>
                  <a:ext uri="{FF2B5EF4-FFF2-40B4-BE49-F238E27FC236}">
                    <a16:creationId xmlns:a16="http://schemas.microsoft.com/office/drawing/2014/main" id="{66C5414A-FE84-4694-17FC-2CA9DD29AEAF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Text Box 3086">
                <a:extLst>
                  <a:ext uri="{FF2B5EF4-FFF2-40B4-BE49-F238E27FC236}">
                    <a16:creationId xmlns:a16="http://schemas.microsoft.com/office/drawing/2014/main" id="{E9C4521A-C4B4-7F1E-F84C-296279CFF84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Text Box 3086">
                <a:extLst>
                  <a:ext uri="{FF2B5EF4-FFF2-40B4-BE49-F238E27FC236}">
                    <a16:creationId xmlns:a16="http://schemas.microsoft.com/office/drawing/2014/main" id="{3F60EE86-0BA5-0D4C-F423-124EDF7F4ED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0" name="dock">
              <a:extLst>
                <a:ext uri="{FF2B5EF4-FFF2-40B4-BE49-F238E27FC236}">
                  <a16:creationId xmlns:a16="http://schemas.microsoft.com/office/drawing/2014/main" id="{9701E45E-394D-2479-9003-AEA385A56E17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71" name="Text Box 3086">
                <a:extLst>
                  <a:ext uri="{FF2B5EF4-FFF2-40B4-BE49-F238E27FC236}">
                    <a16:creationId xmlns:a16="http://schemas.microsoft.com/office/drawing/2014/main" id="{3B3B1531-7401-99AF-FEFB-4B9742A22CA9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Text Box 3086">
                <a:extLst>
                  <a:ext uri="{FF2B5EF4-FFF2-40B4-BE49-F238E27FC236}">
                    <a16:creationId xmlns:a16="http://schemas.microsoft.com/office/drawing/2014/main" id="{4D0C57C4-11F0-CD61-4D57-6B1AD5E296B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Text Box 3086">
                <a:extLst>
                  <a:ext uri="{FF2B5EF4-FFF2-40B4-BE49-F238E27FC236}">
                    <a16:creationId xmlns:a16="http://schemas.microsoft.com/office/drawing/2014/main" id="{F11A4D81-7D9E-C844-A016-3C538457D529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8" name="organ - lungs">
            <a:extLst>
              <a:ext uri="{FF2B5EF4-FFF2-40B4-BE49-F238E27FC236}">
                <a16:creationId xmlns:a16="http://schemas.microsoft.com/office/drawing/2014/main" id="{9C143DB4-655A-F4B6-9490-2DF1FBCB8D12}"/>
              </a:ext>
            </a:extLst>
          </p:cNvPr>
          <p:cNvGrpSpPr/>
          <p:nvPr/>
        </p:nvGrpSpPr>
        <p:grpSpPr>
          <a:xfrm>
            <a:off x="13352378" y="6748233"/>
            <a:ext cx="1517266" cy="2870873"/>
            <a:chOff x="13352378" y="6748233"/>
            <a:chExt cx="1517266" cy="2870873"/>
          </a:xfrm>
        </p:grpSpPr>
        <p:sp>
          <p:nvSpPr>
            <p:cNvPr id="189" name="organ - lungs">
              <a:extLst>
                <a:ext uri="{FF2B5EF4-FFF2-40B4-BE49-F238E27FC236}">
                  <a16:creationId xmlns:a16="http://schemas.microsoft.com/office/drawing/2014/main" id="{31ED842D-53A7-6295-DF6E-BA803BA66615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8708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1" name="FTU - primary bronchus">
              <a:extLst>
                <a:ext uri="{FF2B5EF4-FFF2-40B4-BE49-F238E27FC236}">
                  <a16:creationId xmlns:a16="http://schemas.microsoft.com/office/drawing/2014/main" id="{B87E837A-09A4-09F7-F03A-30243148F05E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606" name="FTU - primary bronchus">
                <a:extLst>
                  <a:ext uri="{FF2B5EF4-FFF2-40B4-BE49-F238E27FC236}">
                    <a16:creationId xmlns:a16="http://schemas.microsoft.com/office/drawing/2014/main" id="{3A4C15FC-42ED-3A9C-3D7F-D203316448C1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0531383E-9D13-D9BD-F74B-2B59EBC0CEA6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21" name="Text Box 3086">
                  <a:extLst>
                    <a:ext uri="{FF2B5EF4-FFF2-40B4-BE49-F238E27FC236}">
                      <a16:creationId xmlns:a16="http://schemas.microsoft.com/office/drawing/2014/main" id="{8CF1FCCF-371E-0169-F780-181440A4A66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" name="Text Box 3086">
                  <a:extLst>
                    <a:ext uri="{FF2B5EF4-FFF2-40B4-BE49-F238E27FC236}">
                      <a16:creationId xmlns:a16="http://schemas.microsoft.com/office/drawing/2014/main" id="{104B8D6D-746A-91E7-4A48-420B3B3948E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" name="Text Box 3086">
                  <a:extLst>
                    <a:ext uri="{FF2B5EF4-FFF2-40B4-BE49-F238E27FC236}">
                      <a16:creationId xmlns:a16="http://schemas.microsoft.com/office/drawing/2014/main" id="{2AC50180-E6A4-AA24-3A04-A1A55A91704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" name="link">
                <a:extLst>
                  <a:ext uri="{FF2B5EF4-FFF2-40B4-BE49-F238E27FC236}">
                    <a16:creationId xmlns:a16="http://schemas.microsoft.com/office/drawing/2014/main" id="{A57F48C7-34E1-6820-60CA-49273C16C02C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1" name="Star: 5 Points 2730">
                  <a:hlinkClick r:id="rId105"/>
                  <a:extLst>
                    <a:ext uri="{FF2B5EF4-FFF2-40B4-BE49-F238E27FC236}">
                      <a16:creationId xmlns:a16="http://schemas.microsoft.com/office/drawing/2014/main" id="{B981C0EA-AF75-F849-2C74-2D1D67B648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" name="Star: 5 Points 2731">
                  <a:hlinkClick r:id="rId106"/>
                  <a:extLst>
                    <a:ext uri="{FF2B5EF4-FFF2-40B4-BE49-F238E27FC236}">
                      <a16:creationId xmlns:a16="http://schemas.microsoft.com/office/drawing/2014/main" id="{AA748D2A-033E-C368-EF20-995E99393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45246FB3-2A08-769A-5DC0-B3BB400905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2" name="FTU - lobar bronchus">
              <a:extLst>
                <a:ext uri="{FF2B5EF4-FFF2-40B4-BE49-F238E27FC236}">
                  <a16:creationId xmlns:a16="http://schemas.microsoft.com/office/drawing/2014/main" id="{A8B78AEF-9BEF-8507-283A-7CE4EF405CAF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383" name="FTU - lobar bronchus">
                <a:extLst>
                  <a:ext uri="{FF2B5EF4-FFF2-40B4-BE49-F238E27FC236}">
                    <a16:creationId xmlns:a16="http://schemas.microsoft.com/office/drawing/2014/main" id="{C44849DA-9F00-A282-7ABD-127389748549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384" name="dock">
                <a:extLst>
                  <a:ext uri="{FF2B5EF4-FFF2-40B4-BE49-F238E27FC236}">
                    <a16:creationId xmlns:a16="http://schemas.microsoft.com/office/drawing/2014/main" id="{C009BB4D-92F7-69C3-80B1-2F10A627807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03" name="Text Box 3086">
                  <a:extLst>
                    <a:ext uri="{FF2B5EF4-FFF2-40B4-BE49-F238E27FC236}">
                      <a16:creationId xmlns:a16="http://schemas.microsoft.com/office/drawing/2014/main" id="{90F776CC-CF48-D607-0B43-48FE60370CF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" name="Text Box 3086">
                  <a:extLst>
                    <a:ext uri="{FF2B5EF4-FFF2-40B4-BE49-F238E27FC236}">
                      <a16:creationId xmlns:a16="http://schemas.microsoft.com/office/drawing/2014/main" id="{4A317865-F5AA-9700-3FB3-304B0A52BDD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" name="Text Box 3086">
                  <a:extLst>
                    <a:ext uri="{FF2B5EF4-FFF2-40B4-BE49-F238E27FC236}">
                      <a16:creationId xmlns:a16="http://schemas.microsoft.com/office/drawing/2014/main" id="{BE424492-7A1C-AA8F-6F73-360B581BF9D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5" name="link">
                <a:extLst>
                  <a:ext uri="{FF2B5EF4-FFF2-40B4-BE49-F238E27FC236}">
                    <a16:creationId xmlns:a16="http://schemas.microsoft.com/office/drawing/2014/main" id="{F107481A-9563-751B-A689-2F295128DE88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86" name="Star: 5 Points 2730">
                  <a:hlinkClick r:id="rId105"/>
                  <a:extLst>
                    <a:ext uri="{FF2B5EF4-FFF2-40B4-BE49-F238E27FC236}">
                      <a16:creationId xmlns:a16="http://schemas.microsoft.com/office/drawing/2014/main" id="{344C8C77-DAEF-2520-92D1-B1BC5EDE7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4" name="Star: 5 Points 2731">
                  <a:hlinkClick r:id="rId106"/>
                  <a:extLst>
                    <a:ext uri="{FF2B5EF4-FFF2-40B4-BE49-F238E27FC236}">
                      <a16:creationId xmlns:a16="http://schemas.microsoft.com/office/drawing/2014/main" id="{62D345CF-B12A-6D38-839F-0DB52EE035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1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7CAFF653-2253-4787-6719-E13C35A64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3" name="FTU - segmental bronchus">
              <a:extLst>
                <a:ext uri="{FF2B5EF4-FFF2-40B4-BE49-F238E27FC236}">
                  <a16:creationId xmlns:a16="http://schemas.microsoft.com/office/drawing/2014/main" id="{C749F944-6EFB-C047-5131-378FDBEBC8F1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374" name="FTU - segmental bronchus">
                <a:extLst>
                  <a:ext uri="{FF2B5EF4-FFF2-40B4-BE49-F238E27FC236}">
                    <a16:creationId xmlns:a16="http://schemas.microsoft.com/office/drawing/2014/main" id="{BB701966-4E45-3DE7-CA80-EBDA796C9767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375" name="dock">
                <a:extLst>
                  <a:ext uri="{FF2B5EF4-FFF2-40B4-BE49-F238E27FC236}">
                    <a16:creationId xmlns:a16="http://schemas.microsoft.com/office/drawing/2014/main" id="{FF618985-7FC2-C1EB-4AAC-334DEF9C4C7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380" name="Text Box 3086">
                  <a:extLst>
                    <a:ext uri="{FF2B5EF4-FFF2-40B4-BE49-F238E27FC236}">
                      <a16:creationId xmlns:a16="http://schemas.microsoft.com/office/drawing/2014/main" id="{17DF73DA-B677-0E7F-554A-67C7CF10847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1" name="Text Box 3086">
                  <a:extLst>
                    <a:ext uri="{FF2B5EF4-FFF2-40B4-BE49-F238E27FC236}">
                      <a16:creationId xmlns:a16="http://schemas.microsoft.com/office/drawing/2014/main" id="{E74F1B70-BF42-4CEC-3C56-19C7CB89EA8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Text Box 3086">
                  <a:extLst>
                    <a:ext uri="{FF2B5EF4-FFF2-40B4-BE49-F238E27FC236}">
                      <a16:creationId xmlns:a16="http://schemas.microsoft.com/office/drawing/2014/main" id="{82E7641F-05FE-E61F-B93B-861B624789F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6" name="link">
                <a:extLst>
                  <a:ext uri="{FF2B5EF4-FFF2-40B4-BE49-F238E27FC236}">
                    <a16:creationId xmlns:a16="http://schemas.microsoft.com/office/drawing/2014/main" id="{A110D3CA-BAD3-286F-3981-6D4EA377C638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77" name="Star: 5 Points 2730">
                  <a:hlinkClick r:id="rId105"/>
                  <a:extLst>
                    <a:ext uri="{FF2B5EF4-FFF2-40B4-BE49-F238E27FC236}">
                      <a16:creationId xmlns:a16="http://schemas.microsoft.com/office/drawing/2014/main" id="{D6073AE0-5380-0614-332F-216A9FFFCD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Star: 5 Points 2731">
                  <a:hlinkClick r:id="rId106"/>
                  <a:extLst>
                    <a:ext uri="{FF2B5EF4-FFF2-40B4-BE49-F238E27FC236}">
                      <a16:creationId xmlns:a16="http://schemas.microsoft.com/office/drawing/2014/main" id="{03030710-E0AA-8CA2-AC49-60A09B2EC5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D4FC5D7E-054D-4B51-A85E-A737975A76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4" name="FTU - primary bronchiole">
              <a:extLst>
                <a:ext uri="{FF2B5EF4-FFF2-40B4-BE49-F238E27FC236}">
                  <a16:creationId xmlns:a16="http://schemas.microsoft.com/office/drawing/2014/main" id="{A588833E-1FEB-9FB4-0272-89A363EC535D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313" name="FTU - primary bronchiole">
                <a:extLst>
                  <a:ext uri="{FF2B5EF4-FFF2-40B4-BE49-F238E27FC236}">
                    <a16:creationId xmlns:a16="http://schemas.microsoft.com/office/drawing/2014/main" id="{30BA87FB-8843-E10A-FAC5-692735E848D6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46F8E641-8F76-558E-A10B-29294D4C36C9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350" name="Text Box 3086">
                  <a:extLst>
                    <a:ext uri="{FF2B5EF4-FFF2-40B4-BE49-F238E27FC236}">
                      <a16:creationId xmlns:a16="http://schemas.microsoft.com/office/drawing/2014/main" id="{D33AEAC2-5064-8D91-024D-48A73BA51A9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Text Box 3086">
                  <a:extLst>
                    <a:ext uri="{FF2B5EF4-FFF2-40B4-BE49-F238E27FC236}">
                      <a16:creationId xmlns:a16="http://schemas.microsoft.com/office/drawing/2014/main" id="{7A32D73A-F401-05BE-2C0C-1F7232E3F03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3" name="Text Box 3086">
                  <a:extLst>
                    <a:ext uri="{FF2B5EF4-FFF2-40B4-BE49-F238E27FC236}">
                      <a16:creationId xmlns:a16="http://schemas.microsoft.com/office/drawing/2014/main" id="{2EAEFAFD-46FB-AA55-4912-DE105B9199A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6" name="link">
                <a:extLst>
                  <a:ext uri="{FF2B5EF4-FFF2-40B4-BE49-F238E27FC236}">
                    <a16:creationId xmlns:a16="http://schemas.microsoft.com/office/drawing/2014/main" id="{A72D74FF-4090-CBFD-000C-AE02D16DCA89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47" name="Star: 5 Points 2730">
                  <a:hlinkClick r:id="rId107"/>
                  <a:extLst>
                    <a:ext uri="{FF2B5EF4-FFF2-40B4-BE49-F238E27FC236}">
                      <a16:creationId xmlns:a16="http://schemas.microsoft.com/office/drawing/2014/main" id="{7074331B-6ECB-19B2-D2EA-5F51664EC3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8" name="Star: 5 Points 2731">
                  <a:hlinkClick r:id="rId106"/>
                  <a:extLst>
                    <a:ext uri="{FF2B5EF4-FFF2-40B4-BE49-F238E27FC236}">
                      <a16:creationId xmlns:a16="http://schemas.microsoft.com/office/drawing/2014/main" id="{5D0C9A66-EDCC-5F37-970F-30ACFA25B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CF3188B5-9F2F-8582-EAA8-C9960172A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5" name="FTU - conducting bronchiole">
              <a:extLst>
                <a:ext uri="{FF2B5EF4-FFF2-40B4-BE49-F238E27FC236}">
                  <a16:creationId xmlns:a16="http://schemas.microsoft.com/office/drawing/2014/main" id="{29C257A8-5D26-6F61-D5BD-BDEA3F8C8006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292" name="FTU - conducting bronchiole">
                <a:extLst>
                  <a:ext uri="{FF2B5EF4-FFF2-40B4-BE49-F238E27FC236}">
                    <a16:creationId xmlns:a16="http://schemas.microsoft.com/office/drawing/2014/main" id="{085037D6-1169-8ABB-1B5E-4790BC1EBC53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C1563088-F1AE-E287-16B9-26292CB1C1F6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310" name="Text Box 3086">
                  <a:extLst>
                    <a:ext uri="{FF2B5EF4-FFF2-40B4-BE49-F238E27FC236}">
                      <a16:creationId xmlns:a16="http://schemas.microsoft.com/office/drawing/2014/main" id="{D0EC5FA7-5726-CE64-9F70-B87B4F9B606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" name="Text Box 3086">
                  <a:extLst>
                    <a:ext uri="{FF2B5EF4-FFF2-40B4-BE49-F238E27FC236}">
                      <a16:creationId xmlns:a16="http://schemas.microsoft.com/office/drawing/2014/main" id="{80F101F7-4CA0-9BE0-663E-4F6655D8178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" name="Text Box 3086">
                  <a:extLst>
                    <a:ext uri="{FF2B5EF4-FFF2-40B4-BE49-F238E27FC236}">
                      <a16:creationId xmlns:a16="http://schemas.microsoft.com/office/drawing/2014/main" id="{112F1A1B-ACCF-37D4-1CD8-BD57D9B2398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" name="link">
                <a:extLst>
                  <a:ext uri="{FF2B5EF4-FFF2-40B4-BE49-F238E27FC236}">
                    <a16:creationId xmlns:a16="http://schemas.microsoft.com/office/drawing/2014/main" id="{A7174970-8F5B-05D4-ED65-55FFC0558313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6" name="Star: 5 Points 2730">
                  <a:hlinkClick r:id="rId107"/>
                  <a:extLst>
                    <a:ext uri="{FF2B5EF4-FFF2-40B4-BE49-F238E27FC236}">
                      <a16:creationId xmlns:a16="http://schemas.microsoft.com/office/drawing/2014/main" id="{D9DFEE55-1753-497A-DC5D-949DBBABFE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Star: 5 Points 2731">
                  <a:hlinkClick r:id="rId106"/>
                  <a:extLst>
                    <a:ext uri="{FF2B5EF4-FFF2-40B4-BE49-F238E27FC236}">
                      <a16:creationId xmlns:a16="http://schemas.microsoft.com/office/drawing/2014/main" id="{B79C1767-D7E9-CB94-2C4E-1E39201DD9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11169B77-67CF-0941-FC59-6F0FFFA2B9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8" name="FTU - terminal bronchiole">
              <a:extLst>
                <a:ext uri="{FF2B5EF4-FFF2-40B4-BE49-F238E27FC236}">
                  <a16:creationId xmlns:a16="http://schemas.microsoft.com/office/drawing/2014/main" id="{B49C4D29-742B-391B-0F09-15208F6BE490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280" name="FTU - terminal bronchiole">
                <a:extLst>
                  <a:ext uri="{FF2B5EF4-FFF2-40B4-BE49-F238E27FC236}">
                    <a16:creationId xmlns:a16="http://schemas.microsoft.com/office/drawing/2014/main" id="{C1B8F360-2BC6-6FD1-1B18-EC1769E65A6D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8ACC38D7-0C95-06E0-EE03-F6453DC6ED92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89" name="Text Box 3086">
                  <a:extLst>
                    <a:ext uri="{FF2B5EF4-FFF2-40B4-BE49-F238E27FC236}">
                      <a16:creationId xmlns:a16="http://schemas.microsoft.com/office/drawing/2014/main" id="{676CCBB7-8C90-320B-C8CA-4010EC5C6D9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" name="Text Box 3086">
                  <a:extLst>
                    <a:ext uri="{FF2B5EF4-FFF2-40B4-BE49-F238E27FC236}">
                      <a16:creationId xmlns:a16="http://schemas.microsoft.com/office/drawing/2014/main" id="{900FB600-605C-2BC6-9933-85CE8AFAEFEC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" name="Text Box 3086">
                  <a:extLst>
                    <a:ext uri="{FF2B5EF4-FFF2-40B4-BE49-F238E27FC236}">
                      <a16:creationId xmlns:a16="http://schemas.microsoft.com/office/drawing/2014/main" id="{0E51B75F-EBF1-01C4-A656-13FFD21335C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4" name="link">
                <a:extLst>
                  <a:ext uri="{FF2B5EF4-FFF2-40B4-BE49-F238E27FC236}">
                    <a16:creationId xmlns:a16="http://schemas.microsoft.com/office/drawing/2014/main" id="{2D6342D1-2D54-5E2C-F736-D704EBB599FA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85" name="Star: 5 Points 2730">
                  <a:hlinkClick r:id="rId107"/>
                  <a:extLst>
                    <a:ext uri="{FF2B5EF4-FFF2-40B4-BE49-F238E27FC236}">
                      <a16:creationId xmlns:a16="http://schemas.microsoft.com/office/drawing/2014/main" id="{CDCC2585-5FD3-967C-B1A8-E8AE6F5BC1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Star: 5 Points 2731">
                  <a:hlinkClick r:id="rId108"/>
                  <a:extLst>
                    <a:ext uri="{FF2B5EF4-FFF2-40B4-BE49-F238E27FC236}">
                      <a16:creationId xmlns:a16="http://schemas.microsoft.com/office/drawing/2014/main" id="{80AF62BB-A3E3-BE6B-1AE0-A44D65DA9B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485F4265-75E8-FC63-906D-AC2DAB019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9" name="FTU - respiratory bronchiole">
              <a:extLst>
                <a:ext uri="{FF2B5EF4-FFF2-40B4-BE49-F238E27FC236}">
                  <a16:creationId xmlns:a16="http://schemas.microsoft.com/office/drawing/2014/main" id="{E75B145A-FEA9-90FE-77F0-3377D99EBD03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268" name="FTU - respiratory bronchiole">
                <a:extLst>
                  <a:ext uri="{FF2B5EF4-FFF2-40B4-BE49-F238E27FC236}">
                    <a16:creationId xmlns:a16="http://schemas.microsoft.com/office/drawing/2014/main" id="{471F1C0C-3D48-3F4D-0402-0BD0FCF08CF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D03DF7F8-DFD2-F1C9-953A-413FFC95B1E4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77" name="Text Box 3086">
                  <a:extLst>
                    <a:ext uri="{FF2B5EF4-FFF2-40B4-BE49-F238E27FC236}">
                      <a16:creationId xmlns:a16="http://schemas.microsoft.com/office/drawing/2014/main" id="{19A9DA4C-2A36-5137-5B74-906751A1BB0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8" name="Text Box 3086">
                  <a:extLst>
                    <a:ext uri="{FF2B5EF4-FFF2-40B4-BE49-F238E27FC236}">
                      <a16:creationId xmlns:a16="http://schemas.microsoft.com/office/drawing/2014/main" id="{3C1CB69F-B6F1-9816-597D-2CAA14ED8EC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9" name="Text Box 3086">
                  <a:extLst>
                    <a:ext uri="{FF2B5EF4-FFF2-40B4-BE49-F238E27FC236}">
                      <a16:creationId xmlns:a16="http://schemas.microsoft.com/office/drawing/2014/main" id="{FA917868-247C-7973-54CC-6408AE258F8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" name="link">
                <a:extLst>
                  <a:ext uri="{FF2B5EF4-FFF2-40B4-BE49-F238E27FC236}">
                    <a16:creationId xmlns:a16="http://schemas.microsoft.com/office/drawing/2014/main" id="{E715CBFC-3715-92D6-6F73-300D054AE694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73" name="Star: 5 Points 2730">
                  <a:hlinkClick r:id="rId107"/>
                  <a:extLst>
                    <a:ext uri="{FF2B5EF4-FFF2-40B4-BE49-F238E27FC236}">
                      <a16:creationId xmlns:a16="http://schemas.microsoft.com/office/drawing/2014/main" id="{2ED8F3B6-DDB6-B13E-83E8-9734A1E6EB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4" name="Star: 5 Points 2731">
                  <a:hlinkClick r:id="rId106"/>
                  <a:extLst>
                    <a:ext uri="{FF2B5EF4-FFF2-40B4-BE49-F238E27FC236}">
                      <a16:creationId xmlns:a16="http://schemas.microsoft.com/office/drawing/2014/main" id="{A742B99E-02FD-8758-9749-179AD5B837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510735C0-7460-D39F-852F-0DB32CCE2B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0" name="FTU - alveolar duct">
              <a:extLst>
                <a:ext uri="{FF2B5EF4-FFF2-40B4-BE49-F238E27FC236}">
                  <a16:creationId xmlns:a16="http://schemas.microsoft.com/office/drawing/2014/main" id="{EF342F6A-574D-1F68-5D27-2712AC002B1D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256" name="FTU - alveolar duct">
                <a:extLst>
                  <a:ext uri="{FF2B5EF4-FFF2-40B4-BE49-F238E27FC236}">
                    <a16:creationId xmlns:a16="http://schemas.microsoft.com/office/drawing/2014/main" id="{6F2684B4-3C5D-F4FF-E5E9-160F81F53F15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5190BBC0-730C-CBE9-95F4-DB98A8D1BA39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65" name="Text Box 3086">
                  <a:extLst>
                    <a:ext uri="{FF2B5EF4-FFF2-40B4-BE49-F238E27FC236}">
                      <a16:creationId xmlns:a16="http://schemas.microsoft.com/office/drawing/2014/main" id="{6286CAFF-9009-D3F7-8EF2-32DA6B1DE9D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" name="Text Box 3086">
                  <a:extLst>
                    <a:ext uri="{FF2B5EF4-FFF2-40B4-BE49-F238E27FC236}">
                      <a16:creationId xmlns:a16="http://schemas.microsoft.com/office/drawing/2014/main" id="{DBFA7DA6-E0C2-7031-042E-DC9AFC2FAAA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" name="Text Box 3086">
                  <a:extLst>
                    <a:ext uri="{FF2B5EF4-FFF2-40B4-BE49-F238E27FC236}">
                      <a16:creationId xmlns:a16="http://schemas.microsoft.com/office/drawing/2014/main" id="{34EAFD66-6E53-3A67-CA8A-98F2555086C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0" name="link">
                <a:extLst>
                  <a:ext uri="{FF2B5EF4-FFF2-40B4-BE49-F238E27FC236}">
                    <a16:creationId xmlns:a16="http://schemas.microsoft.com/office/drawing/2014/main" id="{7AAD84B8-8BAE-9E63-968A-80510A6AC59B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61" name="Star: 5 Points 2730">
                  <a:hlinkClick r:id="rId109"/>
                  <a:extLst>
                    <a:ext uri="{FF2B5EF4-FFF2-40B4-BE49-F238E27FC236}">
                      <a16:creationId xmlns:a16="http://schemas.microsoft.com/office/drawing/2014/main" id="{BD85D6DF-2BB2-7D77-F4B5-E41AA7A877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Star: 5 Points 2731">
                  <a:hlinkClick r:id="rId106"/>
                  <a:extLst>
                    <a:ext uri="{FF2B5EF4-FFF2-40B4-BE49-F238E27FC236}">
                      <a16:creationId xmlns:a16="http://schemas.microsoft.com/office/drawing/2014/main" id="{4618DC68-D3E2-DDBF-804E-1948B0771D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D4B0C674-DE9F-D859-33D6-48D5F265BF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1" name="FTU - alveolus">
              <a:extLst>
                <a:ext uri="{FF2B5EF4-FFF2-40B4-BE49-F238E27FC236}">
                  <a16:creationId xmlns:a16="http://schemas.microsoft.com/office/drawing/2014/main" id="{471CCCCD-DA41-7B19-398B-9290E44A9030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241" name="FTU - alveolus">
                <a:extLst>
                  <a:ext uri="{FF2B5EF4-FFF2-40B4-BE49-F238E27FC236}">
                    <a16:creationId xmlns:a16="http://schemas.microsoft.com/office/drawing/2014/main" id="{5516A250-1214-D229-DC55-1F4B124FC617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A1B4B97F-47CF-C690-B79E-8D039985C11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53" name="Text Box 3086">
                  <a:extLst>
                    <a:ext uri="{FF2B5EF4-FFF2-40B4-BE49-F238E27FC236}">
                      <a16:creationId xmlns:a16="http://schemas.microsoft.com/office/drawing/2014/main" id="{1DA000DD-BCA9-8FF1-79A4-401DAC2292A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" name="Text Box 3086">
                  <a:extLst>
                    <a:ext uri="{FF2B5EF4-FFF2-40B4-BE49-F238E27FC236}">
                      <a16:creationId xmlns:a16="http://schemas.microsoft.com/office/drawing/2014/main" id="{D978C315-277C-ED13-F3FB-E349F15E364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" name="Text Box 3086">
                  <a:extLst>
                    <a:ext uri="{FF2B5EF4-FFF2-40B4-BE49-F238E27FC236}">
                      <a16:creationId xmlns:a16="http://schemas.microsoft.com/office/drawing/2014/main" id="{7D12B340-046F-3B02-3D03-B284988C109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" name="link">
                <a:extLst>
                  <a:ext uri="{FF2B5EF4-FFF2-40B4-BE49-F238E27FC236}">
                    <a16:creationId xmlns:a16="http://schemas.microsoft.com/office/drawing/2014/main" id="{42E04CBD-043B-5A6E-DB06-065372F5262A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46" name="Star: 5 Points 2730">
                  <a:hlinkClick r:id="rId109"/>
                  <a:extLst>
                    <a:ext uri="{FF2B5EF4-FFF2-40B4-BE49-F238E27FC236}">
                      <a16:creationId xmlns:a16="http://schemas.microsoft.com/office/drawing/2014/main" id="{F95DDF64-6344-C74F-F1B7-E6753E573E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Star: 5 Points 2731">
                  <a:hlinkClick r:id="rId106"/>
                  <a:extLst>
                    <a:ext uri="{FF2B5EF4-FFF2-40B4-BE49-F238E27FC236}">
                      <a16:creationId xmlns:a16="http://schemas.microsoft.com/office/drawing/2014/main" id="{6DB7E73A-4407-C8C0-64BC-83E1C668A8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BCBD7079-694C-7A46-07F3-D7FE50D152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3" name="dock - vascular">
              <a:extLst>
                <a:ext uri="{FF2B5EF4-FFF2-40B4-BE49-F238E27FC236}">
                  <a16:creationId xmlns:a16="http://schemas.microsoft.com/office/drawing/2014/main" id="{FD7AD797-245A-B8E3-67CA-78D2EBDDC85E}"/>
                </a:ext>
              </a:extLst>
            </p:cNvPr>
            <p:cNvGrpSpPr/>
            <p:nvPr/>
          </p:nvGrpSpPr>
          <p:grpSpPr>
            <a:xfrm>
              <a:off x="13423817" y="9406284"/>
              <a:ext cx="1398616" cy="170029"/>
              <a:chOff x="12280042" y="9829685"/>
              <a:chExt cx="1398616" cy="170029"/>
            </a:xfrm>
          </p:grpSpPr>
          <p:sp>
            <p:nvSpPr>
              <p:cNvPr id="215" name="Text Box 3070">
                <a:extLst>
                  <a:ext uri="{FF2B5EF4-FFF2-40B4-BE49-F238E27FC236}">
                    <a16:creationId xmlns:a16="http://schemas.microsoft.com/office/drawing/2014/main" id="{83BACD44-55C1-FC6D-05B6-3FB81890F308}"/>
                  </a:ext>
                </a:extLst>
              </p:cNvPr>
              <p:cNvSpPr txBox="1"/>
              <p:nvPr/>
            </p:nvSpPr>
            <p:spPr>
              <a:xfrm>
                <a:off x="12280042" y="9829685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Text Box 3036">
                <a:extLst>
                  <a:ext uri="{FF2B5EF4-FFF2-40B4-BE49-F238E27FC236}">
                    <a16:creationId xmlns:a16="http://schemas.microsoft.com/office/drawing/2014/main" id="{40801304-3EE3-1F62-CCA1-D3F6A1BFD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8081" y="985230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Text Box 3036">
                <a:extLst>
                  <a:ext uri="{FF2B5EF4-FFF2-40B4-BE49-F238E27FC236}">
                    <a16:creationId xmlns:a16="http://schemas.microsoft.com/office/drawing/2014/main" id="{0053B28D-5FA9-4D21-F42A-C841C63AC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628" y="985230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4" name="FTU - endothelium">
              <a:extLst>
                <a:ext uri="{FF2B5EF4-FFF2-40B4-BE49-F238E27FC236}">
                  <a16:creationId xmlns:a16="http://schemas.microsoft.com/office/drawing/2014/main" id="{865775C6-7AC4-627C-B0F3-16D072C7707F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205" name="FTU">
                <a:extLst>
                  <a:ext uri="{FF2B5EF4-FFF2-40B4-BE49-F238E27FC236}">
                    <a16:creationId xmlns:a16="http://schemas.microsoft.com/office/drawing/2014/main" id="{652E1CFE-6B6A-D726-1BC7-33B4F7D0DEEF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206" name="Text Box 3086">
                <a:extLst>
                  <a:ext uri="{FF2B5EF4-FFF2-40B4-BE49-F238E27FC236}">
                    <a16:creationId xmlns:a16="http://schemas.microsoft.com/office/drawing/2014/main" id="{AC38F4AD-2820-47B2-E6DA-7771260D96B6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3086">
                <a:extLst>
                  <a:ext uri="{FF2B5EF4-FFF2-40B4-BE49-F238E27FC236}">
                    <a16:creationId xmlns:a16="http://schemas.microsoft.com/office/drawing/2014/main" id="{E004121B-7B11-213C-EAE3-3D402A5DEAAC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Text Box 3086">
                <a:extLst>
                  <a:ext uri="{FF2B5EF4-FFF2-40B4-BE49-F238E27FC236}">
                    <a16:creationId xmlns:a16="http://schemas.microsoft.com/office/drawing/2014/main" id="{8C989C72-B898-DE5D-FB75-2822495C1194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Star: 5 Points 2730">
                <a:hlinkClick r:id="rId109"/>
                <a:extLst>
                  <a:ext uri="{FF2B5EF4-FFF2-40B4-BE49-F238E27FC236}">
                    <a16:creationId xmlns:a16="http://schemas.microsoft.com/office/drawing/2014/main" id="{13A03C75-F3A3-303D-340D-B8BDC02CBC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Star: 5 Points 2731">
                <a:hlinkClick r:id="rId106"/>
                <a:extLst>
                  <a:ext uri="{FF2B5EF4-FFF2-40B4-BE49-F238E27FC236}">
                    <a16:creationId xmlns:a16="http://schemas.microsoft.com/office/drawing/2014/main" id="{281AFBD5-4B42-79E0-6F06-320DF12FD7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Star: 5 Points 2732">
                <a:hlinkClick r:id="rId29"/>
                <a:extLst>
                  <a:ext uri="{FF2B5EF4-FFF2-40B4-BE49-F238E27FC236}">
                    <a16:creationId xmlns:a16="http://schemas.microsoft.com/office/drawing/2014/main" id="{F481B57C-65FE-FDA6-E3BF-D7F6CEF35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9BBF5CB9-3A8A-0D67-BACE-7E5E21744DAA}"/>
              </a:ext>
            </a:extLst>
          </p:cNvPr>
          <p:cNvGrpSpPr/>
          <p:nvPr/>
        </p:nvGrpSpPr>
        <p:grpSpPr>
          <a:xfrm>
            <a:off x="13706681" y="12764542"/>
            <a:ext cx="1150672" cy="360000"/>
            <a:chOff x="13699860" y="12168791"/>
            <a:chExt cx="1150672" cy="360000"/>
          </a:xfrm>
        </p:grpSpPr>
        <p:sp>
          <p:nvSpPr>
            <p:cNvPr id="628" name="FTU - sinoatrial node">
              <a:extLst>
                <a:ext uri="{FF2B5EF4-FFF2-40B4-BE49-F238E27FC236}">
                  <a16:creationId xmlns:a16="http://schemas.microsoft.com/office/drawing/2014/main" id="{45AE97D9-5003-CAAC-08DD-D50403F81BF8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" name="Text Box 3086">
              <a:extLst>
                <a:ext uri="{FF2B5EF4-FFF2-40B4-BE49-F238E27FC236}">
                  <a16:creationId xmlns:a16="http://schemas.microsoft.com/office/drawing/2014/main" id="{B6A6A55F-A68A-24A4-0B8F-107C002C75CF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5" name="Text Box 3086">
              <a:extLst>
                <a:ext uri="{FF2B5EF4-FFF2-40B4-BE49-F238E27FC236}">
                  <a16:creationId xmlns:a16="http://schemas.microsoft.com/office/drawing/2014/main" id="{4EB8A021-61F1-0984-302E-BC412D935434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6" name="Text Box 3086">
              <a:extLst>
                <a:ext uri="{FF2B5EF4-FFF2-40B4-BE49-F238E27FC236}">
                  <a16:creationId xmlns:a16="http://schemas.microsoft.com/office/drawing/2014/main" id="{8447A450-5290-4BD9-A507-6B1676F88A65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8" name="Group 1447">
            <a:extLst>
              <a:ext uri="{FF2B5EF4-FFF2-40B4-BE49-F238E27FC236}">
                <a16:creationId xmlns:a16="http://schemas.microsoft.com/office/drawing/2014/main" id="{385D1DD0-5219-8873-4EED-09DF92565576}"/>
              </a:ext>
            </a:extLst>
          </p:cNvPr>
          <p:cNvGrpSpPr/>
          <p:nvPr/>
        </p:nvGrpSpPr>
        <p:grpSpPr>
          <a:xfrm>
            <a:off x="13705062" y="13152995"/>
            <a:ext cx="1150672" cy="360000"/>
            <a:chOff x="13698241" y="12557244"/>
            <a:chExt cx="1150672" cy="360000"/>
          </a:xfrm>
        </p:grpSpPr>
        <p:sp>
          <p:nvSpPr>
            <p:cNvPr id="1449" name="FTU - atrioventricular node">
              <a:extLst>
                <a:ext uri="{FF2B5EF4-FFF2-40B4-BE49-F238E27FC236}">
                  <a16:creationId xmlns:a16="http://schemas.microsoft.com/office/drawing/2014/main" id="{7E9A1794-BA77-CF57-7A34-545E96CC9419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1450" name="Text Box 3086">
              <a:extLst>
                <a:ext uri="{FF2B5EF4-FFF2-40B4-BE49-F238E27FC236}">
                  <a16:creationId xmlns:a16="http://schemas.microsoft.com/office/drawing/2014/main" id="{D9670EAD-63D8-EF26-A11E-F3D3E801A17B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1" name="Text Box 3086">
              <a:extLst>
                <a:ext uri="{FF2B5EF4-FFF2-40B4-BE49-F238E27FC236}">
                  <a16:creationId xmlns:a16="http://schemas.microsoft.com/office/drawing/2014/main" id="{E5BEB3C5-EDDC-344F-8E6C-CF50C8B8BDB0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2" name="Text Box 3086">
              <a:extLst>
                <a:ext uri="{FF2B5EF4-FFF2-40B4-BE49-F238E27FC236}">
                  <a16:creationId xmlns:a16="http://schemas.microsoft.com/office/drawing/2014/main" id="{709CD5CB-6B72-D982-9D91-BC671F8B5D4F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53" name="Group 1452">
            <a:extLst>
              <a:ext uri="{FF2B5EF4-FFF2-40B4-BE49-F238E27FC236}">
                <a16:creationId xmlns:a16="http://schemas.microsoft.com/office/drawing/2014/main" id="{48C6A60E-A313-F2C4-3872-FEDEDFE0FEB4}"/>
              </a:ext>
            </a:extLst>
          </p:cNvPr>
          <p:cNvGrpSpPr/>
          <p:nvPr/>
        </p:nvGrpSpPr>
        <p:grpSpPr>
          <a:xfrm>
            <a:off x="13704036" y="13535356"/>
            <a:ext cx="1150672" cy="360000"/>
            <a:chOff x="13697215" y="12939605"/>
            <a:chExt cx="1150672" cy="360000"/>
          </a:xfrm>
        </p:grpSpPr>
        <p:sp>
          <p:nvSpPr>
            <p:cNvPr id="1454" name="FTU - LV myocyte">
              <a:extLst>
                <a:ext uri="{FF2B5EF4-FFF2-40B4-BE49-F238E27FC236}">
                  <a16:creationId xmlns:a16="http://schemas.microsoft.com/office/drawing/2014/main" id="{B80231EC-47FB-94DA-6637-8B93AAF548F7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5" name="Text Box 3086">
              <a:extLst>
                <a:ext uri="{FF2B5EF4-FFF2-40B4-BE49-F238E27FC236}">
                  <a16:creationId xmlns:a16="http://schemas.microsoft.com/office/drawing/2014/main" id="{CD3747C2-D00E-C11B-3E08-00B4D1BD9949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6" name="Text Box 3086">
              <a:extLst>
                <a:ext uri="{FF2B5EF4-FFF2-40B4-BE49-F238E27FC236}">
                  <a16:creationId xmlns:a16="http://schemas.microsoft.com/office/drawing/2014/main" id="{5F93EC5C-8631-1DC5-96F4-B7546E63EBDC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9" name="Text Box 3086">
              <a:extLst>
                <a:ext uri="{FF2B5EF4-FFF2-40B4-BE49-F238E27FC236}">
                  <a16:creationId xmlns:a16="http://schemas.microsoft.com/office/drawing/2014/main" id="{16BA3056-DB0E-7845-ED54-881964FCFC6F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40" name="Group 6039">
            <a:extLst>
              <a:ext uri="{FF2B5EF4-FFF2-40B4-BE49-F238E27FC236}">
                <a16:creationId xmlns:a16="http://schemas.microsoft.com/office/drawing/2014/main" id="{334C0419-22A9-6422-FB4D-3C9AC3F2AC2E}"/>
              </a:ext>
            </a:extLst>
          </p:cNvPr>
          <p:cNvGrpSpPr/>
          <p:nvPr/>
        </p:nvGrpSpPr>
        <p:grpSpPr>
          <a:xfrm>
            <a:off x="13705062" y="13913732"/>
            <a:ext cx="1150672" cy="360000"/>
            <a:chOff x="13697215" y="12939605"/>
            <a:chExt cx="1150672" cy="360000"/>
          </a:xfrm>
        </p:grpSpPr>
        <p:sp>
          <p:nvSpPr>
            <p:cNvPr id="6041" name="FTU - LV myocyte">
              <a:extLst>
                <a:ext uri="{FF2B5EF4-FFF2-40B4-BE49-F238E27FC236}">
                  <a16:creationId xmlns:a16="http://schemas.microsoft.com/office/drawing/2014/main" id="{F16AF584-A214-B7E2-3F41-452DF1F4B723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Myocardial sheet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2" name="Text Box 3086">
              <a:extLst>
                <a:ext uri="{FF2B5EF4-FFF2-40B4-BE49-F238E27FC236}">
                  <a16:creationId xmlns:a16="http://schemas.microsoft.com/office/drawing/2014/main" id="{BC60F1F5-4EC6-0833-370E-87D347F92A1C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3" name="Text Box 3086">
              <a:extLst>
                <a:ext uri="{FF2B5EF4-FFF2-40B4-BE49-F238E27FC236}">
                  <a16:creationId xmlns:a16="http://schemas.microsoft.com/office/drawing/2014/main" id="{9ABD296E-67EF-33FC-6B80-2445562EA815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4" name="Text Box 3086">
              <a:extLst>
                <a:ext uri="{FF2B5EF4-FFF2-40B4-BE49-F238E27FC236}">
                  <a16:creationId xmlns:a16="http://schemas.microsoft.com/office/drawing/2014/main" id="{F59D6D33-C5AD-47FA-2BE7-89D4B3860901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45" name="FTU">
            <a:extLst>
              <a:ext uri="{FF2B5EF4-FFF2-40B4-BE49-F238E27FC236}">
                <a16:creationId xmlns:a16="http://schemas.microsoft.com/office/drawing/2014/main" id="{6246C5BD-AC10-52EA-B71B-5531E10ECE92}"/>
              </a:ext>
            </a:extLst>
          </p:cNvPr>
          <p:cNvSpPr txBox="1"/>
          <p:nvPr/>
        </p:nvSpPr>
        <p:spPr>
          <a:xfrm>
            <a:off x="13421326" y="917510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Alveolar capillaries</a:t>
            </a:r>
          </a:p>
        </p:txBody>
      </p:sp>
      <p:sp>
        <p:nvSpPr>
          <p:cNvPr id="6046" name="FTU - aortic arch">
            <a:extLst>
              <a:ext uri="{FF2B5EF4-FFF2-40B4-BE49-F238E27FC236}">
                <a16:creationId xmlns:a16="http://schemas.microsoft.com/office/drawing/2014/main" id="{52136D00-F379-31E3-7A0B-5156A63B5D32}"/>
              </a:ext>
            </a:extLst>
          </p:cNvPr>
          <p:cNvSpPr txBox="1"/>
          <p:nvPr/>
        </p:nvSpPr>
        <p:spPr>
          <a:xfrm>
            <a:off x="13126483" y="10643681"/>
            <a:ext cx="1741607" cy="302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047" name="Text Box 3086">
            <a:extLst>
              <a:ext uri="{FF2B5EF4-FFF2-40B4-BE49-F238E27FC236}">
                <a16:creationId xmlns:a16="http://schemas.microsoft.com/office/drawing/2014/main" id="{C8E7A18B-A7EB-06B8-A590-E5BC25062FA4}"/>
              </a:ext>
            </a:extLst>
          </p:cNvPr>
          <p:cNvSpPr txBox="1"/>
          <p:nvPr/>
        </p:nvSpPr>
        <p:spPr>
          <a:xfrm>
            <a:off x="14425905" y="919422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48" name="Text Box 3086">
            <a:extLst>
              <a:ext uri="{FF2B5EF4-FFF2-40B4-BE49-F238E27FC236}">
                <a16:creationId xmlns:a16="http://schemas.microsoft.com/office/drawing/2014/main" id="{50A2B05E-A349-F41B-BD7E-4D4D606C141F}"/>
              </a:ext>
            </a:extLst>
          </p:cNvPr>
          <p:cNvSpPr txBox="1"/>
          <p:nvPr/>
        </p:nvSpPr>
        <p:spPr>
          <a:xfrm>
            <a:off x="14425905" y="925879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49" name="Text Box 3086">
            <a:extLst>
              <a:ext uri="{FF2B5EF4-FFF2-40B4-BE49-F238E27FC236}">
                <a16:creationId xmlns:a16="http://schemas.microsoft.com/office/drawing/2014/main" id="{5087E28B-B490-D744-D3CE-BE87F1B6EC69}"/>
              </a:ext>
            </a:extLst>
          </p:cNvPr>
          <p:cNvSpPr txBox="1"/>
          <p:nvPr/>
        </p:nvSpPr>
        <p:spPr>
          <a:xfrm>
            <a:off x="14425905" y="932336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50" name="Star: 5 Points 2730">
            <a:hlinkClick r:id="rId109"/>
            <a:extLst>
              <a:ext uri="{FF2B5EF4-FFF2-40B4-BE49-F238E27FC236}">
                <a16:creationId xmlns:a16="http://schemas.microsoft.com/office/drawing/2014/main" id="{474AB334-35A6-FE98-4BCB-BD4D90D31284}"/>
              </a:ext>
            </a:extLst>
          </p:cNvPr>
          <p:cNvSpPr>
            <a:spLocks noChangeAspect="1"/>
          </p:cNvSpPr>
          <p:nvPr/>
        </p:nvSpPr>
        <p:spPr>
          <a:xfrm>
            <a:off x="13502725" y="9281304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51" name="Star: 5 Points 2731">
            <a:hlinkClick r:id="rId106"/>
            <a:extLst>
              <a:ext uri="{FF2B5EF4-FFF2-40B4-BE49-F238E27FC236}">
                <a16:creationId xmlns:a16="http://schemas.microsoft.com/office/drawing/2014/main" id="{6C09CBED-91DE-A92E-7379-756C57834C0D}"/>
              </a:ext>
            </a:extLst>
          </p:cNvPr>
          <p:cNvSpPr>
            <a:spLocks noChangeAspect="1"/>
          </p:cNvSpPr>
          <p:nvPr/>
        </p:nvSpPr>
        <p:spPr>
          <a:xfrm>
            <a:off x="13602711" y="9281304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52" name="Star: 5 Points 2732">
            <a:hlinkClick r:id="rId29"/>
            <a:extLst>
              <a:ext uri="{FF2B5EF4-FFF2-40B4-BE49-F238E27FC236}">
                <a16:creationId xmlns:a16="http://schemas.microsoft.com/office/drawing/2014/main" id="{EDD99946-C0BB-9984-BFC7-FA928CF7D3A4}"/>
              </a:ext>
            </a:extLst>
          </p:cNvPr>
          <p:cNvSpPr>
            <a:spLocks noChangeAspect="1"/>
          </p:cNvSpPr>
          <p:nvPr/>
        </p:nvSpPr>
        <p:spPr>
          <a:xfrm>
            <a:off x="13702696" y="9281304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53" name="Text Box 3087">
            <a:extLst>
              <a:ext uri="{FF2B5EF4-FFF2-40B4-BE49-F238E27FC236}">
                <a16:creationId xmlns:a16="http://schemas.microsoft.com/office/drawing/2014/main" id="{32A18D7F-B6D7-0338-E843-0D936D1A9654}"/>
              </a:ext>
            </a:extLst>
          </p:cNvPr>
          <p:cNvSpPr txBox="1"/>
          <p:nvPr/>
        </p:nvSpPr>
        <p:spPr>
          <a:xfrm>
            <a:off x="13967780" y="9682820"/>
            <a:ext cx="863999" cy="146779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72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receptors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054" name="Text Box 3086">
            <a:extLst>
              <a:ext uri="{FF2B5EF4-FFF2-40B4-BE49-F238E27FC236}">
                <a16:creationId xmlns:a16="http://schemas.microsoft.com/office/drawing/2014/main" id="{66C02F34-18D1-0F12-E31C-BD34D1F5AAA9}"/>
              </a:ext>
            </a:extLst>
          </p:cNvPr>
          <p:cNvSpPr txBox="1"/>
          <p:nvPr/>
        </p:nvSpPr>
        <p:spPr>
          <a:xfrm>
            <a:off x="14755020" y="972539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57" name="Text Box 3086">
            <a:extLst>
              <a:ext uri="{FF2B5EF4-FFF2-40B4-BE49-F238E27FC236}">
                <a16:creationId xmlns:a16="http://schemas.microsoft.com/office/drawing/2014/main" id="{187344C2-4B54-5B7D-3098-2CB0228D8DCF}"/>
              </a:ext>
            </a:extLst>
          </p:cNvPr>
          <p:cNvSpPr txBox="1"/>
          <p:nvPr/>
        </p:nvSpPr>
        <p:spPr>
          <a:xfrm>
            <a:off x="14749060" y="9961341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58" name="chemoreceptor">
            <a:extLst>
              <a:ext uri="{FF2B5EF4-FFF2-40B4-BE49-F238E27FC236}">
                <a16:creationId xmlns:a16="http://schemas.microsoft.com/office/drawing/2014/main" id="{B06C4A30-674A-5151-2C42-E3AE0BC4658B}"/>
              </a:ext>
            </a:extLst>
          </p:cNvPr>
          <p:cNvSpPr txBox="1"/>
          <p:nvPr/>
        </p:nvSpPr>
        <p:spPr>
          <a:xfrm>
            <a:off x="13911229" y="10696386"/>
            <a:ext cx="919278" cy="180000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Chemoreceptors</a:t>
            </a:r>
          </a:p>
        </p:txBody>
      </p:sp>
      <p:sp>
        <p:nvSpPr>
          <p:cNvPr id="6059" name="Star: 5 Points 2730">
            <a:hlinkClick r:id="rId101"/>
            <a:extLst>
              <a:ext uri="{FF2B5EF4-FFF2-40B4-BE49-F238E27FC236}">
                <a16:creationId xmlns:a16="http://schemas.microsoft.com/office/drawing/2014/main" id="{D73311F9-3FB4-8E61-FC1F-CB8AFED0EB05}"/>
              </a:ext>
            </a:extLst>
          </p:cNvPr>
          <p:cNvSpPr>
            <a:spLocks noChangeAspect="1"/>
          </p:cNvSpPr>
          <p:nvPr/>
        </p:nvSpPr>
        <p:spPr>
          <a:xfrm>
            <a:off x="14001045" y="1078940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60" name="Star: 5 Points 2731">
            <a:hlinkClick r:id="rId102"/>
            <a:extLst>
              <a:ext uri="{FF2B5EF4-FFF2-40B4-BE49-F238E27FC236}">
                <a16:creationId xmlns:a16="http://schemas.microsoft.com/office/drawing/2014/main" id="{4B1960FD-F109-F790-F06E-89699E6F3422}"/>
              </a:ext>
            </a:extLst>
          </p:cNvPr>
          <p:cNvSpPr>
            <a:spLocks noChangeAspect="1"/>
          </p:cNvSpPr>
          <p:nvPr/>
        </p:nvSpPr>
        <p:spPr>
          <a:xfrm>
            <a:off x="14101031" y="1078940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61" name="Star: 5 Points 2732">
            <a:hlinkClick r:id="rId29"/>
            <a:extLst>
              <a:ext uri="{FF2B5EF4-FFF2-40B4-BE49-F238E27FC236}">
                <a16:creationId xmlns:a16="http://schemas.microsoft.com/office/drawing/2014/main" id="{2A0616FB-06C0-3AE6-1274-A521DE348364}"/>
              </a:ext>
            </a:extLst>
          </p:cNvPr>
          <p:cNvSpPr>
            <a:spLocks noChangeAspect="1"/>
          </p:cNvSpPr>
          <p:nvPr/>
        </p:nvSpPr>
        <p:spPr>
          <a:xfrm>
            <a:off x="14201016" y="1078940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62" name="Text Box 3086">
            <a:extLst>
              <a:ext uri="{FF2B5EF4-FFF2-40B4-BE49-F238E27FC236}">
                <a16:creationId xmlns:a16="http://schemas.microsoft.com/office/drawing/2014/main" id="{4968D7D3-28D9-BC22-60A6-C4DD73C94ED0}"/>
              </a:ext>
            </a:extLst>
          </p:cNvPr>
          <p:cNvSpPr txBox="1"/>
          <p:nvPr/>
        </p:nvSpPr>
        <p:spPr>
          <a:xfrm>
            <a:off x="14753311" y="1069718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63" name="Text Box 3086">
            <a:extLst>
              <a:ext uri="{FF2B5EF4-FFF2-40B4-BE49-F238E27FC236}">
                <a16:creationId xmlns:a16="http://schemas.microsoft.com/office/drawing/2014/main" id="{692DCFC9-16BF-221E-AC27-51269305A8EA}"/>
              </a:ext>
            </a:extLst>
          </p:cNvPr>
          <p:cNvSpPr txBox="1"/>
          <p:nvPr/>
        </p:nvSpPr>
        <p:spPr>
          <a:xfrm>
            <a:off x="14753311" y="1075848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64" name="Text Box 3086">
            <a:extLst>
              <a:ext uri="{FF2B5EF4-FFF2-40B4-BE49-F238E27FC236}">
                <a16:creationId xmlns:a16="http://schemas.microsoft.com/office/drawing/2014/main" id="{F7D11749-39FA-D935-9EB1-2E1E548613C1}"/>
              </a:ext>
            </a:extLst>
          </p:cNvPr>
          <p:cNvSpPr txBox="1"/>
          <p:nvPr/>
        </p:nvSpPr>
        <p:spPr>
          <a:xfrm>
            <a:off x="14753311" y="1081979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239" name="organ - kidney">
            <a:extLst>
              <a:ext uri="{FF2B5EF4-FFF2-40B4-BE49-F238E27FC236}">
                <a16:creationId xmlns:a16="http://schemas.microsoft.com/office/drawing/2014/main" id="{7CAEDFF5-6998-2BC3-3FC1-300B317751D5}"/>
              </a:ext>
            </a:extLst>
          </p:cNvPr>
          <p:cNvGrpSpPr/>
          <p:nvPr/>
        </p:nvGrpSpPr>
        <p:grpSpPr>
          <a:xfrm>
            <a:off x="30287589" y="13508110"/>
            <a:ext cx="1445871" cy="4553005"/>
            <a:chOff x="30287589" y="13508110"/>
            <a:chExt cx="1445871" cy="4553005"/>
          </a:xfrm>
        </p:grpSpPr>
        <p:sp>
          <p:nvSpPr>
            <p:cNvPr id="6240" name="organ - kidney">
              <a:extLst>
                <a:ext uri="{FF2B5EF4-FFF2-40B4-BE49-F238E27FC236}">
                  <a16:creationId xmlns:a16="http://schemas.microsoft.com/office/drawing/2014/main" id="{B22E9FBF-04EA-1D7D-F52E-5C5891B28F79}"/>
                </a:ext>
              </a:extLst>
            </p:cNvPr>
            <p:cNvSpPr txBox="1"/>
            <p:nvPr/>
          </p:nvSpPr>
          <p:spPr>
            <a:xfrm>
              <a:off x="30289281" y="13508110"/>
              <a:ext cx="1440000" cy="45530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50" name="FTU - visceral bowman capsule">
              <a:extLst>
                <a:ext uri="{FF2B5EF4-FFF2-40B4-BE49-F238E27FC236}">
                  <a16:creationId xmlns:a16="http://schemas.microsoft.com/office/drawing/2014/main" id="{20E84C7F-1B3B-644E-5554-AB31043D2F97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2300" name="FTU - visceral bowman capsule">
                <a:extLst>
                  <a:ext uri="{FF2B5EF4-FFF2-40B4-BE49-F238E27FC236}">
                    <a16:creationId xmlns:a16="http://schemas.microsoft.com/office/drawing/2014/main" id="{EB948198-2FFD-0991-3158-992B74EC7578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1" name="dock">
                <a:extLst>
                  <a:ext uri="{FF2B5EF4-FFF2-40B4-BE49-F238E27FC236}">
                    <a16:creationId xmlns:a16="http://schemas.microsoft.com/office/drawing/2014/main" id="{78C593B9-ED33-E54F-1163-6500F9BCAF50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2306" name="Text Box 3086">
                  <a:extLst>
                    <a:ext uri="{FF2B5EF4-FFF2-40B4-BE49-F238E27FC236}">
                      <a16:creationId xmlns:a16="http://schemas.microsoft.com/office/drawing/2014/main" id="{5AD7950E-D50E-0A07-7BA1-098DB445200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7" name="Text Box 3086">
                  <a:extLst>
                    <a:ext uri="{FF2B5EF4-FFF2-40B4-BE49-F238E27FC236}">
                      <a16:creationId xmlns:a16="http://schemas.microsoft.com/office/drawing/2014/main" id="{A29D6590-BF22-CE93-8137-9CDD406691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9" name="Text Box 3086">
                  <a:extLst>
                    <a:ext uri="{FF2B5EF4-FFF2-40B4-BE49-F238E27FC236}">
                      <a16:creationId xmlns:a16="http://schemas.microsoft.com/office/drawing/2014/main" id="{25D3BEC3-1A7A-D45D-C5DF-2020599C51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2" name="link">
                <a:extLst>
                  <a:ext uri="{FF2B5EF4-FFF2-40B4-BE49-F238E27FC236}">
                    <a16:creationId xmlns:a16="http://schemas.microsoft.com/office/drawing/2014/main" id="{D36CD8D3-34B9-FDAD-8565-DF49060391CC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2303" name="Star: 5 Points 801">
                  <a:hlinkClick r:id="rId110"/>
                  <a:extLst>
                    <a:ext uri="{FF2B5EF4-FFF2-40B4-BE49-F238E27FC236}">
                      <a16:creationId xmlns:a16="http://schemas.microsoft.com/office/drawing/2014/main" id="{18DD2A1F-EB7E-32A5-676A-D388E3852F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4" name="Star: 5 Points 802">
                  <a:hlinkClick r:id="rId111"/>
                  <a:extLst>
                    <a:ext uri="{FF2B5EF4-FFF2-40B4-BE49-F238E27FC236}">
                      <a16:creationId xmlns:a16="http://schemas.microsoft.com/office/drawing/2014/main" id="{C6087EFA-4995-8DD9-F652-1B97E8BF59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803">
                  <a:hlinkClick r:id="rId82"/>
                  <a:extLst>
                    <a:ext uri="{FF2B5EF4-FFF2-40B4-BE49-F238E27FC236}">
                      <a16:creationId xmlns:a16="http://schemas.microsoft.com/office/drawing/2014/main" id="{C18CF33A-B7D9-B0BF-57C4-E20D85434C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55" name="FTU - parietal Bowman capsule">
              <a:extLst>
                <a:ext uri="{FF2B5EF4-FFF2-40B4-BE49-F238E27FC236}">
                  <a16:creationId xmlns:a16="http://schemas.microsoft.com/office/drawing/2014/main" id="{2120528E-FD66-0665-74FF-AD4F10B422A2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2278" name="FTU - parietal Bowman capsule">
                <a:extLst>
                  <a:ext uri="{FF2B5EF4-FFF2-40B4-BE49-F238E27FC236}">
                    <a16:creationId xmlns:a16="http://schemas.microsoft.com/office/drawing/2014/main" id="{107B22CC-94B4-0BBA-36BE-9D71BE1C9D42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9" name="dock">
                <a:extLst>
                  <a:ext uri="{FF2B5EF4-FFF2-40B4-BE49-F238E27FC236}">
                    <a16:creationId xmlns:a16="http://schemas.microsoft.com/office/drawing/2014/main" id="{633D5209-51B8-35DF-EBC1-1E4C1DF01387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2294" name="Text Box 3086">
                  <a:extLst>
                    <a:ext uri="{FF2B5EF4-FFF2-40B4-BE49-F238E27FC236}">
                      <a16:creationId xmlns:a16="http://schemas.microsoft.com/office/drawing/2014/main" id="{D8453614-E32D-54E5-0CC9-C08AB25C4E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5" name="Text Box 3086">
                  <a:extLst>
                    <a:ext uri="{FF2B5EF4-FFF2-40B4-BE49-F238E27FC236}">
                      <a16:creationId xmlns:a16="http://schemas.microsoft.com/office/drawing/2014/main" id="{7BEDD182-B7C8-B94D-478B-59C3101932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7" name="Text Box 3086">
                  <a:extLst>
                    <a:ext uri="{FF2B5EF4-FFF2-40B4-BE49-F238E27FC236}">
                      <a16:creationId xmlns:a16="http://schemas.microsoft.com/office/drawing/2014/main" id="{15667F44-688C-0DA9-A6BC-341E4439F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0" name="link">
                <a:extLst>
                  <a:ext uri="{FF2B5EF4-FFF2-40B4-BE49-F238E27FC236}">
                    <a16:creationId xmlns:a16="http://schemas.microsoft.com/office/drawing/2014/main" id="{792F9F37-26AD-07AC-F3A3-2B538DC28E90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281" name="Star: 5 Points 789">
                  <a:hlinkClick r:id="rId110"/>
                  <a:extLst>
                    <a:ext uri="{FF2B5EF4-FFF2-40B4-BE49-F238E27FC236}">
                      <a16:creationId xmlns:a16="http://schemas.microsoft.com/office/drawing/2014/main" id="{06EA72F5-2F9B-214E-6A7D-BE43EB7A60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2" name="Star: 5 Points 790">
                  <a:hlinkClick r:id="rId111"/>
                  <a:extLst>
                    <a:ext uri="{FF2B5EF4-FFF2-40B4-BE49-F238E27FC236}">
                      <a16:creationId xmlns:a16="http://schemas.microsoft.com/office/drawing/2014/main" id="{7B879CD0-FEC6-4B2F-B1CB-B50498B85F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791">
                  <a:hlinkClick r:id="rId82"/>
                  <a:extLst>
                    <a:ext uri="{FF2B5EF4-FFF2-40B4-BE49-F238E27FC236}">
                      <a16:creationId xmlns:a16="http://schemas.microsoft.com/office/drawing/2014/main" id="{0A479256-4546-1F60-C0C7-41819E100C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56" name="FTU - proximal convoluted tubule">
              <a:extLst>
                <a:ext uri="{FF2B5EF4-FFF2-40B4-BE49-F238E27FC236}">
                  <a16:creationId xmlns:a16="http://schemas.microsoft.com/office/drawing/2014/main" id="{383661A7-6577-D43B-7A7D-817E9E15927B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2266" name="FTU - proximal convoluted tubule">
                <a:extLst>
                  <a:ext uri="{FF2B5EF4-FFF2-40B4-BE49-F238E27FC236}">
                    <a16:creationId xmlns:a16="http://schemas.microsoft.com/office/drawing/2014/main" id="{BFCA673A-D60C-DAD1-298F-8FC64C339A6C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7" name="dock">
                <a:extLst>
                  <a:ext uri="{FF2B5EF4-FFF2-40B4-BE49-F238E27FC236}">
                    <a16:creationId xmlns:a16="http://schemas.microsoft.com/office/drawing/2014/main" id="{D5171B35-2250-5017-263A-8ECD70ED8101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C3A70E6F-1EA8-ED9E-387A-758AF63B61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1D273631-D03B-01E1-0833-D1566742B29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F6FC3EC6-BA45-6315-3355-F358594846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8" name="link">
                <a:extLst>
                  <a:ext uri="{FF2B5EF4-FFF2-40B4-BE49-F238E27FC236}">
                    <a16:creationId xmlns:a16="http://schemas.microsoft.com/office/drawing/2014/main" id="{3FE4B9A6-0AFC-ECA1-A029-CA420B3D4174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269" name="Star: 5 Points 777">
                  <a:hlinkClick r:id="rId112"/>
                  <a:extLst>
                    <a:ext uri="{FF2B5EF4-FFF2-40B4-BE49-F238E27FC236}">
                      <a16:creationId xmlns:a16="http://schemas.microsoft.com/office/drawing/2014/main" id="{271E8351-B129-5AE7-DCE8-589121B297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0" name="Star: 5 Points 778">
                  <a:hlinkClick r:id="rId113"/>
                  <a:extLst>
                    <a:ext uri="{FF2B5EF4-FFF2-40B4-BE49-F238E27FC236}">
                      <a16:creationId xmlns:a16="http://schemas.microsoft.com/office/drawing/2014/main" id="{F15C5B99-D0CE-B1E0-2559-28EC7FD3FA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2" name="Star: 5 Points 779">
                  <a:hlinkClick r:id="rId82"/>
                  <a:extLst>
                    <a:ext uri="{FF2B5EF4-FFF2-40B4-BE49-F238E27FC236}">
                      <a16:creationId xmlns:a16="http://schemas.microsoft.com/office/drawing/2014/main" id="{ADC2EF61-8C21-3781-297B-7FC0E4145F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1" name="FTU - proximal straight tubule">
              <a:extLst>
                <a:ext uri="{FF2B5EF4-FFF2-40B4-BE49-F238E27FC236}">
                  <a16:creationId xmlns:a16="http://schemas.microsoft.com/office/drawing/2014/main" id="{5C58280B-C0D8-AB1A-F6BE-B96D879DB558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2254" name="FTU - proximal straight tubule">
                <a:extLst>
                  <a:ext uri="{FF2B5EF4-FFF2-40B4-BE49-F238E27FC236}">
                    <a16:creationId xmlns:a16="http://schemas.microsoft.com/office/drawing/2014/main" id="{D455EBEE-24C0-8865-8D11-026C7E5860CE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55" name="dock">
                <a:extLst>
                  <a:ext uri="{FF2B5EF4-FFF2-40B4-BE49-F238E27FC236}">
                    <a16:creationId xmlns:a16="http://schemas.microsoft.com/office/drawing/2014/main" id="{242C85DC-B407-3974-2AAC-C1D02C157015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359D308E-159B-C041-2D48-2662300E0B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8950FBC1-3F4C-4E08-C70F-5CE98E2A81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BAD9F25E-9A52-3A60-3821-D22A8F5AE4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6" name="link">
                <a:extLst>
                  <a:ext uri="{FF2B5EF4-FFF2-40B4-BE49-F238E27FC236}">
                    <a16:creationId xmlns:a16="http://schemas.microsoft.com/office/drawing/2014/main" id="{08BC676F-E4FB-17CD-B522-FE2B3D7BFEE7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257" name="Star: 5 Points 765">
                  <a:hlinkClick r:id="rId114"/>
                  <a:extLst>
                    <a:ext uri="{FF2B5EF4-FFF2-40B4-BE49-F238E27FC236}">
                      <a16:creationId xmlns:a16="http://schemas.microsoft.com/office/drawing/2014/main" id="{80BF04EA-20E1-8B8A-8783-49C5EC34F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8" name="Star: 5 Points 766">
                  <a:hlinkClick r:id="rId113"/>
                  <a:extLst>
                    <a:ext uri="{FF2B5EF4-FFF2-40B4-BE49-F238E27FC236}">
                      <a16:creationId xmlns:a16="http://schemas.microsoft.com/office/drawing/2014/main" id="{4E4272FD-209D-6B63-3F9B-06D8564697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0" name="Star: 5 Points 767">
                  <a:hlinkClick r:id="rId82"/>
                  <a:extLst>
                    <a:ext uri="{FF2B5EF4-FFF2-40B4-BE49-F238E27FC236}">
                      <a16:creationId xmlns:a16="http://schemas.microsoft.com/office/drawing/2014/main" id="{0D44DDD6-A164-CB31-0F5C-7B1DA0D88D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8" name="FTU - descending thin limb">
              <a:extLst>
                <a:ext uri="{FF2B5EF4-FFF2-40B4-BE49-F238E27FC236}">
                  <a16:creationId xmlns:a16="http://schemas.microsoft.com/office/drawing/2014/main" id="{3807190C-1354-2ADF-AD9A-FAE80E4EF09B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2242" name="FTU - descending thin limb">
                <a:extLst>
                  <a:ext uri="{FF2B5EF4-FFF2-40B4-BE49-F238E27FC236}">
                    <a16:creationId xmlns:a16="http://schemas.microsoft.com/office/drawing/2014/main" id="{6D2039CE-EEF8-C8A4-7652-480F74450A7B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3" name="dock">
                <a:extLst>
                  <a:ext uri="{FF2B5EF4-FFF2-40B4-BE49-F238E27FC236}">
                    <a16:creationId xmlns:a16="http://schemas.microsoft.com/office/drawing/2014/main" id="{C60C3F0C-0528-322A-F14B-04A7FC459EC9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BE347C57-19BF-3D37-4644-2E44A04B651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3B5285E7-74B0-C20A-6172-D37E21CAB8E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BC26B1AF-75DD-218B-C0FC-37923DC53D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4" name="link">
                <a:extLst>
                  <a:ext uri="{FF2B5EF4-FFF2-40B4-BE49-F238E27FC236}">
                    <a16:creationId xmlns:a16="http://schemas.microsoft.com/office/drawing/2014/main" id="{94DA0986-3A75-49D3-2AD1-6FDCBDC3EFEC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245" name="Star: 5 Points 753">
                  <a:hlinkClick r:id="rId115"/>
                  <a:extLst>
                    <a:ext uri="{FF2B5EF4-FFF2-40B4-BE49-F238E27FC236}">
                      <a16:creationId xmlns:a16="http://schemas.microsoft.com/office/drawing/2014/main" id="{B98178D6-8B4D-1F8B-1C34-7A6C913107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6" name="Star: 5 Points 754">
                  <a:hlinkClick r:id="rId113"/>
                  <a:extLst>
                    <a:ext uri="{FF2B5EF4-FFF2-40B4-BE49-F238E27FC236}">
                      <a16:creationId xmlns:a16="http://schemas.microsoft.com/office/drawing/2014/main" id="{1DF3A848-5203-ED81-B586-48D538322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8" name="Star: 5 Points 755">
                  <a:hlinkClick r:id="rId82"/>
                  <a:extLst>
                    <a:ext uri="{FF2B5EF4-FFF2-40B4-BE49-F238E27FC236}">
                      <a16:creationId xmlns:a16="http://schemas.microsoft.com/office/drawing/2014/main" id="{D8D22AE3-A280-B1D8-7191-7377D371B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9" name="FTU - ascending thin limb">
              <a:extLst>
                <a:ext uri="{FF2B5EF4-FFF2-40B4-BE49-F238E27FC236}">
                  <a16:creationId xmlns:a16="http://schemas.microsoft.com/office/drawing/2014/main" id="{B3CDE99C-AF47-9911-BC17-83E3F4B934B8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2230" name="FTU - ascending thin limb">
                <a:extLst>
                  <a:ext uri="{FF2B5EF4-FFF2-40B4-BE49-F238E27FC236}">
                    <a16:creationId xmlns:a16="http://schemas.microsoft.com/office/drawing/2014/main" id="{772F9103-1F22-252A-20AD-AA2D6B6EE5DD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1" name="dock">
                <a:extLst>
                  <a:ext uri="{FF2B5EF4-FFF2-40B4-BE49-F238E27FC236}">
                    <a16:creationId xmlns:a16="http://schemas.microsoft.com/office/drawing/2014/main" id="{6AC6EBA5-D67D-E329-2D9B-FC5819141DAF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FC9F928D-C037-EE95-F049-23C2E3A48F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F74E1DA8-D117-C97C-F833-304693ABFF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26CAC9F2-FD81-7B92-533D-46B8F8758F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2" name="link">
                <a:extLst>
                  <a:ext uri="{FF2B5EF4-FFF2-40B4-BE49-F238E27FC236}">
                    <a16:creationId xmlns:a16="http://schemas.microsoft.com/office/drawing/2014/main" id="{16E4465C-7A8B-F3F7-E1C5-32ABAB746E26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233" name="Star: 5 Points 739">
                  <a:hlinkClick r:id="rId116"/>
                  <a:extLst>
                    <a:ext uri="{FF2B5EF4-FFF2-40B4-BE49-F238E27FC236}">
                      <a16:creationId xmlns:a16="http://schemas.microsoft.com/office/drawing/2014/main" id="{DEE36EFC-8ECD-C3EC-EBB2-8F361517B1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4" name="Star: 5 Points 740">
                  <a:hlinkClick r:id="rId113"/>
                  <a:extLst>
                    <a:ext uri="{FF2B5EF4-FFF2-40B4-BE49-F238E27FC236}">
                      <a16:creationId xmlns:a16="http://schemas.microsoft.com/office/drawing/2014/main" id="{2F891E22-5877-967B-AF33-E8C2F80815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6" name="Star: 5 Points 741">
                  <a:hlinkClick r:id="rId82"/>
                  <a:extLst>
                    <a:ext uri="{FF2B5EF4-FFF2-40B4-BE49-F238E27FC236}">
                      <a16:creationId xmlns:a16="http://schemas.microsoft.com/office/drawing/2014/main" id="{C20A1407-A7C5-74BE-A126-88C50E631F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4" name="FTU - distal straight tubule">
              <a:extLst>
                <a:ext uri="{FF2B5EF4-FFF2-40B4-BE49-F238E27FC236}">
                  <a16:creationId xmlns:a16="http://schemas.microsoft.com/office/drawing/2014/main" id="{DEE31171-1B37-E2F8-B89F-C4C59B02FE77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2218" name="FTU - distal straight tubule">
                <a:extLst>
                  <a:ext uri="{FF2B5EF4-FFF2-40B4-BE49-F238E27FC236}">
                    <a16:creationId xmlns:a16="http://schemas.microsoft.com/office/drawing/2014/main" id="{A2665A4F-FFA7-0143-ADD4-005CC15FC394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9" name="dock">
                <a:extLst>
                  <a:ext uri="{FF2B5EF4-FFF2-40B4-BE49-F238E27FC236}">
                    <a16:creationId xmlns:a16="http://schemas.microsoft.com/office/drawing/2014/main" id="{17915478-3C27-8700-D08C-31AF4FCAA595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07D2E3D1-7A88-9A71-6762-1BF1E0E100B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C0A2E87B-29CB-AAA4-79CA-268B77C53D0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C8B8E41A-7921-4FC2-4B6E-112A44BB22D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0" name="link">
                <a:extLst>
                  <a:ext uri="{FF2B5EF4-FFF2-40B4-BE49-F238E27FC236}">
                    <a16:creationId xmlns:a16="http://schemas.microsoft.com/office/drawing/2014/main" id="{7BED18FE-0C2C-17E6-CBC1-7484420CE653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221" name="Star: 5 Points 727">
                  <a:hlinkClick r:id="rId116"/>
                  <a:extLst>
                    <a:ext uri="{FF2B5EF4-FFF2-40B4-BE49-F238E27FC236}">
                      <a16:creationId xmlns:a16="http://schemas.microsoft.com/office/drawing/2014/main" id="{497B1F65-812E-40FD-8DDF-115696C1ED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2" name="Star: 5 Points 728">
                  <a:hlinkClick r:id="rId113"/>
                  <a:extLst>
                    <a:ext uri="{FF2B5EF4-FFF2-40B4-BE49-F238E27FC236}">
                      <a16:creationId xmlns:a16="http://schemas.microsoft.com/office/drawing/2014/main" id="{C051790B-6C33-5A9A-F96B-5785A501B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4" name="Star: 5 Points 729">
                  <a:hlinkClick r:id="rId82"/>
                  <a:extLst>
                    <a:ext uri="{FF2B5EF4-FFF2-40B4-BE49-F238E27FC236}">
                      <a16:creationId xmlns:a16="http://schemas.microsoft.com/office/drawing/2014/main" id="{3A8BE07F-7C58-4449-9C83-21B50CF892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5" name="FTU - final thick ascending limb">
              <a:extLst>
                <a:ext uri="{FF2B5EF4-FFF2-40B4-BE49-F238E27FC236}">
                  <a16:creationId xmlns:a16="http://schemas.microsoft.com/office/drawing/2014/main" id="{CED06653-81B9-372B-2D7C-1200389CE75F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6465" name="FTU - final thick ascending limb">
                <a:extLst>
                  <a:ext uri="{FF2B5EF4-FFF2-40B4-BE49-F238E27FC236}">
                    <a16:creationId xmlns:a16="http://schemas.microsoft.com/office/drawing/2014/main" id="{424E40E3-181A-8681-2967-54BFF541617B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66" name="dock">
                <a:extLst>
                  <a:ext uri="{FF2B5EF4-FFF2-40B4-BE49-F238E27FC236}">
                    <a16:creationId xmlns:a16="http://schemas.microsoft.com/office/drawing/2014/main" id="{7C297F90-716F-94B8-D6B6-9D17AD66DBC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7031C86B-758A-6C9D-117F-0A11C3B564C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39B9D603-FB31-71BA-5EE9-921365814C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AB7788D9-5CE8-D378-0D57-94AA0137532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7" name="link">
                <a:extLst>
                  <a:ext uri="{FF2B5EF4-FFF2-40B4-BE49-F238E27FC236}">
                    <a16:creationId xmlns:a16="http://schemas.microsoft.com/office/drawing/2014/main" id="{CC070A87-CD1F-82A6-3183-54BF6FDAD008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2209" name="Star: 5 Points 715">
                  <a:hlinkClick r:id="rId116"/>
                  <a:extLst>
                    <a:ext uri="{FF2B5EF4-FFF2-40B4-BE49-F238E27FC236}">
                      <a16:creationId xmlns:a16="http://schemas.microsoft.com/office/drawing/2014/main" id="{9273285C-58E1-DC8F-40EA-7AD96630A5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0" name="Star: 5 Points 716">
                  <a:hlinkClick r:id="rId113"/>
                  <a:extLst>
                    <a:ext uri="{FF2B5EF4-FFF2-40B4-BE49-F238E27FC236}">
                      <a16:creationId xmlns:a16="http://schemas.microsoft.com/office/drawing/2014/main" id="{12D47E7E-8465-8AF6-CC25-A37BCA142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2" name="Star: 5 Points 717">
                  <a:hlinkClick r:id="rId82"/>
                  <a:extLst>
                    <a:ext uri="{FF2B5EF4-FFF2-40B4-BE49-F238E27FC236}">
                      <a16:creationId xmlns:a16="http://schemas.microsoft.com/office/drawing/2014/main" id="{0850F276-1D6A-7202-368D-043B3E70B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9" name="FTU - distal convoluted tubule">
              <a:extLst>
                <a:ext uri="{FF2B5EF4-FFF2-40B4-BE49-F238E27FC236}">
                  <a16:creationId xmlns:a16="http://schemas.microsoft.com/office/drawing/2014/main" id="{CEDC2890-9EC3-2018-ED70-7997FF618B4F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6388" name="FTU - distal convoluted tubule">
                <a:extLst>
                  <a:ext uri="{FF2B5EF4-FFF2-40B4-BE49-F238E27FC236}">
                    <a16:creationId xmlns:a16="http://schemas.microsoft.com/office/drawing/2014/main" id="{54639EA2-C140-8F80-72EA-E0040F525436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9" name="dock">
                <a:extLst>
                  <a:ext uri="{FF2B5EF4-FFF2-40B4-BE49-F238E27FC236}">
                    <a16:creationId xmlns:a16="http://schemas.microsoft.com/office/drawing/2014/main" id="{44062AF8-3464-B538-E792-4B89F77EBDCD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460" name="Text Box 3086">
                  <a:extLst>
                    <a:ext uri="{FF2B5EF4-FFF2-40B4-BE49-F238E27FC236}">
                      <a16:creationId xmlns:a16="http://schemas.microsoft.com/office/drawing/2014/main" id="{32991BAA-4F87-B7BE-6511-276FD2B41E8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1" name="Text Box 3086">
                  <a:extLst>
                    <a:ext uri="{FF2B5EF4-FFF2-40B4-BE49-F238E27FC236}">
                      <a16:creationId xmlns:a16="http://schemas.microsoft.com/office/drawing/2014/main" id="{F8C82962-707C-C146-3F67-E53E420265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4" name="Text Box 3086">
                  <a:extLst>
                    <a:ext uri="{FF2B5EF4-FFF2-40B4-BE49-F238E27FC236}">
                      <a16:creationId xmlns:a16="http://schemas.microsoft.com/office/drawing/2014/main" id="{7A67B6AF-74C2-CB49-1103-BA554BD1304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2" name="link">
                <a:extLst>
                  <a:ext uri="{FF2B5EF4-FFF2-40B4-BE49-F238E27FC236}">
                    <a16:creationId xmlns:a16="http://schemas.microsoft.com/office/drawing/2014/main" id="{FDA0CA9F-EAC5-8896-7377-96C6DD04837B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393" name="Star: 5 Points 703">
                  <a:hlinkClick r:id="rId117"/>
                  <a:extLst>
                    <a:ext uri="{FF2B5EF4-FFF2-40B4-BE49-F238E27FC236}">
                      <a16:creationId xmlns:a16="http://schemas.microsoft.com/office/drawing/2014/main" id="{4FBD1BF3-C0C0-4C28-5282-F9C2D3B9C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4" name="Star: 5 Points 704">
                  <a:hlinkClick r:id="rId113"/>
                  <a:extLst>
                    <a:ext uri="{FF2B5EF4-FFF2-40B4-BE49-F238E27FC236}">
                      <a16:creationId xmlns:a16="http://schemas.microsoft.com/office/drawing/2014/main" id="{2561E7A9-5D40-74A7-41C2-0D5F9E850B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5" name="Star: 5 Points 705">
                  <a:hlinkClick r:id="rId82"/>
                  <a:extLst>
                    <a:ext uri="{FF2B5EF4-FFF2-40B4-BE49-F238E27FC236}">
                      <a16:creationId xmlns:a16="http://schemas.microsoft.com/office/drawing/2014/main" id="{BAA933F1-7CE6-6AA4-7F6C-709CE3E26E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1" name="FTU - connecting tubule">
              <a:extLst>
                <a:ext uri="{FF2B5EF4-FFF2-40B4-BE49-F238E27FC236}">
                  <a16:creationId xmlns:a16="http://schemas.microsoft.com/office/drawing/2014/main" id="{CFA1813C-5084-B0B2-4B63-ABF5C4056157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6375" name="FTU - connecting tubule">
                <a:extLst>
                  <a:ext uri="{FF2B5EF4-FFF2-40B4-BE49-F238E27FC236}">
                    <a16:creationId xmlns:a16="http://schemas.microsoft.com/office/drawing/2014/main" id="{D34C11C7-2EE5-FA06-2120-0E820F22D1FF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76" name="dock">
                <a:extLst>
                  <a:ext uri="{FF2B5EF4-FFF2-40B4-BE49-F238E27FC236}">
                    <a16:creationId xmlns:a16="http://schemas.microsoft.com/office/drawing/2014/main" id="{2AF71757-6FBB-7D63-11B0-4A2F0D1D250C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383" name="Text Box 3086">
                  <a:extLst>
                    <a:ext uri="{FF2B5EF4-FFF2-40B4-BE49-F238E27FC236}">
                      <a16:creationId xmlns:a16="http://schemas.microsoft.com/office/drawing/2014/main" id="{DDCDE5AA-6A1B-AA00-B3A5-BC50D9C669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6" name="Text Box 3086">
                  <a:extLst>
                    <a:ext uri="{FF2B5EF4-FFF2-40B4-BE49-F238E27FC236}">
                      <a16:creationId xmlns:a16="http://schemas.microsoft.com/office/drawing/2014/main" id="{02677179-220B-0649-EF36-DFA121091B6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7" name="Text Box 3086">
                  <a:extLst>
                    <a:ext uri="{FF2B5EF4-FFF2-40B4-BE49-F238E27FC236}">
                      <a16:creationId xmlns:a16="http://schemas.microsoft.com/office/drawing/2014/main" id="{58A40FF7-FD72-ADC1-6B68-8082B7A88D3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77" name="link">
                <a:extLst>
                  <a:ext uri="{FF2B5EF4-FFF2-40B4-BE49-F238E27FC236}">
                    <a16:creationId xmlns:a16="http://schemas.microsoft.com/office/drawing/2014/main" id="{78FA8375-D86E-38D7-307E-1667146E0D64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380" name="Star: 5 Points 691">
                  <a:hlinkClick r:id="rId118"/>
                  <a:extLst>
                    <a:ext uri="{FF2B5EF4-FFF2-40B4-BE49-F238E27FC236}">
                      <a16:creationId xmlns:a16="http://schemas.microsoft.com/office/drawing/2014/main" id="{6834B29A-DC3F-FB6D-547A-73E9BE54DD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1" name="Star: 5 Points 692">
                  <a:hlinkClick r:id="rId119"/>
                  <a:extLst>
                    <a:ext uri="{FF2B5EF4-FFF2-40B4-BE49-F238E27FC236}">
                      <a16:creationId xmlns:a16="http://schemas.microsoft.com/office/drawing/2014/main" id="{6B0283A7-66E5-B125-5DF8-9FFD2EC216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2" name="Star: 5 Points 693">
                  <a:hlinkClick r:id="rId82"/>
                  <a:extLst>
                    <a:ext uri="{FF2B5EF4-FFF2-40B4-BE49-F238E27FC236}">
                      <a16:creationId xmlns:a16="http://schemas.microsoft.com/office/drawing/2014/main" id="{657719D3-F1FD-2F40-BAA5-760F26A6E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2" name="FTU - cortical connecting tubule">
              <a:extLst>
                <a:ext uri="{FF2B5EF4-FFF2-40B4-BE49-F238E27FC236}">
                  <a16:creationId xmlns:a16="http://schemas.microsoft.com/office/drawing/2014/main" id="{C955765D-AB7E-7166-EB3C-BA93C6930D48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6357" name="FTU - cortical connecting tubule">
                <a:extLst>
                  <a:ext uri="{FF2B5EF4-FFF2-40B4-BE49-F238E27FC236}">
                    <a16:creationId xmlns:a16="http://schemas.microsoft.com/office/drawing/2014/main" id="{3257EE27-F93A-7E5E-65F3-A01D43EB6C6D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58" name="dock">
                <a:extLst>
                  <a:ext uri="{FF2B5EF4-FFF2-40B4-BE49-F238E27FC236}">
                    <a16:creationId xmlns:a16="http://schemas.microsoft.com/office/drawing/2014/main" id="{159393FF-B921-8AD3-9920-0A71DF4C1AB7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365" name="Text Box 3086">
                  <a:extLst>
                    <a:ext uri="{FF2B5EF4-FFF2-40B4-BE49-F238E27FC236}">
                      <a16:creationId xmlns:a16="http://schemas.microsoft.com/office/drawing/2014/main" id="{B961D0AB-4F96-E7AD-E71A-5E01F12A9A4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1" name="Text Box 3086">
                  <a:extLst>
                    <a:ext uri="{FF2B5EF4-FFF2-40B4-BE49-F238E27FC236}">
                      <a16:creationId xmlns:a16="http://schemas.microsoft.com/office/drawing/2014/main" id="{113E5571-428A-2B9F-7888-4E73FC5C55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4" name="Text Box 3086">
                  <a:extLst>
                    <a:ext uri="{FF2B5EF4-FFF2-40B4-BE49-F238E27FC236}">
                      <a16:creationId xmlns:a16="http://schemas.microsoft.com/office/drawing/2014/main" id="{B9474A3C-B9FC-E694-0147-F233BC8CC23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1" name="link">
                <a:extLst>
                  <a:ext uri="{FF2B5EF4-FFF2-40B4-BE49-F238E27FC236}">
                    <a16:creationId xmlns:a16="http://schemas.microsoft.com/office/drawing/2014/main" id="{BEAFF242-9408-FF4E-7AB7-B374B0946376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362" name="Star: 5 Points 679">
                  <a:hlinkClick r:id="rId118"/>
                  <a:extLst>
                    <a:ext uri="{FF2B5EF4-FFF2-40B4-BE49-F238E27FC236}">
                      <a16:creationId xmlns:a16="http://schemas.microsoft.com/office/drawing/2014/main" id="{7B2B9F09-126C-2FF7-AA5A-699927B1D0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3" name="Star: 5 Points 680">
                  <a:hlinkClick r:id="rId119"/>
                  <a:extLst>
                    <a:ext uri="{FF2B5EF4-FFF2-40B4-BE49-F238E27FC236}">
                      <a16:creationId xmlns:a16="http://schemas.microsoft.com/office/drawing/2014/main" id="{976D73C0-3F30-8A6D-BC22-10AC13A032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4" name="Star: 5 Points 681">
                  <a:hlinkClick r:id="rId82"/>
                  <a:extLst>
                    <a:ext uri="{FF2B5EF4-FFF2-40B4-BE49-F238E27FC236}">
                      <a16:creationId xmlns:a16="http://schemas.microsoft.com/office/drawing/2014/main" id="{5C79B106-1962-DE8E-21EA-438AACCC2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3" name="FTU - outer medullary col. duct">
              <a:extLst>
                <a:ext uri="{FF2B5EF4-FFF2-40B4-BE49-F238E27FC236}">
                  <a16:creationId xmlns:a16="http://schemas.microsoft.com/office/drawing/2014/main" id="{17CF07D6-0B26-5B7A-4007-C880FDC194D0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6344" name="FTU - outer medullary col. duct">
                <a:extLst>
                  <a:ext uri="{FF2B5EF4-FFF2-40B4-BE49-F238E27FC236}">
                    <a16:creationId xmlns:a16="http://schemas.microsoft.com/office/drawing/2014/main" id="{EB8F1D9A-C1FC-E94C-EA12-07DE8EB96F8B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45" name="dock">
                <a:extLst>
                  <a:ext uri="{FF2B5EF4-FFF2-40B4-BE49-F238E27FC236}">
                    <a16:creationId xmlns:a16="http://schemas.microsoft.com/office/drawing/2014/main" id="{351A4CE2-C343-6E22-7246-C478843A14B0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6352" name="Text Box 3086">
                  <a:extLst>
                    <a:ext uri="{FF2B5EF4-FFF2-40B4-BE49-F238E27FC236}">
                      <a16:creationId xmlns:a16="http://schemas.microsoft.com/office/drawing/2014/main" id="{14BBFCB5-FDFA-8FDC-33BC-C95AA8D8C27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5" name="Text Box 3086">
                  <a:extLst>
                    <a:ext uri="{FF2B5EF4-FFF2-40B4-BE49-F238E27FC236}">
                      <a16:creationId xmlns:a16="http://schemas.microsoft.com/office/drawing/2014/main" id="{4EDA6A2B-0CC2-9456-0322-D3B388169B9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6" name="Text Box 3086">
                  <a:extLst>
                    <a:ext uri="{FF2B5EF4-FFF2-40B4-BE49-F238E27FC236}">
                      <a16:creationId xmlns:a16="http://schemas.microsoft.com/office/drawing/2014/main" id="{FB693593-2D95-C136-3124-763A9F9A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46" name="link">
                <a:extLst>
                  <a:ext uri="{FF2B5EF4-FFF2-40B4-BE49-F238E27FC236}">
                    <a16:creationId xmlns:a16="http://schemas.microsoft.com/office/drawing/2014/main" id="{AB8433D4-48C5-46B0-E031-93849AA4CE15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6349" name="Star: 5 Points 667">
                  <a:hlinkClick r:id="rId118"/>
                  <a:extLst>
                    <a:ext uri="{FF2B5EF4-FFF2-40B4-BE49-F238E27FC236}">
                      <a16:creationId xmlns:a16="http://schemas.microsoft.com/office/drawing/2014/main" id="{24803E7D-29F3-72B7-3475-44B0A99353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0" name="Star: 5 Points 668">
                  <a:hlinkClick r:id="rId119"/>
                  <a:extLst>
                    <a:ext uri="{FF2B5EF4-FFF2-40B4-BE49-F238E27FC236}">
                      <a16:creationId xmlns:a16="http://schemas.microsoft.com/office/drawing/2014/main" id="{0590EF3B-F74B-152E-B4EA-B42D187C96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1" name="Star: 5 Points 669">
                  <a:hlinkClick r:id="rId82"/>
                  <a:extLst>
                    <a:ext uri="{FF2B5EF4-FFF2-40B4-BE49-F238E27FC236}">
                      <a16:creationId xmlns:a16="http://schemas.microsoft.com/office/drawing/2014/main" id="{3E065F8A-B6A7-7163-924C-CE111AAC68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4" name="FTU - inner medullary col. duct">
              <a:extLst>
                <a:ext uri="{FF2B5EF4-FFF2-40B4-BE49-F238E27FC236}">
                  <a16:creationId xmlns:a16="http://schemas.microsoft.com/office/drawing/2014/main" id="{CABA5040-9EE0-EDA8-AB43-C840E27DEB28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6333" name="FTU - inner medullary col. duct">
                <a:extLst>
                  <a:ext uri="{FF2B5EF4-FFF2-40B4-BE49-F238E27FC236}">
                    <a16:creationId xmlns:a16="http://schemas.microsoft.com/office/drawing/2014/main" id="{3464A744-4F7B-0C65-DB36-E682A1DF4582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34" name="dock">
                <a:extLst>
                  <a:ext uri="{FF2B5EF4-FFF2-40B4-BE49-F238E27FC236}">
                    <a16:creationId xmlns:a16="http://schemas.microsoft.com/office/drawing/2014/main" id="{EBC4AFC9-6C3E-7CCC-033B-9861B45F90AD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6339" name="Text Box 3086">
                  <a:extLst>
                    <a:ext uri="{FF2B5EF4-FFF2-40B4-BE49-F238E27FC236}">
                      <a16:creationId xmlns:a16="http://schemas.microsoft.com/office/drawing/2014/main" id="{863322F6-D891-140C-D8FD-EF69735AB9E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0" name="Text Box 3086">
                  <a:extLst>
                    <a:ext uri="{FF2B5EF4-FFF2-40B4-BE49-F238E27FC236}">
                      <a16:creationId xmlns:a16="http://schemas.microsoft.com/office/drawing/2014/main" id="{698DC4DA-4094-8634-8A35-D7126EB535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3" name="Text Box 3086">
                  <a:extLst>
                    <a:ext uri="{FF2B5EF4-FFF2-40B4-BE49-F238E27FC236}">
                      <a16:creationId xmlns:a16="http://schemas.microsoft.com/office/drawing/2014/main" id="{8221B917-20E7-5932-912E-E508050B385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5" name="link">
                <a:extLst>
                  <a:ext uri="{FF2B5EF4-FFF2-40B4-BE49-F238E27FC236}">
                    <a16:creationId xmlns:a16="http://schemas.microsoft.com/office/drawing/2014/main" id="{FFF9901C-59D3-6B98-8490-5D55EFD84A7C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6336" name="Star: 5 Points 655">
                  <a:hlinkClick r:id="rId118"/>
                  <a:extLst>
                    <a:ext uri="{FF2B5EF4-FFF2-40B4-BE49-F238E27FC236}">
                      <a16:creationId xmlns:a16="http://schemas.microsoft.com/office/drawing/2014/main" id="{C7A03A3E-3BD2-6EA5-03B3-8FE88C632C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7" name="Star: 5 Points 656">
                  <a:hlinkClick r:id="rId119"/>
                  <a:extLst>
                    <a:ext uri="{FF2B5EF4-FFF2-40B4-BE49-F238E27FC236}">
                      <a16:creationId xmlns:a16="http://schemas.microsoft.com/office/drawing/2014/main" id="{FB5B0D1F-5576-A83B-C57E-00CDA1CF20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8" name="Star: 5 Points 657">
                  <a:hlinkClick r:id="rId82"/>
                  <a:extLst>
                    <a:ext uri="{FF2B5EF4-FFF2-40B4-BE49-F238E27FC236}">
                      <a16:creationId xmlns:a16="http://schemas.microsoft.com/office/drawing/2014/main" id="{F9D45DDD-9269-8B91-6996-C0EAF6415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5" name="FTU - minor calyx">
              <a:extLst>
                <a:ext uri="{FF2B5EF4-FFF2-40B4-BE49-F238E27FC236}">
                  <a16:creationId xmlns:a16="http://schemas.microsoft.com/office/drawing/2014/main" id="{0D193C85-8C4E-3D48-24C2-87E2E1AC4ADD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6323" name="FTU - minor calyx">
                <a:extLst>
                  <a:ext uri="{FF2B5EF4-FFF2-40B4-BE49-F238E27FC236}">
                    <a16:creationId xmlns:a16="http://schemas.microsoft.com/office/drawing/2014/main" id="{8C955C18-74CA-7BF9-83F4-EE5A317CFA5E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5" name="dock">
                <a:extLst>
                  <a:ext uri="{FF2B5EF4-FFF2-40B4-BE49-F238E27FC236}">
                    <a16:creationId xmlns:a16="http://schemas.microsoft.com/office/drawing/2014/main" id="{822BAC50-C4C0-D50D-8C8D-5D777E8BCB1F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330" name="Text Box 3086">
                  <a:extLst>
                    <a:ext uri="{FF2B5EF4-FFF2-40B4-BE49-F238E27FC236}">
                      <a16:creationId xmlns:a16="http://schemas.microsoft.com/office/drawing/2014/main" id="{D1F7A827-54ED-9855-0DFB-AD45DCA3CE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1" name="Text Box 3086">
                  <a:extLst>
                    <a:ext uri="{FF2B5EF4-FFF2-40B4-BE49-F238E27FC236}">
                      <a16:creationId xmlns:a16="http://schemas.microsoft.com/office/drawing/2014/main" id="{196ADDDE-8EF1-E468-1AF7-7CA057780F1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2" name="Text Box 3086">
                  <a:extLst>
                    <a:ext uri="{FF2B5EF4-FFF2-40B4-BE49-F238E27FC236}">
                      <a16:creationId xmlns:a16="http://schemas.microsoft.com/office/drawing/2014/main" id="{D6849955-4C1E-FA87-2383-CBA5C420F25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6" name="link">
                <a:extLst>
                  <a:ext uri="{FF2B5EF4-FFF2-40B4-BE49-F238E27FC236}">
                    <a16:creationId xmlns:a16="http://schemas.microsoft.com/office/drawing/2014/main" id="{27415C3D-874F-30AB-4951-A0F9AB2DF3C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327" name="Star: 5 Points 643">
                  <a:hlinkClick r:id="rId120"/>
                  <a:extLst>
                    <a:ext uri="{FF2B5EF4-FFF2-40B4-BE49-F238E27FC236}">
                      <a16:creationId xmlns:a16="http://schemas.microsoft.com/office/drawing/2014/main" id="{3EFCD64D-81A1-943A-511F-E95E5B20A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8" name="Star: 5 Points 644">
                  <a:hlinkClick r:id="rId113"/>
                  <a:extLst>
                    <a:ext uri="{FF2B5EF4-FFF2-40B4-BE49-F238E27FC236}">
                      <a16:creationId xmlns:a16="http://schemas.microsoft.com/office/drawing/2014/main" id="{59A4F241-E47D-45AF-6FB7-00E015DC1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9" name="Star: 5 Points 645">
                  <a:hlinkClick r:id="rId82"/>
                  <a:extLst>
                    <a:ext uri="{FF2B5EF4-FFF2-40B4-BE49-F238E27FC236}">
                      <a16:creationId xmlns:a16="http://schemas.microsoft.com/office/drawing/2014/main" id="{08E0D4EF-57DE-E50E-9762-1B41EF2053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7" name="FTU - major calyx">
              <a:extLst>
                <a:ext uri="{FF2B5EF4-FFF2-40B4-BE49-F238E27FC236}">
                  <a16:creationId xmlns:a16="http://schemas.microsoft.com/office/drawing/2014/main" id="{4957644D-3CD0-0018-1478-2813F1CC771A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6314" name="FTU - major calyx">
                <a:extLst>
                  <a:ext uri="{FF2B5EF4-FFF2-40B4-BE49-F238E27FC236}">
                    <a16:creationId xmlns:a16="http://schemas.microsoft.com/office/drawing/2014/main" id="{FCF0CC01-E3A4-E715-68E2-FEAF6F339F7E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15" name="dock">
                <a:extLst>
                  <a:ext uri="{FF2B5EF4-FFF2-40B4-BE49-F238E27FC236}">
                    <a16:creationId xmlns:a16="http://schemas.microsoft.com/office/drawing/2014/main" id="{CC386D51-7467-6983-8B8B-FC765E64E7F7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320" name="Text Box 3086">
                  <a:extLst>
                    <a:ext uri="{FF2B5EF4-FFF2-40B4-BE49-F238E27FC236}">
                      <a16:creationId xmlns:a16="http://schemas.microsoft.com/office/drawing/2014/main" id="{D2219B14-46E4-467F-855F-69782BEDE0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1" name="Text Box 3086">
                  <a:extLst>
                    <a:ext uri="{FF2B5EF4-FFF2-40B4-BE49-F238E27FC236}">
                      <a16:creationId xmlns:a16="http://schemas.microsoft.com/office/drawing/2014/main" id="{CFC02B2C-4193-31A8-CA80-4C7F43BC7C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2" name="Text Box 3086">
                  <a:extLst>
                    <a:ext uri="{FF2B5EF4-FFF2-40B4-BE49-F238E27FC236}">
                      <a16:creationId xmlns:a16="http://schemas.microsoft.com/office/drawing/2014/main" id="{5B2A7184-8D82-886E-E0B1-1BF6A9B9CE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16" name="link">
                <a:extLst>
                  <a:ext uri="{FF2B5EF4-FFF2-40B4-BE49-F238E27FC236}">
                    <a16:creationId xmlns:a16="http://schemas.microsoft.com/office/drawing/2014/main" id="{5CD01288-7EF4-3686-8088-D43346D2EA95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317" name="Star: 5 Points 631">
                  <a:hlinkClick r:id="rId120"/>
                  <a:extLst>
                    <a:ext uri="{FF2B5EF4-FFF2-40B4-BE49-F238E27FC236}">
                      <a16:creationId xmlns:a16="http://schemas.microsoft.com/office/drawing/2014/main" id="{575FB716-C4EF-F159-6A51-164B728F16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8" name="Star: 5 Points 632">
                  <a:hlinkClick r:id="rId113"/>
                  <a:extLst>
                    <a:ext uri="{FF2B5EF4-FFF2-40B4-BE49-F238E27FC236}">
                      <a16:creationId xmlns:a16="http://schemas.microsoft.com/office/drawing/2014/main" id="{B0E1B2CD-F8EB-CA0E-88BB-D22F712A2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9" name="Star: 5 Points 633">
                  <a:hlinkClick r:id="rId82"/>
                  <a:extLst>
                    <a:ext uri="{FF2B5EF4-FFF2-40B4-BE49-F238E27FC236}">
                      <a16:creationId xmlns:a16="http://schemas.microsoft.com/office/drawing/2014/main" id="{47359E76-2ABA-EDD9-034E-F0FAA30FF5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8" name="FTU - renal pelvis">
              <a:extLst>
                <a:ext uri="{FF2B5EF4-FFF2-40B4-BE49-F238E27FC236}">
                  <a16:creationId xmlns:a16="http://schemas.microsoft.com/office/drawing/2014/main" id="{4281A107-0F12-3121-CBE3-3B708D6D390E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6305" name="FTU - renal pelvis">
                <a:extLst>
                  <a:ext uri="{FF2B5EF4-FFF2-40B4-BE49-F238E27FC236}">
                    <a16:creationId xmlns:a16="http://schemas.microsoft.com/office/drawing/2014/main" id="{BE6F1D0B-671F-437A-905F-D6CFCBA51575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06" name="dock">
                <a:extLst>
                  <a:ext uri="{FF2B5EF4-FFF2-40B4-BE49-F238E27FC236}">
                    <a16:creationId xmlns:a16="http://schemas.microsoft.com/office/drawing/2014/main" id="{97947909-E9AA-E4CF-29CD-4F5272C624A6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D477E21-C36B-DD79-F791-BC4577545F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8D6A91BE-7A02-F65F-EB8E-77814BE500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3" name="Text Box 3086">
                  <a:extLst>
                    <a:ext uri="{FF2B5EF4-FFF2-40B4-BE49-F238E27FC236}">
                      <a16:creationId xmlns:a16="http://schemas.microsoft.com/office/drawing/2014/main" id="{1E3AE797-F18F-D92E-E625-F77DB4BC8D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07" name="link">
                <a:extLst>
                  <a:ext uri="{FF2B5EF4-FFF2-40B4-BE49-F238E27FC236}">
                    <a16:creationId xmlns:a16="http://schemas.microsoft.com/office/drawing/2014/main" id="{90D476CA-BF28-07DA-0953-3BCBDB072805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308" name="Star: 5 Points 619">
                  <a:hlinkClick r:id="rId121"/>
                  <a:extLst>
                    <a:ext uri="{FF2B5EF4-FFF2-40B4-BE49-F238E27FC236}">
                      <a16:creationId xmlns:a16="http://schemas.microsoft.com/office/drawing/2014/main" id="{DF33E41A-5239-87B9-7FE2-402FAE73B1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9" name="Star: 5 Points 620">
                  <a:hlinkClick r:id="rId113"/>
                  <a:extLst>
                    <a:ext uri="{FF2B5EF4-FFF2-40B4-BE49-F238E27FC236}">
                      <a16:creationId xmlns:a16="http://schemas.microsoft.com/office/drawing/2014/main" id="{FAF9A13D-5AC2-0DD0-62BD-6021AF29F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0" name="Star: 5 Points 621">
                  <a:hlinkClick r:id="rId82"/>
                  <a:extLst>
                    <a:ext uri="{FF2B5EF4-FFF2-40B4-BE49-F238E27FC236}">
                      <a16:creationId xmlns:a16="http://schemas.microsoft.com/office/drawing/2014/main" id="{F9847935-44EE-ECEB-FF16-3BD5DB972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9" name="FTU - juxtaglomerular apparatus">
              <a:extLst>
                <a:ext uri="{FF2B5EF4-FFF2-40B4-BE49-F238E27FC236}">
                  <a16:creationId xmlns:a16="http://schemas.microsoft.com/office/drawing/2014/main" id="{EB65D0AC-025F-2784-FAA9-896089530B39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6298" name="FTU">
                <a:extLst>
                  <a:ext uri="{FF2B5EF4-FFF2-40B4-BE49-F238E27FC236}">
                    <a16:creationId xmlns:a16="http://schemas.microsoft.com/office/drawing/2014/main" id="{D782CEAC-4E5E-7802-9E6F-E94BFAEECDCF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9" name="Text Box 3086">
                <a:extLst>
                  <a:ext uri="{FF2B5EF4-FFF2-40B4-BE49-F238E27FC236}">
                    <a16:creationId xmlns:a16="http://schemas.microsoft.com/office/drawing/2014/main" id="{51E6649A-3600-886E-1C12-C01303626F37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86">
                <a:extLst>
                  <a:ext uri="{FF2B5EF4-FFF2-40B4-BE49-F238E27FC236}">
                    <a16:creationId xmlns:a16="http://schemas.microsoft.com/office/drawing/2014/main" id="{BA3E6874-A036-33E5-F7ED-AB7DA9B9B677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1" name="Text Box 3086">
                <a:extLst>
                  <a:ext uri="{FF2B5EF4-FFF2-40B4-BE49-F238E27FC236}">
                    <a16:creationId xmlns:a16="http://schemas.microsoft.com/office/drawing/2014/main" id="{D4AC0B4E-95AA-C368-ABBB-B2685B8A5DF6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2" name="Star: 5 Points 619">
                <a:hlinkClick r:id="rId121"/>
                <a:extLst>
                  <a:ext uri="{FF2B5EF4-FFF2-40B4-BE49-F238E27FC236}">
                    <a16:creationId xmlns:a16="http://schemas.microsoft.com/office/drawing/2014/main" id="{CE603259-B405-275B-6306-FEE94F46A0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3" name="Star: 5 Points 620">
                <a:hlinkClick r:id="rId113"/>
                <a:extLst>
                  <a:ext uri="{FF2B5EF4-FFF2-40B4-BE49-F238E27FC236}">
                    <a16:creationId xmlns:a16="http://schemas.microsoft.com/office/drawing/2014/main" id="{C5C6C415-8F0D-8B04-7FD5-ECA62CE74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4" name="Star: 5 Points 621">
                <a:hlinkClick r:id="rId82"/>
                <a:extLst>
                  <a:ext uri="{FF2B5EF4-FFF2-40B4-BE49-F238E27FC236}">
                    <a16:creationId xmlns:a16="http://schemas.microsoft.com/office/drawing/2014/main" id="{A783739B-6F2E-FCB0-AA7E-6F6BBC8ACE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290" name="FTU - adrenal gland">
              <a:extLst>
                <a:ext uri="{FF2B5EF4-FFF2-40B4-BE49-F238E27FC236}">
                  <a16:creationId xmlns:a16="http://schemas.microsoft.com/office/drawing/2014/main" id="{7E0C4D34-25E0-688A-625E-3DB51F79621E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6291" name="FTU">
                <a:extLst>
                  <a:ext uri="{FF2B5EF4-FFF2-40B4-BE49-F238E27FC236}">
                    <a16:creationId xmlns:a16="http://schemas.microsoft.com/office/drawing/2014/main" id="{C550CD22-1DA6-AF84-6618-FF6F3FFB6015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2" name="Text Box 3086">
                <a:extLst>
                  <a:ext uri="{FF2B5EF4-FFF2-40B4-BE49-F238E27FC236}">
                    <a16:creationId xmlns:a16="http://schemas.microsoft.com/office/drawing/2014/main" id="{F04D0AA5-F408-1D25-3198-183029EE91A7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3" name="Text Box 3086">
                <a:extLst>
                  <a:ext uri="{FF2B5EF4-FFF2-40B4-BE49-F238E27FC236}">
                    <a16:creationId xmlns:a16="http://schemas.microsoft.com/office/drawing/2014/main" id="{8FB9A53E-A4B5-A810-9D39-9FAB47243408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86">
                <a:extLst>
                  <a:ext uri="{FF2B5EF4-FFF2-40B4-BE49-F238E27FC236}">
                    <a16:creationId xmlns:a16="http://schemas.microsoft.com/office/drawing/2014/main" id="{D0C011CE-0B81-C964-516C-662F9D7E2A9B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5" name="Star: 5 Points 619">
                <a:hlinkClick r:id="rId121"/>
                <a:extLst>
                  <a:ext uri="{FF2B5EF4-FFF2-40B4-BE49-F238E27FC236}">
                    <a16:creationId xmlns:a16="http://schemas.microsoft.com/office/drawing/2014/main" id="{1643B101-893E-AE0F-2DA4-7FAC993883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6" name="Star: 5 Points 620">
                <a:hlinkClick r:id="rId113"/>
                <a:extLst>
                  <a:ext uri="{FF2B5EF4-FFF2-40B4-BE49-F238E27FC236}">
                    <a16:creationId xmlns:a16="http://schemas.microsoft.com/office/drawing/2014/main" id="{93F5D420-4A90-BD8F-83E1-0C3A701CF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7" name="Star: 5 Points 621">
                <a:hlinkClick r:id="rId82"/>
                <a:extLst>
                  <a:ext uri="{FF2B5EF4-FFF2-40B4-BE49-F238E27FC236}">
                    <a16:creationId xmlns:a16="http://schemas.microsoft.com/office/drawing/2014/main" id="{88F00D2B-0966-60A7-EE0A-0AF5F75BF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12" name="FTU">
            <a:extLst>
              <a:ext uri="{FF2B5EF4-FFF2-40B4-BE49-F238E27FC236}">
                <a16:creationId xmlns:a16="http://schemas.microsoft.com/office/drawing/2014/main" id="{564E4F23-73FB-37F3-D1DA-BD687938D059}"/>
              </a:ext>
            </a:extLst>
          </p:cNvPr>
          <p:cNvSpPr txBox="1"/>
          <p:nvPr/>
        </p:nvSpPr>
        <p:spPr>
          <a:xfrm>
            <a:off x="30285926" y="17766357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492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Cortical collecting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13" name="Text Box 3086">
            <a:extLst>
              <a:ext uri="{FF2B5EF4-FFF2-40B4-BE49-F238E27FC236}">
                <a16:creationId xmlns:a16="http://schemas.microsoft.com/office/drawing/2014/main" id="{6EBF2F07-64A8-F6EA-A904-0B66CAD88FEF}"/>
              </a:ext>
            </a:extLst>
          </p:cNvPr>
          <p:cNvSpPr txBox="1"/>
          <p:nvPr/>
        </p:nvSpPr>
        <p:spPr>
          <a:xfrm flipH="1">
            <a:off x="30670120" y="1778335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14" name="Text Box 3086">
            <a:extLst>
              <a:ext uri="{FF2B5EF4-FFF2-40B4-BE49-F238E27FC236}">
                <a16:creationId xmlns:a16="http://schemas.microsoft.com/office/drawing/2014/main" id="{E425B9B3-A15B-902B-B89F-07722C263D0A}"/>
              </a:ext>
            </a:extLst>
          </p:cNvPr>
          <p:cNvSpPr txBox="1"/>
          <p:nvPr/>
        </p:nvSpPr>
        <p:spPr>
          <a:xfrm flipH="1">
            <a:off x="30670120" y="1784792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15" name="Text Box 3086">
            <a:extLst>
              <a:ext uri="{FF2B5EF4-FFF2-40B4-BE49-F238E27FC236}">
                <a16:creationId xmlns:a16="http://schemas.microsoft.com/office/drawing/2014/main" id="{BEA8D48A-80A3-4E43-2455-7C70C2E1AB11}"/>
              </a:ext>
            </a:extLst>
          </p:cNvPr>
          <p:cNvSpPr txBox="1"/>
          <p:nvPr/>
        </p:nvSpPr>
        <p:spPr>
          <a:xfrm flipH="1">
            <a:off x="30670120" y="17912496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16" name="Star: 5 Points 619">
            <a:hlinkClick r:id="rId121"/>
            <a:extLst>
              <a:ext uri="{FF2B5EF4-FFF2-40B4-BE49-F238E27FC236}">
                <a16:creationId xmlns:a16="http://schemas.microsoft.com/office/drawing/2014/main" id="{D7F08250-2D39-23F5-4125-C7AAB8BFB00C}"/>
              </a:ext>
            </a:extLst>
          </p:cNvPr>
          <p:cNvSpPr>
            <a:spLocks noChangeAspect="1"/>
          </p:cNvSpPr>
          <p:nvPr/>
        </p:nvSpPr>
        <p:spPr>
          <a:xfrm>
            <a:off x="30828909" y="1789005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7" name="Star: 5 Points 620">
            <a:hlinkClick r:id="rId113"/>
            <a:extLst>
              <a:ext uri="{FF2B5EF4-FFF2-40B4-BE49-F238E27FC236}">
                <a16:creationId xmlns:a16="http://schemas.microsoft.com/office/drawing/2014/main" id="{B9EF175D-D144-B85C-81A0-7AA90DE139DE}"/>
              </a:ext>
            </a:extLst>
          </p:cNvPr>
          <p:cNvSpPr>
            <a:spLocks noChangeAspect="1"/>
          </p:cNvSpPr>
          <p:nvPr/>
        </p:nvSpPr>
        <p:spPr>
          <a:xfrm>
            <a:off x="30928895" y="1789005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8" name="Star: 5 Points 621">
            <a:hlinkClick r:id="rId82"/>
            <a:extLst>
              <a:ext uri="{FF2B5EF4-FFF2-40B4-BE49-F238E27FC236}">
                <a16:creationId xmlns:a16="http://schemas.microsoft.com/office/drawing/2014/main" id="{6DA151BE-2205-ED3B-403A-6BABE16D830F}"/>
              </a:ext>
            </a:extLst>
          </p:cNvPr>
          <p:cNvSpPr>
            <a:spLocks noChangeAspect="1"/>
          </p:cNvSpPr>
          <p:nvPr/>
        </p:nvSpPr>
        <p:spPr>
          <a:xfrm>
            <a:off x="31028880" y="1789005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10383886"/>
            <a:chOff x="25389808" y="9562484"/>
            <a:chExt cx="5285870" cy="1038388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1929" cy="1478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0011" cy="171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2360" cy="1962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5016" cy="1708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3098" cy="19435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9380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2173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  <a:endCxn id="502" idx="3"/>
            </p:cNvCxnSpPr>
            <p:nvPr/>
          </p:nvCxnSpPr>
          <p:spPr>
            <a:xfrm>
              <a:off x="28564560" y="17202241"/>
              <a:ext cx="2102761" cy="20193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  <a:endCxn id="389" idx="3"/>
            </p:cNvCxnSpPr>
            <p:nvPr/>
          </p:nvCxnSpPr>
          <p:spPr>
            <a:xfrm>
              <a:off x="28564560" y="17202241"/>
              <a:ext cx="2102761" cy="22490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  <a:endCxn id="390" idx="3"/>
            </p:cNvCxnSpPr>
            <p:nvPr/>
          </p:nvCxnSpPr>
          <p:spPr>
            <a:xfrm>
              <a:off x="28570546" y="17341760"/>
              <a:ext cx="2096775" cy="2174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520" idx="3"/>
            </p:cNvCxnSpPr>
            <p:nvPr/>
          </p:nvCxnSpPr>
          <p:spPr>
            <a:xfrm>
              <a:off x="28570546" y="17341760"/>
              <a:ext cx="2096775" cy="1944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520" idx="3"/>
            </p:cNvCxnSpPr>
            <p:nvPr/>
          </p:nvCxnSpPr>
          <p:spPr>
            <a:xfrm rot="16200000" flipH="1">
              <a:off x="27788774" y="16407582"/>
              <a:ext cx="3247309" cy="250978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390" idx="3"/>
            </p:cNvCxnSpPr>
            <p:nvPr/>
          </p:nvCxnSpPr>
          <p:spPr>
            <a:xfrm rot="16200000" flipH="1">
              <a:off x="27673922" y="16522434"/>
              <a:ext cx="3477013" cy="250978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520" idx="3"/>
            </p:cNvCxnSpPr>
            <p:nvPr/>
          </p:nvCxnSpPr>
          <p:spPr>
            <a:xfrm>
              <a:off x="28274069" y="17109891"/>
              <a:ext cx="2393252" cy="2176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390" idx="3"/>
            </p:cNvCxnSpPr>
            <p:nvPr/>
          </p:nvCxnSpPr>
          <p:spPr>
            <a:xfrm>
              <a:off x="28272567" y="17165849"/>
              <a:ext cx="2394754" cy="23499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520" idx="3"/>
            </p:cNvCxnSpPr>
            <p:nvPr/>
          </p:nvCxnSpPr>
          <p:spPr>
            <a:xfrm>
              <a:off x="28271896" y="17022254"/>
              <a:ext cx="2395425" cy="22638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390" idx="3"/>
            </p:cNvCxnSpPr>
            <p:nvPr/>
          </p:nvCxnSpPr>
          <p:spPr>
            <a:xfrm>
              <a:off x="28273162" y="17063539"/>
              <a:ext cx="2394159" cy="24522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500" idx="3"/>
            </p:cNvCxnSpPr>
            <p:nvPr/>
          </p:nvCxnSpPr>
          <p:spPr>
            <a:xfrm>
              <a:off x="26482135" y="14798249"/>
              <a:ext cx="4185186" cy="4358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500" idx="3"/>
            </p:cNvCxnSpPr>
            <p:nvPr/>
          </p:nvCxnSpPr>
          <p:spPr>
            <a:xfrm>
              <a:off x="26480509" y="15043869"/>
              <a:ext cx="4186812" cy="4113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388" idx="3"/>
            </p:cNvCxnSpPr>
            <p:nvPr/>
          </p:nvCxnSpPr>
          <p:spPr>
            <a:xfrm>
              <a:off x="26482135" y="14798249"/>
              <a:ext cx="4185186" cy="4588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388" idx="3"/>
            </p:cNvCxnSpPr>
            <p:nvPr/>
          </p:nvCxnSpPr>
          <p:spPr>
            <a:xfrm>
              <a:off x="26480509" y="15043869"/>
              <a:ext cx="4186812" cy="4342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500" idx="3"/>
            </p:cNvCxnSpPr>
            <p:nvPr/>
          </p:nvCxnSpPr>
          <p:spPr>
            <a:xfrm>
              <a:off x="28268801" y="17265082"/>
              <a:ext cx="2398520" cy="18919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  <a:endCxn id="388" idx="3"/>
            </p:cNvCxnSpPr>
            <p:nvPr/>
          </p:nvCxnSpPr>
          <p:spPr>
            <a:xfrm>
              <a:off x="28272024" y="17311497"/>
              <a:ext cx="2395297" cy="2075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1266" idx="3"/>
            </p:cNvCxnSpPr>
            <p:nvPr/>
          </p:nvCxnSpPr>
          <p:spPr>
            <a:xfrm>
              <a:off x="26570128" y="15942474"/>
              <a:ext cx="4097195" cy="38747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249" idx="3"/>
            </p:cNvCxnSpPr>
            <p:nvPr/>
          </p:nvCxnSpPr>
          <p:spPr>
            <a:xfrm>
              <a:off x="26492382" y="14544786"/>
              <a:ext cx="4174939" cy="37222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249" idx="3"/>
            </p:cNvCxnSpPr>
            <p:nvPr/>
          </p:nvCxnSpPr>
          <p:spPr>
            <a:xfrm>
              <a:off x="26486643" y="14318466"/>
              <a:ext cx="4180678" cy="3948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249" idx="3"/>
            </p:cNvCxnSpPr>
            <p:nvPr/>
          </p:nvCxnSpPr>
          <p:spPr>
            <a:xfrm>
              <a:off x="26559300" y="14762331"/>
              <a:ext cx="4108021" cy="35047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249" idx="3"/>
            </p:cNvCxnSpPr>
            <p:nvPr/>
          </p:nvCxnSpPr>
          <p:spPr>
            <a:xfrm>
              <a:off x="26476428" y="14979964"/>
              <a:ext cx="4190893" cy="3287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185" idx="3"/>
            </p:cNvCxnSpPr>
            <p:nvPr/>
          </p:nvCxnSpPr>
          <p:spPr>
            <a:xfrm>
              <a:off x="26486643" y="14318466"/>
              <a:ext cx="4180678" cy="41782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185" idx="3"/>
            </p:cNvCxnSpPr>
            <p:nvPr/>
          </p:nvCxnSpPr>
          <p:spPr>
            <a:xfrm>
              <a:off x="26492382" y="14544786"/>
              <a:ext cx="4174939" cy="39519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185" idx="3"/>
            </p:cNvCxnSpPr>
            <p:nvPr/>
          </p:nvCxnSpPr>
          <p:spPr>
            <a:xfrm>
              <a:off x="26559300" y="14762331"/>
              <a:ext cx="4108021" cy="3734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185" idx="3"/>
            </p:cNvCxnSpPr>
            <p:nvPr/>
          </p:nvCxnSpPr>
          <p:spPr>
            <a:xfrm>
              <a:off x="26476428" y="14979964"/>
              <a:ext cx="4190893" cy="3516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105" idx="3"/>
            </p:cNvCxnSpPr>
            <p:nvPr/>
          </p:nvCxnSpPr>
          <p:spPr>
            <a:xfrm>
              <a:off x="26486643" y="14318466"/>
              <a:ext cx="4180678" cy="4407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105" idx="3"/>
            </p:cNvCxnSpPr>
            <p:nvPr/>
          </p:nvCxnSpPr>
          <p:spPr>
            <a:xfrm>
              <a:off x="26492382" y="14544786"/>
              <a:ext cx="4174939" cy="41816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105" idx="3"/>
            </p:cNvCxnSpPr>
            <p:nvPr/>
          </p:nvCxnSpPr>
          <p:spPr>
            <a:xfrm>
              <a:off x="26559300" y="14762331"/>
              <a:ext cx="4108021" cy="3964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105" idx="3"/>
            </p:cNvCxnSpPr>
            <p:nvPr/>
          </p:nvCxnSpPr>
          <p:spPr>
            <a:xfrm>
              <a:off x="26476428" y="14979964"/>
              <a:ext cx="4190893" cy="37464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197" idx="3"/>
            </p:cNvCxnSpPr>
            <p:nvPr/>
          </p:nvCxnSpPr>
          <p:spPr>
            <a:xfrm>
              <a:off x="29985166" y="17924084"/>
              <a:ext cx="682155" cy="701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124" idx="3"/>
            </p:cNvCxnSpPr>
            <p:nvPr/>
          </p:nvCxnSpPr>
          <p:spPr>
            <a:xfrm>
              <a:off x="29989699" y="18154053"/>
              <a:ext cx="677622" cy="7015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252" idx="3"/>
            </p:cNvCxnSpPr>
            <p:nvPr/>
          </p:nvCxnSpPr>
          <p:spPr>
            <a:xfrm>
              <a:off x="28642582" y="14865785"/>
              <a:ext cx="2024739" cy="35304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5447" cy="2192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24221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250" idx="3"/>
            </p:cNvCxnSpPr>
            <p:nvPr/>
          </p:nvCxnSpPr>
          <p:spPr>
            <a:xfrm>
              <a:off x="30494715" y="18331617"/>
              <a:ext cx="172606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7115" y="1830281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196" idx="3"/>
            </p:cNvCxnSpPr>
            <p:nvPr/>
          </p:nvCxnSpPr>
          <p:spPr>
            <a:xfrm>
              <a:off x="30497802" y="18561321"/>
              <a:ext cx="169519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0202" y="1853252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stCxn id="7715" idx="2"/>
              <a:endCxn id="118" idx="3"/>
            </p:cNvCxnSpPr>
            <p:nvPr/>
          </p:nvCxnSpPr>
          <p:spPr>
            <a:xfrm>
              <a:off x="30504091" y="18791025"/>
              <a:ext cx="163230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76222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1266" idx="3"/>
            </p:cNvCxnSpPr>
            <p:nvPr/>
          </p:nvCxnSpPr>
          <p:spPr>
            <a:xfrm>
              <a:off x="26572541" y="16187621"/>
              <a:ext cx="4094782" cy="36296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  <a:endCxn id="1267" idx="3"/>
            </p:cNvCxnSpPr>
            <p:nvPr/>
          </p:nvCxnSpPr>
          <p:spPr>
            <a:xfrm>
              <a:off x="28653069" y="18059148"/>
              <a:ext cx="2014254" cy="182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1268" idx="3"/>
            </p:cNvCxnSpPr>
            <p:nvPr/>
          </p:nvCxnSpPr>
          <p:spPr>
            <a:xfrm>
              <a:off x="28834911" y="19197479"/>
              <a:ext cx="1832412" cy="748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organ group - parathyroid">
            <a:extLst>
              <a:ext uri="{FF2B5EF4-FFF2-40B4-BE49-F238E27FC236}">
                <a16:creationId xmlns:a16="http://schemas.microsoft.com/office/drawing/2014/main" id="{51E430E9-D678-F6A7-B6EE-7CC987C2FF58}"/>
              </a:ext>
            </a:extLst>
          </p:cNvPr>
          <p:cNvGrpSpPr/>
          <p:nvPr/>
        </p:nvGrpSpPr>
        <p:grpSpPr>
          <a:xfrm>
            <a:off x="1317979" y="8886843"/>
            <a:ext cx="1440000" cy="554548"/>
            <a:chOff x="2041884" y="8886843"/>
            <a:chExt cx="1440000" cy="554548"/>
          </a:xfrm>
        </p:grpSpPr>
        <p:sp>
          <p:nvSpPr>
            <p:cNvPr id="75" name="organ - parathyroid">
              <a:extLst>
                <a:ext uri="{FF2B5EF4-FFF2-40B4-BE49-F238E27FC236}">
                  <a16:creationId xmlns:a16="http://schemas.microsoft.com/office/drawing/2014/main" id="{06A69703-5B86-9D59-4E40-3FDB608F4B12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5545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FTU - parathyroid">
              <a:extLst>
                <a:ext uri="{FF2B5EF4-FFF2-40B4-BE49-F238E27FC236}">
                  <a16:creationId xmlns:a16="http://schemas.microsoft.com/office/drawing/2014/main" id="{AD141C79-1A2C-D023-72B1-B9C7072C925B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06" name="dock">
              <a:extLst>
                <a:ext uri="{FF2B5EF4-FFF2-40B4-BE49-F238E27FC236}">
                  <a16:creationId xmlns:a16="http://schemas.microsoft.com/office/drawing/2014/main" id="{072604D3-2C9E-08C6-C922-ED9456F070D0}"/>
                </a:ext>
              </a:extLst>
            </p:cNvPr>
            <p:cNvGrpSpPr/>
            <p:nvPr/>
          </p:nvGrpSpPr>
          <p:grpSpPr>
            <a:xfrm>
              <a:off x="3388257" y="8922807"/>
              <a:ext cx="57600" cy="180387"/>
              <a:chOff x="3247186" y="12248457"/>
              <a:chExt cx="57600" cy="180387"/>
            </a:xfrm>
          </p:grpSpPr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B43711F0-FD53-AA79-8EDF-D7004BA4BBD2}"/>
                  </a:ext>
                </a:extLst>
              </p:cNvPr>
              <p:cNvSpPr txBox="1"/>
              <p:nvPr/>
            </p:nvSpPr>
            <p:spPr>
              <a:xfrm>
                <a:off x="3247186" y="1224845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F9BD0BE1-95DE-4A1A-B09D-35EB95A53380}"/>
                  </a:ext>
                </a:extLst>
              </p:cNvPr>
              <p:cNvSpPr txBox="1"/>
              <p:nvPr/>
            </p:nvSpPr>
            <p:spPr>
              <a:xfrm>
                <a:off x="3247186" y="12306676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" name="Text Box 3086">
                <a:extLst>
                  <a:ext uri="{FF2B5EF4-FFF2-40B4-BE49-F238E27FC236}">
                    <a16:creationId xmlns:a16="http://schemas.microsoft.com/office/drawing/2014/main" id="{11836617-32BA-ABED-2C99-1D4F7E59BA09}"/>
                  </a:ext>
                </a:extLst>
              </p:cNvPr>
              <p:cNvSpPr txBox="1"/>
              <p:nvPr/>
            </p:nvSpPr>
            <p:spPr>
              <a:xfrm>
                <a:off x="3247186" y="12371244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94" name="FTU - parathyroid">
            <a:extLst>
              <a:ext uri="{FF2B5EF4-FFF2-40B4-BE49-F238E27FC236}">
                <a16:creationId xmlns:a16="http://schemas.microsoft.com/office/drawing/2014/main" id="{07915E7F-64D4-343A-7E7A-20BB28226C92}"/>
              </a:ext>
            </a:extLst>
          </p:cNvPr>
          <p:cNvSpPr txBox="1"/>
          <p:nvPr/>
        </p:nvSpPr>
        <p:spPr>
          <a:xfrm>
            <a:off x="1957414" y="9171215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Parathyroid gland</a:t>
            </a:r>
          </a:p>
        </p:txBody>
      </p:sp>
      <p:sp>
        <p:nvSpPr>
          <p:cNvPr id="1269" name="Text Box 3086">
            <a:extLst>
              <a:ext uri="{FF2B5EF4-FFF2-40B4-BE49-F238E27FC236}">
                <a16:creationId xmlns:a16="http://schemas.microsoft.com/office/drawing/2014/main" id="{82D21835-1423-03B5-2F6A-C14D4F2A539A}"/>
              </a:ext>
            </a:extLst>
          </p:cNvPr>
          <p:cNvSpPr txBox="1"/>
          <p:nvPr/>
        </p:nvSpPr>
        <p:spPr>
          <a:xfrm>
            <a:off x="2662884" y="919226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70" name="Text Box 3086">
            <a:extLst>
              <a:ext uri="{FF2B5EF4-FFF2-40B4-BE49-F238E27FC236}">
                <a16:creationId xmlns:a16="http://schemas.microsoft.com/office/drawing/2014/main" id="{272C63FE-2C60-7D85-55E1-2C50C904A8CB}"/>
              </a:ext>
            </a:extLst>
          </p:cNvPr>
          <p:cNvSpPr txBox="1"/>
          <p:nvPr/>
        </p:nvSpPr>
        <p:spPr>
          <a:xfrm>
            <a:off x="2662884" y="925048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71" name="Text Box 3086">
            <a:extLst>
              <a:ext uri="{FF2B5EF4-FFF2-40B4-BE49-F238E27FC236}">
                <a16:creationId xmlns:a16="http://schemas.microsoft.com/office/drawing/2014/main" id="{1A5F4736-DE0F-C33E-DD4D-A6DCE9660F8F}"/>
              </a:ext>
            </a:extLst>
          </p:cNvPr>
          <p:cNvSpPr txBox="1"/>
          <p:nvPr/>
        </p:nvSpPr>
        <p:spPr>
          <a:xfrm>
            <a:off x="2662884" y="931505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79580</TotalTime>
  <Words>2865</Words>
  <Application>Microsoft Office PowerPoint</Application>
  <PresentationFormat>Custom</PresentationFormat>
  <Paragraphs>2259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600</cp:revision>
  <dcterms:created xsi:type="dcterms:W3CDTF">2022-02-14T03:56:44Z</dcterms:created>
  <dcterms:modified xsi:type="dcterms:W3CDTF">2023-11-17T00:24:21Z</dcterms:modified>
</cp:coreProperties>
</file>