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>
        <p:scale>
          <a:sx n="400" d="100"/>
          <a:sy n="400" d="100"/>
        </p:scale>
        <p:origin x="288" y="-20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17/11/2023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19575/" TargetMode="External"/><Relationship Id="rId21" Type="http://schemas.openxmlformats.org/officeDocument/2006/relationships/hyperlink" Target="https://en.wikipedia.org/wiki/Uterus" TargetMode="External"/><Relationship Id="rId42" Type="http://schemas.openxmlformats.org/officeDocument/2006/relationships/hyperlink" Target="https://en.wikipedia.org/wiki/Duodenum" TargetMode="External"/><Relationship Id="rId47" Type="http://schemas.openxmlformats.org/officeDocument/2006/relationships/hyperlink" Target="https://en.wikipedia.org/wiki/Common_bile_duct" TargetMode="External"/><Relationship Id="rId63" Type="http://schemas.openxmlformats.org/officeDocument/2006/relationships/hyperlink" Target="https://www.ncbi.nlm.nih.gov/books/n/statpearls/article-32127/" TargetMode="External"/><Relationship Id="rId68" Type="http://schemas.openxmlformats.org/officeDocument/2006/relationships/hyperlink" Target="https://en.wikipedia.org/wiki/Rectum" TargetMode="External"/><Relationship Id="rId84" Type="http://schemas.openxmlformats.org/officeDocument/2006/relationships/hyperlink" Target="https://en.wikipedia.org/wiki/Urinary_bladder" TargetMode="External"/><Relationship Id="rId89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Parotid_gland" TargetMode="External"/><Relationship Id="rId37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en.wikipedia.org/wiki/Intrahepatic_bile_ducts" TargetMode="External"/><Relationship Id="rId74" Type="http://schemas.openxmlformats.org/officeDocument/2006/relationships/hyperlink" Target="https://en.wikipedia.org/wiki/Baroreceptor" TargetMode="External"/><Relationship Id="rId79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www.ncbi.nlm.nih.gov/books/NBK470297/" TargetMode="External"/><Relationship Id="rId27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www.ncbi.nlm.nih.gov/books/NBK482390/" TargetMode="External"/><Relationship Id="rId48" Type="http://schemas.openxmlformats.org/officeDocument/2006/relationships/hyperlink" Target="https://en.wikipedia.org/wiki/Esophagus#:~:text=the%20esophageal%20mucosa.-,Nerve%20supply,nerve%20to%20supply%20the%20muscles." TargetMode="External"/><Relationship Id="rId64" Type="http://schemas.openxmlformats.org/officeDocument/2006/relationships/hyperlink" Target="https://en.wikipedia.org/wiki/Ileum" TargetMode="External"/><Relationship Id="rId69" Type="http://schemas.openxmlformats.org/officeDocument/2006/relationships/hyperlink" Target="https://www.ncbi.nlm.nih.gov/books/n/statpearls/article-29712/" TargetMode="External"/><Relationship Id="rId80" Type="http://schemas.openxmlformats.org/officeDocument/2006/relationships/hyperlink" Target="https://en.wikipedia.org/wiki/Pulmonary_alveolus" TargetMode="External"/><Relationship Id="rId85" Type="http://schemas.openxmlformats.org/officeDocument/2006/relationships/hyperlink" Target="https://www.ncbi.nlm.nih.gov/books/NBK531465/" TargetMode="External"/><Relationship Id="rId3" Type="http://schemas.openxmlformats.org/officeDocument/2006/relationships/hyperlink" Target="https://en.wikipedia.org/wiki/Olfactory_system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Breast" TargetMode="External"/><Relationship Id="rId33" Type="http://schemas.openxmlformats.org/officeDocument/2006/relationships/hyperlink" Target="https://www.ncbi.nlm.nih.gov/books/NBK534225/" TargetMode="External"/><Relationship Id="rId38" Type="http://schemas.openxmlformats.org/officeDocument/2006/relationships/hyperlink" Target="https://en.wikipedia.org/wiki/Ampulla_of_Vater" TargetMode="External"/><Relationship Id="rId46" Type="http://schemas.openxmlformats.org/officeDocument/2006/relationships/hyperlink" Target="https://en.wikipedia.org/wiki/Common_hepatic_duct" TargetMode="External"/><Relationship Id="rId59" Type="http://schemas.openxmlformats.org/officeDocument/2006/relationships/hyperlink" Target="https://en.wikipedia.org/wiki/Bile_duct" TargetMode="External"/><Relationship Id="rId67" Type="http://schemas.openxmlformats.org/officeDocument/2006/relationships/hyperlink" Target="https://en.wikipedia.org/wiki/Large_intestine#Structure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www.ncbi.nlm.nih.gov/books/NBK459288/" TargetMode="External"/><Relationship Id="rId54" Type="http://schemas.openxmlformats.org/officeDocument/2006/relationships/hyperlink" Target="https://www.ncbi.nlm.nih.gov/books/NBK557742/" TargetMode="External"/><Relationship Id="rId62" Type="http://schemas.openxmlformats.org/officeDocument/2006/relationships/hyperlink" Target="https://en.wikipedia.org/wiki/Jejunum" TargetMode="External"/><Relationship Id="rId70" Type="http://schemas.openxmlformats.org/officeDocument/2006/relationships/hyperlink" Target="https://en.wikipedia.org/wiki/Anal_canal" TargetMode="External"/><Relationship Id="rId75" Type="http://schemas.openxmlformats.org/officeDocument/2006/relationships/hyperlink" Target="https://www.ncbi.nlm.nih.gov/books/NBK537223/" TargetMode="External"/><Relationship Id="rId83" Type="http://schemas.openxmlformats.org/officeDocument/2006/relationships/hyperlink" Target="https://docs.google.com/document/d/1Xc7VOn5LLieA4SyRKLj9HVx2MGfF_DJKQr7ZGbXmJ9c/edit" TargetMode="External"/><Relationship Id="rId88" Type="http://schemas.openxmlformats.org/officeDocument/2006/relationships/hyperlink" Target="https://en.wikipedia.org/wiki/Bowman%27s_capsule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ar_canal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Vagina" TargetMode="External"/><Relationship Id="rId28" Type="http://schemas.openxmlformats.org/officeDocument/2006/relationships/hyperlink" Target="https://www.ncbi.nlm.nih.gov/books/NBK507782/" TargetMode="External"/><Relationship Id="rId36" Type="http://schemas.openxmlformats.org/officeDocument/2006/relationships/hyperlink" Target="https://en.wikipedia.org/wiki/Major_duodenal_papilla#:~:text=The%20major%20duodenal%20papilla%20(papilla,Major%20duodenal%20papilla" TargetMode="External"/><Relationship Id="rId49" Type="http://schemas.openxmlformats.org/officeDocument/2006/relationships/hyperlink" Target="https://en.wikipedia.org/wiki/Pharynx" TargetMode="External"/><Relationship Id="rId57" Type="http://schemas.openxmlformats.org/officeDocument/2006/relationships/hyperlink" Target="https://en.wikipedia.org/wiki/Interlobular_bile_ducts" TargetMode="External"/><Relationship Id="rId10" Type="http://schemas.openxmlformats.org/officeDocument/2006/relationships/hyperlink" Target="https://en.wikipedia.org/wiki/Special_senses" TargetMode="External"/><Relationship Id="rId31" Type="http://schemas.openxmlformats.org/officeDocument/2006/relationships/hyperlink" Target="https://www.ncbi.nlm.nih.gov/books/NBK538202/" TargetMode="External"/><Relationship Id="rId44" Type="http://schemas.openxmlformats.org/officeDocument/2006/relationships/hyperlink" Target="https://en.wikipedia.org/wiki/Pancreas" TargetMode="External"/><Relationship Id="rId52" Type="http://schemas.openxmlformats.org/officeDocument/2006/relationships/hyperlink" Target="https://en.wikipedia.org/wiki/Dura_mater" TargetMode="External"/><Relationship Id="rId60" Type="http://schemas.openxmlformats.org/officeDocument/2006/relationships/hyperlink" Target="https://en.wikipedia.org/wiki/Canals_of_Hering#:~:text=The%20canals%20of%20Hering%2C%20or,in%20the%20canals%20of%20Hering." TargetMode="External"/><Relationship Id="rId65" Type="http://schemas.openxmlformats.org/officeDocument/2006/relationships/hyperlink" Target="https://en.wikipedia.org/wiki/Cecum" TargetMode="External"/><Relationship Id="rId73" Type="http://schemas.openxmlformats.org/officeDocument/2006/relationships/hyperlink" Target="https://www.ncbi.nlm.nih.gov/books/NBK499911/" TargetMode="External"/><Relationship Id="rId78" Type="http://schemas.openxmlformats.org/officeDocument/2006/relationships/hyperlink" Target="https://en.wikipedia.org/wiki/Bronchiole" TargetMode="External"/><Relationship Id="rId81" Type="http://schemas.openxmlformats.org/officeDocument/2006/relationships/hyperlink" Target="https://en.wikipedia.org/wiki/Ureter" TargetMode="External"/><Relationship Id="rId86" Type="http://schemas.openxmlformats.org/officeDocument/2006/relationships/hyperlink" Target="https://en.wikipedia.org/wiki/Urethra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4" Type="http://schemas.openxmlformats.org/officeDocument/2006/relationships/hyperlink" Target="https://www.ncbi.nlm.nih.gov/books/NBK556051/" TargetMode="External"/><Relationship Id="rId9" Type="http://schemas.openxmlformats.org/officeDocument/2006/relationships/hyperlink" Target="https://www.ncbi.nlm.nih.gov/books/NBK482428/" TargetMode="External"/><Relationship Id="rId13" Type="http://schemas.openxmlformats.org/officeDocument/2006/relationships/hyperlink" Target="https://www.ncbi.nlm.nih.gov/books/NBK535426/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www.ncbi.nlm.nih.gov/books/NBK459246/" TargetMode="External"/><Relationship Id="rId34" Type="http://schemas.openxmlformats.org/officeDocument/2006/relationships/hyperlink" Target="https://en.wikipedia.org/wiki/Submandibular_gland" TargetMode="External"/><Relationship Id="rId50" Type="http://schemas.openxmlformats.org/officeDocument/2006/relationships/hyperlink" Target="https://www.ncbi.nlm.nih.gov/books/NBK544271/" TargetMode="External"/><Relationship Id="rId55" Type="http://schemas.openxmlformats.org/officeDocument/2006/relationships/hyperlink" Target="https://en.wikipedia.org/wiki/Trachea" TargetMode="External"/><Relationship Id="rId76" Type="http://schemas.openxmlformats.org/officeDocument/2006/relationships/hyperlink" Target="https://en.wikipedia.org/wiki/Bronchus" TargetMode="External"/><Relationship Id="rId97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Eardrum" TargetMode="External"/><Relationship Id="rId71" Type="http://schemas.openxmlformats.org/officeDocument/2006/relationships/hyperlink" Target="https://www.ncbi.nlm.nih.gov/books/n/statpearls/article-26783/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docs.google.com/document/d/1bt3uoxyvonV0OvVZRLyt6gyg55dMspO67V4OrfWCelg/edit" TargetMode="External"/><Relationship Id="rId24" Type="http://schemas.openxmlformats.org/officeDocument/2006/relationships/hyperlink" Target="https://www.ncbi.nlm.nih.gov/books/NBK554601/" TargetMode="External"/><Relationship Id="rId40" Type="http://schemas.openxmlformats.org/officeDocument/2006/relationships/hyperlink" Target="https://en.wikipedia.org/wiki/Gallbladder" TargetMode="External"/><Relationship Id="rId45" Type="http://schemas.openxmlformats.org/officeDocument/2006/relationships/hyperlink" Target="https://www.ncbi.nlm.nih.gov/books/NBK532912/" TargetMode="External"/><Relationship Id="rId66" Type="http://schemas.openxmlformats.org/officeDocument/2006/relationships/hyperlink" Target="https://www.ncbi.nlm.nih.gov/books/n/statpearls/article-32116/" TargetMode="External"/><Relationship Id="rId87" Type="http://schemas.openxmlformats.org/officeDocument/2006/relationships/hyperlink" Target="https://www.ncbi.nlm.nih.gov/books/NBK482438/" TargetMode="External"/><Relationship Id="rId61" Type="http://schemas.openxmlformats.org/officeDocument/2006/relationships/hyperlink" Target="https://en.wikipedia.org/wiki/Bile_canaliculus" TargetMode="External"/><Relationship Id="rId82" Type="http://schemas.openxmlformats.org/officeDocument/2006/relationships/hyperlink" Target="https://www.ncbi.nlm.nih.gov/books/NBK532980/" TargetMode="External"/><Relationship Id="rId19" Type="http://schemas.openxmlformats.org/officeDocument/2006/relationships/hyperlink" Target="https://en.wikipedia.org/wiki/Stomach#Section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Epiglottis" TargetMode="External"/><Relationship Id="rId35" Type="http://schemas.openxmlformats.org/officeDocument/2006/relationships/hyperlink" Target="https://en.wikipedia.org/wiki/Sublingual_gland" TargetMode="External"/><Relationship Id="rId56" Type="http://schemas.openxmlformats.org/officeDocument/2006/relationships/hyperlink" Target="https://www.ncbi.nlm.nih.gov/books/NBK448070/" TargetMode="External"/><Relationship Id="rId77" Type="http://schemas.openxmlformats.org/officeDocument/2006/relationships/hyperlink" Target="https://www.ncbi.nlm.nih.gov/books/NBK537353/" TargetMode="External"/><Relationship Id="rId8" Type="http://schemas.openxmlformats.org/officeDocument/2006/relationships/hyperlink" Target="https://en.wikipedia.org/wiki/Eye" TargetMode="External"/><Relationship Id="rId51" Type="http://schemas.openxmlformats.org/officeDocument/2006/relationships/hyperlink" Target="https://docs.google.com/document/d/1h1IesehCPfL0BfxwtbKsH3fRFJWEMHKDUBQDCumCWDM/edit" TargetMode="External"/><Relationship Id="rId72" Type="http://schemas.openxmlformats.org/officeDocument/2006/relationships/hyperlink" Target="https://en.wikipedia.org/wiki/Chemoreceptor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95694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2" name="VLM">
            <a:extLst>
              <a:ext uri="{FF2B5EF4-FFF2-40B4-BE49-F238E27FC236}">
                <a16:creationId xmlns:a16="http://schemas.microsoft.com/office/drawing/2014/main" id="{7A522934-165C-1CA2-14AA-5A6900C4841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7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9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19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0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1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2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1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2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3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4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3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4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28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6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1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7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1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7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1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7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1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7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1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7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19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0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19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0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19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0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19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0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19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0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19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0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19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0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19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0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19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0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19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0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19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0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19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0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19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0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19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0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19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0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19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0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19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0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19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0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19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0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19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0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19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0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19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0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19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0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19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0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19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0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19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0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19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0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19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0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19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0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35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13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29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35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13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29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12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13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5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55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56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51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55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56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51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55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56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51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55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56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51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55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56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51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70119"/>
            <a:ext cx="2098936" cy="18179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70120"/>
            <a:ext cx="2102649" cy="19414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75121"/>
            <a:ext cx="3658561" cy="24110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75121"/>
            <a:ext cx="3654520" cy="2904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19287" y="19027999"/>
            <a:ext cx="1801788" cy="19183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55666" y="19087906"/>
            <a:ext cx="1925317" cy="192203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34849"/>
            <a:ext cx="3656635" cy="8188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34848"/>
            <a:ext cx="3656635" cy="9412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34849"/>
            <a:ext cx="3655999" cy="16754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34849"/>
            <a:ext cx="3655829" cy="15513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>
            <a:off x="10440756" y="19757386"/>
            <a:ext cx="1950774" cy="243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904624" y="23144455"/>
            <a:ext cx="611580" cy="11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38189" y="21634379"/>
            <a:ext cx="287092" cy="356527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81184"/>
            <a:ext cx="4953847" cy="413577"/>
          </a:xfrm>
          <a:prstGeom prst="bentConnector3">
            <a:avLst>
              <a:gd name="adj1" fmla="val -461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81184"/>
            <a:ext cx="4960048" cy="657065"/>
          </a:xfrm>
          <a:prstGeom prst="bentConnector3">
            <a:avLst>
              <a:gd name="adj1" fmla="val -460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53220"/>
            <a:ext cx="2674375" cy="2228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94356" y="22139764"/>
            <a:ext cx="1352448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29379" y="22505411"/>
            <a:ext cx="2083072" cy="14218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64461" y="21035598"/>
            <a:ext cx="614589" cy="4932916"/>
          </a:xfrm>
          <a:prstGeom prst="bentConnector4">
            <a:avLst>
              <a:gd name="adj1" fmla="val -37196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907805" y="21397521"/>
            <a:ext cx="118581" cy="494223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05320" y="21276457"/>
            <a:ext cx="127261" cy="4938526"/>
          </a:xfrm>
          <a:prstGeom prst="bentConnector4">
            <a:avLst>
              <a:gd name="adj1" fmla="val -179631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 flipH="1">
            <a:off x="10968482" y="21339619"/>
            <a:ext cx="937" cy="4938526"/>
          </a:xfrm>
          <a:prstGeom prst="bentConnector4">
            <a:avLst>
              <a:gd name="adj1" fmla="val -24397012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24370" y="21095506"/>
            <a:ext cx="491060" cy="4936629"/>
          </a:xfrm>
          <a:prstGeom prst="bentConnector4">
            <a:avLst>
              <a:gd name="adj1" fmla="val -4655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596924" y="22103136"/>
            <a:ext cx="1165145" cy="3348397"/>
          </a:xfrm>
          <a:prstGeom prst="bentConnector4">
            <a:avLst>
              <a:gd name="adj1" fmla="val -19620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58847" y="22465059"/>
            <a:ext cx="431975" cy="3357720"/>
          </a:xfrm>
          <a:prstGeom prst="bentConnector4">
            <a:avLst>
              <a:gd name="adj1" fmla="val -52920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37783" y="22343995"/>
            <a:ext cx="677817" cy="3354007"/>
          </a:xfrm>
          <a:prstGeom prst="bentConnector4">
            <a:avLst>
              <a:gd name="adj1" fmla="val -33726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0945" y="22407157"/>
            <a:ext cx="551493" cy="3354007"/>
          </a:xfrm>
          <a:prstGeom prst="bentConnector4">
            <a:avLst>
              <a:gd name="adj1" fmla="val -41451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56832" y="22163043"/>
            <a:ext cx="1041616" cy="3352110"/>
          </a:xfrm>
          <a:prstGeom prst="bentConnector4">
            <a:avLst>
              <a:gd name="adj1" fmla="val -21947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2"/>
            <a:ext cx="3321397" cy="11381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2"/>
            <a:ext cx="3330720" cy="4049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90"/>
            <a:ext cx="3327007" cy="650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4"/>
            <a:ext cx="3327007" cy="52449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0"/>
            <a:ext cx="3325110" cy="10146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75121"/>
            <a:ext cx="3660192" cy="2172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75121"/>
            <a:ext cx="3655712" cy="26570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75121"/>
            <a:ext cx="3661552" cy="2292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75122"/>
            <a:ext cx="3657539" cy="27785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70120"/>
            <a:ext cx="3654522" cy="13940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614571" y="17977129"/>
            <a:ext cx="1255634" cy="347390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53220"/>
            <a:ext cx="2671253" cy="1616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53219"/>
            <a:ext cx="2672514" cy="1374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53220"/>
            <a:ext cx="2671844" cy="19823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53219"/>
            <a:ext cx="2671253" cy="17389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77054"/>
            <a:ext cx="3273010" cy="22047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77055"/>
            <a:ext cx="3276723" cy="2335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77055"/>
            <a:ext cx="3278083" cy="24668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77055"/>
            <a:ext cx="3275807" cy="18204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77055"/>
            <a:ext cx="3275807" cy="19485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77055"/>
            <a:ext cx="3277043" cy="3085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4"/>
            <a:ext cx="3273093" cy="362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505206"/>
            <a:ext cx="3270137" cy="32272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505205"/>
            <a:ext cx="3266424" cy="31037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505206"/>
            <a:ext cx="3265064" cy="28614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30"/>
            <a:ext cx="4809633" cy="33189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108347"/>
            <a:ext cx="3273423" cy="18663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108347"/>
            <a:ext cx="3274577" cy="69855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108348"/>
            <a:ext cx="3272063" cy="16241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108347"/>
            <a:ext cx="3268350" cy="15005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108348"/>
            <a:ext cx="3268350" cy="1378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2"/>
            <a:ext cx="4811725" cy="20626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64870" y="11221577"/>
            <a:ext cx="1332951" cy="25348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100870" y="13792447"/>
            <a:ext cx="1288305" cy="15443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40360" y="13405053"/>
            <a:ext cx="1048814" cy="6018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40360" y="14006943"/>
            <a:ext cx="1048814" cy="1329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13360" y="12548021"/>
            <a:ext cx="1075814" cy="1485921"/>
          </a:xfrm>
          <a:prstGeom prst="bentConnector4">
            <a:avLst>
              <a:gd name="adj1" fmla="val 48745"/>
              <a:gd name="adj2" fmla="val 11538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 flipH="1">
            <a:off x="12390303" y="23258379"/>
            <a:ext cx="6624" cy="280041"/>
          </a:xfrm>
          <a:prstGeom prst="bentConnector4">
            <a:avLst>
              <a:gd name="adj1" fmla="val -3451087"/>
              <a:gd name="adj2" fmla="val 5385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12112" y="13034617"/>
            <a:ext cx="6063375" cy="2836342"/>
          </a:xfrm>
          <a:prstGeom prst="bentConnector4">
            <a:avLst>
              <a:gd name="adj1" fmla="val -3770"/>
              <a:gd name="adj2" fmla="val 5031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66475"/>
            <a:ext cx="1284931" cy="4627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76642"/>
            <a:ext cx="1923661" cy="32349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76642"/>
            <a:ext cx="1918588" cy="2869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63795"/>
            <a:ext cx="2132289" cy="29242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63794"/>
            <a:ext cx="2136002" cy="3047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63794"/>
            <a:ext cx="2137362" cy="3167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81197"/>
            <a:ext cx="3684993" cy="35049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81197"/>
            <a:ext cx="3685163" cy="36291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81197"/>
            <a:ext cx="3680952" cy="39983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30854"/>
            <a:ext cx="1042882" cy="62509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83434"/>
            <a:ext cx="809489" cy="43433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83434"/>
            <a:ext cx="811028" cy="44666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83435"/>
            <a:ext cx="2364994" cy="507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5"/>
            <a:ext cx="2367792" cy="693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70750" y="10391375"/>
            <a:ext cx="4816064" cy="843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8008536" y="10453595"/>
            <a:ext cx="4940499" cy="84337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86325" y="12315597"/>
            <a:ext cx="5340756" cy="99165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19044" y="12379166"/>
            <a:ext cx="5471607" cy="9953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114048"/>
            <a:ext cx="964658" cy="53677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114047"/>
            <a:ext cx="968371" cy="54986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40649"/>
            <a:ext cx="955705" cy="45119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40649"/>
            <a:ext cx="961895" cy="46415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40650"/>
            <a:ext cx="961176" cy="47715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222411"/>
            <a:ext cx="1659977" cy="81104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222412"/>
            <a:ext cx="1662370" cy="44897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222411"/>
            <a:ext cx="1663089" cy="43598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222411"/>
            <a:ext cx="1656899" cy="42302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222411"/>
            <a:ext cx="1658834" cy="41013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49892"/>
            <a:ext cx="1666241" cy="70445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49892"/>
            <a:ext cx="1666241" cy="7169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49891"/>
            <a:ext cx="1669954" cy="741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49891"/>
            <a:ext cx="1671314" cy="75371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49892"/>
            <a:ext cx="1671314" cy="76594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49891"/>
            <a:ext cx="1666241" cy="7783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84406"/>
            <a:ext cx="1665508" cy="7210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84406"/>
            <a:ext cx="1665508" cy="7334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84406"/>
            <a:ext cx="1670581" cy="78249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84406"/>
            <a:ext cx="1665508" cy="7459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84406"/>
            <a:ext cx="3216593" cy="56054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41112"/>
            <a:ext cx="3272810" cy="3963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41112"/>
            <a:ext cx="3271300" cy="4090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74746"/>
            <a:ext cx="1286017" cy="279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74746"/>
            <a:ext cx="1287221" cy="1488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7"/>
            <a:ext cx="1289996" cy="11935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3"/>
            <a:ext cx="1291200" cy="1072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2"/>
            <a:ext cx="1292652" cy="1144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0"/>
            <a:ext cx="1290944" cy="1889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80871"/>
            <a:ext cx="3542443" cy="17967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80872"/>
            <a:ext cx="1993473" cy="24483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38527" y="6526948"/>
            <a:ext cx="99267" cy="1262597"/>
          </a:xfrm>
          <a:prstGeom prst="bentConnector4">
            <a:avLst>
              <a:gd name="adj1" fmla="val -230288"/>
              <a:gd name="adj2" fmla="val 5085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56073" y="6712273"/>
            <a:ext cx="267780" cy="12589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16166" y="1199514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</p:cNvCxnSpPr>
          <p:nvPr/>
        </p:nvCxnSpPr>
        <p:spPr>
          <a:xfrm rot="16200000" flipH="1">
            <a:off x="12612064" y="9592581"/>
            <a:ext cx="294059" cy="1602211"/>
          </a:xfrm>
          <a:prstGeom prst="bentConnector4">
            <a:avLst>
              <a:gd name="adj1" fmla="val -77740"/>
              <a:gd name="adj2" fmla="val 505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</p:cNvCxnSpPr>
          <p:nvPr/>
        </p:nvCxnSpPr>
        <p:spPr>
          <a:xfrm rot="10800000" flipH="1" flipV="1">
            <a:off x="12712484" y="10370980"/>
            <a:ext cx="847716" cy="169736"/>
          </a:xfrm>
          <a:prstGeom prst="bentConnector3">
            <a:avLst>
              <a:gd name="adj1" fmla="val -269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590629" y="10770114"/>
            <a:ext cx="1397223" cy="10526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9564" y="1199504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547245" y="10590219"/>
            <a:ext cx="1624160" cy="11856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</p:cNvCxnSpPr>
          <p:nvPr/>
        </p:nvCxnSpPr>
        <p:spPr>
          <a:xfrm rot="10800000" flipH="1">
            <a:off x="12708916" y="10540716"/>
            <a:ext cx="851284" cy="57110"/>
          </a:xfrm>
          <a:prstGeom prst="bentConnector3">
            <a:avLst>
              <a:gd name="adj1" fmla="val -268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37388" y="11140634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8122" y="11990105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76204" y="5515283"/>
            <a:ext cx="1305217" cy="13485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3"/>
            <a:ext cx="1240915" cy="11835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28766"/>
            <a:ext cx="2917665" cy="6236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28765"/>
            <a:ext cx="2918868" cy="7488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41112"/>
            <a:ext cx="3272776" cy="4218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44654" y="16521810"/>
            <a:ext cx="6135609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83497" y="16582967"/>
            <a:ext cx="6257922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720161"/>
            <a:ext cx="2801748" cy="64043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720161"/>
            <a:ext cx="2801817" cy="6899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720161"/>
            <a:ext cx="2805461" cy="65290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57417" y="21742643"/>
            <a:ext cx="615819" cy="3520057"/>
          </a:xfrm>
          <a:prstGeom prst="bentConnector4">
            <a:avLst>
              <a:gd name="adj1" fmla="val -37121"/>
              <a:gd name="adj2" fmla="val 5051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37217" y="21922442"/>
            <a:ext cx="250018" cy="3526258"/>
          </a:xfrm>
          <a:prstGeom prst="bentConnector4">
            <a:avLst>
              <a:gd name="adj1" fmla="val -91433"/>
              <a:gd name="adj2" fmla="val 5051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26983"/>
            <a:ext cx="2246800" cy="11881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26982"/>
            <a:ext cx="2246800" cy="1310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53220"/>
            <a:ext cx="2671923" cy="8842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89"/>
            <a:ext cx="1950095" cy="272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84553" y="16776578"/>
            <a:ext cx="5416815" cy="89044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3"/>
            <a:ext cx="2782515" cy="4766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49695" y="5594914"/>
            <a:ext cx="334210" cy="280531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1411" y="5656631"/>
            <a:ext cx="211708" cy="28043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73368" y="5718587"/>
            <a:ext cx="87569" cy="28046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76638" y="6588104"/>
            <a:ext cx="23046" cy="126259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73687" y="6752389"/>
            <a:ext cx="433482" cy="1258062"/>
          </a:xfrm>
          <a:prstGeom prst="bentConnector4">
            <a:avLst>
              <a:gd name="adj1" fmla="val -52736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413048" y="6811668"/>
            <a:ext cx="553400" cy="1259422"/>
          </a:xfrm>
          <a:prstGeom prst="bentConnector4">
            <a:avLst>
              <a:gd name="adj1" fmla="val -41308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51891" y="6872824"/>
            <a:ext cx="675713" cy="1259422"/>
          </a:xfrm>
          <a:prstGeom prst="bentConnector4">
            <a:avLst>
              <a:gd name="adj1" fmla="val -33831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98252"/>
            <a:ext cx="3541900" cy="7738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98252"/>
            <a:ext cx="3543104" cy="8946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5"/>
            <a:ext cx="3547063" cy="210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79316" y="6324536"/>
            <a:ext cx="419323" cy="126096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80871"/>
            <a:ext cx="1993045" cy="3302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98252"/>
            <a:ext cx="1990773" cy="19502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98252"/>
            <a:ext cx="1991977" cy="20711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90189"/>
            <a:ext cx="817290" cy="2320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90190"/>
            <a:ext cx="816540" cy="24495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416358" y="7654984"/>
            <a:ext cx="2797969" cy="151054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54768" y="7715314"/>
            <a:ext cx="2919888" cy="151180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903419"/>
            <a:ext cx="3542592" cy="7740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903419"/>
            <a:ext cx="3543952" cy="8939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98253"/>
            <a:ext cx="3538589" cy="22415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98252"/>
            <a:ext cx="3538589" cy="2362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98252"/>
            <a:ext cx="3537609" cy="2486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98252"/>
            <a:ext cx="3537649" cy="2606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98253"/>
            <a:ext cx="3537609" cy="27261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28765"/>
            <a:ext cx="2917625" cy="4956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28765"/>
            <a:ext cx="2920072" cy="8696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28765"/>
            <a:ext cx="2919141" cy="9921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28765"/>
            <a:ext cx="2920501" cy="11120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28766"/>
            <a:ext cx="2920501" cy="12343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28766"/>
            <a:ext cx="2919097" cy="13576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80871"/>
            <a:ext cx="1992918" cy="26912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80871"/>
            <a:ext cx="1994278" cy="28112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98253"/>
            <a:ext cx="1989990" cy="446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98252"/>
            <a:ext cx="1993918" cy="45889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28765"/>
            <a:ext cx="1369953" cy="24794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28765"/>
            <a:ext cx="1370029" cy="2602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28765"/>
            <a:ext cx="1369098" cy="27251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28765"/>
            <a:ext cx="1367996" cy="28506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28765"/>
            <a:ext cx="1370458" cy="29756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28766"/>
            <a:ext cx="1370458" cy="310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8"/>
            <a:ext cx="3268857" cy="13961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6"/>
            <a:ext cx="3267185" cy="1271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903419"/>
            <a:ext cx="3534839" cy="30229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903419"/>
            <a:ext cx="3533548" cy="31460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903419"/>
            <a:ext cx="3535399" cy="32712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903418"/>
            <a:ext cx="3538706" cy="33917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49"/>
            <a:ext cx="4808915" cy="1735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50"/>
            <a:ext cx="4806722" cy="19635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903418"/>
            <a:ext cx="3530570" cy="37635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80871"/>
            <a:ext cx="3532222" cy="39297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28765"/>
            <a:ext cx="2908647" cy="2881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903418"/>
            <a:ext cx="3532590" cy="41254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900106" y="9028539"/>
            <a:ext cx="3623873" cy="23768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903418"/>
            <a:ext cx="3537595" cy="46307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903419"/>
            <a:ext cx="3538386" cy="4758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6"/>
            <a:ext cx="4811511" cy="2322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903419"/>
            <a:ext cx="3531973" cy="50145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50"/>
            <a:ext cx="4811731" cy="193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903419"/>
            <a:ext cx="3534313" cy="52677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903419"/>
            <a:ext cx="3537895" cy="53987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77055"/>
            <a:ext cx="4815580" cy="151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77055"/>
            <a:ext cx="4814989" cy="276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8"/>
            <a:ext cx="4814722" cy="15550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2"/>
            <a:ext cx="4815447" cy="14327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505206"/>
            <a:ext cx="4815621" cy="2930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77054"/>
            <a:ext cx="4817814" cy="5211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903418"/>
            <a:ext cx="3541017" cy="60184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5"/>
            <a:ext cx="3682025" cy="3495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1"/>
            <a:ext cx="3682025" cy="33665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5"/>
            <a:ext cx="3685738" cy="32358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39"/>
            <a:ext cx="3680513" cy="3112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898099" y="14592437"/>
            <a:ext cx="5022669" cy="5793271"/>
          </a:xfrm>
          <a:prstGeom prst="bentConnector4">
            <a:avLst>
              <a:gd name="adj1" fmla="val -4551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0"/>
            <a:ext cx="2323033" cy="17235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84405"/>
            <a:ext cx="3213275" cy="57318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84406"/>
            <a:ext cx="3216610" cy="5857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41112"/>
            <a:ext cx="3265241" cy="51228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41112"/>
            <a:ext cx="3265814" cy="52482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53158"/>
            <a:ext cx="3375016" cy="436208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53158"/>
            <a:ext cx="3374921" cy="448542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53158"/>
            <a:ext cx="3370479" cy="4619183"/>
          </a:xfrm>
          <a:prstGeom prst="bentConnector3">
            <a:avLst>
              <a:gd name="adj1" fmla="val -678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53158"/>
            <a:ext cx="3371401" cy="4739892"/>
          </a:xfrm>
          <a:prstGeom prst="bentConnector3">
            <a:avLst>
              <a:gd name="adj1" fmla="val -67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53158"/>
            <a:ext cx="3367955" cy="4865330"/>
          </a:xfrm>
          <a:prstGeom prst="bentConnector3">
            <a:avLst>
              <a:gd name="adj1" fmla="val -67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53158"/>
            <a:ext cx="3368195" cy="4989270"/>
          </a:xfrm>
          <a:prstGeom prst="bentConnector3">
            <a:avLst>
              <a:gd name="adj1" fmla="val -678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718786"/>
            <a:ext cx="3332625" cy="50472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41112"/>
            <a:ext cx="3268499" cy="62461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53158"/>
            <a:ext cx="3376602" cy="5234128"/>
          </a:xfrm>
          <a:prstGeom prst="bentConnector3">
            <a:avLst>
              <a:gd name="adj1" fmla="val -67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718787"/>
            <a:ext cx="3335993" cy="52922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720160"/>
            <a:ext cx="2799387" cy="54188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720161"/>
            <a:ext cx="2803100" cy="55423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720160"/>
            <a:ext cx="2806821" cy="67744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79001"/>
            <a:ext cx="3332586" cy="480663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79001"/>
            <a:ext cx="3331237" cy="4930759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48385"/>
            <a:ext cx="2852845" cy="73833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403149" y="14672081"/>
            <a:ext cx="5199044" cy="29682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42510" y="14731360"/>
            <a:ext cx="5318962" cy="296963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59124"/>
            <a:ext cx="3082217" cy="70419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56695"/>
            <a:ext cx="1433798" cy="526698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56695"/>
            <a:ext cx="1437511" cy="539051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56695"/>
            <a:ext cx="1436855" cy="551710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56695"/>
            <a:ext cx="1438871" cy="56410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56695"/>
            <a:ext cx="1438871" cy="57633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56695"/>
            <a:ext cx="1434855" cy="5886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79001"/>
            <a:ext cx="1799300" cy="610897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79001"/>
            <a:ext cx="1800660" cy="6228894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70120"/>
            <a:ext cx="3649449" cy="10283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70119"/>
            <a:ext cx="3649223" cy="15178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55682" y="18885129"/>
            <a:ext cx="215264" cy="4105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28682" y="18912129"/>
            <a:ext cx="269264" cy="4105610"/>
          </a:xfrm>
          <a:prstGeom prst="bentConnector4">
            <a:avLst>
              <a:gd name="adj1" fmla="val -84898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395792" y="18825239"/>
            <a:ext cx="335270" cy="4105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68792" y="18852239"/>
            <a:ext cx="389270" cy="4105384"/>
          </a:xfrm>
          <a:prstGeom prst="bentConnector4">
            <a:avLst>
              <a:gd name="adj1" fmla="val -58725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75121"/>
            <a:ext cx="3656479" cy="192694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34849"/>
            <a:ext cx="3653747" cy="10672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63795"/>
            <a:ext cx="3684761" cy="32382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34848"/>
            <a:ext cx="3653747" cy="11895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108348"/>
            <a:ext cx="3274577" cy="71078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81197"/>
            <a:ext cx="2135512" cy="30726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75122"/>
            <a:ext cx="2110686" cy="21013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35759"/>
            <a:ext cx="2127546" cy="3165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63795"/>
            <a:ext cx="2140328" cy="36575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82661"/>
            <a:ext cx="3268702" cy="378288"/>
          </a:xfrm>
          <a:prstGeom prst="bentConnector4">
            <a:avLst>
              <a:gd name="adj1" fmla="val 49449"/>
              <a:gd name="adj2" fmla="val 16043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06254" y="22215353"/>
            <a:ext cx="112521" cy="2003714"/>
          </a:xfrm>
          <a:prstGeom prst="bentConnector4">
            <a:avLst>
              <a:gd name="adj1" fmla="val -203162"/>
              <a:gd name="adj2" fmla="val 5017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56719" y="22077401"/>
            <a:ext cx="1227722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34610" y="21068393"/>
            <a:ext cx="2604336" cy="2558682"/>
          </a:xfrm>
          <a:prstGeom prst="bentConnector4">
            <a:avLst>
              <a:gd name="adj1" fmla="val -8778"/>
              <a:gd name="adj2" fmla="val 5052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601101" y="21858431"/>
            <a:ext cx="1617458" cy="2697004"/>
          </a:xfrm>
          <a:prstGeom prst="bentConnector4">
            <a:avLst>
              <a:gd name="adj1" fmla="val -14133"/>
              <a:gd name="adj2" fmla="val 506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53219"/>
            <a:ext cx="4227642" cy="556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82661"/>
            <a:ext cx="4825190" cy="49225"/>
          </a:xfrm>
          <a:prstGeom prst="bentConnector4">
            <a:avLst>
              <a:gd name="adj1" fmla="val 49627"/>
              <a:gd name="adj2" fmla="val 56439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82661"/>
            <a:ext cx="4824062" cy="289787"/>
          </a:xfrm>
          <a:prstGeom prst="bentConnector4">
            <a:avLst>
              <a:gd name="adj1" fmla="val 49627"/>
              <a:gd name="adj2" fmla="val 178886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819175"/>
            <a:ext cx="3357559" cy="253273"/>
          </a:xfrm>
          <a:prstGeom prst="bentConnector3">
            <a:avLst>
              <a:gd name="adj1" fmla="val 106809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52667" y="21623065"/>
            <a:ext cx="1877439" cy="298095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90212" y="21683812"/>
            <a:ext cx="2000641" cy="298265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82661"/>
            <a:ext cx="4828360" cy="1515863"/>
          </a:xfrm>
          <a:prstGeom prst="bentConnector4">
            <a:avLst>
              <a:gd name="adj1" fmla="val 49627"/>
              <a:gd name="adj2" fmla="val 1150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819175"/>
            <a:ext cx="3361857" cy="1479349"/>
          </a:xfrm>
          <a:prstGeom prst="bentConnector3">
            <a:avLst>
              <a:gd name="adj1" fmla="val 10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32905"/>
            <a:ext cx="3328069" cy="858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organ - liver">
            <a:extLst>
              <a:ext uri="{FF2B5EF4-FFF2-40B4-BE49-F238E27FC236}">
                <a16:creationId xmlns:a16="http://schemas.microsoft.com/office/drawing/2014/main" id="{D1C0F41B-F9E6-2830-961B-E6FF08487D0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040" name="organ - liver">
              <a:extLst>
                <a:ext uri="{FF2B5EF4-FFF2-40B4-BE49-F238E27FC236}">
                  <a16:creationId xmlns:a16="http://schemas.microsoft.com/office/drawing/2014/main" id="{CD3E3373-4296-A28D-6764-391C305210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045" name="FTU - interlobular bile duct">
              <a:extLst>
                <a:ext uri="{FF2B5EF4-FFF2-40B4-BE49-F238E27FC236}">
                  <a16:creationId xmlns:a16="http://schemas.microsoft.com/office/drawing/2014/main" id="{4F941FD6-95D4-3A4B-B204-E23B6498A2A2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420" name="FTU - interlobular bile duct">
                <a:extLst>
                  <a:ext uri="{FF2B5EF4-FFF2-40B4-BE49-F238E27FC236}">
                    <a16:creationId xmlns:a16="http://schemas.microsoft.com/office/drawing/2014/main" id="{DE1B1647-A4A7-7E3F-B665-1FBEA219C37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1" name="dock">
                <a:extLst>
                  <a:ext uri="{FF2B5EF4-FFF2-40B4-BE49-F238E27FC236}">
                    <a16:creationId xmlns:a16="http://schemas.microsoft.com/office/drawing/2014/main" id="{AF11F6BC-DC63-C827-07D1-B892002E422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7" name="Text Box 3086">
                  <a:extLst>
                    <a:ext uri="{FF2B5EF4-FFF2-40B4-BE49-F238E27FC236}">
                      <a16:creationId xmlns:a16="http://schemas.microsoft.com/office/drawing/2014/main" id="{1B822589-5C52-4616-D925-0C2A8F370A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0" name="Text Box 3086">
                  <a:extLst>
                    <a:ext uri="{FF2B5EF4-FFF2-40B4-BE49-F238E27FC236}">
                      <a16:creationId xmlns:a16="http://schemas.microsoft.com/office/drawing/2014/main" id="{1851A692-BD1E-3EC6-285B-A7AD0E4C9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1" name="Text Box 3086">
                  <a:extLst>
                    <a:ext uri="{FF2B5EF4-FFF2-40B4-BE49-F238E27FC236}">
                      <a16:creationId xmlns:a16="http://schemas.microsoft.com/office/drawing/2014/main" id="{D9F3F02C-E06E-14BD-8888-B9C4C1C42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9" name="link">
                <a:extLst>
                  <a:ext uri="{FF2B5EF4-FFF2-40B4-BE49-F238E27FC236}">
                    <a16:creationId xmlns:a16="http://schemas.microsoft.com/office/drawing/2014/main" id="{775E8E9B-D2F6-E1B2-7EB3-C6AB9231928A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430" name="Star: 5 Points 1913">
                  <a:hlinkClick r:id="rId57"/>
                  <a:extLst>
                    <a:ext uri="{FF2B5EF4-FFF2-40B4-BE49-F238E27FC236}">
                      <a16:creationId xmlns:a16="http://schemas.microsoft.com/office/drawing/2014/main" id="{DA64D2F8-E7D9-5927-A079-A3B5C2036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" name="Star: 5 Points 1914">
                  <a:hlinkClick r:id="rId39"/>
                  <a:extLst>
                    <a:ext uri="{FF2B5EF4-FFF2-40B4-BE49-F238E27FC236}">
                      <a16:creationId xmlns:a16="http://schemas.microsoft.com/office/drawing/2014/main" id="{9CF26E2D-9859-B489-E190-F961F2C45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2" name="Star: 5 Points 1915">
                  <a:hlinkClick r:id="rId37"/>
                  <a:extLst>
                    <a:ext uri="{FF2B5EF4-FFF2-40B4-BE49-F238E27FC236}">
                      <a16:creationId xmlns:a16="http://schemas.microsoft.com/office/drawing/2014/main" id="{C69D7855-CC33-883A-7376-94098B3FF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58" name="FTU - intrahepatic duct">
              <a:extLst>
                <a:ext uri="{FF2B5EF4-FFF2-40B4-BE49-F238E27FC236}">
                  <a16:creationId xmlns:a16="http://schemas.microsoft.com/office/drawing/2014/main" id="{B66E4A6E-6641-5BD0-EB1C-5738A0A69594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383" name="FTU - intrahepatic duct">
                <a:extLst>
                  <a:ext uri="{FF2B5EF4-FFF2-40B4-BE49-F238E27FC236}">
                    <a16:creationId xmlns:a16="http://schemas.microsoft.com/office/drawing/2014/main" id="{D8F5CCFE-45A6-E95D-7A05-7D10D2E92612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86" name="dock">
                <a:extLst>
                  <a:ext uri="{FF2B5EF4-FFF2-40B4-BE49-F238E27FC236}">
                    <a16:creationId xmlns:a16="http://schemas.microsoft.com/office/drawing/2014/main" id="{4D2D2D20-1ABA-9974-B10C-08433D6B90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01" name="Text Box 3086">
                  <a:extLst>
                    <a:ext uri="{FF2B5EF4-FFF2-40B4-BE49-F238E27FC236}">
                      <a16:creationId xmlns:a16="http://schemas.microsoft.com/office/drawing/2014/main" id="{03029156-2C3A-C4AA-5FD2-5A47AD6B30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7" name="Text Box 3086">
                  <a:extLst>
                    <a:ext uri="{FF2B5EF4-FFF2-40B4-BE49-F238E27FC236}">
                      <a16:creationId xmlns:a16="http://schemas.microsoft.com/office/drawing/2014/main" id="{51B4E00B-8FD5-8CE9-C9E4-812CDF1A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9" name="Text Box 3086">
                  <a:extLst>
                    <a:ext uri="{FF2B5EF4-FFF2-40B4-BE49-F238E27FC236}">
                      <a16:creationId xmlns:a16="http://schemas.microsoft.com/office/drawing/2014/main" id="{DB92B3E4-8208-3DD6-4CF6-C8C2C78E67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7" name="link">
                <a:extLst>
                  <a:ext uri="{FF2B5EF4-FFF2-40B4-BE49-F238E27FC236}">
                    <a16:creationId xmlns:a16="http://schemas.microsoft.com/office/drawing/2014/main" id="{7E72452E-F078-A408-28F2-EC35D07123D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389" name="Star: 5 Points 1926">
                  <a:hlinkClick r:id="rId58"/>
                  <a:extLst>
                    <a:ext uri="{FF2B5EF4-FFF2-40B4-BE49-F238E27FC236}">
                      <a16:creationId xmlns:a16="http://schemas.microsoft.com/office/drawing/2014/main" id="{F3EED6DD-78DE-4D50-4440-8785AB641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0" name="Star: 5 Points 1927">
                  <a:hlinkClick r:id="rId39"/>
                  <a:extLst>
                    <a:ext uri="{FF2B5EF4-FFF2-40B4-BE49-F238E27FC236}">
                      <a16:creationId xmlns:a16="http://schemas.microsoft.com/office/drawing/2014/main" id="{445DEFE6-2928-4E5A-122D-2C578B9BA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Star: 5 Points 1928">
                  <a:hlinkClick r:id="rId37"/>
                  <a:extLst>
                    <a:ext uri="{FF2B5EF4-FFF2-40B4-BE49-F238E27FC236}">
                      <a16:creationId xmlns:a16="http://schemas.microsoft.com/office/drawing/2014/main" id="{BB21E470-19CD-8D66-9C36-413F2A53F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91" name="FTU - perilobular bile duct">
              <a:extLst>
                <a:ext uri="{FF2B5EF4-FFF2-40B4-BE49-F238E27FC236}">
                  <a16:creationId xmlns:a16="http://schemas.microsoft.com/office/drawing/2014/main" id="{0F25E528-C3D1-56F2-7FB3-EAA1CFF285C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86" name="FTU - perilobular bile duct">
                <a:extLst>
                  <a:ext uri="{FF2B5EF4-FFF2-40B4-BE49-F238E27FC236}">
                    <a16:creationId xmlns:a16="http://schemas.microsoft.com/office/drawing/2014/main" id="{CAA5FAD3-1776-A4BC-6431-A095D004FC46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0" name="dock">
                <a:extLst>
                  <a:ext uri="{FF2B5EF4-FFF2-40B4-BE49-F238E27FC236}">
                    <a16:creationId xmlns:a16="http://schemas.microsoft.com/office/drawing/2014/main" id="{8E685CB4-3ADE-E91F-BE08-966910222289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5" name="Text Box 3086">
                  <a:extLst>
                    <a:ext uri="{FF2B5EF4-FFF2-40B4-BE49-F238E27FC236}">
                      <a16:creationId xmlns:a16="http://schemas.microsoft.com/office/drawing/2014/main" id="{363A3C44-6A1E-4B19-0D4C-81C2110F93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Text Box 3086">
                  <a:extLst>
                    <a:ext uri="{FF2B5EF4-FFF2-40B4-BE49-F238E27FC236}">
                      <a16:creationId xmlns:a16="http://schemas.microsoft.com/office/drawing/2014/main" id="{E8B40DBC-17F2-AB4B-0D20-395C08CFA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1" name="Text Box 3086">
                  <a:extLst>
                    <a:ext uri="{FF2B5EF4-FFF2-40B4-BE49-F238E27FC236}">
                      <a16:creationId xmlns:a16="http://schemas.microsoft.com/office/drawing/2014/main" id="{030F0C19-BB06-1A68-F1E8-5D8385C9D3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1" name="link">
                <a:extLst>
                  <a:ext uri="{FF2B5EF4-FFF2-40B4-BE49-F238E27FC236}">
                    <a16:creationId xmlns:a16="http://schemas.microsoft.com/office/drawing/2014/main" id="{D6037926-83C3-74E3-A2B2-FA3420ADE3BE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30" name="Star: 5 Points 1939">
                  <a:hlinkClick r:id="rId59"/>
                  <a:extLst>
                    <a:ext uri="{FF2B5EF4-FFF2-40B4-BE49-F238E27FC236}">
                      <a16:creationId xmlns:a16="http://schemas.microsoft.com/office/drawing/2014/main" id="{F0B0EB10-89A0-23EE-17A8-252E90F8A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Star: 5 Points 1940">
                  <a:hlinkClick r:id="rId39"/>
                  <a:extLst>
                    <a:ext uri="{FF2B5EF4-FFF2-40B4-BE49-F238E27FC236}">
                      <a16:creationId xmlns:a16="http://schemas.microsoft.com/office/drawing/2014/main" id="{E2A441DD-6CF7-1AF5-393F-1852CDFBD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Star: 5 Points 1941">
                  <a:hlinkClick r:id="rId37"/>
                  <a:extLst>
                    <a:ext uri="{FF2B5EF4-FFF2-40B4-BE49-F238E27FC236}">
                      <a16:creationId xmlns:a16="http://schemas.microsoft.com/office/drawing/2014/main" id="{4E2889F6-D002-07F5-D35F-BDEBDA51A5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" name="FTU - terminal bile duct">
              <a:extLst>
                <a:ext uri="{FF2B5EF4-FFF2-40B4-BE49-F238E27FC236}">
                  <a16:creationId xmlns:a16="http://schemas.microsoft.com/office/drawing/2014/main" id="{B97EB155-EA72-0350-0720-512055758811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01" name="FTU - terminal bile duct">
                <a:extLst>
                  <a:ext uri="{FF2B5EF4-FFF2-40B4-BE49-F238E27FC236}">
                    <a16:creationId xmlns:a16="http://schemas.microsoft.com/office/drawing/2014/main" id="{C8662AFD-19AA-127C-5825-F254C60678F0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4" name="dock">
                <a:extLst>
                  <a:ext uri="{FF2B5EF4-FFF2-40B4-BE49-F238E27FC236}">
                    <a16:creationId xmlns:a16="http://schemas.microsoft.com/office/drawing/2014/main" id="{990043F0-5BEF-ECA6-63A7-A4201C37400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7" name="Text Box 3086">
                  <a:extLst>
                    <a:ext uri="{FF2B5EF4-FFF2-40B4-BE49-F238E27FC236}">
                      <a16:creationId xmlns:a16="http://schemas.microsoft.com/office/drawing/2014/main" id="{C3C73E6C-2E47-0672-B9A8-297DBBE03A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8" name="Text Box 3086">
                  <a:extLst>
                    <a:ext uri="{FF2B5EF4-FFF2-40B4-BE49-F238E27FC236}">
                      <a16:creationId xmlns:a16="http://schemas.microsoft.com/office/drawing/2014/main" id="{46083582-CFF4-5C80-BDC6-59C4C74E38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" name="Text Box 3086">
                  <a:extLst>
                    <a:ext uri="{FF2B5EF4-FFF2-40B4-BE49-F238E27FC236}">
                      <a16:creationId xmlns:a16="http://schemas.microsoft.com/office/drawing/2014/main" id="{595BDF9A-A54D-9B80-3BCF-19D00363C7C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" name="link">
                <a:extLst>
                  <a:ext uri="{FF2B5EF4-FFF2-40B4-BE49-F238E27FC236}">
                    <a16:creationId xmlns:a16="http://schemas.microsoft.com/office/drawing/2014/main" id="{10EBEE54-0460-D23B-B9B9-D8650E7ABCC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7" name="Star: 5 Points 1952">
                  <a:hlinkClick r:id="rId59"/>
                  <a:extLst>
                    <a:ext uri="{FF2B5EF4-FFF2-40B4-BE49-F238E27FC236}">
                      <a16:creationId xmlns:a16="http://schemas.microsoft.com/office/drawing/2014/main" id="{AB4BEFD2-AE2F-6BBE-F808-13014CE3C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Star: 5 Points 1953">
                  <a:hlinkClick r:id="rId39"/>
                  <a:extLst>
                    <a:ext uri="{FF2B5EF4-FFF2-40B4-BE49-F238E27FC236}">
                      <a16:creationId xmlns:a16="http://schemas.microsoft.com/office/drawing/2014/main" id="{1743D182-BBE3-3E19-5EEA-55A60BD20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2" name="Star: 5 Points 1954">
                  <a:hlinkClick r:id="rId37"/>
                  <a:extLst>
                    <a:ext uri="{FF2B5EF4-FFF2-40B4-BE49-F238E27FC236}">
                      <a16:creationId xmlns:a16="http://schemas.microsoft.com/office/drawing/2014/main" id="{DF65AA09-E376-21CA-9903-73AFE2044D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2" name="FTU - canal of Hering">
              <a:extLst>
                <a:ext uri="{FF2B5EF4-FFF2-40B4-BE49-F238E27FC236}">
                  <a16:creationId xmlns:a16="http://schemas.microsoft.com/office/drawing/2014/main" id="{8678B9F0-D881-7815-9BF5-C27A342DACD8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165" name="FTU - canal of Hering">
                <a:extLst>
                  <a:ext uri="{FF2B5EF4-FFF2-40B4-BE49-F238E27FC236}">
                    <a16:creationId xmlns:a16="http://schemas.microsoft.com/office/drawing/2014/main" id="{19FD3418-0FFE-DE99-B079-21D264710E6F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" name="dock">
                <a:extLst>
                  <a:ext uri="{FF2B5EF4-FFF2-40B4-BE49-F238E27FC236}">
                    <a16:creationId xmlns:a16="http://schemas.microsoft.com/office/drawing/2014/main" id="{D5EF536B-7DE2-E44B-4255-05CF011A233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87" name="Text Box 3086">
                  <a:extLst>
                    <a:ext uri="{FF2B5EF4-FFF2-40B4-BE49-F238E27FC236}">
                      <a16:creationId xmlns:a16="http://schemas.microsoft.com/office/drawing/2014/main" id="{C4FF5D5C-F32C-FF96-9A8E-5186D66018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" name="Text Box 3086">
                  <a:extLst>
                    <a:ext uri="{FF2B5EF4-FFF2-40B4-BE49-F238E27FC236}">
                      <a16:creationId xmlns:a16="http://schemas.microsoft.com/office/drawing/2014/main" id="{4A442C30-E684-CAC8-EBD9-58F999550A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7" name="Text Box 3086">
                  <a:extLst>
                    <a:ext uri="{FF2B5EF4-FFF2-40B4-BE49-F238E27FC236}">
                      <a16:creationId xmlns:a16="http://schemas.microsoft.com/office/drawing/2014/main" id="{8B6375EA-C879-2EC3-09AF-7E0BFA9AB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" name="link">
                <a:extLst>
                  <a:ext uri="{FF2B5EF4-FFF2-40B4-BE49-F238E27FC236}">
                    <a16:creationId xmlns:a16="http://schemas.microsoft.com/office/drawing/2014/main" id="{A4D96947-FEFF-0A65-DC50-89D5778348FF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180" name="Star: 5 Points 1965">
                  <a:hlinkClick r:id="rId60"/>
                  <a:extLst>
                    <a:ext uri="{FF2B5EF4-FFF2-40B4-BE49-F238E27FC236}">
                      <a16:creationId xmlns:a16="http://schemas.microsoft.com/office/drawing/2014/main" id="{2C23C85D-E236-F922-1062-1FFAFEB2B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1" name="Star: 5 Points 1966">
                  <a:hlinkClick r:id="rId39"/>
                  <a:extLst>
                    <a:ext uri="{FF2B5EF4-FFF2-40B4-BE49-F238E27FC236}">
                      <a16:creationId xmlns:a16="http://schemas.microsoft.com/office/drawing/2014/main" id="{F5A0DB26-E123-3B44-BD97-7472BDA125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6" name="Star: 5 Points 1967">
                  <a:hlinkClick r:id="rId37"/>
                  <a:extLst>
                    <a:ext uri="{FF2B5EF4-FFF2-40B4-BE49-F238E27FC236}">
                      <a16:creationId xmlns:a16="http://schemas.microsoft.com/office/drawing/2014/main" id="{E7A29DEE-2332-8D12-4FFF-A17195FFA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8" name="FTU - biliary canaliculus ">
              <a:extLst>
                <a:ext uri="{FF2B5EF4-FFF2-40B4-BE49-F238E27FC236}">
                  <a16:creationId xmlns:a16="http://schemas.microsoft.com/office/drawing/2014/main" id="{D5D4B327-C1A1-8090-CC40-979F0821E976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7813" name="FTU - biliary canaliculus ">
                <a:extLst>
                  <a:ext uri="{FF2B5EF4-FFF2-40B4-BE49-F238E27FC236}">
                    <a16:creationId xmlns:a16="http://schemas.microsoft.com/office/drawing/2014/main" id="{E9254891-8E0E-5CBD-5101-5C89E7B74283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837" name="dock">
                <a:extLst>
                  <a:ext uri="{FF2B5EF4-FFF2-40B4-BE49-F238E27FC236}">
                    <a16:creationId xmlns:a16="http://schemas.microsoft.com/office/drawing/2014/main" id="{C048351F-8BFD-B270-888D-53335D3D366E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3" name="Text Box 3086">
                  <a:extLst>
                    <a:ext uri="{FF2B5EF4-FFF2-40B4-BE49-F238E27FC236}">
                      <a16:creationId xmlns:a16="http://schemas.microsoft.com/office/drawing/2014/main" id="{048F953E-009D-C102-9E13-CDAA1EEDB1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5" name="Text Box 3086">
                  <a:extLst>
                    <a:ext uri="{FF2B5EF4-FFF2-40B4-BE49-F238E27FC236}">
                      <a16:creationId xmlns:a16="http://schemas.microsoft.com/office/drawing/2014/main" id="{69FA3A5D-8E3D-6708-1611-E4D7A95386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6" name="Text Box 3086">
                  <a:extLst>
                    <a:ext uri="{FF2B5EF4-FFF2-40B4-BE49-F238E27FC236}">
                      <a16:creationId xmlns:a16="http://schemas.microsoft.com/office/drawing/2014/main" id="{4CDA3D1A-D312-CB3C-CE66-374C973738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3" name="link">
                <a:extLst>
                  <a:ext uri="{FF2B5EF4-FFF2-40B4-BE49-F238E27FC236}">
                    <a16:creationId xmlns:a16="http://schemas.microsoft.com/office/drawing/2014/main" id="{C7A1BA22-26F5-F3B4-57B9-FE81B8F3833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7845" name="Star: 5 Points 1978">
                  <a:hlinkClick r:id="rId61"/>
                  <a:extLst>
                    <a:ext uri="{FF2B5EF4-FFF2-40B4-BE49-F238E27FC236}">
                      <a16:creationId xmlns:a16="http://schemas.microsoft.com/office/drawing/2014/main" id="{AFAD4FF5-9D8E-6933-266D-6842B3CDF7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4" name="Star: 5 Points 1979">
                  <a:hlinkClick r:id="rId39"/>
                  <a:extLst>
                    <a:ext uri="{FF2B5EF4-FFF2-40B4-BE49-F238E27FC236}">
                      <a16:creationId xmlns:a16="http://schemas.microsoft.com/office/drawing/2014/main" id="{8170DF1D-AF2B-0166-537B-3B7575D48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7" name="Star: 5 Points 1980">
                  <a:hlinkClick r:id="rId37"/>
                  <a:extLst>
                    <a:ext uri="{FF2B5EF4-FFF2-40B4-BE49-F238E27FC236}">
                      <a16:creationId xmlns:a16="http://schemas.microsoft.com/office/drawing/2014/main" id="{EF33E5A0-4526-3477-51B6-25C0B6020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17" name="dock - vascular">
              <a:extLst>
                <a:ext uri="{FF2B5EF4-FFF2-40B4-BE49-F238E27FC236}">
                  <a16:creationId xmlns:a16="http://schemas.microsoft.com/office/drawing/2014/main" id="{3352B261-BDB5-06F5-9D3D-6CC2A68DC52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31" name="Text Box 3070">
                <a:extLst>
                  <a:ext uri="{FF2B5EF4-FFF2-40B4-BE49-F238E27FC236}">
                    <a16:creationId xmlns:a16="http://schemas.microsoft.com/office/drawing/2014/main" id="{A40E925E-57C8-9346-176B-221B8E97939B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2D01E551-180C-FE6A-29AF-607A06641B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6" name="FTU - lobule">
              <a:extLst>
                <a:ext uri="{FF2B5EF4-FFF2-40B4-BE49-F238E27FC236}">
                  <a16:creationId xmlns:a16="http://schemas.microsoft.com/office/drawing/2014/main" id="{8DDB358E-E0F2-C611-0D5F-F2167FA089F0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177" name="FTU - lobule">
                <a:extLst>
                  <a:ext uri="{FF2B5EF4-FFF2-40B4-BE49-F238E27FC236}">
                    <a16:creationId xmlns:a16="http://schemas.microsoft.com/office/drawing/2014/main" id="{F2A23560-BBC5-9489-9F6D-735D131BFD28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Star: 5 Points 1978">
                <a:hlinkClick r:id="rId61"/>
                <a:extLst>
                  <a:ext uri="{FF2B5EF4-FFF2-40B4-BE49-F238E27FC236}">
                    <a16:creationId xmlns:a16="http://schemas.microsoft.com/office/drawing/2014/main" id="{C7233103-28EC-81E0-6C20-B35F3F4F4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Star: 5 Points 1979">
                <a:hlinkClick r:id="rId39"/>
                <a:extLst>
                  <a:ext uri="{FF2B5EF4-FFF2-40B4-BE49-F238E27FC236}">
                    <a16:creationId xmlns:a16="http://schemas.microsoft.com/office/drawing/2014/main" id="{7C35DE41-E62E-9C6B-CBF6-46B91D8A9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Star: 5 Points 1980">
                <a:hlinkClick r:id="rId37"/>
                <a:extLst>
                  <a:ext uri="{FF2B5EF4-FFF2-40B4-BE49-F238E27FC236}">
                    <a16:creationId xmlns:a16="http://schemas.microsoft.com/office/drawing/2014/main" id="{784AE991-A8DC-E576-BB29-736C82212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1" name="Text Box 3086">
                <a:extLst>
                  <a:ext uri="{FF2B5EF4-FFF2-40B4-BE49-F238E27FC236}">
                    <a16:creationId xmlns:a16="http://schemas.microsoft.com/office/drawing/2014/main" id="{F88884B4-1A3F-6E7C-6C08-3ECC3761D458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C3305FB2-D198-204F-2C6A-E5386170CE1E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8D894C6F-21A6-2299-1E96-97AC1CD056FC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1" name="organ group - lower GI tract">
            <a:extLst>
              <a:ext uri="{FF2B5EF4-FFF2-40B4-BE49-F238E27FC236}">
                <a16:creationId xmlns:a16="http://schemas.microsoft.com/office/drawing/2014/main" id="{85E3F741-13C5-4122-BC01-1836F5C86D7A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502" name="organ - lower GI tract">
              <a:extLst>
                <a:ext uri="{FF2B5EF4-FFF2-40B4-BE49-F238E27FC236}">
                  <a16:creationId xmlns:a16="http://schemas.microsoft.com/office/drawing/2014/main" id="{5ED4C89A-390C-773D-803E-41EBECC1BDAD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507" name="FTU - post-ampullary duodenum">
              <a:extLst>
                <a:ext uri="{FF2B5EF4-FFF2-40B4-BE49-F238E27FC236}">
                  <a16:creationId xmlns:a16="http://schemas.microsoft.com/office/drawing/2014/main" id="{3B9313BF-B575-701A-6312-0292DF195CF9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782" name="FTU - post-ampullary duodenum">
                <a:extLst>
                  <a:ext uri="{FF2B5EF4-FFF2-40B4-BE49-F238E27FC236}">
                    <a16:creationId xmlns:a16="http://schemas.microsoft.com/office/drawing/2014/main" id="{E0F10019-318E-F8FC-7BA6-E977C3C4A16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85" name="dock">
                <a:extLst>
                  <a:ext uri="{FF2B5EF4-FFF2-40B4-BE49-F238E27FC236}">
                    <a16:creationId xmlns:a16="http://schemas.microsoft.com/office/drawing/2014/main" id="{E0E0E7BF-C992-5A91-9ABC-73AAA48240F8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0057" name="Text Box 3086">
                  <a:extLst>
                    <a:ext uri="{FF2B5EF4-FFF2-40B4-BE49-F238E27FC236}">
                      <a16:creationId xmlns:a16="http://schemas.microsoft.com/office/drawing/2014/main" id="{DC54DF3E-DC9A-B1DB-0072-182A3ED664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59" name="Text Box 3086">
                  <a:extLst>
                    <a:ext uri="{FF2B5EF4-FFF2-40B4-BE49-F238E27FC236}">
                      <a16:creationId xmlns:a16="http://schemas.microsoft.com/office/drawing/2014/main" id="{8D6656D1-DFDF-612F-A349-AEA9170BB3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63" name="Text Box 3086">
                  <a:extLst>
                    <a:ext uri="{FF2B5EF4-FFF2-40B4-BE49-F238E27FC236}">
                      <a16:creationId xmlns:a16="http://schemas.microsoft.com/office/drawing/2014/main" id="{9EFEB423-5A17-ECB2-C04C-56DFD00FFD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89" name="link">
                <a:extLst>
                  <a:ext uri="{FF2B5EF4-FFF2-40B4-BE49-F238E27FC236}">
                    <a16:creationId xmlns:a16="http://schemas.microsoft.com/office/drawing/2014/main" id="{2F19DF51-C011-39E9-8DF6-0753EE9F86D2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0052" name="Star: 5 Points 1992">
                  <a:hlinkClick r:id="rId42"/>
                  <a:extLst>
                    <a:ext uri="{FF2B5EF4-FFF2-40B4-BE49-F238E27FC236}">
                      <a16:creationId xmlns:a16="http://schemas.microsoft.com/office/drawing/2014/main" id="{BD9B3040-9387-338F-077A-73AC3683D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3" name="Star: 5 Points 1993">
                  <a:hlinkClick r:id="rId43"/>
                  <a:extLst>
                    <a:ext uri="{FF2B5EF4-FFF2-40B4-BE49-F238E27FC236}">
                      <a16:creationId xmlns:a16="http://schemas.microsoft.com/office/drawing/2014/main" id="{C5AACFFA-DBD4-462C-0CF3-7813D4D11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6" name="Star: 5 Points 1994">
                  <a:hlinkClick r:id="rId37"/>
                  <a:extLst>
                    <a:ext uri="{FF2B5EF4-FFF2-40B4-BE49-F238E27FC236}">
                      <a16:creationId xmlns:a16="http://schemas.microsoft.com/office/drawing/2014/main" id="{DF27C991-1232-B39D-8E08-55DE80639F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08" name="FTU - jejunum">
              <a:extLst>
                <a:ext uri="{FF2B5EF4-FFF2-40B4-BE49-F238E27FC236}">
                  <a16:creationId xmlns:a16="http://schemas.microsoft.com/office/drawing/2014/main" id="{C9BEF62A-3A72-8140-C699-418A6DCB947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735" name="FTU - jejunum">
                <a:extLst>
                  <a:ext uri="{FF2B5EF4-FFF2-40B4-BE49-F238E27FC236}">
                    <a16:creationId xmlns:a16="http://schemas.microsoft.com/office/drawing/2014/main" id="{F55E64F4-46D5-B5B0-1AAE-8B7D3C30429E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44" name="dock">
                <a:extLst>
                  <a:ext uri="{FF2B5EF4-FFF2-40B4-BE49-F238E27FC236}">
                    <a16:creationId xmlns:a16="http://schemas.microsoft.com/office/drawing/2014/main" id="{6DDD54D4-20BB-C07E-E0A9-74135333894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774" name="Text Box 3086">
                  <a:extLst>
                    <a:ext uri="{FF2B5EF4-FFF2-40B4-BE49-F238E27FC236}">
                      <a16:creationId xmlns:a16="http://schemas.microsoft.com/office/drawing/2014/main" id="{959D1CC8-562C-6303-0F47-DEC2C1ADE5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77" name="Text Box 3086">
                  <a:extLst>
                    <a:ext uri="{FF2B5EF4-FFF2-40B4-BE49-F238E27FC236}">
                      <a16:creationId xmlns:a16="http://schemas.microsoft.com/office/drawing/2014/main" id="{3D574843-49DD-F9A4-C9D6-254DD419BB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81" name="Text Box 3086">
                  <a:extLst>
                    <a:ext uri="{FF2B5EF4-FFF2-40B4-BE49-F238E27FC236}">
                      <a16:creationId xmlns:a16="http://schemas.microsoft.com/office/drawing/2014/main" id="{65B771AC-C345-6FE7-5C26-61A3E0EBBA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47" name="link">
                <a:extLst>
                  <a:ext uri="{FF2B5EF4-FFF2-40B4-BE49-F238E27FC236}">
                    <a16:creationId xmlns:a16="http://schemas.microsoft.com/office/drawing/2014/main" id="{8F4C905E-5775-468C-190D-B40957E10A1B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748" name="Star: 5 Points 2005">
                  <a:hlinkClick r:id="rId62"/>
                  <a:extLst>
                    <a:ext uri="{FF2B5EF4-FFF2-40B4-BE49-F238E27FC236}">
                      <a16:creationId xmlns:a16="http://schemas.microsoft.com/office/drawing/2014/main" id="{1F65471A-4CF6-5E7E-6CD0-D29695D10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63" name="Star: 5 Points 2006">
                  <a:hlinkClick r:id="rId63"/>
                  <a:extLst>
                    <a:ext uri="{FF2B5EF4-FFF2-40B4-BE49-F238E27FC236}">
                      <a16:creationId xmlns:a16="http://schemas.microsoft.com/office/drawing/2014/main" id="{840AB1CF-A84D-EA46-B7CD-8C17FFEB6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71" name="Star: 5 Points 2007">
                  <a:hlinkClick r:id="rId37"/>
                  <a:extLst>
                    <a:ext uri="{FF2B5EF4-FFF2-40B4-BE49-F238E27FC236}">
                      <a16:creationId xmlns:a16="http://schemas.microsoft.com/office/drawing/2014/main" id="{1D54A8C0-DC7A-E90B-062F-1E934956DB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1" name="FTU - proximal ileum">
              <a:extLst>
                <a:ext uri="{FF2B5EF4-FFF2-40B4-BE49-F238E27FC236}">
                  <a16:creationId xmlns:a16="http://schemas.microsoft.com/office/drawing/2014/main" id="{F63C223E-EE60-1438-1875-D1262D93D980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597" name="FTU - proximal ileum">
                <a:extLst>
                  <a:ext uri="{FF2B5EF4-FFF2-40B4-BE49-F238E27FC236}">
                    <a16:creationId xmlns:a16="http://schemas.microsoft.com/office/drawing/2014/main" id="{D0EBAEDD-E78D-AF43-F7F6-DD3477F5BA6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40" name="block">
                <a:extLst>
                  <a:ext uri="{FF2B5EF4-FFF2-40B4-BE49-F238E27FC236}">
                    <a16:creationId xmlns:a16="http://schemas.microsoft.com/office/drawing/2014/main" id="{0F9CA195-3491-9F82-AE4C-1EA9E00FFC17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731" name="Text Box 3086">
                  <a:extLst>
                    <a:ext uri="{FF2B5EF4-FFF2-40B4-BE49-F238E27FC236}">
                      <a16:creationId xmlns:a16="http://schemas.microsoft.com/office/drawing/2014/main" id="{D039B09D-B9AB-6CD9-CA90-26B85546AF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2" name="Text Box 3086">
                  <a:extLst>
                    <a:ext uri="{FF2B5EF4-FFF2-40B4-BE49-F238E27FC236}">
                      <a16:creationId xmlns:a16="http://schemas.microsoft.com/office/drawing/2014/main" id="{940B7424-BFE5-6588-2DB8-2CA7AF791C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4" name="Text Box 3086">
                  <a:extLst>
                    <a:ext uri="{FF2B5EF4-FFF2-40B4-BE49-F238E27FC236}">
                      <a16:creationId xmlns:a16="http://schemas.microsoft.com/office/drawing/2014/main" id="{E13179F4-6E04-F8AE-0D76-34C02607E8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2" name="link">
                <a:extLst>
                  <a:ext uri="{FF2B5EF4-FFF2-40B4-BE49-F238E27FC236}">
                    <a16:creationId xmlns:a16="http://schemas.microsoft.com/office/drawing/2014/main" id="{67BB26E3-19D6-6786-5F22-CC947D56F27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602" name="Star: 5 Points 2018">
                  <a:hlinkClick r:id="rId64"/>
                  <a:extLst>
                    <a:ext uri="{FF2B5EF4-FFF2-40B4-BE49-F238E27FC236}">
                      <a16:creationId xmlns:a16="http://schemas.microsoft.com/office/drawing/2014/main" id="{D9ADCD69-E874-04E7-CD73-027D01EAE4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0" name="Star: 5 Points 2019">
                  <a:hlinkClick r:id="rId63"/>
                  <a:extLst>
                    <a:ext uri="{FF2B5EF4-FFF2-40B4-BE49-F238E27FC236}">
                      <a16:creationId xmlns:a16="http://schemas.microsoft.com/office/drawing/2014/main" id="{7CD3C5DA-30B0-B48D-5736-CD6D16070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8" name="Star: 5 Points 2020">
                  <a:hlinkClick r:id="rId37"/>
                  <a:extLst>
                    <a:ext uri="{FF2B5EF4-FFF2-40B4-BE49-F238E27FC236}">
                      <a16:creationId xmlns:a16="http://schemas.microsoft.com/office/drawing/2014/main" id="{E81A8BC7-B08C-E7AF-1E2F-BD5C86DFE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3" name="FTU - terminal ileum">
              <a:extLst>
                <a:ext uri="{FF2B5EF4-FFF2-40B4-BE49-F238E27FC236}">
                  <a16:creationId xmlns:a16="http://schemas.microsoft.com/office/drawing/2014/main" id="{42CF4F1B-7A8B-7F94-79A8-CCBE1268440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463" name="FTU - terminal ileum">
                <a:extLst>
                  <a:ext uri="{FF2B5EF4-FFF2-40B4-BE49-F238E27FC236}">
                    <a16:creationId xmlns:a16="http://schemas.microsoft.com/office/drawing/2014/main" id="{7BCF1D33-5238-3795-B4F4-94C606F66F6D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64" name="dock">
                <a:extLst>
                  <a:ext uri="{FF2B5EF4-FFF2-40B4-BE49-F238E27FC236}">
                    <a16:creationId xmlns:a16="http://schemas.microsoft.com/office/drawing/2014/main" id="{867620AF-8EA4-D0CA-B253-E38BA4615D17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8" name="Text Box 3086">
                  <a:extLst>
                    <a:ext uri="{FF2B5EF4-FFF2-40B4-BE49-F238E27FC236}">
                      <a16:creationId xmlns:a16="http://schemas.microsoft.com/office/drawing/2014/main" id="{744C5D00-95B8-22A2-AFA5-2E296E81F5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6" name="Text Box 3086">
                  <a:extLst>
                    <a:ext uri="{FF2B5EF4-FFF2-40B4-BE49-F238E27FC236}">
                      <a16:creationId xmlns:a16="http://schemas.microsoft.com/office/drawing/2014/main" id="{F1BFA47B-2D98-BD5B-4621-A3467C33D5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6" name="Text Box 3086">
                  <a:extLst>
                    <a:ext uri="{FF2B5EF4-FFF2-40B4-BE49-F238E27FC236}">
                      <a16:creationId xmlns:a16="http://schemas.microsoft.com/office/drawing/2014/main" id="{B76F0E0E-4D64-1F15-8218-4A6D9C0A2A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66" name="link">
                <a:extLst>
                  <a:ext uri="{FF2B5EF4-FFF2-40B4-BE49-F238E27FC236}">
                    <a16:creationId xmlns:a16="http://schemas.microsoft.com/office/drawing/2014/main" id="{6B429517-6A52-BF68-C474-1C64AC40DAB6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468" name="Star: 5 Points 2031">
                  <a:hlinkClick r:id="rId64"/>
                  <a:extLst>
                    <a:ext uri="{FF2B5EF4-FFF2-40B4-BE49-F238E27FC236}">
                      <a16:creationId xmlns:a16="http://schemas.microsoft.com/office/drawing/2014/main" id="{C2307DBC-EE22-E914-04B8-4116E17EA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9" name="Star: 5 Points 2032">
                  <a:hlinkClick r:id="rId63"/>
                  <a:extLst>
                    <a:ext uri="{FF2B5EF4-FFF2-40B4-BE49-F238E27FC236}">
                      <a16:creationId xmlns:a16="http://schemas.microsoft.com/office/drawing/2014/main" id="{A181153F-EB80-5FB5-3E70-B9EACC299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1" name="Star: 5 Points 2033">
                  <a:hlinkClick r:id="rId37"/>
                  <a:extLst>
                    <a:ext uri="{FF2B5EF4-FFF2-40B4-BE49-F238E27FC236}">
                      <a16:creationId xmlns:a16="http://schemas.microsoft.com/office/drawing/2014/main" id="{D90AB6A0-6A5D-ACE1-94ED-84A74C528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1" name="FTU - caecum">
              <a:extLst>
                <a:ext uri="{FF2B5EF4-FFF2-40B4-BE49-F238E27FC236}">
                  <a16:creationId xmlns:a16="http://schemas.microsoft.com/office/drawing/2014/main" id="{62228052-EC77-AF02-EB8F-B5D3D611567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450" name="FTU - caecum">
                <a:extLst>
                  <a:ext uri="{FF2B5EF4-FFF2-40B4-BE49-F238E27FC236}">
                    <a16:creationId xmlns:a16="http://schemas.microsoft.com/office/drawing/2014/main" id="{1094200C-6005-C366-0402-682AD81DE876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52" name="dock">
                <a:extLst>
                  <a:ext uri="{FF2B5EF4-FFF2-40B4-BE49-F238E27FC236}">
                    <a16:creationId xmlns:a16="http://schemas.microsoft.com/office/drawing/2014/main" id="{83D86D75-30A5-EE76-56FD-5E42646478DF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458" name="Text Box 3086">
                  <a:extLst>
                    <a:ext uri="{FF2B5EF4-FFF2-40B4-BE49-F238E27FC236}">
                      <a16:creationId xmlns:a16="http://schemas.microsoft.com/office/drawing/2014/main" id="{232FDB25-3271-E6B7-C362-FD1A87F163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0" name="Text Box 3086">
                  <a:extLst>
                    <a:ext uri="{FF2B5EF4-FFF2-40B4-BE49-F238E27FC236}">
                      <a16:creationId xmlns:a16="http://schemas.microsoft.com/office/drawing/2014/main" id="{77284157-4B88-C178-4764-69D313EB8B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1" name="Text Box 3086">
                  <a:extLst>
                    <a:ext uri="{FF2B5EF4-FFF2-40B4-BE49-F238E27FC236}">
                      <a16:creationId xmlns:a16="http://schemas.microsoft.com/office/drawing/2014/main" id="{DED7B45E-E2B7-917D-EA8B-CC07A13F2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53" name="link">
                <a:extLst>
                  <a:ext uri="{FF2B5EF4-FFF2-40B4-BE49-F238E27FC236}">
                    <a16:creationId xmlns:a16="http://schemas.microsoft.com/office/drawing/2014/main" id="{28F3821F-2C0B-4673-199C-84329F23F3F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454" name="Star: 5 Points 2044">
                  <a:hlinkClick r:id="rId65"/>
                  <a:extLst>
                    <a:ext uri="{FF2B5EF4-FFF2-40B4-BE49-F238E27FC236}">
                      <a16:creationId xmlns:a16="http://schemas.microsoft.com/office/drawing/2014/main" id="{B464A54D-46CE-CDDC-67E3-013873D39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5" name="Star: 5 Points 2045">
                  <a:hlinkClick r:id="rId66"/>
                  <a:extLst>
                    <a:ext uri="{FF2B5EF4-FFF2-40B4-BE49-F238E27FC236}">
                      <a16:creationId xmlns:a16="http://schemas.microsoft.com/office/drawing/2014/main" id="{43635F6B-B789-F4E5-1FA9-B246DEE98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6" name="Star: 5 Points 2046">
                  <a:hlinkClick r:id="rId37"/>
                  <a:extLst>
                    <a:ext uri="{FF2B5EF4-FFF2-40B4-BE49-F238E27FC236}">
                      <a16:creationId xmlns:a16="http://schemas.microsoft.com/office/drawing/2014/main" id="{EBC6D783-A105-3E11-C0BE-DAC84084D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3" name="FTU - pre-splenic colon">
              <a:extLst>
                <a:ext uri="{FF2B5EF4-FFF2-40B4-BE49-F238E27FC236}">
                  <a16:creationId xmlns:a16="http://schemas.microsoft.com/office/drawing/2014/main" id="{C4DEE6EE-1C54-FA07-6242-DD2973EEF1A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9436" name="FTU - pre-splenic colon">
                <a:extLst>
                  <a:ext uri="{FF2B5EF4-FFF2-40B4-BE49-F238E27FC236}">
                    <a16:creationId xmlns:a16="http://schemas.microsoft.com/office/drawing/2014/main" id="{0C4A938C-C6AC-0AC5-D31B-8867C1A8CB9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38" name="dock">
                <a:extLst>
                  <a:ext uri="{FF2B5EF4-FFF2-40B4-BE49-F238E27FC236}">
                    <a16:creationId xmlns:a16="http://schemas.microsoft.com/office/drawing/2014/main" id="{209B35E7-BCA5-7EF9-1682-60CE63D46B9B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447" name="Text Box 3086">
                  <a:extLst>
                    <a:ext uri="{FF2B5EF4-FFF2-40B4-BE49-F238E27FC236}">
                      <a16:creationId xmlns:a16="http://schemas.microsoft.com/office/drawing/2014/main" id="{A8C09E95-1FB6-CDD2-9476-8A817FB40A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8" name="Text Box 3086">
                  <a:extLst>
                    <a:ext uri="{FF2B5EF4-FFF2-40B4-BE49-F238E27FC236}">
                      <a16:creationId xmlns:a16="http://schemas.microsoft.com/office/drawing/2014/main" id="{11668E86-C729-F7A1-0E1B-C7658F0E43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9" name="Text Box 3086">
                  <a:extLst>
                    <a:ext uri="{FF2B5EF4-FFF2-40B4-BE49-F238E27FC236}">
                      <a16:creationId xmlns:a16="http://schemas.microsoft.com/office/drawing/2014/main" id="{454ABD9A-EEBF-1F35-2995-3A99BC94A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40" name="link">
                <a:extLst>
                  <a:ext uri="{FF2B5EF4-FFF2-40B4-BE49-F238E27FC236}">
                    <a16:creationId xmlns:a16="http://schemas.microsoft.com/office/drawing/2014/main" id="{A481E9EC-E803-8F6C-CCCF-430CBB72C39D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442" name="Star: 5 Points 2057">
                  <a:hlinkClick r:id="rId67"/>
                  <a:extLst>
                    <a:ext uri="{FF2B5EF4-FFF2-40B4-BE49-F238E27FC236}">
                      <a16:creationId xmlns:a16="http://schemas.microsoft.com/office/drawing/2014/main" id="{7CBE2766-7B22-EE96-A11D-CB96C3F9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4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827C6286-B519-6E7D-B213-A304B5FBA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6" name="Star: 5 Points 2059">
                  <a:hlinkClick r:id="rId37"/>
                  <a:extLst>
                    <a:ext uri="{FF2B5EF4-FFF2-40B4-BE49-F238E27FC236}">
                      <a16:creationId xmlns:a16="http://schemas.microsoft.com/office/drawing/2014/main" id="{26E6EE45-89C5-8CC0-8B2E-EED574482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5" name="FTU - post-splenic pre-rectal colon">
              <a:extLst>
                <a:ext uri="{FF2B5EF4-FFF2-40B4-BE49-F238E27FC236}">
                  <a16:creationId xmlns:a16="http://schemas.microsoft.com/office/drawing/2014/main" id="{981DEB43-CE84-A289-989C-225EA023BA0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24" name="FTU - post-splenic pre-rectal colon">
                <a:extLst>
                  <a:ext uri="{FF2B5EF4-FFF2-40B4-BE49-F238E27FC236}">
                    <a16:creationId xmlns:a16="http://schemas.microsoft.com/office/drawing/2014/main" id="{AB9B5B60-3066-F580-4E60-C2B035D84FB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9" name="dock">
                <a:extLst>
                  <a:ext uri="{FF2B5EF4-FFF2-40B4-BE49-F238E27FC236}">
                    <a16:creationId xmlns:a16="http://schemas.microsoft.com/office/drawing/2014/main" id="{3F85D09B-9FAD-DEBD-14BC-05EEF28FA83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9432" name="Text Box 3086">
                  <a:extLst>
                    <a:ext uri="{FF2B5EF4-FFF2-40B4-BE49-F238E27FC236}">
                      <a16:creationId xmlns:a16="http://schemas.microsoft.com/office/drawing/2014/main" id="{4E84FB8C-5D84-68AF-3571-DD6327F003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3" name="Text Box 3086">
                  <a:extLst>
                    <a:ext uri="{FF2B5EF4-FFF2-40B4-BE49-F238E27FC236}">
                      <a16:creationId xmlns:a16="http://schemas.microsoft.com/office/drawing/2014/main" id="{0D21ADFD-052E-5E58-6A18-9105D0BFE9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4" name="Text Box 3086">
                  <a:extLst>
                    <a:ext uri="{FF2B5EF4-FFF2-40B4-BE49-F238E27FC236}">
                      <a16:creationId xmlns:a16="http://schemas.microsoft.com/office/drawing/2014/main" id="{DC282635-0D3C-D5B0-31FC-7DE32F3B6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27" name="link">
                <a:extLst>
                  <a:ext uri="{FF2B5EF4-FFF2-40B4-BE49-F238E27FC236}">
                    <a16:creationId xmlns:a16="http://schemas.microsoft.com/office/drawing/2014/main" id="{24956BCF-3A99-1533-4634-329390696E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9428" name="Star: 5 Points 2070">
                  <a:hlinkClick r:id="rId67"/>
                  <a:extLst>
                    <a:ext uri="{FF2B5EF4-FFF2-40B4-BE49-F238E27FC236}">
                      <a16:creationId xmlns:a16="http://schemas.microsoft.com/office/drawing/2014/main" id="{5568B04B-2230-5542-C954-61EE7B840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9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C3557BB1-2D7A-8C0A-97D6-2D331A3BBD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31" name="Star: 5 Points 2072">
                  <a:hlinkClick r:id="rId37"/>
                  <a:extLst>
                    <a:ext uri="{FF2B5EF4-FFF2-40B4-BE49-F238E27FC236}">
                      <a16:creationId xmlns:a16="http://schemas.microsoft.com/office/drawing/2014/main" id="{2549B475-C794-E7DF-D5B7-6B89FCF7D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6" name="FTU - rectum">
              <a:extLst>
                <a:ext uri="{FF2B5EF4-FFF2-40B4-BE49-F238E27FC236}">
                  <a16:creationId xmlns:a16="http://schemas.microsoft.com/office/drawing/2014/main" id="{3013C1B8-C591-0549-247F-C777656819C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591" name="FTU - rectum">
                <a:extLst>
                  <a:ext uri="{FF2B5EF4-FFF2-40B4-BE49-F238E27FC236}">
                    <a16:creationId xmlns:a16="http://schemas.microsoft.com/office/drawing/2014/main" id="{7C639FC9-CC19-D0F2-75BC-0CBAEF990202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3" name="dock">
                <a:extLst>
                  <a:ext uri="{FF2B5EF4-FFF2-40B4-BE49-F238E27FC236}">
                    <a16:creationId xmlns:a16="http://schemas.microsoft.com/office/drawing/2014/main" id="{564B635C-7A19-70BC-8FA4-972E9C62179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2" name="Text Box 3086">
                  <a:extLst>
                    <a:ext uri="{FF2B5EF4-FFF2-40B4-BE49-F238E27FC236}">
                      <a16:creationId xmlns:a16="http://schemas.microsoft.com/office/drawing/2014/main" id="{D6BCB603-8378-E08B-7AAE-DAD167C318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4" name="Text Box 3086">
                  <a:extLst>
                    <a:ext uri="{FF2B5EF4-FFF2-40B4-BE49-F238E27FC236}">
                      <a16:creationId xmlns:a16="http://schemas.microsoft.com/office/drawing/2014/main" id="{A43D3504-EDA1-4123-0EAF-92EB13245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86">
                  <a:extLst>
                    <a:ext uri="{FF2B5EF4-FFF2-40B4-BE49-F238E27FC236}">
                      <a16:creationId xmlns:a16="http://schemas.microsoft.com/office/drawing/2014/main" id="{5D0952D7-4AB8-9DC5-0F45-0D8E15B6BB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4" name="link">
                <a:extLst>
                  <a:ext uri="{FF2B5EF4-FFF2-40B4-BE49-F238E27FC236}">
                    <a16:creationId xmlns:a16="http://schemas.microsoft.com/office/drawing/2014/main" id="{ED67C1D4-3E7F-23AA-0518-0DDDD4E56CB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595" name="Star: 5 Points 2083">
                  <a:hlinkClick r:id="rId68"/>
                  <a:extLst>
                    <a:ext uri="{FF2B5EF4-FFF2-40B4-BE49-F238E27FC236}">
                      <a16:creationId xmlns:a16="http://schemas.microsoft.com/office/drawing/2014/main" id="{45F334B9-7599-409D-2D08-8B97927336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7" name="Star: 5 Points 2084">
                  <a:hlinkClick r:id="rId69"/>
                  <a:extLst>
                    <a:ext uri="{FF2B5EF4-FFF2-40B4-BE49-F238E27FC236}">
                      <a16:creationId xmlns:a16="http://schemas.microsoft.com/office/drawing/2014/main" id="{B926CAEF-69C6-C983-346D-47C28BB00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9" name="Star: 5 Points 2085">
                  <a:hlinkClick r:id="rId37"/>
                  <a:extLst>
                    <a:ext uri="{FF2B5EF4-FFF2-40B4-BE49-F238E27FC236}">
                      <a16:creationId xmlns:a16="http://schemas.microsoft.com/office/drawing/2014/main" id="{0E8F4923-5BF2-465C-3AAD-B99BC0FF1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0" name="FTU - anal canal and sphincter">
              <a:extLst>
                <a:ext uri="{FF2B5EF4-FFF2-40B4-BE49-F238E27FC236}">
                  <a16:creationId xmlns:a16="http://schemas.microsoft.com/office/drawing/2014/main" id="{43B6EFF4-DD05-1B9C-9602-0E891F16BA8A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577" name="FTU - anal canal and sphincter">
                <a:extLst>
                  <a:ext uri="{FF2B5EF4-FFF2-40B4-BE49-F238E27FC236}">
                    <a16:creationId xmlns:a16="http://schemas.microsoft.com/office/drawing/2014/main" id="{3E54F43A-697F-D1CB-5F4D-2BF9FEABEACC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9" name="dock">
                <a:extLst>
                  <a:ext uri="{FF2B5EF4-FFF2-40B4-BE49-F238E27FC236}">
                    <a16:creationId xmlns:a16="http://schemas.microsoft.com/office/drawing/2014/main" id="{B595E584-30A0-26B5-5DE7-93B0B350136A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86" name="Text Box 3086">
                  <a:extLst>
                    <a:ext uri="{FF2B5EF4-FFF2-40B4-BE49-F238E27FC236}">
                      <a16:creationId xmlns:a16="http://schemas.microsoft.com/office/drawing/2014/main" id="{7870AFF1-6AAA-FFCE-82C9-38A928073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7" name="Text Box 3086">
                  <a:extLst>
                    <a:ext uri="{FF2B5EF4-FFF2-40B4-BE49-F238E27FC236}">
                      <a16:creationId xmlns:a16="http://schemas.microsoft.com/office/drawing/2014/main" id="{D44094C0-A557-5A68-A890-D37EA95B3E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9" name="Text Box 3086">
                  <a:extLst>
                    <a:ext uri="{FF2B5EF4-FFF2-40B4-BE49-F238E27FC236}">
                      <a16:creationId xmlns:a16="http://schemas.microsoft.com/office/drawing/2014/main" id="{C77DC04C-A130-8C82-B48D-90748EC000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0" name="link">
                <a:extLst>
                  <a:ext uri="{FF2B5EF4-FFF2-40B4-BE49-F238E27FC236}">
                    <a16:creationId xmlns:a16="http://schemas.microsoft.com/office/drawing/2014/main" id="{61C98D29-CDB3-E9DA-F13F-083A79903FE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581" name="Star: 5 Points 2118">
                  <a:hlinkClick r:id="rId70"/>
                  <a:extLst>
                    <a:ext uri="{FF2B5EF4-FFF2-40B4-BE49-F238E27FC236}">
                      <a16:creationId xmlns:a16="http://schemas.microsoft.com/office/drawing/2014/main" id="{BA0C337D-65FB-D940-69CC-EE6D765F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3" name="Star: 5 Points 2119">
                  <a:hlinkClick r:id="rId71"/>
                  <a:extLst>
                    <a:ext uri="{FF2B5EF4-FFF2-40B4-BE49-F238E27FC236}">
                      <a16:creationId xmlns:a16="http://schemas.microsoft.com/office/drawing/2014/main" id="{AC579714-4422-6F2E-5B06-B793D4EA1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5" name="Star: 5 Points 2120">
                  <a:hlinkClick r:id="rId37"/>
                  <a:extLst>
                    <a:ext uri="{FF2B5EF4-FFF2-40B4-BE49-F238E27FC236}">
                      <a16:creationId xmlns:a16="http://schemas.microsoft.com/office/drawing/2014/main" id="{2CA70141-D2BF-C956-7897-A298172E56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2" name="dock - vascular">
              <a:extLst>
                <a:ext uri="{FF2B5EF4-FFF2-40B4-BE49-F238E27FC236}">
                  <a16:creationId xmlns:a16="http://schemas.microsoft.com/office/drawing/2014/main" id="{C3ACC948-BE7D-FAC7-943C-D777B4867CD0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574" name="Text Box 3070">
                <a:extLst>
                  <a:ext uri="{FF2B5EF4-FFF2-40B4-BE49-F238E27FC236}">
                    <a16:creationId xmlns:a16="http://schemas.microsoft.com/office/drawing/2014/main" id="{70F02DDE-ECF5-9AA8-1FB7-66F25AEA813C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6" name="Text Box 3036">
                <a:extLst>
                  <a:ext uri="{FF2B5EF4-FFF2-40B4-BE49-F238E27FC236}">
                    <a16:creationId xmlns:a16="http://schemas.microsoft.com/office/drawing/2014/main" id="{97E7A242-5089-F23C-CB79-50C365F94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65" name="enteric system">
            <a:extLst>
              <a:ext uri="{FF2B5EF4-FFF2-40B4-BE49-F238E27FC236}">
                <a16:creationId xmlns:a16="http://schemas.microsoft.com/office/drawing/2014/main" id="{FA015438-5918-1244-F886-D213630AF44B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0066" name="ENTERIC SYSTEM">
              <a:extLst>
                <a:ext uri="{FF2B5EF4-FFF2-40B4-BE49-F238E27FC236}">
                  <a16:creationId xmlns:a16="http://schemas.microsoft.com/office/drawing/2014/main" id="{FC27F3C9-1440-CB86-8AB6-38DCE6DD97D5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0068" name="Rectangle 10067">
              <a:extLst>
                <a:ext uri="{FF2B5EF4-FFF2-40B4-BE49-F238E27FC236}">
                  <a16:creationId xmlns:a16="http://schemas.microsoft.com/office/drawing/2014/main" id="{C0100C91-E9EC-C419-BDE3-E537B713214C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69" name="Rectangle 10068">
              <a:extLst>
                <a:ext uri="{FF2B5EF4-FFF2-40B4-BE49-F238E27FC236}">
                  <a16:creationId xmlns:a16="http://schemas.microsoft.com/office/drawing/2014/main" id="{C4C5626C-2185-B29B-DCDC-94267C5B0235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1576" idx="2"/>
          </p:cNvCxnSpPr>
          <p:nvPr/>
        </p:nvCxnSpPr>
        <p:spPr>
          <a:xfrm rot="10800000" flipH="1" flipV="1">
            <a:off x="13403813" y="19179755"/>
            <a:ext cx="1983900" cy="1356924"/>
          </a:xfrm>
          <a:prstGeom prst="bentConnector3">
            <a:avLst>
              <a:gd name="adj1" fmla="val -115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endCxn id="7147" idx="4"/>
          </p:cNvCxnSpPr>
          <p:nvPr/>
        </p:nvCxnSpPr>
        <p:spPr>
          <a:xfrm rot="10800000">
            <a:off x="14313360" y="14033944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nucleus - vestibular nuclei">
            <a:extLst>
              <a:ext uri="{FF2B5EF4-FFF2-40B4-BE49-F238E27FC236}">
                <a16:creationId xmlns:a16="http://schemas.microsoft.com/office/drawing/2014/main" id="{02D1C572-E4CB-96EF-E26B-998B5267AC7A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cochlear nuclei">
            <a:extLst>
              <a:ext uri="{FF2B5EF4-FFF2-40B4-BE49-F238E27FC236}">
                <a16:creationId xmlns:a16="http://schemas.microsoft.com/office/drawing/2014/main" id="{038035E4-9B42-D458-EC50-3C7F467C95AF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nucleus - superior salivatory nucleus (SSN)">
            <a:extLst>
              <a:ext uri="{FF2B5EF4-FFF2-40B4-BE49-F238E27FC236}">
                <a16:creationId xmlns:a16="http://schemas.microsoft.com/office/drawing/2014/main" id="{241DA2B2-287E-01D7-E784-D640AD76B6D2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nucleus - inferior salivatory nucleus (ISN)">
            <a:extLst>
              <a:ext uri="{FF2B5EF4-FFF2-40B4-BE49-F238E27FC236}">
                <a16:creationId xmlns:a16="http://schemas.microsoft.com/office/drawing/2014/main" id="{93504A12-184F-6BD8-E8A8-318B0537BF7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0" name="VLM">
            <a:extLst>
              <a:ext uri="{FF2B5EF4-FFF2-40B4-BE49-F238E27FC236}">
                <a16:creationId xmlns:a16="http://schemas.microsoft.com/office/drawing/2014/main" id="{D5632435-8FA2-6D3F-6FE0-0AAE5FCF81A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nucleus - vestibular nuclei">
            <a:extLst>
              <a:ext uri="{FF2B5EF4-FFF2-40B4-BE49-F238E27FC236}">
                <a16:creationId xmlns:a16="http://schemas.microsoft.com/office/drawing/2014/main" id="{4CAE985F-FED6-364C-5E58-521F46986EFB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nucleus - inferior salivatory nucleus (ISN)">
            <a:extLst>
              <a:ext uri="{FF2B5EF4-FFF2-40B4-BE49-F238E27FC236}">
                <a16:creationId xmlns:a16="http://schemas.microsoft.com/office/drawing/2014/main" id="{CC0A5CDE-D779-EFF7-4013-3425A90BBD99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6" name="organ group - endocrine pancreas">
            <a:extLst>
              <a:ext uri="{FF2B5EF4-FFF2-40B4-BE49-F238E27FC236}">
                <a16:creationId xmlns:a16="http://schemas.microsoft.com/office/drawing/2014/main" id="{B131166C-6B64-C620-ADAA-AEB172BBAC06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9" name="organ - endocrine pancreas">
              <a:extLst>
                <a:ext uri="{FF2B5EF4-FFF2-40B4-BE49-F238E27FC236}">
                  <a16:creationId xmlns:a16="http://schemas.microsoft.com/office/drawing/2014/main" id="{38FBBBA2-53CB-C83D-A8EE-41C335DFC150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82" name="FTU - endocrine pancreas">
              <a:extLst>
                <a:ext uri="{FF2B5EF4-FFF2-40B4-BE49-F238E27FC236}">
                  <a16:creationId xmlns:a16="http://schemas.microsoft.com/office/drawing/2014/main" id="{D8D4350C-FCB8-EC48-4FBA-74689578AAFB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3" name="dock">
              <a:extLst>
                <a:ext uri="{FF2B5EF4-FFF2-40B4-BE49-F238E27FC236}">
                  <a16:creationId xmlns:a16="http://schemas.microsoft.com/office/drawing/2014/main" id="{3A58B135-65FD-118D-6985-09EC37EF363F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B5694198-2A6D-5291-95FA-2FFDB2BE1FB1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086">
                <a:extLst>
                  <a:ext uri="{FF2B5EF4-FFF2-40B4-BE49-F238E27FC236}">
                    <a16:creationId xmlns:a16="http://schemas.microsoft.com/office/drawing/2014/main" id="{EC808DA6-9DB1-EEB6-830B-F24044D9A7D7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3086">
                <a:extLst>
                  <a:ext uri="{FF2B5EF4-FFF2-40B4-BE49-F238E27FC236}">
                    <a16:creationId xmlns:a16="http://schemas.microsoft.com/office/drawing/2014/main" id="{DF46EA70-11DE-383E-E9A5-7054577EE8D8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FTU - endocrine pancreas">
            <a:extLst>
              <a:ext uri="{FF2B5EF4-FFF2-40B4-BE49-F238E27FC236}">
                <a16:creationId xmlns:a16="http://schemas.microsoft.com/office/drawing/2014/main" id="{9ED2AB0C-3257-D3C4-5D85-5A3144FF92A9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 Box 3086">
            <a:extLst>
              <a:ext uri="{FF2B5EF4-FFF2-40B4-BE49-F238E27FC236}">
                <a16:creationId xmlns:a16="http://schemas.microsoft.com/office/drawing/2014/main" id="{2158B11F-86C4-B8E0-5BB4-76CE0C68B3E2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Text Box 3086">
            <a:extLst>
              <a:ext uri="{FF2B5EF4-FFF2-40B4-BE49-F238E27FC236}">
                <a16:creationId xmlns:a16="http://schemas.microsoft.com/office/drawing/2014/main" id="{E1CF2C46-18DA-D2A0-4866-E1F429075E93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 Box 3086">
            <a:extLst>
              <a:ext uri="{FF2B5EF4-FFF2-40B4-BE49-F238E27FC236}">
                <a16:creationId xmlns:a16="http://schemas.microsoft.com/office/drawing/2014/main" id="{1803D27A-C844-12F0-B993-4C43843D5048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0" name="organ group - heart">
            <a:extLst>
              <a:ext uri="{FF2B5EF4-FFF2-40B4-BE49-F238E27FC236}">
                <a16:creationId xmlns:a16="http://schemas.microsoft.com/office/drawing/2014/main" id="{0364F223-F4C5-E486-E4B2-5393735C27F7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02" name="organ - heart">
              <a:extLst>
                <a:ext uri="{FF2B5EF4-FFF2-40B4-BE49-F238E27FC236}">
                  <a16:creationId xmlns:a16="http://schemas.microsoft.com/office/drawing/2014/main" id="{9A8D4E35-7631-DE13-5DCE-5846256F67F9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dock vascular">
              <a:extLst>
                <a:ext uri="{FF2B5EF4-FFF2-40B4-BE49-F238E27FC236}">
                  <a16:creationId xmlns:a16="http://schemas.microsoft.com/office/drawing/2014/main" id="{56C5D33D-D617-F290-0CA8-255811C585AE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39" name="Text Box 3070">
                <a:extLst>
                  <a:ext uri="{FF2B5EF4-FFF2-40B4-BE49-F238E27FC236}">
                    <a16:creationId xmlns:a16="http://schemas.microsoft.com/office/drawing/2014/main" id="{E46C3244-B647-CE1C-C8A2-17D490DD1DE1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Text Box 3036">
                <a:extLst>
                  <a:ext uri="{FF2B5EF4-FFF2-40B4-BE49-F238E27FC236}">
                    <a16:creationId xmlns:a16="http://schemas.microsoft.com/office/drawing/2014/main" id="{100551DA-FAFB-AFAB-F0A4-A4CB44377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36">
                <a:extLst>
                  <a:ext uri="{FF2B5EF4-FFF2-40B4-BE49-F238E27FC236}">
                    <a16:creationId xmlns:a16="http://schemas.microsoft.com/office/drawing/2014/main" id="{22D6D64E-7E53-4BA3-37D0-EC9E3EF64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FTU - right atrium">
              <a:extLst>
                <a:ext uri="{FF2B5EF4-FFF2-40B4-BE49-F238E27FC236}">
                  <a16:creationId xmlns:a16="http://schemas.microsoft.com/office/drawing/2014/main" id="{5825FC16-6E7A-6CD4-BF57-3B75EF6BEAEF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33" name="FTU - right atrium">
                <a:extLst>
                  <a:ext uri="{FF2B5EF4-FFF2-40B4-BE49-F238E27FC236}">
                    <a16:creationId xmlns:a16="http://schemas.microsoft.com/office/drawing/2014/main" id="{D8F159DA-8210-25C6-977C-2124B8103A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0550A2FB-D777-1314-7AFE-4B4322764C92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36" name="Text Box 3086">
                  <a:extLst>
                    <a:ext uri="{FF2B5EF4-FFF2-40B4-BE49-F238E27FC236}">
                      <a16:creationId xmlns:a16="http://schemas.microsoft.com/office/drawing/2014/main" id="{1509535E-3433-C9E3-0566-D8902538D65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6F8B11CE-C14B-74CA-AEEF-4ACE469EFD0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8FB9970-F846-DEB3-3B04-571C0CA1438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7" name="FTU - right ventricle">
              <a:extLst>
                <a:ext uri="{FF2B5EF4-FFF2-40B4-BE49-F238E27FC236}">
                  <a16:creationId xmlns:a16="http://schemas.microsoft.com/office/drawing/2014/main" id="{FB592741-A90A-41BF-9F1F-F20F328B72EA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24" name="FTU - right ventricle">
                <a:extLst>
                  <a:ext uri="{FF2B5EF4-FFF2-40B4-BE49-F238E27FC236}">
                    <a16:creationId xmlns:a16="http://schemas.microsoft.com/office/drawing/2014/main" id="{11E41278-96DE-D5C1-D28E-0A686565826F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915" name="dock">
                <a:extLst>
                  <a:ext uri="{FF2B5EF4-FFF2-40B4-BE49-F238E27FC236}">
                    <a16:creationId xmlns:a16="http://schemas.microsoft.com/office/drawing/2014/main" id="{D183BAF6-159C-E453-ADE9-2ECBF534E84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7076DD0B-0DD8-8514-5154-E956EDA69FE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A180CE9D-89CE-929A-3DAB-3C94D87CAFF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3086">
                  <a:extLst>
                    <a:ext uri="{FF2B5EF4-FFF2-40B4-BE49-F238E27FC236}">
                      <a16:creationId xmlns:a16="http://schemas.microsoft.com/office/drawing/2014/main" id="{05A6ADA6-901F-0FA5-DC9E-B76F539425D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8" name="FTU - left atrium">
              <a:extLst>
                <a:ext uri="{FF2B5EF4-FFF2-40B4-BE49-F238E27FC236}">
                  <a16:creationId xmlns:a16="http://schemas.microsoft.com/office/drawing/2014/main" id="{451B00BD-19AD-4A32-E803-62D5B28C2B3C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16" name="FTU - left atrium">
                <a:extLst>
                  <a:ext uri="{FF2B5EF4-FFF2-40B4-BE49-F238E27FC236}">
                    <a16:creationId xmlns:a16="http://schemas.microsoft.com/office/drawing/2014/main" id="{05D38417-6673-EFFF-77F3-FF02E32BD7C1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19" name="dock">
                <a:extLst>
                  <a:ext uri="{FF2B5EF4-FFF2-40B4-BE49-F238E27FC236}">
                    <a16:creationId xmlns:a16="http://schemas.microsoft.com/office/drawing/2014/main" id="{5BBD154D-E7AE-B4F1-0BC4-D0164C13260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F4E0757F-A91E-6089-D617-0199A87F44D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9715E9CE-7C35-5A80-3D94-4B8AC209698E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Text Box 3086">
                  <a:extLst>
                    <a:ext uri="{FF2B5EF4-FFF2-40B4-BE49-F238E27FC236}">
                      <a16:creationId xmlns:a16="http://schemas.microsoft.com/office/drawing/2014/main" id="{2695A977-CCF8-D0F7-AD26-FD443FE105D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" name="FTU - left ventricle">
              <a:extLst>
                <a:ext uri="{FF2B5EF4-FFF2-40B4-BE49-F238E27FC236}">
                  <a16:creationId xmlns:a16="http://schemas.microsoft.com/office/drawing/2014/main" id="{453D186B-6C65-B41E-4E3D-4EAA0A8DC6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10" name="FTU - left ventricle">
                <a:extLst>
                  <a:ext uri="{FF2B5EF4-FFF2-40B4-BE49-F238E27FC236}">
                    <a16:creationId xmlns:a16="http://schemas.microsoft.com/office/drawing/2014/main" id="{BF00B4C2-2BE7-C948-14B9-884D79974588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9051D895-7D6A-E8C1-5AFC-ECF134434658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84265B32-2368-AB31-EAE9-E2B56F4B4C8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0B83C14E-68C1-CF3A-9674-37A8DA5004EF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1A8CD805-E301-B330-0E5F-9872AE39124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43" name="Text Box 3034">
            <a:extLst>
              <a:ext uri="{FF2B5EF4-FFF2-40B4-BE49-F238E27FC236}">
                <a16:creationId xmlns:a16="http://schemas.microsoft.com/office/drawing/2014/main" id="{9ADD0539-11AF-3240-0B42-1761B19CC3C3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5DAE346-FFE1-2D14-F8F8-9CF72B1EE1B7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45" name="Text Box 3035">
              <a:extLst>
                <a:ext uri="{FF2B5EF4-FFF2-40B4-BE49-F238E27FC236}">
                  <a16:creationId xmlns:a16="http://schemas.microsoft.com/office/drawing/2014/main" id="{2275C371-F0DA-0A96-5953-A052357E242B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6" name="Text Box 3087">
              <a:extLst>
                <a:ext uri="{FF2B5EF4-FFF2-40B4-BE49-F238E27FC236}">
                  <a16:creationId xmlns:a16="http://schemas.microsoft.com/office/drawing/2014/main" id="{08AFB160-0FC1-C088-7833-7C634D363731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9" name="FTU - aortic arch">
            <a:extLst>
              <a:ext uri="{FF2B5EF4-FFF2-40B4-BE49-F238E27FC236}">
                <a16:creationId xmlns:a16="http://schemas.microsoft.com/office/drawing/2014/main" id="{D47E4E1D-502E-D80A-0306-EE1A9B529439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50" name="FTU - aortic arch">
              <a:extLst>
                <a:ext uri="{FF2B5EF4-FFF2-40B4-BE49-F238E27FC236}">
                  <a16:creationId xmlns:a16="http://schemas.microsoft.com/office/drawing/2014/main" id="{2F6E79A9-F8E5-9C74-2A2D-6D676683576D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1" name="chemoreceptor">
              <a:extLst>
                <a:ext uri="{FF2B5EF4-FFF2-40B4-BE49-F238E27FC236}">
                  <a16:creationId xmlns:a16="http://schemas.microsoft.com/office/drawing/2014/main" id="{1FB6F1AA-F1C6-AE24-6C4C-6B0BBF9B7AC6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52" name="baroreceptor">
              <a:extLst>
                <a:ext uri="{FF2B5EF4-FFF2-40B4-BE49-F238E27FC236}">
                  <a16:creationId xmlns:a16="http://schemas.microsoft.com/office/drawing/2014/main" id="{9B13064E-327F-EF73-E1D5-B4F13E70976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54" name="link">
              <a:extLst>
                <a:ext uri="{FF2B5EF4-FFF2-40B4-BE49-F238E27FC236}">
                  <a16:creationId xmlns:a16="http://schemas.microsoft.com/office/drawing/2014/main" id="{899F1CC5-B3C2-0317-A44D-DF800642132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71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918D1743-ACBE-17F0-1F63-11BBB75C6B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5B029BAA-A2EB-7A0C-43BF-242E003CF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9D32447C-4CD2-A3F4-6291-A584AECD3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link">
              <a:extLst>
                <a:ext uri="{FF2B5EF4-FFF2-40B4-BE49-F238E27FC236}">
                  <a16:creationId xmlns:a16="http://schemas.microsoft.com/office/drawing/2014/main" id="{4F6E0998-D2A3-39EB-4B17-FF48C61F093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68" name="Star: 5 Points 2730">
                <a:hlinkClick r:id="rId74"/>
                <a:extLst>
                  <a:ext uri="{FF2B5EF4-FFF2-40B4-BE49-F238E27FC236}">
                    <a16:creationId xmlns:a16="http://schemas.microsoft.com/office/drawing/2014/main" id="{5314B2BE-FEF5-95EC-33D5-C15348DE3B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Star: 5 Points 2731">
                <a:hlinkClick r:id="rId75"/>
                <a:extLst>
                  <a:ext uri="{FF2B5EF4-FFF2-40B4-BE49-F238E27FC236}">
                    <a16:creationId xmlns:a16="http://schemas.microsoft.com/office/drawing/2014/main" id="{8BB3123B-38A3-D13A-F76E-83B7B7B5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0A5354C2-00F3-FC33-3B00-300F57094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dock">
              <a:extLst>
                <a:ext uri="{FF2B5EF4-FFF2-40B4-BE49-F238E27FC236}">
                  <a16:creationId xmlns:a16="http://schemas.microsoft.com/office/drawing/2014/main" id="{79AD77A0-502D-19EC-45FE-8E5437D2778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64" name="Text Box 3086">
                <a:extLst>
                  <a:ext uri="{FF2B5EF4-FFF2-40B4-BE49-F238E27FC236}">
                    <a16:creationId xmlns:a16="http://schemas.microsoft.com/office/drawing/2014/main" id="{25020575-90C0-1C71-B6D8-262F5DDB6B2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3086">
                <a:extLst>
                  <a:ext uri="{FF2B5EF4-FFF2-40B4-BE49-F238E27FC236}">
                    <a16:creationId xmlns:a16="http://schemas.microsoft.com/office/drawing/2014/main" id="{0094F459-1626-3E74-86ED-45AF3927974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3086">
                <a:extLst>
                  <a:ext uri="{FF2B5EF4-FFF2-40B4-BE49-F238E27FC236}">
                    <a16:creationId xmlns:a16="http://schemas.microsoft.com/office/drawing/2014/main" id="{AE7A98B1-6484-4BD7-4277-14F72DEC853C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dock">
              <a:extLst>
                <a:ext uri="{FF2B5EF4-FFF2-40B4-BE49-F238E27FC236}">
                  <a16:creationId xmlns:a16="http://schemas.microsoft.com/office/drawing/2014/main" id="{DABE0737-ED47-9DEB-6F85-5226BA7307D7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58" name="Text Box 3086">
                <a:extLst>
                  <a:ext uri="{FF2B5EF4-FFF2-40B4-BE49-F238E27FC236}">
                    <a16:creationId xmlns:a16="http://schemas.microsoft.com/office/drawing/2014/main" id="{F2D51FFF-3F7C-63D5-E437-608228E59A00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 Box 3086">
                <a:extLst>
                  <a:ext uri="{FF2B5EF4-FFF2-40B4-BE49-F238E27FC236}">
                    <a16:creationId xmlns:a16="http://schemas.microsoft.com/office/drawing/2014/main" id="{5EA6DC08-2545-8CAE-D259-781E891A8633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 Box 3086">
                <a:extLst>
                  <a:ext uri="{FF2B5EF4-FFF2-40B4-BE49-F238E27FC236}">
                    <a16:creationId xmlns:a16="http://schemas.microsoft.com/office/drawing/2014/main" id="{2E3E9AD1-D408-87A8-25B1-27286387CD0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6" name="organ - lungs">
            <a:extLst>
              <a:ext uri="{FF2B5EF4-FFF2-40B4-BE49-F238E27FC236}">
                <a16:creationId xmlns:a16="http://schemas.microsoft.com/office/drawing/2014/main" id="{8D755925-1CB3-2B38-54E2-FC407FAF1DDB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77" name="organ - lungs">
              <a:extLst>
                <a:ext uri="{FF2B5EF4-FFF2-40B4-BE49-F238E27FC236}">
                  <a16:creationId xmlns:a16="http://schemas.microsoft.com/office/drawing/2014/main" id="{BEB1A9DC-D167-F136-92B3-5E22FA8F244C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9" name="FTU - primary bronchus">
              <a:extLst>
                <a:ext uri="{FF2B5EF4-FFF2-40B4-BE49-F238E27FC236}">
                  <a16:creationId xmlns:a16="http://schemas.microsoft.com/office/drawing/2014/main" id="{CB378A76-5B41-4054-3908-1B20DF354FFA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378" name="FTU - primary bronchus">
                <a:extLst>
                  <a:ext uri="{FF2B5EF4-FFF2-40B4-BE49-F238E27FC236}">
                    <a16:creationId xmlns:a16="http://schemas.microsoft.com/office/drawing/2014/main" id="{195DC8C8-1851-0A1D-9530-23669168882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379" name="dock">
                <a:extLst>
                  <a:ext uri="{FF2B5EF4-FFF2-40B4-BE49-F238E27FC236}">
                    <a16:creationId xmlns:a16="http://schemas.microsoft.com/office/drawing/2014/main" id="{EC6376CB-CFBC-DC7F-A787-D758490FEFC5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384" name="Text Box 3086">
                  <a:extLst>
                    <a:ext uri="{FF2B5EF4-FFF2-40B4-BE49-F238E27FC236}">
                      <a16:creationId xmlns:a16="http://schemas.microsoft.com/office/drawing/2014/main" id="{F3DE3C33-F61B-6DAA-FE80-15FB2B543E3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Text Box 3086">
                  <a:extLst>
                    <a:ext uri="{FF2B5EF4-FFF2-40B4-BE49-F238E27FC236}">
                      <a16:creationId xmlns:a16="http://schemas.microsoft.com/office/drawing/2014/main" id="{B180AF33-A489-A206-DBD2-7622B81BB23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Text Box 3086">
                  <a:extLst>
                    <a:ext uri="{FF2B5EF4-FFF2-40B4-BE49-F238E27FC236}">
                      <a16:creationId xmlns:a16="http://schemas.microsoft.com/office/drawing/2014/main" id="{A38617C7-4715-3396-F65A-4B57E10BFE8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0" name="link">
                <a:extLst>
                  <a:ext uri="{FF2B5EF4-FFF2-40B4-BE49-F238E27FC236}">
                    <a16:creationId xmlns:a16="http://schemas.microsoft.com/office/drawing/2014/main" id="{749C0F89-917C-6954-1CA8-4DEE3CC0D175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8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F264E9A-DCDF-908F-0677-EF467E058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0BBB3642-BE51-5E91-0989-AEA070A05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6DA6F9B-5D25-2336-7147-6B7A06451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0" name="FTU - lobar bronchus">
              <a:extLst>
                <a:ext uri="{FF2B5EF4-FFF2-40B4-BE49-F238E27FC236}">
                  <a16:creationId xmlns:a16="http://schemas.microsoft.com/office/drawing/2014/main" id="{E0DD3597-CDEB-5D93-2F43-D96844A4AD5A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48" name="FTU - lobar bronchus">
                <a:extLst>
                  <a:ext uri="{FF2B5EF4-FFF2-40B4-BE49-F238E27FC236}">
                    <a16:creationId xmlns:a16="http://schemas.microsoft.com/office/drawing/2014/main" id="{5BD532D8-53D2-67E7-D152-6557BEEA5221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49" name="dock">
                <a:extLst>
                  <a:ext uri="{FF2B5EF4-FFF2-40B4-BE49-F238E27FC236}">
                    <a16:creationId xmlns:a16="http://schemas.microsoft.com/office/drawing/2014/main" id="{ADD44AA3-2B28-466D-B4A3-DB6B32A9168F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75" name="Text Box 3086">
                  <a:extLst>
                    <a:ext uri="{FF2B5EF4-FFF2-40B4-BE49-F238E27FC236}">
                      <a16:creationId xmlns:a16="http://schemas.microsoft.com/office/drawing/2014/main" id="{F938CC34-D267-7A68-EC2C-A4584C49905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Text Box 3086">
                  <a:extLst>
                    <a:ext uri="{FF2B5EF4-FFF2-40B4-BE49-F238E27FC236}">
                      <a16:creationId xmlns:a16="http://schemas.microsoft.com/office/drawing/2014/main" id="{27435428-EF02-7751-76FB-451E6E96122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Text Box 3086">
                  <a:extLst>
                    <a:ext uri="{FF2B5EF4-FFF2-40B4-BE49-F238E27FC236}">
                      <a16:creationId xmlns:a16="http://schemas.microsoft.com/office/drawing/2014/main" id="{2A1188BA-A865-0BB7-514C-060E4473740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0" name="link">
                <a:extLst>
                  <a:ext uri="{FF2B5EF4-FFF2-40B4-BE49-F238E27FC236}">
                    <a16:creationId xmlns:a16="http://schemas.microsoft.com/office/drawing/2014/main" id="{6FEF0458-9E97-ECD8-B46A-103F4F5ED27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5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660B207-5220-CEB4-81D4-BE12FC8F8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B3C7A530-1B8B-8792-65DB-BAB023747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992B9C1F-6E86-66D3-A2FE-4949558A9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1" name="FTU - segmental bronchus">
              <a:extLst>
                <a:ext uri="{FF2B5EF4-FFF2-40B4-BE49-F238E27FC236}">
                  <a16:creationId xmlns:a16="http://schemas.microsoft.com/office/drawing/2014/main" id="{11C35083-12DF-670D-DE92-C79E5BED0F24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7" name="FTU - segmental bronchus">
                <a:extLst>
                  <a:ext uri="{FF2B5EF4-FFF2-40B4-BE49-F238E27FC236}">
                    <a16:creationId xmlns:a16="http://schemas.microsoft.com/office/drawing/2014/main" id="{72FB779C-B2A6-7A18-77CF-BB9C8692028B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8" name="dock">
                <a:extLst>
                  <a:ext uri="{FF2B5EF4-FFF2-40B4-BE49-F238E27FC236}">
                    <a16:creationId xmlns:a16="http://schemas.microsoft.com/office/drawing/2014/main" id="{36D9CB04-17B2-D974-4758-4FEA629C332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4" name="Text Box 3086">
                  <a:extLst>
                    <a:ext uri="{FF2B5EF4-FFF2-40B4-BE49-F238E27FC236}">
                      <a16:creationId xmlns:a16="http://schemas.microsoft.com/office/drawing/2014/main" id="{65DD6715-CA9A-412D-D7C9-2AF1BFACA4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3CDCBB2C-B34C-035F-3A09-508D63A1E05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2B1A12AB-2C79-6A15-6310-466489986FF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AFA76B82-CE4E-411B-B3A7-DE304C441B5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C694A53-6F9B-4494-A242-7EB207363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827B5941-EF34-BABD-43C0-AC9357883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7F321364-5CCB-577D-4BF2-A751698015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2" name="FTU - primary bronchiole">
              <a:extLst>
                <a:ext uri="{FF2B5EF4-FFF2-40B4-BE49-F238E27FC236}">
                  <a16:creationId xmlns:a16="http://schemas.microsoft.com/office/drawing/2014/main" id="{04013A69-F6CC-BE7F-CB96-47754B0E541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86" name="FTU - primary bronchiole">
                <a:extLst>
                  <a:ext uri="{FF2B5EF4-FFF2-40B4-BE49-F238E27FC236}">
                    <a16:creationId xmlns:a16="http://schemas.microsoft.com/office/drawing/2014/main" id="{2A80445B-AE35-67F5-6B07-8075BB8BC870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87" name="dock">
                <a:extLst>
                  <a:ext uri="{FF2B5EF4-FFF2-40B4-BE49-F238E27FC236}">
                    <a16:creationId xmlns:a16="http://schemas.microsoft.com/office/drawing/2014/main" id="{ABFD6B7F-972C-94AF-A22F-EBA2A4B6F09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2" name="Text Box 3086">
                  <a:extLst>
                    <a:ext uri="{FF2B5EF4-FFF2-40B4-BE49-F238E27FC236}">
                      <a16:creationId xmlns:a16="http://schemas.microsoft.com/office/drawing/2014/main" id="{2CC9D80E-3E5D-673E-570F-8BF011A37CA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7D00D92-D781-3965-340E-0529BDC7450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533AD44A-FD3D-1E21-37FC-FD7AE88DDC1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3C91D4F6-5167-530B-C932-752E4AD52326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90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9A13905C-1B48-2046-AF7D-0FF11E26B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EEECBC38-2650-0990-BA1B-0B3042BCA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768F58C-1AC2-5F66-B0AD-75AF46956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3" name="FTU - conducting bronchiole">
              <a:extLst>
                <a:ext uri="{FF2B5EF4-FFF2-40B4-BE49-F238E27FC236}">
                  <a16:creationId xmlns:a16="http://schemas.microsoft.com/office/drawing/2014/main" id="{516DA4F4-F8F6-A3E8-584A-F2CD043F376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74" name="FTU - conducting bronchiole">
                <a:extLst>
                  <a:ext uri="{FF2B5EF4-FFF2-40B4-BE49-F238E27FC236}">
                    <a16:creationId xmlns:a16="http://schemas.microsoft.com/office/drawing/2014/main" id="{63F6A675-1EA5-6144-CA60-5F90E35051B2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75" name="dock">
                <a:extLst>
                  <a:ext uri="{FF2B5EF4-FFF2-40B4-BE49-F238E27FC236}">
                    <a16:creationId xmlns:a16="http://schemas.microsoft.com/office/drawing/2014/main" id="{44C67788-A72A-763E-08C3-049C8B20E80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81" name="Text Box 3086">
                  <a:extLst>
                    <a:ext uri="{FF2B5EF4-FFF2-40B4-BE49-F238E27FC236}">
                      <a16:creationId xmlns:a16="http://schemas.microsoft.com/office/drawing/2014/main" id="{93A9788F-AA7D-019A-EB4E-4DA525F3D8E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8EFF957F-7FC0-25E5-09DC-A6D101181CE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CE4481D5-5A9B-198B-493D-FDD00804EA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68592EA0-09A4-B19D-6DC4-EA5353BF1F7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78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DF8469CF-BA96-5829-6BCC-081444EE09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8AB07B3D-48B2-F1F0-8693-1228223E01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14CACFA-1114-31F5-A657-82F211B1B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FTU - terminal bronchiole">
              <a:extLst>
                <a:ext uri="{FF2B5EF4-FFF2-40B4-BE49-F238E27FC236}">
                  <a16:creationId xmlns:a16="http://schemas.microsoft.com/office/drawing/2014/main" id="{7F4B5133-D680-2C22-24AF-9FCD8C03DF7D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62" name="FTU - terminal bronchiole">
                <a:extLst>
                  <a:ext uri="{FF2B5EF4-FFF2-40B4-BE49-F238E27FC236}">
                    <a16:creationId xmlns:a16="http://schemas.microsoft.com/office/drawing/2014/main" id="{C22C7FA9-2B92-F21A-C208-D8183CFFB19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63" name="dock">
                <a:extLst>
                  <a:ext uri="{FF2B5EF4-FFF2-40B4-BE49-F238E27FC236}">
                    <a16:creationId xmlns:a16="http://schemas.microsoft.com/office/drawing/2014/main" id="{B7186B2E-DCA5-F6B4-7D38-335FFC563BB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6CEB3600-1612-11EC-7CE8-D244AE06D41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CD92C82F-053A-50AF-B577-F1FDFB10ADA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FF893B44-52F9-86D9-5FB1-ABCD9AE0B3B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96B34415-8AF1-505B-7601-85A414A7966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66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65B84614-072C-A145-0BA9-82D9B96B3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DFDDA9D2-4927-E96F-D8CA-5F096C635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439617B-F075-84AE-49F1-06261234E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7" name="FTU - respiratory bronchiole">
              <a:extLst>
                <a:ext uri="{FF2B5EF4-FFF2-40B4-BE49-F238E27FC236}">
                  <a16:creationId xmlns:a16="http://schemas.microsoft.com/office/drawing/2014/main" id="{75F8A9CE-8147-ACC1-298D-088971B7B707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47" name="FTU - respiratory bronchiole">
                <a:extLst>
                  <a:ext uri="{FF2B5EF4-FFF2-40B4-BE49-F238E27FC236}">
                    <a16:creationId xmlns:a16="http://schemas.microsoft.com/office/drawing/2014/main" id="{99E39426-3E62-D8E9-F5EE-2BEC2306EC0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51" name="dock">
                <a:extLst>
                  <a:ext uri="{FF2B5EF4-FFF2-40B4-BE49-F238E27FC236}">
                    <a16:creationId xmlns:a16="http://schemas.microsoft.com/office/drawing/2014/main" id="{9D2C5480-05C4-BAD4-50E6-F3C7223E6E10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91CDC691-981A-2D09-4241-67BBF1FBFE1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CE283A28-FA95-6285-A29D-16646CD74A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EA0243DD-CCEF-5CD3-0682-8E2C5B8635D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0D481311-3742-6897-1828-C9C019F657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54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462EA631-6948-D855-12A6-296517183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6A0B4C6C-5B3C-33D8-058D-0A9E0EEA5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D13B97E5-3847-CFE3-DF0A-99E9B9487E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8" name="FTU - alveolar duct">
              <a:extLst>
                <a:ext uri="{FF2B5EF4-FFF2-40B4-BE49-F238E27FC236}">
                  <a16:creationId xmlns:a16="http://schemas.microsoft.com/office/drawing/2014/main" id="{F45A17E5-2DB1-5C2A-36B2-F838C67FD63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12" name="FTU - alveolar duct">
                <a:extLst>
                  <a:ext uri="{FF2B5EF4-FFF2-40B4-BE49-F238E27FC236}">
                    <a16:creationId xmlns:a16="http://schemas.microsoft.com/office/drawing/2014/main" id="{57FDC699-3669-C24E-CC70-13875F7C249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13" name="dock">
                <a:extLst>
                  <a:ext uri="{FF2B5EF4-FFF2-40B4-BE49-F238E27FC236}">
                    <a16:creationId xmlns:a16="http://schemas.microsoft.com/office/drawing/2014/main" id="{CE8A2F3C-6017-384E-2ECF-75FB1410054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42" name="Text Box 3086">
                  <a:extLst>
                    <a:ext uri="{FF2B5EF4-FFF2-40B4-BE49-F238E27FC236}">
                      <a16:creationId xmlns:a16="http://schemas.microsoft.com/office/drawing/2014/main" id="{93F54EA0-7E62-EB7B-0C4A-731E24A1C7C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08750E69-9250-2719-29FA-AF7A8C83C0F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440C7038-B725-481C-5A21-EC6E35DE136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43119863-8E2A-55F4-A9D6-C07E0638734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16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1F0E20C5-6AD1-B3F1-8592-CA42E7AE2B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3AD7B29-20B8-114E-0315-E94E2F0A13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652B70C-B514-5A1B-6902-DA439D394D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FTU - alveolus">
              <a:extLst>
                <a:ext uri="{FF2B5EF4-FFF2-40B4-BE49-F238E27FC236}">
                  <a16:creationId xmlns:a16="http://schemas.microsoft.com/office/drawing/2014/main" id="{78346410-C6A0-FB83-9848-485EC4885FEE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00" name="FTU - alveolus">
                <a:extLst>
                  <a:ext uri="{FF2B5EF4-FFF2-40B4-BE49-F238E27FC236}">
                    <a16:creationId xmlns:a16="http://schemas.microsoft.com/office/drawing/2014/main" id="{AA49F3F5-06BC-171E-1BC8-B19F2787C68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AD3D44AE-48A8-73FB-B850-0CB37ACC84CA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4EE5382A-57DB-4843-974D-DED9EDB2507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7A29F121-C9DF-97B2-16B3-48B7452ABBC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8DBD4375-3C8D-1C5C-8C83-CBC0AE44C9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E95BA680-A802-E06E-FA40-2EF887B9F55A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04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5F624554-8B4D-FB92-DCE4-E9C786630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5E6A64B1-D802-0DDD-D701-68127BAC9F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DCB78876-91FC-B07B-93CD-FA1D440DB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dock - vascular">
              <a:extLst>
                <a:ext uri="{FF2B5EF4-FFF2-40B4-BE49-F238E27FC236}">
                  <a16:creationId xmlns:a16="http://schemas.microsoft.com/office/drawing/2014/main" id="{E6E4477E-CB01-3089-A49F-2257957193C6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95" name="Text Box 3070">
                <a:extLst>
                  <a:ext uri="{FF2B5EF4-FFF2-40B4-BE49-F238E27FC236}">
                    <a16:creationId xmlns:a16="http://schemas.microsoft.com/office/drawing/2014/main" id="{BE3A548B-752B-91A0-F03F-B0B62410971E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3036">
                <a:extLst>
                  <a:ext uri="{FF2B5EF4-FFF2-40B4-BE49-F238E27FC236}">
                    <a16:creationId xmlns:a16="http://schemas.microsoft.com/office/drawing/2014/main" id="{0C456C68-3BBE-9481-2B8F-D3C970ABBE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Text Box 3036">
                <a:extLst>
                  <a:ext uri="{FF2B5EF4-FFF2-40B4-BE49-F238E27FC236}">
                    <a16:creationId xmlns:a16="http://schemas.microsoft.com/office/drawing/2014/main" id="{613D2879-FF9C-B6CB-4290-2B773AAA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5" name="FTU - endothelium">
              <a:extLst>
                <a:ext uri="{FF2B5EF4-FFF2-40B4-BE49-F238E27FC236}">
                  <a16:creationId xmlns:a16="http://schemas.microsoft.com/office/drawing/2014/main" id="{A39C58D7-72C2-9F8A-3E25-92118EDF43A3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998" name="FTU">
                <a:extLst>
                  <a:ext uri="{FF2B5EF4-FFF2-40B4-BE49-F238E27FC236}">
                    <a16:creationId xmlns:a16="http://schemas.microsoft.com/office/drawing/2014/main" id="{B40B4514-4471-E172-BECB-16A93ADA9D31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7003" name="Text Box 3086">
                <a:extLst>
                  <a:ext uri="{FF2B5EF4-FFF2-40B4-BE49-F238E27FC236}">
                    <a16:creationId xmlns:a16="http://schemas.microsoft.com/office/drawing/2014/main" id="{44E876FC-06A8-E0C1-9BBC-50D1846B69F5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5" name="Text Box 3086">
                <a:extLst>
                  <a:ext uri="{FF2B5EF4-FFF2-40B4-BE49-F238E27FC236}">
                    <a16:creationId xmlns:a16="http://schemas.microsoft.com/office/drawing/2014/main" id="{492846D0-AC80-1B21-C44A-71C76A22B87E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86">
                <a:extLst>
                  <a:ext uri="{FF2B5EF4-FFF2-40B4-BE49-F238E27FC236}">
                    <a16:creationId xmlns:a16="http://schemas.microsoft.com/office/drawing/2014/main" id="{E32AAAC2-D76D-133E-F35B-59A802A4CBA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Star: 5 Points 2730">
                <a:hlinkClick r:id="rId80"/>
                <a:extLst>
                  <a:ext uri="{FF2B5EF4-FFF2-40B4-BE49-F238E27FC236}">
                    <a16:creationId xmlns:a16="http://schemas.microsoft.com/office/drawing/2014/main" id="{B008937D-7C02-09CD-2D93-2FEB95D55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Star: 5 Points 2731">
                <a:hlinkClick r:id="rId77"/>
                <a:extLst>
                  <a:ext uri="{FF2B5EF4-FFF2-40B4-BE49-F238E27FC236}">
                    <a16:creationId xmlns:a16="http://schemas.microsoft.com/office/drawing/2014/main" id="{C786E226-42E9-C58E-D9A8-2DEF22FC38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7141654A-D36C-EEBE-E4E5-E5D239B33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8EA1DE47-16CA-44F3-6A85-AE9FF6D2264E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01" name="FTU - sinoatrial node">
              <a:extLst>
                <a:ext uri="{FF2B5EF4-FFF2-40B4-BE49-F238E27FC236}">
                  <a16:creationId xmlns:a16="http://schemas.microsoft.com/office/drawing/2014/main" id="{D371400D-DF57-80DE-22A9-8BE544AA7EE6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Text Box 3086">
              <a:extLst>
                <a:ext uri="{FF2B5EF4-FFF2-40B4-BE49-F238E27FC236}">
                  <a16:creationId xmlns:a16="http://schemas.microsoft.com/office/drawing/2014/main" id="{BEFA8AF9-B336-0FCE-A794-7418FFF25AFF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" name="Text Box 3086">
              <a:extLst>
                <a:ext uri="{FF2B5EF4-FFF2-40B4-BE49-F238E27FC236}">
                  <a16:creationId xmlns:a16="http://schemas.microsoft.com/office/drawing/2014/main" id="{D55B3FEF-C75B-1F55-C811-2EB919CA6CB6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Text Box 3086">
              <a:extLst>
                <a:ext uri="{FF2B5EF4-FFF2-40B4-BE49-F238E27FC236}">
                  <a16:creationId xmlns:a16="http://schemas.microsoft.com/office/drawing/2014/main" id="{F94EBDB6-0914-65FE-81F9-A37C7BFD33EF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714CA0B4-671F-4087-4FAE-AD49E58314F0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07" name="FTU - atrioventricular node">
              <a:extLst>
                <a:ext uri="{FF2B5EF4-FFF2-40B4-BE49-F238E27FC236}">
                  <a16:creationId xmlns:a16="http://schemas.microsoft.com/office/drawing/2014/main" id="{6EFC4033-2973-D7C1-6467-97C078BA5EA7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10" name="Text Box 3086">
              <a:extLst>
                <a:ext uri="{FF2B5EF4-FFF2-40B4-BE49-F238E27FC236}">
                  <a16:creationId xmlns:a16="http://schemas.microsoft.com/office/drawing/2014/main" id="{616E3BDA-E1D4-4821-591D-94EDDBAB389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Text Box 3086">
              <a:extLst>
                <a:ext uri="{FF2B5EF4-FFF2-40B4-BE49-F238E27FC236}">
                  <a16:creationId xmlns:a16="http://schemas.microsoft.com/office/drawing/2014/main" id="{F1F22C02-957D-B111-E07E-5418DA9C664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Text Box 3086">
              <a:extLst>
                <a:ext uri="{FF2B5EF4-FFF2-40B4-BE49-F238E27FC236}">
                  <a16:creationId xmlns:a16="http://schemas.microsoft.com/office/drawing/2014/main" id="{2252A58B-D3EA-E989-C24D-B5C4478EA8F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0342DE24-CC12-97CB-700C-1A948A958648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21" name="FTU - LV myocyte">
              <a:extLst>
                <a:ext uri="{FF2B5EF4-FFF2-40B4-BE49-F238E27FC236}">
                  <a16:creationId xmlns:a16="http://schemas.microsoft.com/office/drawing/2014/main" id="{47BA0AFF-50E8-2599-2740-62BDD70D943D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2" name="Text Box 3086">
              <a:extLst>
                <a:ext uri="{FF2B5EF4-FFF2-40B4-BE49-F238E27FC236}">
                  <a16:creationId xmlns:a16="http://schemas.microsoft.com/office/drawing/2014/main" id="{35C96FE6-A7FE-A36C-9AAC-BCDE237723E3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Text Box 3086">
              <a:extLst>
                <a:ext uri="{FF2B5EF4-FFF2-40B4-BE49-F238E27FC236}">
                  <a16:creationId xmlns:a16="http://schemas.microsoft.com/office/drawing/2014/main" id="{6E23EA99-3427-E19F-9B13-3436F3AB3C2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Text Box 3086">
              <a:extLst>
                <a:ext uri="{FF2B5EF4-FFF2-40B4-BE49-F238E27FC236}">
                  <a16:creationId xmlns:a16="http://schemas.microsoft.com/office/drawing/2014/main" id="{BAE5F494-F671-64C6-48CF-EA0F1B0373F9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C913F82-F8E1-DFB3-689D-BDF5C795D28B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56" name="FTU - LV myocyte">
              <a:extLst>
                <a:ext uri="{FF2B5EF4-FFF2-40B4-BE49-F238E27FC236}">
                  <a16:creationId xmlns:a16="http://schemas.microsoft.com/office/drawing/2014/main" id="{158E2D90-4B75-7D87-9936-47419BCF01FE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Text Box 3086">
              <a:extLst>
                <a:ext uri="{FF2B5EF4-FFF2-40B4-BE49-F238E27FC236}">
                  <a16:creationId xmlns:a16="http://schemas.microsoft.com/office/drawing/2014/main" id="{08829816-93AE-30BB-086D-2E6ED97E2162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Text Box 3086">
              <a:extLst>
                <a:ext uri="{FF2B5EF4-FFF2-40B4-BE49-F238E27FC236}">
                  <a16:creationId xmlns:a16="http://schemas.microsoft.com/office/drawing/2014/main" id="{3012CDC3-6619-1D2F-4ABF-D1973B870B1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9" name="Text Box 3086">
              <a:extLst>
                <a:ext uri="{FF2B5EF4-FFF2-40B4-BE49-F238E27FC236}">
                  <a16:creationId xmlns:a16="http://schemas.microsoft.com/office/drawing/2014/main" id="{565351A6-79FF-77AD-B2E7-802BE9FF71AB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10" name="FTU">
            <a:extLst>
              <a:ext uri="{FF2B5EF4-FFF2-40B4-BE49-F238E27FC236}">
                <a16:creationId xmlns:a16="http://schemas.microsoft.com/office/drawing/2014/main" id="{040615DD-19E7-74A8-6D5B-96E59FF871F6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212" name="FTU - aortic arch">
            <a:extLst>
              <a:ext uri="{FF2B5EF4-FFF2-40B4-BE49-F238E27FC236}">
                <a16:creationId xmlns:a16="http://schemas.microsoft.com/office/drawing/2014/main" id="{68715017-3F71-9F64-894D-20A0C6689C11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15" name="Text Box 3086">
            <a:extLst>
              <a:ext uri="{FF2B5EF4-FFF2-40B4-BE49-F238E27FC236}">
                <a16:creationId xmlns:a16="http://schemas.microsoft.com/office/drawing/2014/main" id="{5804A4DD-4AF7-DEC8-4087-542E94514957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6" name="Text Box 3086">
            <a:extLst>
              <a:ext uri="{FF2B5EF4-FFF2-40B4-BE49-F238E27FC236}">
                <a16:creationId xmlns:a16="http://schemas.microsoft.com/office/drawing/2014/main" id="{5DA6974D-D6CA-2069-1DF9-96F50656132C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7" name="Text Box 3086">
            <a:extLst>
              <a:ext uri="{FF2B5EF4-FFF2-40B4-BE49-F238E27FC236}">
                <a16:creationId xmlns:a16="http://schemas.microsoft.com/office/drawing/2014/main" id="{7361BC83-5D1C-3DAD-B67D-4F68B0585F4E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8" name="Star: 5 Points 2730">
            <a:hlinkClick r:id="rId80"/>
            <a:extLst>
              <a:ext uri="{FF2B5EF4-FFF2-40B4-BE49-F238E27FC236}">
                <a16:creationId xmlns:a16="http://schemas.microsoft.com/office/drawing/2014/main" id="{E240102A-D1DC-93FC-2EE4-B0EE176AA70F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9" name="Star: 5 Points 2731">
            <a:hlinkClick r:id="rId77"/>
            <a:extLst>
              <a:ext uri="{FF2B5EF4-FFF2-40B4-BE49-F238E27FC236}">
                <a16:creationId xmlns:a16="http://schemas.microsoft.com/office/drawing/2014/main" id="{423F6E5E-4EAC-24D6-E123-3F02F8F9F77C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0" name="Star: 5 Points 2732">
            <a:hlinkClick r:id="rId51"/>
            <a:extLst>
              <a:ext uri="{FF2B5EF4-FFF2-40B4-BE49-F238E27FC236}">
                <a16:creationId xmlns:a16="http://schemas.microsoft.com/office/drawing/2014/main" id="{49E261C2-AA6A-78B3-77BF-377755D501C9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1" name="Text Box 3087">
            <a:extLst>
              <a:ext uri="{FF2B5EF4-FFF2-40B4-BE49-F238E27FC236}">
                <a16:creationId xmlns:a16="http://schemas.microsoft.com/office/drawing/2014/main" id="{0FD789CA-9D32-6788-D0EC-752F83ACDB4D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22" name="Text Box 3086">
            <a:extLst>
              <a:ext uri="{FF2B5EF4-FFF2-40B4-BE49-F238E27FC236}">
                <a16:creationId xmlns:a16="http://schemas.microsoft.com/office/drawing/2014/main" id="{C5E42EFA-57EF-6CB1-30C9-2B009C294618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4" name="Text Box 3086">
            <a:extLst>
              <a:ext uri="{FF2B5EF4-FFF2-40B4-BE49-F238E27FC236}">
                <a16:creationId xmlns:a16="http://schemas.microsoft.com/office/drawing/2014/main" id="{3256A66B-9407-4FC5-5FE2-833D3F05F3C4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7" name="chemoreceptor">
            <a:extLst>
              <a:ext uri="{FF2B5EF4-FFF2-40B4-BE49-F238E27FC236}">
                <a16:creationId xmlns:a16="http://schemas.microsoft.com/office/drawing/2014/main" id="{EEC82C36-CE52-8B4E-23FC-976E395D5187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228" name="Star: 5 Points 2730">
            <a:hlinkClick r:id="rId72"/>
            <a:extLst>
              <a:ext uri="{FF2B5EF4-FFF2-40B4-BE49-F238E27FC236}">
                <a16:creationId xmlns:a16="http://schemas.microsoft.com/office/drawing/2014/main" id="{99B92EF0-11C2-7C77-3F6A-6977890312FB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9" name="Star: 5 Points 2731">
            <a:hlinkClick r:id="rId73"/>
            <a:extLst>
              <a:ext uri="{FF2B5EF4-FFF2-40B4-BE49-F238E27FC236}">
                <a16:creationId xmlns:a16="http://schemas.microsoft.com/office/drawing/2014/main" id="{907B5E70-21E2-CA37-7163-14707BA8392A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0" name="Star: 5 Points 2732">
            <a:hlinkClick r:id="rId51"/>
            <a:extLst>
              <a:ext uri="{FF2B5EF4-FFF2-40B4-BE49-F238E27FC236}">
                <a16:creationId xmlns:a16="http://schemas.microsoft.com/office/drawing/2014/main" id="{39F2125C-9525-934D-702F-2567773DD31C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1" name="Text Box 3086">
            <a:extLst>
              <a:ext uri="{FF2B5EF4-FFF2-40B4-BE49-F238E27FC236}">
                <a16:creationId xmlns:a16="http://schemas.microsoft.com/office/drawing/2014/main" id="{76FE987A-6611-8B33-A1D6-5C602BAA2BB5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2" name="Text Box 3086">
            <a:extLst>
              <a:ext uri="{FF2B5EF4-FFF2-40B4-BE49-F238E27FC236}">
                <a16:creationId xmlns:a16="http://schemas.microsoft.com/office/drawing/2014/main" id="{55531A45-A735-D76E-F296-51415538D0A8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3" name="Text Box 3086">
            <a:extLst>
              <a:ext uri="{FF2B5EF4-FFF2-40B4-BE49-F238E27FC236}">
                <a16:creationId xmlns:a16="http://schemas.microsoft.com/office/drawing/2014/main" id="{6616E080-764E-6F93-A9A3-CFA99DE6A966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505377" y="5011780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90309" y="11784882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1576" idx="2"/>
            </p:cNvCxnSpPr>
            <p:nvPr/>
          </p:nvCxnSpPr>
          <p:spPr>
            <a:xfrm rot="10800000" flipH="1" flipV="1">
              <a:off x="14125905" y="19419691"/>
              <a:ext cx="1261808" cy="1116987"/>
            </a:xfrm>
            <a:prstGeom prst="bentConnector3">
              <a:avLst>
                <a:gd name="adj1" fmla="val -181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1576" idx="2"/>
            </p:cNvCxnSpPr>
            <p:nvPr/>
          </p:nvCxnSpPr>
          <p:spPr>
            <a:xfrm rot="10800000" flipH="1" flipV="1">
              <a:off x="14127199" y="19620487"/>
              <a:ext cx="1260514" cy="916191"/>
            </a:xfrm>
            <a:prstGeom prst="bentConnector3">
              <a:avLst>
                <a:gd name="adj1" fmla="val -1813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1576" idx="2"/>
              <a:endCxn id="6736" idx="6"/>
            </p:cNvCxnSpPr>
            <p:nvPr/>
          </p:nvCxnSpPr>
          <p:spPr>
            <a:xfrm rot="10800000">
              <a:off x="14319913" y="19539921"/>
              <a:ext cx="1067801" cy="99675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199" idx="4"/>
              <a:endCxn id="6923" idx="0"/>
            </p:cNvCxnSpPr>
            <p:nvPr/>
          </p:nvCxnSpPr>
          <p:spPr>
            <a:xfrm rot="5400000">
              <a:off x="12743343" y="10655377"/>
              <a:ext cx="2952090" cy="663226"/>
            </a:xfrm>
            <a:prstGeom prst="bentConnector3">
              <a:avLst>
                <a:gd name="adj1" fmla="val 765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199" idx="4"/>
              <a:endCxn id="6923" idx="6"/>
            </p:cNvCxnSpPr>
            <p:nvPr/>
          </p:nvCxnSpPr>
          <p:spPr>
            <a:xfrm rot="5400000">
              <a:off x="12743343" y="10682377"/>
              <a:ext cx="2979090" cy="6362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199" idx="4"/>
              <a:endCxn id="6923" idx="4"/>
            </p:cNvCxnSpPr>
            <p:nvPr/>
          </p:nvCxnSpPr>
          <p:spPr>
            <a:xfrm rot="5400000">
              <a:off x="12716343" y="10682377"/>
              <a:ext cx="3006090" cy="663226"/>
            </a:xfrm>
            <a:prstGeom prst="bentConnector3">
              <a:avLst>
                <a:gd name="adj1" fmla="val 10760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199" idx="4"/>
              <a:endCxn id="6923" idx="5"/>
            </p:cNvCxnSpPr>
            <p:nvPr/>
          </p:nvCxnSpPr>
          <p:spPr>
            <a:xfrm rot="5400000">
              <a:off x="12729843" y="10687969"/>
              <a:ext cx="2998182" cy="644134"/>
            </a:xfrm>
            <a:prstGeom prst="bentConnector3">
              <a:avLst>
                <a:gd name="adj1" fmla="val 10788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199" idx="4"/>
              <a:endCxn id="6922" idx="0"/>
            </p:cNvCxnSpPr>
            <p:nvPr/>
          </p:nvCxnSpPr>
          <p:spPr>
            <a:xfrm rot="5400000">
              <a:off x="12664962" y="11026578"/>
              <a:ext cx="3401673" cy="37040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199" idx="4"/>
              <a:endCxn id="6922" idx="6"/>
            </p:cNvCxnSpPr>
            <p:nvPr/>
          </p:nvCxnSpPr>
          <p:spPr>
            <a:xfrm rot="5400000">
              <a:off x="12664962" y="11053578"/>
              <a:ext cx="3428673" cy="343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199" idx="4"/>
              <a:endCxn id="6922" idx="4"/>
            </p:cNvCxnSpPr>
            <p:nvPr/>
          </p:nvCxnSpPr>
          <p:spPr>
            <a:xfrm rot="5400000">
              <a:off x="12637962" y="11053578"/>
              <a:ext cx="3455673" cy="370407"/>
            </a:xfrm>
            <a:prstGeom prst="bentConnector3">
              <a:avLst>
                <a:gd name="adj1" fmla="val 106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199" idx="4"/>
              <a:endCxn id="6933" idx="2"/>
            </p:cNvCxnSpPr>
            <p:nvPr/>
          </p:nvCxnSpPr>
          <p:spPr>
            <a:xfrm rot="5400000">
              <a:off x="12679474" y="10026180"/>
              <a:ext cx="2386763" cy="1356293"/>
            </a:xfrm>
            <a:prstGeom prst="bentConnector4">
              <a:avLst>
                <a:gd name="adj1" fmla="val 78966"/>
                <a:gd name="adj2" fmla="val 11685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199" idx="4"/>
              <a:endCxn id="6933" idx="6"/>
            </p:cNvCxnSpPr>
            <p:nvPr/>
          </p:nvCxnSpPr>
          <p:spPr>
            <a:xfrm rot="5400000">
              <a:off x="12706474" y="10053180"/>
              <a:ext cx="2386763" cy="130229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199" idx="4"/>
              <a:endCxn id="2427" idx="0"/>
            </p:cNvCxnSpPr>
            <p:nvPr/>
          </p:nvCxnSpPr>
          <p:spPr>
            <a:xfrm rot="5400000">
              <a:off x="12173317" y="10139705"/>
              <a:ext cx="3006445" cy="17489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>
              <a:off x="13444687" y="11166391"/>
              <a:ext cx="945622" cy="672490"/>
            </a:xfrm>
            <a:prstGeom prst="bentConnector4">
              <a:avLst>
                <a:gd name="adj1" fmla="val 57218"/>
                <a:gd name="adj2" fmla="val 133993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199" idx="4"/>
              <a:endCxn id="6962" idx="0"/>
            </p:cNvCxnSpPr>
            <p:nvPr/>
          </p:nvCxnSpPr>
          <p:spPr>
            <a:xfrm rot="5400000">
              <a:off x="11931662" y="10290542"/>
              <a:ext cx="3398937" cy="18397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199" idx="4"/>
              <a:endCxn id="6962" idx="4"/>
            </p:cNvCxnSpPr>
            <p:nvPr/>
          </p:nvCxnSpPr>
          <p:spPr>
            <a:xfrm rot="5400000">
              <a:off x="11904662" y="10317542"/>
              <a:ext cx="3452937" cy="1839742"/>
            </a:xfrm>
            <a:prstGeom prst="bentConnector3">
              <a:avLst>
                <a:gd name="adj1" fmla="val 10662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199" idx="4"/>
              <a:endCxn id="6962" idx="3"/>
            </p:cNvCxnSpPr>
            <p:nvPr/>
          </p:nvCxnSpPr>
          <p:spPr>
            <a:xfrm rot="5400000">
              <a:off x="11899070" y="10304042"/>
              <a:ext cx="3445029" cy="1858834"/>
            </a:xfrm>
            <a:prstGeom prst="bentConnector3">
              <a:avLst>
                <a:gd name="adj1" fmla="val 1068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199" idx="4"/>
              <a:endCxn id="6962" idx="1"/>
            </p:cNvCxnSpPr>
            <p:nvPr/>
          </p:nvCxnSpPr>
          <p:spPr>
            <a:xfrm rot="5400000">
              <a:off x="11918162" y="10284950"/>
              <a:ext cx="3406845" cy="1858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199" idx="4"/>
              <a:endCxn id="6962" idx="2"/>
            </p:cNvCxnSpPr>
            <p:nvPr/>
          </p:nvCxnSpPr>
          <p:spPr>
            <a:xfrm rot="5400000">
              <a:off x="11904662" y="10290542"/>
              <a:ext cx="3425937" cy="1866742"/>
            </a:xfrm>
            <a:prstGeom prst="bentConnector4">
              <a:avLst>
                <a:gd name="adj1" fmla="val 49606"/>
                <a:gd name="adj2" fmla="val 11224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199" idx="4"/>
              <a:endCxn id="6933" idx="0"/>
            </p:cNvCxnSpPr>
            <p:nvPr/>
          </p:nvCxnSpPr>
          <p:spPr>
            <a:xfrm rot="5400000">
              <a:off x="12706474" y="10026180"/>
              <a:ext cx="2359763" cy="1329293"/>
            </a:xfrm>
            <a:prstGeom prst="bentConnector3">
              <a:avLst>
                <a:gd name="adj1" fmla="val 8000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199" idx="4"/>
              <a:endCxn id="2427" idx="2"/>
            </p:cNvCxnSpPr>
            <p:nvPr/>
          </p:nvCxnSpPr>
          <p:spPr>
            <a:xfrm rot="5400000">
              <a:off x="12146317" y="10139705"/>
              <a:ext cx="3033445" cy="1775925"/>
            </a:xfrm>
            <a:prstGeom prst="bentConnector4">
              <a:avLst>
                <a:gd name="adj1" fmla="val 75931"/>
                <a:gd name="adj2" fmla="val 1128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endCxn id="6923" idx="7"/>
            </p:cNvCxnSpPr>
            <p:nvPr/>
          </p:nvCxnSpPr>
          <p:spPr>
            <a:xfrm rot="5400000">
              <a:off x="12752849" y="10671850"/>
              <a:ext cx="2953112" cy="645075"/>
            </a:xfrm>
            <a:prstGeom prst="bentConnector3">
              <a:avLst>
                <a:gd name="adj1" fmla="val 7472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199" idx="4"/>
              <a:endCxn id="6922" idx="7"/>
            </p:cNvCxnSpPr>
            <p:nvPr/>
          </p:nvCxnSpPr>
          <p:spPr>
            <a:xfrm rot="5400000">
              <a:off x="12670554" y="11040078"/>
              <a:ext cx="3409581" cy="351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199" idx="4"/>
              <a:endCxn id="6922" idx="5"/>
            </p:cNvCxnSpPr>
            <p:nvPr/>
          </p:nvCxnSpPr>
          <p:spPr>
            <a:xfrm rot="5400000">
              <a:off x="12651462" y="11059170"/>
              <a:ext cx="3447765" cy="351315"/>
            </a:xfrm>
            <a:prstGeom prst="bentConnector3">
              <a:avLst>
                <a:gd name="adj1" fmla="val 1068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1576" idx="2"/>
            </p:cNvCxnSpPr>
            <p:nvPr/>
          </p:nvCxnSpPr>
          <p:spPr>
            <a:xfrm>
              <a:off x="13575075" y="20457240"/>
              <a:ext cx="1812638" cy="794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1576" idx="2"/>
              <a:endCxn id="7163" idx="0"/>
            </p:cNvCxnSpPr>
            <p:nvPr/>
          </p:nvCxnSpPr>
          <p:spPr>
            <a:xfrm rot="10800000">
              <a:off x="13548075" y="20430241"/>
              <a:ext cx="1839638" cy="106439"/>
            </a:xfrm>
            <a:prstGeom prst="bentConnector4">
              <a:avLst>
                <a:gd name="adj1" fmla="val 49266"/>
                <a:gd name="adj2" fmla="val 31477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1576" idx="2"/>
            </p:cNvCxnSpPr>
            <p:nvPr/>
          </p:nvCxnSpPr>
          <p:spPr>
            <a:xfrm rot="16200000" flipH="1">
              <a:off x="14441675" y="19590640"/>
              <a:ext cx="52439" cy="18396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1576" idx="2"/>
            </p:cNvCxnSpPr>
            <p:nvPr/>
          </p:nvCxnSpPr>
          <p:spPr>
            <a:xfrm rot="16200000" flipH="1">
              <a:off x="13886077" y="19035043"/>
              <a:ext cx="2089351" cy="913920"/>
            </a:xfrm>
            <a:prstGeom prst="bentConnector4">
              <a:avLst>
                <a:gd name="adj1" fmla="val -10941"/>
                <a:gd name="adj2" fmla="val 51477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1576" idx="2"/>
              <a:endCxn id="7170" idx="6"/>
            </p:cNvCxnSpPr>
            <p:nvPr/>
          </p:nvCxnSpPr>
          <p:spPr>
            <a:xfrm rot="10800000">
              <a:off x="14500793" y="18474329"/>
              <a:ext cx="886920" cy="20623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1576" idx="2"/>
            </p:cNvCxnSpPr>
            <p:nvPr/>
          </p:nvCxnSpPr>
          <p:spPr>
            <a:xfrm rot="16200000" flipH="1">
              <a:off x="14561074" y="19710040"/>
              <a:ext cx="562232" cy="1091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grpSp>
        <p:nvGrpSpPr>
          <p:cNvPr id="2275" name="organ group - ureter">
            <a:extLst>
              <a:ext uri="{FF2B5EF4-FFF2-40B4-BE49-F238E27FC236}">
                <a16:creationId xmlns:a16="http://schemas.microsoft.com/office/drawing/2014/main" id="{6DB598FF-28A3-ED38-DEF7-8C8D85E58B3F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2276" name="organ - ureter">
              <a:extLst>
                <a:ext uri="{FF2B5EF4-FFF2-40B4-BE49-F238E27FC236}">
                  <a16:creationId xmlns:a16="http://schemas.microsoft.com/office/drawing/2014/main" id="{8583748A-CF91-EE26-2CEE-65E31B49330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77" name="FTU - proximal free ureter">
              <a:extLst>
                <a:ext uri="{FF2B5EF4-FFF2-40B4-BE49-F238E27FC236}">
                  <a16:creationId xmlns:a16="http://schemas.microsoft.com/office/drawing/2014/main" id="{34A0A237-F2AF-6807-0DFC-6181DB44D5B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304" name="FTU - proximal free ureter">
                <a:extLst>
                  <a:ext uri="{FF2B5EF4-FFF2-40B4-BE49-F238E27FC236}">
                    <a16:creationId xmlns:a16="http://schemas.microsoft.com/office/drawing/2014/main" id="{69055188-DC7B-9D9A-C9FD-FA041AA3E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5" name="dock">
                <a:extLst>
                  <a:ext uri="{FF2B5EF4-FFF2-40B4-BE49-F238E27FC236}">
                    <a16:creationId xmlns:a16="http://schemas.microsoft.com/office/drawing/2014/main" id="{274BE686-8F65-4619-4CAB-4E14501B57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9367C5BB-529C-C5F3-4485-7D5B1DDAF0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539FEFAE-487B-E259-BB01-9311A475E1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A51C7350-DCA4-83FF-7D8A-D3D2F15B53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6" name="link">
                <a:extLst>
                  <a:ext uri="{FF2B5EF4-FFF2-40B4-BE49-F238E27FC236}">
                    <a16:creationId xmlns:a16="http://schemas.microsoft.com/office/drawing/2014/main" id="{5B630D75-5E16-4D05-C188-707D0A24AE5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307" name="Star: 5 Points 589">
                  <a:hlinkClick r:id="rId81"/>
                  <a:extLst>
                    <a:ext uri="{FF2B5EF4-FFF2-40B4-BE49-F238E27FC236}">
                      <a16:creationId xmlns:a16="http://schemas.microsoft.com/office/drawing/2014/main" id="{9478FADC-C8DC-9B6E-BE3D-7837C31B55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9" name="Star: 5 Points 590">
                  <a:hlinkClick r:id="rId82"/>
                  <a:extLst>
                    <a:ext uri="{FF2B5EF4-FFF2-40B4-BE49-F238E27FC236}">
                      <a16:creationId xmlns:a16="http://schemas.microsoft.com/office/drawing/2014/main" id="{83632617-969A-CE2A-CEC2-D1536F5AFB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591">
                  <a:hlinkClick r:id="rId83"/>
                  <a:extLst>
                    <a:ext uri="{FF2B5EF4-FFF2-40B4-BE49-F238E27FC236}">
                      <a16:creationId xmlns:a16="http://schemas.microsoft.com/office/drawing/2014/main" id="{115F276A-3760-B93E-F242-BF44EA1F36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8" name="FTU - distal free ureter">
              <a:extLst>
                <a:ext uri="{FF2B5EF4-FFF2-40B4-BE49-F238E27FC236}">
                  <a16:creationId xmlns:a16="http://schemas.microsoft.com/office/drawing/2014/main" id="{8D898154-63AD-2FB5-FC70-55F9B0A8459C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292" name="FTU - distal free ureter">
                <a:extLst>
                  <a:ext uri="{FF2B5EF4-FFF2-40B4-BE49-F238E27FC236}">
                    <a16:creationId xmlns:a16="http://schemas.microsoft.com/office/drawing/2014/main" id="{77733A20-966A-EA2E-2B52-7D459B2F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3" name="dock">
                <a:extLst>
                  <a:ext uri="{FF2B5EF4-FFF2-40B4-BE49-F238E27FC236}">
                    <a16:creationId xmlns:a16="http://schemas.microsoft.com/office/drawing/2014/main" id="{84064C8B-78C0-3FA0-6F03-D30AAEE156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E635BC31-569E-2F0B-AA2A-A76D79291E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52B2C2F3-1883-9A6F-0C28-A57DF90D7A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0CCD10B0-3C08-E569-7064-E38F5ABC9B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4" name="link">
                <a:extLst>
                  <a:ext uri="{FF2B5EF4-FFF2-40B4-BE49-F238E27FC236}">
                    <a16:creationId xmlns:a16="http://schemas.microsoft.com/office/drawing/2014/main" id="{AD9D06FA-79B0-6C5A-F882-E7BC9D2AEA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295" name="Star: 5 Points 577">
                  <a:hlinkClick r:id="rId81"/>
                  <a:extLst>
                    <a:ext uri="{FF2B5EF4-FFF2-40B4-BE49-F238E27FC236}">
                      <a16:creationId xmlns:a16="http://schemas.microsoft.com/office/drawing/2014/main" id="{BFF443CA-46C1-B5CD-49DB-43845058C1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7" name="Star: 5 Points 578">
                  <a:hlinkClick r:id="rId82"/>
                  <a:extLst>
                    <a:ext uri="{FF2B5EF4-FFF2-40B4-BE49-F238E27FC236}">
                      <a16:creationId xmlns:a16="http://schemas.microsoft.com/office/drawing/2014/main" id="{504562C5-37C6-6791-4F3A-A53521FB7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579">
                  <a:hlinkClick r:id="rId83"/>
                  <a:extLst>
                    <a:ext uri="{FF2B5EF4-FFF2-40B4-BE49-F238E27FC236}">
                      <a16:creationId xmlns:a16="http://schemas.microsoft.com/office/drawing/2014/main" id="{6546FE7A-30EC-00CA-E258-069F1E2D1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9" name="FTU - intravesical ureter">
              <a:extLst>
                <a:ext uri="{FF2B5EF4-FFF2-40B4-BE49-F238E27FC236}">
                  <a16:creationId xmlns:a16="http://schemas.microsoft.com/office/drawing/2014/main" id="{35A5D1BD-93FA-CB03-1ED6-29035449EF0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280" name="FTU - intravesical ureter">
                <a:extLst>
                  <a:ext uri="{FF2B5EF4-FFF2-40B4-BE49-F238E27FC236}">
                    <a16:creationId xmlns:a16="http://schemas.microsoft.com/office/drawing/2014/main" id="{E5603285-8F63-1169-4B83-86D09E77D5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1" name="dock">
                <a:extLst>
                  <a:ext uri="{FF2B5EF4-FFF2-40B4-BE49-F238E27FC236}">
                    <a16:creationId xmlns:a16="http://schemas.microsoft.com/office/drawing/2014/main" id="{27E3AE8C-4676-BB46-2A26-2CE8D75CC0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8A49063D-0B87-B8A7-B3CB-9FD07E842E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F3560268-E95E-A318-7394-EB3BDF780D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C1D67BB8-340E-D3B3-8441-044A9F4FC0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2" name="link">
                <a:extLst>
                  <a:ext uri="{FF2B5EF4-FFF2-40B4-BE49-F238E27FC236}">
                    <a16:creationId xmlns:a16="http://schemas.microsoft.com/office/drawing/2014/main" id="{7C0FDBD6-E408-D3BB-5D46-F8D48357DA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283" name="Star: 5 Points 565">
                  <a:hlinkClick r:id="rId81"/>
                  <a:extLst>
                    <a:ext uri="{FF2B5EF4-FFF2-40B4-BE49-F238E27FC236}">
                      <a16:creationId xmlns:a16="http://schemas.microsoft.com/office/drawing/2014/main" id="{482530B8-C575-C417-50A3-B7F636B34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5" name="Star: 5 Points 566">
                  <a:hlinkClick r:id="rId82"/>
                  <a:extLst>
                    <a:ext uri="{FF2B5EF4-FFF2-40B4-BE49-F238E27FC236}">
                      <a16:creationId xmlns:a16="http://schemas.microsoft.com/office/drawing/2014/main" id="{C28F6BA9-5C33-3D71-DBFA-8B4C8E0AB9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567">
                  <a:hlinkClick r:id="rId83"/>
                  <a:extLst>
                    <a:ext uri="{FF2B5EF4-FFF2-40B4-BE49-F238E27FC236}">
                      <a16:creationId xmlns:a16="http://schemas.microsoft.com/office/drawing/2014/main" id="{DE6837AC-8DFC-A58B-6032-4E55774D92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16" name="organ group - bladder">
            <a:extLst>
              <a:ext uri="{FF2B5EF4-FFF2-40B4-BE49-F238E27FC236}">
                <a16:creationId xmlns:a16="http://schemas.microsoft.com/office/drawing/2014/main" id="{A5660B25-49A3-49CC-6B2A-F7243ABDCDE6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2317" name="organ - bladder">
              <a:extLst>
                <a:ext uri="{FF2B5EF4-FFF2-40B4-BE49-F238E27FC236}">
                  <a16:creationId xmlns:a16="http://schemas.microsoft.com/office/drawing/2014/main" id="{712BA09A-C34A-C033-DA4F-CA027D7DB433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8" name="FTU - bladder dome/fundus">
              <a:extLst>
                <a:ext uri="{FF2B5EF4-FFF2-40B4-BE49-F238E27FC236}">
                  <a16:creationId xmlns:a16="http://schemas.microsoft.com/office/drawing/2014/main" id="{CFE71890-C844-F213-618D-0B5AE4951FF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333" name="FTU - bladder dome/fundus">
                <a:extLst>
                  <a:ext uri="{FF2B5EF4-FFF2-40B4-BE49-F238E27FC236}">
                    <a16:creationId xmlns:a16="http://schemas.microsoft.com/office/drawing/2014/main" id="{7849EB13-8340-C1CF-5AEB-027C3AB49E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6" name="dock">
                <a:extLst>
                  <a:ext uri="{FF2B5EF4-FFF2-40B4-BE49-F238E27FC236}">
                    <a16:creationId xmlns:a16="http://schemas.microsoft.com/office/drawing/2014/main" id="{E77CCAD8-1DFD-1625-F816-A3951173172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41" name="Text Box 3086">
                  <a:extLst>
                    <a:ext uri="{FF2B5EF4-FFF2-40B4-BE49-F238E27FC236}">
                      <a16:creationId xmlns:a16="http://schemas.microsoft.com/office/drawing/2014/main" id="{17C6A7F8-9F0B-CA0A-7A9D-DE775A1841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2" name="Text Box 3086">
                  <a:extLst>
                    <a:ext uri="{FF2B5EF4-FFF2-40B4-BE49-F238E27FC236}">
                      <a16:creationId xmlns:a16="http://schemas.microsoft.com/office/drawing/2014/main" id="{8D40F595-545A-8688-4786-628224D752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3" name="Text Box 3086">
                  <a:extLst>
                    <a:ext uri="{FF2B5EF4-FFF2-40B4-BE49-F238E27FC236}">
                      <a16:creationId xmlns:a16="http://schemas.microsoft.com/office/drawing/2014/main" id="{DC314687-7774-2217-FE79-1491B9C3D1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7" name="link">
                <a:extLst>
                  <a:ext uri="{FF2B5EF4-FFF2-40B4-BE49-F238E27FC236}">
                    <a16:creationId xmlns:a16="http://schemas.microsoft.com/office/drawing/2014/main" id="{916543B3-970F-342D-43C6-3AE05D28DA0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38" name="Star: 5 Points 552">
                  <a:hlinkClick r:id="rId84"/>
                  <a:extLst>
                    <a:ext uri="{FF2B5EF4-FFF2-40B4-BE49-F238E27FC236}">
                      <a16:creationId xmlns:a16="http://schemas.microsoft.com/office/drawing/2014/main" id="{58AF95D7-89A6-5D1B-5990-95DE6EB74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9" name="Star: 5 Points 553">
                  <a:hlinkClick r:id="rId85"/>
                  <a:extLst>
                    <a:ext uri="{FF2B5EF4-FFF2-40B4-BE49-F238E27FC236}">
                      <a16:creationId xmlns:a16="http://schemas.microsoft.com/office/drawing/2014/main" id="{94FE4FB7-AD6A-B4ED-70E6-4F8AB4C04D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0" name="Star: 5 Points 554">
                  <a:hlinkClick r:id="rId83"/>
                  <a:extLst>
                    <a:ext uri="{FF2B5EF4-FFF2-40B4-BE49-F238E27FC236}">
                      <a16:creationId xmlns:a16="http://schemas.microsoft.com/office/drawing/2014/main" id="{EF1741F1-8CD8-4524-231C-88F3D7767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9" name="FTU - bladder neck (trigone)">
              <a:extLst>
                <a:ext uri="{FF2B5EF4-FFF2-40B4-BE49-F238E27FC236}">
                  <a16:creationId xmlns:a16="http://schemas.microsoft.com/office/drawing/2014/main" id="{C0BCB0D5-9184-0B07-2555-950B21AD3C1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321" name="FTU - bladder neck (trigone)">
                <a:extLst>
                  <a:ext uri="{FF2B5EF4-FFF2-40B4-BE49-F238E27FC236}">
                    <a16:creationId xmlns:a16="http://schemas.microsoft.com/office/drawing/2014/main" id="{0061CF73-77E3-30AC-F7D6-135879799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4" name="dock">
                <a:extLst>
                  <a:ext uri="{FF2B5EF4-FFF2-40B4-BE49-F238E27FC236}">
                    <a16:creationId xmlns:a16="http://schemas.microsoft.com/office/drawing/2014/main" id="{0F2B5076-AA48-FE4F-028D-456E1FE293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29" name="Text Box 3086">
                  <a:extLst>
                    <a:ext uri="{FF2B5EF4-FFF2-40B4-BE49-F238E27FC236}">
                      <a16:creationId xmlns:a16="http://schemas.microsoft.com/office/drawing/2014/main" id="{37F66BD8-EDB4-C441-E762-EC3A1B1FBE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0" name="Text Box 3086">
                  <a:extLst>
                    <a:ext uri="{FF2B5EF4-FFF2-40B4-BE49-F238E27FC236}">
                      <a16:creationId xmlns:a16="http://schemas.microsoft.com/office/drawing/2014/main" id="{4A27DEEB-5880-24E5-5710-83F073992C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1" name="Text Box 3086">
                  <a:extLst>
                    <a:ext uri="{FF2B5EF4-FFF2-40B4-BE49-F238E27FC236}">
                      <a16:creationId xmlns:a16="http://schemas.microsoft.com/office/drawing/2014/main" id="{08AC6D99-CF06-E707-B3C3-F685218EA1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5" name="link">
                <a:extLst>
                  <a:ext uri="{FF2B5EF4-FFF2-40B4-BE49-F238E27FC236}">
                    <a16:creationId xmlns:a16="http://schemas.microsoft.com/office/drawing/2014/main" id="{C275529A-844E-F58E-EE98-5E04144DA36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26" name="Star: 5 Points 543">
                  <a:hlinkClick r:id="rId84"/>
                  <a:extLst>
                    <a:ext uri="{FF2B5EF4-FFF2-40B4-BE49-F238E27FC236}">
                      <a16:creationId xmlns:a16="http://schemas.microsoft.com/office/drawing/2014/main" id="{C9466B40-4984-917E-215F-9111B0C7F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7" name="Star: 5 Points 544">
                  <a:hlinkClick r:id="rId85"/>
                  <a:extLst>
                    <a:ext uri="{FF2B5EF4-FFF2-40B4-BE49-F238E27FC236}">
                      <a16:creationId xmlns:a16="http://schemas.microsoft.com/office/drawing/2014/main" id="{C7026927-0EED-8D97-3DA7-FF4E405BE0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8" name="Star: 5 Points 545">
                  <a:hlinkClick r:id="rId83"/>
                  <a:extLst>
                    <a:ext uri="{FF2B5EF4-FFF2-40B4-BE49-F238E27FC236}">
                      <a16:creationId xmlns:a16="http://schemas.microsoft.com/office/drawing/2014/main" id="{550A1E4F-DAA9-CEA6-E0EA-DE7293BFD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45" name="organ group - urethra">
            <a:extLst>
              <a:ext uri="{FF2B5EF4-FFF2-40B4-BE49-F238E27FC236}">
                <a16:creationId xmlns:a16="http://schemas.microsoft.com/office/drawing/2014/main" id="{B30F9C0D-B9F3-CC55-AB93-DA183B4AC629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2348" name="organ - urethra">
              <a:extLst>
                <a:ext uri="{FF2B5EF4-FFF2-40B4-BE49-F238E27FC236}">
                  <a16:creationId xmlns:a16="http://schemas.microsoft.com/office/drawing/2014/main" id="{D4A51437-76A8-9770-B97F-B16062161E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9" name="FTU - sphinctered urethra">
              <a:extLst>
                <a:ext uri="{FF2B5EF4-FFF2-40B4-BE49-F238E27FC236}">
                  <a16:creationId xmlns:a16="http://schemas.microsoft.com/office/drawing/2014/main" id="{5811EDDA-A901-F128-FFFA-4438DF19270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350" name="FTU - sphinctered urethra">
                <a:extLst>
                  <a:ext uri="{FF2B5EF4-FFF2-40B4-BE49-F238E27FC236}">
                    <a16:creationId xmlns:a16="http://schemas.microsoft.com/office/drawing/2014/main" id="{2A80CFCB-A39B-2CF4-DE3D-7207BFCF9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1" name="dock">
                <a:extLst>
                  <a:ext uri="{FF2B5EF4-FFF2-40B4-BE49-F238E27FC236}">
                    <a16:creationId xmlns:a16="http://schemas.microsoft.com/office/drawing/2014/main" id="{15DF5F29-3B79-03E6-F368-D1DF4885A7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357" name="Text Box 3086">
                  <a:extLst>
                    <a:ext uri="{FF2B5EF4-FFF2-40B4-BE49-F238E27FC236}">
                      <a16:creationId xmlns:a16="http://schemas.microsoft.com/office/drawing/2014/main" id="{2E5EDF73-B89E-B9AB-399C-4DE183D8C4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72600A4B-0B92-F5C6-7580-70ACE90B0D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EF7348D1-FD70-8F07-163F-71273F4CC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2" name="link">
                <a:extLst>
                  <a:ext uri="{FF2B5EF4-FFF2-40B4-BE49-F238E27FC236}">
                    <a16:creationId xmlns:a16="http://schemas.microsoft.com/office/drawing/2014/main" id="{B5232701-0498-9905-DA13-85EBA95FCE7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353" name="Star: 5 Points 530">
                  <a:hlinkClick r:id="rId86"/>
                  <a:extLst>
                    <a:ext uri="{FF2B5EF4-FFF2-40B4-BE49-F238E27FC236}">
                      <a16:creationId xmlns:a16="http://schemas.microsoft.com/office/drawing/2014/main" id="{E46D3ACD-3E24-88E3-D951-5851EF23B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531">
                  <a:hlinkClick r:id="rId87"/>
                  <a:extLst>
                    <a:ext uri="{FF2B5EF4-FFF2-40B4-BE49-F238E27FC236}">
                      <a16:creationId xmlns:a16="http://schemas.microsoft.com/office/drawing/2014/main" id="{930C0A1B-8F25-DDB3-F0DD-517D5CA954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5" name="Star: 5 Points 532">
                  <a:hlinkClick r:id="rId83"/>
                  <a:extLst>
                    <a:ext uri="{FF2B5EF4-FFF2-40B4-BE49-F238E27FC236}">
                      <a16:creationId xmlns:a16="http://schemas.microsoft.com/office/drawing/2014/main" id="{378A6F2A-B0E5-1C8E-2F30-E0B7FBD29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62" name="organ - kidney">
            <a:extLst>
              <a:ext uri="{FF2B5EF4-FFF2-40B4-BE49-F238E27FC236}">
                <a16:creationId xmlns:a16="http://schemas.microsoft.com/office/drawing/2014/main" id="{50B97AAD-3CE2-EECC-34F6-17AC8F46EE48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2363" name="organ - kidney">
              <a:extLst>
                <a:ext uri="{FF2B5EF4-FFF2-40B4-BE49-F238E27FC236}">
                  <a16:creationId xmlns:a16="http://schemas.microsoft.com/office/drawing/2014/main" id="{1C50FB47-C47C-6D7E-6006-795E934591DD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64" name="FTU - visceral bowman capsule">
              <a:extLst>
                <a:ext uri="{FF2B5EF4-FFF2-40B4-BE49-F238E27FC236}">
                  <a16:creationId xmlns:a16="http://schemas.microsoft.com/office/drawing/2014/main" id="{312216E7-3A85-0017-62EC-0252D92279B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3113" name="FTU - visceral bowman capsule">
                <a:extLst>
                  <a:ext uri="{FF2B5EF4-FFF2-40B4-BE49-F238E27FC236}">
                    <a16:creationId xmlns:a16="http://schemas.microsoft.com/office/drawing/2014/main" id="{23F1FE3E-C14C-6C04-1BC3-EACB2244F08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14" name="dock">
                <a:extLst>
                  <a:ext uri="{FF2B5EF4-FFF2-40B4-BE49-F238E27FC236}">
                    <a16:creationId xmlns:a16="http://schemas.microsoft.com/office/drawing/2014/main" id="{81550C9E-D333-9F94-4564-7D50F73F417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9D3BA842-943C-0190-963D-5FAFF00CA17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47389E9E-C453-2601-8F88-B41FFDDA0D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1" name="Text Box 3086">
                  <a:extLst>
                    <a:ext uri="{FF2B5EF4-FFF2-40B4-BE49-F238E27FC236}">
                      <a16:creationId xmlns:a16="http://schemas.microsoft.com/office/drawing/2014/main" id="{C408BBD3-7A35-A4DE-DCE1-E1D98A9D70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5" name="link">
                <a:extLst>
                  <a:ext uri="{FF2B5EF4-FFF2-40B4-BE49-F238E27FC236}">
                    <a16:creationId xmlns:a16="http://schemas.microsoft.com/office/drawing/2014/main" id="{9AF7FF87-B690-EA74-BEFB-0239886C1A17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6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86385262-F235-1056-8320-C4B9DA0AD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7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1F0124A7-D3F8-18C9-C73F-52574C717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8" name="Star: 5 Points 803">
                  <a:hlinkClick r:id="rId83"/>
                  <a:extLst>
                    <a:ext uri="{FF2B5EF4-FFF2-40B4-BE49-F238E27FC236}">
                      <a16:creationId xmlns:a16="http://schemas.microsoft.com/office/drawing/2014/main" id="{911E5450-90F6-7BC5-972A-611E60AEB9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5" name="FTU - parietal Bowman capsule">
              <a:extLst>
                <a:ext uri="{FF2B5EF4-FFF2-40B4-BE49-F238E27FC236}">
                  <a16:creationId xmlns:a16="http://schemas.microsoft.com/office/drawing/2014/main" id="{70068C7A-A68B-F78C-303F-A6C3D6A0418F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3093" name="FTU - parietal Bowman capsule">
                <a:extLst>
                  <a:ext uri="{FF2B5EF4-FFF2-40B4-BE49-F238E27FC236}">
                    <a16:creationId xmlns:a16="http://schemas.microsoft.com/office/drawing/2014/main" id="{D57EA9BF-9841-059F-5A12-955D8D60C5F5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94" name="dock">
                <a:extLst>
                  <a:ext uri="{FF2B5EF4-FFF2-40B4-BE49-F238E27FC236}">
                    <a16:creationId xmlns:a16="http://schemas.microsoft.com/office/drawing/2014/main" id="{A449961C-5FB7-580B-3562-F33D8BD0FE90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0" name="Text Box 3086">
                  <a:extLst>
                    <a:ext uri="{FF2B5EF4-FFF2-40B4-BE49-F238E27FC236}">
                      <a16:creationId xmlns:a16="http://schemas.microsoft.com/office/drawing/2014/main" id="{6E4DEF23-DFA1-1C6A-797D-6FF3171ACB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1" name="Text Box 3086">
                  <a:extLst>
                    <a:ext uri="{FF2B5EF4-FFF2-40B4-BE49-F238E27FC236}">
                      <a16:creationId xmlns:a16="http://schemas.microsoft.com/office/drawing/2014/main" id="{8FC4381E-B558-FEE4-63C0-004D0EEE08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2" name="Text Box 3086">
                  <a:extLst>
                    <a:ext uri="{FF2B5EF4-FFF2-40B4-BE49-F238E27FC236}">
                      <a16:creationId xmlns:a16="http://schemas.microsoft.com/office/drawing/2014/main" id="{63FD7D77-00F2-3FE5-21D8-1579A89AFB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5" name="link">
                <a:extLst>
                  <a:ext uri="{FF2B5EF4-FFF2-40B4-BE49-F238E27FC236}">
                    <a16:creationId xmlns:a16="http://schemas.microsoft.com/office/drawing/2014/main" id="{902BC09C-A509-1AFF-F863-188B84BC2B7D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3096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D67F57F2-5480-72A5-628D-619571924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7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98FA724C-3DE0-A77A-FA4B-4BF541890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8" name="Star: 5 Points 791">
                  <a:hlinkClick r:id="rId83"/>
                  <a:extLst>
                    <a:ext uri="{FF2B5EF4-FFF2-40B4-BE49-F238E27FC236}">
                      <a16:creationId xmlns:a16="http://schemas.microsoft.com/office/drawing/2014/main" id="{F8D921CB-639E-8944-0440-661A83EC39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6" name="FTU - proximal convoluted tubule">
              <a:extLst>
                <a:ext uri="{FF2B5EF4-FFF2-40B4-BE49-F238E27FC236}">
                  <a16:creationId xmlns:a16="http://schemas.microsoft.com/office/drawing/2014/main" id="{9AAA6192-1CE9-8E39-53CE-595F79905071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3084" name="FTU - proximal convoluted tubule">
                <a:extLst>
                  <a:ext uri="{FF2B5EF4-FFF2-40B4-BE49-F238E27FC236}">
                    <a16:creationId xmlns:a16="http://schemas.microsoft.com/office/drawing/2014/main" id="{C7BECC89-AA9C-D026-0CA2-B1A48BC4828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85" name="dock">
                <a:extLst>
                  <a:ext uri="{FF2B5EF4-FFF2-40B4-BE49-F238E27FC236}">
                    <a16:creationId xmlns:a16="http://schemas.microsoft.com/office/drawing/2014/main" id="{0ED9721B-FD9B-D6CD-2BC6-9F00D35C4A48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3090" name="Text Box 3086">
                  <a:extLst>
                    <a:ext uri="{FF2B5EF4-FFF2-40B4-BE49-F238E27FC236}">
                      <a16:creationId xmlns:a16="http://schemas.microsoft.com/office/drawing/2014/main" id="{591E94F3-AA99-85BF-3806-3BF3A8F3CF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FE631D7A-7E17-7B06-B056-1D8D0F417E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0D38EA19-2C94-3635-AD5A-0F0A47342B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6" name="link">
                <a:extLst>
                  <a:ext uri="{FF2B5EF4-FFF2-40B4-BE49-F238E27FC236}">
                    <a16:creationId xmlns:a16="http://schemas.microsoft.com/office/drawing/2014/main" id="{E974F654-4AC2-1989-ABE7-9394B521A06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3087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EB966B81-9F42-047E-D7A0-6F0DB052A7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8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150065DB-2A83-7AE3-E586-A2CE44F9D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779">
                  <a:hlinkClick r:id="rId83"/>
                  <a:extLst>
                    <a:ext uri="{FF2B5EF4-FFF2-40B4-BE49-F238E27FC236}">
                      <a16:creationId xmlns:a16="http://schemas.microsoft.com/office/drawing/2014/main" id="{566297BE-0CAA-4E9D-D1FD-5575985B00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7" name="FTU - proximal straight tubule">
              <a:extLst>
                <a:ext uri="{FF2B5EF4-FFF2-40B4-BE49-F238E27FC236}">
                  <a16:creationId xmlns:a16="http://schemas.microsoft.com/office/drawing/2014/main" id="{4620D729-BDE7-3F18-7F00-10E162092D8B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3068" name="FTU - proximal straight tubule">
                <a:extLst>
                  <a:ext uri="{FF2B5EF4-FFF2-40B4-BE49-F238E27FC236}">
                    <a16:creationId xmlns:a16="http://schemas.microsoft.com/office/drawing/2014/main" id="{76550423-953A-D42C-C8B4-1C29A4C8B04E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A53557D6-E769-65C6-08A0-A3246D20ECD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3081" name="Text Box 3086">
                  <a:extLst>
                    <a:ext uri="{FF2B5EF4-FFF2-40B4-BE49-F238E27FC236}">
                      <a16:creationId xmlns:a16="http://schemas.microsoft.com/office/drawing/2014/main" id="{83269D64-33F7-4B7A-9963-213024E0C9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71A19806-F279-4E06-8582-A1B784D32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875B913-3AE3-4067-AAFF-3666FDC57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28909F0-43B1-E9F5-EA4B-A5B341606F2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3071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80E1EA3F-8BAA-E6AE-7659-FF9BDDD7D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3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F95DE243-D5FF-8A2C-0AD2-080B1ED70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5" name="Star: 5 Points 767">
                  <a:hlinkClick r:id="rId83"/>
                  <a:extLst>
                    <a:ext uri="{FF2B5EF4-FFF2-40B4-BE49-F238E27FC236}">
                      <a16:creationId xmlns:a16="http://schemas.microsoft.com/office/drawing/2014/main" id="{9E4642FD-83F1-B04D-2EC5-F4B2E21E85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9" name="FTU - descending thin limb">
              <a:extLst>
                <a:ext uri="{FF2B5EF4-FFF2-40B4-BE49-F238E27FC236}">
                  <a16:creationId xmlns:a16="http://schemas.microsoft.com/office/drawing/2014/main" id="{628E8C36-A87B-F811-A030-6484634D0AAF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3057" name="FTU - descending thin limb">
                <a:extLst>
                  <a:ext uri="{FF2B5EF4-FFF2-40B4-BE49-F238E27FC236}">
                    <a16:creationId xmlns:a16="http://schemas.microsoft.com/office/drawing/2014/main" id="{FAB7F2DD-90EA-BA7A-6102-AFF0F10A3F2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69E53112-E4C9-89BE-7565-151054BD77B2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9CC3607-508E-54AB-E924-F28F91BBA3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95FFC2E7-CDB6-CECA-2ACE-567E2F3EE4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0AFCD9B-6592-AEC2-006D-EDE92153D7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DD66EAAE-DF53-28D6-17B2-D5ABAD85BE22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306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2A88C840-113E-3D56-D1CE-213A82ECA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B42D50DA-F198-5117-CA0F-6412AC01E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755">
                  <a:hlinkClick r:id="rId83"/>
                  <a:extLst>
                    <a:ext uri="{FF2B5EF4-FFF2-40B4-BE49-F238E27FC236}">
                      <a16:creationId xmlns:a16="http://schemas.microsoft.com/office/drawing/2014/main" id="{04890E1C-6195-402B-B007-8B149ADCE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2" name="FTU - ascending thin limb">
              <a:extLst>
                <a:ext uri="{FF2B5EF4-FFF2-40B4-BE49-F238E27FC236}">
                  <a16:creationId xmlns:a16="http://schemas.microsoft.com/office/drawing/2014/main" id="{539E026E-8004-9280-F57A-E78AFFBE5E82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3032" name="FTU - ascending thin limb">
                <a:extLst>
                  <a:ext uri="{FF2B5EF4-FFF2-40B4-BE49-F238E27FC236}">
                    <a16:creationId xmlns:a16="http://schemas.microsoft.com/office/drawing/2014/main" id="{A8553295-F068-CD0A-9763-6BCE9C4B33D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3" name="dock">
                <a:extLst>
                  <a:ext uri="{FF2B5EF4-FFF2-40B4-BE49-F238E27FC236}">
                    <a16:creationId xmlns:a16="http://schemas.microsoft.com/office/drawing/2014/main" id="{7323AC21-D531-353E-1EF1-4286AF988ED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3038" name="Text Box 3086">
                  <a:extLst>
                    <a:ext uri="{FF2B5EF4-FFF2-40B4-BE49-F238E27FC236}">
                      <a16:creationId xmlns:a16="http://schemas.microsoft.com/office/drawing/2014/main" id="{29472936-88C4-9EC5-A001-D9F8BA40C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9" name="Text Box 3086">
                  <a:extLst>
                    <a:ext uri="{FF2B5EF4-FFF2-40B4-BE49-F238E27FC236}">
                      <a16:creationId xmlns:a16="http://schemas.microsoft.com/office/drawing/2014/main" id="{EFDEFD59-C3D0-46C3-81AC-8277EF433B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1167DCA6-953D-6C46-2887-A0E5B29F29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4" name="link">
                <a:extLst>
                  <a:ext uri="{FF2B5EF4-FFF2-40B4-BE49-F238E27FC236}">
                    <a16:creationId xmlns:a16="http://schemas.microsoft.com/office/drawing/2014/main" id="{B1ED0ACA-4EA8-F5C3-0B4D-E589913F66F1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3035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2039615A-7E7F-A590-B593-DF37E328A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92AA834F-0FD5-58CD-BB52-DF5ED4BF2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7" name="Star: 5 Points 741">
                  <a:hlinkClick r:id="rId83"/>
                  <a:extLst>
                    <a:ext uri="{FF2B5EF4-FFF2-40B4-BE49-F238E27FC236}">
                      <a16:creationId xmlns:a16="http://schemas.microsoft.com/office/drawing/2014/main" id="{925F2C45-FBD3-636F-8BFB-03A2346C45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3" name="FTU - distal straight tubule">
              <a:extLst>
                <a:ext uri="{FF2B5EF4-FFF2-40B4-BE49-F238E27FC236}">
                  <a16:creationId xmlns:a16="http://schemas.microsoft.com/office/drawing/2014/main" id="{EFD7E574-526A-8DB0-07AE-7F0BBC1AC46B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3023" name="FTU - distal straight tubule">
                <a:extLst>
                  <a:ext uri="{FF2B5EF4-FFF2-40B4-BE49-F238E27FC236}">
                    <a16:creationId xmlns:a16="http://schemas.microsoft.com/office/drawing/2014/main" id="{7E36AB9B-0F03-5025-34F6-30F31596A224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4" name="dock">
                <a:extLst>
                  <a:ext uri="{FF2B5EF4-FFF2-40B4-BE49-F238E27FC236}">
                    <a16:creationId xmlns:a16="http://schemas.microsoft.com/office/drawing/2014/main" id="{05A33EB5-799E-2CB5-1663-0B52FD9D935C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3029" name="Text Box 3086">
                  <a:extLst>
                    <a:ext uri="{FF2B5EF4-FFF2-40B4-BE49-F238E27FC236}">
                      <a16:creationId xmlns:a16="http://schemas.microsoft.com/office/drawing/2014/main" id="{19A49575-28B6-734A-C7DB-1A16D615CF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0" name="Text Box 3086">
                  <a:extLst>
                    <a:ext uri="{FF2B5EF4-FFF2-40B4-BE49-F238E27FC236}">
                      <a16:creationId xmlns:a16="http://schemas.microsoft.com/office/drawing/2014/main" id="{D236FDFA-7A39-4E46-2A0A-F9711DA46C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0C101905-6D97-D23B-D529-2EB1530EC7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5" name="link">
                <a:extLst>
                  <a:ext uri="{FF2B5EF4-FFF2-40B4-BE49-F238E27FC236}">
                    <a16:creationId xmlns:a16="http://schemas.microsoft.com/office/drawing/2014/main" id="{AF1A171F-3FBC-67BF-2EE2-334618F21D28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3026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D41A5345-F7E3-8C80-0532-1808F7A57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103F46F7-13DE-DAD3-874A-01C765217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8" name="Star: 5 Points 729">
                  <a:hlinkClick r:id="rId83"/>
                  <a:extLst>
                    <a:ext uri="{FF2B5EF4-FFF2-40B4-BE49-F238E27FC236}">
                      <a16:creationId xmlns:a16="http://schemas.microsoft.com/office/drawing/2014/main" id="{3F1F8E91-BA49-7D51-258C-292D842307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4" name="FTU - final thick ascending limb">
              <a:extLst>
                <a:ext uri="{FF2B5EF4-FFF2-40B4-BE49-F238E27FC236}">
                  <a16:creationId xmlns:a16="http://schemas.microsoft.com/office/drawing/2014/main" id="{1B034BD4-8933-0E38-95E2-D6420A08B81B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3014" name="FTU - final thick ascending limb">
                <a:extLst>
                  <a:ext uri="{FF2B5EF4-FFF2-40B4-BE49-F238E27FC236}">
                    <a16:creationId xmlns:a16="http://schemas.microsoft.com/office/drawing/2014/main" id="{099855E0-C3B4-A42D-E024-E5D2872D12E1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5" name="dock">
                <a:extLst>
                  <a:ext uri="{FF2B5EF4-FFF2-40B4-BE49-F238E27FC236}">
                    <a16:creationId xmlns:a16="http://schemas.microsoft.com/office/drawing/2014/main" id="{04BAB841-CC36-7DE3-42F8-F999E6CB88CD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3020" name="Text Box 3086">
                  <a:extLst>
                    <a:ext uri="{FF2B5EF4-FFF2-40B4-BE49-F238E27FC236}">
                      <a16:creationId xmlns:a16="http://schemas.microsoft.com/office/drawing/2014/main" id="{87DE1D73-9E97-B988-BA44-4A9B9AD3E5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1" name="Text Box 3086">
                  <a:extLst>
                    <a:ext uri="{FF2B5EF4-FFF2-40B4-BE49-F238E27FC236}">
                      <a16:creationId xmlns:a16="http://schemas.microsoft.com/office/drawing/2014/main" id="{6C2F4514-FA0A-621C-FA23-A56442CA5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1772C4B7-E86B-77E9-B86D-07E7BF68EE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B729F6DE-65B1-3E61-3243-B8B827277771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3017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8E57A134-8100-15A1-56A2-EB843B63D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ACA66FAF-61C2-B086-DF5F-2F16828E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717">
                  <a:hlinkClick r:id="rId83"/>
                  <a:extLst>
                    <a:ext uri="{FF2B5EF4-FFF2-40B4-BE49-F238E27FC236}">
                      <a16:creationId xmlns:a16="http://schemas.microsoft.com/office/drawing/2014/main" id="{E0B8EF51-B9D1-1896-7356-248308C61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5" name="FTU - distal convoluted tubule">
              <a:extLst>
                <a:ext uri="{FF2B5EF4-FFF2-40B4-BE49-F238E27FC236}">
                  <a16:creationId xmlns:a16="http://schemas.microsoft.com/office/drawing/2014/main" id="{6B10254E-AEFD-4F9F-478B-4D300EF678DC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3005" name="FTU - distal convoluted tubule">
                <a:extLst>
                  <a:ext uri="{FF2B5EF4-FFF2-40B4-BE49-F238E27FC236}">
                    <a16:creationId xmlns:a16="http://schemas.microsoft.com/office/drawing/2014/main" id="{806BA007-6978-248B-3B98-022B46537F3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6" name="dock">
                <a:extLst>
                  <a:ext uri="{FF2B5EF4-FFF2-40B4-BE49-F238E27FC236}">
                    <a16:creationId xmlns:a16="http://schemas.microsoft.com/office/drawing/2014/main" id="{9F8EF1DC-9AAB-9639-B308-F98B3959F32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3011" name="Text Box 3086">
                  <a:extLst>
                    <a:ext uri="{FF2B5EF4-FFF2-40B4-BE49-F238E27FC236}">
                      <a16:creationId xmlns:a16="http://schemas.microsoft.com/office/drawing/2014/main" id="{96BB0B8D-1044-7021-CB1E-F69CF37F86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" name="Text Box 3086">
                  <a:extLst>
                    <a:ext uri="{FF2B5EF4-FFF2-40B4-BE49-F238E27FC236}">
                      <a16:creationId xmlns:a16="http://schemas.microsoft.com/office/drawing/2014/main" id="{3B6A7BD3-6FCB-281F-56BE-CC42913A10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F3C634DD-31B9-8F80-76DD-621E9FD19E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7" name="link">
                <a:extLst>
                  <a:ext uri="{FF2B5EF4-FFF2-40B4-BE49-F238E27FC236}">
                    <a16:creationId xmlns:a16="http://schemas.microsoft.com/office/drawing/2014/main" id="{1F4BA0B4-5ABD-9A60-B99B-1BA6CDC4833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3008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F6AEB936-AD39-775F-442A-48BB1463B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9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57AE9C62-21B2-1862-48DF-0CAF2FE68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705">
                  <a:hlinkClick r:id="rId83"/>
                  <a:extLst>
                    <a:ext uri="{FF2B5EF4-FFF2-40B4-BE49-F238E27FC236}">
                      <a16:creationId xmlns:a16="http://schemas.microsoft.com/office/drawing/2014/main" id="{FE47091E-F401-BBD1-4C33-7DB2EB9B6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6" name="FTU - connecting tubule">
              <a:extLst>
                <a:ext uri="{FF2B5EF4-FFF2-40B4-BE49-F238E27FC236}">
                  <a16:creationId xmlns:a16="http://schemas.microsoft.com/office/drawing/2014/main" id="{FE8DEC79-B425-9DF8-0F09-5E4FC26F2D9D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983" name="FTU - connecting tubule">
                <a:extLst>
                  <a:ext uri="{FF2B5EF4-FFF2-40B4-BE49-F238E27FC236}">
                    <a16:creationId xmlns:a16="http://schemas.microsoft.com/office/drawing/2014/main" id="{12AD4816-86AE-6DFB-CF03-885AED8E552E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4" name="dock">
                <a:extLst>
                  <a:ext uri="{FF2B5EF4-FFF2-40B4-BE49-F238E27FC236}">
                    <a16:creationId xmlns:a16="http://schemas.microsoft.com/office/drawing/2014/main" id="{DB3F92DD-00D5-231E-FA4C-4D1790B1537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B2359357-A934-E76C-D083-2F6A0022C6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FD37FBA-C29C-CF74-BC72-E3F4491AAE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E7BC8EF4-B195-FDFE-DBE2-7FE44EED5F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5" name="link">
                <a:extLst>
                  <a:ext uri="{FF2B5EF4-FFF2-40B4-BE49-F238E27FC236}">
                    <a16:creationId xmlns:a16="http://schemas.microsoft.com/office/drawing/2014/main" id="{D0494B2B-6DC2-9686-29D7-E341F10C872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987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1F177D23-B349-C333-12C8-02E791F44F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9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F71DA528-CB3C-173B-AE7A-21E8243D06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2" name="Star: 5 Points 693">
                  <a:hlinkClick r:id="rId83"/>
                  <a:extLst>
                    <a:ext uri="{FF2B5EF4-FFF2-40B4-BE49-F238E27FC236}">
                      <a16:creationId xmlns:a16="http://schemas.microsoft.com/office/drawing/2014/main" id="{8D345C22-3ED2-D747-8381-28AEE2F07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7" name="FTU - cortical connecting tubule">
              <a:extLst>
                <a:ext uri="{FF2B5EF4-FFF2-40B4-BE49-F238E27FC236}">
                  <a16:creationId xmlns:a16="http://schemas.microsoft.com/office/drawing/2014/main" id="{BE03DC40-B1D4-6A2A-C147-C6AE1A13C3E3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966" name="FTU - cortical connecting tubule">
                <a:extLst>
                  <a:ext uri="{FF2B5EF4-FFF2-40B4-BE49-F238E27FC236}">
                    <a16:creationId xmlns:a16="http://schemas.microsoft.com/office/drawing/2014/main" id="{66D160BE-7864-6F58-23DB-91F460C51DD8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dock">
                <a:extLst>
                  <a:ext uri="{FF2B5EF4-FFF2-40B4-BE49-F238E27FC236}">
                    <a16:creationId xmlns:a16="http://schemas.microsoft.com/office/drawing/2014/main" id="{101C1E3C-DA41-B032-1FFD-AD238A5F42B0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E9B7F31E-ABF2-57FA-4B5D-316912C4AE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8" name="Text Box 3086">
                  <a:extLst>
                    <a:ext uri="{FF2B5EF4-FFF2-40B4-BE49-F238E27FC236}">
                      <a16:creationId xmlns:a16="http://schemas.microsoft.com/office/drawing/2014/main" id="{89F532FE-C933-E15C-EE63-33C17FE90E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0" name="Text Box 3086">
                  <a:extLst>
                    <a:ext uri="{FF2B5EF4-FFF2-40B4-BE49-F238E27FC236}">
                      <a16:creationId xmlns:a16="http://schemas.microsoft.com/office/drawing/2014/main" id="{72B936C2-127F-74AF-45C5-AF15E56ADB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9" name="link">
                <a:extLst>
                  <a:ext uri="{FF2B5EF4-FFF2-40B4-BE49-F238E27FC236}">
                    <a16:creationId xmlns:a16="http://schemas.microsoft.com/office/drawing/2014/main" id="{D952B0D0-0457-785F-383A-82DDFF8AD4C2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971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AF78C2D9-D768-1C04-0167-F395EE474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4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2E2B24EB-823D-21BA-54E4-245EA2E83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5" name="Star: 5 Points 681">
                  <a:hlinkClick r:id="rId83"/>
                  <a:extLst>
                    <a:ext uri="{FF2B5EF4-FFF2-40B4-BE49-F238E27FC236}">
                      <a16:creationId xmlns:a16="http://schemas.microsoft.com/office/drawing/2014/main" id="{3A4C6643-06D6-A56C-C970-EBBCE9409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8" name="FTU - outer medullary col. duct">
              <a:extLst>
                <a:ext uri="{FF2B5EF4-FFF2-40B4-BE49-F238E27FC236}">
                  <a16:creationId xmlns:a16="http://schemas.microsoft.com/office/drawing/2014/main" id="{3A03EBBE-E87C-BA62-1BF3-439DFDA66F03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49" name="FTU - outer medullary col. duct">
                <a:extLst>
                  <a:ext uri="{FF2B5EF4-FFF2-40B4-BE49-F238E27FC236}">
                    <a16:creationId xmlns:a16="http://schemas.microsoft.com/office/drawing/2014/main" id="{5F3BAA35-D47A-2798-A216-E36AFDB8752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1" name="dock">
                <a:extLst>
                  <a:ext uri="{FF2B5EF4-FFF2-40B4-BE49-F238E27FC236}">
                    <a16:creationId xmlns:a16="http://schemas.microsoft.com/office/drawing/2014/main" id="{9795505C-9463-B827-44A6-5D77AE694841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960" name="Text Box 3086">
                  <a:extLst>
                    <a:ext uri="{FF2B5EF4-FFF2-40B4-BE49-F238E27FC236}">
                      <a16:creationId xmlns:a16="http://schemas.microsoft.com/office/drawing/2014/main" id="{61FEF3CF-F120-66B3-FA7C-51D84584C8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98581E7A-ACD4-2054-0B72-E4185F3119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CFB32275-8B1E-5C83-0CE6-9BB48B1840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3" name="link">
                <a:extLst>
                  <a:ext uri="{FF2B5EF4-FFF2-40B4-BE49-F238E27FC236}">
                    <a16:creationId xmlns:a16="http://schemas.microsoft.com/office/drawing/2014/main" id="{ED0B24E0-1D69-C6A7-E452-78005EB372B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956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E3190D11-51A7-AA67-69DB-EEDB10D10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435CA1B3-5014-CF9B-AD26-C2B77E7BF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669">
                  <a:hlinkClick r:id="rId83"/>
                  <a:extLst>
                    <a:ext uri="{FF2B5EF4-FFF2-40B4-BE49-F238E27FC236}">
                      <a16:creationId xmlns:a16="http://schemas.microsoft.com/office/drawing/2014/main" id="{9BA7C9FC-4EE1-8413-56C6-E2E6DFE7C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0" name="FTU - inner medullary col. duct">
              <a:extLst>
                <a:ext uri="{FF2B5EF4-FFF2-40B4-BE49-F238E27FC236}">
                  <a16:creationId xmlns:a16="http://schemas.microsoft.com/office/drawing/2014/main" id="{6DAA34CD-8F97-C665-BE7E-E721DE50C7DD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933" name="FTU - inner medullary col. duct">
                <a:extLst>
                  <a:ext uri="{FF2B5EF4-FFF2-40B4-BE49-F238E27FC236}">
                    <a16:creationId xmlns:a16="http://schemas.microsoft.com/office/drawing/2014/main" id="{0B5ABAD0-B3F4-8B8C-E870-222ECC8BABE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D82AF815-62D9-1440-6445-41560A2F1D5B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944" name="Text Box 3086">
                  <a:extLst>
                    <a:ext uri="{FF2B5EF4-FFF2-40B4-BE49-F238E27FC236}">
                      <a16:creationId xmlns:a16="http://schemas.microsoft.com/office/drawing/2014/main" id="{2D885FC7-7E37-7C66-FB36-CFDEBAA692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5CB0F877-7027-E084-C0EB-B1AB7BA00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F1288C9F-0E93-60B1-E9BE-1BCC6DE458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8" name="link">
                <a:extLst>
                  <a:ext uri="{FF2B5EF4-FFF2-40B4-BE49-F238E27FC236}">
                    <a16:creationId xmlns:a16="http://schemas.microsoft.com/office/drawing/2014/main" id="{7FCFC024-812D-7F16-26BA-98C3E789AF64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939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E4D69A55-94F8-6F99-C907-67AFAEF095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0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572D6059-0890-E5BF-1C5D-3E960318F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657">
                  <a:hlinkClick r:id="rId83"/>
                  <a:extLst>
                    <a:ext uri="{FF2B5EF4-FFF2-40B4-BE49-F238E27FC236}">
                      <a16:creationId xmlns:a16="http://schemas.microsoft.com/office/drawing/2014/main" id="{20528243-9DB4-F596-E350-D55C9EF8E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2" name="FTU - minor calyx">
              <a:extLst>
                <a:ext uri="{FF2B5EF4-FFF2-40B4-BE49-F238E27FC236}">
                  <a16:creationId xmlns:a16="http://schemas.microsoft.com/office/drawing/2014/main" id="{5EF1A36C-D23A-BC9D-F07B-C542AE041027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917" name="FTU - minor calyx">
                <a:extLst>
                  <a:ext uri="{FF2B5EF4-FFF2-40B4-BE49-F238E27FC236}">
                    <a16:creationId xmlns:a16="http://schemas.microsoft.com/office/drawing/2014/main" id="{4709AA08-D31B-47CA-0544-1CC784FABC6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1AE197A4-0651-8DBF-F646-06ED77847D5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D25D7A8B-4D49-4DB7-E2B8-7E504973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77F0A145-8366-9840-85B0-0B442F7059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28D4979D-4B5B-26E8-B141-176D13E230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8BE51A5F-5BD0-CB9D-14D5-79DCD1784A2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922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6E8F650A-9A85-FE7C-3CD9-7CF53D85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2ADD43D1-2CF3-C124-38C7-8027D36D9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6" name="Star: 5 Points 645">
                  <a:hlinkClick r:id="rId83"/>
                  <a:extLst>
                    <a:ext uri="{FF2B5EF4-FFF2-40B4-BE49-F238E27FC236}">
                      <a16:creationId xmlns:a16="http://schemas.microsoft.com/office/drawing/2014/main" id="{309908AF-6AE7-5A8B-F5CA-AB2A8A4D01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5" name="FTU - major calyx">
              <a:extLst>
                <a:ext uri="{FF2B5EF4-FFF2-40B4-BE49-F238E27FC236}">
                  <a16:creationId xmlns:a16="http://schemas.microsoft.com/office/drawing/2014/main" id="{1F6E41B9-D8BF-241E-BCB5-8AF691C6412D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623" name="FTU - major calyx">
                <a:extLst>
                  <a:ext uri="{FF2B5EF4-FFF2-40B4-BE49-F238E27FC236}">
                    <a16:creationId xmlns:a16="http://schemas.microsoft.com/office/drawing/2014/main" id="{91312775-0E66-F6DA-AF99-14EFF4ACBDDC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24" name="dock">
                <a:extLst>
                  <a:ext uri="{FF2B5EF4-FFF2-40B4-BE49-F238E27FC236}">
                    <a16:creationId xmlns:a16="http://schemas.microsoft.com/office/drawing/2014/main" id="{2223BCA3-BC2C-B660-5CD5-B815AD355352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633" name="Text Box 3086">
                  <a:extLst>
                    <a:ext uri="{FF2B5EF4-FFF2-40B4-BE49-F238E27FC236}">
                      <a16:creationId xmlns:a16="http://schemas.microsoft.com/office/drawing/2014/main" id="{37896A02-30B9-3C7C-1332-403EB3BE3A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3" name="Text Box 3086">
                  <a:extLst>
                    <a:ext uri="{FF2B5EF4-FFF2-40B4-BE49-F238E27FC236}">
                      <a16:creationId xmlns:a16="http://schemas.microsoft.com/office/drawing/2014/main" id="{9B4F01D7-2E43-141A-EBE9-F8FC0636C5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DD08F6E3-4294-5E54-5449-6328398618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7" name="link">
                <a:extLst>
                  <a:ext uri="{FF2B5EF4-FFF2-40B4-BE49-F238E27FC236}">
                    <a16:creationId xmlns:a16="http://schemas.microsoft.com/office/drawing/2014/main" id="{1CFC8E1E-267F-B287-7F5D-02C03EA0978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630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BBC95E04-C4D7-132F-8DCC-C3DC4992B9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1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E011F15B-275D-CCF1-D1F0-BFFBCD9300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2" name="Star: 5 Points 633">
                  <a:hlinkClick r:id="rId83"/>
                  <a:extLst>
                    <a:ext uri="{FF2B5EF4-FFF2-40B4-BE49-F238E27FC236}">
                      <a16:creationId xmlns:a16="http://schemas.microsoft.com/office/drawing/2014/main" id="{05E116F4-2188-7C80-9B43-D22E60334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6" name="FTU - renal pelvis">
              <a:extLst>
                <a:ext uri="{FF2B5EF4-FFF2-40B4-BE49-F238E27FC236}">
                  <a16:creationId xmlns:a16="http://schemas.microsoft.com/office/drawing/2014/main" id="{B3E7047A-01A8-A677-B419-0C21D525F326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610" name="FTU - renal pelvis">
                <a:extLst>
                  <a:ext uri="{FF2B5EF4-FFF2-40B4-BE49-F238E27FC236}">
                    <a16:creationId xmlns:a16="http://schemas.microsoft.com/office/drawing/2014/main" id="{190FC420-DF60-C65A-3834-2A2763FC909A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3" name="dock">
                <a:extLst>
                  <a:ext uri="{FF2B5EF4-FFF2-40B4-BE49-F238E27FC236}">
                    <a16:creationId xmlns:a16="http://schemas.microsoft.com/office/drawing/2014/main" id="{7690C2FD-3C75-71CE-EE71-7D266B772182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618" name="Text Box 3086">
                  <a:extLst>
                    <a:ext uri="{FF2B5EF4-FFF2-40B4-BE49-F238E27FC236}">
                      <a16:creationId xmlns:a16="http://schemas.microsoft.com/office/drawing/2014/main" id="{B56B4E0A-3CCD-11CC-FDA7-B73FDDA46A7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9" name="Text Box 3086">
                  <a:extLst>
                    <a:ext uri="{FF2B5EF4-FFF2-40B4-BE49-F238E27FC236}">
                      <a16:creationId xmlns:a16="http://schemas.microsoft.com/office/drawing/2014/main" id="{3651A8D9-6A80-490F-358E-F8171A462C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2" name="Text Box 3086">
                  <a:extLst>
                    <a:ext uri="{FF2B5EF4-FFF2-40B4-BE49-F238E27FC236}">
                      <a16:creationId xmlns:a16="http://schemas.microsoft.com/office/drawing/2014/main" id="{50E069CE-D8D6-A558-5417-6C006DEEF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4" name="link">
                <a:extLst>
                  <a:ext uri="{FF2B5EF4-FFF2-40B4-BE49-F238E27FC236}">
                    <a16:creationId xmlns:a16="http://schemas.microsoft.com/office/drawing/2014/main" id="{7BA623B2-E646-BDCF-D05A-E667092B6868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615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49AAECC-4936-B068-CA3A-7CEFE97EC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6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017AD026-BEF7-0E26-3AD1-2F783FD6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7" name="Star: 5 Points 621">
                  <a:hlinkClick r:id="rId83"/>
                  <a:extLst>
                    <a:ext uri="{FF2B5EF4-FFF2-40B4-BE49-F238E27FC236}">
                      <a16:creationId xmlns:a16="http://schemas.microsoft.com/office/drawing/2014/main" id="{7E0A26AB-DBC4-D742-1C7F-64295E97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7" name="FTU - juxtaglomerular apparatus">
              <a:extLst>
                <a:ext uri="{FF2B5EF4-FFF2-40B4-BE49-F238E27FC236}">
                  <a16:creationId xmlns:a16="http://schemas.microsoft.com/office/drawing/2014/main" id="{86217206-A1FF-3069-AF5A-FED8C5C3C8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560" name="FTU">
                <a:extLst>
                  <a:ext uri="{FF2B5EF4-FFF2-40B4-BE49-F238E27FC236}">
                    <a16:creationId xmlns:a16="http://schemas.microsoft.com/office/drawing/2014/main" id="{06BC6F83-8D63-AF85-A14C-7D821BB8FDE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" name="Text Box 3086">
                <a:extLst>
                  <a:ext uri="{FF2B5EF4-FFF2-40B4-BE49-F238E27FC236}">
                    <a16:creationId xmlns:a16="http://schemas.microsoft.com/office/drawing/2014/main" id="{D4D987F6-93FB-7C73-573A-839076936E9D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86">
                <a:extLst>
                  <a:ext uri="{FF2B5EF4-FFF2-40B4-BE49-F238E27FC236}">
                    <a16:creationId xmlns:a16="http://schemas.microsoft.com/office/drawing/2014/main" id="{BFF38FCF-1C7D-94F6-AAC4-162F9A47CACD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" name="Text Box 3086">
                <a:extLst>
                  <a:ext uri="{FF2B5EF4-FFF2-40B4-BE49-F238E27FC236}">
                    <a16:creationId xmlns:a16="http://schemas.microsoft.com/office/drawing/2014/main" id="{219E980E-9E04-A9B9-2CA8-EB407341BB5D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D741FCDC-95A7-1C6A-1121-EA9ED2BC1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Star: 5 Points 620">
                <a:hlinkClick r:id="rId91"/>
                <a:extLst>
                  <a:ext uri="{FF2B5EF4-FFF2-40B4-BE49-F238E27FC236}">
                    <a16:creationId xmlns:a16="http://schemas.microsoft.com/office/drawing/2014/main" id="{AF9E5131-0B18-0A44-1A12-A70DF2894E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9" name="Star: 5 Points 621">
                <a:hlinkClick r:id="rId83"/>
                <a:extLst>
                  <a:ext uri="{FF2B5EF4-FFF2-40B4-BE49-F238E27FC236}">
                    <a16:creationId xmlns:a16="http://schemas.microsoft.com/office/drawing/2014/main" id="{B3E052B9-5E2F-17E6-245E-CF15C9FC9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08" name="FTU - adrenal gland">
              <a:extLst>
                <a:ext uri="{FF2B5EF4-FFF2-40B4-BE49-F238E27FC236}">
                  <a16:creationId xmlns:a16="http://schemas.microsoft.com/office/drawing/2014/main" id="{4906F47A-4BFE-1E95-4051-FF602EE80435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409" name="FTU">
                <a:extLst>
                  <a:ext uri="{FF2B5EF4-FFF2-40B4-BE49-F238E27FC236}">
                    <a16:creationId xmlns:a16="http://schemas.microsoft.com/office/drawing/2014/main" id="{098E0811-9BCC-834C-9603-29F651E605F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0" name="Text Box 3086">
                <a:extLst>
                  <a:ext uri="{FF2B5EF4-FFF2-40B4-BE49-F238E27FC236}">
                    <a16:creationId xmlns:a16="http://schemas.microsoft.com/office/drawing/2014/main" id="{8CA8AD3E-14D8-E925-72A8-DF5D15A08620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1" name="Text Box 3086">
                <a:extLst>
                  <a:ext uri="{FF2B5EF4-FFF2-40B4-BE49-F238E27FC236}">
                    <a16:creationId xmlns:a16="http://schemas.microsoft.com/office/drawing/2014/main" id="{1CD10F40-4A9F-F58C-5E72-B80EA8C8191A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3" name="Text Box 3086">
                <a:extLst>
                  <a:ext uri="{FF2B5EF4-FFF2-40B4-BE49-F238E27FC236}">
                    <a16:creationId xmlns:a16="http://schemas.microsoft.com/office/drawing/2014/main" id="{CFE80FF8-865F-7E1F-FA94-CA9264AF4E09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677FF340-D0D3-171A-2230-446D4C82B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Star: 5 Points 620">
                <a:hlinkClick r:id="rId91"/>
                <a:extLst>
                  <a:ext uri="{FF2B5EF4-FFF2-40B4-BE49-F238E27FC236}">
                    <a16:creationId xmlns:a16="http://schemas.microsoft.com/office/drawing/2014/main" id="{2DCA56B1-BA1D-4118-DD5D-291FC2EB8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Star: 5 Points 621">
                <a:hlinkClick r:id="rId83"/>
                <a:extLst>
                  <a:ext uri="{FF2B5EF4-FFF2-40B4-BE49-F238E27FC236}">
                    <a16:creationId xmlns:a16="http://schemas.microsoft.com/office/drawing/2014/main" id="{8BD0666C-DEC8-2941-1466-57432BC98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2" name="FTU">
            <a:extLst>
              <a:ext uri="{FF2B5EF4-FFF2-40B4-BE49-F238E27FC236}">
                <a16:creationId xmlns:a16="http://schemas.microsoft.com/office/drawing/2014/main" id="{9C9A4CEB-6733-A297-0306-24B09FAC7D7B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3" name="Text Box 3086">
            <a:extLst>
              <a:ext uri="{FF2B5EF4-FFF2-40B4-BE49-F238E27FC236}">
                <a16:creationId xmlns:a16="http://schemas.microsoft.com/office/drawing/2014/main" id="{4D35D9C5-9748-8D1A-08E5-55B451D8850D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4" name="Text Box 3086">
            <a:extLst>
              <a:ext uri="{FF2B5EF4-FFF2-40B4-BE49-F238E27FC236}">
                <a16:creationId xmlns:a16="http://schemas.microsoft.com/office/drawing/2014/main" id="{86FCFBEB-ED95-DB34-3E18-798DD9E4EB34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5" name="Text Box 3086">
            <a:extLst>
              <a:ext uri="{FF2B5EF4-FFF2-40B4-BE49-F238E27FC236}">
                <a16:creationId xmlns:a16="http://schemas.microsoft.com/office/drawing/2014/main" id="{17217D1F-4154-3861-F7B2-DD4158AAF2CB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6" name="Star: 5 Points 619">
            <a:hlinkClick r:id="rId99"/>
            <a:extLst>
              <a:ext uri="{FF2B5EF4-FFF2-40B4-BE49-F238E27FC236}">
                <a16:creationId xmlns:a16="http://schemas.microsoft.com/office/drawing/2014/main" id="{9D881497-F020-7AD4-2FEE-CEEF7AC760D8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7" name="Star: 5 Points 620">
            <a:hlinkClick r:id="rId91"/>
            <a:extLst>
              <a:ext uri="{FF2B5EF4-FFF2-40B4-BE49-F238E27FC236}">
                <a16:creationId xmlns:a16="http://schemas.microsoft.com/office/drawing/2014/main" id="{FDECE8C9-A633-BB16-F249-A182ACF852A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8" name="Star: 5 Points 621">
            <a:hlinkClick r:id="rId83"/>
            <a:extLst>
              <a:ext uri="{FF2B5EF4-FFF2-40B4-BE49-F238E27FC236}">
                <a16:creationId xmlns:a16="http://schemas.microsoft.com/office/drawing/2014/main" id="{701F8332-BC8A-F945-A05B-47469E5E4287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organ group - parathyroid">
            <a:extLst>
              <a:ext uri="{FF2B5EF4-FFF2-40B4-BE49-F238E27FC236}">
                <a16:creationId xmlns:a16="http://schemas.microsoft.com/office/drawing/2014/main" id="{C667C3D4-225C-9B20-AEED-902B46359EC4}"/>
              </a:ext>
            </a:extLst>
          </p:cNvPr>
          <p:cNvGrpSpPr/>
          <p:nvPr/>
        </p:nvGrpSpPr>
        <p:grpSpPr>
          <a:xfrm>
            <a:off x="1317979" y="8886843"/>
            <a:ext cx="1440000" cy="554548"/>
            <a:chOff x="2041884" y="8886843"/>
            <a:chExt cx="1440000" cy="554548"/>
          </a:xfrm>
        </p:grpSpPr>
        <p:sp>
          <p:nvSpPr>
            <p:cNvPr id="75" name="organ - parathyroid">
              <a:extLst>
                <a:ext uri="{FF2B5EF4-FFF2-40B4-BE49-F238E27FC236}">
                  <a16:creationId xmlns:a16="http://schemas.microsoft.com/office/drawing/2014/main" id="{D5BD21D0-0885-0BBC-DEFA-0C17E0D23DFB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5545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TU - parathyroid">
              <a:extLst>
                <a:ext uri="{FF2B5EF4-FFF2-40B4-BE49-F238E27FC236}">
                  <a16:creationId xmlns:a16="http://schemas.microsoft.com/office/drawing/2014/main" id="{41C0E26F-0539-910E-72F4-E7A1ADC438C4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06" name="dock">
              <a:extLst>
                <a:ext uri="{FF2B5EF4-FFF2-40B4-BE49-F238E27FC236}">
                  <a16:creationId xmlns:a16="http://schemas.microsoft.com/office/drawing/2014/main" id="{8A938231-364E-6665-92CF-8287D4AF1987}"/>
                </a:ext>
              </a:extLst>
            </p:cNvPr>
            <p:cNvGrpSpPr/>
            <p:nvPr/>
          </p:nvGrpSpPr>
          <p:grpSpPr>
            <a:xfrm>
              <a:off x="3388257" y="8922807"/>
              <a:ext cx="57600" cy="180387"/>
              <a:chOff x="3247186" y="12248457"/>
              <a:chExt cx="57600" cy="180387"/>
            </a:xfrm>
          </p:grpSpPr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95B2F214-745E-A354-95EE-4DDD83DAB69A}"/>
                  </a:ext>
                </a:extLst>
              </p:cNvPr>
              <p:cNvSpPr txBox="1"/>
              <p:nvPr/>
            </p:nvSpPr>
            <p:spPr>
              <a:xfrm>
                <a:off x="3247186" y="1224845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2C6E500B-F1C2-8CC7-3EEA-EA8992C6CAFF}"/>
                  </a:ext>
                </a:extLst>
              </p:cNvPr>
              <p:cNvSpPr txBox="1"/>
              <p:nvPr/>
            </p:nvSpPr>
            <p:spPr>
              <a:xfrm>
                <a:off x="3247186" y="12306676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" name="Text Box 3086">
                <a:extLst>
                  <a:ext uri="{FF2B5EF4-FFF2-40B4-BE49-F238E27FC236}">
                    <a16:creationId xmlns:a16="http://schemas.microsoft.com/office/drawing/2014/main" id="{2112CCAC-BC92-E6B4-7EDF-E2C71B0E1E44}"/>
                  </a:ext>
                </a:extLst>
              </p:cNvPr>
              <p:cNvSpPr txBox="1"/>
              <p:nvPr/>
            </p:nvSpPr>
            <p:spPr>
              <a:xfrm>
                <a:off x="3247186" y="12371244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94" name="FTU - parathyroid">
            <a:extLst>
              <a:ext uri="{FF2B5EF4-FFF2-40B4-BE49-F238E27FC236}">
                <a16:creationId xmlns:a16="http://schemas.microsoft.com/office/drawing/2014/main" id="{92A42C94-D86A-1F84-C0D1-6938C42CD5AF}"/>
              </a:ext>
            </a:extLst>
          </p:cNvPr>
          <p:cNvSpPr txBox="1"/>
          <p:nvPr/>
        </p:nvSpPr>
        <p:spPr>
          <a:xfrm>
            <a:off x="1957414" y="9171215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Parathyroid gland</a:t>
            </a:r>
          </a:p>
        </p:txBody>
      </p:sp>
      <p:sp>
        <p:nvSpPr>
          <p:cNvPr id="1505" name="Text Box 3086">
            <a:extLst>
              <a:ext uri="{FF2B5EF4-FFF2-40B4-BE49-F238E27FC236}">
                <a16:creationId xmlns:a16="http://schemas.microsoft.com/office/drawing/2014/main" id="{379448C5-3CDB-9173-7115-E5E819CBA8ED}"/>
              </a:ext>
            </a:extLst>
          </p:cNvPr>
          <p:cNvSpPr txBox="1"/>
          <p:nvPr/>
        </p:nvSpPr>
        <p:spPr>
          <a:xfrm>
            <a:off x="2662884" y="919226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Text Box 3086">
            <a:extLst>
              <a:ext uri="{FF2B5EF4-FFF2-40B4-BE49-F238E27FC236}">
                <a16:creationId xmlns:a16="http://schemas.microsoft.com/office/drawing/2014/main" id="{3DC3E3CC-DB90-8D74-A8AD-C65D2D57E9F1}"/>
              </a:ext>
            </a:extLst>
          </p:cNvPr>
          <p:cNvSpPr txBox="1"/>
          <p:nvPr/>
        </p:nvSpPr>
        <p:spPr>
          <a:xfrm>
            <a:off x="2662884" y="925048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4" name="Text Box 3086">
            <a:extLst>
              <a:ext uri="{FF2B5EF4-FFF2-40B4-BE49-F238E27FC236}">
                <a16:creationId xmlns:a16="http://schemas.microsoft.com/office/drawing/2014/main" id="{097E0BBE-F1C2-33BC-9F9D-EC9A0406FCCF}"/>
              </a:ext>
            </a:extLst>
          </p:cNvPr>
          <p:cNvSpPr txBox="1"/>
          <p:nvPr/>
        </p:nvSpPr>
        <p:spPr>
          <a:xfrm>
            <a:off x="2662884" y="931505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132657</TotalTime>
  <Words>3837</Words>
  <Application>Microsoft Office PowerPoint</Application>
  <PresentationFormat>Custom</PresentationFormat>
  <Paragraphs>2449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1186</cp:revision>
  <dcterms:created xsi:type="dcterms:W3CDTF">2022-02-14T03:56:44Z</dcterms:created>
  <dcterms:modified xsi:type="dcterms:W3CDTF">2023-11-17T00:24:04Z</dcterms:modified>
</cp:coreProperties>
</file>