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75" d="100"/>
          <a:sy n="75" d="100"/>
        </p:scale>
        <p:origin x="-6151" y="-9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82298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697</cp:revision>
  <dcterms:created xsi:type="dcterms:W3CDTF">2022-02-14T03:56:44Z</dcterms:created>
  <dcterms:modified xsi:type="dcterms:W3CDTF">2023-04-17T23:39:59Z</dcterms:modified>
</cp:coreProperties>
</file>