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BDF0C2"/>
    <a:srgbClr val="C6B7FF"/>
    <a:srgbClr val="FBBE9F"/>
    <a:srgbClr val="FFF3CC"/>
    <a:srgbClr val="0070C0"/>
    <a:srgbClr val="93FFFF"/>
    <a:srgbClr val="FF66FF"/>
    <a:srgbClr val="FF00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65" autoAdjust="0"/>
    <p:restoredTop sz="94660"/>
  </p:normalViewPr>
  <p:slideViewPr>
    <p:cSldViewPr snapToGrid="0">
      <p:cViewPr varScale="1">
        <p:scale>
          <a:sx n="22" d="100"/>
          <a:sy n="22" d="100"/>
        </p:scale>
        <p:origin x="10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docs.google.com/document/d/1qaHNFc5BUaO9m332SnHuaxTGt1gaan360acO6UWqH2c/edit" TargetMode="External"/><Relationship Id="rId117" Type="http://schemas.openxmlformats.org/officeDocument/2006/relationships/hyperlink" Target="https://en.wikipedia.org/wiki/Bronchus" TargetMode="External"/><Relationship Id="rId21" Type="http://schemas.openxmlformats.org/officeDocument/2006/relationships/hyperlink" Target="https://en.wikipedia.org/wiki/Eye" TargetMode="External"/><Relationship Id="rId42" Type="http://schemas.openxmlformats.org/officeDocument/2006/relationships/hyperlink" Target="https://en.wikipedia.org/wiki/Bile_canaliculus" TargetMode="External"/><Relationship Id="rId47" Type="http://schemas.openxmlformats.org/officeDocument/2006/relationships/hyperlink" Target="https://www.ncbi.nlm.nih.gov/books/NBK532912/" TargetMode="External"/><Relationship Id="rId63" Type="http://schemas.openxmlformats.org/officeDocument/2006/relationships/hyperlink" Target="https://en.wikipedia.org/wiki/Aryepiglottic_fold" TargetMode="External"/><Relationship Id="rId68" Type="http://schemas.openxmlformats.org/officeDocument/2006/relationships/hyperlink" Target="https://en.wikipedia.org/wiki/Ileum" TargetMode="External"/><Relationship Id="rId84" Type="http://schemas.openxmlformats.org/officeDocument/2006/relationships/hyperlink" Target="https://en.wikipedia.org/wiki/Sublingual_gland" TargetMode="External"/><Relationship Id="rId89" Type="http://schemas.openxmlformats.org/officeDocument/2006/relationships/hyperlink" Target="https://www.ncbi.nlm.nih.gov/books/n/statpearls/article-17013/" TargetMode="External"/><Relationship Id="rId112" Type="http://schemas.openxmlformats.org/officeDocument/2006/relationships/hyperlink" Target="https://www.ncbi.nlm.nih.gov/books/NBK544232/" TargetMode="External"/><Relationship Id="rId16" Type="http://schemas.openxmlformats.org/officeDocument/2006/relationships/hyperlink" Target="https://en.wikipedia.org/wiki/Distal_convoluted_tubule" TargetMode="External"/><Relationship Id="rId107" Type="http://schemas.openxmlformats.org/officeDocument/2006/relationships/hyperlink" Target="https://en.wikipedia.org/wiki/Ampulla_of_vas_deferens" TargetMode="External"/><Relationship Id="rId11" Type="http://schemas.openxmlformats.org/officeDocument/2006/relationships/hyperlink" Target="https://en.wikipedia.org/wiki/Nephron#Renal_tubule" TargetMode="External"/><Relationship Id="rId32" Type="http://schemas.openxmlformats.org/officeDocument/2006/relationships/hyperlink" Target="https://en.wikipedia.org/wiki/Ampulla_of_Vater" TargetMode="External"/><Relationship Id="rId37" Type="http://schemas.openxmlformats.org/officeDocument/2006/relationships/hyperlink" Target="https://www.ncbi.nlm.nih.gov/books/NBK482390/" TargetMode="External"/><Relationship Id="rId53" Type="http://schemas.openxmlformats.org/officeDocument/2006/relationships/hyperlink" Target="https://docs.google.com/document/d/1h1IesehCPfL0BfxwtbKsH3fRFJWEMHKDUBQDCumCWDM/edit" TargetMode="External"/><Relationship Id="rId58" Type="http://schemas.openxmlformats.org/officeDocument/2006/relationships/hyperlink" Target="https://en.wikipedia.org/wiki/Subglottis" TargetMode="External"/><Relationship Id="rId74" Type="http://schemas.openxmlformats.org/officeDocument/2006/relationships/hyperlink" Target="https://en.wikipedia.org/wiki/Anal_canal" TargetMode="External"/><Relationship Id="rId79" Type="http://schemas.openxmlformats.org/officeDocument/2006/relationships/hyperlink" Target="https://en.wikipedia.org/wiki/Epiglottis" TargetMode="External"/><Relationship Id="rId102" Type="http://schemas.openxmlformats.org/officeDocument/2006/relationships/hyperlink" Target="https://www.ncbi.nlm.nih.gov/books/NBK470201/" TargetMode="External"/><Relationship Id="rId5" Type="http://schemas.openxmlformats.org/officeDocument/2006/relationships/hyperlink" Target="https://en.wikipedia.org/wiki/Urinary_bladder" TargetMode="External"/><Relationship Id="rId90" Type="http://schemas.openxmlformats.org/officeDocument/2006/relationships/hyperlink" Target="https://en.wikipedia.org/wiki/Fallopian_tube" TargetMode="External"/><Relationship Id="rId95" Type="http://schemas.openxmlformats.org/officeDocument/2006/relationships/hyperlink" Target="https://www.ncbi.nlm.nih.gov/books/NBK448117/" TargetMode="External"/><Relationship Id="rId22" Type="http://schemas.openxmlformats.org/officeDocument/2006/relationships/hyperlink" Target="https://www.ncbi.nlm.nih.gov/books/NBK482428/" TargetMode="External"/><Relationship Id="rId27" Type="http://schemas.openxmlformats.org/officeDocument/2006/relationships/hyperlink" Target="https://en.wikipedia.org/wiki/Breast" TargetMode="External"/><Relationship Id="rId43" Type="http://schemas.openxmlformats.org/officeDocument/2006/relationships/hyperlink" Target="https://en.wikipedia.org/wiki/Common_hepatic_duct" TargetMode="External"/><Relationship Id="rId48" Type="http://schemas.openxmlformats.org/officeDocument/2006/relationships/hyperlink" Target="https://en.wikipedia.org/wiki/Pancreas" TargetMode="External"/><Relationship Id="rId64" Type="http://schemas.openxmlformats.org/officeDocument/2006/relationships/hyperlink" Target="https://en.wikipedia.org/wiki/Trachea" TargetMode="External"/><Relationship Id="rId69" Type="http://schemas.openxmlformats.org/officeDocument/2006/relationships/hyperlink" Target="https://en.wikipedia.org/wiki/Cecum" TargetMode="External"/><Relationship Id="rId113" Type="http://schemas.openxmlformats.org/officeDocument/2006/relationships/hyperlink" Target="https://en.wikipedia.org/wiki/Pharynx" TargetMode="External"/><Relationship Id="rId118" Type="http://schemas.openxmlformats.org/officeDocument/2006/relationships/hyperlink" Target="https://www.ncbi.nlm.nih.gov/books/NBK537353/" TargetMode="External"/><Relationship Id="rId80" Type="http://schemas.openxmlformats.org/officeDocument/2006/relationships/hyperlink" Target="https://en.wikipedia.org/wiki/Parotid_gland" TargetMode="External"/><Relationship Id="rId85" Type="http://schemas.openxmlformats.org/officeDocument/2006/relationships/hyperlink" Target="https://www.ncbi.nlm.nih.gov/books/n/statpearls/article-30245/" TargetMode="External"/><Relationship Id="rId12" Type="http://schemas.openxmlformats.org/officeDocument/2006/relationships/hyperlink" Target="https://www.ncbi.nlm.nih.gov/books/NBK482385/" TargetMode="External"/><Relationship Id="rId17" Type="http://schemas.openxmlformats.org/officeDocument/2006/relationships/hyperlink" Target="https://en.wikipedia.org/wiki/Collecting_duct_system" TargetMode="External"/><Relationship Id="rId33" Type="http://schemas.openxmlformats.org/officeDocument/2006/relationships/hyperlink" Target="https://www.ncbi.nlm.nih.gov/books/NBK459246/" TargetMode="External"/><Relationship Id="rId38" Type="http://schemas.openxmlformats.org/officeDocument/2006/relationships/hyperlink" Target="https://en.wikipedia.org/wiki/Interlobular_bile_ducts" TargetMode="External"/><Relationship Id="rId59" Type="http://schemas.openxmlformats.org/officeDocument/2006/relationships/hyperlink" Target="https://en.wikipedia.org/wiki/Thyroarytenoid_muscle" TargetMode="External"/><Relationship Id="rId103" Type="http://schemas.openxmlformats.org/officeDocument/2006/relationships/hyperlink" Target="https://en.wikipedia.org/wiki/Rete_testis" TargetMode="External"/><Relationship Id="rId108" Type="http://schemas.openxmlformats.org/officeDocument/2006/relationships/hyperlink" Target="https://en.wikipedia.org/wiki/Uterus" TargetMode="External"/><Relationship Id="rId54" Type="http://schemas.openxmlformats.org/officeDocument/2006/relationships/hyperlink" Target="https://en.wikipedia.org/wiki/Baroreceptor" TargetMode="External"/><Relationship Id="rId70" Type="http://schemas.openxmlformats.org/officeDocument/2006/relationships/hyperlink" Target="https://www.ncbi.nlm.nih.gov/books/n/statpearls/article-32116/" TargetMode="External"/><Relationship Id="rId75" Type="http://schemas.openxmlformats.org/officeDocument/2006/relationships/hyperlink" Target="https://www.ncbi.nlm.nih.gov/books/n/statpearls/article-26783/" TargetMode="External"/><Relationship Id="rId91" Type="http://schemas.openxmlformats.org/officeDocument/2006/relationships/hyperlink" Target="https://www.ncbi.nlm.nih.gov/books/n/statpearls/article-21596/" TargetMode="External"/><Relationship Id="rId96" Type="http://schemas.openxmlformats.org/officeDocument/2006/relationships/hyperlink" Target="https://en.wikipedia.org/wiki/Semicircular_canal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23" Type="http://schemas.openxmlformats.org/officeDocument/2006/relationships/hyperlink" Target="https://docs.google.com/document/d/1mPhpCuKIU2iBVlUGn0tYM3abVcvwJf6E4qf6HcJ_uTE/edit" TargetMode="External"/><Relationship Id="rId28" Type="http://schemas.openxmlformats.org/officeDocument/2006/relationships/hyperlink" Target="https://www.ncbi.nlm.nih.gov/books/NBK519575/" TargetMode="External"/><Relationship Id="rId49" Type="http://schemas.openxmlformats.org/officeDocument/2006/relationships/hyperlink" Target="https://en.wikipedia.org/wiki/Dermatome_(anatomy)" TargetMode="External"/><Relationship Id="rId114" Type="http://schemas.openxmlformats.org/officeDocument/2006/relationships/hyperlink" Target="https://www.ncbi.nlm.nih.gov/books/n/statpearls/article-32282/" TargetMode="External"/><Relationship Id="rId119" Type="http://schemas.openxmlformats.org/officeDocument/2006/relationships/hyperlink" Target="https://en.wikipedia.org/wiki/Bronchiole" TargetMode="External"/><Relationship Id="rId44" Type="http://schemas.openxmlformats.org/officeDocument/2006/relationships/hyperlink" Target="https://en.wikipedia.org/wiki/Common_bile_duct" TargetMode="External"/><Relationship Id="rId60" Type="http://schemas.openxmlformats.org/officeDocument/2006/relationships/hyperlink" Target="https://www.ncbi.nlm.nih.gov/books/NBK545231/" TargetMode="External"/><Relationship Id="rId65" Type="http://schemas.openxmlformats.org/officeDocument/2006/relationships/hyperlink" Target="https://www.ncbi.nlm.nih.gov/books/NBK448070/" TargetMode="External"/><Relationship Id="rId81" Type="http://schemas.openxmlformats.org/officeDocument/2006/relationships/hyperlink" Target="https://www.ncbi.nlm.nih.gov/books/NBK534225/" TargetMode="External"/><Relationship Id="rId86" Type="http://schemas.openxmlformats.org/officeDocument/2006/relationships/hyperlink" Target="https://en.wikipedia.org/wiki/Epiglottic_vallecula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Bowman%27s_capsule" TargetMode="External"/><Relationship Id="rId13" Type="http://schemas.openxmlformats.org/officeDocument/2006/relationships/hyperlink" Target="https://en.wikipedia.org/wiki/Proximal_tubule" TargetMode="External"/><Relationship Id="rId18" Type="http://schemas.openxmlformats.org/officeDocument/2006/relationships/hyperlink" Target="https://www.ncbi.nlm.nih.gov/books/NBK549766/" TargetMode="External"/><Relationship Id="rId39" Type="http://schemas.openxmlformats.org/officeDocument/2006/relationships/hyperlink" Target="https://en.wikipedia.org/wiki/Intrahepatic_bile_ducts" TargetMode="External"/><Relationship Id="rId109" Type="http://schemas.openxmlformats.org/officeDocument/2006/relationships/hyperlink" Target="https://www.ncbi.nlm.nih.gov/books/NBK470297/" TargetMode="External"/><Relationship Id="rId34" Type="http://schemas.openxmlformats.org/officeDocument/2006/relationships/hyperlink" Target="https://en.wikipedia.org/wiki/Gallbladder" TargetMode="External"/><Relationship Id="rId50" Type="http://schemas.openxmlformats.org/officeDocument/2006/relationships/hyperlink" Target="https://www.ncbi.nlm.nih.gov/books/n/statpearls/article-29335/" TargetMode="External"/><Relationship Id="rId55" Type="http://schemas.openxmlformats.org/officeDocument/2006/relationships/hyperlink" Target="https://www.ncbi.nlm.nih.gov/books/NBK537223/" TargetMode="External"/><Relationship Id="rId76" Type="http://schemas.openxmlformats.org/officeDocument/2006/relationships/hyperlink" Target="https://en.wikipedia.org/wiki/Tongue" TargetMode="External"/><Relationship Id="rId97" Type="http://schemas.openxmlformats.org/officeDocument/2006/relationships/hyperlink" Target="https://en.wikipedia.org/wiki/Utricle_(ear)" TargetMode="External"/><Relationship Id="rId104" Type="http://schemas.openxmlformats.org/officeDocument/2006/relationships/hyperlink" Target="https://en.wikipedia.org/wiki/Efferent_ducts" TargetMode="External"/><Relationship Id="rId120" Type="http://schemas.openxmlformats.org/officeDocument/2006/relationships/hyperlink" Target="https://www.ncbi.nlm.nih.gov/books/n/statpearls/article-24487/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en.wikipedia.org/wiki/Large_intestine#Structure" TargetMode="External"/><Relationship Id="rId92" Type="http://schemas.openxmlformats.org/officeDocument/2006/relationships/hyperlink" Target="https://en.wikipedia.org/wiki/Ear_canal" TargetMode="External"/><Relationship Id="rId2" Type="http://schemas.openxmlformats.org/officeDocument/2006/relationships/hyperlink" Target="https://en.wikipedia.org/wiki/Ureter" TargetMode="External"/><Relationship Id="rId29" Type="http://schemas.openxmlformats.org/officeDocument/2006/relationships/hyperlink" Target="https://en.wikipedia.org/wiki/Major_duodenal_papilla#:~:text=The%20major%20duodenal%20papilla%20(papilla,Major%20duodenal%20papilla" TargetMode="External"/><Relationship Id="rId24" Type="http://schemas.openxmlformats.org/officeDocument/2006/relationships/hyperlink" Target="https://en.wikipedia.org/wiki/Vagina" TargetMode="External"/><Relationship Id="rId40" Type="http://schemas.openxmlformats.org/officeDocument/2006/relationships/hyperlink" Target="https://en.wikipedia.org/wiki/Bile_duct" TargetMode="External"/><Relationship Id="rId45" Type="http://schemas.openxmlformats.org/officeDocument/2006/relationships/hyperlink" Target="https://en.wikipedia.org/wiki/Esophagus#:~:text=the%20esophageal%20mucosa.-,Nerve%20supply,nerve%20to%20supply%20the%20muscles." TargetMode="External"/><Relationship Id="rId66" Type="http://schemas.openxmlformats.org/officeDocument/2006/relationships/hyperlink" Target="https://en.wikipedia.org/wiki/Jejunum" TargetMode="External"/><Relationship Id="rId87" Type="http://schemas.openxmlformats.org/officeDocument/2006/relationships/hyperlink" Target="https://www.ncbi.nlm.nih.gov/books/n/statpearls/article-21235/" TargetMode="External"/><Relationship Id="rId110" Type="http://schemas.openxmlformats.org/officeDocument/2006/relationships/hyperlink" Target="https://en.wikipedia.org/wiki/Cervix" TargetMode="External"/><Relationship Id="rId115" Type="http://schemas.openxmlformats.org/officeDocument/2006/relationships/hyperlink" Target="https://www.ncbi.nlm.nih.gov/books/NBK544271/" TargetMode="External"/><Relationship Id="rId61" Type="http://schemas.openxmlformats.org/officeDocument/2006/relationships/hyperlink" Target="https://en.wikipedia.org/wiki/Arytenoid_cartilage" TargetMode="External"/><Relationship Id="rId82" Type="http://schemas.openxmlformats.org/officeDocument/2006/relationships/hyperlink" Target="https://en.wikipedia.org/wiki/Submandibular_gland" TargetMode="External"/><Relationship Id="rId19" Type="http://schemas.openxmlformats.org/officeDocument/2006/relationships/hyperlink" Target="https://en.wikipedia.org/wiki/Renal_calyx" TargetMode="External"/><Relationship Id="rId14" Type="http://schemas.openxmlformats.org/officeDocument/2006/relationships/hyperlink" Target="https://en.wikipedia.org/wiki/Descending_limb_of_loop_of_Henle" TargetMode="External"/><Relationship Id="rId30" Type="http://schemas.openxmlformats.org/officeDocument/2006/relationships/hyperlink" Target="https://pubmed.ncbi.nlm.nih.gov/30422588/" TargetMode="External"/><Relationship Id="rId35" Type="http://schemas.openxmlformats.org/officeDocument/2006/relationships/hyperlink" Target="https://www.ncbi.nlm.nih.gov/books/NBK459288/" TargetMode="External"/><Relationship Id="rId56" Type="http://schemas.openxmlformats.org/officeDocument/2006/relationships/hyperlink" Target="https://en.wikipedia.org/wiki/Larynx" TargetMode="External"/><Relationship Id="rId77" Type="http://schemas.openxmlformats.org/officeDocument/2006/relationships/hyperlink" Target="https://www.ncbi.nlm.nih.gov/books/NBK507782/" TargetMode="External"/><Relationship Id="rId100" Type="http://schemas.openxmlformats.org/officeDocument/2006/relationships/hyperlink" Target="https://www.ncbi.nlm.nih.gov/books/NBK556051/" TargetMode="External"/><Relationship Id="rId105" Type="http://schemas.openxmlformats.org/officeDocument/2006/relationships/hyperlink" Target="https://en.wikipedia.org/wiki/Vas_deferens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en.wikipedia.org/wiki/Chemoreceptor" TargetMode="External"/><Relationship Id="rId72" Type="http://schemas.openxmlformats.org/officeDocument/2006/relationships/hyperlink" Target="https://en.wikipedia.org/wiki/Rectum" TargetMode="External"/><Relationship Id="rId93" Type="http://schemas.openxmlformats.org/officeDocument/2006/relationships/hyperlink" Target="https://www.ncbi.nlm.nih.gov/books/n/statpearls/article-20828/" TargetMode="External"/><Relationship Id="rId98" Type="http://schemas.openxmlformats.org/officeDocument/2006/relationships/hyperlink" Target="https://en.wikipedia.org/wiki/Saccule" TargetMode="External"/><Relationship Id="rId121" Type="http://schemas.openxmlformats.org/officeDocument/2006/relationships/hyperlink" Target="https://en.wikipedia.org/wiki/Pulmonary_alveolus" TargetMode="External"/><Relationship Id="rId3" Type="http://schemas.openxmlformats.org/officeDocument/2006/relationships/hyperlink" Target="https://www.ncbi.nlm.nih.gov/books/NBK532980/" TargetMode="External"/><Relationship Id="rId25" Type="http://schemas.openxmlformats.org/officeDocument/2006/relationships/hyperlink" Target="https://www.ncbi.nlm.nih.gov/books/NBK554601/" TargetMode="External"/><Relationship Id="rId46" Type="http://schemas.openxmlformats.org/officeDocument/2006/relationships/hyperlink" Target="https://en.wikipedia.org/wiki/Pancreatic_duct" TargetMode="External"/><Relationship Id="rId67" Type="http://schemas.openxmlformats.org/officeDocument/2006/relationships/hyperlink" Target="https://www.ncbi.nlm.nih.gov/books/n/statpearls/article-32127/" TargetMode="External"/><Relationship Id="rId116" Type="http://schemas.openxmlformats.org/officeDocument/2006/relationships/hyperlink" Target="https://www.ncbi.nlm.nih.gov/books/n/statpearls/article-32281/" TargetMode="External"/><Relationship Id="rId20" Type="http://schemas.openxmlformats.org/officeDocument/2006/relationships/hyperlink" Target="https://en.wikipedia.org/wiki/Renal_pelvis" TargetMode="External"/><Relationship Id="rId41" Type="http://schemas.openxmlformats.org/officeDocument/2006/relationships/hyperlink" Target="https://en.wikipedia.org/wiki/Canals_of_Hering#:~:text=The%20canals%20of%20Hering%2C%20or,in%20the%20canals%20of%20Hering." TargetMode="External"/><Relationship Id="rId62" Type="http://schemas.openxmlformats.org/officeDocument/2006/relationships/hyperlink" Target="https://www.ncbi.nlm.nih.gov/books/NBK513252/" TargetMode="External"/><Relationship Id="rId83" Type="http://schemas.openxmlformats.org/officeDocument/2006/relationships/hyperlink" Target="https://www.ncbi.nlm.nih.gov/books/NBK535426/" TargetMode="External"/><Relationship Id="rId88" Type="http://schemas.openxmlformats.org/officeDocument/2006/relationships/hyperlink" Target="https://en.wikipedia.org/wiki/Stomach#Sections" TargetMode="External"/><Relationship Id="rId111" Type="http://schemas.openxmlformats.org/officeDocument/2006/relationships/hyperlink" Target="https://en.wikipedia.org/wiki/Nasal_mucosa" TargetMode="External"/><Relationship Id="rId15" Type="http://schemas.openxmlformats.org/officeDocument/2006/relationships/hyperlink" Target="https://en.wikipedia.org/wiki/Ascending_limb_of_loop_of_Henle" TargetMode="External"/><Relationship Id="rId36" Type="http://schemas.openxmlformats.org/officeDocument/2006/relationships/hyperlink" Target="https://en.wikipedia.org/wiki/Duodenum" TargetMode="External"/><Relationship Id="rId57" Type="http://schemas.openxmlformats.org/officeDocument/2006/relationships/hyperlink" Target="https://www.ncbi.nlm.nih.gov/books/NBK538202/" TargetMode="External"/><Relationship Id="rId106" Type="http://schemas.openxmlformats.org/officeDocument/2006/relationships/hyperlink" Target="https://www.ncbi.nlm.nih.gov/books/NBK482236/" TargetMode="External"/><Relationship Id="rId10" Type="http://schemas.openxmlformats.org/officeDocument/2006/relationships/hyperlink" Target="https://www.ncbi.nlm.nih.gov/books/n/statpearls/article-18488/" TargetMode="External"/><Relationship Id="rId31" Type="http://schemas.openxmlformats.org/officeDocument/2006/relationships/hyperlink" Target="https://docs.google.com/document/d/1ZLQXUAgG69kpJLtPxObQX-iWJbsSftvPo8ddY1uHVAM/edit" TargetMode="External"/><Relationship Id="rId52" Type="http://schemas.openxmlformats.org/officeDocument/2006/relationships/hyperlink" Target="https://www.ncbi.nlm.nih.gov/books/NBK499911/" TargetMode="External"/><Relationship Id="rId73" Type="http://schemas.openxmlformats.org/officeDocument/2006/relationships/hyperlink" Target="https://www.ncbi.nlm.nih.gov/books/n/statpearls/article-29712/" TargetMode="External"/><Relationship Id="rId78" Type="http://schemas.openxmlformats.org/officeDocument/2006/relationships/hyperlink" Target="https://docs.google.com/document/d/1bt3uoxyvonV0OvVZRLyt6gyg55dMspO67V4OrfWCelg/edit" TargetMode="External"/><Relationship Id="rId94" Type="http://schemas.openxmlformats.org/officeDocument/2006/relationships/hyperlink" Target="https://en.wikipedia.org/wiki/Eardrum" TargetMode="External"/><Relationship Id="rId99" Type="http://schemas.openxmlformats.org/officeDocument/2006/relationships/hyperlink" Target="https://en.wikipedia.org/wiki/Olfactory_bulb" TargetMode="External"/><Relationship Id="rId101" Type="http://schemas.openxmlformats.org/officeDocument/2006/relationships/hyperlink" Target="https://en.wikipedia.org/wiki/Seminiferous_tubu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6329" name="organ group - ureter">
            <a:extLst>
              <a:ext uri="{FF2B5EF4-FFF2-40B4-BE49-F238E27FC236}">
                <a16:creationId xmlns:a16="http://schemas.microsoft.com/office/drawing/2014/main" id="{B54E685E-643F-4D9C-4C50-C8B60AFEF03E}"/>
              </a:ext>
            </a:extLst>
          </p:cNvPr>
          <p:cNvGrpSpPr/>
          <p:nvPr/>
        </p:nvGrpSpPr>
        <p:grpSpPr>
          <a:xfrm>
            <a:off x="30286626" y="17396622"/>
            <a:ext cx="1440944" cy="843102"/>
            <a:chOff x="30286626" y="17396622"/>
            <a:chExt cx="1440944" cy="843102"/>
          </a:xfrm>
        </p:grpSpPr>
        <p:sp>
          <p:nvSpPr>
            <p:cNvPr id="594" name="organ - ureter">
              <a:extLst>
                <a:ext uri="{FF2B5EF4-FFF2-40B4-BE49-F238E27FC236}">
                  <a16:creationId xmlns:a16="http://schemas.microsoft.com/office/drawing/2014/main" id="{7661012E-7D9A-7B4F-FBA1-C4AE1B7A8F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23" name="FTU - proximal free ureter">
              <a:extLst>
                <a:ext uri="{FF2B5EF4-FFF2-40B4-BE49-F238E27FC236}">
                  <a16:creationId xmlns:a16="http://schemas.microsoft.com/office/drawing/2014/main" id="{558C3629-844A-FA23-2B19-39763162B55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105" name="FTU - proximal free ureter">
                <a:extLst>
                  <a:ext uri="{FF2B5EF4-FFF2-40B4-BE49-F238E27FC236}">
                    <a16:creationId xmlns:a16="http://schemas.microsoft.com/office/drawing/2014/main" id="{163BDE4B-5A0B-97DD-67D1-3B2F0C8D2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1" name="dock">
                <a:extLst>
                  <a:ext uri="{FF2B5EF4-FFF2-40B4-BE49-F238E27FC236}">
                    <a16:creationId xmlns:a16="http://schemas.microsoft.com/office/drawing/2014/main" id="{C0D255D0-059B-CDEA-A079-B035BA14777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6" name="Text Box 3086">
                  <a:extLst>
                    <a:ext uri="{FF2B5EF4-FFF2-40B4-BE49-F238E27FC236}">
                      <a16:creationId xmlns:a16="http://schemas.microsoft.com/office/drawing/2014/main" id="{2A2E393B-BBBC-603C-A8FA-34B1BD53EF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7" name="Text Box 3086">
                  <a:extLst>
                    <a:ext uri="{FF2B5EF4-FFF2-40B4-BE49-F238E27FC236}">
                      <a16:creationId xmlns:a16="http://schemas.microsoft.com/office/drawing/2014/main" id="{9C35D8FE-6280-94C9-5E19-546156117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5" name="Text Box 3086">
                  <a:extLst>
                    <a:ext uri="{FF2B5EF4-FFF2-40B4-BE49-F238E27FC236}">
                      <a16:creationId xmlns:a16="http://schemas.microsoft.com/office/drawing/2014/main" id="{D3471506-FB26-1922-74A1-C2176F0128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1" name="link">
                <a:extLst>
                  <a:ext uri="{FF2B5EF4-FFF2-40B4-BE49-F238E27FC236}">
                    <a16:creationId xmlns:a16="http://schemas.microsoft.com/office/drawing/2014/main" id="{5613C7D3-C7F8-0F0A-F4F9-1ACAF09EC4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17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B994CD35-435D-E6A0-16F4-4FB7167502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8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4EB43F0B-794C-DA8F-C413-83ECFF2876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9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A01A990C-70AF-F467-4779-1B1148E6B8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8" name="FTU - distal free ureter">
              <a:extLst>
                <a:ext uri="{FF2B5EF4-FFF2-40B4-BE49-F238E27FC236}">
                  <a16:creationId xmlns:a16="http://schemas.microsoft.com/office/drawing/2014/main" id="{DE3448E4-6549-8212-53C9-5A3A473FE1D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13" name="FTU - distal free ureter">
                <a:extLst>
                  <a:ext uri="{FF2B5EF4-FFF2-40B4-BE49-F238E27FC236}">
                    <a16:creationId xmlns:a16="http://schemas.microsoft.com/office/drawing/2014/main" id="{092523D7-67F9-8E61-514A-9926D1CEC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" name="dock">
                <a:extLst>
                  <a:ext uri="{FF2B5EF4-FFF2-40B4-BE49-F238E27FC236}">
                    <a16:creationId xmlns:a16="http://schemas.microsoft.com/office/drawing/2014/main" id="{26ADDF69-C0A9-FC23-81CC-8F9B2BA59F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87" name="Text Box 3086">
                  <a:extLst>
                    <a:ext uri="{FF2B5EF4-FFF2-40B4-BE49-F238E27FC236}">
                      <a16:creationId xmlns:a16="http://schemas.microsoft.com/office/drawing/2014/main" id="{36006587-EE37-C8CC-48C9-87F9900B30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2" name="Text Box 3086">
                  <a:extLst>
                    <a:ext uri="{FF2B5EF4-FFF2-40B4-BE49-F238E27FC236}">
                      <a16:creationId xmlns:a16="http://schemas.microsoft.com/office/drawing/2014/main" id="{66A0E01D-7125-096A-82F3-1E5024970E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4" name="Text Box 3086">
                  <a:extLst>
                    <a:ext uri="{FF2B5EF4-FFF2-40B4-BE49-F238E27FC236}">
                      <a16:creationId xmlns:a16="http://schemas.microsoft.com/office/drawing/2014/main" id="{AAB68BF0-B208-F0F2-2748-D2FA55039B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1" name="link">
                <a:extLst>
                  <a:ext uri="{FF2B5EF4-FFF2-40B4-BE49-F238E27FC236}">
                    <a16:creationId xmlns:a16="http://schemas.microsoft.com/office/drawing/2014/main" id="{C915506F-4CE2-531F-A2D4-6A60DC2F2A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22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168628DF-654A-CE11-0A48-FF42A0A6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05708A90-32C4-41D1-E1BF-0547F23B40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346C17E3-04F7-AA0B-F311-DAE89B417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7" name="FTU - intravesical ureter">
              <a:extLst>
                <a:ext uri="{FF2B5EF4-FFF2-40B4-BE49-F238E27FC236}">
                  <a16:creationId xmlns:a16="http://schemas.microsoft.com/office/drawing/2014/main" id="{69E7F5A8-2DCF-E501-463B-ADB8B65A5844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01" name="FTU - intravesical ureter">
                <a:extLst>
                  <a:ext uri="{FF2B5EF4-FFF2-40B4-BE49-F238E27FC236}">
                    <a16:creationId xmlns:a16="http://schemas.microsoft.com/office/drawing/2014/main" id="{ECD78552-2E61-C6D9-CC67-A099107D3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" name="dock">
                <a:extLst>
                  <a:ext uri="{FF2B5EF4-FFF2-40B4-BE49-F238E27FC236}">
                    <a16:creationId xmlns:a16="http://schemas.microsoft.com/office/drawing/2014/main" id="{24D5463C-6991-47E3-6075-35B8C808285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10" name="Text Box 3086">
                  <a:extLst>
                    <a:ext uri="{FF2B5EF4-FFF2-40B4-BE49-F238E27FC236}">
                      <a16:creationId xmlns:a16="http://schemas.microsoft.com/office/drawing/2014/main" id="{3E713D39-DF9F-C3AA-68D3-3942B44F3C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" name="Text Box 3086">
                  <a:extLst>
                    <a:ext uri="{FF2B5EF4-FFF2-40B4-BE49-F238E27FC236}">
                      <a16:creationId xmlns:a16="http://schemas.microsoft.com/office/drawing/2014/main" id="{9748F5BF-57EC-A0D3-1DC9-A5B13D51CF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" name="Text Box 3086">
                  <a:extLst>
                    <a:ext uri="{FF2B5EF4-FFF2-40B4-BE49-F238E27FC236}">
                      <a16:creationId xmlns:a16="http://schemas.microsoft.com/office/drawing/2014/main" id="{E90FE919-C4DE-973B-EAD5-6E09F0B114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" name="link">
                <a:extLst>
                  <a:ext uri="{FF2B5EF4-FFF2-40B4-BE49-F238E27FC236}">
                    <a16:creationId xmlns:a16="http://schemas.microsoft.com/office/drawing/2014/main" id="{907921B1-0F89-03C2-18CE-71D56F20B0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04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96335614-A71F-180A-0BD5-31A017CA2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AD64B7B6-53BF-D319-55B2-0DD1792C7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CE658141-692C-F766-6F7E-E01DCD5418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0" name="organ group - bladder">
            <a:extLst>
              <a:ext uri="{FF2B5EF4-FFF2-40B4-BE49-F238E27FC236}">
                <a16:creationId xmlns:a16="http://schemas.microsoft.com/office/drawing/2014/main" id="{8E3B87EA-21BF-6000-4674-25AC202FB53D}"/>
              </a:ext>
            </a:extLst>
          </p:cNvPr>
          <p:cNvGrpSpPr/>
          <p:nvPr/>
        </p:nvGrpSpPr>
        <p:grpSpPr>
          <a:xfrm>
            <a:off x="30286626" y="18286567"/>
            <a:ext cx="1440944" cy="600624"/>
            <a:chOff x="30286626" y="18286567"/>
            <a:chExt cx="1440944" cy="600624"/>
          </a:xfrm>
        </p:grpSpPr>
        <p:sp>
          <p:nvSpPr>
            <p:cNvPr id="6182" name="organ - bladder">
              <a:extLst>
                <a:ext uri="{FF2B5EF4-FFF2-40B4-BE49-F238E27FC236}">
                  <a16:creationId xmlns:a16="http://schemas.microsoft.com/office/drawing/2014/main" id="{490E1B57-0650-F2A8-7785-4DC2ACB29C9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88" name="FTU - bladder dome/fundus">
              <a:extLst>
                <a:ext uri="{FF2B5EF4-FFF2-40B4-BE49-F238E27FC236}">
                  <a16:creationId xmlns:a16="http://schemas.microsoft.com/office/drawing/2014/main" id="{D7B6C32E-F5AB-ECB0-3F38-DE6E86C439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238" name="FTU - bladder dome/fundus">
                <a:extLst>
                  <a:ext uri="{FF2B5EF4-FFF2-40B4-BE49-F238E27FC236}">
                    <a16:creationId xmlns:a16="http://schemas.microsoft.com/office/drawing/2014/main" id="{A132D273-4C72-AB64-38B5-C38C29F7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0" name="dock">
                <a:extLst>
                  <a:ext uri="{FF2B5EF4-FFF2-40B4-BE49-F238E27FC236}">
                    <a16:creationId xmlns:a16="http://schemas.microsoft.com/office/drawing/2014/main" id="{9B85DC92-DFB8-C39E-68BE-01C8D179359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9" name="Text Box 3086">
                  <a:extLst>
                    <a:ext uri="{FF2B5EF4-FFF2-40B4-BE49-F238E27FC236}">
                      <a16:creationId xmlns:a16="http://schemas.microsoft.com/office/drawing/2014/main" id="{716033AC-D6C6-6FF4-AFB1-E0D6AE3EAB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4" name="Text Box 3086">
                  <a:extLst>
                    <a:ext uri="{FF2B5EF4-FFF2-40B4-BE49-F238E27FC236}">
                      <a16:creationId xmlns:a16="http://schemas.microsoft.com/office/drawing/2014/main" id="{8ADC0535-5552-4AC5-4F29-FA22E2A634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5" name="Text Box 3086">
                  <a:extLst>
                    <a:ext uri="{FF2B5EF4-FFF2-40B4-BE49-F238E27FC236}">
                      <a16:creationId xmlns:a16="http://schemas.microsoft.com/office/drawing/2014/main" id="{C12481B0-8F9F-4351-BBEF-F2E444E3D0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5" name="link">
                <a:extLst>
                  <a:ext uri="{FF2B5EF4-FFF2-40B4-BE49-F238E27FC236}">
                    <a16:creationId xmlns:a16="http://schemas.microsoft.com/office/drawing/2014/main" id="{6F22DCD8-9ABC-92B1-B4A4-03A13527246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6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C390CEA4-3ACC-3478-7394-D16B1A52DB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1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4A19272A-1D87-B237-B4E8-7F91246230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8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EFDA1657-29A0-014A-4491-BBAEA9FD75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9" name="FTU - bladder neck (trigone)">
              <a:extLst>
                <a:ext uri="{FF2B5EF4-FFF2-40B4-BE49-F238E27FC236}">
                  <a16:creationId xmlns:a16="http://schemas.microsoft.com/office/drawing/2014/main" id="{A9D21E5C-CB51-92F0-D7D7-CBDF5A9691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95" name="FTU - bladder neck (trigone)">
                <a:extLst>
                  <a:ext uri="{FF2B5EF4-FFF2-40B4-BE49-F238E27FC236}">
                    <a16:creationId xmlns:a16="http://schemas.microsoft.com/office/drawing/2014/main" id="{E8A4D208-2714-FAE5-42B4-A3A5AB37D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5" name="dock">
                <a:extLst>
                  <a:ext uri="{FF2B5EF4-FFF2-40B4-BE49-F238E27FC236}">
                    <a16:creationId xmlns:a16="http://schemas.microsoft.com/office/drawing/2014/main" id="{B5CF07D2-64F2-0290-0D41-38801E3C47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16" name="Text Box 3086">
                  <a:extLst>
                    <a:ext uri="{FF2B5EF4-FFF2-40B4-BE49-F238E27FC236}">
                      <a16:creationId xmlns:a16="http://schemas.microsoft.com/office/drawing/2014/main" id="{1ECBBF22-D7F2-282D-7087-AF2FE9B6B0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9" name="Text Box 3086">
                  <a:extLst>
                    <a:ext uri="{FF2B5EF4-FFF2-40B4-BE49-F238E27FC236}">
                      <a16:creationId xmlns:a16="http://schemas.microsoft.com/office/drawing/2014/main" id="{518C1DE9-6AB3-5788-4EDC-EB275F2551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86">
                  <a:extLst>
                    <a:ext uri="{FF2B5EF4-FFF2-40B4-BE49-F238E27FC236}">
                      <a16:creationId xmlns:a16="http://schemas.microsoft.com/office/drawing/2014/main" id="{FB19AA27-A09F-183C-CCE4-84D1EEAFCC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6" name="link">
                <a:extLst>
                  <a:ext uri="{FF2B5EF4-FFF2-40B4-BE49-F238E27FC236}">
                    <a16:creationId xmlns:a16="http://schemas.microsoft.com/office/drawing/2014/main" id="{E61BA640-6EEA-9A3E-175E-5F3B94856A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13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7ABCD81F-33AF-9425-D77B-459508656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4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87BE14DE-6F9E-A9D5-A45B-550690F92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5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805E81FE-ACF7-4DB5-863A-85AE4835F1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6" name="organ group - urethra">
            <a:extLst>
              <a:ext uri="{FF2B5EF4-FFF2-40B4-BE49-F238E27FC236}">
                <a16:creationId xmlns:a16="http://schemas.microsoft.com/office/drawing/2014/main" id="{20146A4C-453A-411C-F5E4-6DD736DBF185}"/>
              </a:ext>
            </a:extLst>
          </p:cNvPr>
          <p:cNvGrpSpPr/>
          <p:nvPr/>
        </p:nvGrpSpPr>
        <p:grpSpPr>
          <a:xfrm>
            <a:off x="30286628" y="18946807"/>
            <a:ext cx="1440944" cy="375754"/>
            <a:chOff x="30286628" y="18946807"/>
            <a:chExt cx="1440944" cy="375754"/>
          </a:xfrm>
        </p:grpSpPr>
        <p:sp>
          <p:nvSpPr>
            <p:cNvPr id="6281" name="organ - urethra">
              <a:extLst>
                <a:ext uri="{FF2B5EF4-FFF2-40B4-BE49-F238E27FC236}">
                  <a16:creationId xmlns:a16="http://schemas.microsoft.com/office/drawing/2014/main" id="{91C7E9E5-1E75-4ECD-DC9A-C47D7DA40D9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35" name="FTU - sphinctered urethra">
              <a:extLst>
                <a:ext uri="{FF2B5EF4-FFF2-40B4-BE49-F238E27FC236}">
                  <a16:creationId xmlns:a16="http://schemas.microsoft.com/office/drawing/2014/main" id="{E8FEFD11-27AC-31FA-0AA5-7577661B1E4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287" name="FTU - sphinctered urethra">
                <a:extLst>
                  <a:ext uri="{FF2B5EF4-FFF2-40B4-BE49-F238E27FC236}">
                    <a16:creationId xmlns:a16="http://schemas.microsoft.com/office/drawing/2014/main" id="{48A5BAEE-E817-FF13-FFDC-383028A2F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2" name="dock">
                <a:extLst>
                  <a:ext uri="{FF2B5EF4-FFF2-40B4-BE49-F238E27FC236}">
                    <a16:creationId xmlns:a16="http://schemas.microsoft.com/office/drawing/2014/main" id="{5AEE28E0-097A-2E55-4C03-C5B6C0B6BC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5" name="Text Box 3086">
                  <a:extLst>
                    <a:ext uri="{FF2B5EF4-FFF2-40B4-BE49-F238E27FC236}">
                      <a16:creationId xmlns:a16="http://schemas.microsoft.com/office/drawing/2014/main" id="{C993F91B-3A96-648B-CB0E-45473901BB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1" name="Text Box 3086">
                  <a:extLst>
                    <a:ext uri="{FF2B5EF4-FFF2-40B4-BE49-F238E27FC236}">
                      <a16:creationId xmlns:a16="http://schemas.microsoft.com/office/drawing/2014/main" id="{5F50A468-8AD8-E697-9DF1-B1757D2E7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2" name="Text Box 3086">
                  <a:extLst>
                    <a:ext uri="{FF2B5EF4-FFF2-40B4-BE49-F238E27FC236}">
                      <a16:creationId xmlns:a16="http://schemas.microsoft.com/office/drawing/2014/main" id="{56E0F379-E262-0040-09F6-A3D912AAFC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3" name="link">
                <a:extLst>
                  <a:ext uri="{FF2B5EF4-FFF2-40B4-BE49-F238E27FC236}">
                    <a16:creationId xmlns:a16="http://schemas.microsoft.com/office/drawing/2014/main" id="{BB906D2C-92C2-E317-5EDD-B6F525BC5D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298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4C45C5FA-DF3D-48C9-6DF2-E123DFE3E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9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8C01CDDF-5CFE-38A2-6081-D6694409D5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4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56AE3670-311B-D30B-C10E-FB75884B1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9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10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9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10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11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12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13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12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14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12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15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12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15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12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15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12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16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12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17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18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17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18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17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18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17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18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19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12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19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12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20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12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1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22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24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25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26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24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25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26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27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8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26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27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8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26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29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30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1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32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33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1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1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34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35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36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37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1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38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33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1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39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33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1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0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33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1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0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33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1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1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33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1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2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33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1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43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33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1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44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33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1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43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33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1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45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30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1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45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30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1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45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30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45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30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350227-A005-CBC9-67D4-1A3A42DF6916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592" name="organ group - pancreas">
              <a:extLst>
                <a:ext uri="{FF2B5EF4-FFF2-40B4-BE49-F238E27FC236}">
                  <a16:creationId xmlns:a16="http://schemas.microsoft.com/office/drawing/2014/main" id="{B0CAA530-FF59-535C-B7A9-D74B8AB88365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439" name="organ - pancreas">
                <a:extLst>
                  <a:ext uri="{FF2B5EF4-FFF2-40B4-BE49-F238E27FC236}">
                    <a16:creationId xmlns:a16="http://schemas.microsoft.com/office/drawing/2014/main" id="{358008C0-C2D7-1672-D62B-A32E8C543AD8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591" name="FTU - lobar pancreatic duct">
                <a:extLst>
                  <a:ext uri="{FF2B5EF4-FFF2-40B4-BE49-F238E27FC236}">
                    <a16:creationId xmlns:a16="http://schemas.microsoft.com/office/drawing/2014/main" id="{E7AD70B7-0C9B-88A7-1223-3D9A4A75CADE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440" name="FTU - lobar pancreatic duct">
                  <a:extLst>
                    <a:ext uri="{FF2B5EF4-FFF2-40B4-BE49-F238E27FC236}">
                      <a16:creationId xmlns:a16="http://schemas.microsoft.com/office/drawing/2014/main" id="{C80588B6-A933-A6A5-CEF8-9201BCBAF726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41" name="dock">
                  <a:extLst>
                    <a:ext uri="{FF2B5EF4-FFF2-40B4-BE49-F238E27FC236}">
                      <a16:creationId xmlns:a16="http://schemas.microsoft.com/office/drawing/2014/main" id="{23424B43-4453-4804-C1D6-314AF48FE870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42" name="Text Box 3086">
                    <a:extLst>
                      <a:ext uri="{FF2B5EF4-FFF2-40B4-BE49-F238E27FC236}">
                        <a16:creationId xmlns:a16="http://schemas.microsoft.com/office/drawing/2014/main" id="{9D2C59F7-0FD7-D74B-8ACB-B79F8FEAA1E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43" name="Text Box 3086">
                    <a:extLst>
                      <a:ext uri="{FF2B5EF4-FFF2-40B4-BE49-F238E27FC236}">
                        <a16:creationId xmlns:a16="http://schemas.microsoft.com/office/drawing/2014/main" id="{CE5BD126-C49C-221D-769E-5663617BF6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44" name="Text Box 3086">
                    <a:extLst>
                      <a:ext uri="{FF2B5EF4-FFF2-40B4-BE49-F238E27FC236}">
                        <a16:creationId xmlns:a16="http://schemas.microsoft.com/office/drawing/2014/main" id="{069B3EDE-F53B-F9F0-22F4-4E9D4C1A62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45" name="link">
                  <a:extLst>
                    <a:ext uri="{FF2B5EF4-FFF2-40B4-BE49-F238E27FC236}">
                      <a16:creationId xmlns:a16="http://schemas.microsoft.com/office/drawing/2014/main" id="{8BC09450-766E-3F6F-CC0B-CB9366A121DA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446" name="Star: 5 Points 2177">
                    <a:hlinkClick r:id="rId46"/>
                    <a:extLst>
                      <a:ext uri="{FF2B5EF4-FFF2-40B4-BE49-F238E27FC236}">
                        <a16:creationId xmlns:a16="http://schemas.microsoft.com/office/drawing/2014/main" id="{BB3EA8D0-6A43-F56D-0355-90A5723286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7" name="Star: 5 Points 2178">
                    <a:hlinkClick r:id="rId47"/>
                    <a:extLst>
                      <a:ext uri="{FF2B5EF4-FFF2-40B4-BE49-F238E27FC236}">
                        <a16:creationId xmlns:a16="http://schemas.microsoft.com/office/drawing/2014/main" id="{A0C08001-0516-D733-8D77-80DAC6ED18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8" name="Star: 5 Points 2179">
                    <a:hlinkClick r:id="rId31"/>
                    <a:extLst>
                      <a:ext uri="{FF2B5EF4-FFF2-40B4-BE49-F238E27FC236}">
                        <a16:creationId xmlns:a16="http://schemas.microsoft.com/office/drawing/2014/main" id="{81E30BFB-A352-4B15-E9E0-A834B73306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90" name="FTU - main pancreatic duct">
                <a:extLst>
                  <a:ext uri="{FF2B5EF4-FFF2-40B4-BE49-F238E27FC236}">
                    <a16:creationId xmlns:a16="http://schemas.microsoft.com/office/drawing/2014/main" id="{EC98CBA8-379E-29A3-DD79-29D27435968D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449" name="FTU - main pancreatic duct">
                  <a:extLst>
                    <a:ext uri="{FF2B5EF4-FFF2-40B4-BE49-F238E27FC236}">
                      <a16:creationId xmlns:a16="http://schemas.microsoft.com/office/drawing/2014/main" id="{545565E3-1D21-2212-41F0-FDCC33AD8688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50" name="dock">
                  <a:extLst>
                    <a:ext uri="{FF2B5EF4-FFF2-40B4-BE49-F238E27FC236}">
                      <a16:creationId xmlns:a16="http://schemas.microsoft.com/office/drawing/2014/main" id="{340128F8-A66E-9EE3-FA7B-07D6C0F9DFE4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51" name="Text Box 3086">
                    <a:extLst>
                      <a:ext uri="{FF2B5EF4-FFF2-40B4-BE49-F238E27FC236}">
                        <a16:creationId xmlns:a16="http://schemas.microsoft.com/office/drawing/2014/main" id="{BD7926AB-FDD0-1D76-7EE3-A6BFFDA2899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52" name="Text Box 3086">
                    <a:extLst>
                      <a:ext uri="{FF2B5EF4-FFF2-40B4-BE49-F238E27FC236}">
                        <a16:creationId xmlns:a16="http://schemas.microsoft.com/office/drawing/2014/main" id="{FF6C7E36-10B3-7740-35D3-413DAA9FAA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53" name="Text Box 3086">
                    <a:extLst>
                      <a:ext uri="{FF2B5EF4-FFF2-40B4-BE49-F238E27FC236}">
                        <a16:creationId xmlns:a16="http://schemas.microsoft.com/office/drawing/2014/main" id="{2542D7E2-8C10-22E5-5CDB-0FC494357BA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54" name="link">
                  <a:extLst>
                    <a:ext uri="{FF2B5EF4-FFF2-40B4-BE49-F238E27FC236}">
                      <a16:creationId xmlns:a16="http://schemas.microsoft.com/office/drawing/2014/main" id="{9491BBAE-4896-2273-0041-4CAF0C8D828F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455" name="Star: 5 Points 2187">
                    <a:hlinkClick r:id="rId46"/>
                    <a:extLst>
                      <a:ext uri="{FF2B5EF4-FFF2-40B4-BE49-F238E27FC236}">
                        <a16:creationId xmlns:a16="http://schemas.microsoft.com/office/drawing/2014/main" id="{2C97B0FC-485E-977A-F0C8-B1446FD4DA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6" name="Star: 5 Points 2188">
                    <a:hlinkClick r:id="rId47"/>
                    <a:extLst>
                      <a:ext uri="{FF2B5EF4-FFF2-40B4-BE49-F238E27FC236}">
                        <a16:creationId xmlns:a16="http://schemas.microsoft.com/office/drawing/2014/main" id="{03D9508A-9036-0DED-72F4-88B8A3C3CC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7" name="Star: 5 Points 2189">
                    <a:hlinkClick r:id="rId31"/>
                    <a:extLst>
                      <a:ext uri="{FF2B5EF4-FFF2-40B4-BE49-F238E27FC236}">
                        <a16:creationId xmlns:a16="http://schemas.microsoft.com/office/drawing/2014/main" id="{2BA356FF-BD9C-2E9C-1B79-E7F1BE3F2B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9" name="FTU - interlobular pancreatic duct">
                <a:extLst>
                  <a:ext uri="{FF2B5EF4-FFF2-40B4-BE49-F238E27FC236}">
                    <a16:creationId xmlns:a16="http://schemas.microsoft.com/office/drawing/2014/main" id="{CBA4FB34-E7D9-03B1-6EAD-BB0046E849D2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2458" name="FTU - interlobular pancreatic duct">
                  <a:extLst>
                    <a:ext uri="{FF2B5EF4-FFF2-40B4-BE49-F238E27FC236}">
                      <a16:creationId xmlns:a16="http://schemas.microsoft.com/office/drawing/2014/main" id="{066770AD-3B81-5CD5-0F38-FBFBFDCDFD83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59" name="dock">
                  <a:extLst>
                    <a:ext uri="{FF2B5EF4-FFF2-40B4-BE49-F238E27FC236}">
                      <a16:creationId xmlns:a16="http://schemas.microsoft.com/office/drawing/2014/main" id="{AE270472-A2B0-36D8-75B0-8F3FF73838B7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60" name="Text Box 3086">
                    <a:extLst>
                      <a:ext uri="{FF2B5EF4-FFF2-40B4-BE49-F238E27FC236}">
                        <a16:creationId xmlns:a16="http://schemas.microsoft.com/office/drawing/2014/main" id="{88117DA8-A317-815D-CF40-1FE8963600B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1" name="Text Box 3086">
                    <a:extLst>
                      <a:ext uri="{FF2B5EF4-FFF2-40B4-BE49-F238E27FC236}">
                        <a16:creationId xmlns:a16="http://schemas.microsoft.com/office/drawing/2014/main" id="{D8052D84-B110-80C2-67A5-8D0CDFF617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2" name="Text Box 3086">
                    <a:extLst>
                      <a:ext uri="{FF2B5EF4-FFF2-40B4-BE49-F238E27FC236}">
                        <a16:creationId xmlns:a16="http://schemas.microsoft.com/office/drawing/2014/main" id="{6EBAFEF0-6D09-3951-6D6A-44F8D058C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63" name="link">
                  <a:extLst>
                    <a:ext uri="{FF2B5EF4-FFF2-40B4-BE49-F238E27FC236}">
                      <a16:creationId xmlns:a16="http://schemas.microsoft.com/office/drawing/2014/main" id="{6AFE340F-1E39-0D16-5441-6C2F10E2FEB9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464" name="Star: 5 Points 2197">
                    <a:hlinkClick r:id="rId46"/>
                    <a:extLst>
                      <a:ext uri="{FF2B5EF4-FFF2-40B4-BE49-F238E27FC236}">
                        <a16:creationId xmlns:a16="http://schemas.microsoft.com/office/drawing/2014/main" id="{42E01AF2-7380-EED2-FB5E-4627A9370A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5" name="Star: 5 Points 2198">
                    <a:hlinkClick r:id="rId47"/>
                    <a:extLst>
                      <a:ext uri="{FF2B5EF4-FFF2-40B4-BE49-F238E27FC236}">
                        <a16:creationId xmlns:a16="http://schemas.microsoft.com/office/drawing/2014/main" id="{691079AE-6429-5622-CFF7-9B3AA3E27E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6" name="Star: 5 Points 2199">
                    <a:hlinkClick r:id="rId31"/>
                    <a:extLst>
                      <a:ext uri="{FF2B5EF4-FFF2-40B4-BE49-F238E27FC236}">
                        <a16:creationId xmlns:a16="http://schemas.microsoft.com/office/drawing/2014/main" id="{8198D305-1171-132B-548E-C0B87B1372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8" name="FTU - intralobular pancreatic duct">
                <a:extLst>
                  <a:ext uri="{FF2B5EF4-FFF2-40B4-BE49-F238E27FC236}">
                    <a16:creationId xmlns:a16="http://schemas.microsoft.com/office/drawing/2014/main" id="{6C6EF022-E3DA-4953-F786-BD9E3695B80F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2467" name="FTU - intralobular pancreatic duct">
                  <a:extLst>
                    <a:ext uri="{FF2B5EF4-FFF2-40B4-BE49-F238E27FC236}">
                      <a16:creationId xmlns:a16="http://schemas.microsoft.com/office/drawing/2014/main" id="{40607C68-6F73-9F8B-3E49-93814F3651B8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68" name="dock">
                  <a:extLst>
                    <a:ext uri="{FF2B5EF4-FFF2-40B4-BE49-F238E27FC236}">
                      <a16:creationId xmlns:a16="http://schemas.microsoft.com/office/drawing/2014/main" id="{0B2A70E4-9941-B21B-8CA5-2342867915A9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469" name="Text Box 3086">
                    <a:extLst>
                      <a:ext uri="{FF2B5EF4-FFF2-40B4-BE49-F238E27FC236}">
                        <a16:creationId xmlns:a16="http://schemas.microsoft.com/office/drawing/2014/main" id="{59DAD9F1-1424-6DA5-3B7B-69A5F2AC78B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0" name="Text Box 3086">
                    <a:extLst>
                      <a:ext uri="{FF2B5EF4-FFF2-40B4-BE49-F238E27FC236}">
                        <a16:creationId xmlns:a16="http://schemas.microsoft.com/office/drawing/2014/main" id="{4D40ADA0-B0ED-D788-5A09-D6DE0E24E19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1" name="Text Box 3086">
                    <a:extLst>
                      <a:ext uri="{FF2B5EF4-FFF2-40B4-BE49-F238E27FC236}">
                        <a16:creationId xmlns:a16="http://schemas.microsoft.com/office/drawing/2014/main" id="{69ECE2C7-1670-96B8-FBF5-43DD5AF16E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72" name="link">
                  <a:extLst>
                    <a:ext uri="{FF2B5EF4-FFF2-40B4-BE49-F238E27FC236}">
                      <a16:creationId xmlns:a16="http://schemas.microsoft.com/office/drawing/2014/main" id="{A2BA8A3E-91FB-D510-4F9C-37316130684A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473" name="Star: 5 Points 2207">
                    <a:hlinkClick r:id="rId46"/>
                    <a:extLst>
                      <a:ext uri="{FF2B5EF4-FFF2-40B4-BE49-F238E27FC236}">
                        <a16:creationId xmlns:a16="http://schemas.microsoft.com/office/drawing/2014/main" id="{47069A26-43C7-8942-A362-330C69223B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4" name="Star: 5 Points 2208">
                    <a:hlinkClick r:id="rId47"/>
                    <a:extLst>
                      <a:ext uri="{FF2B5EF4-FFF2-40B4-BE49-F238E27FC236}">
                        <a16:creationId xmlns:a16="http://schemas.microsoft.com/office/drawing/2014/main" id="{76091061-C6DB-1545-0412-506B7834AC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5" name="Star: 5 Points 2209">
                    <a:hlinkClick r:id="rId31"/>
                    <a:extLst>
                      <a:ext uri="{FF2B5EF4-FFF2-40B4-BE49-F238E27FC236}">
                        <a16:creationId xmlns:a16="http://schemas.microsoft.com/office/drawing/2014/main" id="{6A58AA8F-BA0C-DA9E-7B2B-B0B7DA227A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5" name="FTU - striated pancreatic duct">
                <a:extLst>
                  <a:ext uri="{FF2B5EF4-FFF2-40B4-BE49-F238E27FC236}">
                    <a16:creationId xmlns:a16="http://schemas.microsoft.com/office/drawing/2014/main" id="{E78AF532-10CD-BBCF-4E46-C873E7B80733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476" name="FTU - striated pancreatic duct">
                  <a:extLst>
                    <a:ext uri="{FF2B5EF4-FFF2-40B4-BE49-F238E27FC236}">
                      <a16:creationId xmlns:a16="http://schemas.microsoft.com/office/drawing/2014/main" id="{9DEBA2ED-B906-20AE-7F29-1E89422B215F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77" name="dock">
                  <a:extLst>
                    <a:ext uri="{FF2B5EF4-FFF2-40B4-BE49-F238E27FC236}">
                      <a16:creationId xmlns:a16="http://schemas.microsoft.com/office/drawing/2014/main" id="{6219DC45-DC63-17E6-90C8-12EE71A829AF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78" name="Text Box 3086">
                    <a:extLst>
                      <a:ext uri="{FF2B5EF4-FFF2-40B4-BE49-F238E27FC236}">
                        <a16:creationId xmlns:a16="http://schemas.microsoft.com/office/drawing/2014/main" id="{82E823C1-1C1E-4074-DB5F-64426B331D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9" name="Text Box 3086">
                    <a:extLst>
                      <a:ext uri="{FF2B5EF4-FFF2-40B4-BE49-F238E27FC236}">
                        <a16:creationId xmlns:a16="http://schemas.microsoft.com/office/drawing/2014/main" id="{EC7B1619-A732-336B-08D1-ED9D9E6BA0D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0" name="Text Box 3086">
                    <a:extLst>
                      <a:ext uri="{FF2B5EF4-FFF2-40B4-BE49-F238E27FC236}">
                        <a16:creationId xmlns:a16="http://schemas.microsoft.com/office/drawing/2014/main" id="{D5A1B337-E715-AB6D-A2E1-EFF61DBFCEC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81" name="link">
                  <a:extLst>
                    <a:ext uri="{FF2B5EF4-FFF2-40B4-BE49-F238E27FC236}">
                      <a16:creationId xmlns:a16="http://schemas.microsoft.com/office/drawing/2014/main" id="{5A76A4A6-5ED6-4DDA-0834-9C1425EC5C32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482" name="Star: 5 Points 2217">
                    <a:hlinkClick r:id="rId46"/>
                    <a:extLst>
                      <a:ext uri="{FF2B5EF4-FFF2-40B4-BE49-F238E27FC236}">
                        <a16:creationId xmlns:a16="http://schemas.microsoft.com/office/drawing/2014/main" id="{1D3F453B-CA32-91A5-C33A-2B4143E852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3" name="Star: 5 Points 2218">
                    <a:hlinkClick r:id="rId47"/>
                    <a:extLst>
                      <a:ext uri="{FF2B5EF4-FFF2-40B4-BE49-F238E27FC236}">
                        <a16:creationId xmlns:a16="http://schemas.microsoft.com/office/drawing/2014/main" id="{6F423B38-2D14-87B9-DD9D-18CFC8F40C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4" name="Star: 5 Points 2219">
                    <a:hlinkClick r:id="rId31"/>
                    <a:extLst>
                      <a:ext uri="{FF2B5EF4-FFF2-40B4-BE49-F238E27FC236}">
                        <a16:creationId xmlns:a16="http://schemas.microsoft.com/office/drawing/2014/main" id="{F0F47155-9B7F-8671-273B-0BF13C8419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4" name="FTU - intercalated pancreatic duct">
                <a:extLst>
                  <a:ext uri="{FF2B5EF4-FFF2-40B4-BE49-F238E27FC236}">
                    <a16:creationId xmlns:a16="http://schemas.microsoft.com/office/drawing/2014/main" id="{25A1C771-9D84-705A-92DD-A1289D6E9FA7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485" name="FTU - intercalated pancreatic duct">
                  <a:extLst>
                    <a:ext uri="{FF2B5EF4-FFF2-40B4-BE49-F238E27FC236}">
                      <a16:creationId xmlns:a16="http://schemas.microsoft.com/office/drawing/2014/main" id="{8F3902DE-4966-DE92-CA4B-ED6F33BB52E1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86" name="dock">
                  <a:extLst>
                    <a:ext uri="{FF2B5EF4-FFF2-40B4-BE49-F238E27FC236}">
                      <a16:creationId xmlns:a16="http://schemas.microsoft.com/office/drawing/2014/main" id="{6C2B1917-834C-77DE-5EA2-4550F8451743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87" name="Text Box 3086">
                    <a:extLst>
                      <a:ext uri="{FF2B5EF4-FFF2-40B4-BE49-F238E27FC236}">
                        <a16:creationId xmlns:a16="http://schemas.microsoft.com/office/drawing/2014/main" id="{B4E1567C-84F0-9C99-C324-D3467708C2A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8" name="Text Box 3086">
                    <a:extLst>
                      <a:ext uri="{FF2B5EF4-FFF2-40B4-BE49-F238E27FC236}">
                        <a16:creationId xmlns:a16="http://schemas.microsoft.com/office/drawing/2014/main" id="{658BB3BF-38B4-A3DA-756B-EABD0FCA6F9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9" name="Text Box 3086">
                    <a:extLst>
                      <a:ext uri="{FF2B5EF4-FFF2-40B4-BE49-F238E27FC236}">
                        <a16:creationId xmlns:a16="http://schemas.microsoft.com/office/drawing/2014/main" id="{7A0F3588-1B55-6063-63E8-831F9B34BBA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90" name="link">
                  <a:extLst>
                    <a:ext uri="{FF2B5EF4-FFF2-40B4-BE49-F238E27FC236}">
                      <a16:creationId xmlns:a16="http://schemas.microsoft.com/office/drawing/2014/main" id="{804F8E51-517A-D388-E7E5-712FF8BB5B3E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491" name="Star: 5 Points 2227">
                    <a:hlinkClick r:id="rId46"/>
                    <a:extLst>
                      <a:ext uri="{FF2B5EF4-FFF2-40B4-BE49-F238E27FC236}">
                        <a16:creationId xmlns:a16="http://schemas.microsoft.com/office/drawing/2014/main" id="{D35CEB68-A014-8F77-6C9C-8B083C8ED0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2" name="Star: 5 Points 2228">
                    <a:hlinkClick r:id="rId47"/>
                    <a:extLst>
                      <a:ext uri="{FF2B5EF4-FFF2-40B4-BE49-F238E27FC236}">
                        <a16:creationId xmlns:a16="http://schemas.microsoft.com/office/drawing/2014/main" id="{C6126CC0-CD25-C7A9-5E00-BF9E3B9D82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3" name="Star: 5 Points 2229">
                    <a:hlinkClick r:id="rId31"/>
                    <a:extLst>
                      <a:ext uri="{FF2B5EF4-FFF2-40B4-BE49-F238E27FC236}">
                        <a16:creationId xmlns:a16="http://schemas.microsoft.com/office/drawing/2014/main" id="{BD6176E8-76DA-3CA5-63DA-1EC8078C27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3" name="FTU - pancreatic parenchyma">
                <a:extLst>
                  <a:ext uri="{FF2B5EF4-FFF2-40B4-BE49-F238E27FC236}">
                    <a16:creationId xmlns:a16="http://schemas.microsoft.com/office/drawing/2014/main" id="{7FA0D632-830A-301B-F373-77603A1D975F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494" name="FTU - pancreatic parenchyma">
                  <a:extLst>
                    <a:ext uri="{FF2B5EF4-FFF2-40B4-BE49-F238E27FC236}">
                      <a16:creationId xmlns:a16="http://schemas.microsoft.com/office/drawing/2014/main" id="{D4F5D031-C82B-4D79-9029-1F9D03CB3EFA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95" name="dock">
                  <a:extLst>
                    <a:ext uri="{FF2B5EF4-FFF2-40B4-BE49-F238E27FC236}">
                      <a16:creationId xmlns:a16="http://schemas.microsoft.com/office/drawing/2014/main" id="{F4389521-B8C6-3815-22CE-AC9C97959E4E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496" name="Text Box 3086">
                    <a:extLst>
                      <a:ext uri="{FF2B5EF4-FFF2-40B4-BE49-F238E27FC236}">
                        <a16:creationId xmlns:a16="http://schemas.microsoft.com/office/drawing/2014/main" id="{08A64514-0483-B5C6-006E-40EE6F00887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97" name="Text Box 3086">
                    <a:extLst>
                      <a:ext uri="{FF2B5EF4-FFF2-40B4-BE49-F238E27FC236}">
                        <a16:creationId xmlns:a16="http://schemas.microsoft.com/office/drawing/2014/main" id="{3194B53C-4133-8736-BCE3-DB24EB25363E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98" name="Text Box 3086">
                    <a:extLst>
                      <a:ext uri="{FF2B5EF4-FFF2-40B4-BE49-F238E27FC236}">
                        <a16:creationId xmlns:a16="http://schemas.microsoft.com/office/drawing/2014/main" id="{98D21B90-98EC-1561-C13B-6795285135C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99" name="link">
                  <a:extLst>
                    <a:ext uri="{FF2B5EF4-FFF2-40B4-BE49-F238E27FC236}">
                      <a16:creationId xmlns:a16="http://schemas.microsoft.com/office/drawing/2014/main" id="{8D4B8827-9A1B-4248-52B3-D4A5C70F4299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500" name="Star: 5 Points 2237">
                    <a:hlinkClick r:id="rId48"/>
                    <a:extLst>
                      <a:ext uri="{FF2B5EF4-FFF2-40B4-BE49-F238E27FC236}">
                        <a16:creationId xmlns:a16="http://schemas.microsoft.com/office/drawing/2014/main" id="{21E50C20-A92C-495D-93DA-BBB281BA55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1" name="Star: 5 Points 2238">
                    <a:hlinkClick r:id="rId47"/>
                    <a:extLst>
                      <a:ext uri="{FF2B5EF4-FFF2-40B4-BE49-F238E27FC236}">
                        <a16:creationId xmlns:a16="http://schemas.microsoft.com/office/drawing/2014/main" id="{F1EC7E78-792B-85C1-2F6D-EF6CC0A610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2" name="Star: 5 Points 2239">
                    <a:hlinkClick r:id="rId31"/>
                    <a:extLst>
                      <a:ext uri="{FF2B5EF4-FFF2-40B4-BE49-F238E27FC236}">
                        <a16:creationId xmlns:a16="http://schemas.microsoft.com/office/drawing/2014/main" id="{C7B74520-755F-6046-26D3-140E765197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57" name="dock - vascular">
                <a:extLst>
                  <a:ext uri="{FF2B5EF4-FFF2-40B4-BE49-F238E27FC236}">
                    <a16:creationId xmlns:a16="http://schemas.microsoft.com/office/drawing/2014/main" id="{D6093077-00D7-E741-3A9D-E0CFC80A2286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558" name="Text Box 3070">
                  <a:extLst>
                    <a:ext uri="{FF2B5EF4-FFF2-40B4-BE49-F238E27FC236}">
                      <a16:creationId xmlns:a16="http://schemas.microsoft.com/office/drawing/2014/main" id="{0265C992-0C3B-3BE3-2763-FAE7C49962DC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9" name="Text Box 3036">
                  <a:extLst>
                    <a:ext uri="{FF2B5EF4-FFF2-40B4-BE49-F238E27FC236}">
                      <a16:creationId xmlns:a16="http://schemas.microsoft.com/office/drawing/2014/main" id="{06BDE9BB-41AF-7109-89EA-7ABA03EE788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507" name="ganglion - pancreatic g. ">
              <a:extLst>
                <a:ext uri="{FF2B5EF4-FFF2-40B4-BE49-F238E27FC236}">
                  <a16:creationId xmlns:a16="http://schemas.microsoft.com/office/drawing/2014/main" id="{9F9AE04D-24CD-0B80-2776-0217639DD2DE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08" name="ganglion - pancreatic g. ">
              <a:extLst>
                <a:ext uri="{FF2B5EF4-FFF2-40B4-BE49-F238E27FC236}">
                  <a16:creationId xmlns:a16="http://schemas.microsoft.com/office/drawing/2014/main" id="{97C0C26E-0343-5F4F-852F-9272B06DDF83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09" name="ganglion - pancreatic g. ">
              <a:extLst>
                <a:ext uri="{FF2B5EF4-FFF2-40B4-BE49-F238E27FC236}">
                  <a16:creationId xmlns:a16="http://schemas.microsoft.com/office/drawing/2014/main" id="{7A175C1B-C0FA-227B-81EF-C1B83BE57A3D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0" name="ganglion - pancreatic g. ">
              <a:extLst>
                <a:ext uri="{FF2B5EF4-FFF2-40B4-BE49-F238E27FC236}">
                  <a16:creationId xmlns:a16="http://schemas.microsoft.com/office/drawing/2014/main" id="{E7AB3AAC-09A3-1E3A-691D-9E065668627B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1" name="ganglion - pancreatic g. ">
              <a:extLst>
                <a:ext uri="{FF2B5EF4-FFF2-40B4-BE49-F238E27FC236}">
                  <a16:creationId xmlns:a16="http://schemas.microsoft.com/office/drawing/2014/main" id="{4BA2ACAF-2BA0-EA15-BB9D-F943FF97167E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2" name="ganglion - pancreatic g. ">
              <a:extLst>
                <a:ext uri="{FF2B5EF4-FFF2-40B4-BE49-F238E27FC236}">
                  <a16:creationId xmlns:a16="http://schemas.microsoft.com/office/drawing/2014/main" id="{4ED0760D-DF26-3DAA-0C47-BBB3353D1BB8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3" name="ganglion - pancreatic g. ">
              <a:extLst>
                <a:ext uri="{FF2B5EF4-FFF2-40B4-BE49-F238E27FC236}">
                  <a16:creationId xmlns:a16="http://schemas.microsoft.com/office/drawing/2014/main" id="{0E47A0A7-6D57-89E3-C70F-17A8D61C4250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259B90C2-2A79-E893-DD2A-284ED94FDA0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3" name="organ group - head &amp; neck muscles">
              <a:extLst>
                <a:ext uri="{FF2B5EF4-FFF2-40B4-BE49-F238E27FC236}">
                  <a16:creationId xmlns:a16="http://schemas.microsoft.com/office/drawing/2014/main" id="{0471AE9F-0FE7-6B11-41AC-9C919EC8F373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1164" name="organ - head &amp; neck muscles">
                <a:extLst>
                  <a:ext uri="{FF2B5EF4-FFF2-40B4-BE49-F238E27FC236}">
                    <a16:creationId xmlns:a16="http://schemas.microsoft.com/office/drawing/2014/main" id="{6409CFF8-B137-936B-16EE-30638393DF2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1165" name="FTU - mylohyoid">
                <a:extLst>
                  <a:ext uri="{FF2B5EF4-FFF2-40B4-BE49-F238E27FC236}">
                    <a16:creationId xmlns:a16="http://schemas.microsoft.com/office/drawing/2014/main" id="{90969D37-42AA-AB88-D4B8-CC450CACEAA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1169" name="FTU - digastric">
                <a:extLst>
                  <a:ext uri="{FF2B5EF4-FFF2-40B4-BE49-F238E27FC236}">
                    <a16:creationId xmlns:a16="http://schemas.microsoft.com/office/drawing/2014/main" id="{334AC9A9-425E-6C7D-EEFF-A468F973758A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1170" name="FTU - geniohyoid">
                <a:extLst>
                  <a:ext uri="{FF2B5EF4-FFF2-40B4-BE49-F238E27FC236}">
                    <a16:creationId xmlns:a16="http://schemas.microsoft.com/office/drawing/2014/main" id="{8D4AB71D-334D-AEC6-6675-F47CBAE971DF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1171" name="FTU - longus capitis">
                <a:extLst>
                  <a:ext uri="{FF2B5EF4-FFF2-40B4-BE49-F238E27FC236}">
                    <a16:creationId xmlns:a16="http://schemas.microsoft.com/office/drawing/2014/main" id="{ADE9A272-ABF3-5206-62E1-AEF699736AF2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1172" name="FTU - longus colli inferior">
                <a:extLst>
                  <a:ext uri="{FF2B5EF4-FFF2-40B4-BE49-F238E27FC236}">
                    <a16:creationId xmlns:a16="http://schemas.microsoft.com/office/drawing/2014/main" id="{87A09223-3A00-75C8-93E4-BCED07415BA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42F45D0B-DFBA-E503-71A8-A95FAB213F1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55" name="Text Box 3036">
                <a:extLst>
                  <a:ext uri="{FF2B5EF4-FFF2-40B4-BE49-F238E27FC236}">
                    <a16:creationId xmlns:a16="http://schemas.microsoft.com/office/drawing/2014/main" id="{B78DBD33-989E-B770-3616-CDE8BEB799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6" name="Text Box 3036">
                <a:extLst>
                  <a:ext uri="{FF2B5EF4-FFF2-40B4-BE49-F238E27FC236}">
                    <a16:creationId xmlns:a16="http://schemas.microsoft.com/office/drawing/2014/main" id="{5533BD12-DD73-1AC9-EAD6-55A92FB43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8" name="Text Box 3036">
                <a:extLst>
                  <a:ext uri="{FF2B5EF4-FFF2-40B4-BE49-F238E27FC236}">
                    <a16:creationId xmlns:a16="http://schemas.microsoft.com/office/drawing/2014/main" id="{6892E1F0-4BB5-80F8-129E-D15F8E3AD4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D036EA75-C1DA-1D80-700C-B5375DA7112D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CAC66F97-F421-ABBE-5919-7DFA9F8F5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3" name="Text Box 3036">
                <a:extLst>
                  <a:ext uri="{FF2B5EF4-FFF2-40B4-BE49-F238E27FC236}">
                    <a16:creationId xmlns:a16="http://schemas.microsoft.com/office/drawing/2014/main" id="{1B86A3DF-EF27-18A9-6A82-0470AD971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4" name="Text Box 3036">
                <a:extLst>
                  <a:ext uri="{FF2B5EF4-FFF2-40B4-BE49-F238E27FC236}">
                    <a16:creationId xmlns:a16="http://schemas.microsoft.com/office/drawing/2014/main" id="{578E249D-2ABF-7A3F-FD44-DDEC7D2A3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3BA860EB-85C0-8991-2646-17D4F94435F0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29" name="Text Box 3036">
                <a:extLst>
                  <a:ext uri="{FF2B5EF4-FFF2-40B4-BE49-F238E27FC236}">
                    <a16:creationId xmlns:a16="http://schemas.microsoft.com/office/drawing/2014/main" id="{88D52C33-4D7B-FCBE-7B96-75258E4FBC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" name="Text Box 3036">
                <a:extLst>
                  <a:ext uri="{FF2B5EF4-FFF2-40B4-BE49-F238E27FC236}">
                    <a16:creationId xmlns:a16="http://schemas.microsoft.com/office/drawing/2014/main" id="{A1F1A687-B7D0-47B0-5DB2-407CDE4646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" name="Text Box 3036">
                <a:extLst>
                  <a:ext uri="{FF2B5EF4-FFF2-40B4-BE49-F238E27FC236}">
                    <a16:creationId xmlns:a16="http://schemas.microsoft.com/office/drawing/2014/main" id="{0B94CA37-AB77-9EF0-6CDE-18386E64B1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1FB8983A-568C-0273-4757-76EE1762A9A8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0DC408E4-C71B-CDAF-7123-035F0C324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7DB241EC-4BA1-8FF3-6AF0-D124B586FD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FC997608-3658-75EC-038E-A8205A2E5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8D12F6E2-A744-28E3-E470-08A575C95EA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8B2954AE-6214-698D-7EEE-C74615F5F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BBF446B7-819B-88B0-1BEC-51E670C537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A63E8324-702A-9739-C09A-19C9C13A1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74" name="Group 1173">
            <a:extLst>
              <a:ext uri="{FF2B5EF4-FFF2-40B4-BE49-F238E27FC236}">
                <a16:creationId xmlns:a16="http://schemas.microsoft.com/office/drawing/2014/main" id="{20D5D37E-1B8E-3B94-AB0E-B0CAF3EF5EDB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1180" name="organ group - head &amp; neck muscles">
              <a:extLst>
                <a:ext uri="{FF2B5EF4-FFF2-40B4-BE49-F238E27FC236}">
                  <a16:creationId xmlns:a16="http://schemas.microsoft.com/office/drawing/2014/main" id="{5D2376DD-0D86-043A-AE79-BC086B3689B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188" name="organ - head &amp; neck muscles">
                <a:extLst>
                  <a:ext uri="{FF2B5EF4-FFF2-40B4-BE49-F238E27FC236}">
                    <a16:creationId xmlns:a16="http://schemas.microsoft.com/office/drawing/2014/main" id="{5038BCD4-9BC4-79B8-442B-536EECC26BD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1190" name="FTU - mylohyoid">
                <a:extLst>
                  <a:ext uri="{FF2B5EF4-FFF2-40B4-BE49-F238E27FC236}">
                    <a16:creationId xmlns:a16="http://schemas.microsoft.com/office/drawing/2014/main" id="{7E4BD672-EFFE-5C5B-EC96-5166B2E6F374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1181" name="Group 1180">
              <a:extLst>
                <a:ext uri="{FF2B5EF4-FFF2-40B4-BE49-F238E27FC236}">
                  <a16:creationId xmlns:a16="http://schemas.microsoft.com/office/drawing/2014/main" id="{9CC505BD-6E00-6874-0C9C-98C6A73CCD42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85" name="Text Box 3036">
                <a:extLst>
                  <a:ext uri="{FF2B5EF4-FFF2-40B4-BE49-F238E27FC236}">
                    <a16:creationId xmlns:a16="http://schemas.microsoft.com/office/drawing/2014/main" id="{250C66B3-5BFA-912E-2758-6B5E8B3B78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6" name="Text Box 3036">
                <a:extLst>
                  <a:ext uri="{FF2B5EF4-FFF2-40B4-BE49-F238E27FC236}">
                    <a16:creationId xmlns:a16="http://schemas.microsoft.com/office/drawing/2014/main" id="{0B77F0B2-B722-E6D8-1C76-5070251491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7" name="Text Box 3036">
                <a:extLst>
                  <a:ext uri="{FF2B5EF4-FFF2-40B4-BE49-F238E27FC236}">
                    <a16:creationId xmlns:a16="http://schemas.microsoft.com/office/drawing/2014/main" id="{8ED562A7-4B32-C56F-0347-2033E570D3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96" name="Group 1195">
            <a:extLst>
              <a:ext uri="{FF2B5EF4-FFF2-40B4-BE49-F238E27FC236}">
                <a16:creationId xmlns:a16="http://schemas.microsoft.com/office/drawing/2014/main" id="{D369756C-6C09-8EE1-F71C-BF943F2B7DAF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1197" name="organ group - head &amp; neck muscles">
              <a:extLst>
                <a:ext uri="{FF2B5EF4-FFF2-40B4-BE49-F238E27FC236}">
                  <a16:creationId xmlns:a16="http://schemas.microsoft.com/office/drawing/2014/main" id="{AA093118-E37A-62DA-B867-A403413E75F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205" name="organ - head &amp; neck muscles">
                <a:extLst>
                  <a:ext uri="{FF2B5EF4-FFF2-40B4-BE49-F238E27FC236}">
                    <a16:creationId xmlns:a16="http://schemas.microsoft.com/office/drawing/2014/main" id="{606861A9-84C4-D0EA-6937-8FCC9D03CC5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206" name="FTU - mylohyoid">
                <a:extLst>
                  <a:ext uri="{FF2B5EF4-FFF2-40B4-BE49-F238E27FC236}">
                    <a16:creationId xmlns:a16="http://schemas.microsoft.com/office/drawing/2014/main" id="{BEB152A9-4051-992D-CCCB-02C389935B12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1201" name="Group 1200">
              <a:extLst>
                <a:ext uri="{FF2B5EF4-FFF2-40B4-BE49-F238E27FC236}">
                  <a16:creationId xmlns:a16="http://schemas.microsoft.com/office/drawing/2014/main" id="{ED83606E-F774-523E-4A63-734FB9447F3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02" name="Text Box 3036">
                <a:extLst>
                  <a:ext uri="{FF2B5EF4-FFF2-40B4-BE49-F238E27FC236}">
                    <a16:creationId xmlns:a16="http://schemas.microsoft.com/office/drawing/2014/main" id="{3E937B0E-507C-D257-ACF5-93105739FD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" name="Text Box 3036">
                <a:extLst>
                  <a:ext uri="{FF2B5EF4-FFF2-40B4-BE49-F238E27FC236}">
                    <a16:creationId xmlns:a16="http://schemas.microsoft.com/office/drawing/2014/main" id="{AE2D7BD8-B257-1BD7-ECC4-BD638B483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" name="Text Box 3036">
                <a:extLst>
                  <a:ext uri="{FF2B5EF4-FFF2-40B4-BE49-F238E27FC236}">
                    <a16:creationId xmlns:a16="http://schemas.microsoft.com/office/drawing/2014/main" id="{A7D697B5-35B7-96F8-D735-ED617B747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EB8872A1-88C7-E34C-9CCB-FA5E8AC082CD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83DDBFE0-C0FD-E661-408A-6C3A4852A21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222" name="Group 1221">
                <a:extLst>
                  <a:ext uri="{FF2B5EF4-FFF2-40B4-BE49-F238E27FC236}">
                    <a16:creationId xmlns:a16="http://schemas.microsoft.com/office/drawing/2014/main" id="{0A73A30F-2913-0073-2BE7-9AC703AE4F62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237" name="organ group - head &amp; neck muscles">
                  <a:extLst>
                    <a:ext uri="{FF2B5EF4-FFF2-40B4-BE49-F238E27FC236}">
                      <a16:creationId xmlns:a16="http://schemas.microsoft.com/office/drawing/2014/main" id="{4C14B326-04F8-C138-4462-0D264E5D8BF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380" name="organ - head &amp; neck muscles">
                    <a:extLst>
                      <a:ext uri="{FF2B5EF4-FFF2-40B4-BE49-F238E27FC236}">
                        <a16:creationId xmlns:a16="http://schemas.microsoft.com/office/drawing/2014/main" id="{786CE958-110C-5546-B914-169CEA719F8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381" name="FTU - mylohyoid">
                    <a:extLst>
                      <a:ext uri="{FF2B5EF4-FFF2-40B4-BE49-F238E27FC236}">
                        <a16:creationId xmlns:a16="http://schemas.microsoft.com/office/drawing/2014/main" id="{50600F38-95E7-A752-D8D8-D81378DE315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382" name="FTU - digastric">
                    <a:extLst>
                      <a:ext uri="{FF2B5EF4-FFF2-40B4-BE49-F238E27FC236}">
                        <a16:creationId xmlns:a16="http://schemas.microsoft.com/office/drawing/2014/main" id="{2E67EA0E-F77C-336E-BB5F-603194D4EA8D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383" name="FTU - geniohyoid">
                    <a:extLst>
                      <a:ext uri="{FF2B5EF4-FFF2-40B4-BE49-F238E27FC236}">
                        <a16:creationId xmlns:a16="http://schemas.microsoft.com/office/drawing/2014/main" id="{EA7FBBDB-18F5-D745-569C-9611EC9901C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384" name="FTU - longus capitis">
                    <a:extLst>
                      <a:ext uri="{FF2B5EF4-FFF2-40B4-BE49-F238E27FC236}">
                        <a16:creationId xmlns:a16="http://schemas.microsoft.com/office/drawing/2014/main" id="{0E6898DB-D49A-8C73-E1EA-E13A5FDA4C6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385" name="FTU - longus colli inferior">
                    <a:extLst>
                      <a:ext uri="{FF2B5EF4-FFF2-40B4-BE49-F238E27FC236}">
                        <a16:creationId xmlns:a16="http://schemas.microsoft.com/office/drawing/2014/main" id="{F5D8E859-7A10-E63F-7E78-4756B98AA15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238" name="Group 1237">
                  <a:extLst>
                    <a:ext uri="{FF2B5EF4-FFF2-40B4-BE49-F238E27FC236}">
                      <a16:creationId xmlns:a16="http://schemas.microsoft.com/office/drawing/2014/main" id="{796050C4-E8A9-B7CF-0C43-03448137D0A7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9" name="Text Box 3036">
                    <a:extLst>
                      <a:ext uri="{FF2B5EF4-FFF2-40B4-BE49-F238E27FC236}">
                        <a16:creationId xmlns:a16="http://schemas.microsoft.com/office/drawing/2014/main" id="{8F5D4707-08D2-CDD6-8C3B-A3EF04792D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5" name="Text Box 3036">
                    <a:extLst>
                      <a:ext uri="{FF2B5EF4-FFF2-40B4-BE49-F238E27FC236}">
                        <a16:creationId xmlns:a16="http://schemas.microsoft.com/office/drawing/2014/main" id="{57520406-AC19-D0C9-50F8-672222EEF9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6" name="Text Box 3036">
                    <a:extLst>
                      <a:ext uri="{FF2B5EF4-FFF2-40B4-BE49-F238E27FC236}">
                        <a16:creationId xmlns:a16="http://schemas.microsoft.com/office/drawing/2014/main" id="{8B498E69-086C-34CC-847B-F0C957C69D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2" name="Group 1241">
                  <a:extLst>
                    <a:ext uri="{FF2B5EF4-FFF2-40B4-BE49-F238E27FC236}">
                      <a16:creationId xmlns:a16="http://schemas.microsoft.com/office/drawing/2014/main" id="{F6B07ED9-631C-77BA-0A05-64A7F7489ECA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5" name="Text Box 3036">
                    <a:extLst>
                      <a:ext uri="{FF2B5EF4-FFF2-40B4-BE49-F238E27FC236}">
                        <a16:creationId xmlns:a16="http://schemas.microsoft.com/office/drawing/2014/main" id="{CC49ADB0-44E1-76E6-0B10-1DCE4387CE9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6" name="Text Box 3036">
                    <a:extLst>
                      <a:ext uri="{FF2B5EF4-FFF2-40B4-BE49-F238E27FC236}">
                        <a16:creationId xmlns:a16="http://schemas.microsoft.com/office/drawing/2014/main" id="{031C94E1-F92B-23A5-D207-C814F480CBD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7" name="Text Box 3036">
                    <a:extLst>
                      <a:ext uri="{FF2B5EF4-FFF2-40B4-BE49-F238E27FC236}">
                        <a16:creationId xmlns:a16="http://schemas.microsoft.com/office/drawing/2014/main" id="{2503CD3B-5E10-356A-9B32-1CC18CA927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3" name="Group 1242">
                  <a:extLst>
                    <a:ext uri="{FF2B5EF4-FFF2-40B4-BE49-F238E27FC236}">
                      <a16:creationId xmlns:a16="http://schemas.microsoft.com/office/drawing/2014/main" id="{239ABCF1-4378-27E4-B50C-39EC102812F6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750CDFD3-3D7D-6F0A-1E04-3EA24182EB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0" name="Text Box 3036">
                    <a:extLst>
                      <a:ext uri="{FF2B5EF4-FFF2-40B4-BE49-F238E27FC236}">
                        <a16:creationId xmlns:a16="http://schemas.microsoft.com/office/drawing/2014/main" id="{C5FD84FB-627A-C48D-BC6F-F5D738ED67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4" name="Text Box 3036">
                    <a:extLst>
                      <a:ext uri="{FF2B5EF4-FFF2-40B4-BE49-F238E27FC236}">
                        <a16:creationId xmlns:a16="http://schemas.microsoft.com/office/drawing/2014/main" id="{F187F7A0-99A1-CB67-CE87-27E48F6943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5" name="Group 1244">
                  <a:extLst>
                    <a:ext uri="{FF2B5EF4-FFF2-40B4-BE49-F238E27FC236}">
                      <a16:creationId xmlns:a16="http://schemas.microsoft.com/office/drawing/2014/main" id="{6D52AA8E-7C58-FD15-4042-8ED299086D02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0" name="Text Box 3036">
                    <a:extLst>
                      <a:ext uri="{FF2B5EF4-FFF2-40B4-BE49-F238E27FC236}">
                        <a16:creationId xmlns:a16="http://schemas.microsoft.com/office/drawing/2014/main" id="{7069C02A-F0B5-AA39-B4A1-5D61E849A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906B14B6-A586-B486-7451-21880CFA715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0D2FC30F-D1FF-E5AC-332B-6AA65483CD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86" name="Group 1285">
                  <a:extLst>
                    <a:ext uri="{FF2B5EF4-FFF2-40B4-BE49-F238E27FC236}">
                      <a16:creationId xmlns:a16="http://schemas.microsoft.com/office/drawing/2014/main" id="{49BB5392-3CCC-55D0-049E-901D85A2BBCE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87" name="Text Box 3036">
                    <a:extLst>
                      <a:ext uri="{FF2B5EF4-FFF2-40B4-BE49-F238E27FC236}">
                        <a16:creationId xmlns:a16="http://schemas.microsoft.com/office/drawing/2014/main" id="{1270FDF8-4D75-4EE2-32B6-0F80355FE63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" name="Text Box 3036">
                    <a:extLst>
                      <a:ext uri="{FF2B5EF4-FFF2-40B4-BE49-F238E27FC236}">
                        <a16:creationId xmlns:a16="http://schemas.microsoft.com/office/drawing/2014/main" id="{19C2741E-F7BD-2B2D-0E49-FF61AC6744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43CE151C-5E65-5846-021D-CB421654C0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224" name="FTU - longus colli inferior">
                <a:extLst>
                  <a:ext uri="{FF2B5EF4-FFF2-40B4-BE49-F238E27FC236}">
                    <a16:creationId xmlns:a16="http://schemas.microsoft.com/office/drawing/2014/main" id="{6941DA76-030C-F501-4CE2-2AAD1781D106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0314B579-2C01-EB1D-E999-CB17766DF4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EC4B0AF9-A5D7-AE89-AF0C-88151D658A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1" name="Text Box 3036">
              <a:extLst>
                <a:ext uri="{FF2B5EF4-FFF2-40B4-BE49-F238E27FC236}">
                  <a16:creationId xmlns:a16="http://schemas.microsoft.com/office/drawing/2014/main" id="{5AB72C1A-AF0E-AE01-21E5-95760928ECF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6" name="Group 1385">
            <a:extLst>
              <a:ext uri="{FF2B5EF4-FFF2-40B4-BE49-F238E27FC236}">
                <a16:creationId xmlns:a16="http://schemas.microsoft.com/office/drawing/2014/main" id="{109130BE-E621-304F-54D7-6409CA838910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387" name="Group 1386">
              <a:extLst>
                <a:ext uri="{FF2B5EF4-FFF2-40B4-BE49-F238E27FC236}">
                  <a16:creationId xmlns:a16="http://schemas.microsoft.com/office/drawing/2014/main" id="{A8E0F15B-F9C4-3630-BEC1-1F281A9A6C23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392" name="Group 1391">
                <a:extLst>
                  <a:ext uri="{FF2B5EF4-FFF2-40B4-BE49-F238E27FC236}">
                    <a16:creationId xmlns:a16="http://schemas.microsoft.com/office/drawing/2014/main" id="{194E9D80-0235-64BE-3622-AA26BA86E858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95" name="organ group - head &amp; neck muscles">
                  <a:extLst>
                    <a:ext uri="{FF2B5EF4-FFF2-40B4-BE49-F238E27FC236}">
                      <a16:creationId xmlns:a16="http://schemas.microsoft.com/office/drawing/2014/main" id="{1D8C9F4E-3EFE-8A68-9F19-2186E140ADB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414" name="organ - head &amp; neck muscles">
                    <a:extLst>
                      <a:ext uri="{FF2B5EF4-FFF2-40B4-BE49-F238E27FC236}">
                        <a16:creationId xmlns:a16="http://schemas.microsoft.com/office/drawing/2014/main" id="{B2C93EB0-9E92-0CF4-A4C4-6436E9EE802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419" name="FTU - mylohyoid">
                    <a:extLst>
                      <a:ext uri="{FF2B5EF4-FFF2-40B4-BE49-F238E27FC236}">
                        <a16:creationId xmlns:a16="http://schemas.microsoft.com/office/drawing/2014/main" id="{599BAC00-9006-5296-1302-3769B7F6C51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401" name="Group 1400">
                  <a:extLst>
                    <a:ext uri="{FF2B5EF4-FFF2-40B4-BE49-F238E27FC236}">
                      <a16:creationId xmlns:a16="http://schemas.microsoft.com/office/drawing/2014/main" id="{F38FB797-6910-93DE-EB09-FE8E074ABDA0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402" name="Text Box 3036">
                    <a:extLst>
                      <a:ext uri="{FF2B5EF4-FFF2-40B4-BE49-F238E27FC236}">
                        <a16:creationId xmlns:a16="http://schemas.microsoft.com/office/drawing/2014/main" id="{467840BF-5DC1-8C1D-7CA7-D7DBF224AAC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7" name="Text Box 3036">
                    <a:extLst>
                      <a:ext uri="{FF2B5EF4-FFF2-40B4-BE49-F238E27FC236}">
                        <a16:creationId xmlns:a16="http://schemas.microsoft.com/office/drawing/2014/main" id="{677B5ABB-5AA4-46EC-AC39-796612F078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3" name="Text Box 3036">
                    <a:extLst>
                      <a:ext uri="{FF2B5EF4-FFF2-40B4-BE49-F238E27FC236}">
                        <a16:creationId xmlns:a16="http://schemas.microsoft.com/office/drawing/2014/main" id="{2CB5B1AE-7880-8266-025E-74926CFED8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93" name="FTU - mylohyoid">
                <a:extLst>
                  <a:ext uri="{FF2B5EF4-FFF2-40B4-BE49-F238E27FC236}">
                    <a16:creationId xmlns:a16="http://schemas.microsoft.com/office/drawing/2014/main" id="{C3BEEEEC-82F5-00D1-BF07-FAF460FE8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388" name="Text Box 3036">
              <a:extLst>
                <a:ext uri="{FF2B5EF4-FFF2-40B4-BE49-F238E27FC236}">
                  <a16:creationId xmlns:a16="http://schemas.microsoft.com/office/drawing/2014/main" id="{AA7033F5-48F5-2C23-E9A5-E74D1C384B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89" name="Text Box 3036">
              <a:extLst>
                <a:ext uri="{FF2B5EF4-FFF2-40B4-BE49-F238E27FC236}">
                  <a16:creationId xmlns:a16="http://schemas.microsoft.com/office/drawing/2014/main" id="{666D6C00-7644-2128-AF20-35405CA7F7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855A9EA0-DF7A-A194-C23D-23C269C38B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20" name="Group 1419">
            <a:extLst>
              <a:ext uri="{FF2B5EF4-FFF2-40B4-BE49-F238E27FC236}">
                <a16:creationId xmlns:a16="http://schemas.microsoft.com/office/drawing/2014/main" id="{32D5055E-C524-9798-F688-79367779EA5F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421" name="organ group - head &amp; neck muscles">
              <a:extLst>
                <a:ext uri="{FF2B5EF4-FFF2-40B4-BE49-F238E27FC236}">
                  <a16:creationId xmlns:a16="http://schemas.microsoft.com/office/drawing/2014/main" id="{B722F9C4-244B-A758-7552-D3F649552B98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441" name="organ - head &amp; neck muscles">
                <a:extLst>
                  <a:ext uri="{FF2B5EF4-FFF2-40B4-BE49-F238E27FC236}">
                    <a16:creationId xmlns:a16="http://schemas.microsoft.com/office/drawing/2014/main" id="{92691DE4-AD9E-7F97-1F5A-6B6D9409222D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442" name="FTU - mylohyoid">
                <a:extLst>
                  <a:ext uri="{FF2B5EF4-FFF2-40B4-BE49-F238E27FC236}">
                    <a16:creationId xmlns:a16="http://schemas.microsoft.com/office/drawing/2014/main" id="{71B2B640-7D9B-6570-086D-197AA7B8DC3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423" name="Group 1422">
              <a:extLst>
                <a:ext uri="{FF2B5EF4-FFF2-40B4-BE49-F238E27FC236}">
                  <a16:creationId xmlns:a16="http://schemas.microsoft.com/office/drawing/2014/main" id="{1EE8D404-43EE-A9E0-8A0A-DA88CB44817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429" name="Text Box 3036">
                <a:extLst>
                  <a:ext uri="{FF2B5EF4-FFF2-40B4-BE49-F238E27FC236}">
                    <a16:creationId xmlns:a16="http://schemas.microsoft.com/office/drawing/2014/main" id="{A5C4032C-EA8B-5CD9-55D1-4B27825984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0" name="Text Box 3036">
                <a:extLst>
                  <a:ext uri="{FF2B5EF4-FFF2-40B4-BE49-F238E27FC236}">
                    <a16:creationId xmlns:a16="http://schemas.microsoft.com/office/drawing/2014/main" id="{6482E3D6-74EE-F836-265A-530EEBBA4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5" name="Text Box 3036">
                <a:extLst>
                  <a:ext uri="{FF2B5EF4-FFF2-40B4-BE49-F238E27FC236}">
                    <a16:creationId xmlns:a16="http://schemas.microsoft.com/office/drawing/2014/main" id="{65C2CE62-7124-EE4A-7910-F83645D282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47" name="Group 1446">
            <a:extLst>
              <a:ext uri="{FF2B5EF4-FFF2-40B4-BE49-F238E27FC236}">
                <a16:creationId xmlns:a16="http://schemas.microsoft.com/office/drawing/2014/main" id="{87F3A469-5A08-8991-E80E-FA581EF6BB62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457" name="Group 1456">
              <a:extLst>
                <a:ext uri="{FF2B5EF4-FFF2-40B4-BE49-F238E27FC236}">
                  <a16:creationId xmlns:a16="http://schemas.microsoft.com/office/drawing/2014/main" id="{D6AEEA4C-1782-7845-6EF8-99D4F8B4BB75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510" name="Group 1509">
                <a:extLst>
                  <a:ext uri="{FF2B5EF4-FFF2-40B4-BE49-F238E27FC236}">
                    <a16:creationId xmlns:a16="http://schemas.microsoft.com/office/drawing/2014/main" id="{AAEAFCF1-665E-2121-FC83-4FBD8244459C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521" name="Group 1520">
                  <a:extLst>
                    <a:ext uri="{FF2B5EF4-FFF2-40B4-BE49-F238E27FC236}">
                      <a16:creationId xmlns:a16="http://schemas.microsoft.com/office/drawing/2014/main" id="{A85C336E-CF3B-FC29-9266-40C441F52D6B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577" name="Group 1576">
                    <a:extLst>
                      <a:ext uri="{FF2B5EF4-FFF2-40B4-BE49-F238E27FC236}">
                        <a16:creationId xmlns:a16="http://schemas.microsoft.com/office/drawing/2014/main" id="{699D77FC-741C-D41D-324C-1E8148FFC9FF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84" name="Group 1583">
                      <a:extLst>
                        <a:ext uri="{FF2B5EF4-FFF2-40B4-BE49-F238E27FC236}">
                          <a16:creationId xmlns:a16="http://schemas.microsoft.com/office/drawing/2014/main" id="{CB428195-958D-6815-D0DE-B78A34D178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94" name="Group 1593">
                        <a:extLst>
                          <a:ext uri="{FF2B5EF4-FFF2-40B4-BE49-F238E27FC236}">
                            <a16:creationId xmlns:a16="http://schemas.microsoft.com/office/drawing/2014/main" id="{DD2F8A66-13E3-2823-DDFB-828BD9963B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98" name="Group 1597">
                          <a:extLst>
                            <a:ext uri="{FF2B5EF4-FFF2-40B4-BE49-F238E27FC236}">
                              <a16:creationId xmlns:a16="http://schemas.microsoft.com/office/drawing/2014/main" id="{9C4B4A2E-3421-E33E-D35D-93A245EF34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17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9825DA67-27CF-6CB4-BB85-2FC704BB1B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637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33EB053D-EC4A-B9C8-D2A6-63A0A5E35A0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84" name="FTU - mylohyoid">
                              <a:extLst>
                                <a:ext uri="{FF2B5EF4-FFF2-40B4-BE49-F238E27FC236}">
                                  <a16:creationId xmlns:a16="http://schemas.microsoft.com/office/drawing/2014/main" id="{21F54429-17A1-B9ED-E550-7CF831F31D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6385" name="FTU - digastric">
                              <a:extLst>
                                <a:ext uri="{FF2B5EF4-FFF2-40B4-BE49-F238E27FC236}">
                                  <a16:creationId xmlns:a16="http://schemas.microsoft.com/office/drawing/2014/main" id="{3410EA59-AC04-A03E-6BA5-AF7536EF840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6390" name="FTU - geniohyoid">
                              <a:extLst>
                                <a:ext uri="{FF2B5EF4-FFF2-40B4-BE49-F238E27FC236}">
                                  <a16:creationId xmlns:a16="http://schemas.microsoft.com/office/drawing/2014/main" id="{D85C0469-E5BD-181A-67E4-A8D7C28D1C5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6391" name="FTU - longus capitis">
                              <a:extLst>
                                <a:ext uri="{FF2B5EF4-FFF2-40B4-BE49-F238E27FC236}">
                                  <a16:creationId xmlns:a16="http://schemas.microsoft.com/office/drawing/2014/main" id="{E55A20FA-656A-9112-97CC-21D23706350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6396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2BC2D2A6-431C-D9B4-36A4-527EFD3954B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183" name="Group 6182">
                            <a:extLst>
                              <a:ext uri="{FF2B5EF4-FFF2-40B4-BE49-F238E27FC236}">
                                <a16:creationId xmlns:a16="http://schemas.microsoft.com/office/drawing/2014/main" id="{1D074898-5EA6-27A4-7CA0-B1D7E3DD2D2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72" name="Text Box 3036">
                              <a:extLst>
                                <a:ext uri="{FF2B5EF4-FFF2-40B4-BE49-F238E27FC236}">
                                  <a16:creationId xmlns:a16="http://schemas.microsoft.com/office/drawing/2014/main" id="{C3428A2E-A3BA-19D9-2C08-1ABF767D6F2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3" name="Text Box 3036">
                              <a:extLst>
                                <a:ext uri="{FF2B5EF4-FFF2-40B4-BE49-F238E27FC236}">
                                  <a16:creationId xmlns:a16="http://schemas.microsoft.com/office/drawing/2014/main" id="{2F5A4951-3FA6-F104-7C54-2F0803010F7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8" name="Text Box 3036">
                              <a:extLst>
                                <a:ext uri="{FF2B5EF4-FFF2-40B4-BE49-F238E27FC236}">
                                  <a16:creationId xmlns:a16="http://schemas.microsoft.com/office/drawing/2014/main" id="{294DBD51-DB7F-9E4D-00F7-8FDBB4C5E0A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80" name="Group 6279">
                            <a:extLst>
                              <a:ext uri="{FF2B5EF4-FFF2-40B4-BE49-F238E27FC236}">
                                <a16:creationId xmlns:a16="http://schemas.microsoft.com/office/drawing/2014/main" id="{C9C835D6-094B-F4A1-2B21-E271382C2A1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68" name="Text Box 3036">
                              <a:extLst>
                                <a:ext uri="{FF2B5EF4-FFF2-40B4-BE49-F238E27FC236}">
                                  <a16:creationId xmlns:a16="http://schemas.microsoft.com/office/drawing/2014/main" id="{5B569029-49A9-7ECB-7870-806259E92C6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9" name="Text Box 3036">
                              <a:extLst>
                                <a:ext uri="{FF2B5EF4-FFF2-40B4-BE49-F238E27FC236}">
                                  <a16:creationId xmlns:a16="http://schemas.microsoft.com/office/drawing/2014/main" id="{171AD979-3008-EA62-C059-C7C8B2F950A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0" name="Text Box 3036">
                              <a:extLst>
                                <a:ext uri="{FF2B5EF4-FFF2-40B4-BE49-F238E27FC236}">
                                  <a16:creationId xmlns:a16="http://schemas.microsoft.com/office/drawing/2014/main" id="{8FD4CBC7-3E38-5F90-2433-A3C60A33F33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86" name="Group 6285">
                            <a:extLst>
                              <a:ext uri="{FF2B5EF4-FFF2-40B4-BE49-F238E27FC236}">
                                <a16:creationId xmlns:a16="http://schemas.microsoft.com/office/drawing/2014/main" id="{FC785CFE-6FD4-A0DE-4510-0BBDD9A6B30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60" name="Text Box 3036">
                              <a:extLst>
                                <a:ext uri="{FF2B5EF4-FFF2-40B4-BE49-F238E27FC236}">
                                  <a16:creationId xmlns:a16="http://schemas.microsoft.com/office/drawing/2014/main" id="{B4FD8D5D-B01B-18C2-8AAF-46D3714B7A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6" name="Text Box 3036">
                              <a:extLst>
                                <a:ext uri="{FF2B5EF4-FFF2-40B4-BE49-F238E27FC236}">
                                  <a16:creationId xmlns:a16="http://schemas.microsoft.com/office/drawing/2014/main" id="{5F631600-D8CA-1D6F-617E-578CAD998A6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7" name="Text Box 3036">
                              <a:extLst>
                                <a:ext uri="{FF2B5EF4-FFF2-40B4-BE49-F238E27FC236}">
                                  <a16:creationId xmlns:a16="http://schemas.microsoft.com/office/drawing/2014/main" id="{AC5F022F-9764-E912-729C-0AF7EEDC704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24" name="Group 6323">
                            <a:extLst>
                              <a:ext uri="{FF2B5EF4-FFF2-40B4-BE49-F238E27FC236}">
                                <a16:creationId xmlns:a16="http://schemas.microsoft.com/office/drawing/2014/main" id="{04C049E6-C5D1-422B-4E41-C91284AD659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53" name="Text Box 3036">
                              <a:extLst>
                                <a:ext uri="{FF2B5EF4-FFF2-40B4-BE49-F238E27FC236}">
                                  <a16:creationId xmlns:a16="http://schemas.microsoft.com/office/drawing/2014/main" id="{274124A2-931F-E6F6-B9F7-7F2054DE130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54" name="Text Box 3036">
                              <a:extLst>
                                <a:ext uri="{FF2B5EF4-FFF2-40B4-BE49-F238E27FC236}">
                                  <a16:creationId xmlns:a16="http://schemas.microsoft.com/office/drawing/2014/main" id="{5BCC44EF-50B4-5B91-E808-93B49EE1F47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59" name="Text Box 3036">
                              <a:extLst>
                                <a:ext uri="{FF2B5EF4-FFF2-40B4-BE49-F238E27FC236}">
                                  <a16:creationId xmlns:a16="http://schemas.microsoft.com/office/drawing/2014/main" id="{9DC9B61F-D912-3754-80EE-164ED0BC77C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41" name="Group 6340">
                            <a:extLst>
                              <a:ext uri="{FF2B5EF4-FFF2-40B4-BE49-F238E27FC236}">
                                <a16:creationId xmlns:a16="http://schemas.microsoft.com/office/drawing/2014/main" id="{8FA4853C-601D-16D9-4ECC-CDD1C684107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42" name="Text Box 3036">
                              <a:extLst>
                                <a:ext uri="{FF2B5EF4-FFF2-40B4-BE49-F238E27FC236}">
                                  <a16:creationId xmlns:a16="http://schemas.microsoft.com/office/drawing/2014/main" id="{111A5069-B4F9-FF18-AF95-2C458E404D0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47" name="Text Box 3036">
                              <a:extLst>
                                <a:ext uri="{FF2B5EF4-FFF2-40B4-BE49-F238E27FC236}">
                                  <a16:creationId xmlns:a16="http://schemas.microsoft.com/office/drawing/2014/main" id="{316B4CEC-6521-3D50-0A23-F1C4617189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48" name="Text Box 3036">
                              <a:extLst>
                                <a:ext uri="{FF2B5EF4-FFF2-40B4-BE49-F238E27FC236}">
                                  <a16:creationId xmlns:a16="http://schemas.microsoft.com/office/drawing/2014/main" id="{FB5B8058-0AE1-67E6-FF0E-F087C2FC17B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99" name="FTU - longus colli inferior">
                          <a:extLst>
                            <a:ext uri="{FF2B5EF4-FFF2-40B4-BE49-F238E27FC236}">
                              <a16:creationId xmlns:a16="http://schemas.microsoft.com/office/drawing/2014/main" id="{BB8420BB-F6C9-715D-21FE-6318CDF008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95" name="Text Box 3036">
                        <a:extLst>
                          <a:ext uri="{FF2B5EF4-FFF2-40B4-BE49-F238E27FC236}">
                            <a16:creationId xmlns:a16="http://schemas.microsoft.com/office/drawing/2014/main" id="{34D9617C-744C-C942-9B85-8C15E27084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96" name="Text Box 3036">
                        <a:extLst>
                          <a:ext uri="{FF2B5EF4-FFF2-40B4-BE49-F238E27FC236}">
                            <a16:creationId xmlns:a16="http://schemas.microsoft.com/office/drawing/2014/main" id="{DED27C02-052C-623F-3B9E-C8636D09977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97" name="Text Box 3036">
                        <a:extLst>
                          <a:ext uri="{FF2B5EF4-FFF2-40B4-BE49-F238E27FC236}">
                            <a16:creationId xmlns:a16="http://schemas.microsoft.com/office/drawing/2014/main" id="{D74B1B1C-771C-6107-5EBE-3DF9FE1607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85" name="Text Box 3036">
                      <a:extLst>
                        <a:ext uri="{FF2B5EF4-FFF2-40B4-BE49-F238E27FC236}">
                          <a16:creationId xmlns:a16="http://schemas.microsoft.com/office/drawing/2014/main" id="{4DD01E05-7A81-87DC-9097-11E0325C3B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6" name="Text Box 3036">
                      <a:extLst>
                        <a:ext uri="{FF2B5EF4-FFF2-40B4-BE49-F238E27FC236}">
                          <a16:creationId xmlns:a16="http://schemas.microsoft.com/office/drawing/2014/main" id="{F87C0F72-AA33-EB59-DFD9-2659509A78C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7" name="Text Box 3036">
                      <a:extLst>
                        <a:ext uri="{FF2B5EF4-FFF2-40B4-BE49-F238E27FC236}">
                          <a16:creationId xmlns:a16="http://schemas.microsoft.com/office/drawing/2014/main" id="{BD009BA0-F49E-D636-CCC6-8F55E772625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8" name="Text Box 3036">
                      <a:extLst>
                        <a:ext uri="{FF2B5EF4-FFF2-40B4-BE49-F238E27FC236}">
                          <a16:creationId xmlns:a16="http://schemas.microsoft.com/office/drawing/2014/main" id="{A65BB315-039A-DEF5-6661-E34D76B3B4D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9" name="Text Box 3036">
                      <a:extLst>
                        <a:ext uri="{FF2B5EF4-FFF2-40B4-BE49-F238E27FC236}">
                          <a16:creationId xmlns:a16="http://schemas.microsoft.com/office/drawing/2014/main" id="{F2C9E8AB-C834-248D-526B-A7EA0A62E3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0" name="Text Box 3036">
                      <a:extLst>
                        <a:ext uri="{FF2B5EF4-FFF2-40B4-BE49-F238E27FC236}">
                          <a16:creationId xmlns:a16="http://schemas.microsoft.com/office/drawing/2014/main" id="{56ECF177-C9B5-23DC-9C70-123C1E624D1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1" name="Text Box 3036">
                      <a:extLst>
                        <a:ext uri="{FF2B5EF4-FFF2-40B4-BE49-F238E27FC236}">
                          <a16:creationId xmlns:a16="http://schemas.microsoft.com/office/drawing/2014/main" id="{4229F417-B0D7-3B28-8779-C0D2586868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2" name="Text Box 3036">
                      <a:extLst>
                        <a:ext uri="{FF2B5EF4-FFF2-40B4-BE49-F238E27FC236}">
                          <a16:creationId xmlns:a16="http://schemas.microsoft.com/office/drawing/2014/main" id="{03428413-57B9-E564-A00E-5115FA70E7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3" name="Text Box 3036">
                      <a:extLst>
                        <a:ext uri="{FF2B5EF4-FFF2-40B4-BE49-F238E27FC236}">
                          <a16:creationId xmlns:a16="http://schemas.microsoft.com/office/drawing/2014/main" id="{A57FA83A-1522-566E-2D64-43294265D6B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78" name="FTU - mylohyoid">
                    <a:extLst>
                      <a:ext uri="{FF2B5EF4-FFF2-40B4-BE49-F238E27FC236}">
                        <a16:creationId xmlns:a16="http://schemas.microsoft.com/office/drawing/2014/main" id="{197F74D2-3610-44B7-9890-CC1103E0AD0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579" name="FTU - digastric">
                    <a:extLst>
                      <a:ext uri="{FF2B5EF4-FFF2-40B4-BE49-F238E27FC236}">
                        <a16:creationId xmlns:a16="http://schemas.microsoft.com/office/drawing/2014/main" id="{A19140CB-452B-6F29-B07C-57A54C610F7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80" name="FTU - geniohyoid">
                    <a:extLst>
                      <a:ext uri="{FF2B5EF4-FFF2-40B4-BE49-F238E27FC236}">
                        <a16:creationId xmlns:a16="http://schemas.microsoft.com/office/drawing/2014/main" id="{AB8D4CEF-9732-F486-17EC-D9A1349354A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81" name="FTU - longus capitis">
                    <a:extLst>
                      <a:ext uri="{FF2B5EF4-FFF2-40B4-BE49-F238E27FC236}">
                        <a16:creationId xmlns:a16="http://schemas.microsoft.com/office/drawing/2014/main" id="{C61A69EE-EA0A-2C73-82B3-C5A7B311E73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82" name="FTU - longus colli inferior">
                    <a:extLst>
                      <a:ext uri="{FF2B5EF4-FFF2-40B4-BE49-F238E27FC236}">
                        <a16:creationId xmlns:a16="http://schemas.microsoft.com/office/drawing/2014/main" id="{817FFC91-CFC1-8088-197E-F02AEC338CD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83" name="FTU - longus colli inferior">
                    <a:extLst>
                      <a:ext uri="{FF2B5EF4-FFF2-40B4-BE49-F238E27FC236}">
                        <a16:creationId xmlns:a16="http://schemas.microsoft.com/office/drawing/2014/main" id="{E1ED7343-E4B8-1D81-794D-E64879B9B3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523" name="Group 1522">
                  <a:extLst>
                    <a:ext uri="{FF2B5EF4-FFF2-40B4-BE49-F238E27FC236}">
                      <a16:creationId xmlns:a16="http://schemas.microsoft.com/office/drawing/2014/main" id="{C272ECF2-07CE-9168-A279-BB51F37F9E54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525" name="Text Box 3036">
                    <a:extLst>
                      <a:ext uri="{FF2B5EF4-FFF2-40B4-BE49-F238E27FC236}">
                        <a16:creationId xmlns:a16="http://schemas.microsoft.com/office/drawing/2014/main" id="{53D9EC6E-9137-82F3-D5D6-06AEC77405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6" name="Text Box 3036">
                    <a:extLst>
                      <a:ext uri="{FF2B5EF4-FFF2-40B4-BE49-F238E27FC236}">
                        <a16:creationId xmlns:a16="http://schemas.microsoft.com/office/drawing/2014/main" id="{C00F5426-56CC-1730-D1FA-7F890052C7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0" name="Text Box 3036">
                    <a:extLst>
                      <a:ext uri="{FF2B5EF4-FFF2-40B4-BE49-F238E27FC236}">
                        <a16:creationId xmlns:a16="http://schemas.microsoft.com/office/drawing/2014/main" id="{4C599208-0437-81C4-19AF-3037D06E67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10" name="Text Box 3036">
                    <a:extLst>
                      <a:ext uri="{FF2B5EF4-FFF2-40B4-BE49-F238E27FC236}">
                        <a16:creationId xmlns:a16="http://schemas.microsoft.com/office/drawing/2014/main" id="{244BD7E5-829E-C0CE-108F-6FDD955315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6" name="Text Box 3036">
                    <a:extLst>
                      <a:ext uri="{FF2B5EF4-FFF2-40B4-BE49-F238E27FC236}">
                        <a16:creationId xmlns:a16="http://schemas.microsoft.com/office/drawing/2014/main" id="{AA495DA7-A9E8-0CA8-FA9F-326FACCE7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" name="Text Box 3036">
                    <a:extLst>
                      <a:ext uri="{FF2B5EF4-FFF2-40B4-BE49-F238E27FC236}">
                        <a16:creationId xmlns:a16="http://schemas.microsoft.com/office/drawing/2014/main" id="{F136421C-31D8-1A10-1BB0-E51781E274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4" name="Text Box 3036">
                    <a:extLst>
                      <a:ext uri="{FF2B5EF4-FFF2-40B4-BE49-F238E27FC236}">
                        <a16:creationId xmlns:a16="http://schemas.microsoft.com/office/drawing/2014/main" id="{B6ACA1FF-BBAA-46DC-356C-A219DC5089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5" name="Text Box 3036">
                    <a:extLst>
                      <a:ext uri="{FF2B5EF4-FFF2-40B4-BE49-F238E27FC236}">
                        <a16:creationId xmlns:a16="http://schemas.microsoft.com/office/drawing/2014/main" id="{6C25EE47-0F1B-6B08-55D2-B81D7BACC9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6" name="Text Box 3036">
                    <a:extLst>
                      <a:ext uri="{FF2B5EF4-FFF2-40B4-BE49-F238E27FC236}">
                        <a16:creationId xmlns:a16="http://schemas.microsoft.com/office/drawing/2014/main" id="{01A15A28-F702-20EC-AE26-1E062519FF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511" name="FTU - mylohyoid">
                <a:extLst>
                  <a:ext uri="{FF2B5EF4-FFF2-40B4-BE49-F238E27FC236}">
                    <a16:creationId xmlns:a16="http://schemas.microsoft.com/office/drawing/2014/main" id="{CA2468DE-A20F-789B-3277-C20F9445FA8F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512" name="Text Box 3036">
                <a:extLst>
                  <a:ext uri="{FF2B5EF4-FFF2-40B4-BE49-F238E27FC236}">
                    <a16:creationId xmlns:a16="http://schemas.microsoft.com/office/drawing/2014/main" id="{4943A52B-508E-ACE1-3A53-42434105A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3" name="Text Box 3036">
                <a:extLst>
                  <a:ext uri="{FF2B5EF4-FFF2-40B4-BE49-F238E27FC236}">
                    <a16:creationId xmlns:a16="http://schemas.microsoft.com/office/drawing/2014/main" id="{950835B2-A017-A5C9-6B9A-623EEC601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5" name="Text Box 3036">
                <a:extLst>
                  <a:ext uri="{FF2B5EF4-FFF2-40B4-BE49-F238E27FC236}">
                    <a16:creationId xmlns:a16="http://schemas.microsoft.com/office/drawing/2014/main" id="{AB95AC09-21C9-804F-6A9B-B8E7406A08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59" name="FTU - mylohyoid">
              <a:extLst>
                <a:ext uri="{FF2B5EF4-FFF2-40B4-BE49-F238E27FC236}">
                  <a16:creationId xmlns:a16="http://schemas.microsoft.com/office/drawing/2014/main" id="{F891D092-F987-CF3E-33E6-87AA45DC55CD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460" name="FTU - mylohyoid">
              <a:extLst>
                <a:ext uri="{FF2B5EF4-FFF2-40B4-BE49-F238E27FC236}">
                  <a16:creationId xmlns:a16="http://schemas.microsoft.com/office/drawing/2014/main" id="{0FD113AD-D1C5-FA1D-56BB-6DFC92FAF64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490" name="FTU - mylohyoid">
              <a:extLst>
                <a:ext uri="{FF2B5EF4-FFF2-40B4-BE49-F238E27FC236}">
                  <a16:creationId xmlns:a16="http://schemas.microsoft.com/office/drawing/2014/main" id="{25253900-9510-5A56-F1A7-2B0CE58D76F3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491" name="FTU - mylohyoid">
              <a:extLst>
                <a:ext uri="{FF2B5EF4-FFF2-40B4-BE49-F238E27FC236}">
                  <a16:creationId xmlns:a16="http://schemas.microsoft.com/office/drawing/2014/main" id="{AA6BBC61-93D6-4100-A387-CE5FFB52BBD2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500" name="FTU - mylohyoid">
              <a:extLst>
                <a:ext uri="{FF2B5EF4-FFF2-40B4-BE49-F238E27FC236}">
                  <a16:creationId xmlns:a16="http://schemas.microsoft.com/office/drawing/2014/main" id="{64930DF1-29CA-5BF3-E391-DA63A8FE02E7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501" name="FTU - mylohyoid">
              <a:extLst>
                <a:ext uri="{FF2B5EF4-FFF2-40B4-BE49-F238E27FC236}">
                  <a16:creationId xmlns:a16="http://schemas.microsoft.com/office/drawing/2014/main" id="{5A40A9E8-B44A-B4A8-9D06-132214BA6AB4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502" name="FTU - mylohyoid">
              <a:extLst>
                <a:ext uri="{FF2B5EF4-FFF2-40B4-BE49-F238E27FC236}">
                  <a16:creationId xmlns:a16="http://schemas.microsoft.com/office/drawing/2014/main" id="{8164DAD7-3203-C570-E75D-684501100187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503" name="FTU - mylohyoid">
              <a:extLst>
                <a:ext uri="{FF2B5EF4-FFF2-40B4-BE49-F238E27FC236}">
                  <a16:creationId xmlns:a16="http://schemas.microsoft.com/office/drawing/2014/main" id="{E53844F2-A8AD-DC1E-8770-F91A7A9A5BC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507" name="FTU - mylohyoid">
              <a:extLst>
                <a:ext uri="{FF2B5EF4-FFF2-40B4-BE49-F238E27FC236}">
                  <a16:creationId xmlns:a16="http://schemas.microsoft.com/office/drawing/2014/main" id="{54FBE2D2-0D4B-7D2F-2FA3-2B5321C5F3A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508" name="FTU - mylohyoid">
              <a:extLst>
                <a:ext uri="{FF2B5EF4-FFF2-40B4-BE49-F238E27FC236}">
                  <a16:creationId xmlns:a16="http://schemas.microsoft.com/office/drawing/2014/main" id="{82C643E2-E9C7-F21F-EF34-679065BF9895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509" name="FTU - mylohyoid">
              <a:extLst>
                <a:ext uri="{FF2B5EF4-FFF2-40B4-BE49-F238E27FC236}">
                  <a16:creationId xmlns:a16="http://schemas.microsoft.com/office/drawing/2014/main" id="{B6326FA4-D2A8-8BDD-DAB5-425DAB6CB572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6397" name="Group 6396">
            <a:extLst>
              <a:ext uri="{FF2B5EF4-FFF2-40B4-BE49-F238E27FC236}">
                <a16:creationId xmlns:a16="http://schemas.microsoft.com/office/drawing/2014/main" id="{0FC6C078-7568-191F-8070-1A916BAD7056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6402" name="organ group - head &amp; neck muscles">
              <a:extLst>
                <a:ext uri="{FF2B5EF4-FFF2-40B4-BE49-F238E27FC236}">
                  <a16:creationId xmlns:a16="http://schemas.microsoft.com/office/drawing/2014/main" id="{9C28C4EC-BF3B-E8AF-D123-8A085E3F2FA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415" name="organ - head &amp; neck muscles">
                <a:extLst>
                  <a:ext uri="{FF2B5EF4-FFF2-40B4-BE49-F238E27FC236}">
                    <a16:creationId xmlns:a16="http://schemas.microsoft.com/office/drawing/2014/main" id="{45913297-58EE-BE01-C1FB-5A0557827722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420" name="FTU - mylohyoid">
                <a:extLst>
                  <a:ext uri="{FF2B5EF4-FFF2-40B4-BE49-F238E27FC236}">
                    <a16:creationId xmlns:a16="http://schemas.microsoft.com/office/drawing/2014/main" id="{BA16A075-BEBD-0020-3947-0265F2F59F8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6403" name="Group 6402">
              <a:extLst>
                <a:ext uri="{FF2B5EF4-FFF2-40B4-BE49-F238E27FC236}">
                  <a16:creationId xmlns:a16="http://schemas.microsoft.com/office/drawing/2014/main" id="{9285F833-BC70-B57D-FF74-B1EB3E2B6390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08" name="Text Box 3036">
                <a:extLst>
                  <a:ext uri="{FF2B5EF4-FFF2-40B4-BE49-F238E27FC236}">
                    <a16:creationId xmlns:a16="http://schemas.microsoft.com/office/drawing/2014/main" id="{3313C14B-2570-0954-9FCF-89FF881248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9" name="Text Box 3036">
                <a:extLst>
                  <a:ext uri="{FF2B5EF4-FFF2-40B4-BE49-F238E27FC236}">
                    <a16:creationId xmlns:a16="http://schemas.microsoft.com/office/drawing/2014/main" id="{C006C230-7E09-9A67-074F-E949B2D1B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4" name="Text Box 3036">
                <a:extLst>
                  <a:ext uri="{FF2B5EF4-FFF2-40B4-BE49-F238E27FC236}">
                    <a16:creationId xmlns:a16="http://schemas.microsoft.com/office/drawing/2014/main" id="{2DF95035-ADA2-C25C-5510-35236C259C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21" name="Group 6420">
            <a:extLst>
              <a:ext uri="{FF2B5EF4-FFF2-40B4-BE49-F238E27FC236}">
                <a16:creationId xmlns:a16="http://schemas.microsoft.com/office/drawing/2014/main" id="{82471415-3DC7-49E5-50CF-844CD01B784F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6426" name="Group 6425">
              <a:extLst>
                <a:ext uri="{FF2B5EF4-FFF2-40B4-BE49-F238E27FC236}">
                  <a16:creationId xmlns:a16="http://schemas.microsoft.com/office/drawing/2014/main" id="{E1D31981-E8A1-6C7B-CEB1-7CB62DB6E8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6474" name="Group 6473">
                <a:extLst>
                  <a:ext uri="{FF2B5EF4-FFF2-40B4-BE49-F238E27FC236}">
                    <a16:creationId xmlns:a16="http://schemas.microsoft.com/office/drawing/2014/main" id="{95C67B3C-C04C-C1D1-3A64-EA941E374A9D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6517" name="Group 6516">
                  <a:extLst>
                    <a:ext uri="{FF2B5EF4-FFF2-40B4-BE49-F238E27FC236}">
                      <a16:creationId xmlns:a16="http://schemas.microsoft.com/office/drawing/2014/main" id="{BFA6A154-DBCF-13DA-BD0E-106CA4C36287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6547" name="Group 6546">
                    <a:extLst>
                      <a:ext uri="{FF2B5EF4-FFF2-40B4-BE49-F238E27FC236}">
                        <a16:creationId xmlns:a16="http://schemas.microsoft.com/office/drawing/2014/main" id="{3983E8C4-7A09-19BB-F44E-4CAEA95184E6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6570" name="Group 6569">
                      <a:extLst>
                        <a:ext uri="{FF2B5EF4-FFF2-40B4-BE49-F238E27FC236}">
                          <a16:creationId xmlns:a16="http://schemas.microsoft.com/office/drawing/2014/main" id="{CCC12953-4D83-E7A8-EB51-8C173917CA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6611" name="Group 6610">
                        <a:extLst>
                          <a:ext uri="{FF2B5EF4-FFF2-40B4-BE49-F238E27FC236}">
                            <a16:creationId xmlns:a16="http://schemas.microsoft.com/office/drawing/2014/main" id="{B77A0DA5-F699-0AA8-21CF-FC89901852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6642" name="Group 6641">
                          <a:extLst>
                            <a:ext uri="{FF2B5EF4-FFF2-40B4-BE49-F238E27FC236}">
                              <a16:creationId xmlns:a16="http://schemas.microsoft.com/office/drawing/2014/main" id="{36B2FD01-F232-175B-CCDE-A6E6AFA8F2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050" name="Group 2049">
                            <a:extLst>
                              <a:ext uri="{FF2B5EF4-FFF2-40B4-BE49-F238E27FC236}">
                                <a16:creationId xmlns:a16="http://schemas.microsoft.com/office/drawing/2014/main" id="{5BB3A731-7A47-ECDB-71E7-4DE99D1351D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060" name="Group 2059">
                              <a:extLst>
                                <a:ext uri="{FF2B5EF4-FFF2-40B4-BE49-F238E27FC236}">
                                  <a16:creationId xmlns:a16="http://schemas.microsoft.com/office/drawing/2014/main" id="{8A39BDAE-CA0B-6482-6BFB-8077B1CF46E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064" name="Group 2063">
                                <a:extLst>
                                  <a:ext uri="{FF2B5EF4-FFF2-40B4-BE49-F238E27FC236}">
                                    <a16:creationId xmlns:a16="http://schemas.microsoft.com/office/drawing/2014/main" id="{01C66F1B-540A-24E4-761E-D64A9E812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066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3FB8331C-8DF5-1714-805E-7449012F97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6659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FE7974F7-CF62-BFED-371A-2A21F9F633C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66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DE3A922B-E2B3-D292-F213-706B48050DB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65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176DFD7C-4D4B-B868-3690-69EB69BE8EC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66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CC76DBF1-BEC7-8A0C-55F8-1828B778BA2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71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E7F41B5-18DE-3183-1626-993DF00B9E2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72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875F5ED-D2DF-42FF-02D6-84C2BD42A09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7" name="Group 2066">
                                  <a:extLst>
                                    <a:ext uri="{FF2B5EF4-FFF2-40B4-BE49-F238E27FC236}">
                                      <a16:creationId xmlns:a16="http://schemas.microsoft.com/office/drawing/2014/main" id="{DCF480A9-1014-FB2E-7D70-01C5515B48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10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0F7315C-B86F-7E5B-0482-DF1B8719FA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10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FAB4CCC-4029-4CF4-881B-7DED08D668F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10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77BCE98-AE33-3EBE-D579-7ED8BC9FC20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8" name="Group 2067">
                                  <a:extLst>
                                    <a:ext uri="{FF2B5EF4-FFF2-40B4-BE49-F238E27FC236}">
                                      <a16:creationId xmlns:a16="http://schemas.microsoft.com/office/drawing/2014/main" id="{4EE930D8-4A21-7AE1-DB63-CFAF3E3776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8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F23346E-06C2-A3A4-F4F9-F9567DD28D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9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98CD9C1-9FAD-A4F7-ECB4-7E2203DD8E6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9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ADE77ED-545A-448A-AD75-FB83E74051F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9" name="Group 2068">
                                  <a:extLst>
                                    <a:ext uri="{FF2B5EF4-FFF2-40B4-BE49-F238E27FC236}">
                                      <a16:creationId xmlns:a16="http://schemas.microsoft.com/office/drawing/2014/main" id="{CD68B350-F816-2BA2-96AC-7D3E9DAFDD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7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EB5C28F-575B-8F54-89E2-8861594B788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65FAC81-30CC-BD9F-99EE-0715BC72FCA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6E10156-0BDA-C031-C39D-2E4EDF1490A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70" name="Group 2069">
                                  <a:extLst>
                                    <a:ext uri="{FF2B5EF4-FFF2-40B4-BE49-F238E27FC236}">
                                      <a16:creationId xmlns:a16="http://schemas.microsoft.com/office/drawing/2014/main" id="{A5C03555-FE9A-DB37-6959-50D22DD231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7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645C3E2-FD6F-5C5A-0073-AFCFD59102E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2765337-D748-9F4A-FD20-C3AC9351AC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FDA9F5-B5B8-1382-D637-553BFC2B554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065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B2EF2924-6C64-B61B-D17C-129103101256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061" name="Text Box 3036">
                              <a:extLst>
                                <a:ext uri="{FF2B5EF4-FFF2-40B4-BE49-F238E27FC236}">
                                  <a16:creationId xmlns:a16="http://schemas.microsoft.com/office/drawing/2014/main" id="{1DFA334D-F5CC-699D-F3B1-B6AF4100898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2" name="Text Box 3036">
                              <a:extLst>
                                <a:ext uri="{FF2B5EF4-FFF2-40B4-BE49-F238E27FC236}">
                                  <a16:creationId xmlns:a16="http://schemas.microsoft.com/office/drawing/2014/main" id="{F8944FB1-0000-8BA7-4CD8-3807DCB5EF3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3" name="Text Box 3036">
                              <a:extLst>
                                <a:ext uri="{FF2B5EF4-FFF2-40B4-BE49-F238E27FC236}">
                                  <a16:creationId xmlns:a16="http://schemas.microsoft.com/office/drawing/2014/main" id="{0F4283E0-754E-D2B5-51B2-B77E01D2713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051" name="Text Box 3036">
                            <a:extLst>
                              <a:ext uri="{FF2B5EF4-FFF2-40B4-BE49-F238E27FC236}">
                                <a16:creationId xmlns:a16="http://schemas.microsoft.com/office/drawing/2014/main" id="{02D6649F-165F-FD32-8B15-A0F2AA69010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2" name="Text Box 3036">
                            <a:extLst>
                              <a:ext uri="{FF2B5EF4-FFF2-40B4-BE49-F238E27FC236}">
                                <a16:creationId xmlns:a16="http://schemas.microsoft.com/office/drawing/2014/main" id="{9CF8F731-C837-A3FB-3E9C-AC6E0D5BC8F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3" name="Text Box 3036">
                            <a:extLst>
                              <a:ext uri="{FF2B5EF4-FFF2-40B4-BE49-F238E27FC236}">
                                <a16:creationId xmlns:a16="http://schemas.microsoft.com/office/drawing/2014/main" id="{A58F1E18-0019-C2D4-40DA-A565B2932B30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4" name="Text Box 3036">
                            <a:extLst>
                              <a:ext uri="{FF2B5EF4-FFF2-40B4-BE49-F238E27FC236}">
                                <a16:creationId xmlns:a16="http://schemas.microsoft.com/office/drawing/2014/main" id="{0608272F-7D47-18A7-8AEA-2E6434F6915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5" name="Text Box 3036">
                            <a:extLst>
                              <a:ext uri="{FF2B5EF4-FFF2-40B4-BE49-F238E27FC236}">
                                <a16:creationId xmlns:a16="http://schemas.microsoft.com/office/drawing/2014/main" id="{527F0FE3-BA0F-8CEC-B3CA-5548A70CDF0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6" name="Text Box 3036">
                            <a:extLst>
                              <a:ext uri="{FF2B5EF4-FFF2-40B4-BE49-F238E27FC236}">
                                <a16:creationId xmlns:a16="http://schemas.microsoft.com/office/drawing/2014/main" id="{56293DF0-E7B1-A9A1-380A-F28BA6115A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7" name="Text Box 3036">
                            <a:extLst>
                              <a:ext uri="{FF2B5EF4-FFF2-40B4-BE49-F238E27FC236}">
                                <a16:creationId xmlns:a16="http://schemas.microsoft.com/office/drawing/2014/main" id="{3B923642-66E3-CFE6-29F2-C7439B67DF0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8" name="Text Box 3036">
                            <a:extLst>
                              <a:ext uri="{FF2B5EF4-FFF2-40B4-BE49-F238E27FC236}">
                                <a16:creationId xmlns:a16="http://schemas.microsoft.com/office/drawing/2014/main" id="{6DAAE9B3-943B-5459-BF51-E2726F98DCC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9" name="Text Box 3036">
                            <a:extLst>
                              <a:ext uri="{FF2B5EF4-FFF2-40B4-BE49-F238E27FC236}">
                                <a16:creationId xmlns:a16="http://schemas.microsoft.com/office/drawing/2014/main" id="{2AC2860E-5341-E1E3-8B62-275CF341CF8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647" name="FTU - mylohyoid">
                          <a:extLst>
                            <a:ext uri="{FF2B5EF4-FFF2-40B4-BE49-F238E27FC236}">
                              <a16:creationId xmlns:a16="http://schemas.microsoft.com/office/drawing/2014/main" id="{B50DA77D-E7E9-3970-5532-813C7CB1621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6648" name="FTU - digastric">
                          <a:extLst>
                            <a:ext uri="{FF2B5EF4-FFF2-40B4-BE49-F238E27FC236}">
                              <a16:creationId xmlns:a16="http://schemas.microsoft.com/office/drawing/2014/main" id="{31BEFE57-576A-08BE-41EC-56D4D5F2215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6653" name="FTU - geniohyoid">
                          <a:extLst>
                            <a:ext uri="{FF2B5EF4-FFF2-40B4-BE49-F238E27FC236}">
                              <a16:creationId xmlns:a16="http://schemas.microsoft.com/office/drawing/2014/main" id="{726023F3-560D-A7F2-2A1C-45FBC07D80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6654" name="FTU - longus capitis">
                          <a:extLst>
                            <a:ext uri="{FF2B5EF4-FFF2-40B4-BE49-F238E27FC236}">
                              <a16:creationId xmlns:a16="http://schemas.microsoft.com/office/drawing/2014/main" id="{05882155-238B-D41F-C6CA-ABB6E5289B5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048" name="FTU - longus colli inferior">
                          <a:extLst>
                            <a:ext uri="{FF2B5EF4-FFF2-40B4-BE49-F238E27FC236}">
                              <a16:creationId xmlns:a16="http://schemas.microsoft.com/office/drawing/2014/main" id="{7C142B1A-43D1-8AB4-0F6E-35FB9B90BF8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049" name="FTU - longus colli inferior">
                          <a:extLst>
                            <a:ext uri="{FF2B5EF4-FFF2-40B4-BE49-F238E27FC236}">
                              <a16:creationId xmlns:a16="http://schemas.microsoft.com/office/drawing/2014/main" id="{A5CDDD7D-7C28-07A2-E904-9D20EB3825D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6612" name="Group 6611">
                        <a:extLst>
                          <a:ext uri="{FF2B5EF4-FFF2-40B4-BE49-F238E27FC236}">
                            <a16:creationId xmlns:a16="http://schemas.microsoft.com/office/drawing/2014/main" id="{A6069EA3-4955-C9CE-6A6E-914A465018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6617" name="Text Box 3036">
                          <a:extLst>
                            <a:ext uri="{FF2B5EF4-FFF2-40B4-BE49-F238E27FC236}">
                              <a16:creationId xmlns:a16="http://schemas.microsoft.com/office/drawing/2014/main" id="{D4851081-08B9-B693-1D3A-E2922CB39E7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18" name="Text Box 3036">
                          <a:extLst>
                            <a:ext uri="{FF2B5EF4-FFF2-40B4-BE49-F238E27FC236}">
                              <a16:creationId xmlns:a16="http://schemas.microsoft.com/office/drawing/2014/main" id="{62811AAD-688F-DE09-9ECF-0CD1C5DEB12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3" name="Text Box 3036">
                          <a:extLst>
                            <a:ext uri="{FF2B5EF4-FFF2-40B4-BE49-F238E27FC236}">
                              <a16:creationId xmlns:a16="http://schemas.microsoft.com/office/drawing/2014/main" id="{0353ECF7-6644-2E62-E474-4B932A0AC5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4" name="Text Box 3036">
                          <a:extLst>
                            <a:ext uri="{FF2B5EF4-FFF2-40B4-BE49-F238E27FC236}">
                              <a16:creationId xmlns:a16="http://schemas.microsoft.com/office/drawing/2014/main" id="{4B287A84-EBBB-D738-3855-0FF402096DD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9" name="Text Box 3036">
                          <a:extLst>
                            <a:ext uri="{FF2B5EF4-FFF2-40B4-BE49-F238E27FC236}">
                              <a16:creationId xmlns:a16="http://schemas.microsoft.com/office/drawing/2014/main" id="{7991F421-2E82-00B5-A60F-613715B5D79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0" name="Text Box 3036">
                          <a:extLst>
                            <a:ext uri="{FF2B5EF4-FFF2-40B4-BE49-F238E27FC236}">
                              <a16:creationId xmlns:a16="http://schemas.microsoft.com/office/drawing/2014/main" id="{8E4C98CA-E0C6-CFDA-5434-9DB90EA11BE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5" name="Text Box 3036">
                          <a:extLst>
                            <a:ext uri="{FF2B5EF4-FFF2-40B4-BE49-F238E27FC236}">
                              <a16:creationId xmlns:a16="http://schemas.microsoft.com/office/drawing/2014/main" id="{C6AD2C8B-3CF4-46FD-AE3C-72B86604D58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6" name="Text Box 3036">
                          <a:extLst>
                            <a:ext uri="{FF2B5EF4-FFF2-40B4-BE49-F238E27FC236}">
                              <a16:creationId xmlns:a16="http://schemas.microsoft.com/office/drawing/2014/main" id="{0E6E0870-E3DA-6A0D-2AE9-A324DA026C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41" name="Text Box 3036">
                          <a:extLst>
                            <a:ext uri="{FF2B5EF4-FFF2-40B4-BE49-F238E27FC236}">
                              <a16:creationId xmlns:a16="http://schemas.microsoft.com/office/drawing/2014/main" id="{BCF5598A-FE9F-752B-62AE-888B6AEFE37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6576" name="FTU - mylohyoid">
                      <a:extLst>
                        <a:ext uri="{FF2B5EF4-FFF2-40B4-BE49-F238E27FC236}">
                          <a16:creationId xmlns:a16="http://schemas.microsoft.com/office/drawing/2014/main" id="{91F2AA29-634D-0116-AE70-168A5052FD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6594" name="Text Box 3036">
                      <a:extLst>
                        <a:ext uri="{FF2B5EF4-FFF2-40B4-BE49-F238E27FC236}">
                          <a16:creationId xmlns:a16="http://schemas.microsoft.com/office/drawing/2014/main" id="{D568C3F1-863B-E2BC-3F76-EC65AD798BC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95" name="Text Box 3036">
                      <a:extLst>
                        <a:ext uri="{FF2B5EF4-FFF2-40B4-BE49-F238E27FC236}">
                          <a16:creationId xmlns:a16="http://schemas.microsoft.com/office/drawing/2014/main" id="{120E93CA-E84D-C59F-7E88-3E506032FEC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606" name="Text Box 3036">
                      <a:extLst>
                        <a:ext uri="{FF2B5EF4-FFF2-40B4-BE49-F238E27FC236}">
                          <a16:creationId xmlns:a16="http://schemas.microsoft.com/office/drawing/2014/main" id="{467BDF3F-1821-1EF2-106E-BFA8BA67102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559" name="FTU - mylohyoid">
                    <a:extLst>
                      <a:ext uri="{FF2B5EF4-FFF2-40B4-BE49-F238E27FC236}">
                        <a16:creationId xmlns:a16="http://schemas.microsoft.com/office/drawing/2014/main" id="{AADE6B11-6F71-CE62-EC88-6D795853065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564" name="FTU - mylohyoid">
                    <a:extLst>
                      <a:ext uri="{FF2B5EF4-FFF2-40B4-BE49-F238E27FC236}">
                        <a16:creationId xmlns:a16="http://schemas.microsoft.com/office/drawing/2014/main" id="{15BFF836-BC9A-0640-1C0A-B9F6F73B6AE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565" name="FTU - mylohyoid">
                    <a:extLst>
                      <a:ext uri="{FF2B5EF4-FFF2-40B4-BE49-F238E27FC236}">
                        <a16:creationId xmlns:a16="http://schemas.microsoft.com/office/drawing/2014/main" id="{9C26F9C7-41BB-58BF-CB27-B050D43AEE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6522" name="FTU - mylohyoid">
                  <a:extLst>
                    <a:ext uri="{FF2B5EF4-FFF2-40B4-BE49-F238E27FC236}">
                      <a16:creationId xmlns:a16="http://schemas.microsoft.com/office/drawing/2014/main" id="{8C0993C7-9A2A-74A8-7069-2C62334C543C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6528" name="FTU - mylohyoid">
                  <a:extLst>
                    <a:ext uri="{FF2B5EF4-FFF2-40B4-BE49-F238E27FC236}">
                      <a16:creationId xmlns:a16="http://schemas.microsoft.com/office/drawing/2014/main" id="{43CCD306-9143-8120-1868-5D7EDA2D2619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6546" name="FTU - mylohyoid">
                  <a:extLst>
                    <a:ext uri="{FF2B5EF4-FFF2-40B4-BE49-F238E27FC236}">
                      <a16:creationId xmlns:a16="http://schemas.microsoft.com/office/drawing/2014/main" id="{D1FD9A8B-D36E-DBCB-6A0F-AF63F3A1599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BF95315A-C217-BB59-4987-C271AD745F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9392DE04-47BB-A481-8970-F5B94B3E3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622883F7-A247-3D47-E5BD-C99074BDD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EADF97D7-8374-7BA0-375D-BE080FADC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1" name="Text Box 3036">
                <a:extLst>
                  <a:ext uri="{FF2B5EF4-FFF2-40B4-BE49-F238E27FC236}">
                    <a16:creationId xmlns:a16="http://schemas.microsoft.com/office/drawing/2014/main" id="{5180EBFB-EEA1-8E5F-EFF1-3ADFB9363F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6" name="Text Box 3036">
                <a:extLst>
                  <a:ext uri="{FF2B5EF4-FFF2-40B4-BE49-F238E27FC236}">
                    <a16:creationId xmlns:a16="http://schemas.microsoft.com/office/drawing/2014/main" id="{99767117-0F38-E1B7-2590-9C6EBDD4A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27" name="Text Box 3036">
              <a:extLst>
                <a:ext uri="{FF2B5EF4-FFF2-40B4-BE49-F238E27FC236}">
                  <a16:creationId xmlns:a16="http://schemas.microsoft.com/office/drawing/2014/main" id="{86C38581-AF2E-2C3D-7EF4-C66770CEA5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2" name="Text Box 3036">
              <a:extLst>
                <a:ext uri="{FF2B5EF4-FFF2-40B4-BE49-F238E27FC236}">
                  <a16:creationId xmlns:a16="http://schemas.microsoft.com/office/drawing/2014/main" id="{60EC1133-2042-A927-8EE5-A937256EBE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3" name="Text Box 3036">
              <a:extLst>
                <a:ext uri="{FF2B5EF4-FFF2-40B4-BE49-F238E27FC236}">
                  <a16:creationId xmlns:a16="http://schemas.microsoft.com/office/drawing/2014/main" id="{C15AC308-F9B9-8D6A-1ABE-27B38A9F5E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8" name="Text Box 3036">
              <a:extLst>
                <a:ext uri="{FF2B5EF4-FFF2-40B4-BE49-F238E27FC236}">
                  <a16:creationId xmlns:a16="http://schemas.microsoft.com/office/drawing/2014/main" id="{BC3CBA03-0062-4CCF-A4BF-52D1990057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9" name="Text Box 3036">
              <a:extLst>
                <a:ext uri="{FF2B5EF4-FFF2-40B4-BE49-F238E27FC236}">
                  <a16:creationId xmlns:a16="http://schemas.microsoft.com/office/drawing/2014/main" id="{C58E1DF0-C525-AC88-04FC-68B7E7126B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4" name="Text Box 3036">
              <a:extLst>
                <a:ext uri="{FF2B5EF4-FFF2-40B4-BE49-F238E27FC236}">
                  <a16:creationId xmlns:a16="http://schemas.microsoft.com/office/drawing/2014/main" id="{C7EF8DD0-EABE-DC36-6644-60F658937E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5" name="Text Box 3036">
              <a:extLst>
                <a:ext uri="{FF2B5EF4-FFF2-40B4-BE49-F238E27FC236}">
                  <a16:creationId xmlns:a16="http://schemas.microsoft.com/office/drawing/2014/main" id="{CED29EC8-05E8-EFD1-8BF5-6F89B33F72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0" name="Text Box 3036">
              <a:extLst>
                <a:ext uri="{FF2B5EF4-FFF2-40B4-BE49-F238E27FC236}">
                  <a16:creationId xmlns:a16="http://schemas.microsoft.com/office/drawing/2014/main" id="{94AA2334-334C-1844-E23E-742DC90772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47DCCB46-8D55-2BCF-4EA9-58CCB3449E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F1444BC3-4CD5-2089-F7C5-CD2C60EB6B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7" name="Text Box 3036">
              <a:extLst>
                <a:ext uri="{FF2B5EF4-FFF2-40B4-BE49-F238E27FC236}">
                  <a16:creationId xmlns:a16="http://schemas.microsoft.com/office/drawing/2014/main" id="{904E1F6A-C880-C33D-3DEE-FF2313B3E5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2" name="Text Box 3036">
              <a:extLst>
                <a:ext uri="{FF2B5EF4-FFF2-40B4-BE49-F238E27FC236}">
                  <a16:creationId xmlns:a16="http://schemas.microsoft.com/office/drawing/2014/main" id="{A477FFE5-0FA9-7DB1-1C73-855A2CADFB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3" name="Text Box 3036">
              <a:extLst>
                <a:ext uri="{FF2B5EF4-FFF2-40B4-BE49-F238E27FC236}">
                  <a16:creationId xmlns:a16="http://schemas.microsoft.com/office/drawing/2014/main" id="{4350494D-9A24-E71B-3C41-3E17DACB80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8" name="Text Box 3036">
              <a:extLst>
                <a:ext uri="{FF2B5EF4-FFF2-40B4-BE49-F238E27FC236}">
                  <a16:creationId xmlns:a16="http://schemas.microsoft.com/office/drawing/2014/main" id="{74A1DC2B-F78D-D131-5F45-A8ABCF6765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9" name="Text Box 3036">
              <a:extLst>
                <a:ext uri="{FF2B5EF4-FFF2-40B4-BE49-F238E27FC236}">
                  <a16:creationId xmlns:a16="http://schemas.microsoft.com/office/drawing/2014/main" id="{3739A376-2416-C9F6-28F6-85CB7EC353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77" name="Group 6676">
            <a:extLst>
              <a:ext uri="{FF2B5EF4-FFF2-40B4-BE49-F238E27FC236}">
                <a16:creationId xmlns:a16="http://schemas.microsoft.com/office/drawing/2014/main" id="{0D6B6F67-0B9F-5F03-9933-F9E63C359187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6678" name="Group 6677">
              <a:extLst>
                <a:ext uri="{FF2B5EF4-FFF2-40B4-BE49-F238E27FC236}">
                  <a16:creationId xmlns:a16="http://schemas.microsoft.com/office/drawing/2014/main" id="{6399D975-33D3-A724-4B66-2CDB829CDD3B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686" name="Group 6685">
                <a:extLst>
                  <a:ext uri="{FF2B5EF4-FFF2-40B4-BE49-F238E27FC236}">
                    <a16:creationId xmlns:a16="http://schemas.microsoft.com/office/drawing/2014/main" id="{E7769AA1-1A20-BAD8-93AD-DF36AFBDFB9A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688" name="Group 6687">
                  <a:extLst>
                    <a:ext uri="{FF2B5EF4-FFF2-40B4-BE49-F238E27FC236}">
                      <a16:creationId xmlns:a16="http://schemas.microsoft.com/office/drawing/2014/main" id="{94BEB0B3-819E-1FE4-94C3-6DFC0A211ED7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9D34BAE1-8132-7DAF-1E0D-BD089E61670B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128" name="organ group - head &amp; neck muscles">
                      <a:extLst>
                        <a:ext uri="{FF2B5EF4-FFF2-40B4-BE49-F238E27FC236}">
                          <a16:creationId xmlns:a16="http://schemas.microsoft.com/office/drawing/2014/main" id="{08A42FD4-6952-15E1-8C63-84B07E500B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151" name="organ - head &amp; neck muscles">
                        <a:extLst>
                          <a:ext uri="{FF2B5EF4-FFF2-40B4-BE49-F238E27FC236}">
                            <a16:creationId xmlns:a16="http://schemas.microsoft.com/office/drawing/2014/main" id="{1E065765-5622-3299-08FF-87BEDE61376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152" name="FTU - mylohyoid">
                        <a:extLst>
                          <a:ext uri="{FF2B5EF4-FFF2-40B4-BE49-F238E27FC236}">
                            <a16:creationId xmlns:a16="http://schemas.microsoft.com/office/drawing/2014/main" id="{BD228652-3776-4A12-28E3-FE9C76DD20D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137" name="Group 2136">
                      <a:extLst>
                        <a:ext uri="{FF2B5EF4-FFF2-40B4-BE49-F238E27FC236}">
                          <a16:creationId xmlns:a16="http://schemas.microsoft.com/office/drawing/2014/main" id="{175DF286-3633-165E-0ED6-AD3FB0AA15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39" name="Text Box 3036">
                        <a:extLst>
                          <a:ext uri="{FF2B5EF4-FFF2-40B4-BE49-F238E27FC236}">
                            <a16:creationId xmlns:a16="http://schemas.microsoft.com/office/drawing/2014/main" id="{4D385ABB-D051-0D57-0C0D-5782350060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0" name="Text Box 3036">
                        <a:extLst>
                          <a:ext uri="{FF2B5EF4-FFF2-40B4-BE49-F238E27FC236}">
                            <a16:creationId xmlns:a16="http://schemas.microsoft.com/office/drawing/2014/main" id="{C490730C-4869-6564-3979-A2DCC6B18B5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9" name="Text Box 3036">
                        <a:extLst>
                          <a:ext uri="{FF2B5EF4-FFF2-40B4-BE49-F238E27FC236}">
                            <a16:creationId xmlns:a16="http://schemas.microsoft.com/office/drawing/2014/main" id="{121478C5-4AAF-B3CB-C7E2-AC9C4C21161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F9C75CC1-89CC-C6DA-A18D-B413F11821C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113" name="Text Box 3036">
                  <a:extLst>
                    <a:ext uri="{FF2B5EF4-FFF2-40B4-BE49-F238E27FC236}">
                      <a16:creationId xmlns:a16="http://schemas.microsoft.com/office/drawing/2014/main" id="{7EC06F84-C1FE-3E67-4B4C-9884E11D6F0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5" name="Text Box 3036">
                  <a:extLst>
                    <a:ext uri="{FF2B5EF4-FFF2-40B4-BE49-F238E27FC236}">
                      <a16:creationId xmlns:a16="http://schemas.microsoft.com/office/drawing/2014/main" id="{7306C444-4644-AB5B-82F5-3C7176B72EE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6" name="Text Box 3036">
                  <a:extLst>
                    <a:ext uri="{FF2B5EF4-FFF2-40B4-BE49-F238E27FC236}">
                      <a16:creationId xmlns:a16="http://schemas.microsoft.com/office/drawing/2014/main" id="{84B33A2A-7384-DB09-7C06-0D41932873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87" name="FTU - mylohyoid">
                <a:extLst>
                  <a:ext uri="{FF2B5EF4-FFF2-40B4-BE49-F238E27FC236}">
                    <a16:creationId xmlns:a16="http://schemas.microsoft.com/office/drawing/2014/main" id="{26CA48D8-EAF6-92BA-C01D-D74DBD800F42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6683" name="Text Box 3036">
              <a:extLst>
                <a:ext uri="{FF2B5EF4-FFF2-40B4-BE49-F238E27FC236}">
                  <a16:creationId xmlns:a16="http://schemas.microsoft.com/office/drawing/2014/main" id="{6DE42947-AF0A-14B3-16E6-31E9143D3F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84" name="Text Box 3036">
              <a:extLst>
                <a:ext uri="{FF2B5EF4-FFF2-40B4-BE49-F238E27FC236}">
                  <a16:creationId xmlns:a16="http://schemas.microsoft.com/office/drawing/2014/main" id="{8A36562D-0F91-5DE2-F066-6F6E6DA142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85" name="Text Box 3036">
              <a:extLst>
                <a:ext uri="{FF2B5EF4-FFF2-40B4-BE49-F238E27FC236}">
                  <a16:creationId xmlns:a16="http://schemas.microsoft.com/office/drawing/2014/main" id="{E61B9B30-3E77-93BF-4B3B-877DE39BB5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61" name="Group 2160">
            <a:extLst>
              <a:ext uri="{FF2B5EF4-FFF2-40B4-BE49-F238E27FC236}">
                <a16:creationId xmlns:a16="http://schemas.microsoft.com/office/drawing/2014/main" id="{D13912E7-EA7C-D539-1E92-BC62C1A10D7D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163" name="Group 2162">
              <a:extLst>
                <a:ext uri="{FF2B5EF4-FFF2-40B4-BE49-F238E27FC236}">
                  <a16:creationId xmlns:a16="http://schemas.microsoft.com/office/drawing/2014/main" id="{863FF2E2-1580-155F-ECB2-767D68C5612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198" name="Group 2197">
                <a:extLst>
                  <a:ext uri="{FF2B5EF4-FFF2-40B4-BE49-F238E27FC236}">
                    <a16:creationId xmlns:a16="http://schemas.microsoft.com/office/drawing/2014/main" id="{0BEFFC02-EF9F-9811-1448-11958319279B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213" name="Group 2212">
                  <a:extLst>
                    <a:ext uri="{FF2B5EF4-FFF2-40B4-BE49-F238E27FC236}">
                      <a16:creationId xmlns:a16="http://schemas.microsoft.com/office/drawing/2014/main" id="{F413E60D-1694-A5D7-3D43-590E2C71D6A4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226" name="Group 2225">
                    <a:extLst>
                      <a:ext uri="{FF2B5EF4-FFF2-40B4-BE49-F238E27FC236}">
                        <a16:creationId xmlns:a16="http://schemas.microsoft.com/office/drawing/2014/main" id="{A9B0999B-256D-3C48-5CF5-C65F1BE2398C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6784" name="Group 6783">
                      <a:extLst>
                        <a:ext uri="{FF2B5EF4-FFF2-40B4-BE49-F238E27FC236}">
                          <a16:creationId xmlns:a16="http://schemas.microsoft.com/office/drawing/2014/main" id="{CAEB13CB-83DA-9A06-C241-91523BF24F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6798" name="Group 6797">
                        <a:extLst>
                          <a:ext uri="{FF2B5EF4-FFF2-40B4-BE49-F238E27FC236}">
                            <a16:creationId xmlns:a16="http://schemas.microsoft.com/office/drawing/2014/main" id="{E3E72814-C655-5BFC-9A74-EE3A6A74AE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6821" name="Group 6820">
                          <a:extLst>
                            <a:ext uri="{FF2B5EF4-FFF2-40B4-BE49-F238E27FC236}">
                              <a16:creationId xmlns:a16="http://schemas.microsoft.com/office/drawing/2014/main" id="{C0F56AE8-BAD5-44BD-37BE-C4C564FB59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826" name="Group 6825">
                            <a:extLst>
                              <a:ext uri="{FF2B5EF4-FFF2-40B4-BE49-F238E27FC236}">
                                <a16:creationId xmlns:a16="http://schemas.microsoft.com/office/drawing/2014/main" id="{66215CC1-9035-69A3-E0D4-0D72342392F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833" name="Group 6832">
                              <a:extLst>
                                <a:ext uri="{FF2B5EF4-FFF2-40B4-BE49-F238E27FC236}">
                                  <a16:creationId xmlns:a16="http://schemas.microsoft.com/office/drawing/2014/main" id="{00F9FA90-0AE9-67F2-4C64-E5FFAB4897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840" name="Group 6839">
                                <a:extLst>
                                  <a:ext uri="{FF2B5EF4-FFF2-40B4-BE49-F238E27FC236}">
                                    <a16:creationId xmlns:a16="http://schemas.microsoft.com/office/drawing/2014/main" id="{7D436C0E-755D-223B-5B23-D1CF322E4CC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259" name="Group 2258">
                                  <a:extLst>
                                    <a:ext uri="{FF2B5EF4-FFF2-40B4-BE49-F238E27FC236}">
                                      <a16:creationId xmlns:a16="http://schemas.microsoft.com/office/drawing/2014/main" id="{D5ABEA62-C4BB-73B0-710D-4577D74085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274" name="Group 2273">
                                    <a:extLst>
                                      <a:ext uri="{FF2B5EF4-FFF2-40B4-BE49-F238E27FC236}">
                                        <a16:creationId xmlns:a16="http://schemas.microsoft.com/office/drawing/2014/main" id="{DDD68E39-6E86-CD41-7F1D-48ECA106CA3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298" name="Group 2297">
                                      <a:extLst>
                                        <a:ext uri="{FF2B5EF4-FFF2-40B4-BE49-F238E27FC236}">
                                          <a16:creationId xmlns:a16="http://schemas.microsoft.com/office/drawing/2014/main" id="{D7F638A8-8825-B717-B599-35CCD77B722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323" name="Group 23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9A34D82-B621-EA35-C5D7-58C8A61CC3F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344" name="Group 23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35253E1-4323-0036-05F3-9940EF91561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347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298FA87-1523-BA6F-034F-3353B36CCAC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981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1840AA-8C37-E20E-16ED-55FB967BCA13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2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DF8F54F-C1F7-ECF1-B9D0-1DCB6F9E3A8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3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8EEF4E8-2549-6D22-5B5A-77E67C32281F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4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F45CE94-C56F-43AC-E39F-74A34EDD304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5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574467C-E458-AAD3-752E-FD247AFA24D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6" name="Group 235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D10BBCD-EF70-AEA5-E36D-3FD1D697378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1ABEAF-9E0D-22A0-F1A1-436EF12D67A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5978FDD-7D39-CE1A-89CA-902747D9840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EF0680-9CC5-EE94-AE79-15FD74848FC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8" name="Group 235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F7A83FE-5B32-5947-5800-075E125C91B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42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4103F58-839D-87E2-0D42-2320C2472C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3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FA7ADE3-7A6A-78B5-4270-A6A61B01C8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4A0ECE-1A82-825F-BAC0-E2301B5554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9" name="Group 235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910CE57-9907-3283-A7F7-2CA5ED673DC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40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1A6DE28-4F84-3976-ABA9-2ADBA356BBE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49243E5-E6F5-E885-68F6-E5CAD486D26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2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A29C17-B527-448D-E79D-882703FE930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68" name="Group 236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C999E8-0E1A-C839-8F7C-D59DE3A7CE5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9BCD8B9-0110-37F0-49A2-E46B464BD59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7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746DAD-87A4-D6ED-22DA-A68D49655AB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04FC0BF-8F40-48F5-F2F2-8A1D51C5EAC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346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579AE63-3EF4-BBF6-CEDC-C7E7726AF641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332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F7F4EB3-E3D7-C560-4888-904D3E745D6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3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26B6CE2-0075-5268-DD8D-237CCADCDD67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3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D305C9E-41DD-65C7-0A7A-6C1FCDB432D4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29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818E1A5-2968-7F0C-66D0-B5D9D2903DE9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0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466ACB4-E6DE-275A-086C-9B20285C046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1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36C3E1-16E3-7E45-9649-CA34A995CF1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1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1894B8F-7114-FE20-3B65-A8F4554D7E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2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18024E-B962-B521-976E-501732F8618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2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E2081E2-A84E-9D94-D979-321E680C6EE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28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3E74CBF2-F67D-304B-0DEB-4895AAF956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8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9586B5D9-9A25-E28C-8C03-6ABD1A19491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8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031A8DB9-8248-4C4C-9253-A0AC9BFC13E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9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B7074507-23E6-6A59-10C0-143BA2A710F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61" name="Group 2260">
                                  <a:extLst>
                                    <a:ext uri="{FF2B5EF4-FFF2-40B4-BE49-F238E27FC236}">
                                      <a16:creationId xmlns:a16="http://schemas.microsoft.com/office/drawing/2014/main" id="{FB85102A-6882-68BD-2787-B0C719CB79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6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A1664F3-89E5-5103-3443-42876324F25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7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EB20D18-C24F-CE13-C175-EFA27BC71B6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7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AB2579C-5E5F-5CE4-69A7-9716DFEC6D3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842" name="FTU - mylohyoid">
                                <a:extLst>
                                  <a:ext uri="{FF2B5EF4-FFF2-40B4-BE49-F238E27FC236}">
                                    <a16:creationId xmlns:a16="http://schemas.microsoft.com/office/drawing/2014/main" id="{1EEF0388-7B30-A9BA-7A45-D773340B085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247" name="Text Box 3036">
                                <a:extLst>
                                  <a:ext uri="{FF2B5EF4-FFF2-40B4-BE49-F238E27FC236}">
                                    <a16:creationId xmlns:a16="http://schemas.microsoft.com/office/drawing/2014/main" id="{B10A837E-2A4E-F76D-0146-E48FBAC25D1A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49" name="Text Box 3036">
                                <a:extLst>
                                  <a:ext uri="{FF2B5EF4-FFF2-40B4-BE49-F238E27FC236}">
                                    <a16:creationId xmlns:a16="http://schemas.microsoft.com/office/drawing/2014/main" id="{E404A482-CD87-A519-7FD7-68B262733B0B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50" name="Text Box 3036">
                                <a:extLst>
                                  <a:ext uri="{FF2B5EF4-FFF2-40B4-BE49-F238E27FC236}">
                                    <a16:creationId xmlns:a16="http://schemas.microsoft.com/office/drawing/2014/main" id="{C2A58839-3BAF-2CA0-6C9A-2A23D117FDD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837" name="FTU - mylohyoid">
                              <a:extLst>
                                <a:ext uri="{FF2B5EF4-FFF2-40B4-BE49-F238E27FC236}">
                                  <a16:creationId xmlns:a16="http://schemas.microsoft.com/office/drawing/2014/main" id="{D1298D5F-F932-503B-F44C-C4BA5616BA6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38" name="FTU - mylohyoid">
                              <a:extLst>
                                <a:ext uri="{FF2B5EF4-FFF2-40B4-BE49-F238E27FC236}">
                                  <a16:creationId xmlns:a16="http://schemas.microsoft.com/office/drawing/2014/main" id="{99174876-F5D2-B51B-DA6A-5F4D5E649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39" name="FTU - mylohyoid">
                              <a:extLst>
                                <a:ext uri="{FF2B5EF4-FFF2-40B4-BE49-F238E27FC236}">
                                  <a16:creationId xmlns:a16="http://schemas.microsoft.com/office/drawing/2014/main" id="{4D8551D0-E1B3-E913-3FE2-F4A0C55EFD4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832" name="FTU - digastric">
                            <a:extLst>
                              <a:ext uri="{FF2B5EF4-FFF2-40B4-BE49-F238E27FC236}">
                                <a16:creationId xmlns:a16="http://schemas.microsoft.com/office/drawing/2014/main" id="{0B00EEF4-C585-BC71-60FF-8F81144750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822" name="Text Box 3036">
                          <a:extLst>
                            <a:ext uri="{FF2B5EF4-FFF2-40B4-BE49-F238E27FC236}">
                              <a16:creationId xmlns:a16="http://schemas.microsoft.com/office/drawing/2014/main" id="{F6EF5DFA-9F09-8C59-C5D2-F5AEC85300B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23" name="Text Box 3036">
                          <a:extLst>
                            <a:ext uri="{FF2B5EF4-FFF2-40B4-BE49-F238E27FC236}">
                              <a16:creationId xmlns:a16="http://schemas.microsoft.com/office/drawing/2014/main" id="{18D1B730-493D-E563-7678-3EA85B2186D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24" name="Text Box 3036">
                          <a:extLst>
                            <a:ext uri="{FF2B5EF4-FFF2-40B4-BE49-F238E27FC236}">
                              <a16:creationId xmlns:a16="http://schemas.microsoft.com/office/drawing/2014/main" id="{3E3903E3-B909-729C-70F6-D45FA62ADC0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6800" name="Text Box 3036">
                        <a:extLst>
                          <a:ext uri="{FF2B5EF4-FFF2-40B4-BE49-F238E27FC236}">
                            <a16:creationId xmlns:a16="http://schemas.microsoft.com/office/drawing/2014/main" id="{60BF5DA9-253C-AB10-DD90-9CB3BF4A311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16" name="Text Box 3036">
                        <a:extLst>
                          <a:ext uri="{FF2B5EF4-FFF2-40B4-BE49-F238E27FC236}">
                            <a16:creationId xmlns:a16="http://schemas.microsoft.com/office/drawing/2014/main" id="{B95B9957-687F-1F6B-1092-89598559041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17" name="Text Box 3036">
                        <a:extLst>
                          <a:ext uri="{FF2B5EF4-FFF2-40B4-BE49-F238E27FC236}">
                            <a16:creationId xmlns:a16="http://schemas.microsoft.com/office/drawing/2014/main" id="{12B4BC29-6A39-0DE2-501B-4F18B61926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787" name="Text Box 3036">
                      <a:extLst>
                        <a:ext uri="{FF2B5EF4-FFF2-40B4-BE49-F238E27FC236}">
                          <a16:creationId xmlns:a16="http://schemas.microsoft.com/office/drawing/2014/main" id="{8C7BF2FC-43D7-D599-ECE5-915A24F2CF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88" name="Text Box 3036">
                      <a:extLst>
                        <a:ext uri="{FF2B5EF4-FFF2-40B4-BE49-F238E27FC236}">
                          <a16:creationId xmlns:a16="http://schemas.microsoft.com/office/drawing/2014/main" id="{A292938B-E778-DE9C-B421-3295E939BA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93" name="Text Box 3036">
                      <a:extLst>
                        <a:ext uri="{FF2B5EF4-FFF2-40B4-BE49-F238E27FC236}">
                          <a16:creationId xmlns:a16="http://schemas.microsoft.com/office/drawing/2014/main" id="{ACBA2961-936E-C738-0390-39D17B0EA94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235" name="Text Box 3036">
                    <a:extLst>
                      <a:ext uri="{FF2B5EF4-FFF2-40B4-BE49-F238E27FC236}">
                        <a16:creationId xmlns:a16="http://schemas.microsoft.com/office/drawing/2014/main" id="{3632A9C5-BE1B-CC02-066B-627AE2593FA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37" name="Text Box 3036">
                    <a:extLst>
                      <a:ext uri="{FF2B5EF4-FFF2-40B4-BE49-F238E27FC236}">
                        <a16:creationId xmlns:a16="http://schemas.microsoft.com/office/drawing/2014/main" id="{0ABB34B3-9F7E-4A4D-715C-8C23466AF5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38" name="Text Box 3036">
                    <a:extLst>
                      <a:ext uri="{FF2B5EF4-FFF2-40B4-BE49-F238E27FC236}">
                        <a16:creationId xmlns:a16="http://schemas.microsoft.com/office/drawing/2014/main" id="{42910EB2-3367-5193-2247-0B0EA73A8C4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14" name="Text Box 3036">
                  <a:extLst>
                    <a:ext uri="{FF2B5EF4-FFF2-40B4-BE49-F238E27FC236}">
                      <a16:creationId xmlns:a16="http://schemas.microsoft.com/office/drawing/2014/main" id="{6A6975F3-1FB7-854E-7E16-7B279FC8C77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3" name="Text Box 3036">
                  <a:extLst>
                    <a:ext uri="{FF2B5EF4-FFF2-40B4-BE49-F238E27FC236}">
                      <a16:creationId xmlns:a16="http://schemas.microsoft.com/office/drawing/2014/main" id="{3C969BDA-9B93-723F-E15D-E068917929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5" name="Text Box 3036">
                  <a:extLst>
                    <a:ext uri="{FF2B5EF4-FFF2-40B4-BE49-F238E27FC236}">
                      <a16:creationId xmlns:a16="http://schemas.microsoft.com/office/drawing/2014/main" id="{D1EF65A6-26EE-0456-D12E-D0EBD555972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00" name="FTU - mylohyoid">
                <a:extLst>
                  <a:ext uri="{FF2B5EF4-FFF2-40B4-BE49-F238E27FC236}">
                    <a16:creationId xmlns:a16="http://schemas.microsoft.com/office/drawing/2014/main" id="{91AF07E3-605E-888B-6FA4-73F0F62416F8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201" name="FTU - mylohyoid">
                <a:extLst>
                  <a:ext uri="{FF2B5EF4-FFF2-40B4-BE49-F238E27FC236}">
                    <a16:creationId xmlns:a16="http://schemas.microsoft.com/office/drawing/2014/main" id="{600E9453-CEA2-B8C7-4DCF-17B28F40D69C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211" name="FTU - mylohyoid">
                <a:extLst>
                  <a:ext uri="{FF2B5EF4-FFF2-40B4-BE49-F238E27FC236}">
                    <a16:creationId xmlns:a16="http://schemas.microsoft.com/office/drawing/2014/main" id="{2CB140CC-9085-4B2E-6ABE-3E41BDBB73F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164" name="Text Box 3036">
              <a:extLst>
                <a:ext uri="{FF2B5EF4-FFF2-40B4-BE49-F238E27FC236}">
                  <a16:creationId xmlns:a16="http://schemas.microsoft.com/office/drawing/2014/main" id="{525039D7-774F-3280-3BBC-881B986C13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4" name="Text Box 3036">
              <a:extLst>
                <a:ext uri="{FF2B5EF4-FFF2-40B4-BE49-F238E27FC236}">
                  <a16:creationId xmlns:a16="http://schemas.microsoft.com/office/drawing/2014/main" id="{E831FB62-BC7C-97E0-026B-E0030D26EC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7" name="Text Box 3036">
              <a:extLst>
                <a:ext uri="{FF2B5EF4-FFF2-40B4-BE49-F238E27FC236}">
                  <a16:creationId xmlns:a16="http://schemas.microsoft.com/office/drawing/2014/main" id="{3BCBACB3-8E34-E69D-3151-63C7E9A40D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8" name="Text Box 3036">
              <a:extLst>
                <a:ext uri="{FF2B5EF4-FFF2-40B4-BE49-F238E27FC236}">
                  <a16:creationId xmlns:a16="http://schemas.microsoft.com/office/drawing/2014/main" id="{9308325B-DDC6-1E44-C023-DAC8227D2E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6" name="Text Box 3036">
              <a:extLst>
                <a:ext uri="{FF2B5EF4-FFF2-40B4-BE49-F238E27FC236}">
                  <a16:creationId xmlns:a16="http://schemas.microsoft.com/office/drawing/2014/main" id="{382A6433-A32E-0FA7-85CD-15EA8131DF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7" name="Text Box 3036">
              <a:extLst>
                <a:ext uri="{FF2B5EF4-FFF2-40B4-BE49-F238E27FC236}">
                  <a16:creationId xmlns:a16="http://schemas.microsoft.com/office/drawing/2014/main" id="{FB4A5D48-F612-7AF1-B13D-14B3F40DB4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6" name="Text Box 3036">
              <a:extLst>
                <a:ext uri="{FF2B5EF4-FFF2-40B4-BE49-F238E27FC236}">
                  <a16:creationId xmlns:a16="http://schemas.microsoft.com/office/drawing/2014/main" id="{4937434E-E954-5DED-1FB2-824D130606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8" name="Text Box 3036">
              <a:extLst>
                <a:ext uri="{FF2B5EF4-FFF2-40B4-BE49-F238E27FC236}">
                  <a16:creationId xmlns:a16="http://schemas.microsoft.com/office/drawing/2014/main" id="{A6112342-4702-DA57-8C0B-9C2F541238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9" name="Text Box 3036">
              <a:extLst>
                <a:ext uri="{FF2B5EF4-FFF2-40B4-BE49-F238E27FC236}">
                  <a16:creationId xmlns:a16="http://schemas.microsoft.com/office/drawing/2014/main" id="{5BBF0233-4767-68FC-EB59-2AC1B30A68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86" name="Group 6985">
            <a:extLst>
              <a:ext uri="{FF2B5EF4-FFF2-40B4-BE49-F238E27FC236}">
                <a16:creationId xmlns:a16="http://schemas.microsoft.com/office/drawing/2014/main" id="{BE2F23FC-9D6C-E9AF-0515-780CA28C1EBB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987" name="Group 6986">
              <a:extLst>
                <a:ext uri="{FF2B5EF4-FFF2-40B4-BE49-F238E27FC236}">
                  <a16:creationId xmlns:a16="http://schemas.microsoft.com/office/drawing/2014/main" id="{3473C5ED-E44C-5971-2EAD-5819397C33B5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7097" name="Group 7096">
                <a:extLst>
                  <a:ext uri="{FF2B5EF4-FFF2-40B4-BE49-F238E27FC236}">
                    <a16:creationId xmlns:a16="http://schemas.microsoft.com/office/drawing/2014/main" id="{1F675524-9501-72F0-CE88-A60B6514EA0B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7100" name="Group 7099">
                  <a:extLst>
                    <a:ext uri="{FF2B5EF4-FFF2-40B4-BE49-F238E27FC236}">
                      <a16:creationId xmlns:a16="http://schemas.microsoft.com/office/drawing/2014/main" id="{7568A0C8-8EAD-281F-4644-4428F367C115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2514" name="Group 2513">
                    <a:extLst>
                      <a:ext uri="{FF2B5EF4-FFF2-40B4-BE49-F238E27FC236}">
                        <a16:creationId xmlns:a16="http://schemas.microsoft.com/office/drawing/2014/main" id="{C6BDBD10-B17B-117C-356C-FC100E9A174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2516" name="organ group - head &amp; neck muscles">
                      <a:extLst>
                        <a:ext uri="{FF2B5EF4-FFF2-40B4-BE49-F238E27FC236}">
                          <a16:creationId xmlns:a16="http://schemas.microsoft.com/office/drawing/2014/main" id="{7D7033BC-5D6D-1B41-73D3-A9930A8C9F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2521" name="organ - head &amp; neck muscles">
                        <a:extLst>
                          <a:ext uri="{FF2B5EF4-FFF2-40B4-BE49-F238E27FC236}">
                            <a16:creationId xmlns:a16="http://schemas.microsoft.com/office/drawing/2014/main" id="{2AAD4C40-E319-DE06-D291-7E817472A4C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2522" name="FTU - mylohyoid">
                        <a:extLst>
                          <a:ext uri="{FF2B5EF4-FFF2-40B4-BE49-F238E27FC236}">
                            <a16:creationId xmlns:a16="http://schemas.microsoft.com/office/drawing/2014/main" id="{2FFE26E1-6B03-42C8-956B-0EEDFB19BF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2517" name="Group 2516">
                      <a:extLst>
                        <a:ext uri="{FF2B5EF4-FFF2-40B4-BE49-F238E27FC236}">
                          <a16:creationId xmlns:a16="http://schemas.microsoft.com/office/drawing/2014/main" id="{5160FBD2-91F4-3EF5-D7AB-BF969C6B3A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18" name="Text Box 3036">
                        <a:extLst>
                          <a:ext uri="{FF2B5EF4-FFF2-40B4-BE49-F238E27FC236}">
                            <a16:creationId xmlns:a16="http://schemas.microsoft.com/office/drawing/2014/main" id="{0352C24D-4C60-3461-7FBC-BCB7D3B259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19" name="Text Box 3036">
                        <a:extLst>
                          <a:ext uri="{FF2B5EF4-FFF2-40B4-BE49-F238E27FC236}">
                            <a16:creationId xmlns:a16="http://schemas.microsoft.com/office/drawing/2014/main" id="{088459EE-4264-A2DF-9E2D-555067EB82E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0" name="Text Box 3036">
                        <a:extLst>
                          <a:ext uri="{FF2B5EF4-FFF2-40B4-BE49-F238E27FC236}">
                            <a16:creationId xmlns:a16="http://schemas.microsoft.com/office/drawing/2014/main" id="{BF9DBA3F-8745-719C-897D-45C8A58409D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15" name="FTU - mylohyoid">
                    <a:extLst>
                      <a:ext uri="{FF2B5EF4-FFF2-40B4-BE49-F238E27FC236}">
                        <a16:creationId xmlns:a16="http://schemas.microsoft.com/office/drawing/2014/main" id="{27272AB0-95D1-F836-FDC3-515C8D8978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7101" name="Text Box 3036">
                  <a:extLst>
                    <a:ext uri="{FF2B5EF4-FFF2-40B4-BE49-F238E27FC236}">
                      <a16:creationId xmlns:a16="http://schemas.microsoft.com/office/drawing/2014/main" id="{5BA23803-BE50-C9EA-ECFF-4996DFF5DE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2" name="Text Box 3036">
                  <a:extLst>
                    <a:ext uri="{FF2B5EF4-FFF2-40B4-BE49-F238E27FC236}">
                      <a16:creationId xmlns:a16="http://schemas.microsoft.com/office/drawing/2014/main" id="{153B9B13-BB1E-DCFC-08FA-B21DB9A19C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3" name="Text Box 3036">
                  <a:extLst>
                    <a:ext uri="{FF2B5EF4-FFF2-40B4-BE49-F238E27FC236}">
                      <a16:creationId xmlns:a16="http://schemas.microsoft.com/office/drawing/2014/main" id="{B37069BC-694C-F966-D5B4-F2A1BA305A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098" name="FTU - mylohyoid">
                <a:extLst>
                  <a:ext uri="{FF2B5EF4-FFF2-40B4-BE49-F238E27FC236}">
                    <a16:creationId xmlns:a16="http://schemas.microsoft.com/office/drawing/2014/main" id="{099084E4-4C2B-E82A-8B73-585FFBCE6953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7099" name="FTU - mylohyoid">
                <a:extLst>
                  <a:ext uri="{FF2B5EF4-FFF2-40B4-BE49-F238E27FC236}">
                    <a16:creationId xmlns:a16="http://schemas.microsoft.com/office/drawing/2014/main" id="{02CD0F7A-E823-F225-C953-4A6412AC9C59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988" name="Text Box 3036">
              <a:extLst>
                <a:ext uri="{FF2B5EF4-FFF2-40B4-BE49-F238E27FC236}">
                  <a16:creationId xmlns:a16="http://schemas.microsoft.com/office/drawing/2014/main" id="{F8EB695B-230F-5577-450B-9E08665620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89" name="Text Box 3036">
              <a:extLst>
                <a:ext uri="{FF2B5EF4-FFF2-40B4-BE49-F238E27FC236}">
                  <a16:creationId xmlns:a16="http://schemas.microsoft.com/office/drawing/2014/main" id="{6A75B8DC-6349-726D-EDBB-FF9F2D3564F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0" name="Text Box 3036">
              <a:extLst>
                <a:ext uri="{FF2B5EF4-FFF2-40B4-BE49-F238E27FC236}">
                  <a16:creationId xmlns:a16="http://schemas.microsoft.com/office/drawing/2014/main" id="{E82B23C3-34EF-FDC7-EB27-A07EC6CC30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1" name="Text Box 3036">
              <a:extLst>
                <a:ext uri="{FF2B5EF4-FFF2-40B4-BE49-F238E27FC236}">
                  <a16:creationId xmlns:a16="http://schemas.microsoft.com/office/drawing/2014/main" id="{8318A474-9E42-1950-4B8A-9A913CE1EF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68" name="Text Box 3036">
              <a:extLst>
                <a:ext uri="{FF2B5EF4-FFF2-40B4-BE49-F238E27FC236}">
                  <a16:creationId xmlns:a16="http://schemas.microsoft.com/office/drawing/2014/main" id="{FF0184EF-C181-1042-1469-AD495B7961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96" name="Text Box 3036">
              <a:extLst>
                <a:ext uri="{FF2B5EF4-FFF2-40B4-BE49-F238E27FC236}">
                  <a16:creationId xmlns:a16="http://schemas.microsoft.com/office/drawing/2014/main" id="{C40C58B7-3BC0-6865-95DE-2572E5837A9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23" name="Group 2522">
            <a:extLst>
              <a:ext uri="{FF2B5EF4-FFF2-40B4-BE49-F238E27FC236}">
                <a16:creationId xmlns:a16="http://schemas.microsoft.com/office/drawing/2014/main" id="{7BE7B17A-67E5-73B3-4C21-162F484ABD67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2524" name="Group 2523">
              <a:extLst>
                <a:ext uri="{FF2B5EF4-FFF2-40B4-BE49-F238E27FC236}">
                  <a16:creationId xmlns:a16="http://schemas.microsoft.com/office/drawing/2014/main" id="{494A07F5-28DC-0B99-FA2E-6236A30F539F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2532" name="Group 2531">
                <a:extLst>
                  <a:ext uri="{FF2B5EF4-FFF2-40B4-BE49-F238E27FC236}">
                    <a16:creationId xmlns:a16="http://schemas.microsoft.com/office/drawing/2014/main" id="{F42640C3-C446-B502-5E9F-6D2C37CEE0B3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2535" name="Group 2534">
                  <a:extLst>
                    <a:ext uri="{FF2B5EF4-FFF2-40B4-BE49-F238E27FC236}">
                      <a16:creationId xmlns:a16="http://schemas.microsoft.com/office/drawing/2014/main" id="{73E2C95A-2A5B-1A60-0BB0-D42600E2E276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107" name="Group 7106">
                    <a:extLst>
                      <a:ext uri="{FF2B5EF4-FFF2-40B4-BE49-F238E27FC236}">
                        <a16:creationId xmlns:a16="http://schemas.microsoft.com/office/drawing/2014/main" id="{97156177-EE5A-BC43-8155-50C710F73AE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109" name="organ group - head &amp; neck muscles">
                      <a:extLst>
                        <a:ext uri="{FF2B5EF4-FFF2-40B4-BE49-F238E27FC236}">
                          <a16:creationId xmlns:a16="http://schemas.microsoft.com/office/drawing/2014/main" id="{0CB71769-54DE-7588-22E1-37EE9E13DD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115" name="organ - head &amp; neck muscles">
                        <a:extLst>
                          <a:ext uri="{FF2B5EF4-FFF2-40B4-BE49-F238E27FC236}">
                            <a16:creationId xmlns:a16="http://schemas.microsoft.com/office/drawing/2014/main" id="{39B1325F-66AF-BC24-E92B-28D835A35F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116" name="FTU - mylohyoid">
                        <a:extLst>
                          <a:ext uri="{FF2B5EF4-FFF2-40B4-BE49-F238E27FC236}">
                            <a16:creationId xmlns:a16="http://schemas.microsoft.com/office/drawing/2014/main" id="{3233CDF4-6537-3E7D-9C04-B2FFE88DE1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110" name="Group 7109">
                      <a:extLst>
                        <a:ext uri="{FF2B5EF4-FFF2-40B4-BE49-F238E27FC236}">
                          <a16:creationId xmlns:a16="http://schemas.microsoft.com/office/drawing/2014/main" id="{1A35B250-C0E7-58BE-8AAD-1D40DB3CCA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111" name="Text Box 3036">
                        <a:extLst>
                          <a:ext uri="{FF2B5EF4-FFF2-40B4-BE49-F238E27FC236}">
                            <a16:creationId xmlns:a16="http://schemas.microsoft.com/office/drawing/2014/main" id="{A721D8FA-9CB3-96B6-061B-9226A00125F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13" name="Text Box 3036">
                        <a:extLst>
                          <a:ext uri="{FF2B5EF4-FFF2-40B4-BE49-F238E27FC236}">
                            <a16:creationId xmlns:a16="http://schemas.microsoft.com/office/drawing/2014/main" id="{E75DA6C2-9760-D480-45B1-24449805EEB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14" name="Text Box 3036">
                        <a:extLst>
                          <a:ext uri="{FF2B5EF4-FFF2-40B4-BE49-F238E27FC236}">
                            <a16:creationId xmlns:a16="http://schemas.microsoft.com/office/drawing/2014/main" id="{3EFB6FD1-7F73-E855-D20A-04F0D82581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08" name="FTU - mylohyoid">
                    <a:extLst>
                      <a:ext uri="{FF2B5EF4-FFF2-40B4-BE49-F238E27FC236}">
                        <a16:creationId xmlns:a16="http://schemas.microsoft.com/office/drawing/2014/main" id="{35CE3CB0-0975-BCEB-D340-E3231DA033A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104" name="Text Box 3036">
                  <a:extLst>
                    <a:ext uri="{FF2B5EF4-FFF2-40B4-BE49-F238E27FC236}">
                      <a16:creationId xmlns:a16="http://schemas.microsoft.com/office/drawing/2014/main" id="{4F6B8873-71CD-5C7E-90CD-B7358CBE4D0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5" name="Text Box 3036">
                  <a:extLst>
                    <a:ext uri="{FF2B5EF4-FFF2-40B4-BE49-F238E27FC236}">
                      <a16:creationId xmlns:a16="http://schemas.microsoft.com/office/drawing/2014/main" id="{E51A091A-12F7-5BA0-7633-04204EEB4C6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6" name="Text Box 3036">
                  <a:extLst>
                    <a:ext uri="{FF2B5EF4-FFF2-40B4-BE49-F238E27FC236}">
                      <a16:creationId xmlns:a16="http://schemas.microsoft.com/office/drawing/2014/main" id="{0A93B308-D0C6-E3FD-0BA5-D0E4B46FC8A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34" name="FTU - mylohyoid">
                <a:extLst>
                  <a:ext uri="{FF2B5EF4-FFF2-40B4-BE49-F238E27FC236}">
                    <a16:creationId xmlns:a16="http://schemas.microsoft.com/office/drawing/2014/main" id="{360E52B5-62FE-BDE8-0064-B7F07174E86E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2525" name="Text Box 3036">
              <a:extLst>
                <a:ext uri="{FF2B5EF4-FFF2-40B4-BE49-F238E27FC236}">
                  <a16:creationId xmlns:a16="http://schemas.microsoft.com/office/drawing/2014/main" id="{3CEA3A1A-D768-A537-E148-9562919EC2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26" name="Text Box 3036">
              <a:extLst>
                <a:ext uri="{FF2B5EF4-FFF2-40B4-BE49-F238E27FC236}">
                  <a16:creationId xmlns:a16="http://schemas.microsoft.com/office/drawing/2014/main" id="{C30E2EFD-7221-AF65-98B4-7337823EAB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27" name="Text Box 3036">
              <a:extLst>
                <a:ext uri="{FF2B5EF4-FFF2-40B4-BE49-F238E27FC236}">
                  <a16:creationId xmlns:a16="http://schemas.microsoft.com/office/drawing/2014/main" id="{159262C7-24BC-3C1B-D9E7-B45E063226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17" name="Group 7116">
            <a:extLst>
              <a:ext uri="{FF2B5EF4-FFF2-40B4-BE49-F238E27FC236}">
                <a16:creationId xmlns:a16="http://schemas.microsoft.com/office/drawing/2014/main" id="{750CE3D9-4528-21D9-E9A3-2D2C3EB7D3C1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7118" name="Group 7117">
              <a:extLst>
                <a:ext uri="{FF2B5EF4-FFF2-40B4-BE49-F238E27FC236}">
                  <a16:creationId xmlns:a16="http://schemas.microsoft.com/office/drawing/2014/main" id="{AEAF5533-7217-FC8A-0861-A3F9F43E17EA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7122" name="Group 7121">
                <a:extLst>
                  <a:ext uri="{FF2B5EF4-FFF2-40B4-BE49-F238E27FC236}">
                    <a16:creationId xmlns:a16="http://schemas.microsoft.com/office/drawing/2014/main" id="{262563DE-B014-6407-0617-1C941BD840E6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7124" name="Group 7123">
                  <a:extLst>
                    <a:ext uri="{FF2B5EF4-FFF2-40B4-BE49-F238E27FC236}">
                      <a16:creationId xmlns:a16="http://schemas.microsoft.com/office/drawing/2014/main" id="{FB1C77EA-F4EF-2879-CED2-4EFE6B456695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7129" name="Group 7128">
                    <a:extLst>
                      <a:ext uri="{FF2B5EF4-FFF2-40B4-BE49-F238E27FC236}">
                        <a16:creationId xmlns:a16="http://schemas.microsoft.com/office/drawing/2014/main" id="{C22A7D89-E620-A05E-7388-FB78C3C1742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7133" name="organ group - head &amp; neck muscles">
                      <a:extLst>
                        <a:ext uri="{FF2B5EF4-FFF2-40B4-BE49-F238E27FC236}">
                          <a16:creationId xmlns:a16="http://schemas.microsoft.com/office/drawing/2014/main" id="{651E4B7B-4C51-55CC-1417-D77A20B3C6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7139" name="organ - head &amp; neck muscles">
                        <a:extLst>
                          <a:ext uri="{FF2B5EF4-FFF2-40B4-BE49-F238E27FC236}">
                            <a16:creationId xmlns:a16="http://schemas.microsoft.com/office/drawing/2014/main" id="{3419ED6E-FA32-2CBD-4796-6A31D75049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7140" name="FTU - mylohyoid">
                        <a:extLst>
                          <a:ext uri="{FF2B5EF4-FFF2-40B4-BE49-F238E27FC236}">
                            <a16:creationId xmlns:a16="http://schemas.microsoft.com/office/drawing/2014/main" id="{1CAE8988-9EAD-BE2C-AC70-FE6B60DD90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7134" name="Group 7133">
                      <a:extLst>
                        <a:ext uri="{FF2B5EF4-FFF2-40B4-BE49-F238E27FC236}">
                          <a16:creationId xmlns:a16="http://schemas.microsoft.com/office/drawing/2014/main" id="{F004EA37-D61D-0826-41CE-1B61D7C66C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135" name="Text Box 3036">
                        <a:extLst>
                          <a:ext uri="{FF2B5EF4-FFF2-40B4-BE49-F238E27FC236}">
                            <a16:creationId xmlns:a16="http://schemas.microsoft.com/office/drawing/2014/main" id="{0E7E7F6A-468D-CE50-30BB-EB5C7F7EBF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36" name="Text Box 3036">
                        <a:extLst>
                          <a:ext uri="{FF2B5EF4-FFF2-40B4-BE49-F238E27FC236}">
                            <a16:creationId xmlns:a16="http://schemas.microsoft.com/office/drawing/2014/main" id="{84DF9FE7-4481-F1AA-2363-E74DAA10CE1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38" name="Text Box 3036">
                        <a:extLst>
                          <a:ext uri="{FF2B5EF4-FFF2-40B4-BE49-F238E27FC236}">
                            <a16:creationId xmlns:a16="http://schemas.microsoft.com/office/drawing/2014/main" id="{B53FB250-9534-0379-1107-89C5B73602B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30" name="FTU - mylohyoid">
                    <a:extLst>
                      <a:ext uri="{FF2B5EF4-FFF2-40B4-BE49-F238E27FC236}">
                        <a16:creationId xmlns:a16="http://schemas.microsoft.com/office/drawing/2014/main" id="{1C616A4A-B8EA-0460-4DB3-5A6BF9F57B1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7126" name="Text Box 3036">
                  <a:extLst>
                    <a:ext uri="{FF2B5EF4-FFF2-40B4-BE49-F238E27FC236}">
                      <a16:creationId xmlns:a16="http://schemas.microsoft.com/office/drawing/2014/main" id="{C664B1A9-FFD5-661D-6EAF-81B5383CDFD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27" name="Text Box 3036">
                  <a:extLst>
                    <a:ext uri="{FF2B5EF4-FFF2-40B4-BE49-F238E27FC236}">
                      <a16:creationId xmlns:a16="http://schemas.microsoft.com/office/drawing/2014/main" id="{E3C8C11D-27C5-185C-82F4-7676B3D06BC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28" name="Text Box 3036">
                  <a:extLst>
                    <a:ext uri="{FF2B5EF4-FFF2-40B4-BE49-F238E27FC236}">
                      <a16:creationId xmlns:a16="http://schemas.microsoft.com/office/drawing/2014/main" id="{9B46E117-6365-E338-F2EC-A7538DF70C9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23" name="FTU - mylohyoid">
                <a:extLst>
                  <a:ext uri="{FF2B5EF4-FFF2-40B4-BE49-F238E27FC236}">
                    <a16:creationId xmlns:a16="http://schemas.microsoft.com/office/drawing/2014/main" id="{7BFEE79A-7A4D-013B-5E7A-5EEC35EB076A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7119" name="Text Box 3036">
              <a:extLst>
                <a:ext uri="{FF2B5EF4-FFF2-40B4-BE49-F238E27FC236}">
                  <a16:creationId xmlns:a16="http://schemas.microsoft.com/office/drawing/2014/main" id="{5B906D2C-1AA6-9DB3-3430-FF0E7F55F9F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20" name="Text Box 3036">
              <a:extLst>
                <a:ext uri="{FF2B5EF4-FFF2-40B4-BE49-F238E27FC236}">
                  <a16:creationId xmlns:a16="http://schemas.microsoft.com/office/drawing/2014/main" id="{F2927429-595B-89C7-2DD5-36FED6F3E8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21" name="Text Box 3036">
              <a:extLst>
                <a:ext uri="{FF2B5EF4-FFF2-40B4-BE49-F238E27FC236}">
                  <a16:creationId xmlns:a16="http://schemas.microsoft.com/office/drawing/2014/main" id="{A2E67864-649E-ED00-2C89-A182857FA3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41" name="Group 7140">
            <a:extLst>
              <a:ext uri="{FF2B5EF4-FFF2-40B4-BE49-F238E27FC236}">
                <a16:creationId xmlns:a16="http://schemas.microsoft.com/office/drawing/2014/main" id="{C119E05F-9759-5FE3-37D2-5F4E27238DCA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7CF1D020-F6B3-9FA3-C4C4-C34E77FC61A9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7152" name="Group 7151">
                <a:extLst>
                  <a:ext uri="{FF2B5EF4-FFF2-40B4-BE49-F238E27FC236}">
                    <a16:creationId xmlns:a16="http://schemas.microsoft.com/office/drawing/2014/main" id="{E6426268-3F34-88E6-F150-1DCC111D5227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7157" name="Group 7156">
                  <a:extLst>
                    <a:ext uri="{FF2B5EF4-FFF2-40B4-BE49-F238E27FC236}">
                      <a16:creationId xmlns:a16="http://schemas.microsoft.com/office/drawing/2014/main" id="{5548955B-EF08-1D25-58D3-0611B1F7E642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7162" name="Group 7161">
                    <a:extLst>
                      <a:ext uri="{FF2B5EF4-FFF2-40B4-BE49-F238E27FC236}">
                        <a16:creationId xmlns:a16="http://schemas.microsoft.com/office/drawing/2014/main" id="{48872AE9-4C2A-C79F-4170-455DDCA0AF47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7164" name="organ group - head &amp; neck muscles">
                      <a:extLst>
                        <a:ext uri="{FF2B5EF4-FFF2-40B4-BE49-F238E27FC236}">
                          <a16:creationId xmlns:a16="http://schemas.microsoft.com/office/drawing/2014/main" id="{D58EA3E5-2CD9-49A7-2ECC-C115C64B59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7171" name="organ - head &amp; neck muscles">
                        <a:extLst>
                          <a:ext uri="{FF2B5EF4-FFF2-40B4-BE49-F238E27FC236}">
                            <a16:creationId xmlns:a16="http://schemas.microsoft.com/office/drawing/2014/main" id="{4977EDA1-05C7-0F3F-065E-1801257860D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7172" name="FTU - mylohyoid">
                        <a:extLst>
                          <a:ext uri="{FF2B5EF4-FFF2-40B4-BE49-F238E27FC236}">
                            <a16:creationId xmlns:a16="http://schemas.microsoft.com/office/drawing/2014/main" id="{0BC2AC71-B56B-BEF9-768E-859E456D404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7174" name="FTU - digastric">
                        <a:extLst>
                          <a:ext uri="{FF2B5EF4-FFF2-40B4-BE49-F238E27FC236}">
                            <a16:creationId xmlns:a16="http://schemas.microsoft.com/office/drawing/2014/main" id="{D86CB4C3-50AF-7E82-2782-86D97139A6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7175" name="FTU - geniohyoid">
                        <a:extLst>
                          <a:ext uri="{FF2B5EF4-FFF2-40B4-BE49-F238E27FC236}">
                            <a16:creationId xmlns:a16="http://schemas.microsoft.com/office/drawing/2014/main" id="{E558D0AD-7208-9E63-6F46-B47D321269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7176" name="FTU - longus capitis">
                        <a:extLst>
                          <a:ext uri="{FF2B5EF4-FFF2-40B4-BE49-F238E27FC236}">
                            <a16:creationId xmlns:a16="http://schemas.microsoft.com/office/drawing/2014/main" id="{94C4EF54-0E01-5DF3-E379-86A771E888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7177" name="FTU - longus colli inferior">
                        <a:extLst>
                          <a:ext uri="{FF2B5EF4-FFF2-40B4-BE49-F238E27FC236}">
                            <a16:creationId xmlns:a16="http://schemas.microsoft.com/office/drawing/2014/main" id="{DF2C5D1B-4D40-0CE5-0306-449CE5F94C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7165" name="Group 7164">
                      <a:extLst>
                        <a:ext uri="{FF2B5EF4-FFF2-40B4-BE49-F238E27FC236}">
                          <a16:creationId xmlns:a16="http://schemas.microsoft.com/office/drawing/2014/main" id="{EEB1AF07-BEC8-FF62-D5D1-47F74F5E8A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21" name="Text Box 3036">
                        <a:extLst>
                          <a:ext uri="{FF2B5EF4-FFF2-40B4-BE49-F238E27FC236}">
                            <a16:creationId xmlns:a16="http://schemas.microsoft.com/office/drawing/2014/main" id="{C9088AC3-DF94-1B5B-D0A7-F4FB27B79BD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69" name="Text Box 3036">
                        <a:extLst>
                          <a:ext uri="{FF2B5EF4-FFF2-40B4-BE49-F238E27FC236}">
                            <a16:creationId xmlns:a16="http://schemas.microsoft.com/office/drawing/2014/main" id="{DAFE1274-E660-3CAB-69DA-2D4282BFC5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70" name="Text Box 3036">
                        <a:extLst>
                          <a:ext uri="{FF2B5EF4-FFF2-40B4-BE49-F238E27FC236}">
                            <a16:creationId xmlns:a16="http://schemas.microsoft.com/office/drawing/2014/main" id="{7D887FA4-CD9B-2F81-46B7-F6A94D77DCE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7166" name="Group 7165">
                      <a:extLst>
                        <a:ext uri="{FF2B5EF4-FFF2-40B4-BE49-F238E27FC236}">
                          <a16:creationId xmlns:a16="http://schemas.microsoft.com/office/drawing/2014/main" id="{6C6D8A8F-1E99-192D-91A4-57A24A0F07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11" name="Text Box 3036">
                        <a:extLst>
                          <a:ext uri="{FF2B5EF4-FFF2-40B4-BE49-F238E27FC236}">
                            <a16:creationId xmlns:a16="http://schemas.microsoft.com/office/drawing/2014/main" id="{83959829-7E23-06A3-E515-CAFA989A105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12" name="Text Box 3036">
                        <a:extLst>
                          <a:ext uri="{FF2B5EF4-FFF2-40B4-BE49-F238E27FC236}">
                            <a16:creationId xmlns:a16="http://schemas.microsoft.com/office/drawing/2014/main" id="{083999FB-7080-CA7E-4E31-8897E525924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20" name="Text Box 3036">
                        <a:extLst>
                          <a:ext uri="{FF2B5EF4-FFF2-40B4-BE49-F238E27FC236}">
                            <a16:creationId xmlns:a16="http://schemas.microsoft.com/office/drawing/2014/main" id="{FB380336-A12D-F4D9-B8D9-90A029D953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4" name="Group 2573">
                      <a:extLst>
                        <a:ext uri="{FF2B5EF4-FFF2-40B4-BE49-F238E27FC236}">
                          <a16:creationId xmlns:a16="http://schemas.microsoft.com/office/drawing/2014/main" id="{54D475E5-061F-5CF5-36C2-30ABFA0FBD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97" name="Text Box 3036">
                        <a:extLst>
                          <a:ext uri="{FF2B5EF4-FFF2-40B4-BE49-F238E27FC236}">
                            <a16:creationId xmlns:a16="http://schemas.microsoft.com/office/drawing/2014/main" id="{D5D65648-48E9-EC72-498B-106DC2561F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02" name="Text Box 3036">
                        <a:extLst>
                          <a:ext uri="{FF2B5EF4-FFF2-40B4-BE49-F238E27FC236}">
                            <a16:creationId xmlns:a16="http://schemas.microsoft.com/office/drawing/2014/main" id="{82529A91-C124-6208-4BB2-074DE6411A1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03" name="Text Box 3036">
                        <a:extLst>
                          <a:ext uri="{FF2B5EF4-FFF2-40B4-BE49-F238E27FC236}">
                            <a16:creationId xmlns:a16="http://schemas.microsoft.com/office/drawing/2014/main" id="{E19531A8-A08E-DC04-6B2C-8761F8F7ACD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5" name="Group 2574">
                      <a:extLst>
                        <a:ext uri="{FF2B5EF4-FFF2-40B4-BE49-F238E27FC236}">
                          <a16:creationId xmlns:a16="http://schemas.microsoft.com/office/drawing/2014/main" id="{2ECC70A6-60AE-BC60-B1F1-2702F23FEC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94" name="Text Box 3036">
                        <a:extLst>
                          <a:ext uri="{FF2B5EF4-FFF2-40B4-BE49-F238E27FC236}">
                            <a16:creationId xmlns:a16="http://schemas.microsoft.com/office/drawing/2014/main" id="{57E4F216-E0DC-C05B-9CF8-47E4F2D108F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95" name="Text Box 3036">
                        <a:extLst>
                          <a:ext uri="{FF2B5EF4-FFF2-40B4-BE49-F238E27FC236}">
                            <a16:creationId xmlns:a16="http://schemas.microsoft.com/office/drawing/2014/main" id="{3A2C7485-098D-8235-AC6A-013752B57C5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96" name="Text Box 3036">
                        <a:extLst>
                          <a:ext uri="{FF2B5EF4-FFF2-40B4-BE49-F238E27FC236}">
                            <a16:creationId xmlns:a16="http://schemas.microsoft.com/office/drawing/2014/main" id="{6ECD8F44-0DC7-E95B-8215-0B85077041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7" name="Group 2576">
                      <a:extLst>
                        <a:ext uri="{FF2B5EF4-FFF2-40B4-BE49-F238E27FC236}">
                          <a16:creationId xmlns:a16="http://schemas.microsoft.com/office/drawing/2014/main" id="{052F0F29-355F-5C89-24FC-7903694D0B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78" name="Text Box 3036">
                        <a:extLst>
                          <a:ext uri="{FF2B5EF4-FFF2-40B4-BE49-F238E27FC236}">
                            <a16:creationId xmlns:a16="http://schemas.microsoft.com/office/drawing/2014/main" id="{F7E9B049-7167-79DE-9155-82EA45C09D2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86" name="Text Box 3036">
                        <a:extLst>
                          <a:ext uri="{FF2B5EF4-FFF2-40B4-BE49-F238E27FC236}">
                            <a16:creationId xmlns:a16="http://schemas.microsoft.com/office/drawing/2014/main" id="{8EC4CBFF-F535-7E89-3AF2-FB1AA630E4B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87" name="Text Box 3036">
                        <a:extLst>
                          <a:ext uri="{FF2B5EF4-FFF2-40B4-BE49-F238E27FC236}">
                            <a16:creationId xmlns:a16="http://schemas.microsoft.com/office/drawing/2014/main" id="{28996B5E-9069-EFB9-604A-38A6FA1F672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63" name="FTU - longus colli inferior">
                    <a:extLst>
                      <a:ext uri="{FF2B5EF4-FFF2-40B4-BE49-F238E27FC236}">
                        <a16:creationId xmlns:a16="http://schemas.microsoft.com/office/drawing/2014/main" id="{50294CFC-BF88-DDC3-61F9-54DEAD1E1E8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7158" name="Text Box 3036">
                  <a:extLst>
                    <a:ext uri="{FF2B5EF4-FFF2-40B4-BE49-F238E27FC236}">
                      <a16:creationId xmlns:a16="http://schemas.microsoft.com/office/drawing/2014/main" id="{FBCBFBB2-159C-604F-A6CC-FDD1BC5873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59" name="Text Box 3036">
                  <a:extLst>
                    <a:ext uri="{FF2B5EF4-FFF2-40B4-BE49-F238E27FC236}">
                      <a16:creationId xmlns:a16="http://schemas.microsoft.com/office/drawing/2014/main" id="{B1AE952F-B4CB-EC79-9A3E-FBB337FDA11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60" name="Text Box 3036">
                  <a:extLst>
                    <a:ext uri="{FF2B5EF4-FFF2-40B4-BE49-F238E27FC236}">
                      <a16:creationId xmlns:a16="http://schemas.microsoft.com/office/drawing/2014/main" id="{E34778CD-5D1A-B124-989B-1381874B7F9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53" name="FTU - geniohyoid">
                <a:extLst>
                  <a:ext uri="{FF2B5EF4-FFF2-40B4-BE49-F238E27FC236}">
                    <a16:creationId xmlns:a16="http://schemas.microsoft.com/office/drawing/2014/main" id="{BD48D65A-10DC-8050-C2E5-A49BB5F4FD32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7154" name="FTU - longus capitis">
                <a:extLst>
                  <a:ext uri="{FF2B5EF4-FFF2-40B4-BE49-F238E27FC236}">
                    <a16:creationId xmlns:a16="http://schemas.microsoft.com/office/drawing/2014/main" id="{140160EF-1C54-59CA-8BF0-1F9E4874700A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7145" name="Text Box 3036">
              <a:extLst>
                <a:ext uri="{FF2B5EF4-FFF2-40B4-BE49-F238E27FC236}">
                  <a16:creationId xmlns:a16="http://schemas.microsoft.com/office/drawing/2014/main" id="{E227D1B7-1AAA-1579-88D5-365C89C323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6" name="Text Box 3036">
              <a:extLst>
                <a:ext uri="{FF2B5EF4-FFF2-40B4-BE49-F238E27FC236}">
                  <a16:creationId xmlns:a16="http://schemas.microsoft.com/office/drawing/2014/main" id="{C13947B2-3C73-A493-4419-16B0AC8FEF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7" name="Text Box 3036">
              <a:extLst>
                <a:ext uri="{FF2B5EF4-FFF2-40B4-BE49-F238E27FC236}">
                  <a16:creationId xmlns:a16="http://schemas.microsoft.com/office/drawing/2014/main" id="{F7698D29-EF06-6EDC-BDCD-795CC92C18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8" name="Text Box 3036">
              <a:extLst>
                <a:ext uri="{FF2B5EF4-FFF2-40B4-BE49-F238E27FC236}">
                  <a16:creationId xmlns:a16="http://schemas.microsoft.com/office/drawing/2014/main" id="{CF828593-3C72-A203-1883-D0D6CDA45F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50" name="Text Box 3036">
              <a:extLst>
                <a:ext uri="{FF2B5EF4-FFF2-40B4-BE49-F238E27FC236}">
                  <a16:creationId xmlns:a16="http://schemas.microsoft.com/office/drawing/2014/main" id="{4AC5FBE3-C252-5CB1-5B67-5A0FAD4CBD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51" name="Text Box 3036">
              <a:extLst>
                <a:ext uri="{FF2B5EF4-FFF2-40B4-BE49-F238E27FC236}">
                  <a16:creationId xmlns:a16="http://schemas.microsoft.com/office/drawing/2014/main" id="{99C2964A-B056-1198-D99B-052F81242B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78" name="Group 7177">
            <a:extLst>
              <a:ext uri="{FF2B5EF4-FFF2-40B4-BE49-F238E27FC236}">
                <a16:creationId xmlns:a16="http://schemas.microsoft.com/office/drawing/2014/main" id="{8759930B-EFFC-39BD-2EFA-D243F135642B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7181" name="Group 7180">
              <a:extLst>
                <a:ext uri="{FF2B5EF4-FFF2-40B4-BE49-F238E27FC236}">
                  <a16:creationId xmlns:a16="http://schemas.microsoft.com/office/drawing/2014/main" id="{C03D4DC0-211A-F128-9B4E-14F316F5367F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189" name="Group 7188">
                <a:extLst>
                  <a:ext uri="{FF2B5EF4-FFF2-40B4-BE49-F238E27FC236}">
                    <a16:creationId xmlns:a16="http://schemas.microsoft.com/office/drawing/2014/main" id="{D8310892-B71B-C962-8304-CE490F5B3E4E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194" name="Group 7193">
                  <a:extLst>
                    <a:ext uri="{FF2B5EF4-FFF2-40B4-BE49-F238E27FC236}">
                      <a16:creationId xmlns:a16="http://schemas.microsoft.com/office/drawing/2014/main" id="{87EEFEC2-0F25-1D24-D0B7-848982692CF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196" name="Group 7195">
                    <a:extLst>
                      <a:ext uri="{FF2B5EF4-FFF2-40B4-BE49-F238E27FC236}">
                        <a16:creationId xmlns:a16="http://schemas.microsoft.com/office/drawing/2014/main" id="{4DEB1348-F870-8466-F4F2-D2E8B5B848D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229" name="Group 7228">
                      <a:extLst>
                        <a:ext uri="{FF2B5EF4-FFF2-40B4-BE49-F238E27FC236}">
                          <a16:creationId xmlns:a16="http://schemas.microsoft.com/office/drawing/2014/main" id="{D162C575-C61D-328E-0692-31ADFB0633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655" name="Group 2654">
                        <a:extLst>
                          <a:ext uri="{FF2B5EF4-FFF2-40B4-BE49-F238E27FC236}">
                            <a16:creationId xmlns:a16="http://schemas.microsoft.com/office/drawing/2014/main" id="{8ABC4FB2-5B8A-657A-4761-3A536C82BC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232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8A94705-6466-47AB-C1C7-59AE82B61FE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235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5F6FBE11-3711-CC2E-129C-1AB8C96649B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236" name="FTU - mylohyoid">
                            <a:extLst>
                              <a:ext uri="{FF2B5EF4-FFF2-40B4-BE49-F238E27FC236}">
                                <a16:creationId xmlns:a16="http://schemas.microsoft.com/office/drawing/2014/main" id="{B6E7040D-0499-C672-E65C-B4FC7EA9E63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7234" name="FTU - mylohyoid">
                          <a:extLst>
                            <a:ext uri="{FF2B5EF4-FFF2-40B4-BE49-F238E27FC236}">
                              <a16:creationId xmlns:a16="http://schemas.microsoft.com/office/drawing/2014/main" id="{9F9E59FE-1FAC-3741-7B04-8622525FC5C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2656" name="FTU - mylohyoid">
                        <a:extLst>
                          <a:ext uri="{FF2B5EF4-FFF2-40B4-BE49-F238E27FC236}">
                            <a16:creationId xmlns:a16="http://schemas.microsoft.com/office/drawing/2014/main" id="{C60AD650-53CA-294A-56BE-DE78F5465B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0" name="FTU - digastric">
                        <a:extLst>
                          <a:ext uri="{FF2B5EF4-FFF2-40B4-BE49-F238E27FC236}">
                            <a16:creationId xmlns:a16="http://schemas.microsoft.com/office/drawing/2014/main" id="{161066A3-A95B-E80D-84B9-F86411F34C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2" name="FTU - geniohyoid">
                        <a:extLst>
                          <a:ext uri="{FF2B5EF4-FFF2-40B4-BE49-F238E27FC236}">
                            <a16:creationId xmlns:a16="http://schemas.microsoft.com/office/drawing/2014/main" id="{052B6E8C-3E38-DD85-C856-1BE70673B3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4" name="FTU - longus capitis">
                        <a:extLst>
                          <a:ext uri="{FF2B5EF4-FFF2-40B4-BE49-F238E27FC236}">
                            <a16:creationId xmlns:a16="http://schemas.microsoft.com/office/drawing/2014/main" id="{A692EFFC-796C-833D-B57C-97165B9265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5" name="FTU - longus colli inferior">
                        <a:extLst>
                          <a:ext uri="{FF2B5EF4-FFF2-40B4-BE49-F238E27FC236}">
                            <a16:creationId xmlns:a16="http://schemas.microsoft.com/office/drawing/2014/main" id="{80644776-5041-0CC4-B805-B9E98461F7D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9" name="FTU - longus colli inferior">
                        <a:extLst>
                          <a:ext uri="{FF2B5EF4-FFF2-40B4-BE49-F238E27FC236}">
                            <a16:creationId xmlns:a16="http://schemas.microsoft.com/office/drawing/2014/main" id="{A44276CE-0C20-D5DE-0458-592B57BBAD6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1" name="FTU - mylohyoid">
                        <a:extLst>
                          <a:ext uri="{FF2B5EF4-FFF2-40B4-BE49-F238E27FC236}">
                            <a16:creationId xmlns:a16="http://schemas.microsoft.com/office/drawing/2014/main" id="{0C9D395A-E65D-5F09-423B-A599C443D5F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3" name="FTU - digastric">
                        <a:extLst>
                          <a:ext uri="{FF2B5EF4-FFF2-40B4-BE49-F238E27FC236}">
                            <a16:creationId xmlns:a16="http://schemas.microsoft.com/office/drawing/2014/main" id="{87C7C2C7-07FD-49B1-677B-D47EEE932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4" name="FTU - geniohyoid">
                        <a:extLst>
                          <a:ext uri="{FF2B5EF4-FFF2-40B4-BE49-F238E27FC236}">
                            <a16:creationId xmlns:a16="http://schemas.microsoft.com/office/drawing/2014/main" id="{7B8B1AD7-26CB-DAFB-E0A1-761250C415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8" name="FTU - longus capitis">
                        <a:extLst>
                          <a:ext uri="{FF2B5EF4-FFF2-40B4-BE49-F238E27FC236}">
                            <a16:creationId xmlns:a16="http://schemas.microsoft.com/office/drawing/2014/main" id="{5DF8FEA1-3D21-13EB-736B-1A290430BA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0" name="FTU - longus colli inferior">
                        <a:extLst>
                          <a:ext uri="{FF2B5EF4-FFF2-40B4-BE49-F238E27FC236}">
                            <a16:creationId xmlns:a16="http://schemas.microsoft.com/office/drawing/2014/main" id="{7702C0B8-3A6F-065F-330E-5E78880DBE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2" name="FTU - longus colli inferior">
                        <a:extLst>
                          <a:ext uri="{FF2B5EF4-FFF2-40B4-BE49-F238E27FC236}">
                            <a16:creationId xmlns:a16="http://schemas.microsoft.com/office/drawing/2014/main" id="{74A89707-0D95-E147-2686-F7C366BC5A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3" name="FTU - mylohyoid">
                        <a:extLst>
                          <a:ext uri="{FF2B5EF4-FFF2-40B4-BE49-F238E27FC236}">
                            <a16:creationId xmlns:a16="http://schemas.microsoft.com/office/drawing/2014/main" id="{183B9E23-8F8E-E0FC-7952-71DB3B5786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7230" name="Text Box 3036">
                      <a:extLst>
                        <a:ext uri="{FF2B5EF4-FFF2-40B4-BE49-F238E27FC236}">
                          <a16:creationId xmlns:a16="http://schemas.microsoft.com/office/drawing/2014/main" id="{1FCAEF80-0FE2-D325-3B10-B4C3507191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231" name="Text Box 3036">
                      <a:extLst>
                        <a:ext uri="{FF2B5EF4-FFF2-40B4-BE49-F238E27FC236}">
                          <a16:creationId xmlns:a16="http://schemas.microsoft.com/office/drawing/2014/main" id="{CCAA049E-87C6-356C-E162-F76AC3ACFC8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5" name="Text Box 3036">
                      <a:extLst>
                        <a:ext uri="{FF2B5EF4-FFF2-40B4-BE49-F238E27FC236}">
                          <a16:creationId xmlns:a16="http://schemas.microsoft.com/office/drawing/2014/main" id="{932D74FC-9269-4DD7-FC00-86B7E431260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6" name="Text Box 3036">
                      <a:extLst>
                        <a:ext uri="{FF2B5EF4-FFF2-40B4-BE49-F238E27FC236}">
                          <a16:creationId xmlns:a16="http://schemas.microsoft.com/office/drawing/2014/main" id="{08DD71E8-0FF6-6C6B-046D-1B7727B018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8" name="Text Box 3036">
                      <a:extLst>
                        <a:ext uri="{FF2B5EF4-FFF2-40B4-BE49-F238E27FC236}">
                          <a16:creationId xmlns:a16="http://schemas.microsoft.com/office/drawing/2014/main" id="{FE9D8C58-0EB9-48A9-E6CB-AF657FCEFF4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9" name="Text Box 3036">
                      <a:extLst>
                        <a:ext uri="{FF2B5EF4-FFF2-40B4-BE49-F238E27FC236}">
                          <a16:creationId xmlns:a16="http://schemas.microsoft.com/office/drawing/2014/main" id="{DC4EDCE8-C6D9-FCBD-6D38-9300685FB4B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0" name="Text Box 3036">
                      <a:extLst>
                        <a:ext uri="{FF2B5EF4-FFF2-40B4-BE49-F238E27FC236}">
                          <a16:creationId xmlns:a16="http://schemas.microsoft.com/office/drawing/2014/main" id="{CE4E36EC-873A-132F-4E4D-6945D628FD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1" name="Text Box 3036">
                      <a:extLst>
                        <a:ext uri="{FF2B5EF4-FFF2-40B4-BE49-F238E27FC236}">
                          <a16:creationId xmlns:a16="http://schemas.microsoft.com/office/drawing/2014/main" id="{33D96156-7E60-E9C2-55FC-5059C347514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2" name="Text Box 3036">
                      <a:extLst>
                        <a:ext uri="{FF2B5EF4-FFF2-40B4-BE49-F238E27FC236}">
                          <a16:creationId xmlns:a16="http://schemas.microsoft.com/office/drawing/2014/main" id="{E774684A-422E-FC71-0BB1-6EDDA296ACB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3" name="Text Box 3036">
                      <a:extLst>
                        <a:ext uri="{FF2B5EF4-FFF2-40B4-BE49-F238E27FC236}">
                          <a16:creationId xmlns:a16="http://schemas.microsoft.com/office/drawing/2014/main" id="{42EB351F-AD1B-3BA1-81AB-8798AE1FA13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08602931-A3A1-5A31-68F5-F39CEBB9CB0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DBCFB388-38E2-4C14-5778-64A925747A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51910F8E-3406-9E2A-77F3-F6F092A24E8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7" name="Text Box 3036">
                      <a:extLst>
                        <a:ext uri="{FF2B5EF4-FFF2-40B4-BE49-F238E27FC236}">
                          <a16:creationId xmlns:a16="http://schemas.microsoft.com/office/drawing/2014/main" id="{DA4DA779-D614-A8A3-A90B-D4FABF6CD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8" name="Text Box 3036">
                      <a:extLst>
                        <a:ext uri="{FF2B5EF4-FFF2-40B4-BE49-F238E27FC236}">
                          <a16:creationId xmlns:a16="http://schemas.microsoft.com/office/drawing/2014/main" id="{CF1DFE4E-7F67-C858-99D0-ED474400D99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9" name="Text Box 3036">
                      <a:extLst>
                        <a:ext uri="{FF2B5EF4-FFF2-40B4-BE49-F238E27FC236}">
                          <a16:creationId xmlns:a16="http://schemas.microsoft.com/office/drawing/2014/main" id="{371A6702-5DAF-4B1D-8C55-DBAB4AF5581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51" name="Text Box 3036">
                      <a:extLst>
                        <a:ext uri="{FF2B5EF4-FFF2-40B4-BE49-F238E27FC236}">
                          <a16:creationId xmlns:a16="http://schemas.microsoft.com/office/drawing/2014/main" id="{2FFC2521-B0A0-CEFF-E488-B50CDC7AC67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53" name="Text Box 3036">
                      <a:extLst>
                        <a:ext uri="{FF2B5EF4-FFF2-40B4-BE49-F238E27FC236}">
                          <a16:creationId xmlns:a16="http://schemas.microsoft.com/office/drawing/2014/main" id="{67BFF907-B514-CDC7-C61D-D9EC28CFBB6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198" name="Text Box 3036">
                    <a:extLst>
                      <a:ext uri="{FF2B5EF4-FFF2-40B4-BE49-F238E27FC236}">
                        <a16:creationId xmlns:a16="http://schemas.microsoft.com/office/drawing/2014/main" id="{42607E9C-EC45-8583-46A1-06D24B9EA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99" name="Text Box 3036">
                    <a:extLst>
                      <a:ext uri="{FF2B5EF4-FFF2-40B4-BE49-F238E27FC236}">
                        <a16:creationId xmlns:a16="http://schemas.microsoft.com/office/drawing/2014/main" id="{4DC7CB09-1D9C-F690-F0A4-1CDD700FD4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0" name="Text Box 3036">
                    <a:extLst>
                      <a:ext uri="{FF2B5EF4-FFF2-40B4-BE49-F238E27FC236}">
                        <a16:creationId xmlns:a16="http://schemas.microsoft.com/office/drawing/2014/main" id="{01A0EACA-2D94-B524-D866-2751F4CB0D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1" name="Text Box 3036">
                    <a:extLst>
                      <a:ext uri="{FF2B5EF4-FFF2-40B4-BE49-F238E27FC236}">
                        <a16:creationId xmlns:a16="http://schemas.microsoft.com/office/drawing/2014/main" id="{560576E1-CC14-E42E-8749-03604FA2CA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2" name="Text Box 3036">
                    <a:extLst>
                      <a:ext uri="{FF2B5EF4-FFF2-40B4-BE49-F238E27FC236}">
                        <a16:creationId xmlns:a16="http://schemas.microsoft.com/office/drawing/2014/main" id="{5D6EA96F-472E-1507-DB44-AC65722D1E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5" name="Text Box 3036">
                    <a:extLst>
                      <a:ext uri="{FF2B5EF4-FFF2-40B4-BE49-F238E27FC236}">
                        <a16:creationId xmlns:a16="http://schemas.microsoft.com/office/drawing/2014/main" id="{D803B02F-71CD-6929-4DD6-BD3A900E8B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6" name="Text Box 3036">
                    <a:extLst>
                      <a:ext uri="{FF2B5EF4-FFF2-40B4-BE49-F238E27FC236}">
                        <a16:creationId xmlns:a16="http://schemas.microsoft.com/office/drawing/2014/main" id="{CAD16D6C-1BE9-3E02-6C94-B8B5D690B16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7" name="Text Box 3036">
                    <a:extLst>
                      <a:ext uri="{FF2B5EF4-FFF2-40B4-BE49-F238E27FC236}">
                        <a16:creationId xmlns:a16="http://schemas.microsoft.com/office/drawing/2014/main" id="{4931C9CC-983C-77F1-EF91-0B8B77959A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8" name="Text Box 3036">
                    <a:extLst>
                      <a:ext uri="{FF2B5EF4-FFF2-40B4-BE49-F238E27FC236}">
                        <a16:creationId xmlns:a16="http://schemas.microsoft.com/office/drawing/2014/main" id="{2F37E2B6-83B9-D800-1B1B-17E74B47709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0" name="Text Box 3036">
                    <a:extLst>
                      <a:ext uri="{FF2B5EF4-FFF2-40B4-BE49-F238E27FC236}">
                        <a16:creationId xmlns:a16="http://schemas.microsoft.com/office/drawing/2014/main" id="{58E7DCD0-8298-AFAA-0C4B-B7D9971023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1" name="Text Box 3036">
                    <a:extLst>
                      <a:ext uri="{FF2B5EF4-FFF2-40B4-BE49-F238E27FC236}">
                        <a16:creationId xmlns:a16="http://schemas.microsoft.com/office/drawing/2014/main" id="{047EEBF1-B642-53E8-4E7C-4F545C1B7BF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2" name="Text Box 3036">
                    <a:extLst>
                      <a:ext uri="{FF2B5EF4-FFF2-40B4-BE49-F238E27FC236}">
                        <a16:creationId xmlns:a16="http://schemas.microsoft.com/office/drawing/2014/main" id="{6CB229BD-1F0A-44B6-E586-07644E8F933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3" name="Text Box 3036">
                    <a:extLst>
                      <a:ext uri="{FF2B5EF4-FFF2-40B4-BE49-F238E27FC236}">
                        <a16:creationId xmlns:a16="http://schemas.microsoft.com/office/drawing/2014/main" id="{B15E26F4-5F06-49C8-CC38-546674BBA5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4" name="Text Box 3036">
                    <a:extLst>
                      <a:ext uri="{FF2B5EF4-FFF2-40B4-BE49-F238E27FC236}">
                        <a16:creationId xmlns:a16="http://schemas.microsoft.com/office/drawing/2014/main" id="{6CE3E9B1-662A-E546-D66E-41EBDD805D1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7" name="Text Box 3036">
                    <a:extLst>
                      <a:ext uri="{FF2B5EF4-FFF2-40B4-BE49-F238E27FC236}">
                        <a16:creationId xmlns:a16="http://schemas.microsoft.com/office/drawing/2014/main" id="{3332F8A7-E121-C428-E9D5-351FE9DDD0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8" name="Text Box 3036">
                    <a:extLst>
                      <a:ext uri="{FF2B5EF4-FFF2-40B4-BE49-F238E27FC236}">
                        <a16:creationId xmlns:a16="http://schemas.microsoft.com/office/drawing/2014/main" id="{910649FC-C74E-2F68-B854-0BFA57BE5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9" name="Text Box 3036">
                    <a:extLst>
                      <a:ext uri="{FF2B5EF4-FFF2-40B4-BE49-F238E27FC236}">
                        <a16:creationId xmlns:a16="http://schemas.microsoft.com/office/drawing/2014/main" id="{11001DCA-74DB-E13B-9090-25FCB0DAA4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0" name="Text Box 3036">
                    <a:extLst>
                      <a:ext uri="{FF2B5EF4-FFF2-40B4-BE49-F238E27FC236}">
                        <a16:creationId xmlns:a16="http://schemas.microsoft.com/office/drawing/2014/main" id="{378663AC-7F9F-3686-730B-0AA6828E5E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2" name="Text Box 3036">
                    <a:extLst>
                      <a:ext uri="{FF2B5EF4-FFF2-40B4-BE49-F238E27FC236}">
                        <a16:creationId xmlns:a16="http://schemas.microsoft.com/office/drawing/2014/main" id="{96036B4A-294D-D97F-07B7-65772C3FF8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3" name="Text Box 3036">
                    <a:extLst>
                      <a:ext uri="{FF2B5EF4-FFF2-40B4-BE49-F238E27FC236}">
                        <a16:creationId xmlns:a16="http://schemas.microsoft.com/office/drawing/2014/main" id="{BC6DB304-2573-1D4F-1E8C-6E85E36BF5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4" name="Text Box 3036">
                    <a:extLst>
                      <a:ext uri="{FF2B5EF4-FFF2-40B4-BE49-F238E27FC236}">
                        <a16:creationId xmlns:a16="http://schemas.microsoft.com/office/drawing/2014/main" id="{2512C83F-A10B-D56E-490C-A05ABB6AB24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5" name="Text Box 3036">
                    <a:extLst>
                      <a:ext uri="{FF2B5EF4-FFF2-40B4-BE49-F238E27FC236}">
                        <a16:creationId xmlns:a16="http://schemas.microsoft.com/office/drawing/2014/main" id="{E7881008-098D-D148-8123-9C84DB36BD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6" name="Text Box 3036">
                    <a:extLst>
                      <a:ext uri="{FF2B5EF4-FFF2-40B4-BE49-F238E27FC236}">
                        <a16:creationId xmlns:a16="http://schemas.microsoft.com/office/drawing/2014/main" id="{94028F71-2B94-000F-3490-71B494CA801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195" name="Text Box 3036">
                  <a:extLst>
                    <a:ext uri="{FF2B5EF4-FFF2-40B4-BE49-F238E27FC236}">
                      <a16:creationId xmlns:a16="http://schemas.microsoft.com/office/drawing/2014/main" id="{6DDA1D70-8675-736E-DFD0-83A301FAE18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90" name="FTU - mylohyoid">
                <a:extLst>
                  <a:ext uri="{FF2B5EF4-FFF2-40B4-BE49-F238E27FC236}">
                    <a16:creationId xmlns:a16="http://schemas.microsoft.com/office/drawing/2014/main" id="{A6E97824-7765-3711-1576-733448201B20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7193" name="FTU - mylohyoid">
                <a:extLst>
                  <a:ext uri="{FF2B5EF4-FFF2-40B4-BE49-F238E27FC236}">
                    <a16:creationId xmlns:a16="http://schemas.microsoft.com/office/drawing/2014/main" id="{25CD4C04-7190-7789-CF8C-26A3BA84D522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7182" name="Text Box 3036">
              <a:extLst>
                <a:ext uri="{FF2B5EF4-FFF2-40B4-BE49-F238E27FC236}">
                  <a16:creationId xmlns:a16="http://schemas.microsoft.com/office/drawing/2014/main" id="{C4C9709F-1DD3-A332-78D3-670504B8C5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3" name="Text Box 3036">
              <a:extLst>
                <a:ext uri="{FF2B5EF4-FFF2-40B4-BE49-F238E27FC236}">
                  <a16:creationId xmlns:a16="http://schemas.microsoft.com/office/drawing/2014/main" id="{C73D226E-C191-36D6-6ADC-1AD46787A2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4" name="Text Box 3036">
              <a:extLst>
                <a:ext uri="{FF2B5EF4-FFF2-40B4-BE49-F238E27FC236}">
                  <a16:creationId xmlns:a16="http://schemas.microsoft.com/office/drawing/2014/main" id="{5267BC6A-B896-ECDE-54E0-C1088BA356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6" name="Text Box 3036">
              <a:extLst>
                <a:ext uri="{FF2B5EF4-FFF2-40B4-BE49-F238E27FC236}">
                  <a16:creationId xmlns:a16="http://schemas.microsoft.com/office/drawing/2014/main" id="{0ACF6D1D-B5F5-EE11-6745-673BDA685F6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7" name="Text Box 3036">
              <a:extLst>
                <a:ext uri="{FF2B5EF4-FFF2-40B4-BE49-F238E27FC236}">
                  <a16:creationId xmlns:a16="http://schemas.microsoft.com/office/drawing/2014/main" id="{E91DC53A-19F7-2657-57AF-56B72F5C18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8" name="Text Box 3036">
              <a:extLst>
                <a:ext uri="{FF2B5EF4-FFF2-40B4-BE49-F238E27FC236}">
                  <a16:creationId xmlns:a16="http://schemas.microsoft.com/office/drawing/2014/main" id="{D64F4121-E2CF-44D8-FFB1-B2C659231A9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37" name="Group 7236">
            <a:extLst>
              <a:ext uri="{FF2B5EF4-FFF2-40B4-BE49-F238E27FC236}">
                <a16:creationId xmlns:a16="http://schemas.microsoft.com/office/drawing/2014/main" id="{78D6D135-53FA-B6DD-321D-9672BDADD8DF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7238" name="organ group - facial muscles">
              <a:extLst>
                <a:ext uri="{FF2B5EF4-FFF2-40B4-BE49-F238E27FC236}">
                  <a16:creationId xmlns:a16="http://schemas.microsoft.com/office/drawing/2014/main" id="{FC534337-B4AE-25CE-1359-7030EB866771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7288" name="organ - facial muscles">
                <a:extLst>
                  <a:ext uri="{FF2B5EF4-FFF2-40B4-BE49-F238E27FC236}">
                    <a16:creationId xmlns:a16="http://schemas.microsoft.com/office/drawing/2014/main" id="{8A5E3DF5-F6AB-AC9D-E10E-EE67D300C4D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7291" name="FTU - orbicularis oculi">
                <a:extLst>
                  <a:ext uri="{FF2B5EF4-FFF2-40B4-BE49-F238E27FC236}">
                    <a16:creationId xmlns:a16="http://schemas.microsoft.com/office/drawing/2014/main" id="{0C0C5E38-81CA-31AE-54D5-227A50F0EAB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7292" name="FTU - occipitofrontalis">
                <a:extLst>
                  <a:ext uri="{FF2B5EF4-FFF2-40B4-BE49-F238E27FC236}">
                    <a16:creationId xmlns:a16="http://schemas.microsoft.com/office/drawing/2014/main" id="{22C58CBE-0E7F-B408-38C6-528029E2ED5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7293" name="FTU - nasalis">
                <a:extLst>
                  <a:ext uri="{FF2B5EF4-FFF2-40B4-BE49-F238E27FC236}">
                    <a16:creationId xmlns:a16="http://schemas.microsoft.com/office/drawing/2014/main" id="{D80F48B2-EBA8-5DED-A61E-DED8F0B2E72C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FTU - zygomaticus major">
                <a:extLst>
                  <a:ext uri="{FF2B5EF4-FFF2-40B4-BE49-F238E27FC236}">
                    <a16:creationId xmlns:a16="http://schemas.microsoft.com/office/drawing/2014/main" id="{E84C3AE4-C190-138E-294D-C5434C3D4C1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2711" name="FTU - zygomaticus minor">
                <a:extLst>
                  <a:ext uri="{FF2B5EF4-FFF2-40B4-BE49-F238E27FC236}">
                    <a16:creationId xmlns:a16="http://schemas.microsoft.com/office/drawing/2014/main" id="{C46328A6-9E91-A37B-2560-5FF32015994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2712" name="FTU - orbicularis oris">
                <a:extLst>
                  <a:ext uri="{FF2B5EF4-FFF2-40B4-BE49-F238E27FC236}">
                    <a16:creationId xmlns:a16="http://schemas.microsoft.com/office/drawing/2014/main" id="{03006EFD-0179-BC14-E441-B38A08694B0B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2713" name="FTU - depressor anguli oris">
                <a:extLst>
                  <a:ext uri="{FF2B5EF4-FFF2-40B4-BE49-F238E27FC236}">
                    <a16:creationId xmlns:a16="http://schemas.microsoft.com/office/drawing/2014/main" id="{F9A31BE0-C41D-290C-067B-73557F4D11B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2714" name="FTU - levator labii">
                <a:extLst>
                  <a:ext uri="{FF2B5EF4-FFF2-40B4-BE49-F238E27FC236}">
                    <a16:creationId xmlns:a16="http://schemas.microsoft.com/office/drawing/2014/main" id="{6D8B5089-5F3C-6CAC-4A48-F3330233661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2715" name="FTU - mentalis">
                <a:extLst>
                  <a:ext uri="{FF2B5EF4-FFF2-40B4-BE49-F238E27FC236}">
                    <a16:creationId xmlns:a16="http://schemas.microsoft.com/office/drawing/2014/main" id="{EF5859EC-B90A-2E1E-20CF-EFB9906DF08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7241" name="Group 7240">
              <a:extLst>
                <a:ext uri="{FF2B5EF4-FFF2-40B4-BE49-F238E27FC236}">
                  <a16:creationId xmlns:a16="http://schemas.microsoft.com/office/drawing/2014/main" id="{2A694E24-6F86-F60F-CF24-558D932B4CA3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A9F5570A-0435-546C-4C75-393F26F8A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9AEDDE9D-CD47-2E18-A871-6A0AF005C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7" name="Text Box 3036">
                <a:extLst>
                  <a:ext uri="{FF2B5EF4-FFF2-40B4-BE49-F238E27FC236}">
                    <a16:creationId xmlns:a16="http://schemas.microsoft.com/office/drawing/2014/main" id="{45C9D5FA-A150-19C6-7D8C-6DABAFCA7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2" name="Group 7241">
              <a:extLst>
                <a:ext uri="{FF2B5EF4-FFF2-40B4-BE49-F238E27FC236}">
                  <a16:creationId xmlns:a16="http://schemas.microsoft.com/office/drawing/2014/main" id="{FEBFAEDB-C933-A58F-D5B1-9E7D2EFE3CF3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7281" name="Text Box 3036">
                <a:extLst>
                  <a:ext uri="{FF2B5EF4-FFF2-40B4-BE49-F238E27FC236}">
                    <a16:creationId xmlns:a16="http://schemas.microsoft.com/office/drawing/2014/main" id="{223498DC-663F-E763-CED2-6DC1A38D2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2" name="Text Box 3036">
                <a:extLst>
                  <a:ext uri="{FF2B5EF4-FFF2-40B4-BE49-F238E27FC236}">
                    <a16:creationId xmlns:a16="http://schemas.microsoft.com/office/drawing/2014/main" id="{B5C88D8D-919E-C2FB-544E-6920053C5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42AAF14C-D356-46B8-609F-5AA477E92B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3" name="Group 7242">
              <a:extLst>
                <a:ext uri="{FF2B5EF4-FFF2-40B4-BE49-F238E27FC236}">
                  <a16:creationId xmlns:a16="http://schemas.microsoft.com/office/drawing/2014/main" id="{1F548B72-A23F-9B62-8B1E-CA14F7A6782D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7276" name="Text Box 3036">
                <a:extLst>
                  <a:ext uri="{FF2B5EF4-FFF2-40B4-BE49-F238E27FC236}">
                    <a16:creationId xmlns:a16="http://schemas.microsoft.com/office/drawing/2014/main" id="{1AF3F466-5BA4-87A7-EE59-4AEA05DAEA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9" name="Text Box 3036">
                <a:extLst>
                  <a:ext uri="{FF2B5EF4-FFF2-40B4-BE49-F238E27FC236}">
                    <a16:creationId xmlns:a16="http://schemas.microsoft.com/office/drawing/2014/main" id="{720901F6-DE42-83C9-3D7B-2D62390592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0" name="Text Box 3036">
                <a:extLst>
                  <a:ext uri="{FF2B5EF4-FFF2-40B4-BE49-F238E27FC236}">
                    <a16:creationId xmlns:a16="http://schemas.microsoft.com/office/drawing/2014/main" id="{A2EF29A1-B40E-BBD2-9127-A16DE45024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4" name="Group 7243">
              <a:extLst>
                <a:ext uri="{FF2B5EF4-FFF2-40B4-BE49-F238E27FC236}">
                  <a16:creationId xmlns:a16="http://schemas.microsoft.com/office/drawing/2014/main" id="{AFCE1890-7DFB-0E53-678D-255EC1DEBB14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7273" name="Text Box 3036">
                <a:extLst>
                  <a:ext uri="{FF2B5EF4-FFF2-40B4-BE49-F238E27FC236}">
                    <a16:creationId xmlns:a16="http://schemas.microsoft.com/office/drawing/2014/main" id="{3E633CE0-7C74-31A5-0261-ADD416134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4" name="Text Box 3036">
                <a:extLst>
                  <a:ext uri="{FF2B5EF4-FFF2-40B4-BE49-F238E27FC236}">
                    <a16:creationId xmlns:a16="http://schemas.microsoft.com/office/drawing/2014/main" id="{4AB12BA0-ED18-57AC-A905-7C12C4BC68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5" name="Text Box 3036">
                <a:extLst>
                  <a:ext uri="{FF2B5EF4-FFF2-40B4-BE49-F238E27FC236}">
                    <a16:creationId xmlns:a16="http://schemas.microsoft.com/office/drawing/2014/main" id="{CD5D2222-A947-8C70-C4B3-2EB3F2BCC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6" name="Group 7245">
              <a:extLst>
                <a:ext uri="{FF2B5EF4-FFF2-40B4-BE49-F238E27FC236}">
                  <a16:creationId xmlns:a16="http://schemas.microsoft.com/office/drawing/2014/main" id="{18CF8222-5421-F9DC-DC31-0CEF3D2BEDF7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D22ACEB2-BB47-3733-37E5-3666536505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1D2A392F-644D-4FA9-B123-DBD0A58C4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2" name="Text Box 3036">
                <a:extLst>
                  <a:ext uri="{FF2B5EF4-FFF2-40B4-BE49-F238E27FC236}">
                    <a16:creationId xmlns:a16="http://schemas.microsoft.com/office/drawing/2014/main" id="{8934A0A7-2401-D169-7263-68E9830D0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7" name="Group 7246">
              <a:extLst>
                <a:ext uri="{FF2B5EF4-FFF2-40B4-BE49-F238E27FC236}">
                  <a16:creationId xmlns:a16="http://schemas.microsoft.com/office/drawing/2014/main" id="{7A8DD7F0-BF45-C854-3AF3-6F62FD8F977F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7264" name="Text Box 3036">
                <a:extLst>
                  <a:ext uri="{FF2B5EF4-FFF2-40B4-BE49-F238E27FC236}">
                    <a16:creationId xmlns:a16="http://schemas.microsoft.com/office/drawing/2014/main" id="{C113BBFB-56DE-319A-62F6-45AA8C5CB6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7" name="Text Box 3036">
                <a:extLst>
                  <a:ext uri="{FF2B5EF4-FFF2-40B4-BE49-F238E27FC236}">
                    <a16:creationId xmlns:a16="http://schemas.microsoft.com/office/drawing/2014/main" id="{6E3FE1B6-971D-DEFB-1ADE-58C6D583F7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8" name="Text Box 3036">
                <a:extLst>
                  <a:ext uri="{FF2B5EF4-FFF2-40B4-BE49-F238E27FC236}">
                    <a16:creationId xmlns:a16="http://schemas.microsoft.com/office/drawing/2014/main" id="{53864B2B-A0F1-49D8-7AEE-9F3D52AB3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8" name="Group 7247">
              <a:extLst>
                <a:ext uri="{FF2B5EF4-FFF2-40B4-BE49-F238E27FC236}">
                  <a16:creationId xmlns:a16="http://schemas.microsoft.com/office/drawing/2014/main" id="{0953F8EA-C6FF-C995-E656-A75B7EE65860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40307F6E-08DA-E6F1-D4E4-56D82C7CF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2" name="Text Box 3036">
                <a:extLst>
                  <a:ext uri="{FF2B5EF4-FFF2-40B4-BE49-F238E27FC236}">
                    <a16:creationId xmlns:a16="http://schemas.microsoft.com/office/drawing/2014/main" id="{4A93783A-2EE4-2B96-90ED-5BC4B1B45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3" name="Text Box 3036">
                <a:extLst>
                  <a:ext uri="{FF2B5EF4-FFF2-40B4-BE49-F238E27FC236}">
                    <a16:creationId xmlns:a16="http://schemas.microsoft.com/office/drawing/2014/main" id="{4735A615-8060-174E-2054-D56A699CCA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9" name="Group 7248">
              <a:extLst>
                <a:ext uri="{FF2B5EF4-FFF2-40B4-BE49-F238E27FC236}">
                  <a16:creationId xmlns:a16="http://schemas.microsoft.com/office/drawing/2014/main" id="{55C9D736-D4AD-0E06-B413-C98025665820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987D7858-6562-C603-7A06-437B3FA80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9C1C0A30-AB59-34E7-3DD2-10501794B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00202ED2-8F4D-280C-3394-FA9D08300E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0" name="Group 7249">
              <a:extLst>
                <a:ext uri="{FF2B5EF4-FFF2-40B4-BE49-F238E27FC236}">
                  <a16:creationId xmlns:a16="http://schemas.microsoft.com/office/drawing/2014/main" id="{BAC84CC9-3F05-16BD-4A4B-02D8F46C8665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B7CF8820-2C2E-33DA-7C29-0E19F904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C880DE68-6836-CB97-80C2-D3C2A6EDA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F7E31D04-8AF7-B0EE-A680-F161B63A51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16" name="Group 2715">
            <a:extLst>
              <a:ext uri="{FF2B5EF4-FFF2-40B4-BE49-F238E27FC236}">
                <a16:creationId xmlns:a16="http://schemas.microsoft.com/office/drawing/2014/main" id="{6B33D546-54D2-239C-F078-3A43C7A858D5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2722" name="organ group - facial muscles">
              <a:extLst>
                <a:ext uri="{FF2B5EF4-FFF2-40B4-BE49-F238E27FC236}">
                  <a16:creationId xmlns:a16="http://schemas.microsoft.com/office/drawing/2014/main" id="{9C8E3B29-4F6D-7F98-FA4D-3980C9D2D7EF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317" name="organ - facial muscles">
                <a:extLst>
                  <a:ext uri="{FF2B5EF4-FFF2-40B4-BE49-F238E27FC236}">
                    <a16:creationId xmlns:a16="http://schemas.microsoft.com/office/drawing/2014/main" id="{C486232C-F1C1-F030-1609-EE885132D79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318" name="FTU - orbicularis oculi">
                <a:extLst>
                  <a:ext uri="{FF2B5EF4-FFF2-40B4-BE49-F238E27FC236}">
                    <a16:creationId xmlns:a16="http://schemas.microsoft.com/office/drawing/2014/main" id="{99B7FD81-E66D-9760-1697-ED6816D47B8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319" name="FTU - occipitofrontalis">
                <a:extLst>
                  <a:ext uri="{FF2B5EF4-FFF2-40B4-BE49-F238E27FC236}">
                    <a16:creationId xmlns:a16="http://schemas.microsoft.com/office/drawing/2014/main" id="{8335725F-EBAF-5F30-82D7-4FDF0045EA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320" name="FTU - nasalis">
                <a:extLst>
                  <a:ext uri="{FF2B5EF4-FFF2-40B4-BE49-F238E27FC236}">
                    <a16:creationId xmlns:a16="http://schemas.microsoft.com/office/drawing/2014/main" id="{70559003-065C-2BCB-5A7A-E0005A62D67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321" name="FTU - zygomaticus major">
                <a:extLst>
                  <a:ext uri="{FF2B5EF4-FFF2-40B4-BE49-F238E27FC236}">
                    <a16:creationId xmlns:a16="http://schemas.microsoft.com/office/drawing/2014/main" id="{E8E52C6E-21E6-4717-7F57-29CA9D11A0F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2" name="FTU - zygomaticus minor">
                <a:extLst>
                  <a:ext uri="{FF2B5EF4-FFF2-40B4-BE49-F238E27FC236}">
                    <a16:creationId xmlns:a16="http://schemas.microsoft.com/office/drawing/2014/main" id="{26DEAB7E-2540-CBD2-8CFC-D1A0361600B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323" name="FTU - orbicularis oris">
                <a:extLst>
                  <a:ext uri="{FF2B5EF4-FFF2-40B4-BE49-F238E27FC236}">
                    <a16:creationId xmlns:a16="http://schemas.microsoft.com/office/drawing/2014/main" id="{D53828BA-43AC-CC17-BC90-4AAD1500A42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324" name="FTU - depressor anguli oris">
                <a:extLst>
                  <a:ext uri="{FF2B5EF4-FFF2-40B4-BE49-F238E27FC236}">
                    <a16:creationId xmlns:a16="http://schemas.microsoft.com/office/drawing/2014/main" id="{D88EE5EF-FD7C-D433-9317-B36D6D4CC4D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5" name="FTU - levator labii">
                <a:extLst>
                  <a:ext uri="{FF2B5EF4-FFF2-40B4-BE49-F238E27FC236}">
                    <a16:creationId xmlns:a16="http://schemas.microsoft.com/office/drawing/2014/main" id="{93DC5741-744C-AA35-BBDB-559521B010D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326" name="FTU - mentalis">
                <a:extLst>
                  <a:ext uri="{FF2B5EF4-FFF2-40B4-BE49-F238E27FC236}">
                    <a16:creationId xmlns:a16="http://schemas.microsoft.com/office/drawing/2014/main" id="{7D62F69F-D75D-9D97-8491-7570AB7011AA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327" name="FTU - temporalis">
                <a:extLst>
                  <a:ext uri="{FF2B5EF4-FFF2-40B4-BE49-F238E27FC236}">
                    <a16:creationId xmlns:a16="http://schemas.microsoft.com/office/drawing/2014/main" id="{AFFECD88-51B4-DDCE-DA63-BAB81018765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723" name="Group 2722">
              <a:extLst>
                <a:ext uri="{FF2B5EF4-FFF2-40B4-BE49-F238E27FC236}">
                  <a16:creationId xmlns:a16="http://schemas.microsoft.com/office/drawing/2014/main" id="{56750A8E-B4EE-0F0E-494E-D857B8F39009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584FC654-7562-FBB1-0C31-7BF993742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778F2FD0-1D7B-4914-75DE-44D85D71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881B8A50-885B-19C2-BAAA-01E6E423A4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29" name="Group 2728">
              <a:extLst>
                <a:ext uri="{FF2B5EF4-FFF2-40B4-BE49-F238E27FC236}">
                  <a16:creationId xmlns:a16="http://schemas.microsoft.com/office/drawing/2014/main" id="{F8AE34C2-E2CC-93EE-3A2D-F0BFC6B17AB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057642EA-602A-FFAE-E82A-635435DBD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422452B5-6561-E31B-9DAA-F375A4B58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D2BFE2EB-5C54-C642-179B-E8E98E03D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0" name="Group 2729">
              <a:extLst>
                <a:ext uri="{FF2B5EF4-FFF2-40B4-BE49-F238E27FC236}">
                  <a16:creationId xmlns:a16="http://schemas.microsoft.com/office/drawing/2014/main" id="{FB70B39E-FAE8-C093-7347-389DED1AC3ED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AFCD2566-E14D-EDFF-33D6-C98FB0CB1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6E8D7BAD-C645-E856-93BD-9A9B61BDE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5869EC4D-2682-D05E-BBFA-A26A8D79B5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1" name="Group 2730">
              <a:extLst>
                <a:ext uri="{FF2B5EF4-FFF2-40B4-BE49-F238E27FC236}">
                  <a16:creationId xmlns:a16="http://schemas.microsoft.com/office/drawing/2014/main" id="{85BD70B9-AEFD-859B-077A-4BA09891EDDD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A30A9CBF-B719-AB64-525C-A298DEB233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AFD2E7F4-41F9-4005-1CA4-E83393C1CE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3D047995-816A-14E6-0CA0-2F825B56E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2" name="Group 2731">
              <a:extLst>
                <a:ext uri="{FF2B5EF4-FFF2-40B4-BE49-F238E27FC236}">
                  <a16:creationId xmlns:a16="http://schemas.microsoft.com/office/drawing/2014/main" id="{7FFA14A7-0441-7005-D346-2D9B3427962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E1EAF143-544F-8816-F3A4-E7F1A62B68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DBDB4637-0741-9657-FA8D-D59C84178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7AF54F51-38B5-7217-3515-FC514B74B6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3" name="Group 2732">
              <a:extLst>
                <a:ext uri="{FF2B5EF4-FFF2-40B4-BE49-F238E27FC236}">
                  <a16:creationId xmlns:a16="http://schemas.microsoft.com/office/drawing/2014/main" id="{F6321CE0-971E-1CF4-72B0-8D7445418E3C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2750" name="Text Box 3036">
                <a:extLst>
                  <a:ext uri="{FF2B5EF4-FFF2-40B4-BE49-F238E27FC236}">
                    <a16:creationId xmlns:a16="http://schemas.microsoft.com/office/drawing/2014/main" id="{F728E3D6-F030-37CE-61D2-3EE6D59DEE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51" name="Text Box 3036">
                <a:extLst>
                  <a:ext uri="{FF2B5EF4-FFF2-40B4-BE49-F238E27FC236}">
                    <a16:creationId xmlns:a16="http://schemas.microsoft.com/office/drawing/2014/main" id="{8209BD1B-C512-6BA0-651D-9928E48BCC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8E9574B4-BFE4-5F9B-CB72-D4B204332F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4" name="Group 2733">
              <a:extLst>
                <a:ext uri="{FF2B5EF4-FFF2-40B4-BE49-F238E27FC236}">
                  <a16:creationId xmlns:a16="http://schemas.microsoft.com/office/drawing/2014/main" id="{913F0FB2-87A9-4964-D091-EB6CF1100571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2747" name="Text Box 3036">
                <a:extLst>
                  <a:ext uri="{FF2B5EF4-FFF2-40B4-BE49-F238E27FC236}">
                    <a16:creationId xmlns:a16="http://schemas.microsoft.com/office/drawing/2014/main" id="{4D26D1D3-3E01-A785-2A1F-DE1A02E256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8" name="Text Box 3036">
                <a:extLst>
                  <a:ext uri="{FF2B5EF4-FFF2-40B4-BE49-F238E27FC236}">
                    <a16:creationId xmlns:a16="http://schemas.microsoft.com/office/drawing/2014/main" id="{CBD93B63-E816-AD53-0C98-B9D8D4886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9" name="Text Box 3036">
                <a:extLst>
                  <a:ext uri="{FF2B5EF4-FFF2-40B4-BE49-F238E27FC236}">
                    <a16:creationId xmlns:a16="http://schemas.microsoft.com/office/drawing/2014/main" id="{6A6FF9FF-4DCD-2548-FAF8-6681334DD0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5" name="Group 2734">
              <a:extLst>
                <a:ext uri="{FF2B5EF4-FFF2-40B4-BE49-F238E27FC236}">
                  <a16:creationId xmlns:a16="http://schemas.microsoft.com/office/drawing/2014/main" id="{330FA549-E2D3-3C35-6C48-1F2F5D674B7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2744" name="Text Box 3036">
                <a:extLst>
                  <a:ext uri="{FF2B5EF4-FFF2-40B4-BE49-F238E27FC236}">
                    <a16:creationId xmlns:a16="http://schemas.microsoft.com/office/drawing/2014/main" id="{D9968F27-98FF-757E-EC62-CE511B901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5" name="Text Box 3036">
                <a:extLst>
                  <a:ext uri="{FF2B5EF4-FFF2-40B4-BE49-F238E27FC236}">
                    <a16:creationId xmlns:a16="http://schemas.microsoft.com/office/drawing/2014/main" id="{D664546C-4EC5-3216-DC20-D0491E57F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6" name="Text Box 3036">
                <a:extLst>
                  <a:ext uri="{FF2B5EF4-FFF2-40B4-BE49-F238E27FC236}">
                    <a16:creationId xmlns:a16="http://schemas.microsoft.com/office/drawing/2014/main" id="{2AEA5EE1-35EC-42CE-391C-98E822963D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6" name="Group 2735">
              <a:extLst>
                <a:ext uri="{FF2B5EF4-FFF2-40B4-BE49-F238E27FC236}">
                  <a16:creationId xmlns:a16="http://schemas.microsoft.com/office/drawing/2014/main" id="{F8F45CE1-C6BF-F864-6915-E5B1D96E2D3C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D08ECAC6-AE42-5884-2A9A-5CD8A2550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917C9481-1558-D199-CF29-94DB6A158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9155ADC5-5109-9F36-5C18-6024ADCFB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7" name="Group 2736">
              <a:extLst>
                <a:ext uri="{FF2B5EF4-FFF2-40B4-BE49-F238E27FC236}">
                  <a16:creationId xmlns:a16="http://schemas.microsoft.com/office/drawing/2014/main" id="{0678619A-0B48-2B51-9DA2-50A37DA61F93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308CE617-2FA9-11DE-2274-69678BC26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4BAD6395-B369-E9C8-BCFB-61D4C43997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0" name="Text Box 3036">
                <a:extLst>
                  <a:ext uri="{FF2B5EF4-FFF2-40B4-BE49-F238E27FC236}">
                    <a16:creationId xmlns:a16="http://schemas.microsoft.com/office/drawing/2014/main" id="{3EF6D197-FA43-FBCD-C299-E98CDD4159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28" name="Group 7327">
            <a:extLst>
              <a:ext uri="{FF2B5EF4-FFF2-40B4-BE49-F238E27FC236}">
                <a16:creationId xmlns:a16="http://schemas.microsoft.com/office/drawing/2014/main" id="{3B090450-63A5-0864-5E3A-60209D17BAD2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329" name="organ group - facial muscles">
              <a:extLst>
                <a:ext uri="{FF2B5EF4-FFF2-40B4-BE49-F238E27FC236}">
                  <a16:creationId xmlns:a16="http://schemas.microsoft.com/office/drawing/2014/main" id="{51D03239-4563-9B56-448E-5020A8257430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362" name="organ - facial muscles">
                <a:extLst>
                  <a:ext uri="{FF2B5EF4-FFF2-40B4-BE49-F238E27FC236}">
                    <a16:creationId xmlns:a16="http://schemas.microsoft.com/office/drawing/2014/main" id="{60DD48BC-9B15-0054-B714-32C8ABED7E3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363" name="FTU - orbicularis oculi">
                <a:extLst>
                  <a:ext uri="{FF2B5EF4-FFF2-40B4-BE49-F238E27FC236}">
                    <a16:creationId xmlns:a16="http://schemas.microsoft.com/office/drawing/2014/main" id="{888F2163-7720-89B1-3B86-71D6AECFCD7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364" name="FTU - occipitofrontalis">
                <a:extLst>
                  <a:ext uri="{FF2B5EF4-FFF2-40B4-BE49-F238E27FC236}">
                    <a16:creationId xmlns:a16="http://schemas.microsoft.com/office/drawing/2014/main" id="{3D4A6B71-23F6-43C3-71B6-D93C7F30019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365" name="FTU - nasalis">
                <a:extLst>
                  <a:ext uri="{FF2B5EF4-FFF2-40B4-BE49-F238E27FC236}">
                    <a16:creationId xmlns:a16="http://schemas.microsoft.com/office/drawing/2014/main" id="{22805850-D6D1-6206-4BB5-DEC362DAAFE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366" name="FTU - zygomaticus major">
                <a:extLst>
                  <a:ext uri="{FF2B5EF4-FFF2-40B4-BE49-F238E27FC236}">
                    <a16:creationId xmlns:a16="http://schemas.microsoft.com/office/drawing/2014/main" id="{2C6A0EB9-6B1D-9F5F-E9A8-5E21281BC40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367" name="FTU - zygomaticus minor">
                <a:extLst>
                  <a:ext uri="{FF2B5EF4-FFF2-40B4-BE49-F238E27FC236}">
                    <a16:creationId xmlns:a16="http://schemas.microsoft.com/office/drawing/2014/main" id="{067C265A-8998-2CDB-E5D2-ECBDF71C675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368" name="FTU - orbicularis oris">
                <a:extLst>
                  <a:ext uri="{FF2B5EF4-FFF2-40B4-BE49-F238E27FC236}">
                    <a16:creationId xmlns:a16="http://schemas.microsoft.com/office/drawing/2014/main" id="{D5BFE750-6C58-1191-0E4E-29B24358C3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369" name="FTU - depressor anguli oris">
                <a:extLst>
                  <a:ext uri="{FF2B5EF4-FFF2-40B4-BE49-F238E27FC236}">
                    <a16:creationId xmlns:a16="http://schemas.microsoft.com/office/drawing/2014/main" id="{E3211BB9-53B6-8C83-9AC3-BBD7D487F9F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370" name="FTU - levator labii">
                <a:extLst>
                  <a:ext uri="{FF2B5EF4-FFF2-40B4-BE49-F238E27FC236}">
                    <a16:creationId xmlns:a16="http://schemas.microsoft.com/office/drawing/2014/main" id="{9F1414F8-698E-E5BF-0C6C-FACDAAFBA25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330" name="Group 7329">
              <a:extLst>
                <a:ext uri="{FF2B5EF4-FFF2-40B4-BE49-F238E27FC236}">
                  <a16:creationId xmlns:a16="http://schemas.microsoft.com/office/drawing/2014/main" id="{1AC64CB5-1BAB-3F3C-BCDD-096FC11C8468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5CC3BA5B-9539-CCD5-8B72-A366460C9A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A1EDAB77-3DCA-DFC5-08F6-1F48466AB6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177971D5-E4B5-2E00-25C8-7550278C77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1" name="Group 7330">
              <a:extLst>
                <a:ext uri="{FF2B5EF4-FFF2-40B4-BE49-F238E27FC236}">
                  <a16:creationId xmlns:a16="http://schemas.microsoft.com/office/drawing/2014/main" id="{5E8783B0-48C8-6229-39AA-7CB390E64930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B1648245-1124-2BED-6A6C-79E58C037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2AB0AEC4-4F91-8A1F-9CC0-7717B1418D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F8FB3816-D711-CEE2-2A7D-1DEFBEEC0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2" name="Group 7331">
              <a:extLst>
                <a:ext uri="{FF2B5EF4-FFF2-40B4-BE49-F238E27FC236}">
                  <a16:creationId xmlns:a16="http://schemas.microsoft.com/office/drawing/2014/main" id="{00EBD5FA-0F71-322E-E70D-2E87187C0439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FB2935D4-8A45-BAC6-1BA6-ADB9AA031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7414F058-A304-6313-25B9-FF8C6E57C5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4CE85833-8443-4925-5E62-D64A60A65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3" name="Group 7332">
              <a:extLst>
                <a:ext uri="{FF2B5EF4-FFF2-40B4-BE49-F238E27FC236}">
                  <a16:creationId xmlns:a16="http://schemas.microsoft.com/office/drawing/2014/main" id="{9EA39065-CB4A-8950-8994-DC747DB20048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350" name="Text Box 3036">
                <a:extLst>
                  <a:ext uri="{FF2B5EF4-FFF2-40B4-BE49-F238E27FC236}">
                    <a16:creationId xmlns:a16="http://schemas.microsoft.com/office/drawing/2014/main" id="{100B1A3D-6FE2-D6E2-C903-29AEEBA7D2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1" name="Text Box 3036">
                <a:extLst>
                  <a:ext uri="{FF2B5EF4-FFF2-40B4-BE49-F238E27FC236}">
                    <a16:creationId xmlns:a16="http://schemas.microsoft.com/office/drawing/2014/main" id="{244EFE54-E2B1-E20B-EEF1-C9F0A80FB2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9579D402-620E-D7D3-DCE7-1A25FCA4E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4" name="Group 7333">
              <a:extLst>
                <a:ext uri="{FF2B5EF4-FFF2-40B4-BE49-F238E27FC236}">
                  <a16:creationId xmlns:a16="http://schemas.microsoft.com/office/drawing/2014/main" id="{CB5E6AB4-CF94-FF8F-DDA0-489946B0DFCC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347" name="Text Box 3036">
                <a:extLst>
                  <a:ext uri="{FF2B5EF4-FFF2-40B4-BE49-F238E27FC236}">
                    <a16:creationId xmlns:a16="http://schemas.microsoft.com/office/drawing/2014/main" id="{2FEB0C6C-2E6C-7193-DE32-90A2EC853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8" name="Text Box 3036">
                <a:extLst>
                  <a:ext uri="{FF2B5EF4-FFF2-40B4-BE49-F238E27FC236}">
                    <a16:creationId xmlns:a16="http://schemas.microsoft.com/office/drawing/2014/main" id="{56D224BD-7BA2-039E-C728-799B67A5F9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9" name="Text Box 3036">
                <a:extLst>
                  <a:ext uri="{FF2B5EF4-FFF2-40B4-BE49-F238E27FC236}">
                    <a16:creationId xmlns:a16="http://schemas.microsoft.com/office/drawing/2014/main" id="{286F1BDB-9A05-6786-0653-52A447959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5" name="Group 7334">
              <a:extLst>
                <a:ext uri="{FF2B5EF4-FFF2-40B4-BE49-F238E27FC236}">
                  <a16:creationId xmlns:a16="http://schemas.microsoft.com/office/drawing/2014/main" id="{BBE70FB4-695F-1856-A3EA-2C6BA9006874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344" name="Text Box 3036">
                <a:extLst>
                  <a:ext uri="{FF2B5EF4-FFF2-40B4-BE49-F238E27FC236}">
                    <a16:creationId xmlns:a16="http://schemas.microsoft.com/office/drawing/2014/main" id="{23F183FF-20D9-5E32-4AB5-62CF77009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5" name="Text Box 3036">
                <a:extLst>
                  <a:ext uri="{FF2B5EF4-FFF2-40B4-BE49-F238E27FC236}">
                    <a16:creationId xmlns:a16="http://schemas.microsoft.com/office/drawing/2014/main" id="{DB857D9D-E2A2-DE30-E376-F9FEBB08E7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6" name="Text Box 3036">
                <a:extLst>
                  <a:ext uri="{FF2B5EF4-FFF2-40B4-BE49-F238E27FC236}">
                    <a16:creationId xmlns:a16="http://schemas.microsoft.com/office/drawing/2014/main" id="{33E4F000-66AB-8F22-DB61-660D54F8C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6" name="Group 7335">
              <a:extLst>
                <a:ext uri="{FF2B5EF4-FFF2-40B4-BE49-F238E27FC236}">
                  <a16:creationId xmlns:a16="http://schemas.microsoft.com/office/drawing/2014/main" id="{F9DF0EF4-7F1A-AC09-0749-A188F2D55EC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341" name="Text Box 3036">
                <a:extLst>
                  <a:ext uri="{FF2B5EF4-FFF2-40B4-BE49-F238E27FC236}">
                    <a16:creationId xmlns:a16="http://schemas.microsoft.com/office/drawing/2014/main" id="{4166DDD2-1B56-DF6E-8787-922930961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2" name="Text Box 3036">
                <a:extLst>
                  <a:ext uri="{FF2B5EF4-FFF2-40B4-BE49-F238E27FC236}">
                    <a16:creationId xmlns:a16="http://schemas.microsoft.com/office/drawing/2014/main" id="{8945FF93-B9AA-15C3-963B-C7EE05F46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3" name="Text Box 3036">
                <a:extLst>
                  <a:ext uri="{FF2B5EF4-FFF2-40B4-BE49-F238E27FC236}">
                    <a16:creationId xmlns:a16="http://schemas.microsoft.com/office/drawing/2014/main" id="{57D73731-5622-88F1-07C7-61CE7A575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7" name="Group 7336">
              <a:extLst>
                <a:ext uri="{FF2B5EF4-FFF2-40B4-BE49-F238E27FC236}">
                  <a16:creationId xmlns:a16="http://schemas.microsoft.com/office/drawing/2014/main" id="{7784E5FD-55ED-4B7C-CAF5-3D9DF737432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338" name="Text Box 3036">
                <a:extLst>
                  <a:ext uri="{FF2B5EF4-FFF2-40B4-BE49-F238E27FC236}">
                    <a16:creationId xmlns:a16="http://schemas.microsoft.com/office/drawing/2014/main" id="{43392B14-9B29-D93F-F713-637ABC7E2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9" name="Text Box 3036">
                <a:extLst>
                  <a:ext uri="{FF2B5EF4-FFF2-40B4-BE49-F238E27FC236}">
                    <a16:creationId xmlns:a16="http://schemas.microsoft.com/office/drawing/2014/main" id="{A620BB3E-D858-1B2E-1245-3AEE9EDFF6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0" name="Text Box 3036">
                <a:extLst>
                  <a:ext uri="{FF2B5EF4-FFF2-40B4-BE49-F238E27FC236}">
                    <a16:creationId xmlns:a16="http://schemas.microsoft.com/office/drawing/2014/main" id="{CE0A9DD9-4F36-1B62-DF70-269982EC9A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71" name="Group 7370">
            <a:extLst>
              <a:ext uri="{FF2B5EF4-FFF2-40B4-BE49-F238E27FC236}">
                <a16:creationId xmlns:a16="http://schemas.microsoft.com/office/drawing/2014/main" id="{0755A637-DB0C-1D66-706B-4EFA365294F1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372" name="organ group - head &amp; neck muscles">
              <a:extLst>
                <a:ext uri="{FF2B5EF4-FFF2-40B4-BE49-F238E27FC236}">
                  <a16:creationId xmlns:a16="http://schemas.microsoft.com/office/drawing/2014/main" id="{02684242-66BA-E5B7-9AD6-FCE972FEB73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393" name="organ - head &amp; neck muscles">
                <a:extLst>
                  <a:ext uri="{FF2B5EF4-FFF2-40B4-BE49-F238E27FC236}">
                    <a16:creationId xmlns:a16="http://schemas.microsoft.com/office/drawing/2014/main" id="{2F567B6F-F92F-BBD2-7CEE-709A2AABFA73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395" name="FTU - mylohyoid">
                <a:extLst>
                  <a:ext uri="{FF2B5EF4-FFF2-40B4-BE49-F238E27FC236}">
                    <a16:creationId xmlns:a16="http://schemas.microsoft.com/office/drawing/2014/main" id="{292E8FD5-051B-73D7-0C32-484D08F0EB8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399" name="FTU - digastric">
                <a:extLst>
                  <a:ext uri="{FF2B5EF4-FFF2-40B4-BE49-F238E27FC236}">
                    <a16:creationId xmlns:a16="http://schemas.microsoft.com/office/drawing/2014/main" id="{8351AA67-8C03-0414-09F9-3F5BB42BB3B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401" name="FTU - geniohyoid">
                <a:extLst>
                  <a:ext uri="{FF2B5EF4-FFF2-40B4-BE49-F238E27FC236}">
                    <a16:creationId xmlns:a16="http://schemas.microsoft.com/office/drawing/2014/main" id="{9E41C181-E68A-4E11-8CD0-8A59AA5963E0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402" name="FTU - longus capitis">
                <a:extLst>
                  <a:ext uri="{FF2B5EF4-FFF2-40B4-BE49-F238E27FC236}">
                    <a16:creationId xmlns:a16="http://schemas.microsoft.com/office/drawing/2014/main" id="{EF9849B7-140D-86E6-D617-4BB5A869259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2" name="FTU - longus colli inferior">
                <a:extLst>
                  <a:ext uri="{FF2B5EF4-FFF2-40B4-BE49-F238E27FC236}">
                    <a16:creationId xmlns:a16="http://schemas.microsoft.com/office/drawing/2014/main" id="{83200346-C5B1-225C-D3B1-059DD9317186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3" name="Group 7372">
              <a:extLst>
                <a:ext uri="{FF2B5EF4-FFF2-40B4-BE49-F238E27FC236}">
                  <a16:creationId xmlns:a16="http://schemas.microsoft.com/office/drawing/2014/main" id="{9265260C-2880-CF70-A270-DD137C91F085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390" name="Text Box 3036">
                <a:extLst>
                  <a:ext uri="{FF2B5EF4-FFF2-40B4-BE49-F238E27FC236}">
                    <a16:creationId xmlns:a16="http://schemas.microsoft.com/office/drawing/2014/main" id="{D139392B-B112-10B9-53AD-9FA5B83966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8EA77CCE-FEEA-123D-DA04-8727EE735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43F5E228-995B-4DD8-98C5-06A56271A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4" name="Group 7373">
              <a:extLst>
                <a:ext uri="{FF2B5EF4-FFF2-40B4-BE49-F238E27FC236}">
                  <a16:creationId xmlns:a16="http://schemas.microsoft.com/office/drawing/2014/main" id="{697B1C56-F21A-9109-A8A5-C3193D3F1437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387" name="Text Box 3036">
                <a:extLst>
                  <a:ext uri="{FF2B5EF4-FFF2-40B4-BE49-F238E27FC236}">
                    <a16:creationId xmlns:a16="http://schemas.microsoft.com/office/drawing/2014/main" id="{D9FB6E96-B011-B1D3-AAF6-9557DD90E7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Text Box 3036">
                <a:extLst>
                  <a:ext uri="{FF2B5EF4-FFF2-40B4-BE49-F238E27FC236}">
                    <a16:creationId xmlns:a16="http://schemas.microsoft.com/office/drawing/2014/main" id="{B086F528-E280-737B-4ECA-7591CB149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9" name="Text Box 3036">
                <a:extLst>
                  <a:ext uri="{FF2B5EF4-FFF2-40B4-BE49-F238E27FC236}">
                    <a16:creationId xmlns:a16="http://schemas.microsoft.com/office/drawing/2014/main" id="{54EE0814-010F-970D-5C52-732BFBFFC6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5" name="Group 7374">
              <a:extLst>
                <a:ext uri="{FF2B5EF4-FFF2-40B4-BE49-F238E27FC236}">
                  <a16:creationId xmlns:a16="http://schemas.microsoft.com/office/drawing/2014/main" id="{5FFA92D2-90E5-A218-5F5E-C32A64C6CF80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384" name="Text Box 3036">
                <a:extLst>
                  <a:ext uri="{FF2B5EF4-FFF2-40B4-BE49-F238E27FC236}">
                    <a16:creationId xmlns:a16="http://schemas.microsoft.com/office/drawing/2014/main" id="{11E0B286-0E49-1C3E-A4F7-9F8AF9A269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5" name="Text Box 3036">
                <a:extLst>
                  <a:ext uri="{FF2B5EF4-FFF2-40B4-BE49-F238E27FC236}">
                    <a16:creationId xmlns:a16="http://schemas.microsoft.com/office/drawing/2014/main" id="{F2314E91-2B95-E845-FCE7-480AE667CD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6" name="Text Box 3036">
                <a:extLst>
                  <a:ext uri="{FF2B5EF4-FFF2-40B4-BE49-F238E27FC236}">
                    <a16:creationId xmlns:a16="http://schemas.microsoft.com/office/drawing/2014/main" id="{DC6B5458-C42E-833E-8E82-B88C51713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6" name="Group 7375">
              <a:extLst>
                <a:ext uri="{FF2B5EF4-FFF2-40B4-BE49-F238E27FC236}">
                  <a16:creationId xmlns:a16="http://schemas.microsoft.com/office/drawing/2014/main" id="{0B6F9C7F-727A-C2BF-E49E-86354A13A6D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381" name="Text Box 3036">
                <a:extLst>
                  <a:ext uri="{FF2B5EF4-FFF2-40B4-BE49-F238E27FC236}">
                    <a16:creationId xmlns:a16="http://schemas.microsoft.com/office/drawing/2014/main" id="{49F5804A-386E-8AB8-2254-7729D69BC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2" name="Text Box 3036">
                <a:extLst>
                  <a:ext uri="{FF2B5EF4-FFF2-40B4-BE49-F238E27FC236}">
                    <a16:creationId xmlns:a16="http://schemas.microsoft.com/office/drawing/2014/main" id="{3463F586-4BEB-0AEA-F17D-5FFD36350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3" name="Text Box 3036">
                <a:extLst>
                  <a:ext uri="{FF2B5EF4-FFF2-40B4-BE49-F238E27FC236}">
                    <a16:creationId xmlns:a16="http://schemas.microsoft.com/office/drawing/2014/main" id="{D9CDF9FC-F4E4-BB60-5773-EE13A077BA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7" name="Group 7376">
              <a:extLst>
                <a:ext uri="{FF2B5EF4-FFF2-40B4-BE49-F238E27FC236}">
                  <a16:creationId xmlns:a16="http://schemas.microsoft.com/office/drawing/2014/main" id="{C7F129ED-613D-10B2-6105-08637920A03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378" name="Text Box 3036">
                <a:extLst>
                  <a:ext uri="{FF2B5EF4-FFF2-40B4-BE49-F238E27FC236}">
                    <a16:creationId xmlns:a16="http://schemas.microsoft.com/office/drawing/2014/main" id="{98325A57-13B3-12A7-26DA-157FF1068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Text Box 3036">
                <a:extLst>
                  <a:ext uri="{FF2B5EF4-FFF2-40B4-BE49-F238E27FC236}">
                    <a16:creationId xmlns:a16="http://schemas.microsoft.com/office/drawing/2014/main" id="{048DA86C-B505-D5CF-ABF3-804AB303BD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A1ADD4DA-94FE-245E-1834-01C5095593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55" name="Group 7454">
            <a:extLst>
              <a:ext uri="{FF2B5EF4-FFF2-40B4-BE49-F238E27FC236}">
                <a16:creationId xmlns:a16="http://schemas.microsoft.com/office/drawing/2014/main" id="{3AEBAE40-0EEF-3805-CAAA-79212B58BB1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463" name="organ group - facial muscles">
              <a:extLst>
                <a:ext uri="{FF2B5EF4-FFF2-40B4-BE49-F238E27FC236}">
                  <a16:creationId xmlns:a16="http://schemas.microsoft.com/office/drawing/2014/main" id="{5A1D4916-A706-413D-13E6-C2EAB8D3EE05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605" name="organ - facial muscles">
                <a:extLst>
                  <a:ext uri="{FF2B5EF4-FFF2-40B4-BE49-F238E27FC236}">
                    <a16:creationId xmlns:a16="http://schemas.microsoft.com/office/drawing/2014/main" id="{B1D88EA4-E87E-8527-0C63-24577C0FB30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606" name="FTU - orbicularis oculi">
                <a:extLst>
                  <a:ext uri="{FF2B5EF4-FFF2-40B4-BE49-F238E27FC236}">
                    <a16:creationId xmlns:a16="http://schemas.microsoft.com/office/drawing/2014/main" id="{61E161FE-2DF2-2C44-0661-78E205E88D9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FTU - occipitofrontalis">
                <a:extLst>
                  <a:ext uri="{FF2B5EF4-FFF2-40B4-BE49-F238E27FC236}">
                    <a16:creationId xmlns:a16="http://schemas.microsoft.com/office/drawing/2014/main" id="{04B01A14-DB34-57D1-015E-0D9CCB6833D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608" name="FTU - nasalis">
                <a:extLst>
                  <a:ext uri="{FF2B5EF4-FFF2-40B4-BE49-F238E27FC236}">
                    <a16:creationId xmlns:a16="http://schemas.microsoft.com/office/drawing/2014/main" id="{57AF215D-B2AE-BDDC-F8F4-664DCBC6B6D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609" name="FTU - zygomaticus major">
                <a:extLst>
                  <a:ext uri="{FF2B5EF4-FFF2-40B4-BE49-F238E27FC236}">
                    <a16:creationId xmlns:a16="http://schemas.microsoft.com/office/drawing/2014/main" id="{4E3C5A82-52D8-941B-891E-D834AD038FB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610" name="FTU - zygomaticus minor">
                <a:extLst>
                  <a:ext uri="{FF2B5EF4-FFF2-40B4-BE49-F238E27FC236}">
                    <a16:creationId xmlns:a16="http://schemas.microsoft.com/office/drawing/2014/main" id="{804AA455-0F90-A5DF-6D39-FC0BE206A6D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611" name="FTU - orbicularis oris">
                <a:extLst>
                  <a:ext uri="{FF2B5EF4-FFF2-40B4-BE49-F238E27FC236}">
                    <a16:creationId xmlns:a16="http://schemas.microsoft.com/office/drawing/2014/main" id="{A998B3EB-3EA1-1C04-C2C2-D0C0E10DB2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86D9F7B0-22D7-39DE-3B8D-42CB3CFFC594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5AE9830E-158A-3FDF-C979-202A79D95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5C7C4C20-FA86-D2CB-0EEE-6D45E6D26E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BBEB07F6-E332-01F7-A0D4-0D968905B8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87CC71CB-20F4-E29A-6B2F-9515B245BC23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DC4BB0CD-D8DC-D00E-609B-D3FC6130A3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C664F2B6-FC63-2B79-291B-22AECA6158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FB1952B5-8A74-556B-2500-15DFC7EB5E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FCA03148-70C4-D68C-C2BC-80E19DBFF896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A89975F2-0533-2B25-6735-DE9F9BECB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A85C61E7-DC33-2970-7774-3AD408697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9A686012-8EF9-A813-5FFE-773CAEBB1D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7126667B-A2CD-DED1-E9D1-8F1A4DF3EEA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89C96B37-633D-34FE-8B90-B136D6C626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CE88DCF0-E5AC-68A6-00F8-953055F4CE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0DBCD459-D5FB-EB18-8478-0EB2AB6E3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86" name="Group 7485">
              <a:extLst>
                <a:ext uri="{FF2B5EF4-FFF2-40B4-BE49-F238E27FC236}">
                  <a16:creationId xmlns:a16="http://schemas.microsoft.com/office/drawing/2014/main" id="{8435CB58-B08F-7EF5-4CA1-C0893797FD12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26BB73DC-AB28-AEE8-4B37-667ED44E79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404E8857-300F-B8CC-CA68-7490CD4F6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C653B58D-F3FA-A795-C8AC-0858D86F13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87" name="Group 7486">
              <a:extLst>
                <a:ext uri="{FF2B5EF4-FFF2-40B4-BE49-F238E27FC236}">
                  <a16:creationId xmlns:a16="http://schemas.microsoft.com/office/drawing/2014/main" id="{79D9D2C5-CB51-6464-BC08-A9C408301994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6D24FB7E-A2F2-5817-2FDC-E3627D384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8" name="Text Box 3036">
                <a:extLst>
                  <a:ext uri="{FF2B5EF4-FFF2-40B4-BE49-F238E27FC236}">
                    <a16:creationId xmlns:a16="http://schemas.microsoft.com/office/drawing/2014/main" id="{A842E22C-DF21-A08C-419F-12E0DFBCE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9" name="Text Box 3036">
                <a:extLst>
                  <a:ext uri="{FF2B5EF4-FFF2-40B4-BE49-F238E27FC236}">
                    <a16:creationId xmlns:a16="http://schemas.microsoft.com/office/drawing/2014/main" id="{A02D9DB5-A370-D239-92A7-AB3B1D064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12" name="Group 7611">
            <a:extLst>
              <a:ext uri="{FF2B5EF4-FFF2-40B4-BE49-F238E27FC236}">
                <a16:creationId xmlns:a16="http://schemas.microsoft.com/office/drawing/2014/main" id="{E34E11C4-84E8-3652-546D-273E725575D6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613" name="organ group - facial muscles">
              <a:extLst>
                <a:ext uri="{FF2B5EF4-FFF2-40B4-BE49-F238E27FC236}">
                  <a16:creationId xmlns:a16="http://schemas.microsoft.com/office/drawing/2014/main" id="{922CD69D-FBAD-F147-DDB0-645CFAC64847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698" name="organ - facial muscles">
                <a:extLst>
                  <a:ext uri="{FF2B5EF4-FFF2-40B4-BE49-F238E27FC236}">
                    <a16:creationId xmlns:a16="http://schemas.microsoft.com/office/drawing/2014/main" id="{D4DC6051-EA99-22F0-67EA-4D0EE7B8A49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699" name="FTU - orbicularis oculi">
                <a:extLst>
                  <a:ext uri="{FF2B5EF4-FFF2-40B4-BE49-F238E27FC236}">
                    <a16:creationId xmlns:a16="http://schemas.microsoft.com/office/drawing/2014/main" id="{31675EBB-A41C-02CC-BBD6-F2E4288D3B0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700" name="FTU - occipitofrontalis">
                <a:extLst>
                  <a:ext uri="{FF2B5EF4-FFF2-40B4-BE49-F238E27FC236}">
                    <a16:creationId xmlns:a16="http://schemas.microsoft.com/office/drawing/2014/main" id="{3E3F9FEA-C12D-BD7B-11A8-838BB7D8242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701" name="FTU - nasalis">
                <a:extLst>
                  <a:ext uri="{FF2B5EF4-FFF2-40B4-BE49-F238E27FC236}">
                    <a16:creationId xmlns:a16="http://schemas.microsoft.com/office/drawing/2014/main" id="{C8B334A3-B006-0439-E58E-281ABC531B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702" name="FTU - zygomaticus major">
                <a:extLst>
                  <a:ext uri="{FF2B5EF4-FFF2-40B4-BE49-F238E27FC236}">
                    <a16:creationId xmlns:a16="http://schemas.microsoft.com/office/drawing/2014/main" id="{DBD1DD7F-E25C-FB72-3F0F-065DB1267A0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703" name="FTU - zygomaticus minor">
                <a:extLst>
                  <a:ext uri="{FF2B5EF4-FFF2-40B4-BE49-F238E27FC236}">
                    <a16:creationId xmlns:a16="http://schemas.microsoft.com/office/drawing/2014/main" id="{866A6672-F096-0917-54BA-3B6381E5047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5E894BF3-E48F-7D11-2674-FB8A50F8EC5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695" name="Text Box 3036">
                <a:extLst>
                  <a:ext uri="{FF2B5EF4-FFF2-40B4-BE49-F238E27FC236}">
                    <a16:creationId xmlns:a16="http://schemas.microsoft.com/office/drawing/2014/main" id="{7AD2A91E-B93A-4FC2-AF1C-24DDFD2CEE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6" name="Text Box 3036">
                <a:extLst>
                  <a:ext uri="{FF2B5EF4-FFF2-40B4-BE49-F238E27FC236}">
                    <a16:creationId xmlns:a16="http://schemas.microsoft.com/office/drawing/2014/main" id="{CAC468EA-2D05-496D-B09F-73A650E51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7" name="Text Box 3036">
                <a:extLst>
                  <a:ext uri="{FF2B5EF4-FFF2-40B4-BE49-F238E27FC236}">
                    <a16:creationId xmlns:a16="http://schemas.microsoft.com/office/drawing/2014/main" id="{92556086-BCCC-C00F-1395-2F8689D80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C585A2D4-A8F1-6163-F0B6-872E636090BB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692" name="Text Box 3036">
                <a:extLst>
                  <a:ext uri="{FF2B5EF4-FFF2-40B4-BE49-F238E27FC236}">
                    <a16:creationId xmlns:a16="http://schemas.microsoft.com/office/drawing/2014/main" id="{CBA16C51-70DB-1D6C-A44B-CCE4AC7862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3" name="Text Box 3036">
                <a:extLst>
                  <a:ext uri="{FF2B5EF4-FFF2-40B4-BE49-F238E27FC236}">
                    <a16:creationId xmlns:a16="http://schemas.microsoft.com/office/drawing/2014/main" id="{676A43ED-1692-89CF-8AEA-DB5B65AF23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4" name="Text Box 3036">
                <a:extLst>
                  <a:ext uri="{FF2B5EF4-FFF2-40B4-BE49-F238E27FC236}">
                    <a16:creationId xmlns:a16="http://schemas.microsoft.com/office/drawing/2014/main" id="{8D6D2721-3F28-B459-3266-03FAFDE0DB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0" name="Group 7679">
              <a:extLst>
                <a:ext uri="{FF2B5EF4-FFF2-40B4-BE49-F238E27FC236}">
                  <a16:creationId xmlns:a16="http://schemas.microsoft.com/office/drawing/2014/main" id="{E1C324C2-D13D-8D8E-EF3A-3B7371B4EA85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DB44E338-09FA-7AB6-DFEB-84C3B43BA4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0" name="Text Box 3036">
                <a:extLst>
                  <a:ext uri="{FF2B5EF4-FFF2-40B4-BE49-F238E27FC236}">
                    <a16:creationId xmlns:a16="http://schemas.microsoft.com/office/drawing/2014/main" id="{FC45ACF3-3718-C2D7-D62E-5D7B276D2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1" name="Text Box 3036">
                <a:extLst>
                  <a:ext uri="{FF2B5EF4-FFF2-40B4-BE49-F238E27FC236}">
                    <a16:creationId xmlns:a16="http://schemas.microsoft.com/office/drawing/2014/main" id="{1C300CDE-F486-FE34-8C24-6A85E5EA1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1" name="Group 7680">
              <a:extLst>
                <a:ext uri="{FF2B5EF4-FFF2-40B4-BE49-F238E27FC236}">
                  <a16:creationId xmlns:a16="http://schemas.microsoft.com/office/drawing/2014/main" id="{97F7F464-25F2-7B0F-E10F-1667753B15AE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5150EFE4-AF74-3D71-D7D2-A087746F97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7E85046C-E87E-0F04-085F-DACFE4E106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D74A3E68-4C81-0964-8F68-BFA68043E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2" name="Group 7681">
              <a:extLst>
                <a:ext uri="{FF2B5EF4-FFF2-40B4-BE49-F238E27FC236}">
                  <a16:creationId xmlns:a16="http://schemas.microsoft.com/office/drawing/2014/main" id="{2E5ACD25-ABF3-B847-20FE-F2D7DAEC2231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8FC24C15-90BB-1F0C-A53B-F413AA676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94764896-CDF8-F352-770C-29F20C0DE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091174DC-0CB8-A362-63C7-B0672BE929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04" name="Group 7703">
            <a:extLst>
              <a:ext uri="{FF2B5EF4-FFF2-40B4-BE49-F238E27FC236}">
                <a16:creationId xmlns:a16="http://schemas.microsoft.com/office/drawing/2014/main" id="{06BAF434-B408-4FF1-BD4A-99603673C7FC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705" name="organ group - facial muscles">
              <a:extLst>
                <a:ext uri="{FF2B5EF4-FFF2-40B4-BE49-F238E27FC236}">
                  <a16:creationId xmlns:a16="http://schemas.microsoft.com/office/drawing/2014/main" id="{73F8117A-3CFD-1E85-E9C5-377D03EA0395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728" name="organ - facial muscles">
                <a:extLst>
                  <a:ext uri="{FF2B5EF4-FFF2-40B4-BE49-F238E27FC236}">
                    <a16:creationId xmlns:a16="http://schemas.microsoft.com/office/drawing/2014/main" id="{F67A9B57-5E0E-191E-0EFC-5FDF136DEBC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729" name="FTU - orbicularis oculi">
                <a:extLst>
                  <a:ext uri="{FF2B5EF4-FFF2-40B4-BE49-F238E27FC236}">
                    <a16:creationId xmlns:a16="http://schemas.microsoft.com/office/drawing/2014/main" id="{24B13BAC-F780-C4D4-8AF8-282C6C96DF1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730" name="FTU - occipitofrontalis">
                <a:extLst>
                  <a:ext uri="{FF2B5EF4-FFF2-40B4-BE49-F238E27FC236}">
                    <a16:creationId xmlns:a16="http://schemas.microsoft.com/office/drawing/2014/main" id="{65A52B20-3826-EB80-1FC2-D27D47DEA0B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731" name="FTU - nasalis">
                <a:extLst>
                  <a:ext uri="{FF2B5EF4-FFF2-40B4-BE49-F238E27FC236}">
                    <a16:creationId xmlns:a16="http://schemas.microsoft.com/office/drawing/2014/main" id="{F8674F2F-627E-EB35-BA9E-15B14492516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732" name="FTU - zygomaticus major">
                <a:extLst>
                  <a:ext uri="{FF2B5EF4-FFF2-40B4-BE49-F238E27FC236}">
                    <a16:creationId xmlns:a16="http://schemas.microsoft.com/office/drawing/2014/main" id="{FAAAF018-1972-958A-E758-C1690616693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706" name="Group 7705">
              <a:extLst>
                <a:ext uri="{FF2B5EF4-FFF2-40B4-BE49-F238E27FC236}">
                  <a16:creationId xmlns:a16="http://schemas.microsoft.com/office/drawing/2014/main" id="{F9FBA98C-65BE-A85A-4E30-631340C171BF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7CA868B8-DD22-42FB-52C0-605FA98BA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3E38922B-F86D-300E-66D9-B22210BCBB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77410D88-E01B-142E-5367-3EC77AC9B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7" name="Group 7706">
              <a:extLst>
                <a:ext uri="{FF2B5EF4-FFF2-40B4-BE49-F238E27FC236}">
                  <a16:creationId xmlns:a16="http://schemas.microsoft.com/office/drawing/2014/main" id="{806F8B41-E92E-3449-CA32-A22EAC805C04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72C18E63-8218-7F70-6029-BF9C7BFF2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C0E333B7-A63F-2914-CAA3-DD14A7BA31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5162B043-BCC5-DD59-D22D-BB9BABE636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8" name="Group 7707">
              <a:extLst>
                <a:ext uri="{FF2B5EF4-FFF2-40B4-BE49-F238E27FC236}">
                  <a16:creationId xmlns:a16="http://schemas.microsoft.com/office/drawing/2014/main" id="{8BB20D38-5922-C0E7-1794-826EDFC41589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7D9CD471-8BAD-446C-D25B-842D1D359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6A5B6542-1F04-B11D-4EF5-D97DA769F1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3C318132-9087-3D82-868E-7DE35C422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9" name="Group 7708">
              <a:extLst>
                <a:ext uri="{FF2B5EF4-FFF2-40B4-BE49-F238E27FC236}">
                  <a16:creationId xmlns:a16="http://schemas.microsoft.com/office/drawing/2014/main" id="{57EB016B-91F9-DE1D-872E-A202CE0BFFCB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716" name="Text Box 3036">
                <a:extLst>
                  <a:ext uri="{FF2B5EF4-FFF2-40B4-BE49-F238E27FC236}">
                    <a16:creationId xmlns:a16="http://schemas.microsoft.com/office/drawing/2014/main" id="{C51C25CC-3DC9-83D6-4D2F-184514670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7" name="Text Box 3036">
                <a:extLst>
                  <a:ext uri="{FF2B5EF4-FFF2-40B4-BE49-F238E27FC236}">
                    <a16:creationId xmlns:a16="http://schemas.microsoft.com/office/drawing/2014/main" id="{4EDDAD01-F013-C437-40C6-634B9AF75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6061A7E8-3613-C23D-4915-F19D4C248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33" name="Group 7732">
            <a:extLst>
              <a:ext uri="{FF2B5EF4-FFF2-40B4-BE49-F238E27FC236}">
                <a16:creationId xmlns:a16="http://schemas.microsoft.com/office/drawing/2014/main" id="{F0645213-DD2F-78C0-B887-275DC9C4FB1D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734" name="organ group - facial muscles">
              <a:extLst>
                <a:ext uri="{FF2B5EF4-FFF2-40B4-BE49-F238E27FC236}">
                  <a16:creationId xmlns:a16="http://schemas.microsoft.com/office/drawing/2014/main" id="{9AF60E3D-83BB-544F-CF4A-C5E67C0F9B47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883" name="organ - facial muscles">
                <a:extLst>
                  <a:ext uri="{FF2B5EF4-FFF2-40B4-BE49-F238E27FC236}">
                    <a16:creationId xmlns:a16="http://schemas.microsoft.com/office/drawing/2014/main" id="{3AD9DDEA-B855-423C-2858-71ED3BB41668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884" name="FTU - orbicularis oculi">
                <a:extLst>
                  <a:ext uri="{FF2B5EF4-FFF2-40B4-BE49-F238E27FC236}">
                    <a16:creationId xmlns:a16="http://schemas.microsoft.com/office/drawing/2014/main" id="{1B9563E1-01BB-CD30-63C5-328FEA2A317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885" name="FTU - occipitofrontalis">
                <a:extLst>
                  <a:ext uri="{FF2B5EF4-FFF2-40B4-BE49-F238E27FC236}">
                    <a16:creationId xmlns:a16="http://schemas.microsoft.com/office/drawing/2014/main" id="{21E9A9D2-C925-7289-5DC0-E148CD560B5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886" name="FTU - nasalis">
                <a:extLst>
                  <a:ext uri="{FF2B5EF4-FFF2-40B4-BE49-F238E27FC236}">
                    <a16:creationId xmlns:a16="http://schemas.microsoft.com/office/drawing/2014/main" id="{99E91823-C421-A8EF-FC76-F1805E29F9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887" name="FTU - zygomaticus major">
                <a:extLst>
                  <a:ext uri="{FF2B5EF4-FFF2-40B4-BE49-F238E27FC236}">
                    <a16:creationId xmlns:a16="http://schemas.microsoft.com/office/drawing/2014/main" id="{8BC57DDF-1ACB-AD81-374E-9973E1896C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FTU - zygomaticus minor">
                <a:extLst>
                  <a:ext uri="{FF2B5EF4-FFF2-40B4-BE49-F238E27FC236}">
                    <a16:creationId xmlns:a16="http://schemas.microsoft.com/office/drawing/2014/main" id="{BF781A07-8BF5-91DE-EC5B-5D60B401670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735" name="Group 7734">
              <a:extLst>
                <a:ext uri="{FF2B5EF4-FFF2-40B4-BE49-F238E27FC236}">
                  <a16:creationId xmlns:a16="http://schemas.microsoft.com/office/drawing/2014/main" id="{002473EA-0914-2C54-E8C7-817E188223AB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880" name="Text Box 3036">
                <a:extLst>
                  <a:ext uri="{FF2B5EF4-FFF2-40B4-BE49-F238E27FC236}">
                    <a16:creationId xmlns:a16="http://schemas.microsoft.com/office/drawing/2014/main" id="{2666090D-16C2-6B55-47DF-7AE51062D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1" name="Text Box 3036">
                <a:extLst>
                  <a:ext uri="{FF2B5EF4-FFF2-40B4-BE49-F238E27FC236}">
                    <a16:creationId xmlns:a16="http://schemas.microsoft.com/office/drawing/2014/main" id="{37F056BD-3767-F1D1-B256-D5D562C82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2" name="Text Box 3036">
                <a:extLst>
                  <a:ext uri="{FF2B5EF4-FFF2-40B4-BE49-F238E27FC236}">
                    <a16:creationId xmlns:a16="http://schemas.microsoft.com/office/drawing/2014/main" id="{1BC08AE8-12EF-2C88-580D-CE43BCC4C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6" name="Group 7735">
              <a:extLst>
                <a:ext uri="{FF2B5EF4-FFF2-40B4-BE49-F238E27FC236}">
                  <a16:creationId xmlns:a16="http://schemas.microsoft.com/office/drawing/2014/main" id="{3E4288F6-0928-F3FF-5CCE-48D1D86CE86A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EC4D5EE4-D716-4401-BF32-3C00A045EB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CA3F9218-4623-296A-22C1-110E4DB940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24D5549D-B5C2-5BB3-1A6E-BC47B4223D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7" name="Group 7736">
              <a:extLst>
                <a:ext uri="{FF2B5EF4-FFF2-40B4-BE49-F238E27FC236}">
                  <a16:creationId xmlns:a16="http://schemas.microsoft.com/office/drawing/2014/main" id="{A81D3E0A-0C9C-4CE2-502D-0BF0CEB9EDB0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15FA6F23-CEF9-0DEF-E1E0-8200CF7804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9295031C-E64E-76DE-3122-795CB05E7F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12685244-F38B-B2E3-FFC9-7BC7D8CF6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8" name="Group 7737">
              <a:extLst>
                <a:ext uri="{FF2B5EF4-FFF2-40B4-BE49-F238E27FC236}">
                  <a16:creationId xmlns:a16="http://schemas.microsoft.com/office/drawing/2014/main" id="{ED7FA9C3-2C3B-6BA6-6086-31BE115B926A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941E03D5-AC01-C755-E8D2-250AF66BC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907FBC61-C5D8-79E5-05FA-5213058DE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719A2C57-167E-2869-8DE6-6572E6F80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9" name="Group 7738">
              <a:extLst>
                <a:ext uri="{FF2B5EF4-FFF2-40B4-BE49-F238E27FC236}">
                  <a16:creationId xmlns:a16="http://schemas.microsoft.com/office/drawing/2014/main" id="{2C18BD72-01FD-149A-53AA-CD414FED09A4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740" name="Text Box 3036">
                <a:extLst>
                  <a:ext uri="{FF2B5EF4-FFF2-40B4-BE49-F238E27FC236}">
                    <a16:creationId xmlns:a16="http://schemas.microsoft.com/office/drawing/2014/main" id="{6B605064-B852-4303-7B97-D3C682DF0C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1" name="Text Box 3036">
                <a:extLst>
                  <a:ext uri="{FF2B5EF4-FFF2-40B4-BE49-F238E27FC236}">
                    <a16:creationId xmlns:a16="http://schemas.microsoft.com/office/drawing/2014/main" id="{CD83156C-80E1-C503-4D7D-6FBE8C603A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2" name="Text Box 3036">
                <a:extLst>
                  <a:ext uri="{FF2B5EF4-FFF2-40B4-BE49-F238E27FC236}">
                    <a16:creationId xmlns:a16="http://schemas.microsoft.com/office/drawing/2014/main" id="{743038BE-D5D8-F2FD-3499-964CFB8DBF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90" name="Group 7889">
            <a:extLst>
              <a:ext uri="{FF2B5EF4-FFF2-40B4-BE49-F238E27FC236}">
                <a16:creationId xmlns:a16="http://schemas.microsoft.com/office/drawing/2014/main" id="{9220C013-44F9-5205-12B8-B295D1E984F2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891" name="organ group - facial muscles">
              <a:extLst>
                <a:ext uri="{FF2B5EF4-FFF2-40B4-BE49-F238E27FC236}">
                  <a16:creationId xmlns:a16="http://schemas.microsoft.com/office/drawing/2014/main" id="{44975CC6-E28D-F439-3F81-F952CEE24E4C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912" name="organ - facial muscles">
                <a:extLst>
                  <a:ext uri="{FF2B5EF4-FFF2-40B4-BE49-F238E27FC236}">
                    <a16:creationId xmlns:a16="http://schemas.microsoft.com/office/drawing/2014/main" id="{2A6904B5-8132-59DA-CE20-2C7D74A4972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913" name="FTU - orbicularis oculi">
                <a:extLst>
                  <a:ext uri="{FF2B5EF4-FFF2-40B4-BE49-F238E27FC236}">
                    <a16:creationId xmlns:a16="http://schemas.microsoft.com/office/drawing/2014/main" id="{13D8401F-72C0-009E-F1E5-EC06B7728EE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914" name="FTU - occipitofrontalis">
                <a:extLst>
                  <a:ext uri="{FF2B5EF4-FFF2-40B4-BE49-F238E27FC236}">
                    <a16:creationId xmlns:a16="http://schemas.microsoft.com/office/drawing/2014/main" id="{18E53EA2-EF50-B59F-2005-85B28D6207C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5" name="FTU - nasalis">
                <a:extLst>
                  <a:ext uri="{FF2B5EF4-FFF2-40B4-BE49-F238E27FC236}">
                    <a16:creationId xmlns:a16="http://schemas.microsoft.com/office/drawing/2014/main" id="{E45BDE47-B578-E929-03B7-81239357A4C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916" name="FTU - zygomaticus major">
                <a:extLst>
                  <a:ext uri="{FF2B5EF4-FFF2-40B4-BE49-F238E27FC236}">
                    <a16:creationId xmlns:a16="http://schemas.microsoft.com/office/drawing/2014/main" id="{12AB9A93-564E-E8D2-FE08-53D6C7EBEB9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917" name="FTU - zygomaticus minor">
                <a:extLst>
                  <a:ext uri="{FF2B5EF4-FFF2-40B4-BE49-F238E27FC236}">
                    <a16:creationId xmlns:a16="http://schemas.microsoft.com/office/drawing/2014/main" id="{D1A94F2D-3F57-4FA6-5DF4-B01641D6B00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892" name="Group 7891">
              <a:extLst>
                <a:ext uri="{FF2B5EF4-FFF2-40B4-BE49-F238E27FC236}">
                  <a16:creationId xmlns:a16="http://schemas.microsoft.com/office/drawing/2014/main" id="{D1B5C171-EDD9-FEBC-BDF3-EE55F6319E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909" name="Text Box 3036">
                <a:extLst>
                  <a:ext uri="{FF2B5EF4-FFF2-40B4-BE49-F238E27FC236}">
                    <a16:creationId xmlns:a16="http://schemas.microsoft.com/office/drawing/2014/main" id="{3A5C210E-C0D9-8F60-BFF4-6F0F055911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0" name="Text Box 3036">
                <a:extLst>
                  <a:ext uri="{FF2B5EF4-FFF2-40B4-BE49-F238E27FC236}">
                    <a16:creationId xmlns:a16="http://schemas.microsoft.com/office/drawing/2014/main" id="{6D3EF60D-CBD4-E342-8EF9-FA1B374784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1" name="Text Box 3036">
                <a:extLst>
                  <a:ext uri="{FF2B5EF4-FFF2-40B4-BE49-F238E27FC236}">
                    <a16:creationId xmlns:a16="http://schemas.microsoft.com/office/drawing/2014/main" id="{30A3E307-753F-6B33-6254-931187885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3" name="Group 7892">
              <a:extLst>
                <a:ext uri="{FF2B5EF4-FFF2-40B4-BE49-F238E27FC236}">
                  <a16:creationId xmlns:a16="http://schemas.microsoft.com/office/drawing/2014/main" id="{DAB80CAA-915B-A03D-3A01-F56A630FF360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906" name="Text Box 3036">
                <a:extLst>
                  <a:ext uri="{FF2B5EF4-FFF2-40B4-BE49-F238E27FC236}">
                    <a16:creationId xmlns:a16="http://schemas.microsoft.com/office/drawing/2014/main" id="{FCAE82C4-C0D3-D6D4-63F2-2E80147BB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7" name="Text Box 3036">
                <a:extLst>
                  <a:ext uri="{FF2B5EF4-FFF2-40B4-BE49-F238E27FC236}">
                    <a16:creationId xmlns:a16="http://schemas.microsoft.com/office/drawing/2014/main" id="{92A13EB1-A36C-0EF7-FAE6-2A10CB99F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8" name="Text Box 3036">
                <a:extLst>
                  <a:ext uri="{FF2B5EF4-FFF2-40B4-BE49-F238E27FC236}">
                    <a16:creationId xmlns:a16="http://schemas.microsoft.com/office/drawing/2014/main" id="{5C7E8D0B-E103-4AAA-7F16-98D68B8A3B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4" name="Group 7893">
              <a:extLst>
                <a:ext uri="{FF2B5EF4-FFF2-40B4-BE49-F238E27FC236}">
                  <a16:creationId xmlns:a16="http://schemas.microsoft.com/office/drawing/2014/main" id="{55EFEFF9-E404-B23C-FBB3-0DA97B6DA3D6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903" name="Text Box 3036">
                <a:extLst>
                  <a:ext uri="{FF2B5EF4-FFF2-40B4-BE49-F238E27FC236}">
                    <a16:creationId xmlns:a16="http://schemas.microsoft.com/office/drawing/2014/main" id="{0214F15E-69AD-C0EC-2D6D-91BF2888B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4" name="Text Box 3036">
                <a:extLst>
                  <a:ext uri="{FF2B5EF4-FFF2-40B4-BE49-F238E27FC236}">
                    <a16:creationId xmlns:a16="http://schemas.microsoft.com/office/drawing/2014/main" id="{2376F6EE-5EC0-AF1D-7DB5-0C8380AD0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5" name="Text Box 3036">
                <a:extLst>
                  <a:ext uri="{FF2B5EF4-FFF2-40B4-BE49-F238E27FC236}">
                    <a16:creationId xmlns:a16="http://schemas.microsoft.com/office/drawing/2014/main" id="{5CA23208-468A-2A04-0C5D-D017977D1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5" name="Group 7894">
              <a:extLst>
                <a:ext uri="{FF2B5EF4-FFF2-40B4-BE49-F238E27FC236}">
                  <a16:creationId xmlns:a16="http://schemas.microsoft.com/office/drawing/2014/main" id="{45A69664-4DBF-2707-760F-558A599DCFC6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900" name="Text Box 3036">
                <a:extLst>
                  <a:ext uri="{FF2B5EF4-FFF2-40B4-BE49-F238E27FC236}">
                    <a16:creationId xmlns:a16="http://schemas.microsoft.com/office/drawing/2014/main" id="{EDE10373-07BC-D874-18CC-5C26B77F4B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1" name="Text Box 3036">
                <a:extLst>
                  <a:ext uri="{FF2B5EF4-FFF2-40B4-BE49-F238E27FC236}">
                    <a16:creationId xmlns:a16="http://schemas.microsoft.com/office/drawing/2014/main" id="{E60395FE-3DC1-D4C3-293E-169BC24AD9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2" name="Text Box 3036">
                <a:extLst>
                  <a:ext uri="{FF2B5EF4-FFF2-40B4-BE49-F238E27FC236}">
                    <a16:creationId xmlns:a16="http://schemas.microsoft.com/office/drawing/2014/main" id="{29F6DD8F-66AD-AEE9-5D00-2088BA8E58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03132C9A-E6AD-D4BD-1806-A130E7D6A7BA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897" name="Text Box 3036">
                <a:extLst>
                  <a:ext uri="{FF2B5EF4-FFF2-40B4-BE49-F238E27FC236}">
                    <a16:creationId xmlns:a16="http://schemas.microsoft.com/office/drawing/2014/main" id="{FBE6FAE9-40C0-90CA-2897-F83DF3247D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8" name="Text Box 3036">
                <a:extLst>
                  <a:ext uri="{FF2B5EF4-FFF2-40B4-BE49-F238E27FC236}">
                    <a16:creationId xmlns:a16="http://schemas.microsoft.com/office/drawing/2014/main" id="{36B8FF19-442E-9D06-5689-CA75411987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9" name="Text Box 3036">
                <a:extLst>
                  <a:ext uri="{FF2B5EF4-FFF2-40B4-BE49-F238E27FC236}">
                    <a16:creationId xmlns:a16="http://schemas.microsoft.com/office/drawing/2014/main" id="{F8792EBF-AB89-9578-3086-80408B079E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18" name="Group 7917">
            <a:extLst>
              <a:ext uri="{FF2B5EF4-FFF2-40B4-BE49-F238E27FC236}">
                <a16:creationId xmlns:a16="http://schemas.microsoft.com/office/drawing/2014/main" id="{769042E1-F282-7D7F-BA1A-1B6E702E5FA0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919" name="organ group - facial muscles">
              <a:extLst>
                <a:ext uri="{FF2B5EF4-FFF2-40B4-BE49-F238E27FC236}">
                  <a16:creationId xmlns:a16="http://schemas.microsoft.com/office/drawing/2014/main" id="{224AEF08-1F65-CBFB-44E7-526E3F32503C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944" name="organ - facial muscles">
                <a:extLst>
                  <a:ext uri="{FF2B5EF4-FFF2-40B4-BE49-F238E27FC236}">
                    <a16:creationId xmlns:a16="http://schemas.microsoft.com/office/drawing/2014/main" id="{9AA07B0F-0217-A034-EC1A-ED994AF34B2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945" name="FTU - orbicularis oculi">
                <a:extLst>
                  <a:ext uri="{FF2B5EF4-FFF2-40B4-BE49-F238E27FC236}">
                    <a16:creationId xmlns:a16="http://schemas.microsoft.com/office/drawing/2014/main" id="{3BD5935A-FB9A-7592-E2D0-C0D12AF6F11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946" name="FTU - occipitofrontalis">
                <a:extLst>
                  <a:ext uri="{FF2B5EF4-FFF2-40B4-BE49-F238E27FC236}">
                    <a16:creationId xmlns:a16="http://schemas.microsoft.com/office/drawing/2014/main" id="{03CEBEE8-BCE7-3C5A-CAD9-74B6D23C0AE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947" name="FTU - nasalis">
                <a:extLst>
                  <a:ext uri="{FF2B5EF4-FFF2-40B4-BE49-F238E27FC236}">
                    <a16:creationId xmlns:a16="http://schemas.microsoft.com/office/drawing/2014/main" id="{9F62678C-F8B5-919F-7608-70813CD36BB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948" name="FTU - zygomaticus major">
                <a:extLst>
                  <a:ext uri="{FF2B5EF4-FFF2-40B4-BE49-F238E27FC236}">
                    <a16:creationId xmlns:a16="http://schemas.microsoft.com/office/drawing/2014/main" id="{200CB598-31F6-D32B-0623-004C0AD287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949" name="FTU - zygomaticus minor">
                <a:extLst>
                  <a:ext uri="{FF2B5EF4-FFF2-40B4-BE49-F238E27FC236}">
                    <a16:creationId xmlns:a16="http://schemas.microsoft.com/office/drawing/2014/main" id="{79ABBFEA-7065-24FB-1273-0B4CE8CB8EE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950" name="FTU - orbicularis oris">
                <a:extLst>
                  <a:ext uri="{FF2B5EF4-FFF2-40B4-BE49-F238E27FC236}">
                    <a16:creationId xmlns:a16="http://schemas.microsoft.com/office/drawing/2014/main" id="{D5A4E3D2-3116-2D09-32AB-10CB43F3C7A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A04715A8-036F-2FB8-9A1D-88E6F2809D53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E424C5B8-9326-1201-0281-81D441646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6E0F9717-A2F3-C7F6-78A5-A45C16030A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9E2C2B7B-F224-4AB3-5310-A008842AC1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D009F42C-CA1A-317F-A00E-85A5B41EB89C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FC498EFF-FC21-2D2D-518E-6F45D1EF9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43E86E6A-BCCE-7ED0-7CCF-7F011EFB30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97BD18A1-3BCA-7902-BCDF-83906503E5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4E9C13DD-ADEC-8AF8-86AA-98FFA330A435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BE575C13-85FB-94C6-F80D-984AD06BB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B318F902-7E07-E028-F033-903FAF918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1F915AF8-ECED-9DE3-E278-F8623DA28D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13B27726-BC81-30A8-71EF-180E8BC46E0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B3AABC5D-2290-28A1-CD65-9A31D4E817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C4C89425-5927-5A1D-44EE-47C7D8F14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92AF2E80-7262-61FC-7F66-672D3D33A3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4" name="Group 7923">
              <a:extLst>
                <a:ext uri="{FF2B5EF4-FFF2-40B4-BE49-F238E27FC236}">
                  <a16:creationId xmlns:a16="http://schemas.microsoft.com/office/drawing/2014/main" id="{B34ED5C7-8462-C851-27ED-2B67294AD5E6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929" name="Text Box 3036">
                <a:extLst>
                  <a:ext uri="{FF2B5EF4-FFF2-40B4-BE49-F238E27FC236}">
                    <a16:creationId xmlns:a16="http://schemas.microsoft.com/office/drawing/2014/main" id="{5FD81E0C-BB29-1032-3C13-295AC60A9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A7F4FF5C-FE66-4F73-5A26-0F244CFDB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00B89E06-C39A-5265-2025-FED674227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5" name="Group 7924">
              <a:extLst>
                <a:ext uri="{FF2B5EF4-FFF2-40B4-BE49-F238E27FC236}">
                  <a16:creationId xmlns:a16="http://schemas.microsoft.com/office/drawing/2014/main" id="{F4955CB1-2868-3410-FA5B-3E504B644BA9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926" name="Text Box 3036">
                <a:extLst>
                  <a:ext uri="{FF2B5EF4-FFF2-40B4-BE49-F238E27FC236}">
                    <a16:creationId xmlns:a16="http://schemas.microsoft.com/office/drawing/2014/main" id="{356C14D5-2790-AA40-7652-9225DE3702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7" name="Text Box 3036">
                <a:extLst>
                  <a:ext uri="{FF2B5EF4-FFF2-40B4-BE49-F238E27FC236}">
                    <a16:creationId xmlns:a16="http://schemas.microsoft.com/office/drawing/2014/main" id="{D1FE5FE6-A7EB-ACC9-1E9F-8B357933B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8" name="Text Box 3036">
                <a:extLst>
                  <a:ext uri="{FF2B5EF4-FFF2-40B4-BE49-F238E27FC236}">
                    <a16:creationId xmlns:a16="http://schemas.microsoft.com/office/drawing/2014/main" id="{E34E7701-3F29-0D68-1A65-2C1A91A99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51" name="Group 7950">
            <a:extLst>
              <a:ext uri="{FF2B5EF4-FFF2-40B4-BE49-F238E27FC236}">
                <a16:creationId xmlns:a16="http://schemas.microsoft.com/office/drawing/2014/main" id="{5DE0DF62-A90F-6529-AF8C-4863666EB3FC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952" name="Group 7951">
              <a:extLst>
                <a:ext uri="{FF2B5EF4-FFF2-40B4-BE49-F238E27FC236}">
                  <a16:creationId xmlns:a16="http://schemas.microsoft.com/office/drawing/2014/main" id="{4402F21B-EAA2-B4DE-337A-9CD7A0BA8A10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8004" name="organ group - facial muscles">
                <a:extLst>
                  <a:ext uri="{FF2B5EF4-FFF2-40B4-BE49-F238E27FC236}">
                    <a16:creationId xmlns:a16="http://schemas.microsoft.com/office/drawing/2014/main" id="{9565E955-5D59-990B-2D61-0491F146A2F8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8008" name="organ - facial muscles">
                  <a:extLst>
                    <a:ext uri="{FF2B5EF4-FFF2-40B4-BE49-F238E27FC236}">
                      <a16:creationId xmlns:a16="http://schemas.microsoft.com/office/drawing/2014/main" id="{56F233B3-DDEF-DF9F-7FC4-6246CB676B13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8009" name="FTU - orbicularis oculi">
                  <a:extLst>
                    <a:ext uri="{FF2B5EF4-FFF2-40B4-BE49-F238E27FC236}">
                      <a16:creationId xmlns:a16="http://schemas.microsoft.com/office/drawing/2014/main" id="{4E689384-A781-2155-9A15-2F30B3E8F269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8010" name="FTU - occipitofrontalis">
                  <a:extLst>
                    <a:ext uri="{FF2B5EF4-FFF2-40B4-BE49-F238E27FC236}">
                      <a16:creationId xmlns:a16="http://schemas.microsoft.com/office/drawing/2014/main" id="{79DDB21F-FFC2-E475-54E7-BC6A2A4FDD6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8011" name="FTU - nasalis">
                  <a:extLst>
                    <a:ext uri="{FF2B5EF4-FFF2-40B4-BE49-F238E27FC236}">
                      <a16:creationId xmlns:a16="http://schemas.microsoft.com/office/drawing/2014/main" id="{5A39FDA9-B777-0C7D-2DE8-ED9AAB1C3E9E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8012" name="FTU - zygomaticus major">
                  <a:extLst>
                    <a:ext uri="{FF2B5EF4-FFF2-40B4-BE49-F238E27FC236}">
                      <a16:creationId xmlns:a16="http://schemas.microsoft.com/office/drawing/2014/main" id="{04BC0D5A-E9E2-0E93-83C4-863E23505CF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8013" name="FTU - zygomaticus minor">
                  <a:extLst>
                    <a:ext uri="{FF2B5EF4-FFF2-40B4-BE49-F238E27FC236}">
                      <a16:creationId xmlns:a16="http://schemas.microsoft.com/office/drawing/2014/main" id="{3B06F740-88E2-5FE7-36DA-0902FCDA117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8014" name="FTU - orbicularis oris">
                  <a:extLst>
                    <a:ext uri="{FF2B5EF4-FFF2-40B4-BE49-F238E27FC236}">
                      <a16:creationId xmlns:a16="http://schemas.microsoft.com/office/drawing/2014/main" id="{7FC20010-A02D-5817-E807-233119F05F4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8015" name="FTU - depressor anguli oris">
                  <a:extLst>
                    <a:ext uri="{FF2B5EF4-FFF2-40B4-BE49-F238E27FC236}">
                      <a16:creationId xmlns:a16="http://schemas.microsoft.com/office/drawing/2014/main" id="{0A65A0F1-9DED-F534-FC20-E7C946021C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16" name="FTU - levator labii">
                  <a:extLst>
                    <a:ext uri="{FF2B5EF4-FFF2-40B4-BE49-F238E27FC236}">
                      <a16:creationId xmlns:a16="http://schemas.microsoft.com/office/drawing/2014/main" id="{0C4E7772-A5D6-CA22-378E-F787E0C1A90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8017" name="FTU - mentalis">
                  <a:extLst>
                    <a:ext uri="{FF2B5EF4-FFF2-40B4-BE49-F238E27FC236}">
                      <a16:creationId xmlns:a16="http://schemas.microsoft.com/office/drawing/2014/main" id="{EFA96647-C33B-5E21-1A66-8AB2AE0DE23C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FTU - temporalis">
                  <a:extLst>
                    <a:ext uri="{FF2B5EF4-FFF2-40B4-BE49-F238E27FC236}">
                      <a16:creationId xmlns:a16="http://schemas.microsoft.com/office/drawing/2014/main" id="{50F0C45B-3ECD-F3E4-8706-1C832847039A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05" name="organ group - facial muscles">
                <a:extLst>
                  <a:ext uri="{FF2B5EF4-FFF2-40B4-BE49-F238E27FC236}">
                    <a16:creationId xmlns:a16="http://schemas.microsoft.com/office/drawing/2014/main" id="{8B7CCBC2-4187-F410-D82F-473569592B7E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8006" name="FTU - orbicularis oculi">
                  <a:extLst>
                    <a:ext uri="{FF2B5EF4-FFF2-40B4-BE49-F238E27FC236}">
                      <a16:creationId xmlns:a16="http://schemas.microsoft.com/office/drawing/2014/main" id="{405A3300-244E-5CE5-8C80-915D1E6849A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8007" name="FTU - nasalis">
                  <a:extLst>
                    <a:ext uri="{FF2B5EF4-FFF2-40B4-BE49-F238E27FC236}">
                      <a16:creationId xmlns:a16="http://schemas.microsoft.com/office/drawing/2014/main" id="{90AE95CF-49DE-06A2-22EA-1C12BD5359E3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954" name="Group 7953">
              <a:extLst>
                <a:ext uri="{FF2B5EF4-FFF2-40B4-BE49-F238E27FC236}">
                  <a16:creationId xmlns:a16="http://schemas.microsoft.com/office/drawing/2014/main" id="{2F5F71C7-EB7B-8323-5F8B-2D7F69E7A79B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DD11FCFE-2514-906C-5B18-A0DBEDB7A3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26263581-F44E-A725-7BCE-2AEAED5403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12F5A63A-C555-C085-D38A-315CE925CA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6" name="Group 7955">
              <a:extLst>
                <a:ext uri="{FF2B5EF4-FFF2-40B4-BE49-F238E27FC236}">
                  <a16:creationId xmlns:a16="http://schemas.microsoft.com/office/drawing/2014/main" id="{4CA184B6-4BFA-D7C5-72AD-BA5BB4BA9C72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496E962E-59CC-7C29-1E31-91D5F5C63E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D1B71A51-9D8C-EB1A-09F5-3A02E46F0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B42F1B9C-4887-523D-52CA-2F118D9094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7" name="Group 7956">
              <a:extLst>
                <a:ext uri="{FF2B5EF4-FFF2-40B4-BE49-F238E27FC236}">
                  <a16:creationId xmlns:a16="http://schemas.microsoft.com/office/drawing/2014/main" id="{5DF24DF7-FAFE-FDB8-8544-3BC62772A156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3F2A58B9-BECC-7FBF-7F31-CE6B42571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0A14781A-6A2C-2342-5960-367DA09803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9CCA8C3B-6144-D5BD-D587-8F10B295D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9" name="Group 7958">
              <a:extLst>
                <a:ext uri="{FF2B5EF4-FFF2-40B4-BE49-F238E27FC236}">
                  <a16:creationId xmlns:a16="http://schemas.microsoft.com/office/drawing/2014/main" id="{9CBD6EE0-9ECC-3565-6A24-F1B0C2C228F5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39AD71D7-B893-34E3-92B7-4456B2D1D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B60906A7-7BA0-67CB-60EE-E9683BE4EC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7445C0FE-0C72-2DC1-860A-0416188AA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0" name="Group 7959">
              <a:extLst>
                <a:ext uri="{FF2B5EF4-FFF2-40B4-BE49-F238E27FC236}">
                  <a16:creationId xmlns:a16="http://schemas.microsoft.com/office/drawing/2014/main" id="{369CAC33-0CBB-5310-C0E4-6711A17FA45B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B7D6FC79-E8EC-2319-DAB1-9E9A8E5FD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6131F0D-75CA-1028-32C9-FF0299EFE5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C7338786-41EE-889B-4DCB-5E51669E7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1" name="Group 7960">
              <a:extLst>
                <a:ext uri="{FF2B5EF4-FFF2-40B4-BE49-F238E27FC236}">
                  <a16:creationId xmlns:a16="http://schemas.microsoft.com/office/drawing/2014/main" id="{DAE170EB-F1AF-9EE7-0465-E2978A29F274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0788BBB0-BB59-8810-1070-F16D10D085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C18173B7-FD1F-54DC-C008-0B366F2CC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52D2EEBD-EDE6-CDEF-BA75-15386328F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2" name="Group 7961">
              <a:extLst>
                <a:ext uri="{FF2B5EF4-FFF2-40B4-BE49-F238E27FC236}">
                  <a16:creationId xmlns:a16="http://schemas.microsoft.com/office/drawing/2014/main" id="{F3C6D6C0-2F85-40B8-D293-C6F456B40811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EF1E074A-788E-68CE-0555-8B7A2FE2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A95D9911-33BB-90F9-01D1-E6E359303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F3B9B16D-53DB-3B3D-CB64-DC39AE3C52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3" name="Group 7962">
              <a:extLst>
                <a:ext uri="{FF2B5EF4-FFF2-40B4-BE49-F238E27FC236}">
                  <a16:creationId xmlns:a16="http://schemas.microsoft.com/office/drawing/2014/main" id="{ADE68968-65AA-D12F-5405-93A2F74689D9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F863A7AB-C625-5646-FA5F-855CE34C3A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5A57E351-DCB5-12CE-1219-F444E02F9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7C4904B7-2257-8E92-5346-EB6935A9B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4" name="Group 7963">
              <a:extLst>
                <a:ext uri="{FF2B5EF4-FFF2-40B4-BE49-F238E27FC236}">
                  <a16:creationId xmlns:a16="http://schemas.microsoft.com/office/drawing/2014/main" id="{AD06D65C-CC18-C623-6D8F-F8DD6FC4E97A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EA559F8A-652D-B4CE-F54F-D02EF4EEF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6BE5E4F5-72F7-D55B-397C-15FC5331A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6A343F15-3476-3B50-D071-DD95FDD73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5" name="Group 7964">
              <a:extLst>
                <a:ext uri="{FF2B5EF4-FFF2-40B4-BE49-F238E27FC236}">
                  <a16:creationId xmlns:a16="http://schemas.microsoft.com/office/drawing/2014/main" id="{05B41512-20C9-2DCF-1F05-FAD5EF0B804F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12A2C3E4-8B7F-C599-3D62-DB0795F08F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97AC9F3C-B83C-6066-7500-C20B5D41AE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C51FF103-3737-B027-4D09-11E36699B6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6" name="Group 7965">
              <a:extLst>
                <a:ext uri="{FF2B5EF4-FFF2-40B4-BE49-F238E27FC236}">
                  <a16:creationId xmlns:a16="http://schemas.microsoft.com/office/drawing/2014/main" id="{EDD8772F-36BB-6BB9-93B5-1C365E473C3C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EE4A646B-365E-D306-264F-F2F66BD9FD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79B8EAD8-8857-2A12-B4C5-A7FA6676D6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20AA460D-F32A-5619-9D91-E77E0D5F42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7" name="Group 7966">
              <a:extLst>
                <a:ext uri="{FF2B5EF4-FFF2-40B4-BE49-F238E27FC236}">
                  <a16:creationId xmlns:a16="http://schemas.microsoft.com/office/drawing/2014/main" id="{50AE7E89-1700-1EE1-CB92-E74C1F616FB8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F4162352-02FB-C5BD-FF9B-4B60D5578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6C951DBF-64A2-FA21-4885-B02FEB3EC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29873E57-4E99-2AA0-FBBB-4B6A495C6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19" name="Group 8018">
            <a:extLst>
              <a:ext uri="{FF2B5EF4-FFF2-40B4-BE49-F238E27FC236}">
                <a16:creationId xmlns:a16="http://schemas.microsoft.com/office/drawing/2014/main" id="{8CD7DA04-B923-5234-D725-250884A772CD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8020" name="organ group - facial muscles">
              <a:extLst>
                <a:ext uri="{FF2B5EF4-FFF2-40B4-BE49-F238E27FC236}">
                  <a16:creationId xmlns:a16="http://schemas.microsoft.com/office/drawing/2014/main" id="{08AE4410-2C07-FA00-3829-734485C210EB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8057" name="organ - facial muscles">
                <a:extLst>
                  <a:ext uri="{FF2B5EF4-FFF2-40B4-BE49-F238E27FC236}">
                    <a16:creationId xmlns:a16="http://schemas.microsoft.com/office/drawing/2014/main" id="{AB13F493-BCA9-C089-B290-93AED719D632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8058" name="FTU - orbicularis oculi">
                <a:extLst>
                  <a:ext uri="{FF2B5EF4-FFF2-40B4-BE49-F238E27FC236}">
                    <a16:creationId xmlns:a16="http://schemas.microsoft.com/office/drawing/2014/main" id="{748D991A-EB75-8E7A-1808-E362C5984E9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8059" name="FTU - occipitofrontalis">
                <a:extLst>
                  <a:ext uri="{FF2B5EF4-FFF2-40B4-BE49-F238E27FC236}">
                    <a16:creationId xmlns:a16="http://schemas.microsoft.com/office/drawing/2014/main" id="{0B92169A-A0E0-1D54-93F9-D440E2DD7AC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8060" name="FTU - nasalis">
                <a:extLst>
                  <a:ext uri="{FF2B5EF4-FFF2-40B4-BE49-F238E27FC236}">
                    <a16:creationId xmlns:a16="http://schemas.microsoft.com/office/drawing/2014/main" id="{4C1D32C0-6AB8-B5BB-F21F-504E97ABED3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8061" name="FTU - zygomaticus major">
                <a:extLst>
                  <a:ext uri="{FF2B5EF4-FFF2-40B4-BE49-F238E27FC236}">
                    <a16:creationId xmlns:a16="http://schemas.microsoft.com/office/drawing/2014/main" id="{4BE97FF4-FF5B-D614-43B0-25283DE6290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2" name="FTU - zygomaticus minor">
                <a:extLst>
                  <a:ext uri="{FF2B5EF4-FFF2-40B4-BE49-F238E27FC236}">
                    <a16:creationId xmlns:a16="http://schemas.microsoft.com/office/drawing/2014/main" id="{7047EE83-67DB-EBBA-89E6-030A308F5DC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8063" name="FTU - orbicularis oris">
                <a:extLst>
                  <a:ext uri="{FF2B5EF4-FFF2-40B4-BE49-F238E27FC236}">
                    <a16:creationId xmlns:a16="http://schemas.microsoft.com/office/drawing/2014/main" id="{2BAE343E-4D9B-9821-655B-FEB036D1E0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4" name="FTU - depressor anguli oris">
                <a:extLst>
                  <a:ext uri="{FF2B5EF4-FFF2-40B4-BE49-F238E27FC236}">
                    <a16:creationId xmlns:a16="http://schemas.microsoft.com/office/drawing/2014/main" id="{CD6E2C41-6E4C-A3A6-A5ED-570338D0F0B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8065" name="FTU - levator labii">
                <a:extLst>
                  <a:ext uri="{FF2B5EF4-FFF2-40B4-BE49-F238E27FC236}">
                    <a16:creationId xmlns:a16="http://schemas.microsoft.com/office/drawing/2014/main" id="{9549DC8D-199E-EE00-7F8E-3B5B0C6F110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8066" name="FTU - mentalis">
                <a:extLst>
                  <a:ext uri="{FF2B5EF4-FFF2-40B4-BE49-F238E27FC236}">
                    <a16:creationId xmlns:a16="http://schemas.microsoft.com/office/drawing/2014/main" id="{47A332D4-7B5D-3B16-B6B5-AD06B1EC04F7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8021" name="Group 8020">
              <a:extLst>
                <a:ext uri="{FF2B5EF4-FFF2-40B4-BE49-F238E27FC236}">
                  <a16:creationId xmlns:a16="http://schemas.microsoft.com/office/drawing/2014/main" id="{13B1465C-454E-C0D8-0B06-2F4F6AAD88EA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8054" name="Text Box 3036">
                <a:extLst>
                  <a:ext uri="{FF2B5EF4-FFF2-40B4-BE49-F238E27FC236}">
                    <a16:creationId xmlns:a16="http://schemas.microsoft.com/office/drawing/2014/main" id="{76297549-C9B3-736B-6002-F8935DE64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5" name="Text Box 3036">
                <a:extLst>
                  <a:ext uri="{FF2B5EF4-FFF2-40B4-BE49-F238E27FC236}">
                    <a16:creationId xmlns:a16="http://schemas.microsoft.com/office/drawing/2014/main" id="{EC6582E9-0F1C-D702-03C9-6008671F19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6" name="Text Box 3036">
                <a:extLst>
                  <a:ext uri="{FF2B5EF4-FFF2-40B4-BE49-F238E27FC236}">
                    <a16:creationId xmlns:a16="http://schemas.microsoft.com/office/drawing/2014/main" id="{D7E53F02-03E7-9F77-1001-EBA0E15E9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2" name="Group 8021">
              <a:extLst>
                <a:ext uri="{FF2B5EF4-FFF2-40B4-BE49-F238E27FC236}">
                  <a16:creationId xmlns:a16="http://schemas.microsoft.com/office/drawing/2014/main" id="{2CADAF58-C1E0-7E15-6713-6EF8990FF53C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8051" name="Text Box 3036">
                <a:extLst>
                  <a:ext uri="{FF2B5EF4-FFF2-40B4-BE49-F238E27FC236}">
                    <a16:creationId xmlns:a16="http://schemas.microsoft.com/office/drawing/2014/main" id="{823B249A-8523-5182-181D-D92BEDEED5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2" name="Text Box 3036">
                <a:extLst>
                  <a:ext uri="{FF2B5EF4-FFF2-40B4-BE49-F238E27FC236}">
                    <a16:creationId xmlns:a16="http://schemas.microsoft.com/office/drawing/2014/main" id="{52D9E7D9-9978-F234-A29F-7A7C60106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3" name="Text Box 3036">
                <a:extLst>
                  <a:ext uri="{FF2B5EF4-FFF2-40B4-BE49-F238E27FC236}">
                    <a16:creationId xmlns:a16="http://schemas.microsoft.com/office/drawing/2014/main" id="{64271F30-89BA-4322-6CEB-A984E55AF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3" name="Group 8022">
              <a:extLst>
                <a:ext uri="{FF2B5EF4-FFF2-40B4-BE49-F238E27FC236}">
                  <a16:creationId xmlns:a16="http://schemas.microsoft.com/office/drawing/2014/main" id="{BF21EE1C-C77F-E386-9D11-3F67E9AB80DD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8048" name="Text Box 3036">
                <a:extLst>
                  <a:ext uri="{FF2B5EF4-FFF2-40B4-BE49-F238E27FC236}">
                    <a16:creationId xmlns:a16="http://schemas.microsoft.com/office/drawing/2014/main" id="{395B0EF0-8993-7CC1-D197-B9505D1F0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9" name="Text Box 3036">
                <a:extLst>
                  <a:ext uri="{FF2B5EF4-FFF2-40B4-BE49-F238E27FC236}">
                    <a16:creationId xmlns:a16="http://schemas.microsoft.com/office/drawing/2014/main" id="{890DD1A2-BBBC-D0F8-6AC4-E4E1438442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0" name="Text Box 3036">
                <a:extLst>
                  <a:ext uri="{FF2B5EF4-FFF2-40B4-BE49-F238E27FC236}">
                    <a16:creationId xmlns:a16="http://schemas.microsoft.com/office/drawing/2014/main" id="{9E84DE36-2688-8977-D8CA-C445B436B0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4" name="Group 8023">
              <a:extLst>
                <a:ext uri="{FF2B5EF4-FFF2-40B4-BE49-F238E27FC236}">
                  <a16:creationId xmlns:a16="http://schemas.microsoft.com/office/drawing/2014/main" id="{853A0050-7EC4-54E3-A694-F6BACB32E680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8045" name="Text Box 3036">
                <a:extLst>
                  <a:ext uri="{FF2B5EF4-FFF2-40B4-BE49-F238E27FC236}">
                    <a16:creationId xmlns:a16="http://schemas.microsoft.com/office/drawing/2014/main" id="{54686124-8F85-0382-622F-87A794F8C6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6" name="Text Box 3036">
                <a:extLst>
                  <a:ext uri="{FF2B5EF4-FFF2-40B4-BE49-F238E27FC236}">
                    <a16:creationId xmlns:a16="http://schemas.microsoft.com/office/drawing/2014/main" id="{D1D37E3C-4A5B-F935-181B-194BF4CED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7" name="Text Box 3036">
                <a:extLst>
                  <a:ext uri="{FF2B5EF4-FFF2-40B4-BE49-F238E27FC236}">
                    <a16:creationId xmlns:a16="http://schemas.microsoft.com/office/drawing/2014/main" id="{5B4B4F67-28A5-3B1F-A793-A7B038A1A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5" name="Group 8024">
              <a:extLst>
                <a:ext uri="{FF2B5EF4-FFF2-40B4-BE49-F238E27FC236}">
                  <a16:creationId xmlns:a16="http://schemas.microsoft.com/office/drawing/2014/main" id="{54DA9DE8-81B5-C606-1DEE-1EFFC90E1857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8042" name="Text Box 3036">
                <a:extLst>
                  <a:ext uri="{FF2B5EF4-FFF2-40B4-BE49-F238E27FC236}">
                    <a16:creationId xmlns:a16="http://schemas.microsoft.com/office/drawing/2014/main" id="{6E8CDA85-07D2-59D6-AB13-C154127D09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3" name="Text Box 3036">
                <a:extLst>
                  <a:ext uri="{FF2B5EF4-FFF2-40B4-BE49-F238E27FC236}">
                    <a16:creationId xmlns:a16="http://schemas.microsoft.com/office/drawing/2014/main" id="{9893B161-7A61-E0C5-FB6C-FAA468978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4" name="Text Box 3036">
                <a:extLst>
                  <a:ext uri="{FF2B5EF4-FFF2-40B4-BE49-F238E27FC236}">
                    <a16:creationId xmlns:a16="http://schemas.microsoft.com/office/drawing/2014/main" id="{1428FF57-CBBD-F418-06A1-A8B35F98DF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6" name="Group 8025">
              <a:extLst>
                <a:ext uri="{FF2B5EF4-FFF2-40B4-BE49-F238E27FC236}">
                  <a16:creationId xmlns:a16="http://schemas.microsoft.com/office/drawing/2014/main" id="{B2125764-7FF7-CF87-BBCD-2DEBDEAB2CF1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8039" name="Text Box 3036">
                <a:extLst>
                  <a:ext uri="{FF2B5EF4-FFF2-40B4-BE49-F238E27FC236}">
                    <a16:creationId xmlns:a16="http://schemas.microsoft.com/office/drawing/2014/main" id="{5D49EE67-5DCE-178B-67B1-633C9128E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0" name="Text Box 3036">
                <a:extLst>
                  <a:ext uri="{FF2B5EF4-FFF2-40B4-BE49-F238E27FC236}">
                    <a16:creationId xmlns:a16="http://schemas.microsoft.com/office/drawing/2014/main" id="{5D5C8AFE-F253-A8AC-A83F-873CD3D1A6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1" name="Text Box 3036">
                <a:extLst>
                  <a:ext uri="{FF2B5EF4-FFF2-40B4-BE49-F238E27FC236}">
                    <a16:creationId xmlns:a16="http://schemas.microsoft.com/office/drawing/2014/main" id="{91CBD5E3-4867-59E4-423B-523AA030F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7" name="Group 8026">
              <a:extLst>
                <a:ext uri="{FF2B5EF4-FFF2-40B4-BE49-F238E27FC236}">
                  <a16:creationId xmlns:a16="http://schemas.microsoft.com/office/drawing/2014/main" id="{0D12BF19-FFA6-CFAC-78E3-7A945DB0FBA6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8036" name="Text Box 3036">
                <a:extLst>
                  <a:ext uri="{FF2B5EF4-FFF2-40B4-BE49-F238E27FC236}">
                    <a16:creationId xmlns:a16="http://schemas.microsoft.com/office/drawing/2014/main" id="{0ED8EF80-DBDB-EA0A-0595-AF456B5BD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7" name="Text Box 3036">
                <a:extLst>
                  <a:ext uri="{FF2B5EF4-FFF2-40B4-BE49-F238E27FC236}">
                    <a16:creationId xmlns:a16="http://schemas.microsoft.com/office/drawing/2014/main" id="{0DFB1854-A6B2-58E0-4E38-6A105EB747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8" name="Text Box 3036">
                <a:extLst>
                  <a:ext uri="{FF2B5EF4-FFF2-40B4-BE49-F238E27FC236}">
                    <a16:creationId xmlns:a16="http://schemas.microsoft.com/office/drawing/2014/main" id="{B6DCFD9A-79E7-1116-B14A-6D46B82194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8" name="Group 8027">
              <a:extLst>
                <a:ext uri="{FF2B5EF4-FFF2-40B4-BE49-F238E27FC236}">
                  <a16:creationId xmlns:a16="http://schemas.microsoft.com/office/drawing/2014/main" id="{A0F86B1D-2A86-0D54-E556-104ED208E13C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8033" name="Text Box 3036">
                <a:extLst>
                  <a:ext uri="{FF2B5EF4-FFF2-40B4-BE49-F238E27FC236}">
                    <a16:creationId xmlns:a16="http://schemas.microsoft.com/office/drawing/2014/main" id="{6F8477AC-B57B-09E5-6C79-0E5216CBC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4" name="Text Box 3036">
                <a:extLst>
                  <a:ext uri="{FF2B5EF4-FFF2-40B4-BE49-F238E27FC236}">
                    <a16:creationId xmlns:a16="http://schemas.microsoft.com/office/drawing/2014/main" id="{D3D6235B-BA6B-10EC-2967-EC47266F70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5" name="Text Box 3036">
                <a:extLst>
                  <a:ext uri="{FF2B5EF4-FFF2-40B4-BE49-F238E27FC236}">
                    <a16:creationId xmlns:a16="http://schemas.microsoft.com/office/drawing/2014/main" id="{9FABEAD8-F3F6-F65C-848E-5F9B2F4C4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9" name="Group 8028">
              <a:extLst>
                <a:ext uri="{FF2B5EF4-FFF2-40B4-BE49-F238E27FC236}">
                  <a16:creationId xmlns:a16="http://schemas.microsoft.com/office/drawing/2014/main" id="{09FE2292-0770-296E-1189-58B85F715EAA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8030" name="Text Box 3036">
                <a:extLst>
                  <a:ext uri="{FF2B5EF4-FFF2-40B4-BE49-F238E27FC236}">
                    <a16:creationId xmlns:a16="http://schemas.microsoft.com/office/drawing/2014/main" id="{C6EAB1AD-6430-F523-D7C1-30FC35D921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1" name="Text Box 3036">
                <a:extLst>
                  <a:ext uri="{FF2B5EF4-FFF2-40B4-BE49-F238E27FC236}">
                    <a16:creationId xmlns:a16="http://schemas.microsoft.com/office/drawing/2014/main" id="{5E5F6FD9-A300-5D57-BA8F-333B7AE1B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2" name="Text Box 3036">
                <a:extLst>
                  <a:ext uri="{FF2B5EF4-FFF2-40B4-BE49-F238E27FC236}">
                    <a16:creationId xmlns:a16="http://schemas.microsoft.com/office/drawing/2014/main" id="{AC33229F-C86D-64F5-D4D8-F368EBA583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67" name="Group 8066">
            <a:extLst>
              <a:ext uri="{FF2B5EF4-FFF2-40B4-BE49-F238E27FC236}">
                <a16:creationId xmlns:a16="http://schemas.microsoft.com/office/drawing/2014/main" id="{0C376E11-7207-41B2-6F05-187F38470005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8068" name="organ group - facial muscles">
              <a:extLst>
                <a:ext uri="{FF2B5EF4-FFF2-40B4-BE49-F238E27FC236}">
                  <a16:creationId xmlns:a16="http://schemas.microsoft.com/office/drawing/2014/main" id="{2379418C-F058-F38F-767D-C7DE0DB5F9BB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8097" name="organ - facial muscles">
                <a:extLst>
                  <a:ext uri="{FF2B5EF4-FFF2-40B4-BE49-F238E27FC236}">
                    <a16:creationId xmlns:a16="http://schemas.microsoft.com/office/drawing/2014/main" id="{3779F73B-3737-BB48-CA47-A05F27EEAD3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8098" name="FTU - orbicularis oculi">
                <a:extLst>
                  <a:ext uri="{FF2B5EF4-FFF2-40B4-BE49-F238E27FC236}">
                    <a16:creationId xmlns:a16="http://schemas.microsoft.com/office/drawing/2014/main" id="{AFA43B7F-C36F-1669-D500-D50D3DF0FE5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8099" name="FTU - occipitofrontalis">
                <a:extLst>
                  <a:ext uri="{FF2B5EF4-FFF2-40B4-BE49-F238E27FC236}">
                    <a16:creationId xmlns:a16="http://schemas.microsoft.com/office/drawing/2014/main" id="{09B273A0-43E3-9D11-6D77-92E529163F3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8100" name="FTU - nasalis">
                <a:extLst>
                  <a:ext uri="{FF2B5EF4-FFF2-40B4-BE49-F238E27FC236}">
                    <a16:creationId xmlns:a16="http://schemas.microsoft.com/office/drawing/2014/main" id="{EB92A508-CD42-C410-9EB3-A822B846053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8101" name="FTU - zygomaticus major">
                <a:extLst>
                  <a:ext uri="{FF2B5EF4-FFF2-40B4-BE49-F238E27FC236}">
                    <a16:creationId xmlns:a16="http://schemas.microsoft.com/office/drawing/2014/main" id="{A3A3B71B-B5A7-EB67-6274-8D9BF3483EB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2" name="FTU - zygomaticus minor">
                <a:extLst>
                  <a:ext uri="{FF2B5EF4-FFF2-40B4-BE49-F238E27FC236}">
                    <a16:creationId xmlns:a16="http://schemas.microsoft.com/office/drawing/2014/main" id="{76F9CAAE-B30E-230F-9CE9-9C49404867B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8103" name="FTU - orbicularis oris">
                <a:extLst>
                  <a:ext uri="{FF2B5EF4-FFF2-40B4-BE49-F238E27FC236}">
                    <a16:creationId xmlns:a16="http://schemas.microsoft.com/office/drawing/2014/main" id="{5A1AFE92-9FF9-BE46-2465-22ACB89D783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8104" name="FTU - depressor anguli oris">
                <a:extLst>
                  <a:ext uri="{FF2B5EF4-FFF2-40B4-BE49-F238E27FC236}">
                    <a16:creationId xmlns:a16="http://schemas.microsoft.com/office/drawing/2014/main" id="{319B3139-3388-B299-D795-4B2F35791AB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9" name="Group 8068">
              <a:extLst>
                <a:ext uri="{FF2B5EF4-FFF2-40B4-BE49-F238E27FC236}">
                  <a16:creationId xmlns:a16="http://schemas.microsoft.com/office/drawing/2014/main" id="{CE70754F-8303-CFDD-6CE4-A99B814930BD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8094" name="Text Box 3036">
                <a:extLst>
                  <a:ext uri="{FF2B5EF4-FFF2-40B4-BE49-F238E27FC236}">
                    <a16:creationId xmlns:a16="http://schemas.microsoft.com/office/drawing/2014/main" id="{3EEE0C6C-C24B-603C-B3F5-78C41205BA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5" name="Text Box 3036">
                <a:extLst>
                  <a:ext uri="{FF2B5EF4-FFF2-40B4-BE49-F238E27FC236}">
                    <a16:creationId xmlns:a16="http://schemas.microsoft.com/office/drawing/2014/main" id="{0D2350FB-B305-62C7-1A87-FD1A10C9D9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Text Box 3036">
                <a:extLst>
                  <a:ext uri="{FF2B5EF4-FFF2-40B4-BE49-F238E27FC236}">
                    <a16:creationId xmlns:a16="http://schemas.microsoft.com/office/drawing/2014/main" id="{509D916B-FE4A-D065-1B7A-EED251C73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0" name="Group 8069">
              <a:extLst>
                <a:ext uri="{FF2B5EF4-FFF2-40B4-BE49-F238E27FC236}">
                  <a16:creationId xmlns:a16="http://schemas.microsoft.com/office/drawing/2014/main" id="{B5381216-6C41-4A43-CD8A-29BBFBE34EC8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91354E46-4F87-826B-E862-A83F8008E1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CFD13DCE-037E-E7F7-80CB-1E058B67AB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FED7A35B-8142-018D-8C99-AD2C2574A3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1" name="Group 8070">
              <a:extLst>
                <a:ext uri="{FF2B5EF4-FFF2-40B4-BE49-F238E27FC236}">
                  <a16:creationId xmlns:a16="http://schemas.microsoft.com/office/drawing/2014/main" id="{F1BAAF18-4F92-6381-7887-0177062DD01A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42CE272D-4F38-2C75-5308-924E1F263A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BC06E234-1E4C-4929-6EEA-294B031B8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C3D61D8A-7AC5-BC06-B22B-FA33D1D6E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2" name="Group 8071">
              <a:extLst>
                <a:ext uri="{FF2B5EF4-FFF2-40B4-BE49-F238E27FC236}">
                  <a16:creationId xmlns:a16="http://schemas.microsoft.com/office/drawing/2014/main" id="{24A34891-645B-E52C-0BE6-A6F836F8894C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FDB7370C-C61A-1D80-5EF7-E56B77118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7AC2CA84-A63A-7845-B939-2173E59C4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01A8BF9F-3B84-E4BD-4975-C32C6A025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3" name="Group 8072">
              <a:extLst>
                <a:ext uri="{FF2B5EF4-FFF2-40B4-BE49-F238E27FC236}">
                  <a16:creationId xmlns:a16="http://schemas.microsoft.com/office/drawing/2014/main" id="{85F487C0-FCB3-941C-3B78-83267532E0F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C10E642B-11AE-4039-1D3B-3A6DE6EE71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7133265B-FDF1-120A-B0A2-291801413C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CEFE3747-F1DC-D31D-73D2-BCC6C8082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4" name="Group 8073">
              <a:extLst>
                <a:ext uri="{FF2B5EF4-FFF2-40B4-BE49-F238E27FC236}">
                  <a16:creationId xmlns:a16="http://schemas.microsoft.com/office/drawing/2014/main" id="{6236A340-F69F-1A7D-83C4-63B9DCEAFE5D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96F60B14-B362-8C7B-9061-19C05CEA56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DE517FD5-B6AE-50BE-6A1F-F164C8244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27D7DC05-7EDB-D203-2BC3-68CD57218B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5" name="Group 8074">
              <a:extLst>
                <a:ext uri="{FF2B5EF4-FFF2-40B4-BE49-F238E27FC236}">
                  <a16:creationId xmlns:a16="http://schemas.microsoft.com/office/drawing/2014/main" id="{F157FD44-0AD5-AD84-8E36-9DC63CB78024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68FAC901-53E0-4F07-7040-5F139EA4F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58D6D076-C71D-0FE8-D600-FABDFAB18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C4607794-7310-45A3-B24A-C4B115492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05" name="Group 8104">
            <a:extLst>
              <a:ext uri="{FF2B5EF4-FFF2-40B4-BE49-F238E27FC236}">
                <a16:creationId xmlns:a16="http://schemas.microsoft.com/office/drawing/2014/main" id="{4CE2E1D6-76F4-20AE-A0A0-3CBF8415D930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8106" name="organ group - facial muscles">
              <a:extLst>
                <a:ext uri="{FF2B5EF4-FFF2-40B4-BE49-F238E27FC236}">
                  <a16:creationId xmlns:a16="http://schemas.microsoft.com/office/drawing/2014/main" id="{9B609879-9746-1E5C-A32D-A4832E37313A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8127" name="organ - facial muscles">
                <a:extLst>
                  <a:ext uri="{FF2B5EF4-FFF2-40B4-BE49-F238E27FC236}">
                    <a16:creationId xmlns:a16="http://schemas.microsoft.com/office/drawing/2014/main" id="{D80AE247-3E68-298E-27C5-E41002052E3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8128" name="FTU - orbicularis oculi">
                <a:extLst>
                  <a:ext uri="{FF2B5EF4-FFF2-40B4-BE49-F238E27FC236}">
                    <a16:creationId xmlns:a16="http://schemas.microsoft.com/office/drawing/2014/main" id="{77B3C49C-266B-6640-5AF7-263292FC459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8129" name="FTU - occipitofrontalis">
                <a:extLst>
                  <a:ext uri="{FF2B5EF4-FFF2-40B4-BE49-F238E27FC236}">
                    <a16:creationId xmlns:a16="http://schemas.microsoft.com/office/drawing/2014/main" id="{808F2D6D-8BE5-DF0D-7374-C2903621689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8130" name="FTU - nasalis">
                <a:extLst>
                  <a:ext uri="{FF2B5EF4-FFF2-40B4-BE49-F238E27FC236}">
                    <a16:creationId xmlns:a16="http://schemas.microsoft.com/office/drawing/2014/main" id="{FB4947C5-FB56-2EE3-8294-52602AE3EAA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8131" name="FTU - zygomaticus major">
                <a:extLst>
                  <a:ext uri="{FF2B5EF4-FFF2-40B4-BE49-F238E27FC236}">
                    <a16:creationId xmlns:a16="http://schemas.microsoft.com/office/drawing/2014/main" id="{608A6B17-2D74-EC76-7FB1-422901168A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8132" name="FTU - zygomaticus minor">
                <a:extLst>
                  <a:ext uri="{FF2B5EF4-FFF2-40B4-BE49-F238E27FC236}">
                    <a16:creationId xmlns:a16="http://schemas.microsoft.com/office/drawing/2014/main" id="{6E479195-8439-558F-4350-D0EE88309F9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4E0A28B1-297D-5A2E-B350-16C74FA2E019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D8302F04-671B-D8C1-F675-E0238ACFD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E970D13A-D074-F181-7C6E-416DD45F0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677D1502-0957-EF7D-CC85-C14FDFCFFF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64B1D05B-B21B-114C-2DF0-89938F9ACCD7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8121" name="Text Box 3036">
                <a:extLst>
                  <a:ext uri="{FF2B5EF4-FFF2-40B4-BE49-F238E27FC236}">
                    <a16:creationId xmlns:a16="http://schemas.microsoft.com/office/drawing/2014/main" id="{6F5B3A38-3AFA-94B0-B971-3F4804580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2" name="Text Box 3036">
                <a:extLst>
                  <a:ext uri="{FF2B5EF4-FFF2-40B4-BE49-F238E27FC236}">
                    <a16:creationId xmlns:a16="http://schemas.microsoft.com/office/drawing/2014/main" id="{AA4A3134-2951-BC4A-D635-8F142E498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3" name="Text Box 3036">
                <a:extLst>
                  <a:ext uri="{FF2B5EF4-FFF2-40B4-BE49-F238E27FC236}">
                    <a16:creationId xmlns:a16="http://schemas.microsoft.com/office/drawing/2014/main" id="{33FA34B6-0612-648C-1D07-5A2C092689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509A36C4-FF50-B261-2DAC-562BA9583AC0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8118" name="Text Box 3036">
                <a:extLst>
                  <a:ext uri="{FF2B5EF4-FFF2-40B4-BE49-F238E27FC236}">
                    <a16:creationId xmlns:a16="http://schemas.microsoft.com/office/drawing/2014/main" id="{C1EED552-2B58-5459-4C85-F9E74A65B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9" name="Text Box 3036">
                <a:extLst>
                  <a:ext uri="{FF2B5EF4-FFF2-40B4-BE49-F238E27FC236}">
                    <a16:creationId xmlns:a16="http://schemas.microsoft.com/office/drawing/2014/main" id="{E0EF3412-8060-DE23-2A19-256B70BEFD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0" name="Text Box 3036">
                <a:extLst>
                  <a:ext uri="{FF2B5EF4-FFF2-40B4-BE49-F238E27FC236}">
                    <a16:creationId xmlns:a16="http://schemas.microsoft.com/office/drawing/2014/main" id="{2A202B83-9AC9-CFAE-DFC0-881374028F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0" name="Group 8109">
              <a:extLst>
                <a:ext uri="{FF2B5EF4-FFF2-40B4-BE49-F238E27FC236}">
                  <a16:creationId xmlns:a16="http://schemas.microsoft.com/office/drawing/2014/main" id="{D6202EA9-09A3-2359-3004-DD2B5373CCA1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8115" name="Text Box 3036">
                <a:extLst>
                  <a:ext uri="{FF2B5EF4-FFF2-40B4-BE49-F238E27FC236}">
                    <a16:creationId xmlns:a16="http://schemas.microsoft.com/office/drawing/2014/main" id="{3FDE2EF6-F412-B677-108A-40E7067854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6" name="Text Box 3036">
                <a:extLst>
                  <a:ext uri="{FF2B5EF4-FFF2-40B4-BE49-F238E27FC236}">
                    <a16:creationId xmlns:a16="http://schemas.microsoft.com/office/drawing/2014/main" id="{8B5563F2-96D3-7FF8-FE0A-22B7B6D449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7" name="Text Box 3036">
                <a:extLst>
                  <a:ext uri="{FF2B5EF4-FFF2-40B4-BE49-F238E27FC236}">
                    <a16:creationId xmlns:a16="http://schemas.microsoft.com/office/drawing/2014/main" id="{B1BB3665-5288-C048-6381-427A97EABC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1" name="Group 8110">
              <a:extLst>
                <a:ext uri="{FF2B5EF4-FFF2-40B4-BE49-F238E27FC236}">
                  <a16:creationId xmlns:a16="http://schemas.microsoft.com/office/drawing/2014/main" id="{B1746A44-79E6-3BEE-16B4-3D7D3B5D3CF6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8112" name="Text Box 3036">
                <a:extLst>
                  <a:ext uri="{FF2B5EF4-FFF2-40B4-BE49-F238E27FC236}">
                    <a16:creationId xmlns:a16="http://schemas.microsoft.com/office/drawing/2014/main" id="{65A2164D-5FA3-D46A-06E6-9086A4E53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3" name="Text Box 3036">
                <a:extLst>
                  <a:ext uri="{FF2B5EF4-FFF2-40B4-BE49-F238E27FC236}">
                    <a16:creationId xmlns:a16="http://schemas.microsoft.com/office/drawing/2014/main" id="{A9E1CD69-D6D1-D74E-2B85-EB350A7C4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4" name="Text Box 3036">
                <a:extLst>
                  <a:ext uri="{FF2B5EF4-FFF2-40B4-BE49-F238E27FC236}">
                    <a16:creationId xmlns:a16="http://schemas.microsoft.com/office/drawing/2014/main" id="{FE0BD272-B6FE-B923-DAB6-31D28E7E52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33" name="Group 8132">
            <a:extLst>
              <a:ext uri="{FF2B5EF4-FFF2-40B4-BE49-F238E27FC236}">
                <a16:creationId xmlns:a16="http://schemas.microsoft.com/office/drawing/2014/main" id="{CDEDB13E-0E9C-9E7A-3538-A4136B7820BC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8134" name="Group 8133">
              <a:extLst>
                <a:ext uri="{FF2B5EF4-FFF2-40B4-BE49-F238E27FC236}">
                  <a16:creationId xmlns:a16="http://schemas.microsoft.com/office/drawing/2014/main" id="{F5364201-3C92-F1B4-05FA-AAF8C9F8A407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8211" name="organ group - facial muscles">
                <a:extLst>
                  <a:ext uri="{FF2B5EF4-FFF2-40B4-BE49-F238E27FC236}">
                    <a16:creationId xmlns:a16="http://schemas.microsoft.com/office/drawing/2014/main" id="{505CC2A2-E75A-90AE-5744-5471F5D62879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8222" name="organ - facial muscles">
                  <a:extLst>
                    <a:ext uri="{FF2B5EF4-FFF2-40B4-BE49-F238E27FC236}">
                      <a16:creationId xmlns:a16="http://schemas.microsoft.com/office/drawing/2014/main" id="{939CCD43-7DA8-668A-7991-39F0A9C95655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8223" name="FTU - orbicularis oculi">
                  <a:extLst>
                    <a:ext uri="{FF2B5EF4-FFF2-40B4-BE49-F238E27FC236}">
                      <a16:creationId xmlns:a16="http://schemas.microsoft.com/office/drawing/2014/main" id="{3A290C19-987B-B02B-B55F-C70C555EB7E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8224" name="FTU - occipitofrontalis">
                  <a:extLst>
                    <a:ext uri="{FF2B5EF4-FFF2-40B4-BE49-F238E27FC236}">
                      <a16:creationId xmlns:a16="http://schemas.microsoft.com/office/drawing/2014/main" id="{A62F5C7D-375C-73D4-6AFD-D7B8BBD5F14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8225" name="FTU - nasalis">
                  <a:extLst>
                    <a:ext uri="{FF2B5EF4-FFF2-40B4-BE49-F238E27FC236}">
                      <a16:creationId xmlns:a16="http://schemas.microsoft.com/office/drawing/2014/main" id="{3068251A-78CA-9CF8-2BBD-5032624B4B8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8226" name="FTU - zygomaticus major">
                  <a:extLst>
                    <a:ext uri="{FF2B5EF4-FFF2-40B4-BE49-F238E27FC236}">
                      <a16:creationId xmlns:a16="http://schemas.microsoft.com/office/drawing/2014/main" id="{254F88D0-0336-4809-0430-D37087863E00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7" name="FTU - zygomaticus minor">
                  <a:extLst>
                    <a:ext uri="{FF2B5EF4-FFF2-40B4-BE49-F238E27FC236}">
                      <a16:creationId xmlns:a16="http://schemas.microsoft.com/office/drawing/2014/main" id="{1B1984A7-D90B-DF30-53BC-C7F132D2472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8228" name="FTU - orbicularis oris">
                  <a:extLst>
                    <a:ext uri="{FF2B5EF4-FFF2-40B4-BE49-F238E27FC236}">
                      <a16:creationId xmlns:a16="http://schemas.microsoft.com/office/drawing/2014/main" id="{9CDB7C62-ECC9-6A12-5CD3-A1D8B3344120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8229" name="FTU - depressor anguli oris">
                  <a:extLst>
                    <a:ext uri="{FF2B5EF4-FFF2-40B4-BE49-F238E27FC236}">
                      <a16:creationId xmlns:a16="http://schemas.microsoft.com/office/drawing/2014/main" id="{99B1703F-65ED-5753-45B7-C836A704F8D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0" name="FTU - levator labii">
                  <a:extLst>
                    <a:ext uri="{FF2B5EF4-FFF2-40B4-BE49-F238E27FC236}">
                      <a16:creationId xmlns:a16="http://schemas.microsoft.com/office/drawing/2014/main" id="{E69CF1CC-03D6-C198-A216-9B942F45427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8231" name="FTU - mentalis">
                  <a:extLst>
                    <a:ext uri="{FF2B5EF4-FFF2-40B4-BE49-F238E27FC236}">
                      <a16:creationId xmlns:a16="http://schemas.microsoft.com/office/drawing/2014/main" id="{964C460A-A44F-BE2B-CAE1-56659750ECA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8232" name="FTU - temporalis">
                  <a:extLst>
                    <a:ext uri="{FF2B5EF4-FFF2-40B4-BE49-F238E27FC236}">
                      <a16:creationId xmlns:a16="http://schemas.microsoft.com/office/drawing/2014/main" id="{9BE45262-9FD9-F672-D928-A3965323929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12" name="organ group - facial muscles">
                <a:extLst>
                  <a:ext uri="{FF2B5EF4-FFF2-40B4-BE49-F238E27FC236}">
                    <a16:creationId xmlns:a16="http://schemas.microsoft.com/office/drawing/2014/main" id="{C2FD60B1-259B-2514-CC0B-50047D1071F1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8213" name="FTU - orbicularis oculi">
                  <a:extLst>
                    <a:ext uri="{FF2B5EF4-FFF2-40B4-BE49-F238E27FC236}">
                      <a16:creationId xmlns:a16="http://schemas.microsoft.com/office/drawing/2014/main" id="{7ECBD8B1-32F6-F418-A664-5E468C0736BA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4" name="FTU - occipitofrontalis">
                  <a:extLst>
                    <a:ext uri="{FF2B5EF4-FFF2-40B4-BE49-F238E27FC236}">
                      <a16:creationId xmlns:a16="http://schemas.microsoft.com/office/drawing/2014/main" id="{BDA8EAF2-72ED-0FEA-FAAC-7C6ACB68953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8215" name="FTU - nasalis">
                  <a:extLst>
                    <a:ext uri="{FF2B5EF4-FFF2-40B4-BE49-F238E27FC236}">
                      <a16:creationId xmlns:a16="http://schemas.microsoft.com/office/drawing/2014/main" id="{49A40906-262B-5E18-6A44-6ABAAFCAB66A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8216" name="FTU - zygomaticus major">
                  <a:extLst>
                    <a:ext uri="{FF2B5EF4-FFF2-40B4-BE49-F238E27FC236}">
                      <a16:creationId xmlns:a16="http://schemas.microsoft.com/office/drawing/2014/main" id="{45F8A70C-663C-5E2D-10B7-3DC131DF4FB5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8217" name="FTU - zygomaticus minor">
                  <a:extLst>
                    <a:ext uri="{FF2B5EF4-FFF2-40B4-BE49-F238E27FC236}">
                      <a16:creationId xmlns:a16="http://schemas.microsoft.com/office/drawing/2014/main" id="{D7829A9D-74B3-3C24-10D7-64B764F87B7E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8218" name="FTU - orbicularis oris">
                  <a:extLst>
                    <a:ext uri="{FF2B5EF4-FFF2-40B4-BE49-F238E27FC236}">
                      <a16:creationId xmlns:a16="http://schemas.microsoft.com/office/drawing/2014/main" id="{2B393A64-B617-AB7F-CC00-FCC7A2F6CECE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8219" name="FTU - depressor anguli oris">
                  <a:extLst>
                    <a:ext uri="{FF2B5EF4-FFF2-40B4-BE49-F238E27FC236}">
                      <a16:creationId xmlns:a16="http://schemas.microsoft.com/office/drawing/2014/main" id="{22E31523-0329-5055-6081-3978D82BEA56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8220" name="FTU - levator labii">
                  <a:extLst>
                    <a:ext uri="{FF2B5EF4-FFF2-40B4-BE49-F238E27FC236}">
                      <a16:creationId xmlns:a16="http://schemas.microsoft.com/office/drawing/2014/main" id="{F3A43A8B-F593-950A-E836-1EC64423B598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8221" name="FTU - mentalis">
                  <a:extLst>
                    <a:ext uri="{FF2B5EF4-FFF2-40B4-BE49-F238E27FC236}">
                      <a16:creationId xmlns:a16="http://schemas.microsoft.com/office/drawing/2014/main" id="{06EEBCC7-BEF9-D4EE-C7E0-98B8E7C2B056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8135" name="Group 8134">
              <a:extLst>
                <a:ext uri="{FF2B5EF4-FFF2-40B4-BE49-F238E27FC236}">
                  <a16:creationId xmlns:a16="http://schemas.microsoft.com/office/drawing/2014/main" id="{83656A1F-3B50-93AC-450E-66E721652BE3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8208" name="Text Box 3036">
                <a:extLst>
                  <a:ext uri="{FF2B5EF4-FFF2-40B4-BE49-F238E27FC236}">
                    <a16:creationId xmlns:a16="http://schemas.microsoft.com/office/drawing/2014/main" id="{8BA2A5FD-5137-997C-9D83-4BCC75ABD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9" name="Text Box 3036">
                <a:extLst>
                  <a:ext uri="{FF2B5EF4-FFF2-40B4-BE49-F238E27FC236}">
                    <a16:creationId xmlns:a16="http://schemas.microsoft.com/office/drawing/2014/main" id="{DF44084A-DC38-4816-2EE3-FD1099839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0" name="Text Box 3036">
                <a:extLst>
                  <a:ext uri="{FF2B5EF4-FFF2-40B4-BE49-F238E27FC236}">
                    <a16:creationId xmlns:a16="http://schemas.microsoft.com/office/drawing/2014/main" id="{D3214C12-4B68-B1AA-0194-45B6166B24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6" name="Group 8135">
              <a:extLst>
                <a:ext uri="{FF2B5EF4-FFF2-40B4-BE49-F238E27FC236}">
                  <a16:creationId xmlns:a16="http://schemas.microsoft.com/office/drawing/2014/main" id="{FBD126C1-AD40-B77C-72C6-D09147D6CC91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8205" name="Text Box 3036">
                <a:extLst>
                  <a:ext uri="{FF2B5EF4-FFF2-40B4-BE49-F238E27FC236}">
                    <a16:creationId xmlns:a16="http://schemas.microsoft.com/office/drawing/2014/main" id="{116D5192-986A-F352-7755-C04F90D34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6" name="Text Box 3036">
                <a:extLst>
                  <a:ext uri="{FF2B5EF4-FFF2-40B4-BE49-F238E27FC236}">
                    <a16:creationId xmlns:a16="http://schemas.microsoft.com/office/drawing/2014/main" id="{BD44E78B-2CC4-C649-C6F2-2E0E9A0FE3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7" name="Text Box 3036">
                <a:extLst>
                  <a:ext uri="{FF2B5EF4-FFF2-40B4-BE49-F238E27FC236}">
                    <a16:creationId xmlns:a16="http://schemas.microsoft.com/office/drawing/2014/main" id="{464363A5-BB16-935F-D783-4B3DF3F999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7" name="Group 8136">
              <a:extLst>
                <a:ext uri="{FF2B5EF4-FFF2-40B4-BE49-F238E27FC236}">
                  <a16:creationId xmlns:a16="http://schemas.microsoft.com/office/drawing/2014/main" id="{BDEBD8D3-C5FC-97EC-738D-6CB400A6DB64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8202" name="Text Box 3036">
                <a:extLst>
                  <a:ext uri="{FF2B5EF4-FFF2-40B4-BE49-F238E27FC236}">
                    <a16:creationId xmlns:a16="http://schemas.microsoft.com/office/drawing/2014/main" id="{B3347470-9104-A89C-C992-A79FE63CA3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3" name="Text Box 3036">
                <a:extLst>
                  <a:ext uri="{FF2B5EF4-FFF2-40B4-BE49-F238E27FC236}">
                    <a16:creationId xmlns:a16="http://schemas.microsoft.com/office/drawing/2014/main" id="{4AE2CBB3-B61A-050E-F5D9-AD78251A6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4" name="Text Box 3036">
                <a:extLst>
                  <a:ext uri="{FF2B5EF4-FFF2-40B4-BE49-F238E27FC236}">
                    <a16:creationId xmlns:a16="http://schemas.microsoft.com/office/drawing/2014/main" id="{D8AEF1F9-E529-1538-7F44-54D1132882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8" name="Group 8137">
              <a:extLst>
                <a:ext uri="{FF2B5EF4-FFF2-40B4-BE49-F238E27FC236}">
                  <a16:creationId xmlns:a16="http://schemas.microsoft.com/office/drawing/2014/main" id="{533D8876-ABA0-7F7E-6117-52D63D662581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8199" name="Text Box 3036">
                <a:extLst>
                  <a:ext uri="{FF2B5EF4-FFF2-40B4-BE49-F238E27FC236}">
                    <a16:creationId xmlns:a16="http://schemas.microsoft.com/office/drawing/2014/main" id="{B031714C-388F-3481-953F-7D1344EC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0" name="Text Box 3036">
                <a:extLst>
                  <a:ext uri="{FF2B5EF4-FFF2-40B4-BE49-F238E27FC236}">
                    <a16:creationId xmlns:a16="http://schemas.microsoft.com/office/drawing/2014/main" id="{EDF5C32D-BFD6-49A2-A090-14168C475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1" name="Text Box 3036">
                <a:extLst>
                  <a:ext uri="{FF2B5EF4-FFF2-40B4-BE49-F238E27FC236}">
                    <a16:creationId xmlns:a16="http://schemas.microsoft.com/office/drawing/2014/main" id="{6975FFE2-8975-5F58-62BB-23F6C647C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9" name="Group 8138">
              <a:extLst>
                <a:ext uri="{FF2B5EF4-FFF2-40B4-BE49-F238E27FC236}">
                  <a16:creationId xmlns:a16="http://schemas.microsoft.com/office/drawing/2014/main" id="{6C3217E1-2F33-A81F-8EB5-5FC315CA79C1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8196" name="Text Box 3036">
                <a:extLst>
                  <a:ext uri="{FF2B5EF4-FFF2-40B4-BE49-F238E27FC236}">
                    <a16:creationId xmlns:a16="http://schemas.microsoft.com/office/drawing/2014/main" id="{99F7A8A6-4B0F-DC68-41E2-4BC7BCBC5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7" name="Text Box 3036">
                <a:extLst>
                  <a:ext uri="{FF2B5EF4-FFF2-40B4-BE49-F238E27FC236}">
                    <a16:creationId xmlns:a16="http://schemas.microsoft.com/office/drawing/2014/main" id="{673D9408-36F7-B2CF-B1AA-9C3A4B460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8" name="Text Box 3036">
                <a:extLst>
                  <a:ext uri="{FF2B5EF4-FFF2-40B4-BE49-F238E27FC236}">
                    <a16:creationId xmlns:a16="http://schemas.microsoft.com/office/drawing/2014/main" id="{33FBC71A-1965-A17E-9BA3-15E401D20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0" name="Group 8139">
              <a:extLst>
                <a:ext uri="{FF2B5EF4-FFF2-40B4-BE49-F238E27FC236}">
                  <a16:creationId xmlns:a16="http://schemas.microsoft.com/office/drawing/2014/main" id="{0E36D520-BDD0-DBA1-EFB2-ADBD314FB5DC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8193" name="Text Box 3036">
                <a:extLst>
                  <a:ext uri="{FF2B5EF4-FFF2-40B4-BE49-F238E27FC236}">
                    <a16:creationId xmlns:a16="http://schemas.microsoft.com/office/drawing/2014/main" id="{6C918D6E-E8DA-F58A-7F26-9D18CCCDB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4" name="Text Box 3036">
                <a:extLst>
                  <a:ext uri="{FF2B5EF4-FFF2-40B4-BE49-F238E27FC236}">
                    <a16:creationId xmlns:a16="http://schemas.microsoft.com/office/drawing/2014/main" id="{E7BEB3B2-0A55-7B70-9D16-FE44597621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5" name="Text Box 3036">
                <a:extLst>
                  <a:ext uri="{FF2B5EF4-FFF2-40B4-BE49-F238E27FC236}">
                    <a16:creationId xmlns:a16="http://schemas.microsoft.com/office/drawing/2014/main" id="{6A02D0B6-335C-B686-416D-F708A359CE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1" name="Group 8140">
              <a:extLst>
                <a:ext uri="{FF2B5EF4-FFF2-40B4-BE49-F238E27FC236}">
                  <a16:creationId xmlns:a16="http://schemas.microsoft.com/office/drawing/2014/main" id="{3491A2A9-FF12-A948-F909-8D9EC86BFEBB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8190" name="Text Box 3036">
                <a:extLst>
                  <a:ext uri="{FF2B5EF4-FFF2-40B4-BE49-F238E27FC236}">
                    <a16:creationId xmlns:a16="http://schemas.microsoft.com/office/drawing/2014/main" id="{7401804D-64DE-8D19-36A2-D71D37ED8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1" name="Text Box 3036">
                <a:extLst>
                  <a:ext uri="{FF2B5EF4-FFF2-40B4-BE49-F238E27FC236}">
                    <a16:creationId xmlns:a16="http://schemas.microsoft.com/office/drawing/2014/main" id="{AE20BC90-50C3-D59C-174B-F3ABB25D3C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2" name="Text Box 3036">
                <a:extLst>
                  <a:ext uri="{FF2B5EF4-FFF2-40B4-BE49-F238E27FC236}">
                    <a16:creationId xmlns:a16="http://schemas.microsoft.com/office/drawing/2014/main" id="{FB602130-304F-4726-6ABB-6283259D8C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2" name="Group 8141">
              <a:extLst>
                <a:ext uri="{FF2B5EF4-FFF2-40B4-BE49-F238E27FC236}">
                  <a16:creationId xmlns:a16="http://schemas.microsoft.com/office/drawing/2014/main" id="{A5B8FB84-34C5-E6E6-CF31-40798C4F981B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8187" name="Text Box 3036">
                <a:extLst>
                  <a:ext uri="{FF2B5EF4-FFF2-40B4-BE49-F238E27FC236}">
                    <a16:creationId xmlns:a16="http://schemas.microsoft.com/office/drawing/2014/main" id="{B1CE7AAA-4D24-C71C-4EC5-3E685CED4A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8" name="Text Box 3036">
                <a:extLst>
                  <a:ext uri="{FF2B5EF4-FFF2-40B4-BE49-F238E27FC236}">
                    <a16:creationId xmlns:a16="http://schemas.microsoft.com/office/drawing/2014/main" id="{58A69D30-4F82-24BC-0DD3-E749E3DDA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9" name="Text Box 3036">
                <a:extLst>
                  <a:ext uri="{FF2B5EF4-FFF2-40B4-BE49-F238E27FC236}">
                    <a16:creationId xmlns:a16="http://schemas.microsoft.com/office/drawing/2014/main" id="{59C26C7C-2894-3B15-799E-9C02E743F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3" name="Group 8142">
              <a:extLst>
                <a:ext uri="{FF2B5EF4-FFF2-40B4-BE49-F238E27FC236}">
                  <a16:creationId xmlns:a16="http://schemas.microsoft.com/office/drawing/2014/main" id="{35B6264A-352A-7C5F-02D7-5F9EC69B2F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8184" name="Text Box 3036">
                <a:extLst>
                  <a:ext uri="{FF2B5EF4-FFF2-40B4-BE49-F238E27FC236}">
                    <a16:creationId xmlns:a16="http://schemas.microsoft.com/office/drawing/2014/main" id="{BB1C1381-19C7-CCB7-357D-B219EBB47E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5" name="Text Box 3036">
                <a:extLst>
                  <a:ext uri="{FF2B5EF4-FFF2-40B4-BE49-F238E27FC236}">
                    <a16:creationId xmlns:a16="http://schemas.microsoft.com/office/drawing/2014/main" id="{5F314AFA-63C3-3AE7-E560-49A7FF692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Text Box 3036">
                <a:extLst>
                  <a:ext uri="{FF2B5EF4-FFF2-40B4-BE49-F238E27FC236}">
                    <a16:creationId xmlns:a16="http://schemas.microsoft.com/office/drawing/2014/main" id="{A1B4C5BD-C18F-D916-0D1C-4E3C0A0E76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4" name="Group 8143">
              <a:extLst>
                <a:ext uri="{FF2B5EF4-FFF2-40B4-BE49-F238E27FC236}">
                  <a16:creationId xmlns:a16="http://schemas.microsoft.com/office/drawing/2014/main" id="{360B83B1-8B92-6246-EE06-3D98CC21952D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DA40BB91-75BB-0EA7-D2FF-5F9F5863E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B4A12054-39B6-ED00-AB16-164CFDABF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02C91AB6-A810-D603-5948-95346D565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5" name="Group 8144">
              <a:extLst>
                <a:ext uri="{FF2B5EF4-FFF2-40B4-BE49-F238E27FC236}">
                  <a16:creationId xmlns:a16="http://schemas.microsoft.com/office/drawing/2014/main" id="{1C64268C-3523-783F-286D-F4ADD56623E6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922AAB98-30D6-4361-A3E1-3AAE9F908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0CBB0C3C-E9A8-744A-C174-38B1F88E5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E436F25D-876B-558F-12FA-0AA1FC954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6" name="Group 8145">
              <a:extLst>
                <a:ext uri="{FF2B5EF4-FFF2-40B4-BE49-F238E27FC236}">
                  <a16:creationId xmlns:a16="http://schemas.microsoft.com/office/drawing/2014/main" id="{76A0FCF4-A3D7-BEF3-CE6A-A8C3585ECDC2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57506B2F-F5C4-C740-1709-7D44CF01B9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8BAD5596-0073-ED4D-B52F-DA96021DAA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FB7AF23A-0E26-22EF-9063-A446EEFE4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7" name="Group 8146">
              <a:extLst>
                <a:ext uri="{FF2B5EF4-FFF2-40B4-BE49-F238E27FC236}">
                  <a16:creationId xmlns:a16="http://schemas.microsoft.com/office/drawing/2014/main" id="{AF801C87-C243-9F97-1AD0-4A3F58A8B9C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03951F49-ACEF-6969-5325-232333CABE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FA340E6B-6FF5-5CD6-6A9E-5BB0F2D2B4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57DAE4B9-7C15-052A-6490-50CD3BFF51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8" name="Group 8147">
              <a:extLst>
                <a:ext uri="{FF2B5EF4-FFF2-40B4-BE49-F238E27FC236}">
                  <a16:creationId xmlns:a16="http://schemas.microsoft.com/office/drawing/2014/main" id="{FD71EE91-D0E5-D670-9E7E-A767A6DEE66F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727DD82B-F23C-B77C-04D8-E802A3B84C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9348345B-08FA-6FAA-A72D-AC90CFE73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3910C9C5-67E2-4526-8EDF-554C92FA77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9" name="Group 8148">
              <a:extLst>
                <a:ext uri="{FF2B5EF4-FFF2-40B4-BE49-F238E27FC236}">
                  <a16:creationId xmlns:a16="http://schemas.microsoft.com/office/drawing/2014/main" id="{C44B81D9-F16F-D923-F165-AC97506F604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E74C236C-9783-6047-F276-E3B0ECF859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2B2A6E96-3773-D780-BAC7-BBD999595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1E00A662-E045-C290-E2E1-D58D9FB6A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0" name="Group 8149">
              <a:extLst>
                <a:ext uri="{FF2B5EF4-FFF2-40B4-BE49-F238E27FC236}">
                  <a16:creationId xmlns:a16="http://schemas.microsoft.com/office/drawing/2014/main" id="{06216095-8C90-9378-741D-27E2322701F8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733C40D2-9410-C6B1-4BC2-44332BC21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D3430759-C949-454F-7067-00570B39C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25EFF94C-2EE5-41BE-3AAD-93479B6F0B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1" name="Group 8150">
              <a:extLst>
                <a:ext uri="{FF2B5EF4-FFF2-40B4-BE49-F238E27FC236}">
                  <a16:creationId xmlns:a16="http://schemas.microsoft.com/office/drawing/2014/main" id="{48B688F6-41C4-A37D-98F8-D74AB2E7AED6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48D316B7-4D4A-54B5-0E92-3CCFB2149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73D6CAA6-0820-9225-2317-36C3CE696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654C7864-2B17-FE6E-E8A3-3A1D46FFFF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2" name="Group 8151">
              <a:extLst>
                <a:ext uri="{FF2B5EF4-FFF2-40B4-BE49-F238E27FC236}">
                  <a16:creationId xmlns:a16="http://schemas.microsoft.com/office/drawing/2014/main" id="{5A1C3927-603B-A1B6-9E3B-1452109CBF3B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296D8A6A-29C9-1C5D-E508-EE511F2CB7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E66158C3-A1C7-6FF1-13A6-CB3601D9C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76A10577-E24D-3D40-41E4-51FB2AB06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3" name="Group 8152">
              <a:extLst>
                <a:ext uri="{FF2B5EF4-FFF2-40B4-BE49-F238E27FC236}">
                  <a16:creationId xmlns:a16="http://schemas.microsoft.com/office/drawing/2014/main" id="{EF1A22B9-B46A-BEA0-2670-EBF1AD9C6EDF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CA2C0D07-722E-8749-4513-C4D85DB5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15B55E3F-3EC7-5AD1-D170-CCEFB1380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0F9DA125-80B1-09CF-6005-E2D7500F75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33" name="Group 8232">
            <a:extLst>
              <a:ext uri="{FF2B5EF4-FFF2-40B4-BE49-F238E27FC236}">
                <a16:creationId xmlns:a16="http://schemas.microsoft.com/office/drawing/2014/main" id="{91E503DB-6363-21DC-D9D3-1FFE88E61FD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8234" name="organ group - facial muscles">
              <a:extLst>
                <a:ext uri="{FF2B5EF4-FFF2-40B4-BE49-F238E27FC236}">
                  <a16:creationId xmlns:a16="http://schemas.microsoft.com/office/drawing/2014/main" id="{ADA484BF-B7CC-CD70-227B-C6CDE0387FB6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8247" name="organ - facial muscles">
                <a:extLst>
                  <a:ext uri="{FF2B5EF4-FFF2-40B4-BE49-F238E27FC236}">
                    <a16:creationId xmlns:a16="http://schemas.microsoft.com/office/drawing/2014/main" id="{576ED3EF-4892-1BA3-1217-238C3AEE7C6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8248" name="FTU - orbicularis oculi">
                <a:extLst>
                  <a:ext uri="{FF2B5EF4-FFF2-40B4-BE49-F238E27FC236}">
                    <a16:creationId xmlns:a16="http://schemas.microsoft.com/office/drawing/2014/main" id="{AD32911A-6630-261E-93BA-00FD8AA16B0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8249" name="FTU - occipitofrontalis">
                <a:extLst>
                  <a:ext uri="{FF2B5EF4-FFF2-40B4-BE49-F238E27FC236}">
                    <a16:creationId xmlns:a16="http://schemas.microsoft.com/office/drawing/2014/main" id="{F82325A6-279B-0B20-6BBD-922689AE764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8250" name="FTU - nasalis">
                <a:extLst>
                  <a:ext uri="{FF2B5EF4-FFF2-40B4-BE49-F238E27FC236}">
                    <a16:creationId xmlns:a16="http://schemas.microsoft.com/office/drawing/2014/main" id="{5943B062-EAEE-991C-0A79-B338EA616C7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8235" name="Group 8234">
              <a:extLst>
                <a:ext uri="{FF2B5EF4-FFF2-40B4-BE49-F238E27FC236}">
                  <a16:creationId xmlns:a16="http://schemas.microsoft.com/office/drawing/2014/main" id="{8C181EC9-C9A0-BC4A-9B68-4C9CF828CADE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644F3537-3308-7D76-AE37-58680CC1D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AC08D2F7-F45C-0CDD-A26B-B85441E3B0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3BF3010A-4EE3-D21C-F36E-56854D5864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36" name="Group 8235">
              <a:extLst>
                <a:ext uri="{FF2B5EF4-FFF2-40B4-BE49-F238E27FC236}">
                  <a16:creationId xmlns:a16="http://schemas.microsoft.com/office/drawing/2014/main" id="{406B1120-84BF-311B-AEB0-4DD5A9F9252A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B23426E6-094E-E3A9-E1E6-7513DA8263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0802236F-B51B-F6B0-96D4-1589F6C13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1FCC72C7-68A1-90F1-EB51-49F414BEE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37" name="Group 8236">
              <a:extLst>
                <a:ext uri="{FF2B5EF4-FFF2-40B4-BE49-F238E27FC236}">
                  <a16:creationId xmlns:a16="http://schemas.microsoft.com/office/drawing/2014/main" id="{31FFC4E4-0DB8-0D58-6471-1B1C23E6A25D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AE4FCB2D-5CA3-4CBE-DF5A-AB1C6DD75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EC8CAC7A-B1DE-A96A-6DCA-37AFAAACC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921348A9-F22A-D5EB-82D7-7667CBDF01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51" name="Group 8250">
            <a:extLst>
              <a:ext uri="{FF2B5EF4-FFF2-40B4-BE49-F238E27FC236}">
                <a16:creationId xmlns:a16="http://schemas.microsoft.com/office/drawing/2014/main" id="{C8FE4706-B31D-5B26-3BCF-4E849474004E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8252" name="Group 8251">
              <a:extLst>
                <a:ext uri="{FF2B5EF4-FFF2-40B4-BE49-F238E27FC236}">
                  <a16:creationId xmlns:a16="http://schemas.microsoft.com/office/drawing/2014/main" id="{DC1BB162-C101-777B-6D53-6B7548B89FAD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8305" name="organ group - facial muscles">
                <a:extLst>
                  <a:ext uri="{FF2B5EF4-FFF2-40B4-BE49-F238E27FC236}">
                    <a16:creationId xmlns:a16="http://schemas.microsoft.com/office/drawing/2014/main" id="{F865716D-C579-C9C1-0D53-FD7BB5AF02BB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8310" name="organ - facial muscles">
                  <a:extLst>
                    <a:ext uri="{FF2B5EF4-FFF2-40B4-BE49-F238E27FC236}">
                      <a16:creationId xmlns:a16="http://schemas.microsoft.com/office/drawing/2014/main" id="{88BE2962-F18B-CF07-C801-F55C6A0D5831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8311" name="FTU - orbicularis oculi">
                  <a:extLst>
                    <a:ext uri="{FF2B5EF4-FFF2-40B4-BE49-F238E27FC236}">
                      <a16:creationId xmlns:a16="http://schemas.microsoft.com/office/drawing/2014/main" id="{0669904E-1E8A-9500-4BAD-2511F74DDAD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8312" name="FTU - occipitofrontalis">
                  <a:extLst>
                    <a:ext uri="{FF2B5EF4-FFF2-40B4-BE49-F238E27FC236}">
                      <a16:creationId xmlns:a16="http://schemas.microsoft.com/office/drawing/2014/main" id="{2DC7AB39-F458-921F-0DB5-EE8D4AD0B66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8313" name="FTU - nasalis">
                  <a:extLst>
                    <a:ext uri="{FF2B5EF4-FFF2-40B4-BE49-F238E27FC236}">
                      <a16:creationId xmlns:a16="http://schemas.microsoft.com/office/drawing/2014/main" id="{C25F1AAE-80EF-E9FE-568C-64A5514201A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8314" name="FTU - zygomaticus major">
                  <a:extLst>
                    <a:ext uri="{FF2B5EF4-FFF2-40B4-BE49-F238E27FC236}">
                      <a16:creationId xmlns:a16="http://schemas.microsoft.com/office/drawing/2014/main" id="{842C700A-D348-F8F8-3935-9F7E5E4C19E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8315" name="FTU - zygomaticus minor">
                  <a:extLst>
                    <a:ext uri="{FF2B5EF4-FFF2-40B4-BE49-F238E27FC236}">
                      <a16:creationId xmlns:a16="http://schemas.microsoft.com/office/drawing/2014/main" id="{AF9EC0BF-A1AE-22D0-4E27-A9862EE18273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8316" name="FTU - orbicularis oris">
                  <a:extLst>
                    <a:ext uri="{FF2B5EF4-FFF2-40B4-BE49-F238E27FC236}">
                      <a16:creationId xmlns:a16="http://schemas.microsoft.com/office/drawing/2014/main" id="{F77FE3B6-DDE1-0DC8-5BE8-FEE4EB6DDC15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8317" name="FTU - depressor anguli oris">
                  <a:extLst>
                    <a:ext uri="{FF2B5EF4-FFF2-40B4-BE49-F238E27FC236}">
                      <a16:creationId xmlns:a16="http://schemas.microsoft.com/office/drawing/2014/main" id="{735C9538-B69E-CF64-D358-116533F017B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8318" name="FTU - levator labii">
                  <a:extLst>
                    <a:ext uri="{FF2B5EF4-FFF2-40B4-BE49-F238E27FC236}">
                      <a16:creationId xmlns:a16="http://schemas.microsoft.com/office/drawing/2014/main" id="{81167D87-BEC7-4A75-40F6-22ECF00B0DE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8319" name="FTU - mentalis">
                  <a:extLst>
                    <a:ext uri="{FF2B5EF4-FFF2-40B4-BE49-F238E27FC236}">
                      <a16:creationId xmlns:a16="http://schemas.microsoft.com/office/drawing/2014/main" id="{8D79DA14-E17C-664A-EBAF-503267E60FD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8320" name="FTU - temporalis">
                  <a:extLst>
                    <a:ext uri="{FF2B5EF4-FFF2-40B4-BE49-F238E27FC236}">
                      <a16:creationId xmlns:a16="http://schemas.microsoft.com/office/drawing/2014/main" id="{AB11C1EC-F5B0-E115-BD3C-CD30BD85098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8306" name="organ group - facial muscles">
                <a:extLst>
                  <a:ext uri="{FF2B5EF4-FFF2-40B4-BE49-F238E27FC236}">
                    <a16:creationId xmlns:a16="http://schemas.microsoft.com/office/drawing/2014/main" id="{D0FA6445-D6A2-8754-E91E-2FF3C2E86F12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8307" name="FTU - orbicularis oculi">
                  <a:extLst>
                    <a:ext uri="{FF2B5EF4-FFF2-40B4-BE49-F238E27FC236}">
                      <a16:creationId xmlns:a16="http://schemas.microsoft.com/office/drawing/2014/main" id="{6423A821-5C9C-B36B-242D-A1E76C383E0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8308" name="FTU - occipitofrontalis">
                  <a:extLst>
                    <a:ext uri="{FF2B5EF4-FFF2-40B4-BE49-F238E27FC236}">
                      <a16:creationId xmlns:a16="http://schemas.microsoft.com/office/drawing/2014/main" id="{5AC372A3-E91F-A2D3-F52D-D8AD9ADF97A7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8309" name="FTU - nasalis">
                  <a:extLst>
                    <a:ext uri="{FF2B5EF4-FFF2-40B4-BE49-F238E27FC236}">
                      <a16:creationId xmlns:a16="http://schemas.microsoft.com/office/drawing/2014/main" id="{26B7995C-24D7-BF5A-04F6-62440F992E0B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8253" name="Group 8252">
              <a:extLst>
                <a:ext uri="{FF2B5EF4-FFF2-40B4-BE49-F238E27FC236}">
                  <a16:creationId xmlns:a16="http://schemas.microsoft.com/office/drawing/2014/main" id="{843344A0-24DD-B89D-6DED-A279B4ED90DE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8302" name="Text Box 3036">
                <a:extLst>
                  <a:ext uri="{FF2B5EF4-FFF2-40B4-BE49-F238E27FC236}">
                    <a16:creationId xmlns:a16="http://schemas.microsoft.com/office/drawing/2014/main" id="{5E47CAB3-FCD7-8E62-2302-0227FF55EB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Text Box 3036">
                <a:extLst>
                  <a:ext uri="{FF2B5EF4-FFF2-40B4-BE49-F238E27FC236}">
                    <a16:creationId xmlns:a16="http://schemas.microsoft.com/office/drawing/2014/main" id="{933E5134-C13D-EEE2-4A61-CAF0C5255B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4" name="Text Box 3036">
                <a:extLst>
                  <a:ext uri="{FF2B5EF4-FFF2-40B4-BE49-F238E27FC236}">
                    <a16:creationId xmlns:a16="http://schemas.microsoft.com/office/drawing/2014/main" id="{D218B1D0-674A-5882-63B3-E89D61787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4" name="Group 8253">
              <a:extLst>
                <a:ext uri="{FF2B5EF4-FFF2-40B4-BE49-F238E27FC236}">
                  <a16:creationId xmlns:a16="http://schemas.microsoft.com/office/drawing/2014/main" id="{01EB8768-62D5-A6FD-2917-B33B5191C1C4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8299" name="Text Box 3036">
                <a:extLst>
                  <a:ext uri="{FF2B5EF4-FFF2-40B4-BE49-F238E27FC236}">
                    <a16:creationId xmlns:a16="http://schemas.microsoft.com/office/drawing/2014/main" id="{1C3C0B78-8207-C054-BD19-F7E9DB14C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Text Box 3036">
                <a:extLst>
                  <a:ext uri="{FF2B5EF4-FFF2-40B4-BE49-F238E27FC236}">
                    <a16:creationId xmlns:a16="http://schemas.microsoft.com/office/drawing/2014/main" id="{7D612ACA-E4B2-DC34-3653-040332414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1" name="Text Box 3036">
                <a:extLst>
                  <a:ext uri="{FF2B5EF4-FFF2-40B4-BE49-F238E27FC236}">
                    <a16:creationId xmlns:a16="http://schemas.microsoft.com/office/drawing/2014/main" id="{6CEFA35F-BDD0-E256-CB08-9449A5603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5" name="Group 8254">
              <a:extLst>
                <a:ext uri="{FF2B5EF4-FFF2-40B4-BE49-F238E27FC236}">
                  <a16:creationId xmlns:a16="http://schemas.microsoft.com/office/drawing/2014/main" id="{4425F01A-D5BC-DBA0-43BC-FB61B3B3711A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8296" name="Text Box 3036">
                <a:extLst>
                  <a:ext uri="{FF2B5EF4-FFF2-40B4-BE49-F238E27FC236}">
                    <a16:creationId xmlns:a16="http://schemas.microsoft.com/office/drawing/2014/main" id="{A041DC0D-8A34-4D06-F8F3-3FE601B9E5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7" name="Text Box 3036">
                <a:extLst>
                  <a:ext uri="{FF2B5EF4-FFF2-40B4-BE49-F238E27FC236}">
                    <a16:creationId xmlns:a16="http://schemas.microsoft.com/office/drawing/2014/main" id="{175B35C6-C77D-27F2-FE4D-A2BB3A4A6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8" name="Text Box 3036">
                <a:extLst>
                  <a:ext uri="{FF2B5EF4-FFF2-40B4-BE49-F238E27FC236}">
                    <a16:creationId xmlns:a16="http://schemas.microsoft.com/office/drawing/2014/main" id="{2C14411D-768E-9D62-D2B7-5411BAC376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6" name="Group 8255">
              <a:extLst>
                <a:ext uri="{FF2B5EF4-FFF2-40B4-BE49-F238E27FC236}">
                  <a16:creationId xmlns:a16="http://schemas.microsoft.com/office/drawing/2014/main" id="{DB3691E8-DA23-C68A-B0C7-CD633942FDC1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8293" name="Text Box 3036">
                <a:extLst>
                  <a:ext uri="{FF2B5EF4-FFF2-40B4-BE49-F238E27FC236}">
                    <a16:creationId xmlns:a16="http://schemas.microsoft.com/office/drawing/2014/main" id="{9EAB7482-961C-F1FC-AB4D-7DE361B6F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4" name="Text Box 3036">
                <a:extLst>
                  <a:ext uri="{FF2B5EF4-FFF2-40B4-BE49-F238E27FC236}">
                    <a16:creationId xmlns:a16="http://schemas.microsoft.com/office/drawing/2014/main" id="{AE3923BB-066E-DE94-C8AD-22002BFBB3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5" name="Text Box 3036">
                <a:extLst>
                  <a:ext uri="{FF2B5EF4-FFF2-40B4-BE49-F238E27FC236}">
                    <a16:creationId xmlns:a16="http://schemas.microsoft.com/office/drawing/2014/main" id="{D906C896-B755-ADEA-EC5C-4A5482CB24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7" name="Group 8256">
              <a:extLst>
                <a:ext uri="{FF2B5EF4-FFF2-40B4-BE49-F238E27FC236}">
                  <a16:creationId xmlns:a16="http://schemas.microsoft.com/office/drawing/2014/main" id="{049C67B9-C396-7E5B-7112-99446DC7C261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8290" name="Text Box 3036">
                <a:extLst>
                  <a:ext uri="{FF2B5EF4-FFF2-40B4-BE49-F238E27FC236}">
                    <a16:creationId xmlns:a16="http://schemas.microsoft.com/office/drawing/2014/main" id="{674C645E-49C6-A629-EC5A-14DA31F824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1" name="Text Box 3036">
                <a:extLst>
                  <a:ext uri="{FF2B5EF4-FFF2-40B4-BE49-F238E27FC236}">
                    <a16:creationId xmlns:a16="http://schemas.microsoft.com/office/drawing/2014/main" id="{39413365-10EB-150F-4FF1-E87F24321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2" name="Text Box 3036">
                <a:extLst>
                  <a:ext uri="{FF2B5EF4-FFF2-40B4-BE49-F238E27FC236}">
                    <a16:creationId xmlns:a16="http://schemas.microsoft.com/office/drawing/2014/main" id="{DC6170EF-0BF9-6524-E917-5298110D96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8" name="Group 8257">
              <a:extLst>
                <a:ext uri="{FF2B5EF4-FFF2-40B4-BE49-F238E27FC236}">
                  <a16:creationId xmlns:a16="http://schemas.microsoft.com/office/drawing/2014/main" id="{3C57E12E-0B9A-5302-2F63-E7E0169B0FCC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8287" name="Text Box 3036">
                <a:extLst>
                  <a:ext uri="{FF2B5EF4-FFF2-40B4-BE49-F238E27FC236}">
                    <a16:creationId xmlns:a16="http://schemas.microsoft.com/office/drawing/2014/main" id="{BCD17C34-FEE6-045F-FD53-28DC1A22E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8" name="Text Box 3036">
                <a:extLst>
                  <a:ext uri="{FF2B5EF4-FFF2-40B4-BE49-F238E27FC236}">
                    <a16:creationId xmlns:a16="http://schemas.microsoft.com/office/drawing/2014/main" id="{5550F272-C3AA-5DC4-42F7-C018CB499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16A5DEE4-7ACF-8B07-520B-E28E9B98D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9" name="Group 8258">
              <a:extLst>
                <a:ext uri="{FF2B5EF4-FFF2-40B4-BE49-F238E27FC236}">
                  <a16:creationId xmlns:a16="http://schemas.microsoft.com/office/drawing/2014/main" id="{A6CDEA42-9B93-CA90-7860-74F2F348A90B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8284" name="Text Box 3036">
                <a:extLst>
                  <a:ext uri="{FF2B5EF4-FFF2-40B4-BE49-F238E27FC236}">
                    <a16:creationId xmlns:a16="http://schemas.microsoft.com/office/drawing/2014/main" id="{33730ECF-1AAC-F92C-FF1E-BBBB9BC5CE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5" name="Text Box 3036">
                <a:extLst>
                  <a:ext uri="{FF2B5EF4-FFF2-40B4-BE49-F238E27FC236}">
                    <a16:creationId xmlns:a16="http://schemas.microsoft.com/office/drawing/2014/main" id="{EC7396B0-F189-2D67-4253-70F91E36E0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6" name="Text Box 3036">
                <a:extLst>
                  <a:ext uri="{FF2B5EF4-FFF2-40B4-BE49-F238E27FC236}">
                    <a16:creationId xmlns:a16="http://schemas.microsoft.com/office/drawing/2014/main" id="{4A81A763-EFB4-763A-6429-ADA4B98935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0" name="Group 8259">
              <a:extLst>
                <a:ext uri="{FF2B5EF4-FFF2-40B4-BE49-F238E27FC236}">
                  <a16:creationId xmlns:a16="http://schemas.microsoft.com/office/drawing/2014/main" id="{D5407EC0-3AF2-FDBE-49CF-527FD2075B23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8281" name="Text Box 3036">
                <a:extLst>
                  <a:ext uri="{FF2B5EF4-FFF2-40B4-BE49-F238E27FC236}">
                    <a16:creationId xmlns:a16="http://schemas.microsoft.com/office/drawing/2014/main" id="{C4D679C2-F82B-A5B5-A06F-103B10BBF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2" name="Text Box 3036">
                <a:extLst>
                  <a:ext uri="{FF2B5EF4-FFF2-40B4-BE49-F238E27FC236}">
                    <a16:creationId xmlns:a16="http://schemas.microsoft.com/office/drawing/2014/main" id="{CE0ACA9D-647C-F270-D938-094AE5B28D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3" name="Text Box 3036">
                <a:extLst>
                  <a:ext uri="{FF2B5EF4-FFF2-40B4-BE49-F238E27FC236}">
                    <a16:creationId xmlns:a16="http://schemas.microsoft.com/office/drawing/2014/main" id="{8053F97B-17B6-882F-A0A9-9112C31B8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1" name="Group 8260">
              <a:extLst>
                <a:ext uri="{FF2B5EF4-FFF2-40B4-BE49-F238E27FC236}">
                  <a16:creationId xmlns:a16="http://schemas.microsoft.com/office/drawing/2014/main" id="{631FADA9-FBFA-EFC1-FBAB-9416EC4B1A5D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8278" name="Text Box 3036">
                <a:extLst>
                  <a:ext uri="{FF2B5EF4-FFF2-40B4-BE49-F238E27FC236}">
                    <a16:creationId xmlns:a16="http://schemas.microsoft.com/office/drawing/2014/main" id="{E555CB84-804B-6859-CABE-090FBD694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9" name="Text Box 3036">
                <a:extLst>
                  <a:ext uri="{FF2B5EF4-FFF2-40B4-BE49-F238E27FC236}">
                    <a16:creationId xmlns:a16="http://schemas.microsoft.com/office/drawing/2014/main" id="{6F41E3A5-23B0-ACF7-A9E8-644E685FC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0" name="Text Box 3036">
                <a:extLst>
                  <a:ext uri="{FF2B5EF4-FFF2-40B4-BE49-F238E27FC236}">
                    <a16:creationId xmlns:a16="http://schemas.microsoft.com/office/drawing/2014/main" id="{95235F2A-C547-C9E0-B926-1519D550D8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2" name="Group 8261">
              <a:extLst>
                <a:ext uri="{FF2B5EF4-FFF2-40B4-BE49-F238E27FC236}">
                  <a16:creationId xmlns:a16="http://schemas.microsoft.com/office/drawing/2014/main" id="{E760BFB9-B1B8-0B0A-AF85-522E9939FAF5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8275" name="Text Box 3036">
                <a:extLst>
                  <a:ext uri="{FF2B5EF4-FFF2-40B4-BE49-F238E27FC236}">
                    <a16:creationId xmlns:a16="http://schemas.microsoft.com/office/drawing/2014/main" id="{435B7B71-CC62-303E-C7CA-FFD175C4B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6" name="Text Box 3036">
                <a:extLst>
                  <a:ext uri="{FF2B5EF4-FFF2-40B4-BE49-F238E27FC236}">
                    <a16:creationId xmlns:a16="http://schemas.microsoft.com/office/drawing/2014/main" id="{2B2747F6-5823-AC15-1C35-ACA4DF0159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7" name="Text Box 3036">
                <a:extLst>
                  <a:ext uri="{FF2B5EF4-FFF2-40B4-BE49-F238E27FC236}">
                    <a16:creationId xmlns:a16="http://schemas.microsoft.com/office/drawing/2014/main" id="{40F32BBF-EBDD-F9C8-5117-9D44A1934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3" name="Group 8262">
              <a:extLst>
                <a:ext uri="{FF2B5EF4-FFF2-40B4-BE49-F238E27FC236}">
                  <a16:creationId xmlns:a16="http://schemas.microsoft.com/office/drawing/2014/main" id="{9D179D95-EE4D-DD00-FB51-BEF48C2DD8C2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8272" name="Text Box 3036">
                <a:extLst>
                  <a:ext uri="{FF2B5EF4-FFF2-40B4-BE49-F238E27FC236}">
                    <a16:creationId xmlns:a16="http://schemas.microsoft.com/office/drawing/2014/main" id="{02094E95-BF75-57E5-64B4-3C67DDF53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3" name="Text Box 3036">
                <a:extLst>
                  <a:ext uri="{FF2B5EF4-FFF2-40B4-BE49-F238E27FC236}">
                    <a16:creationId xmlns:a16="http://schemas.microsoft.com/office/drawing/2014/main" id="{7BF1B98A-F490-E0C2-B134-E33A4EE53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4" name="Text Box 3036">
                <a:extLst>
                  <a:ext uri="{FF2B5EF4-FFF2-40B4-BE49-F238E27FC236}">
                    <a16:creationId xmlns:a16="http://schemas.microsoft.com/office/drawing/2014/main" id="{6109B1AD-98B2-3B40-E39D-4CF0E4D93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63">
              <a:extLst>
                <a:ext uri="{FF2B5EF4-FFF2-40B4-BE49-F238E27FC236}">
                  <a16:creationId xmlns:a16="http://schemas.microsoft.com/office/drawing/2014/main" id="{40AC19B2-69CE-6179-1542-B721257ADB6F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543E20BE-6023-FC0F-F420-7043D8FC57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F93654D7-EAEA-B920-7E7D-9BD99AB2D1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18A181D7-262C-FD2F-0BD5-A2BC81BD0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264">
              <a:extLst>
                <a:ext uri="{FF2B5EF4-FFF2-40B4-BE49-F238E27FC236}">
                  <a16:creationId xmlns:a16="http://schemas.microsoft.com/office/drawing/2014/main" id="{A00BAD6B-DF0E-45A4-0B9F-8265B2CCEAF4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8266" name="Text Box 3036">
                <a:extLst>
                  <a:ext uri="{FF2B5EF4-FFF2-40B4-BE49-F238E27FC236}">
                    <a16:creationId xmlns:a16="http://schemas.microsoft.com/office/drawing/2014/main" id="{40F7B24F-67D4-9670-A327-348354457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E76094BC-6511-7428-1C4C-045B286A67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9123A443-C0D6-9707-B977-5826DE140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21" name="Group 8320">
            <a:extLst>
              <a:ext uri="{FF2B5EF4-FFF2-40B4-BE49-F238E27FC236}">
                <a16:creationId xmlns:a16="http://schemas.microsoft.com/office/drawing/2014/main" id="{CEEF89F2-5D24-5361-D316-C56D70FC8F2A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8322" name="organ group - facial muscles">
              <a:extLst>
                <a:ext uri="{FF2B5EF4-FFF2-40B4-BE49-F238E27FC236}">
                  <a16:creationId xmlns:a16="http://schemas.microsoft.com/office/drawing/2014/main" id="{575C17B2-6B75-B9DC-ECCC-80FCFCAB43A7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8339" name="organ - facial muscles">
                <a:extLst>
                  <a:ext uri="{FF2B5EF4-FFF2-40B4-BE49-F238E27FC236}">
                    <a16:creationId xmlns:a16="http://schemas.microsoft.com/office/drawing/2014/main" id="{7B40005C-CA9A-3297-33BC-697CB1977F8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8340" name="FTU - orbicularis oculi">
                <a:extLst>
                  <a:ext uri="{FF2B5EF4-FFF2-40B4-BE49-F238E27FC236}">
                    <a16:creationId xmlns:a16="http://schemas.microsoft.com/office/drawing/2014/main" id="{C9DE366D-5369-4E8F-E2DB-AFB6C454A53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8341" name="FTU - occipitofrontalis">
                <a:extLst>
                  <a:ext uri="{FF2B5EF4-FFF2-40B4-BE49-F238E27FC236}">
                    <a16:creationId xmlns:a16="http://schemas.microsoft.com/office/drawing/2014/main" id="{F276DD8E-A0FB-0E02-2A74-8C96D571E1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8342" name="FTU - nasalis">
                <a:extLst>
                  <a:ext uri="{FF2B5EF4-FFF2-40B4-BE49-F238E27FC236}">
                    <a16:creationId xmlns:a16="http://schemas.microsoft.com/office/drawing/2014/main" id="{C1AE6BE7-238E-E149-CFFC-6322ED8EFE4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8343" name="FTU - zygomaticus major">
                <a:extLst>
                  <a:ext uri="{FF2B5EF4-FFF2-40B4-BE49-F238E27FC236}">
                    <a16:creationId xmlns:a16="http://schemas.microsoft.com/office/drawing/2014/main" id="{E678B448-B84E-9CE6-DB9D-5FE1D13DCEF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8323" name="Group 8322">
              <a:extLst>
                <a:ext uri="{FF2B5EF4-FFF2-40B4-BE49-F238E27FC236}">
                  <a16:creationId xmlns:a16="http://schemas.microsoft.com/office/drawing/2014/main" id="{DE880409-662A-F165-C079-9F6EDB63A4E4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8336" name="Text Box 3036">
                <a:extLst>
                  <a:ext uri="{FF2B5EF4-FFF2-40B4-BE49-F238E27FC236}">
                    <a16:creationId xmlns:a16="http://schemas.microsoft.com/office/drawing/2014/main" id="{C1DF5105-FEBF-1E0D-7DD2-306D97B4D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7" name="Text Box 3036">
                <a:extLst>
                  <a:ext uri="{FF2B5EF4-FFF2-40B4-BE49-F238E27FC236}">
                    <a16:creationId xmlns:a16="http://schemas.microsoft.com/office/drawing/2014/main" id="{92EDDB23-B6C9-F4F6-448B-60935773D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8" name="Text Box 3036">
                <a:extLst>
                  <a:ext uri="{FF2B5EF4-FFF2-40B4-BE49-F238E27FC236}">
                    <a16:creationId xmlns:a16="http://schemas.microsoft.com/office/drawing/2014/main" id="{0CEAE7BC-1A35-D3E4-6DFF-D5D384338D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4" name="Group 8323">
              <a:extLst>
                <a:ext uri="{FF2B5EF4-FFF2-40B4-BE49-F238E27FC236}">
                  <a16:creationId xmlns:a16="http://schemas.microsoft.com/office/drawing/2014/main" id="{06F0B523-699F-5D51-FC1B-0CA44A492077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8333" name="Text Box 3036">
                <a:extLst>
                  <a:ext uri="{FF2B5EF4-FFF2-40B4-BE49-F238E27FC236}">
                    <a16:creationId xmlns:a16="http://schemas.microsoft.com/office/drawing/2014/main" id="{E5A419A0-E0ED-FC01-9F40-1A185B66C1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4" name="Text Box 3036">
                <a:extLst>
                  <a:ext uri="{FF2B5EF4-FFF2-40B4-BE49-F238E27FC236}">
                    <a16:creationId xmlns:a16="http://schemas.microsoft.com/office/drawing/2014/main" id="{14980ED8-7A1B-7974-2B68-A8EE06A050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5" name="Text Box 3036">
                <a:extLst>
                  <a:ext uri="{FF2B5EF4-FFF2-40B4-BE49-F238E27FC236}">
                    <a16:creationId xmlns:a16="http://schemas.microsoft.com/office/drawing/2014/main" id="{766676AA-A74E-3FB7-B475-7DB33F2D48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5" name="Group 8324">
              <a:extLst>
                <a:ext uri="{FF2B5EF4-FFF2-40B4-BE49-F238E27FC236}">
                  <a16:creationId xmlns:a16="http://schemas.microsoft.com/office/drawing/2014/main" id="{83EC66E7-E2C1-BA1D-D796-68130E266A15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8330" name="Text Box 3036">
                <a:extLst>
                  <a:ext uri="{FF2B5EF4-FFF2-40B4-BE49-F238E27FC236}">
                    <a16:creationId xmlns:a16="http://schemas.microsoft.com/office/drawing/2014/main" id="{E34B668E-73EC-5198-18F4-C4BE193FAF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1" name="Text Box 3036">
                <a:extLst>
                  <a:ext uri="{FF2B5EF4-FFF2-40B4-BE49-F238E27FC236}">
                    <a16:creationId xmlns:a16="http://schemas.microsoft.com/office/drawing/2014/main" id="{B986DF28-B035-00B7-45DC-8CCF1883F1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2" name="Text Box 3036">
                <a:extLst>
                  <a:ext uri="{FF2B5EF4-FFF2-40B4-BE49-F238E27FC236}">
                    <a16:creationId xmlns:a16="http://schemas.microsoft.com/office/drawing/2014/main" id="{71FA3698-858A-49D7-B2F5-6A800112E2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6" name="Group 8325">
              <a:extLst>
                <a:ext uri="{FF2B5EF4-FFF2-40B4-BE49-F238E27FC236}">
                  <a16:creationId xmlns:a16="http://schemas.microsoft.com/office/drawing/2014/main" id="{ED2E0AC3-B076-E8A1-A205-F26D81A24B28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8327" name="Text Box 3036">
                <a:extLst>
                  <a:ext uri="{FF2B5EF4-FFF2-40B4-BE49-F238E27FC236}">
                    <a16:creationId xmlns:a16="http://schemas.microsoft.com/office/drawing/2014/main" id="{29D9FDB1-505C-A0B0-284B-9C6B6B3BF3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8" name="Text Box 3036">
                <a:extLst>
                  <a:ext uri="{FF2B5EF4-FFF2-40B4-BE49-F238E27FC236}">
                    <a16:creationId xmlns:a16="http://schemas.microsoft.com/office/drawing/2014/main" id="{F065C0CB-F05E-9E19-15CB-415E997158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9" name="Text Box 3036">
                <a:extLst>
                  <a:ext uri="{FF2B5EF4-FFF2-40B4-BE49-F238E27FC236}">
                    <a16:creationId xmlns:a16="http://schemas.microsoft.com/office/drawing/2014/main" id="{4009462F-F5DA-9E3E-C17E-A56374F45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44" name="Group 8343">
            <a:extLst>
              <a:ext uri="{FF2B5EF4-FFF2-40B4-BE49-F238E27FC236}">
                <a16:creationId xmlns:a16="http://schemas.microsoft.com/office/drawing/2014/main" id="{238CEF2C-FF43-AAC3-F57A-3A2CA1B5EE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8345" name="organ group - facial muscles">
              <a:extLst>
                <a:ext uri="{FF2B5EF4-FFF2-40B4-BE49-F238E27FC236}">
                  <a16:creationId xmlns:a16="http://schemas.microsoft.com/office/drawing/2014/main" id="{DC52C18D-958D-B34E-A8BF-C1D11A628F2B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8366" name="organ - facial muscles">
                <a:extLst>
                  <a:ext uri="{FF2B5EF4-FFF2-40B4-BE49-F238E27FC236}">
                    <a16:creationId xmlns:a16="http://schemas.microsoft.com/office/drawing/2014/main" id="{9EA7ADA9-7902-D605-72AA-60FEB54A094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8367" name="FTU - orbicularis oculi">
                <a:extLst>
                  <a:ext uri="{FF2B5EF4-FFF2-40B4-BE49-F238E27FC236}">
                    <a16:creationId xmlns:a16="http://schemas.microsoft.com/office/drawing/2014/main" id="{8092ED0B-FA39-5BDC-3BD4-065F23E4E90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8368" name="FTU - occipitofrontalis">
                <a:extLst>
                  <a:ext uri="{FF2B5EF4-FFF2-40B4-BE49-F238E27FC236}">
                    <a16:creationId xmlns:a16="http://schemas.microsoft.com/office/drawing/2014/main" id="{6CF94E3F-5291-3E31-4BEC-51CF24E2FC2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8369" name="FTU - nasalis">
                <a:extLst>
                  <a:ext uri="{FF2B5EF4-FFF2-40B4-BE49-F238E27FC236}">
                    <a16:creationId xmlns:a16="http://schemas.microsoft.com/office/drawing/2014/main" id="{D4762E71-FB1A-5D3D-4B23-59557320003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8370" name="FTU - zygomaticus major">
                <a:extLst>
                  <a:ext uri="{FF2B5EF4-FFF2-40B4-BE49-F238E27FC236}">
                    <a16:creationId xmlns:a16="http://schemas.microsoft.com/office/drawing/2014/main" id="{B015FD9A-030C-68F3-17C7-3F2FCDCCB3A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8371" name="FTU - zygomaticus minor">
                <a:extLst>
                  <a:ext uri="{FF2B5EF4-FFF2-40B4-BE49-F238E27FC236}">
                    <a16:creationId xmlns:a16="http://schemas.microsoft.com/office/drawing/2014/main" id="{BD78286E-4D2B-AF6B-C9AE-9ACA5E0B6D7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8346" name="Group 8345">
              <a:extLst>
                <a:ext uri="{FF2B5EF4-FFF2-40B4-BE49-F238E27FC236}">
                  <a16:creationId xmlns:a16="http://schemas.microsoft.com/office/drawing/2014/main" id="{D2796A64-1661-A517-5D69-8A6130DD8DA0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8363" name="Text Box 3036">
                <a:extLst>
                  <a:ext uri="{FF2B5EF4-FFF2-40B4-BE49-F238E27FC236}">
                    <a16:creationId xmlns:a16="http://schemas.microsoft.com/office/drawing/2014/main" id="{98E9E07B-2E63-62A1-775E-5183E8E6C8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4" name="Text Box 3036">
                <a:extLst>
                  <a:ext uri="{FF2B5EF4-FFF2-40B4-BE49-F238E27FC236}">
                    <a16:creationId xmlns:a16="http://schemas.microsoft.com/office/drawing/2014/main" id="{A0A80C80-5A26-F53B-6BEF-D5E85C333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5" name="Text Box 3036">
                <a:extLst>
                  <a:ext uri="{FF2B5EF4-FFF2-40B4-BE49-F238E27FC236}">
                    <a16:creationId xmlns:a16="http://schemas.microsoft.com/office/drawing/2014/main" id="{1A5B1F4B-91C4-60E2-2850-F4B67793A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7" name="Group 8346">
              <a:extLst>
                <a:ext uri="{FF2B5EF4-FFF2-40B4-BE49-F238E27FC236}">
                  <a16:creationId xmlns:a16="http://schemas.microsoft.com/office/drawing/2014/main" id="{991F6E20-D6BD-74B5-1146-FC9B79B7EE06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8360" name="Text Box 3036">
                <a:extLst>
                  <a:ext uri="{FF2B5EF4-FFF2-40B4-BE49-F238E27FC236}">
                    <a16:creationId xmlns:a16="http://schemas.microsoft.com/office/drawing/2014/main" id="{0E1AF3B7-C264-90AA-6603-E3CA23507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304F05D0-5E77-7FB0-16A9-26B863D0EA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2" name="Text Box 3036">
                <a:extLst>
                  <a:ext uri="{FF2B5EF4-FFF2-40B4-BE49-F238E27FC236}">
                    <a16:creationId xmlns:a16="http://schemas.microsoft.com/office/drawing/2014/main" id="{3B2DF24F-FF37-EF96-46C5-AC40ACC1B5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8" name="Group 8347">
              <a:extLst>
                <a:ext uri="{FF2B5EF4-FFF2-40B4-BE49-F238E27FC236}">
                  <a16:creationId xmlns:a16="http://schemas.microsoft.com/office/drawing/2014/main" id="{6703C58D-7BCE-2F83-5643-3739EBCCF9F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8357" name="Text Box 3036">
                <a:extLst>
                  <a:ext uri="{FF2B5EF4-FFF2-40B4-BE49-F238E27FC236}">
                    <a16:creationId xmlns:a16="http://schemas.microsoft.com/office/drawing/2014/main" id="{77791DE7-F14B-9A1D-041A-013582A26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8" name="Text Box 3036">
                <a:extLst>
                  <a:ext uri="{FF2B5EF4-FFF2-40B4-BE49-F238E27FC236}">
                    <a16:creationId xmlns:a16="http://schemas.microsoft.com/office/drawing/2014/main" id="{F58AB516-E148-82C3-0232-2C70833F05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9" name="Text Box 3036">
                <a:extLst>
                  <a:ext uri="{FF2B5EF4-FFF2-40B4-BE49-F238E27FC236}">
                    <a16:creationId xmlns:a16="http://schemas.microsoft.com/office/drawing/2014/main" id="{BA14AA2C-9E1D-457E-188C-9169EEF82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9" name="Group 8348">
              <a:extLst>
                <a:ext uri="{FF2B5EF4-FFF2-40B4-BE49-F238E27FC236}">
                  <a16:creationId xmlns:a16="http://schemas.microsoft.com/office/drawing/2014/main" id="{2D3983CC-621C-3FCB-928F-11B6A5EE7B13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8354" name="Text Box 3036">
                <a:extLst>
                  <a:ext uri="{FF2B5EF4-FFF2-40B4-BE49-F238E27FC236}">
                    <a16:creationId xmlns:a16="http://schemas.microsoft.com/office/drawing/2014/main" id="{9F83E943-745F-75F3-DA42-84E23AEADD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5" name="Text Box 3036">
                <a:extLst>
                  <a:ext uri="{FF2B5EF4-FFF2-40B4-BE49-F238E27FC236}">
                    <a16:creationId xmlns:a16="http://schemas.microsoft.com/office/drawing/2014/main" id="{ED5DE24F-9ADE-1D9C-F909-E1AC9A99F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6" name="Text Box 3036">
                <a:extLst>
                  <a:ext uri="{FF2B5EF4-FFF2-40B4-BE49-F238E27FC236}">
                    <a16:creationId xmlns:a16="http://schemas.microsoft.com/office/drawing/2014/main" id="{E2BE9F76-FFAA-A1A6-D8C7-5F5A49362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0" name="Group 8349">
              <a:extLst>
                <a:ext uri="{FF2B5EF4-FFF2-40B4-BE49-F238E27FC236}">
                  <a16:creationId xmlns:a16="http://schemas.microsoft.com/office/drawing/2014/main" id="{ECAD4BB3-6D9F-9306-B305-502E8BCE2766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8351" name="Text Box 3036">
                <a:extLst>
                  <a:ext uri="{FF2B5EF4-FFF2-40B4-BE49-F238E27FC236}">
                    <a16:creationId xmlns:a16="http://schemas.microsoft.com/office/drawing/2014/main" id="{5ED0D99E-DBA2-A9E5-0928-B463C12FC7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2" name="Text Box 3036">
                <a:extLst>
                  <a:ext uri="{FF2B5EF4-FFF2-40B4-BE49-F238E27FC236}">
                    <a16:creationId xmlns:a16="http://schemas.microsoft.com/office/drawing/2014/main" id="{90331E96-E6C8-C93D-CEC0-315B4EB1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3" name="Text Box 3036">
                <a:extLst>
                  <a:ext uri="{FF2B5EF4-FFF2-40B4-BE49-F238E27FC236}">
                    <a16:creationId xmlns:a16="http://schemas.microsoft.com/office/drawing/2014/main" id="{176C7C21-B7EF-D66F-D7A4-F2F7CEA54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72" name="Group 8371">
            <a:extLst>
              <a:ext uri="{FF2B5EF4-FFF2-40B4-BE49-F238E27FC236}">
                <a16:creationId xmlns:a16="http://schemas.microsoft.com/office/drawing/2014/main" id="{455E66EA-9EF9-9F76-866E-19A4C9712D1A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8373" name="organ group - facial muscles">
              <a:extLst>
                <a:ext uri="{FF2B5EF4-FFF2-40B4-BE49-F238E27FC236}">
                  <a16:creationId xmlns:a16="http://schemas.microsoft.com/office/drawing/2014/main" id="{0788F1F8-6201-3C7D-5F3D-C86A0E41CED7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8390" name="organ - facial muscles">
                <a:extLst>
                  <a:ext uri="{FF2B5EF4-FFF2-40B4-BE49-F238E27FC236}">
                    <a16:creationId xmlns:a16="http://schemas.microsoft.com/office/drawing/2014/main" id="{84F1FEA9-3ECF-8A0A-E349-ED9764FB1B9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8391" name="FTU - orbicularis oculi">
                <a:extLst>
                  <a:ext uri="{FF2B5EF4-FFF2-40B4-BE49-F238E27FC236}">
                    <a16:creationId xmlns:a16="http://schemas.microsoft.com/office/drawing/2014/main" id="{FD7740BD-626E-3D68-4D34-5E18AA3BD1F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8392" name="FTU - occipitofrontalis">
                <a:extLst>
                  <a:ext uri="{FF2B5EF4-FFF2-40B4-BE49-F238E27FC236}">
                    <a16:creationId xmlns:a16="http://schemas.microsoft.com/office/drawing/2014/main" id="{19E63883-2133-2D0E-D851-DC5770A80D2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8393" name="FTU - nasalis">
                <a:extLst>
                  <a:ext uri="{FF2B5EF4-FFF2-40B4-BE49-F238E27FC236}">
                    <a16:creationId xmlns:a16="http://schemas.microsoft.com/office/drawing/2014/main" id="{8622CAE2-1E69-9073-CFD8-A61FA2888D8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8394" name="FTU - zygomaticus major">
                <a:extLst>
                  <a:ext uri="{FF2B5EF4-FFF2-40B4-BE49-F238E27FC236}">
                    <a16:creationId xmlns:a16="http://schemas.microsoft.com/office/drawing/2014/main" id="{933178A9-31C3-1D72-6ADB-43DD92CCB6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8374" name="Group 8373">
              <a:extLst>
                <a:ext uri="{FF2B5EF4-FFF2-40B4-BE49-F238E27FC236}">
                  <a16:creationId xmlns:a16="http://schemas.microsoft.com/office/drawing/2014/main" id="{AE252D9D-0071-36D8-2C6D-421A2D6D5890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8387" name="Text Box 3036">
                <a:extLst>
                  <a:ext uri="{FF2B5EF4-FFF2-40B4-BE49-F238E27FC236}">
                    <a16:creationId xmlns:a16="http://schemas.microsoft.com/office/drawing/2014/main" id="{9E2BF0A2-F491-A47D-01DD-6DC510FFD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8" name="Text Box 3036">
                <a:extLst>
                  <a:ext uri="{FF2B5EF4-FFF2-40B4-BE49-F238E27FC236}">
                    <a16:creationId xmlns:a16="http://schemas.microsoft.com/office/drawing/2014/main" id="{E6FA565E-2A3D-32EF-1AE1-0AFFCA94BD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9" name="Text Box 3036">
                <a:extLst>
                  <a:ext uri="{FF2B5EF4-FFF2-40B4-BE49-F238E27FC236}">
                    <a16:creationId xmlns:a16="http://schemas.microsoft.com/office/drawing/2014/main" id="{FB03CF32-B766-78A3-C0AB-F1FDE9145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5" name="Group 8374">
              <a:extLst>
                <a:ext uri="{FF2B5EF4-FFF2-40B4-BE49-F238E27FC236}">
                  <a16:creationId xmlns:a16="http://schemas.microsoft.com/office/drawing/2014/main" id="{2C1B48D7-B7C1-6DC8-4008-521DA3AC26A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8384" name="Text Box 3036">
                <a:extLst>
                  <a:ext uri="{FF2B5EF4-FFF2-40B4-BE49-F238E27FC236}">
                    <a16:creationId xmlns:a16="http://schemas.microsoft.com/office/drawing/2014/main" id="{77E4589F-BA85-6047-240F-8FFFF3D993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5" name="Text Box 3036">
                <a:extLst>
                  <a:ext uri="{FF2B5EF4-FFF2-40B4-BE49-F238E27FC236}">
                    <a16:creationId xmlns:a16="http://schemas.microsoft.com/office/drawing/2014/main" id="{FF7D52B6-6E94-8A91-0B4C-FD23CB092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6" name="Text Box 3036">
                <a:extLst>
                  <a:ext uri="{FF2B5EF4-FFF2-40B4-BE49-F238E27FC236}">
                    <a16:creationId xmlns:a16="http://schemas.microsoft.com/office/drawing/2014/main" id="{2B41BFAE-43A4-AC6C-4C9D-A6ACC9476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6" name="Group 8375">
              <a:extLst>
                <a:ext uri="{FF2B5EF4-FFF2-40B4-BE49-F238E27FC236}">
                  <a16:creationId xmlns:a16="http://schemas.microsoft.com/office/drawing/2014/main" id="{27E9B1FB-32F5-8A25-156E-626D7597C187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8381" name="Text Box 3036">
                <a:extLst>
                  <a:ext uri="{FF2B5EF4-FFF2-40B4-BE49-F238E27FC236}">
                    <a16:creationId xmlns:a16="http://schemas.microsoft.com/office/drawing/2014/main" id="{33D2C7DC-6894-980E-FE30-8D7A5B5806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2" name="Text Box 3036">
                <a:extLst>
                  <a:ext uri="{FF2B5EF4-FFF2-40B4-BE49-F238E27FC236}">
                    <a16:creationId xmlns:a16="http://schemas.microsoft.com/office/drawing/2014/main" id="{A7B95AA2-57F7-1DDE-09DA-6687697BC1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3" name="Text Box 3036">
                <a:extLst>
                  <a:ext uri="{FF2B5EF4-FFF2-40B4-BE49-F238E27FC236}">
                    <a16:creationId xmlns:a16="http://schemas.microsoft.com/office/drawing/2014/main" id="{4C90005C-8666-5CB1-750D-BFB14C6D3F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7" name="Group 8376">
              <a:extLst>
                <a:ext uri="{FF2B5EF4-FFF2-40B4-BE49-F238E27FC236}">
                  <a16:creationId xmlns:a16="http://schemas.microsoft.com/office/drawing/2014/main" id="{3B4E61DE-C589-2F53-A3FD-C043B1C1F851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8378" name="Text Box 3036">
                <a:extLst>
                  <a:ext uri="{FF2B5EF4-FFF2-40B4-BE49-F238E27FC236}">
                    <a16:creationId xmlns:a16="http://schemas.microsoft.com/office/drawing/2014/main" id="{8F4A5D01-F0DF-9890-E312-4A2ACE33D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9" name="Text Box 3036">
                <a:extLst>
                  <a:ext uri="{FF2B5EF4-FFF2-40B4-BE49-F238E27FC236}">
                    <a16:creationId xmlns:a16="http://schemas.microsoft.com/office/drawing/2014/main" id="{96D267FC-E143-E2AA-B811-7319E354A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0" name="Text Box 3036">
                <a:extLst>
                  <a:ext uri="{FF2B5EF4-FFF2-40B4-BE49-F238E27FC236}">
                    <a16:creationId xmlns:a16="http://schemas.microsoft.com/office/drawing/2014/main" id="{6ED7C02C-A48C-E7DE-8AA9-24658445DE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95" name="Group 8394">
            <a:extLst>
              <a:ext uri="{FF2B5EF4-FFF2-40B4-BE49-F238E27FC236}">
                <a16:creationId xmlns:a16="http://schemas.microsoft.com/office/drawing/2014/main" id="{F82C8260-2F99-FFAC-18E0-68AC75000D61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8396" name="organ group - facial muscles">
              <a:extLst>
                <a:ext uri="{FF2B5EF4-FFF2-40B4-BE49-F238E27FC236}">
                  <a16:creationId xmlns:a16="http://schemas.microsoft.com/office/drawing/2014/main" id="{8826715E-C3BE-023A-A3F7-05F36D4152E9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8421" name="organ - facial muscles">
                <a:extLst>
                  <a:ext uri="{FF2B5EF4-FFF2-40B4-BE49-F238E27FC236}">
                    <a16:creationId xmlns:a16="http://schemas.microsoft.com/office/drawing/2014/main" id="{39BCB040-C824-703B-4694-98AE5313D44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8422" name="FTU - orbicularis oculi">
                <a:extLst>
                  <a:ext uri="{FF2B5EF4-FFF2-40B4-BE49-F238E27FC236}">
                    <a16:creationId xmlns:a16="http://schemas.microsoft.com/office/drawing/2014/main" id="{24244F48-35A3-F38B-4B21-A59F9A5B3D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8423" name="FTU - occipitofrontalis">
                <a:extLst>
                  <a:ext uri="{FF2B5EF4-FFF2-40B4-BE49-F238E27FC236}">
                    <a16:creationId xmlns:a16="http://schemas.microsoft.com/office/drawing/2014/main" id="{EB54AC04-2841-35CA-C210-3212D87056C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8424" name="FTU - nasalis">
                <a:extLst>
                  <a:ext uri="{FF2B5EF4-FFF2-40B4-BE49-F238E27FC236}">
                    <a16:creationId xmlns:a16="http://schemas.microsoft.com/office/drawing/2014/main" id="{DC7BEA55-BA18-CCB0-EB97-9B8C17B3366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8425" name="FTU - zygomaticus major">
                <a:extLst>
                  <a:ext uri="{FF2B5EF4-FFF2-40B4-BE49-F238E27FC236}">
                    <a16:creationId xmlns:a16="http://schemas.microsoft.com/office/drawing/2014/main" id="{94E9F7BA-38BB-E6C1-5DE2-89B8BC505F2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8426" name="FTU - zygomaticus minor">
                <a:extLst>
                  <a:ext uri="{FF2B5EF4-FFF2-40B4-BE49-F238E27FC236}">
                    <a16:creationId xmlns:a16="http://schemas.microsoft.com/office/drawing/2014/main" id="{1BEC9CC5-050D-C374-45A4-CC6BBFD2454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8427" name="FTU - orbicularis oris">
                <a:extLst>
                  <a:ext uri="{FF2B5EF4-FFF2-40B4-BE49-F238E27FC236}">
                    <a16:creationId xmlns:a16="http://schemas.microsoft.com/office/drawing/2014/main" id="{4BC25A15-4730-CD0A-24DF-80C3DE2E438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8397" name="Group 8396">
              <a:extLst>
                <a:ext uri="{FF2B5EF4-FFF2-40B4-BE49-F238E27FC236}">
                  <a16:creationId xmlns:a16="http://schemas.microsoft.com/office/drawing/2014/main" id="{722FA458-D794-B24B-1021-296D8D209883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8418" name="Text Box 3036">
                <a:extLst>
                  <a:ext uri="{FF2B5EF4-FFF2-40B4-BE49-F238E27FC236}">
                    <a16:creationId xmlns:a16="http://schemas.microsoft.com/office/drawing/2014/main" id="{2EF09211-3D31-6C85-CA0F-BE83D879E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9" name="Text Box 3036">
                <a:extLst>
                  <a:ext uri="{FF2B5EF4-FFF2-40B4-BE49-F238E27FC236}">
                    <a16:creationId xmlns:a16="http://schemas.microsoft.com/office/drawing/2014/main" id="{EDAFA862-28C4-5F9C-25B5-FCB755072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0" name="Text Box 3036">
                <a:extLst>
                  <a:ext uri="{FF2B5EF4-FFF2-40B4-BE49-F238E27FC236}">
                    <a16:creationId xmlns:a16="http://schemas.microsoft.com/office/drawing/2014/main" id="{FC3B58B6-2D32-D134-90CD-187BF66977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8" name="Group 8397">
              <a:extLst>
                <a:ext uri="{FF2B5EF4-FFF2-40B4-BE49-F238E27FC236}">
                  <a16:creationId xmlns:a16="http://schemas.microsoft.com/office/drawing/2014/main" id="{FF7FBB62-6897-6C5D-949E-CE969BEAB0E8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8415" name="Text Box 3036">
                <a:extLst>
                  <a:ext uri="{FF2B5EF4-FFF2-40B4-BE49-F238E27FC236}">
                    <a16:creationId xmlns:a16="http://schemas.microsoft.com/office/drawing/2014/main" id="{A131A171-E5F7-C258-2F5C-4D9E4B8AB6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6" name="Text Box 3036">
                <a:extLst>
                  <a:ext uri="{FF2B5EF4-FFF2-40B4-BE49-F238E27FC236}">
                    <a16:creationId xmlns:a16="http://schemas.microsoft.com/office/drawing/2014/main" id="{75D36076-A71F-FB45-6C4A-B6BFC1AA9F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7" name="Text Box 3036">
                <a:extLst>
                  <a:ext uri="{FF2B5EF4-FFF2-40B4-BE49-F238E27FC236}">
                    <a16:creationId xmlns:a16="http://schemas.microsoft.com/office/drawing/2014/main" id="{A7C56F85-82E0-7CA0-FFA3-4D9BC79E84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9" name="Group 8398">
              <a:extLst>
                <a:ext uri="{FF2B5EF4-FFF2-40B4-BE49-F238E27FC236}">
                  <a16:creationId xmlns:a16="http://schemas.microsoft.com/office/drawing/2014/main" id="{9A479D8D-3EE1-26B0-1E4F-59C1702A1AE4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8412" name="Text Box 3036">
                <a:extLst>
                  <a:ext uri="{FF2B5EF4-FFF2-40B4-BE49-F238E27FC236}">
                    <a16:creationId xmlns:a16="http://schemas.microsoft.com/office/drawing/2014/main" id="{38616E7C-D9DC-4611-E1B0-F400305614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3" name="Text Box 3036">
                <a:extLst>
                  <a:ext uri="{FF2B5EF4-FFF2-40B4-BE49-F238E27FC236}">
                    <a16:creationId xmlns:a16="http://schemas.microsoft.com/office/drawing/2014/main" id="{70C18A85-6ED7-0D7B-B0BE-3303A60270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4" name="Text Box 3036">
                <a:extLst>
                  <a:ext uri="{FF2B5EF4-FFF2-40B4-BE49-F238E27FC236}">
                    <a16:creationId xmlns:a16="http://schemas.microsoft.com/office/drawing/2014/main" id="{BE7B5C74-A427-733A-154D-257B712B9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0" name="Group 8399">
              <a:extLst>
                <a:ext uri="{FF2B5EF4-FFF2-40B4-BE49-F238E27FC236}">
                  <a16:creationId xmlns:a16="http://schemas.microsoft.com/office/drawing/2014/main" id="{A28007D4-E85B-F8BA-AE11-73C45FF0856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3E2C9844-E06F-B13A-55AE-6C9AC2D904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0" name="Text Box 3036">
                <a:extLst>
                  <a:ext uri="{FF2B5EF4-FFF2-40B4-BE49-F238E27FC236}">
                    <a16:creationId xmlns:a16="http://schemas.microsoft.com/office/drawing/2014/main" id="{7013F9E8-864E-4E9C-2207-2365A4ADE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1" name="Text Box 3036">
                <a:extLst>
                  <a:ext uri="{FF2B5EF4-FFF2-40B4-BE49-F238E27FC236}">
                    <a16:creationId xmlns:a16="http://schemas.microsoft.com/office/drawing/2014/main" id="{637060C8-6861-292E-B627-85818E61E8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1" name="Group 8400">
              <a:extLst>
                <a:ext uri="{FF2B5EF4-FFF2-40B4-BE49-F238E27FC236}">
                  <a16:creationId xmlns:a16="http://schemas.microsoft.com/office/drawing/2014/main" id="{C60F8CDA-68AE-C19F-F1DD-4C9DCAC0765E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AEADF44C-E285-BC9B-6CCC-8D7DD25C85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8049EDF8-8A3B-B998-06D5-EF66760D13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D7D103A8-3748-6EB4-9333-EA6858E85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2" name="Group 8401">
              <a:extLst>
                <a:ext uri="{FF2B5EF4-FFF2-40B4-BE49-F238E27FC236}">
                  <a16:creationId xmlns:a16="http://schemas.microsoft.com/office/drawing/2014/main" id="{C8E87825-4C0A-9C3B-2740-AC9FD56667BC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B957D304-2E01-D1DB-407C-47703C8FE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E652C475-E4FA-E879-2306-B153E26F27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CCE3DC2D-23D5-2A6E-4EB8-341D054D4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28" name="Group 8427">
            <a:extLst>
              <a:ext uri="{FF2B5EF4-FFF2-40B4-BE49-F238E27FC236}">
                <a16:creationId xmlns:a16="http://schemas.microsoft.com/office/drawing/2014/main" id="{4E21796E-C8C9-256B-B775-694E3BD3A1FA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8429" name="Group 8428">
              <a:extLst>
                <a:ext uri="{FF2B5EF4-FFF2-40B4-BE49-F238E27FC236}">
                  <a16:creationId xmlns:a16="http://schemas.microsoft.com/office/drawing/2014/main" id="{D9F84EC2-E1F2-FA01-D56F-2691C1FFCD94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8516" name="organ group - facial muscles">
                <a:extLst>
                  <a:ext uri="{FF2B5EF4-FFF2-40B4-BE49-F238E27FC236}">
                    <a16:creationId xmlns:a16="http://schemas.microsoft.com/office/drawing/2014/main" id="{7B10CC90-0138-E0CB-F4A2-1B920574EA8F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8522" name="organ - facial muscles">
                  <a:extLst>
                    <a:ext uri="{FF2B5EF4-FFF2-40B4-BE49-F238E27FC236}">
                      <a16:creationId xmlns:a16="http://schemas.microsoft.com/office/drawing/2014/main" id="{59C6111A-85E1-4B80-58AD-04133D94E66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8523" name="FTU - orbicularis oculi">
                  <a:extLst>
                    <a:ext uri="{FF2B5EF4-FFF2-40B4-BE49-F238E27FC236}">
                      <a16:creationId xmlns:a16="http://schemas.microsoft.com/office/drawing/2014/main" id="{E48828AF-BED2-3F33-AAD2-A1E1E23E907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8524" name="FTU - occipitofrontalis">
                  <a:extLst>
                    <a:ext uri="{FF2B5EF4-FFF2-40B4-BE49-F238E27FC236}">
                      <a16:creationId xmlns:a16="http://schemas.microsoft.com/office/drawing/2014/main" id="{2EF3C10D-003A-54DC-C0C9-CAFCBDB22E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8525" name="FTU - nasalis">
                  <a:extLst>
                    <a:ext uri="{FF2B5EF4-FFF2-40B4-BE49-F238E27FC236}">
                      <a16:creationId xmlns:a16="http://schemas.microsoft.com/office/drawing/2014/main" id="{A8804EC2-DFFB-6E28-526F-1EC83447C30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8526" name="FTU - zygomaticus major">
                  <a:extLst>
                    <a:ext uri="{FF2B5EF4-FFF2-40B4-BE49-F238E27FC236}">
                      <a16:creationId xmlns:a16="http://schemas.microsoft.com/office/drawing/2014/main" id="{99EFAE10-9A57-7E30-2179-08DC42DA9DD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8527" name="FTU - zygomaticus minor">
                  <a:extLst>
                    <a:ext uri="{FF2B5EF4-FFF2-40B4-BE49-F238E27FC236}">
                      <a16:creationId xmlns:a16="http://schemas.microsoft.com/office/drawing/2014/main" id="{60AC93CE-C2A2-953C-68B2-38217B544102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8528" name="FTU - orbicularis oris">
                  <a:extLst>
                    <a:ext uri="{FF2B5EF4-FFF2-40B4-BE49-F238E27FC236}">
                      <a16:creationId xmlns:a16="http://schemas.microsoft.com/office/drawing/2014/main" id="{22C4D613-733F-ABE9-D266-0D1E771128E0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29" name="FTU - depressor anguli oris">
                  <a:extLst>
                    <a:ext uri="{FF2B5EF4-FFF2-40B4-BE49-F238E27FC236}">
                      <a16:creationId xmlns:a16="http://schemas.microsoft.com/office/drawing/2014/main" id="{6618B6A3-92F1-8693-2E75-2458A5F4999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530" name="FTU - levator labii">
                  <a:extLst>
                    <a:ext uri="{FF2B5EF4-FFF2-40B4-BE49-F238E27FC236}">
                      <a16:creationId xmlns:a16="http://schemas.microsoft.com/office/drawing/2014/main" id="{3F759BD6-51AB-E674-129C-DDA3C444DB2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31" name="FTU - mentalis">
                  <a:extLst>
                    <a:ext uri="{FF2B5EF4-FFF2-40B4-BE49-F238E27FC236}">
                      <a16:creationId xmlns:a16="http://schemas.microsoft.com/office/drawing/2014/main" id="{DDC0CA14-D4E9-52AC-1B20-1F367A8A398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8532" name="FTU - temporalis">
                  <a:extLst>
                    <a:ext uri="{FF2B5EF4-FFF2-40B4-BE49-F238E27FC236}">
                      <a16:creationId xmlns:a16="http://schemas.microsoft.com/office/drawing/2014/main" id="{A0D31CBD-D995-594C-D19E-55FA1B98AAF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8517" name="organ group - facial muscles">
                <a:extLst>
                  <a:ext uri="{FF2B5EF4-FFF2-40B4-BE49-F238E27FC236}">
                    <a16:creationId xmlns:a16="http://schemas.microsoft.com/office/drawing/2014/main" id="{42201B0D-B00D-D5A0-D03C-92FC2F949B26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8518" name="FTU - orbicularis oculi">
                  <a:extLst>
                    <a:ext uri="{FF2B5EF4-FFF2-40B4-BE49-F238E27FC236}">
                      <a16:creationId xmlns:a16="http://schemas.microsoft.com/office/drawing/2014/main" id="{95477BFE-926A-C295-BC6F-774069D26B1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8519" name="FTU - occipitofrontalis">
                  <a:extLst>
                    <a:ext uri="{FF2B5EF4-FFF2-40B4-BE49-F238E27FC236}">
                      <a16:creationId xmlns:a16="http://schemas.microsoft.com/office/drawing/2014/main" id="{A524648E-71FC-D179-8B00-FB88C2E7D45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8520" name="FTU - nasalis">
                  <a:extLst>
                    <a:ext uri="{FF2B5EF4-FFF2-40B4-BE49-F238E27FC236}">
                      <a16:creationId xmlns:a16="http://schemas.microsoft.com/office/drawing/2014/main" id="{BA4231FE-45CC-3E16-8C25-AC5AC9F59D66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521" name="FTU - zygomaticus major">
                  <a:extLst>
                    <a:ext uri="{FF2B5EF4-FFF2-40B4-BE49-F238E27FC236}">
                      <a16:creationId xmlns:a16="http://schemas.microsoft.com/office/drawing/2014/main" id="{FF52C74F-CD0E-099F-C9BD-D5765695E5C3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8430" name="FTU - zygomaticus major">
              <a:extLst>
                <a:ext uri="{FF2B5EF4-FFF2-40B4-BE49-F238E27FC236}">
                  <a16:creationId xmlns:a16="http://schemas.microsoft.com/office/drawing/2014/main" id="{030128AE-C5C6-207E-B790-DE48AE3B6A9E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431" name="FTU - zygomaticus major">
              <a:extLst>
                <a:ext uri="{FF2B5EF4-FFF2-40B4-BE49-F238E27FC236}">
                  <a16:creationId xmlns:a16="http://schemas.microsoft.com/office/drawing/2014/main" id="{A217CA75-CD73-1948-F2CA-099E3835024E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8432" name="FTU - palmar interosseus I">
              <a:extLst>
                <a:ext uri="{FF2B5EF4-FFF2-40B4-BE49-F238E27FC236}">
                  <a16:creationId xmlns:a16="http://schemas.microsoft.com/office/drawing/2014/main" id="{1A3547DB-CC73-5968-2F2E-8D8C0FF22DEC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8433" name="FTU - palmar interosseus I">
              <a:extLst>
                <a:ext uri="{FF2B5EF4-FFF2-40B4-BE49-F238E27FC236}">
                  <a16:creationId xmlns:a16="http://schemas.microsoft.com/office/drawing/2014/main" id="{2DB6E130-3FBA-3688-9A8B-609C470938C0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8434" name="FTU - palmar interosseus I">
              <a:extLst>
                <a:ext uri="{FF2B5EF4-FFF2-40B4-BE49-F238E27FC236}">
                  <a16:creationId xmlns:a16="http://schemas.microsoft.com/office/drawing/2014/main" id="{008077F2-F7B2-C49E-BD96-203F0453C8E9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8435" name="FTU - palmar interosseus I">
              <a:extLst>
                <a:ext uri="{FF2B5EF4-FFF2-40B4-BE49-F238E27FC236}">
                  <a16:creationId xmlns:a16="http://schemas.microsoft.com/office/drawing/2014/main" id="{1944F48E-5BAF-72FD-1DF9-17417831F2E7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8436" name="Group 8435">
              <a:extLst>
                <a:ext uri="{FF2B5EF4-FFF2-40B4-BE49-F238E27FC236}">
                  <a16:creationId xmlns:a16="http://schemas.microsoft.com/office/drawing/2014/main" id="{37D80883-038E-0DB2-0178-9BA5719BE551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8513" name="Text Box 3036">
                <a:extLst>
                  <a:ext uri="{FF2B5EF4-FFF2-40B4-BE49-F238E27FC236}">
                    <a16:creationId xmlns:a16="http://schemas.microsoft.com/office/drawing/2014/main" id="{4BC42739-5124-E140-CF92-EFC7BCFE4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EBEC46EC-FB38-68ED-D469-FE4FB7F903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055EB4CB-11D3-51FD-1CA2-5FAA6AA42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7" name="Group 8436">
              <a:extLst>
                <a:ext uri="{FF2B5EF4-FFF2-40B4-BE49-F238E27FC236}">
                  <a16:creationId xmlns:a16="http://schemas.microsoft.com/office/drawing/2014/main" id="{C089325B-556A-FD5C-C24E-22DE4F5005BD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2A78CFF8-C043-EA9B-EE8B-D26DD4DBE7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60B5D624-7DC4-56A7-638A-5A83BE4D09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B15D82F8-1442-D0F8-39A5-0FB3B80C7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8" name="Group 8437">
              <a:extLst>
                <a:ext uri="{FF2B5EF4-FFF2-40B4-BE49-F238E27FC236}">
                  <a16:creationId xmlns:a16="http://schemas.microsoft.com/office/drawing/2014/main" id="{BF081C4C-DD2D-C131-A963-9B37AD53E6F5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8507" name="Text Box 3036">
                <a:extLst>
                  <a:ext uri="{FF2B5EF4-FFF2-40B4-BE49-F238E27FC236}">
                    <a16:creationId xmlns:a16="http://schemas.microsoft.com/office/drawing/2014/main" id="{4FCA403F-807A-CE11-355F-E35077DD5A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8" name="Text Box 3036">
                <a:extLst>
                  <a:ext uri="{FF2B5EF4-FFF2-40B4-BE49-F238E27FC236}">
                    <a16:creationId xmlns:a16="http://schemas.microsoft.com/office/drawing/2014/main" id="{EAA157AD-EEC8-09B0-EC72-D5C6787D24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9" name="Text Box 3036">
                <a:extLst>
                  <a:ext uri="{FF2B5EF4-FFF2-40B4-BE49-F238E27FC236}">
                    <a16:creationId xmlns:a16="http://schemas.microsoft.com/office/drawing/2014/main" id="{26A27E3B-0010-6D01-FBE4-D6A1FC4DD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9" name="Group 8438">
              <a:extLst>
                <a:ext uri="{FF2B5EF4-FFF2-40B4-BE49-F238E27FC236}">
                  <a16:creationId xmlns:a16="http://schemas.microsoft.com/office/drawing/2014/main" id="{D3DF8F78-4536-8679-D845-6AE76ACF764E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8504" name="Text Box 3036">
                <a:extLst>
                  <a:ext uri="{FF2B5EF4-FFF2-40B4-BE49-F238E27FC236}">
                    <a16:creationId xmlns:a16="http://schemas.microsoft.com/office/drawing/2014/main" id="{C2D4B468-FD40-7050-2940-D12BA15FAA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5" name="Text Box 3036">
                <a:extLst>
                  <a:ext uri="{FF2B5EF4-FFF2-40B4-BE49-F238E27FC236}">
                    <a16:creationId xmlns:a16="http://schemas.microsoft.com/office/drawing/2014/main" id="{0C0338FC-7586-60DF-70B4-4A4B6B4579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6" name="Text Box 3036">
                <a:extLst>
                  <a:ext uri="{FF2B5EF4-FFF2-40B4-BE49-F238E27FC236}">
                    <a16:creationId xmlns:a16="http://schemas.microsoft.com/office/drawing/2014/main" id="{D0D7E2A9-6B16-5DCC-CAFA-FA498C088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0" name="Group 8439">
              <a:extLst>
                <a:ext uri="{FF2B5EF4-FFF2-40B4-BE49-F238E27FC236}">
                  <a16:creationId xmlns:a16="http://schemas.microsoft.com/office/drawing/2014/main" id="{72FECB5E-3A87-57C5-4F8F-A8C866EFCBB4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8501" name="Text Box 3036">
                <a:extLst>
                  <a:ext uri="{FF2B5EF4-FFF2-40B4-BE49-F238E27FC236}">
                    <a16:creationId xmlns:a16="http://schemas.microsoft.com/office/drawing/2014/main" id="{8690C6D7-5B7A-8F14-2AE8-421EFFF45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Text Box 3036">
                <a:extLst>
                  <a:ext uri="{FF2B5EF4-FFF2-40B4-BE49-F238E27FC236}">
                    <a16:creationId xmlns:a16="http://schemas.microsoft.com/office/drawing/2014/main" id="{6E9D7067-E65B-ADEB-A0FA-CC6BA022A9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3" name="Text Box 3036">
                <a:extLst>
                  <a:ext uri="{FF2B5EF4-FFF2-40B4-BE49-F238E27FC236}">
                    <a16:creationId xmlns:a16="http://schemas.microsoft.com/office/drawing/2014/main" id="{8C6EA7A8-BB77-E15C-9A22-DF7E34EC5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1" name="Group 8440">
              <a:extLst>
                <a:ext uri="{FF2B5EF4-FFF2-40B4-BE49-F238E27FC236}">
                  <a16:creationId xmlns:a16="http://schemas.microsoft.com/office/drawing/2014/main" id="{F778A10C-9B3A-9349-4690-3156CA26E8F5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8498" name="Text Box 3036">
                <a:extLst>
                  <a:ext uri="{FF2B5EF4-FFF2-40B4-BE49-F238E27FC236}">
                    <a16:creationId xmlns:a16="http://schemas.microsoft.com/office/drawing/2014/main" id="{4003D5C2-93EF-63E9-386E-6FF38368D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9" name="Text Box 3036">
                <a:extLst>
                  <a:ext uri="{FF2B5EF4-FFF2-40B4-BE49-F238E27FC236}">
                    <a16:creationId xmlns:a16="http://schemas.microsoft.com/office/drawing/2014/main" id="{A203A258-062D-50C7-1AD0-85E48A999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0" name="Text Box 3036">
                <a:extLst>
                  <a:ext uri="{FF2B5EF4-FFF2-40B4-BE49-F238E27FC236}">
                    <a16:creationId xmlns:a16="http://schemas.microsoft.com/office/drawing/2014/main" id="{DBEBEE68-B899-264E-C103-82CD541B8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2" name="Group 8441">
              <a:extLst>
                <a:ext uri="{FF2B5EF4-FFF2-40B4-BE49-F238E27FC236}">
                  <a16:creationId xmlns:a16="http://schemas.microsoft.com/office/drawing/2014/main" id="{3BD11B6D-0A86-8F89-17C5-DA7E098B9753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8495" name="Text Box 3036">
                <a:extLst>
                  <a:ext uri="{FF2B5EF4-FFF2-40B4-BE49-F238E27FC236}">
                    <a16:creationId xmlns:a16="http://schemas.microsoft.com/office/drawing/2014/main" id="{100AC07D-76C9-F34D-FA79-B720BCEC39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6AE1AC89-6926-1AF5-57FA-EAD3DC59F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7" name="Text Box 3036">
                <a:extLst>
                  <a:ext uri="{FF2B5EF4-FFF2-40B4-BE49-F238E27FC236}">
                    <a16:creationId xmlns:a16="http://schemas.microsoft.com/office/drawing/2014/main" id="{EE032CBD-923C-258B-A3AF-169CCD208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3" name="Group 8442">
              <a:extLst>
                <a:ext uri="{FF2B5EF4-FFF2-40B4-BE49-F238E27FC236}">
                  <a16:creationId xmlns:a16="http://schemas.microsoft.com/office/drawing/2014/main" id="{824E8924-00C9-1549-98BB-70EA79977085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8492" name="Text Box 3036">
                <a:extLst>
                  <a:ext uri="{FF2B5EF4-FFF2-40B4-BE49-F238E27FC236}">
                    <a16:creationId xmlns:a16="http://schemas.microsoft.com/office/drawing/2014/main" id="{7BD8C7D6-BBA1-DC63-DF10-65545697D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3" name="Text Box 3036">
                <a:extLst>
                  <a:ext uri="{FF2B5EF4-FFF2-40B4-BE49-F238E27FC236}">
                    <a16:creationId xmlns:a16="http://schemas.microsoft.com/office/drawing/2014/main" id="{E2B8F6FC-DB1E-EFCE-82A5-4CEB98D19E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4" name="Text Box 3036">
                <a:extLst>
                  <a:ext uri="{FF2B5EF4-FFF2-40B4-BE49-F238E27FC236}">
                    <a16:creationId xmlns:a16="http://schemas.microsoft.com/office/drawing/2014/main" id="{FCEE7DA9-E08C-8F75-024E-B1E297E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4" name="Group 8443">
              <a:extLst>
                <a:ext uri="{FF2B5EF4-FFF2-40B4-BE49-F238E27FC236}">
                  <a16:creationId xmlns:a16="http://schemas.microsoft.com/office/drawing/2014/main" id="{4839D497-001F-338B-CE72-43ECE338ADAC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8489" name="Text Box 3036">
                <a:extLst>
                  <a:ext uri="{FF2B5EF4-FFF2-40B4-BE49-F238E27FC236}">
                    <a16:creationId xmlns:a16="http://schemas.microsoft.com/office/drawing/2014/main" id="{63EACA4A-FB4E-967C-89FA-E947530875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0" name="Text Box 3036">
                <a:extLst>
                  <a:ext uri="{FF2B5EF4-FFF2-40B4-BE49-F238E27FC236}">
                    <a16:creationId xmlns:a16="http://schemas.microsoft.com/office/drawing/2014/main" id="{216EA9BC-66ED-9F4F-DC44-11F5FE87D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1" name="Text Box 3036">
                <a:extLst>
                  <a:ext uri="{FF2B5EF4-FFF2-40B4-BE49-F238E27FC236}">
                    <a16:creationId xmlns:a16="http://schemas.microsoft.com/office/drawing/2014/main" id="{405AF3AD-284C-182F-D41B-248461FF9A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5" name="Group 8444">
              <a:extLst>
                <a:ext uri="{FF2B5EF4-FFF2-40B4-BE49-F238E27FC236}">
                  <a16:creationId xmlns:a16="http://schemas.microsoft.com/office/drawing/2014/main" id="{5FD9F17E-BFA3-15DC-8B33-A9D3CA5B0475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8486" name="Text Box 3036">
                <a:extLst>
                  <a:ext uri="{FF2B5EF4-FFF2-40B4-BE49-F238E27FC236}">
                    <a16:creationId xmlns:a16="http://schemas.microsoft.com/office/drawing/2014/main" id="{C8477D62-56EC-B9C5-EF85-F42238DBB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74A1C60B-A960-4F2D-6446-4601C71C6F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8" name="Text Box 3036">
                <a:extLst>
                  <a:ext uri="{FF2B5EF4-FFF2-40B4-BE49-F238E27FC236}">
                    <a16:creationId xmlns:a16="http://schemas.microsoft.com/office/drawing/2014/main" id="{BF362C9A-BE60-7260-F5E1-64243F438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6" name="Group 8445">
              <a:extLst>
                <a:ext uri="{FF2B5EF4-FFF2-40B4-BE49-F238E27FC236}">
                  <a16:creationId xmlns:a16="http://schemas.microsoft.com/office/drawing/2014/main" id="{49327365-6E2B-47B2-725B-8CF2C986AF2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8483" name="Text Box 3036">
                <a:extLst>
                  <a:ext uri="{FF2B5EF4-FFF2-40B4-BE49-F238E27FC236}">
                    <a16:creationId xmlns:a16="http://schemas.microsoft.com/office/drawing/2014/main" id="{1D0D12B5-92CA-0659-EEDC-887E6FA25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4" name="Text Box 3036">
                <a:extLst>
                  <a:ext uri="{FF2B5EF4-FFF2-40B4-BE49-F238E27FC236}">
                    <a16:creationId xmlns:a16="http://schemas.microsoft.com/office/drawing/2014/main" id="{561D0364-04E3-DF07-99B2-57F405FD9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5" name="Text Box 3036">
                <a:extLst>
                  <a:ext uri="{FF2B5EF4-FFF2-40B4-BE49-F238E27FC236}">
                    <a16:creationId xmlns:a16="http://schemas.microsoft.com/office/drawing/2014/main" id="{F52CA7FD-BC3A-D23D-3B0D-1332AA27B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7" name="Group 8446">
              <a:extLst>
                <a:ext uri="{FF2B5EF4-FFF2-40B4-BE49-F238E27FC236}">
                  <a16:creationId xmlns:a16="http://schemas.microsoft.com/office/drawing/2014/main" id="{E7AE996B-C7A7-13F2-B1E1-0B1722F86BAB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8480" name="Text Box 3036">
                <a:extLst>
                  <a:ext uri="{FF2B5EF4-FFF2-40B4-BE49-F238E27FC236}">
                    <a16:creationId xmlns:a16="http://schemas.microsoft.com/office/drawing/2014/main" id="{BA8A78CD-9304-562E-E314-8A1175B17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1" name="Text Box 3036">
                <a:extLst>
                  <a:ext uri="{FF2B5EF4-FFF2-40B4-BE49-F238E27FC236}">
                    <a16:creationId xmlns:a16="http://schemas.microsoft.com/office/drawing/2014/main" id="{828F4F7B-E04C-0E52-44B3-378886286B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2" name="Text Box 3036">
                <a:extLst>
                  <a:ext uri="{FF2B5EF4-FFF2-40B4-BE49-F238E27FC236}">
                    <a16:creationId xmlns:a16="http://schemas.microsoft.com/office/drawing/2014/main" id="{46C7EF16-ECC6-E591-B96C-D743C7EB36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8" name="Group 8447">
              <a:extLst>
                <a:ext uri="{FF2B5EF4-FFF2-40B4-BE49-F238E27FC236}">
                  <a16:creationId xmlns:a16="http://schemas.microsoft.com/office/drawing/2014/main" id="{D8CC282D-0237-1C7B-9A9C-970C5B566503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8477" name="Text Box 3036">
                <a:extLst>
                  <a:ext uri="{FF2B5EF4-FFF2-40B4-BE49-F238E27FC236}">
                    <a16:creationId xmlns:a16="http://schemas.microsoft.com/office/drawing/2014/main" id="{56FAD033-5ADE-2798-7F1C-07FCFA748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8" name="Text Box 3036">
                <a:extLst>
                  <a:ext uri="{FF2B5EF4-FFF2-40B4-BE49-F238E27FC236}">
                    <a16:creationId xmlns:a16="http://schemas.microsoft.com/office/drawing/2014/main" id="{39F79939-F149-FCAE-F32A-090880D39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9" name="Text Box 3036">
                <a:extLst>
                  <a:ext uri="{FF2B5EF4-FFF2-40B4-BE49-F238E27FC236}">
                    <a16:creationId xmlns:a16="http://schemas.microsoft.com/office/drawing/2014/main" id="{960CBD92-BB53-54F8-5219-DA2CDF8A4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9" name="Group 8448">
              <a:extLst>
                <a:ext uri="{FF2B5EF4-FFF2-40B4-BE49-F238E27FC236}">
                  <a16:creationId xmlns:a16="http://schemas.microsoft.com/office/drawing/2014/main" id="{8C326895-25FE-6697-F758-83EED403F8F7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8474" name="Text Box 3036">
                <a:extLst>
                  <a:ext uri="{FF2B5EF4-FFF2-40B4-BE49-F238E27FC236}">
                    <a16:creationId xmlns:a16="http://schemas.microsoft.com/office/drawing/2014/main" id="{0CFBD363-1AB1-5A07-9CAC-555A36EC19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5" name="Text Box 3036">
                <a:extLst>
                  <a:ext uri="{FF2B5EF4-FFF2-40B4-BE49-F238E27FC236}">
                    <a16:creationId xmlns:a16="http://schemas.microsoft.com/office/drawing/2014/main" id="{3567BB82-F4F1-DB78-8A85-CA3A86022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6" name="Text Box 3036">
                <a:extLst>
                  <a:ext uri="{FF2B5EF4-FFF2-40B4-BE49-F238E27FC236}">
                    <a16:creationId xmlns:a16="http://schemas.microsoft.com/office/drawing/2014/main" id="{82EE2039-6B90-CE81-2124-28E604CBFD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0" name="Group 8449">
              <a:extLst>
                <a:ext uri="{FF2B5EF4-FFF2-40B4-BE49-F238E27FC236}">
                  <a16:creationId xmlns:a16="http://schemas.microsoft.com/office/drawing/2014/main" id="{406E798F-7208-34FC-8C27-086874A61772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8471" name="Text Box 3036">
                <a:extLst>
                  <a:ext uri="{FF2B5EF4-FFF2-40B4-BE49-F238E27FC236}">
                    <a16:creationId xmlns:a16="http://schemas.microsoft.com/office/drawing/2014/main" id="{A048C695-6815-47B9-F2B5-57D245157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2" name="Text Box 3036">
                <a:extLst>
                  <a:ext uri="{FF2B5EF4-FFF2-40B4-BE49-F238E27FC236}">
                    <a16:creationId xmlns:a16="http://schemas.microsoft.com/office/drawing/2014/main" id="{5072F1A2-0101-76A5-54D9-D71520FCCC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3" name="Text Box 3036">
                <a:extLst>
                  <a:ext uri="{FF2B5EF4-FFF2-40B4-BE49-F238E27FC236}">
                    <a16:creationId xmlns:a16="http://schemas.microsoft.com/office/drawing/2014/main" id="{840D13F8-9CDE-3C72-D360-F67B23795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1" name="Group 8450">
              <a:extLst>
                <a:ext uri="{FF2B5EF4-FFF2-40B4-BE49-F238E27FC236}">
                  <a16:creationId xmlns:a16="http://schemas.microsoft.com/office/drawing/2014/main" id="{135147EA-A440-C251-3A36-75E6F4D5AD4F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8468" name="Text Box 3036">
                <a:extLst>
                  <a:ext uri="{FF2B5EF4-FFF2-40B4-BE49-F238E27FC236}">
                    <a16:creationId xmlns:a16="http://schemas.microsoft.com/office/drawing/2014/main" id="{9C1A2F74-E605-AF26-3535-5EC5E803E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9" name="Text Box 3036">
                <a:extLst>
                  <a:ext uri="{FF2B5EF4-FFF2-40B4-BE49-F238E27FC236}">
                    <a16:creationId xmlns:a16="http://schemas.microsoft.com/office/drawing/2014/main" id="{26D1B2BC-1C06-91EF-A503-60A3D4F2E6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D7E3D978-BF0D-F4FD-5C75-A9808FCAE6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2" name="Group 8451">
              <a:extLst>
                <a:ext uri="{FF2B5EF4-FFF2-40B4-BE49-F238E27FC236}">
                  <a16:creationId xmlns:a16="http://schemas.microsoft.com/office/drawing/2014/main" id="{BB7975DD-64FA-9E87-9B24-9B161D9DC665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8465" name="Text Box 3036">
                <a:extLst>
                  <a:ext uri="{FF2B5EF4-FFF2-40B4-BE49-F238E27FC236}">
                    <a16:creationId xmlns:a16="http://schemas.microsoft.com/office/drawing/2014/main" id="{C736E3E4-EE54-0BB4-4FA4-914A26613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6" name="Text Box 3036">
                <a:extLst>
                  <a:ext uri="{FF2B5EF4-FFF2-40B4-BE49-F238E27FC236}">
                    <a16:creationId xmlns:a16="http://schemas.microsoft.com/office/drawing/2014/main" id="{D9FA3CD5-264D-1974-1E08-8356CCD4B0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7" name="Text Box 3036">
                <a:extLst>
                  <a:ext uri="{FF2B5EF4-FFF2-40B4-BE49-F238E27FC236}">
                    <a16:creationId xmlns:a16="http://schemas.microsoft.com/office/drawing/2014/main" id="{9C6CBBCD-55DB-35D9-707A-BD3C881110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3" name="Group 8452">
              <a:extLst>
                <a:ext uri="{FF2B5EF4-FFF2-40B4-BE49-F238E27FC236}">
                  <a16:creationId xmlns:a16="http://schemas.microsoft.com/office/drawing/2014/main" id="{8215158F-280A-6A02-3D1A-3F01B0BFAFE0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8462" name="Text Box 3036">
                <a:extLst>
                  <a:ext uri="{FF2B5EF4-FFF2-40B4-BE49-F238E27FC236}">
                    <a16:creationId xmlns:a16="http://schemas.microsoft.com/office/drawing/2014/main" id="{68A9F4E7-4236-1DB2-29C7-B9A0E3CF61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3" name="Text Box 3036">
                <a:extLst>
                  <a:ext uri="{FF2B5EF4-FFF2-40B4-BE49-F238E27FC236}">
                    <a16:creationId xmlns:a16="http://schemas.microsoft.com/office/drawing/2014/main" id="{E9CE760E-DC6D-9742-5CF8-1C9B2556AC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4" name="Text Box 3036">
                <a:extLst>
                  <a:ext uri="{FF2B5EF4-FFF2-40B4-BE49-F238E27FC236}">
                    <a16:creationId xmlns:a16="http://schemas.microsoft.com/office/drawing/2014/main" id="{18F0E157-6879-7C40-7C25-42F228D8E2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4" name="Group 8453">
              <a:extLst>
                <a:ext uri="{FF2B5EF4-FFF2-40B4-BE49-F238E27FC236}">
                  <a16:creationId xmlns:a16="http://schemas.microsoft.com/office/drawing/2014/main" id="{57B49F09-8BF7-7E27-6281-55FCA29FF9CD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8459" name="Text Box 3036">
                <a:extLst>
                  <a:ext uri="{FF2B5EF4-FFF2-40B4-BE49-F238E27FC236}">
                    <a16:creationId xmlns:a16="http://schemas.microsoft.com/office/drawing/2014/main" id="{F9505537-2249-F191-C7FC-62FBF09905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0" name="Text Box 3036">
                <a:extLst>
                  <a:ext uri="{FF2B5EF4-FFF2-40B4-BE49-F238E27FC236}">
                    <a16:creationId xmlns:a16="http://schemas.microsoft.com/office/drawing/2014/main" id="{F198CA98-BA7F-4726-48C6-CF87B1DC0A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1" name="Text Box 3036">
                <a:extLst>
                  <a:ext uri="{FF2B5EF4-FFF2-40B4-BE49-F238E27FC236}">
                    <a16:creationId xmlns:a16="http://schemas.microsoft.com/office/drawing/2014/main" id="{6EF19507-A1CB-EEF0-D8DC-A88C330407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5" name="Group 8454">
              <a:extLst>
                <a:ext uri="{FF2B5EF4-FFF2-40B4-BE49-F238E27FC236}">
                  <a16:creationId xmlns:a16="http://schemas.microsoft.com/office/drawing/2014/main" id="{D6567450-D6B6-BDC9-7551-25A7F4683B09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024F6608-39C5-221E-BF63-9F40A9FD3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44AF74B0-0E37-843B-7E4C-4CBB52B9A9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8" name="Text Box 3036">
                <a:extLst>
                  <a:ext uri="{FF2B5EF4-FFF2-40B4-BE49-F238E27FC236}">
                    <a16:creationId xmlns:a16="http://schemas.microsoft.com/office/drawing/2014/main" id="{CDC4ECA7-5E26-962A-AAF2-5667291F4A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33" name="Group 8532">
            <a:extLst>
              <a:ext uri="{FF2B5EF4-FFF2-40B4-BE49-F238E27FC236}">
                <a16:creationId xmlns:a16="http://schemas.microsoft.com/office/drawing/2014/main" id="{E6F2DAF6-F42C-4A88-BD72-54113F497B8B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8534" name="organ group - facial muscles">
              <a:extLst>
                <a:ext uri="{FF2B5EF4-FFF2-40B4-BE49-F238E27FC236}">
                  <a16:creationId xmlns:a16="http://schemas.microsoft.com/office/drawing/2014/main" id="{906474B2-2A50-E43D-9B01-6C05C831CD36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8565" name="organ - facial muscles">
                <a:extLst>
                  <a:ext uri="{FF2B5EF4-FFF2-40B4-BE49-F238E27FC236}">
                    <a16:creationId xmlns:a16="http://schemas.microsoft.com/office/drawing/2014/main" id="{DEAAD2C8-21BD-5C0A-E1F0-ADE7950E583A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8566" name="FTU - orbicularis oculi">
                <a:extLst>
                  <a:ext uri="{FF2B5EF4-FFF2-40B4-BE49-F238E27FC236}">
                    <a16:creationId xmlns:a16="http://schemas.microsoft.com/office/drawing/2014/main" id="{11F3DFA3-1AA6-82F3-9C26-484104D21C32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8567" name="FTU - occipitofrontalis">
                <a:extLst>
                  <a:ext uri="{FF2B5EF4-FFF2-40B4-BE49-F238E27FC236}">
                    <a16:creationId xmlns:a16="http://schemas.microsoft.com/office/drawing/2014/main" id="{9B633A4B-BEF2-4AEC-D944-92E18B6826A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8568" name="FTU - nasalis">
                <a:extLst>
                  <a:ext uri="{FF2B5EF4-FFF2-40B4-BE49-F238E27FC236}">
                    <a16:creationId xmlns:a16="http://schemas.microsoft.com/office/drawing/2014/main" id="{C5D49530-8CC5-87F5-D7A9-E65E8E1C11F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8569" name="FTU - zygomaticus major">
                <a:extLst>
                  <a:ext uri="{FF2B5EF4-FFF2-40B4-BE49-F238E27FC236}">
                    <a16:creationId xmlns:a16="http://schemas.microsoft.com/office/drawing/2014/main" id="{9CB28EE4-0926-0293-7DDE-B14D225755D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8570" name="FTU - zygomaticus minor">
                <a:extLst>
                  <a:ext uri="{FF2B5EF4-FFF2-40B4-BE49-F238E27FC236}">
                    <a16:creationId xmlns:a16="http://schemas.microsoft.com/office/drawing/2014/main" id="{85072B7C-C165-CD01-D94C-59D4FF8E425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8535" name="Group 8534">
              <a:extLst>
                <a:ext uri="{FF2B5EF4-FFF2-40B4-BE49-F238E27FC236}">
                  <a16:creationId xmlns:a16="http://schemas.microsoft.com/office/drawing/2014/main" id="{3FAAD419-F905-11B7-D286-657C8A8D04FE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8562" name="Text Box 3036">
                <a:extLst>
                  <a:ext uri="{FF2B5EF4-FFF2-40B4-BE49-F238E27FC236}">
                    <a16:creationId xmlns:a16="http://schemas.microsoft.com/office/drawing/2014/main" id="{2D73EA36-0E4A-5934-1DA5-3FB9441DDE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F1986813-2D02-431F-1479-8F597A017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7D332666-C4E0-1155-7F0B-C12A433EE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6" name="Group 8535">
              <a:extLst>
                <a:ext uri="{FF2B5EF4-FFF2-40B4-BE49-F238E27FC236}">
                  <a16:creationId xmlns:a16="http://schemas.microsoft.com/office/drawing/2014/main" id="{B7F08019-544B-9671-E668-5056AC853BE4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8559" name="Text Box 3036">
                <a:extLst>
                  <a:ext uri="{FF2B5EF4-FFF2-40B4-BE49-F238E27FC236}">
                    <a16:creationId xmlns:a16="http://schemas.microsoft.com/office/drawing/2014/main" id="{8F0ABF6D-2866-8DC0-FDB0-E3FE8FB98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0" name="Text Box 3036">
                <a:extLst>
                  <a:ext uri="{FF2B5EF4-FFF2-40B4-BE49-F238E27FC236}">
                    <a16:creationId xmlns:a16="http://schemas.microsoft.com/office/drawing/2014/main" id="{07058819-38B8-8441-650D-F4AE18A8D6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1" name="Text Box 3036">
                <a:extLst>
                  <a:ext uri="{FF2B5EF4-FFF2-40B4-BE49-F238E27FC236}">
                    <a16:creationId xmlns:a16="http://schemas.microsoft.com/office/drawing/2014/main" id="{C0EBE658-9B9F-676D-CAA4-9813BEC038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7" name="Group 8536">
              <a:extLst>
                <a:ext uri="{FF2B5EF4-FFF2-40B4-BE49-F238E27FC236}">
                  <a16:creationId xmlns:a16="http://schemas.microsoft.com/office/drawing/2014/main" id="{9C01812E-2F8A-550B-469B-2A13190E882D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8556" name="Text Box 3036">
                <a:extLst>
                  <a:ext uri="{FF2B5EF4-FFF2-40B4-BE49-F238E27FC236}">
                    <a16:creationId xmlns:a16="http://schemas.microsoft.com/office/drawing/2014/main" id="{8C2630E9-35F0-4A2C-9D4D-C0EB33E96C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7" name="Text Box 3036">
                <a:extLst>
                  <a:ext uri="{FF2B5EF4-FFF2-40B4-BE49-F238E27FC236}">
                    <a16:creationId xmlns:a16="http://schemas.microsoft.com/office/drawing/2014/main" id="{9C6DF2D8-D53D-2517-236A-0B7F979ACB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8" name="Text Box 3036">
                <a:extLst>
                  <a:ext uri="{FF2B5EF4-FFF2-40B4-BE49-F238E27FC236}">
                    <a16:creationId xmlns:a16="http://schemas.microsoft.com/office/drawing/2014/main" id="{485CF85D-D88B-ED11-63E0-F66A1D7AB2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8" name="Group 8537">
              <a:extLst>
                <a:ext uri="{FF2B5EF4-FFF2-40B4-BE49-F238E27FC236}">
                  <a16:creationId xmlns:a16="http://schemas.microsoft.com/office/drawing/2014/main" id="{2FD1A7E2-8C4B-BB14-51F3-D0F8F1B298A3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8553" name="Text Box 3036">
                <a:extLst>
                  <a:ext uri="{FF2B5EF4-FFF2-40B4-BE49-F238E27FC236}">
                    <a16:creationId xmlns:a16="http://schemas.microsoft.com/office/drawing/2014/main" id="{F4D15DEF-6468-0B30-1861-E9C1FC8C6A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4" name="Text Box 3036">
                <a:extLst>
                  <a:ext uri="{FF2B5EF4-FFF2-40B4-BE49-F238E27FC236}">
                    <a16:creationId xmlns:a16="http://schemas.microsoft.com/office/drawing/2014/main" id="{7C59CE5D-ACD1-20B5-BE7A-ACA863610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5" name="Text Box 3036">
                <a:extLst>
                  <a:ext uri="{FF2B5EF4-FFF2-40B4-BE49-F238E27FC236}">
                    <a16:creationId xmlns:a16="http://schemas.microsoft.com/office/drawing/2014/main" id="{A6500962-210B-550D-46FD-7234CD37A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9" name="Group 8538">
              <a:extLst>
                <a:ext uri="{FF2B5EF4-FFF2-40B4-BE49-F238E27FC236}">
                  <a16:creationId xmlns:a16="http://schemas.microsoft.com/office/drawing/2014/main" id="{14BCED0F-C381-3DFD-D178-E79AA9487B84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8550" name="Text Box 3036">
                <a:extLst>
                  <a:ext uri="{FF2B5EF4-FFF2-40B4-BE49-F238E27FC236}">
                    <a16:creationId xmlns:a16="http://schemas.microsoft.com/office/drawing/2014/main" id="{6FDCD87E-2689-F8C3-7462-990A9BE091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1" name="Text Box 3036">
                <a:extLst>
                  <a:ext uri="{FF2B5EF4-FFF2-40B4-BE49-F238E27FC236}">
                    <a16:creationId xmlns:a16="http://schemas.microsoft.com/office/drawing/2014/main" id="{59682853-4DFA-839B-9CB1-7A8E74C7B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2" name="Text Box 3036">
                <a:extLst>
                  <a:ext uri="{FF2B5EF4-FFF2-40B4-BE49-F238E27FC236}">
                    <a16:creationId xmlns:a16="http://schemas.microsoft.com/office/drawing/2014/main" id="{202859CC-8C99-BB5D-FB04-D4F5D7821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40" name="FTU - orbicularis oculi">
              <a:extLst>
                <a:ext uri="{FF2B5EF4-FFF2-40B4-BE49-F238E27FC236}">
                  <a16:creationId xmlns:a16="http://schemas.microsoft.com/office/drawing/2014/main" id="{DAE1943C-43E5-FCD2-318C-37782C5B4942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8541" name="Group 8540">
              <a:extLst>
                <a:ext uri="{FF2B5EF4-FFF2-40B4-BE49-F238E27FC236}">
                  <a16:creationId xmlns:a16="http://schemas.microsoft.com/office/drawing/2014/main" id="{B6A0ACE5-BB2B-1FCA-F768-F244CDEE31F6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8547" name="Text Box 3036">
                <a:extLst>
                  <a:ext uri="{FF2B5EF4-FFF2-40B4-BE49-F238E27FC236}">
                    <a16:creationId xmlns:a16="http://schemas.microsoft.com/office/drawing/2014/main" id="{6BAD70C0-A1EF-B68C-92FC-C37F4ABA4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8" name="Text Box 3036">
                <a:extLst>
                  <a:ext uri="{FF2B5EF4-FFF2-40B4-BE49-F238E27FC236}">
                    <a16:creationId xmlns:a16="http://schemas.microsoft.com/office/drawing/2014/main" id="{55E764A7-4F7E-A2CA-86C7-F82729C69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9" name="Text Box 3036">
                <a:extLst>
                  <a:ext uri="{FF2B5EF4-FFF2-40B4-BE49-F238E27FC236}">
                    <a16:creationId xmlns:a16="http://schemas.microsoft.com/office/drawing/2014/main" id="{39228D3E-A253-A5D7-C926-84B94908D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42" name="FTU - orbicularis oculi">
              <a:extLst>
                <a:ext uri="{FF2B5EF4-FFF2-40B4-BE49-F238E27FC236}">
                  <a16:creationId xmlns:a16="http://schemas.microsoft.com/office/drawing/2014/main" id="{D901B8FD-8C04-D8B1-92E2-27259A0F92BA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8543" name="Group 8542">
              <a:extLst>
                <a:ext uri="{FF2B5EF4-FFF2-40B4-BE49-F238E27FC236}">
                  <a16:creationId xmlns:a16="http://schemas.microsoft.com/office/drawing/2014/main" id="{8C9910F9-E56D-D504-2501-50FDF8E74F5D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8544" name="Text Box 3036">
                <a:extLst>
                  <a:ext uri="{FF2B5EF4-FFF2-40B4-BE49-F238E27FC236}">
                    <a16:creationId xmlns:a16="http://schemas.microsoft.com/office/drawing/2014/main" id="{7A5FC449-92CA-711E-135C-680DD33FCB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5" name="Text Box 3036">
                <a:extLst>
                  <a:ext uri="{FF2B5EF4-FFF2-40B4-BE49-F238E27FC236}">
                    <a16:creationId xmlns:a16="http://schemas.microsoft.com/office/drawing/2014/main" id="{7D0874D1-3330-BA2E-E2B4-E03E869FBF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6" name="Text Box 3036">
                <a:extLst>
                  <a:ext uri="{FF2B5EF4-FFF2-40B4-BE49-F238E27FC236}">
                    <a16:creationId xmlns:a16="http://schemas.microsoft.com/office/drawing/2014/main" id="{02EC3046-497F-51FF-984B-98AB3C2F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71" name="Group 8570">
            <a:extLst>
              <a:ext uri="{FF2B5EF4-FFF2-40B4-BE49-F238E27FC236}">
                <a16:creationId xmlns:a16="http://schemas.microsoft.com/office/drawing/2014/main" id="{8BB97E7A-146E-2366-8F77-103AB72695FE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8572" name="Group 8571">
              <a:extLst>
                <a:ext uri="{FF2B5EF4-FFF2-40B4-BE49-F238E27FC236}">
                  <a16:creationId xmlns:a16="http://schemas.microsoft.com/office/drawing/2014/main" id="{702A6E67-960E-6C04-7101-195FCDE70E13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696" name="organ group - facial muscles">
                <a:extLst>
                  <a:ext uri="{FF2B5EF4-FFF2-40B4-BE49-F238E27FC236}">
                    <a16:creationId xmlns:a16="http://schemas.microsoft.com/office/drawing/2014/main" id="{A02ED92F-25DC-BC1C-D451-94A85FFD8C4F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716" name="organ - facial muscles">
                  <a:extLst>
                    <a:ext uri="{FF2B5EF4-FFF2-40B4-BE49-F238E27FC236}">
                      <a16:creationId xmlns:a16="http://schemas.microsoft.com/office/drawing/2014/main" id="{FD075102-F3ED-0AF8-220D-EF0E22BAAE8A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717" name="FTU - orbicularis oculi">
                  <a:extLst>
                    <a:ext uri="{FF2B5EF4-FFF2-40B4-BE49-F238E27FC236}">
                      <a16:creationId xmlns:a16="http://schemas.microsoft.com/office/drawing/2014/main" id="{FDC12D62-D656-58F2-7A17-7320815D9FB9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718" name="FTU - occipitofrontalis">
                  <a:extLst>
                    <a:ext uri="{FF2B5EF4-FFF2-40B4-BE49-F238E27FC236}">
                      <a16:creationId xmlns:a16="http://schemas.microsoft.com/office/drawing/2014/main" id="{0A5F2632-4BF8-9185-4679-538E42673C81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719" name="FTU - nasalis">
                  <a:extLst>
                    <a:ext uri="{FF2B5EF4-FFF2-40B4-BE49-F238E27FC236}">
                      <a16:creationId xmlns:a16="http://schemas.microsoft.com/office/drawing/2014/main" id="{59E1A39F-F6A6-7B83-EC89-0B9461C37DF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720" name="FTU - zygomaticus major">
                  <a:extLst>
                    <a:ext uri="{FF2B5EF4-FFF2-40B4-BE49-F238E27FC236}">
                      <a16:creationId xmlns:a16="http://schemas.microsoft.com/office/drawing/2014/main" id="{052E9F73-010B-E02F-0C69-C07AF0CDD440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721" name="FTU - zygomaticus minor">
                  <a:extLst>
                    <a:ext uri="{FF2B5EF4-FFF2-40B4-BE49-F238E27FC236}">
                      <a16:creationId xmlns:a16="http://schemas.microsoft.com/office/drawing/2014/main" id="{BCE2AD8B-1C22-4AB3-70A2-EC9818F90D8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722" name="FTU - orbicularis oris">
                  <a:extLst>
                    <a:ext uri="{FF2B5EF4-FFF2-40B4-BE49-F238E27FC236}">
                      <a16:creationId xmlns:a16="http://schemas.microsoft.com/office/drawing/2014/main" id="{13648BB9-4FB5-3BEF-7A11-9CE86C995A4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723" name="FTU - depressor anguli oris">
                  <a:extLst>
                    <a:ext uri="{FF2B5EF4-FFF2-40B4-BE49-F238E27FC236}">
                      <a16:creationId xmlns:a16="http://schemas.microsoft.com/office/drawing/2014/main" id="{AED9F114-A3E6-7E5A-6C84-A59ABD928BF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724" name="FTU - levator labii">
                  <a:extLst>
                    <a:ext uri="{FF2B5EF4-FFF2-40B4-BE49-F238E27FC236}">
                      <a16:creationId xmlns:a16="http://schemas.microsoft.com/office/drawing/2014/main" id="{D8A5B4F8-ED0A-6A96-A6AF-9ED20099A58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725" name="FTU - mentalis">
                  <a:extLst>
                    <a:ext uri="{FF2B5EF4-FFF2-40B4-BE49-F238E27FC236}">
                      <a16:creationId xmlns:a16="http://schemas.microsoft.com/office/drawing/2014/main" id="{A8249FC9-DD92-A13B-8D2A-E17DF4C3B14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726" name="FTU - temporalis">
                  <a:extLst>
                    <a:ext uri="{FF2B5EF4-FFF2-40B4-BE49-F238E27FC236}">
                      <a16:creationId xmlns:a16="http://schemas.microsoft.com/office/drawing/2014/main" id="{6092E241-D826-0968-594A-EC9243B6C04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697" name="organ group - facial muscles">
                <a:extLst>
                  <a:ext uri="{FF2B5EF4-FFF2-40B4-BE49-F238E27FC236}">
                    <a16:creationId xmlns:a16="http://schemas.microsoft.com/office/drawing/2014/main" id="{64C6456D-3395-A05E-E31D-955B81F6F4E1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707" name="FTU - orbicularis oculi">
                  <a:extLst>
                    <a:ext uri="{FF2B5EF4-FFF2-40B4-BE49-F238E27FC236}">
                      <a16:creationId xmlns:a16="http://schemas.microsoft.com/office/drawing/2014/main" id="{051F48A6-F682-7A09-B579-313D3D7A630D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708" name="FTU - occipitofrontalis">
                  <a:extLst>
                    <a:ext uri="{FF2B5EF4-FFF2-40B4-BE49-F238E27FC236}">
                      <a16:creationId xmlns:a16="http://schemas.microsoft.com/office/drawing/2014/main" id="{16303227-B730-D63D-15DA-3EAB0F94B19E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709" name="FTU - nasalis">
                  <a:extLst>
                    <a:ext uri="{FF2B5EF4-FFF2-40B4-BE49-F238E27FC236}">
                      <a16:creationId xmlns:a16="http://schemas.microsoft.com/office/drawing/2014/main" id="{00BC5D6D-17BB-312B-3E10-9DDA2F812EA2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710" name="FTU - zygomaticus major">
                  <a:extLst>
                    <a:ext uri="{FF2B5EF4-FFF2-40B4-BE49-F238E27FC236}">
                      <a16:creationId xmlns:a16="http://schemas.microsoft.com/office/drawing/2014/main" id="{1C32E0F2-B51E-3B3F-12D3-D7BF18F13865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711" name="FTU - zygomaticus minor">
                  <a:extLst>
                    <a:ext uri="{FF2B5EF4-FFF2-40B4-BE49-F238E27FC236}">
                      <a16:creationId xmlns:a16="http://schemas.microsoft.com/office/drawing/2014/main" id="{9DCC0279-679E-A937-0A4C-DBC2F256CFBB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712" name="FTU - orbicularis oris">
                  <a:extLst>
                    <a:ext uri="{FF2B5EF4-FFF2-40B4-BE49-F238E27FC236}">
                      <a16:creationId xmlns:a16="http://schemas.microsoft.com/office/drawing/2014/main" id="{BCA00AD3-3A72-045D-51DB-C11929501DA2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713" name="FTU - depressor anguli oris">
                  <a:extLst>
                    <a:ext uri="{FF2B5EF4-FFF2-40B4-BE49-F238E27FC236}">
                      <a16:creationId xmlns:a16="http://schemas.microsoft.com/office/drawing/2014/main" id="{CB1A9D96-5669-294C-E945-EB6B22FF6A07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714" name="FTU - levator labii">
                  <a:extLst>
                    <a:ext uri="{FF2B5EF4-FFF2-40B4-BE49-F238E27FC236}">
                      <a16:creationId xmlns:a16="http://schemas.microsoft.com/office/drawing/2014/main" id="{E12EA909-1539-71D1-3C9A-3119350FFA95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715" name="FTU - temporalis">
                  <a:extLst>
                    <a:ext uri="{FF2B5EF4-FFF2-40B4-BE49-F238E27FC236}">
                      <a16:creationId xmlns:a16="http://schemas.microsoft.com/office/drawing/2014/main" id="{0F3A3155-6D33-1813-50C4-DE7D1B6A4293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698" name="organ group - facial muscles">
                <a:extLst>
                  <a:ext uri="{FF2B5EF4-FFF2-40B4-BE49-F238E27FC236}">
                    <a16:creationId xmlns:a16="http://schemas.microsoft.com/office/drawing/2014/main" id="{9D8466D6-8828-78E0-4C67-89E5A4CD0991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699" name="FTU - orbicularis oculi">
                  <a:extLst>
                    <a:ext uri="{FF2B5EF4-FFF2-40B4-BE49-F238E27FC236}">
                      <a16:creationId xmlns:a16="http://schemas.microsoft.com/office/drawing/2014/main" id="{10CD3CEE-47BC-2965-D97A-A33073706D6F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700" name="FTU - occipitofrontalis">
                  <a:extLst>
                    <a:ext uri="{FF2B5EF4-FFF2-40B4-BE49-F238E27FC236}">
                      <a16:creationId xmlns:a16="http://schemas.microsoft.com/office/drawing/2014/main" id="{B6718E72-EA70-0353-AAF3-8CB0A1807A68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701" name="FTU - nasalis">
                  <a:extLst>
                    <a:ext uri="{FF2B5EF4-FFF2-40B4-BE49-F238E27FC236}">
                      <a16:creationId xmlns:a16="http://schemas.microsoft.com/office/drawing/2014/main" id="{1183D08F-B86E-0823-468C-FC35600DE5B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702" name="FTU - zygomaticus major">
                  <a:extLst>
                    <a:ext uri="{FF2B5EF4-FFF2-40B4-BE49-F238E27FC236}">
                      <a16:creationId xmlns:a16="http://schemas.microsoft.com/office/drawing/2014/main" id="{E1E3E0BC-08B6-822C-60A2-67EF7B3D5717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703" name="FTU - zygomaticus minor">
                  <a:extLst>
                    <a:ext uri="{FF2B5EF4-FFF2-40B4-BE49-F238E27FC236}">
                      <a16:creationId xmlns:a16="http://schemas.microsoft.com/office/drawing/2014/main" id="{4846FF0A-1A05-3A5D-4F72-1F494629D992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704" name="FTU - orbicularis oris">
                  <a:extLst>
                    <a:ext uri="{FF2B5EF4-FFF2-40B4-BE49-F238E27FC236}">
                      <a16:creationId xmlns:a16="http://schemas.microsoft.com/office/drawing/2014/main" id="{F618A783-3B09-1E48-D0FD-A98CD701BC0B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705" name="FTU - depressor anguli oris">
                  <a:extLst>
                    <a:ext uri="{FF2B5EF4-FFF2-40B4-BE49-F238E27FC236}">
                      <a16:creationId xmlns:a16="http://schemas.microsoft.com/office/drawing/2014/main" id="{B1C34B82-0046-76C5-6D18-4C38F8D8A9E8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706" name="FTU - levator labii">
                  <a:extLst>
                    <a:ext uri="{FF2B5EF4-FFF2-40B4-BE49-F238E27FC236}">
                      <a16:creationId xmlns:a16="http://schemas.microsoft.com/office/drawing/2014/main" id="{4D81C323-B02D-EFB0-F301-9C83EA1E9162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8573" name="Group 8572">
              <a:extLst>
                <a:ext uri="{FF2B5EF4-FFF2-40B4-BE49-F238E27FC236}">
                  <a16:creationId xmlns:a16="http://schemas.microsoft.com/office/drawing/2014/main" id="{C75C9E5E-D746-C350-411F-929CE1C1F98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693" name="Text Box 3036">
                <a:extLst>
                  <a:ext uri="{FF2B5EF4-FFF2-40B4-BE49-F238E27FC236}">
                    <a16:creationId xmlns:a16="http://schemas.microsoft.com/office/drawing/2014/main" id="{E0A14AFE-CC86-A223-99D0-5C82B2B055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C4612ECB-6984-E963-7F9A-55DAD34E4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5" name="Text Box 3036">
                <a:extLst>
                  <a:ext uri="{FF2B5EF4-FFF2-40B4-BE49-F238E27FC236}">
                    <a16:creationId xmlns:a16="http://schemas.microsoft.com/office/drawing/2014/main" id="{70CE9370-F455-FB86-BF51-E54947176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4" name="Group 8573">
              <a:extLst>
                <a:ext uri="{FF2B5EF4-FFF2-40B4-BE49-F238E27FC236}">
                  <a16:creationId xmlns:a16="http://schemas.microsoft.com/office/drawing/2014/main" id="{DF75F45D-39AC-4DED-F287-B2609BD29A13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690" name="Text Box 3036">
                <a:extLst>
                  <a:ext uri="{FF2B5EF4-FFF2-40B4-BE49-F238E27FC236}">
                    <a16:creationId xmlns:a16="http://schemas.microsoft.com/office/drawing/2014/main" id="{D566BD93-6B5B-2444-E743-2FDEB4289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1" name="Text Box 3036">
                <a:extLst>
                  <a:ext uri="{FF2B5EF4-FFF2-40B4-BE49-F238E27FC236}">
                    <a16:creationId xmlns:a16="http://schemas.microsoft.com/office/drawing/2014/main" id="{71E302A0-B67D-E995-413A-29167CBB6E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2" name="Text Box 3036">
                <a:extLst>
                  <a:ext uri="{FF2B5EF4-FFF2-40B4-BE49-F238E27FC236}">
                    <a16:creationId xmlns:a16="http://schemas.microsoft.com/office/drawing/2014/main" id="{E42D350A-0F95-4FED-A38B-9FA861436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5" name="Group 8574">
              <a:extLst>
                <a:ext uri="{FF2B5EF4-FFF2-40B4-BE49-F238E27FC236}">
                  <a16:creationId xmlns:a16="http://schemas.microsoft.com/office/drawing/2014/main" id="{6A7DA23B-6406-4F10-CC33-97577629ED0B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687" name="Text Box 3036">
                <a:extLst>
                  <a:ext uri="{FF2B5EF4-FFF2-40B4-BE49-F238E27FC236}">
                    <a16:creationId xmlns:a16="http://schemas.microsoft.com/office/drawing/2014/main" id="{DEB13D16-5981-9DF6-6C77-3D672396F0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8" name="Text Box 3036">
                <a:extLst>
                  <a:ext uri="{FF2B5EF4-FFF2-40B4-BE49-F238E27FC236}">
                    <a16:creationId xmlns:a16="http://schemas.microsoft.com/office/drawing/2014/main" id="{D1A8CC4F-4365-0BD1-FB9B-31D0F0E0D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9" name="Text Box 3036">
                <a:extLst>
                  <a:ext uri="{FF2B5EF4-FFF2-40B4-BE49-F238E27FC236}">
                    <a16:creationId xmlns:a16="http://schemas.microsoft.com/office/drawing/2014/main" id="{CFEB0BDE-30DD-3396-9324-8BDB3E2CF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6" name="Group 8575">
              <a:extLst>
                <a:ext uri="{FF2B5EF4-FFF2-40B4-BE49-F238E27FC236}">
                  <a16:creationId xmlns:a16="http://schemas.microsoft.com/office/drawing/2014/main" id="{217E01AB-31D2-E344-ECD2-CE6B6BD6D66C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684" name="Text Box 3036">
                <a:extLst>
                  <a:ext uri="{FF2B5EF4-FFF2-40B4-BE49-F238E27FC236}">
                    <a16:creationId xmlns:a16="http://schemas.microsoft.com/office/drawing/2014/main" id="{6D9FD47A-D937-74D3-2F39-C6322C559F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5" name="Text Box 3036">
                <a:extLst>
                  <a:ext uri="{FF2B5EF4-FFF2-40B4-BE49-F238E27FC236}">
                    <a16:creationId xmlns:a16="http://schemas.microsoft.com/office/drawing/2014/main" id="{61D22693-FB4A-1189-36C3-9DFF3AE20A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6" name="Text Box 3036">
                <a:extLst>
                  <a:ext uri="{FF2B5EF4-FFF2-40B4-BE49-F238E27FC236}">
                    <a16:creationId xmlns:a16="http://schemas.microsoft.com/office/drawing/2014/main" id="{4BA2075B-D50E-5F81-70C4-103005D488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7" name="Group 8576">
              <a:extLst>
                <a:ext uri="{FF2B5EF4-FFF2-40B4-BE49-F238E27FC236}">
                  <a16:creationId xmlns:a16="http://schemas.microsoft.com/office/drawing/2014/main" id="{139BAC02-37AC-8B63-8619-1F94F276A9EE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681" name="Text Box 3036">
                <a:extLst>
                  <a:ext uri="{FF2B5EF4-FFF2-40B4-BE49-F238E27FC236}">
                    <a16:creationId xmlns:a16="http://schemas.microsoft.com/office/drawing/2014/main" id="{3BAD4F86-7DFF-C0C2-9FEF-E653862E98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2" name="Text Box 3036">
                <a:extLst>
                  <a:ext uri="{FF2B5EF4-FFF2-40B4-BE49-F238E27FC236}">
                    <a16:creationId xmlns:a16="http://schemas.microsoft.com/office/drawing/2014/main" id="{54C8A533-78CE-DDF6-5675-45980ECA3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3" name="Text Box 3036">
                <a:extLst>
                  <a:ext uri="{FF2B5EF4-FFF2-40B4-BE49-F238E27FC236}">
                    <a16:creationId xmlns:a16="http://schemas.microsoft.com/office/drawing/2014/main" id="{70C6F1D0-5741-4446-3AA1-3E15D2055B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8" name="Group 8577">
              <a:extLst>
                <a:ext uri="{FF2B5EF4-FFF2-40B4-BE49-F238E27FC236}">
                  <a16:creationId xmlns:a16="http://schemas.microsoft.com/office/drawing/2014/main" id="{92653C2D-B981-C99E-01E6-3DFF4EFF65C0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713A0870-4988-FAEA-0DF8-FD473EB610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6BBAE943-E757-260A-4621-C7F1F9459F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0" name="Text Box 3036">
                <a:extLst>
                  <a:ext uri="{FF2B5EF4-FFF2-40B4-BE49-F238E27FC236}">
                    <a16:creationId xmlns:a16="http://schemas.microsoft.com/office/drawing/2014/main" id="{EDB83F14-08C4-C027-7968-F76D159EF5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9" name="Group 8578">
              <a:extLst>
                <a:ext uri="{FF2B5EF4-FFF2-40B4-BE49-F238E27FC236}">
                  <a16:creationId xmlns:a16="http://schemas.microsoft.com/office/drawing/2014/main" id="{463E0565-9FBA-176B-1752-3F1E7DB9F2A9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8675" name="Text Box 3036">
                <a:extLst>
                  <a:ext uri="{FF2B5EF4-FFF2-40B4-BE49-F238E27FC236}">
                    <a16:creationId xmlns:a16="http://schemas.microsoft.com/office/drawing/2014/main" id="{4F24DDF1-FD0C-6FE1-37A8-1A989C4143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1150D944-EA64-C6B4-7B0A-327FD81AC9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BB678042-C2FD-00E9-86FA-9FA0931347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0" name="Group 8579">
              <a:extLst>
                <a:ext uri="{FF2B5EF4-FFF2-40B4-BE49-F238E27FC236}">
                  <a16:creationId xmlns:a16="http://schemas.microsoft.com/office/drawing/2014/main" id="{89B191EF-3E8B-6157-0F98-8B295D95B5D9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7FDDEACD-FF84-D1DE-A91A-A02E9005A4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AAA89715-2D05-7FAF-0A24-22ED8FDEAD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9848AFC1-C7B0-683A-AC54-DFE43C1759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1" name="Group 8580">
              <a:extLst>
                <a:ext uri="{FF2B5EF4-FFF2-40B4-BE49-F238E27FC236}">
                  <a16:creationId xmlns:a16="http://schemas.microsoft.com/office/drawing/2014/main" id="{27DA33F3-BA94-0363-DDC9-6FF8CA935B2A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57AB67B9-B88D-7E64-6EC2-D65A2347B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7DFCA316-A875-B9BF-01A1-B4A79BF72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A079C70F-3081-6951-9134-92A71B35C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2" name="Group 8581">
              <a:extLst>
                <a:ext uri="{FF2B5EF4-FFF2-40B4-BE49-F238E27FC236}">
                  <a16:creationId xmlns:a16="http://schemas.microsoft.com/office/drawing/2014/main" id="{B5BFDF6F-6420-8ACB-3796-F5DC650424CD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8666" name="Text Box 3036">
                <a:extLst>
                  <a:ext uri="{FF2B5EF4-FFF2-40B4-BE49-F238E27FC236}">
                    <a16:creationId xmlns:a16="http://schemas.microsoft.com/office/drawing/2014/main" id="{228DA56F-8FC7-7561-FCFA-E7E32103F5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BF9B2132-E831-8AFD-F344-893B39D9C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474C157D-62DB-053D-7A1C-2AEA39170B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3" name="Group 8582">
              <a:extLst>
                <a:ext uri="{FF2B5EF4-FFF2-40B4-BE49-F238E27FC236}">
                  <a16:creationId xmlns:a16="http://schemas.microsoft.com/office/drawing/2014/main" id="{025780C1-8B7D-90C6-2327-D516E4AE4B2F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0B0848AC-F7EB-D1CE-DB76-B661AF8CE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B5C7B8F4-74CA-3E44-AAA8-4265067CD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00B74BBE-E44C-8D71-40A5-516F4EE276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4" name="Group 8583">
              <a:extLst>
                <a:ext uri="{FF2B5EF4-FFF2-40B4-BE49-F238E27FC236}">
                  <a16:creationId xmlns:a16="http://schemas.microsoft.com/office/drawing/2014/main" id="{3A147DF4-3877-CD18-ED8F-F750D3E4AAEB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C4EBE6E6-5C8D-09AA-A1AE-9FEB8DEB18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5F5D2DA4-9615-E304-96B4-39C955586A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F05A4E25-30E3-327C-B484-0F32BC0DEB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5" name="Group 8584">
              <a:extLst>
                <a:ext uri="{FF2B5EF4-FFF2-40B4-BE49-F238E27FC236}">
                  <a16:creationId xmlns:a16="http://schemas.microsoft.com/office/drawing/2014/main" id="{D3F41C18-F6D0-D8CE-C39E-182F631D43C1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8657" name="Text Box 3036">
                <a:extLst>
                  <a:ext uri="{FF2B5EF4-FFF2-40B4-BE49-F238E27FC236}">
                    <a16:creationId xmlns:a16="http://schemas.microsoft.com/office/drawing/2014/main" id="{B8209C24-4521-9A37-7573-225646D704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8" name="Text Box 3036">
                <a:extLst>
                  <a:ext uri="{FF2B5EF4-FFF2-40B4-BE49-F238E27FC236}">
                    <a16:creationId xmlns:a16="http://schemas.microsoft.com/office/drawing/2014/main" id="{5A9BD1C4-16B5-0652-178A-810D9CFA4D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38DBCA32-39DE-1AC7-B2CF-978B3EBBAB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6" name="Group 8585">
              <a:extLst>
                <a:ext uri="{FF2B5EF4-FFF2-40B4-BE49-F238E27FC236}">
                  <a16:creationId xmlns:a16="http://schemas.microsoft.com/office/drawing/2014/main" id="{C386597F-9957-D524-7771-C427838FED9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8654" name="Text Box 3036">
                <a:extLst>
                  <a:ext uri="{FF2B5EF4-FFF2-40B4-BE49-F238E27FC236}">
                    <a16:creationId xmlns:a16="http://schemas.microsoft.com/office/drawing/2014/main" id="{CE25398B-CAC0-1DF2-E18A-366E6DE3A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5" name="Text Box 3036">
                <a:extLst>
                  <a:ext uri="{FF2B5EF4-FFF2-40B4-BE49-F238E27FC236}">
                    <a16:creationId xmlns:a16="http://schemas.microsoft.com/office/drawing/2014/main" id="{AA63124F-BF34-542B-90E1-637866647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6" name="Text Box 3036">
                <a:extLst>
                  <a:ext uri="{FF2B5EF4-FFF2-40B4-BE49-F238E27FC236}">
                    <a16:creationId xmlns:a16="http://schemas.microsoft.com/office/drawing/2014/main" id="{3E73E1FF-3EA2-0D97-B104-42C16BFA6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7" name="Group 8586">
              <a:extLst>
                <a:ext uri="{FF2B5EF4-FFF2-40B4-BE49-F238E27FC236}">
                  <a16:creationId xmlns:a16="http://schemas.microsoft.com/office/drawing/2014/main" id="{8A6EA772-2968-8681-DBB8-CBE7ED3EDC7C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8651" name="Text Box 3036">
                <a:extLst>
                  <a:ext uri="{FF2B5EF4-FFF2-40B4-BE49-F238E27FC236}">
                    <a16:creationId xmlns:a16="http://schemas.microsoft.com/office/drawing/2014/main" id="{E8F05D91-F59F-259B-E1D1-57D11EAFB6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2" name="Text Box 3036">
                <a:extLst>
                  <a:ext uri="{FF2B5EF4-FFF2-40B4-BE49-F238E27FC236}">
                    <a16:creationId xmlns:a16="http://schemas.microsoft.com/office/drawing/2014/main" id="{7CAD78AA-DFC4-FF08-7C59-EE9F633D7B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3" name="Text Box 3036">
                <a:extLst>
                  <a:ext uri="{FF2B5EF4-FFF2-40B4-BE49-F238E27FC236}">
                    <a16:creationId xmlns:a16="http://schemas.microsoft.com/office/drawing/2014/main" id="{26D3716D-A98A-FE36-BC81-61296CE63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8" name="Group 8587">
              <a:extLst>
                <a:ext uri="{FF2B5EF4-FFF2-40B4-BE49-F238E27FC236}">
                  <a16:creationId xmlns:a16="http://schemas.microsoft.com/office/drawing/2014/main" id="{CD229139-6118-6EE0-8921-DF1BDBD38A6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8648" name="Text Box 3036">
                <a:extLst>
                  <a:ext uri="{FF2B5EF4-FFF2-40B4-BE49-F238E27FC236}">
                    <a16:creationId xmlns:a16="http://schemas.microsoft.com/office/drawing/2014/main" id="{7F7DF992-8988-23ED-A4D6-476D9FA4D8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8FF558C6-33F5-0032-8023-DECB59E6A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0" name="Text Box 3036">
                <a:extLst>
                  <a:ext uri="{FF2B5EF4-FFF2-40B4-BE49-F238E27FC236}">
                    <a16:creationId xmlns:a16="http://schemas.microsoft.com/office/drawing/2014/main" id="{EABDE929-1073-A0E8-AD55-456E1F4EDF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9" name="Group 8588">
              <a:extLst>
                <a:ext uri="{FF2B5EF4-FFF2-40B4-BE49-F238E27FC236}">
                  <a16:creationId xmlns:a16="http://schemas.microsoft.com/office/drawing/2014/main" id="{F416D074-E069-10FA-E98F-80AF3215900F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8645" name="Text Box 3036">
                <a:extLst>
                  <a:ext uri="{FF2B5EF4-FFF2-40B4-BE49-F238E27FC236}">
                    <a16:creationId xmlns:a16="http://schemas.microsoft.com/office/drawing/2014/main" id="{4D6A9F27-E71B-3E92-419A-06DBFEEF3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6" name="Text Box 3036">
                <a:extLst>
                  <a:ext uri="{FF2B5EF4-FFF2-40B4-BE49-F238E27FC236}">
                    <a16:creationId xmlns:a16="http://schemas.microsoft.com/office/drawing/2014/main" id="{DB6EB14A-2567-5DB6-1021-00E56ECEA3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7" name="Text Box 3036">
                <a:extLst>
                  <a:ext uri="{FF2B5EF4-FFF2-40B4-BE49-F238E27FC236}">
                    <a16:creationId xmlns:a16="http://schemas.microsoft.com/office/drawing/2014/main" id="{597F1668-07E2-88A1-D323-D409C581C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0" name="Group 8589">
              <a:extLst>
                <a:ext uri="{FF2B5EF4-FFF2-40B4-BE49-F238E27FC236}">
                  <a16:creationId xmlns:a16="http://schemas.microsoft.com/office/drawing/2014/main" id="{C1BD95D8-A543-18E3-9528-CE7064FECCE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8642" name="Text Box 3036">
                <a:extLst>
                  <a:ext uri="{FF2B5EF4-FFF2-40B4-BE49-F238E27FC236}">
                    <a16:creationId xmlns:a16="http://schemas.microsoft.com/office/drawing/2014/main" id="{30765072-D70F-FAFA-B1CE-F3B5007454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3" name="Text Box 3036">
                <a:extLst>
                  <a:ext uri="{FF2B5EF4-FFF2-40B4-BE49-F238E27FC236}">
                    <a16:creationId xmlns:a16="http://schemas.microsoft.com/office/drawing/2014/main" id="{EA4DEAE7-52D8-F61B-11C2-6B842921A6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4" name="Text Box 3036">
                <a:extLst>
                  <a:ext uri="{FF2B5EF4-FFF2-40B4-BE49-F238E27FC236}">
                    <a16:creationId xmlns:a16="http://schemas.microsoft.com/office/drawing/2014/main" id="{9A2BAA9E-8508-6E89-7E59-5F3B95ACE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1" name="Group 8590">
              <a:extLst>
                <a:ext uri="{FF2B5EF4-FFF2-40B4-BE49-F238E27FC236}">
                  <a16:creationId xmlns:a16="http://schemas.microsoft.com/office/drawing/2014/main" id="{945386F4-7E6C-2416-E73F-28E681B6A159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8639" name="Text Box 3036">
                <a:extLst>
                  <a:ext uri="{FF2B5EF4-FFF2-40B4-BE49-F238E27FC236}">
                    <a16:creationId xmlns:a16="http://schemas.microsoft.com/office/drawing/2014/main" id="{85C3BBD9-6087-3E26-6991-E0967ADFFB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0" name="Text Box 3036">
                <a:extLst>
                  <a:ext uri="{FF2B5EF4-FFF2-40B4-BE49-F238E27FC236}">
                    <a16:creationId xmlns:a16="http://schemas.microsoft.com/office/drawing/2014/main" id="{FA414997-7EA3-8742-DAFD-3966306AC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1" name="Text Box 3036">
                <a:extLst>
                  <a:ext uri="{FF2B5EF4-FFF2-40B4-BE49-F238E27FC236}">
                    <a16:creationId xmlns:a16="http://schemas.microsoft.com/office/drawing/2014/main" id="{2055E291-C9F7-EB82-6F77-B1210A12F1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2" name="Group 8591">
              <a:extLst>
                <a:ext uri="{FF2B5EF4-FFF2-40B4-BE49-F238E27FC236}">
                  <a16:creationId xmlns:a16="http://schemas.microsoft.com/office/drawing/2014/main" id="{E0FAFECE-0B68-288D-7178-89D2EF667E25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8636" name="Text Box 3036">
                <a:extLst>
                  <a:ext uri="{FF2B5EF4-FFF2-40B4-BE49-F238E27FC236}">
                    <a16:creationId xmlns:a16="http://schemas.microsoft.com/office/drawing/2014/main" id="{4B52A98A-4547-97BF-E93E-00DA9E5F4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7" name="Text Box 3036">
                <a:extLst>
                  <a:ext uri="{FF2B5EF4-FFF2-40B4-BE49-F238E27FC236}">
                    <a16:creationId xmlns:a16="http://schemas.microsoft.com/office/drawing/2014/main" id="{94639A28-C8EB-BCCD-6DE5-B12B115F3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8" name="Text Box 3036">
                <a:extLst>
                  <a:ext uri="{FF2B5EF4-FFF2-40B4-BE49-F238E27FC236}">
                    <a16:creationId xmlns:a16="http://schemas.microsoft.com/office/drawing/2014/main" id="{8804F06C-5C9E-139F-482C-5400D468D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3" name="Group 8592">
              <a:extLst>
                <a:ext uri="{FF2B5EF4-FFF2-40B4-BE49-F238E27FC236}">
                  <a16:creationId xmlns:a16="http://schemas.microsoft.com/office/drawing/2014/main" id="{D46E8344-B014-16C8-567F-5A76C613B8E0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8633" name="Text Box 3036">
                <a:extLst>
                  <a:ext uri="{FF2B5EF4-FFF2-40B4-BE49-F238E27FC236}">
                    <a16:creationId xmlns:a16="http://schemas.microsoft.com/office/drawing/2014/main" id="{F6F3C88D-740C-AAE5-C9F8-8735C23D28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4" name="Text Box 3036">
                <a:extLst>
                  <a:ext uri="{FF2B5EF4-FFF2-40B4-BE49-F238E27FC236}">
                    <a16:creationId xmlns:a16="http://schemas.microsoft.com/office/drawing/2014/main" id="{1CF40897-D7BE-A104-852A-34A58F1B7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5" name="Text Box 3036">
                <a:extLst>
                  <a:ext uri="{FF2B5EF4-FFF2-40B4-BE49-F238E27FC236}">
                    <a16:creationId xmlns:a16="http://schemas.microsoft.com/office/drawing/2014/main" id="{57A0E72D-8628-FD56-A19B-B3DF5CB90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4" name="Group 8593">
              <a:extLst>
                <a:ext uri="{FF2B5EF4-FFF2-40B4-BE49-F238E27FC236}">
                  <a16:creationId xmlns:a16="http://schemas.microsoft.com/office/drawing/2014/main" id="{C7529B6A-25A4-2460-9C42-EEF079455CB3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8630" name="Text Box 3036">
                <a:extLst>
                  <a:ext uri="{FF2B5EF4-FFF2-40B4-BE49-F238E27FC236}">
                    <a16:creationId xmlns:a16="http://schemas.microsoft.com/office/drawing/2014/main" id="{EEF03CB1-F32D-B788-BBC9-5C091DF425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1" name="Text Box 3036">
                <a:extLst>
                  <a:ext uri="{FF2B5EF4-FFF2-40B4-BE49-F238E27FC236}">
                    <a16:creationId xmlns:a16="http://schemas.microsoft.com/office/drawing/2014/main" id="{1126F994-E919-EE1B-BF26-816541C30F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2" name="Text Box 3036">
                <a:extLst>
                  <a:ext uri="{FF2B5EF4-FFF2-40B4-BE49-F238E27FC236}">
                    <a16:creationId xmlns:a16="http://schemas.microsoft.com/office/drawing/2014/main" id="{48717427-0E9B-C563-6349-1FC285FCC5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5" name="Group 8594">
              <a:extLst>
                <a:ext uri="{FF2B5EF4-FFF2-40B4-BE49-F238E27FC236}">
                  <a16:creationId xmlns:a16="http://schemas.microsoft.com/office/drawing/2014/main" id="{D5E76C47-B041-234A-8A52-03626FCFE57D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8627" name="Text Box 3036">
                <a:extLst>
                  <a:ext uri="{FF2B5EF4-FFF2-40B4-BE49-F238E27FC236}">
                    <a16:creationId xmlns:a16="http://schemas.microsoft.com/office/drawing/2014/main" id="{154DC8D1-7726-412B-CC13-5513F03CF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8" name="Text Box 3036">
                <a:extLst>
                  <a:ext uri="{FF2B5EF4-FFF2-40B4-BE49-F238E27FC236}">
                    <a16:creationId xmlns:a16="http://schemas.microsoft.com/office/drawing/2014/main" id="{9A610DFB-9CF5-A052-5798-55A839F27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9" name="Text Box 3036">
                <a:extLst>
                  <a:ext uri="{FF2B5EF4-FFF2-40B4-BE49-F238E27FC236}">
                    <a16:creationId xmlns:a16="http://schemas.microsoft.com/office/drawing/2014/main" id="{D12B25C8-701B-BD07-C16C-3AD169798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6" name="Group 8595">
              <a:extLst>
                <a:ext uri="{FF2B5EF4-FFF2-40B4-BE49-F238E27FC236}">
                  <a16:creationId xmlns:a16="http://schemas.microsoft.com/office/drawing/2014/main" id="{84739D60-408E-52A8-AB69-8A592C72B7A3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8624" name="Text Box 3036">
                <a:extLst>
                  <a:ext uri="{FF2B5EF4-FFF2-40B4-BE49-F238E27FC236}">
                    <a16:creationId xmlns:a16="http://schemas.microsoft.com/office/drawing/2014/main" id="{FE0DF58D-B32A-3B38-D57B-9B10461E9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5" name="Text Box 3036">
                <a:extLst>
                  <a:ext uri="{FF2B5EF4-FFF2-40B4-BE49-F238E27FC236}">
                    <a16:creationId xmlns:a16="http://schemas.microsoft.com/office/drawing/2014/main" id="{DA4FEDF5-A1AB-52AE-ECC6-18A8725526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6" name="Text Box 3036">
                <a:extLst>
                  <a:ext uri="{FF2B5EF4-FFF2-40B4-BE49-F238E27FC236}">
                    <a16:creationId xmlns:a16="http://schemas.microsoft.com/office/drawing/2014/main" id="{0E92953B-B211-94CF-C6F2-9BEDD006BB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7" name="Group 8596">
              <a:extLst>
                <a:ext uri="{FF2B5EF4-FFF2-40B4-BE49-F238E27FC236}">
                  <a16:creationId xmlns:a16="http://schemas.microsoft.com/office/drawing/2014/main" id="{B5195825-B191-D742-46D2-F0EDB32011EE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8621" name="Text Box 3036">
                <a:extLst>
                  <a:ext uri="{FF2B5EF4-FFF2-40B4-BE49-F238E27FC236}">
                    <a16:creationId xmlns:a16="http://schemas.microsoft.com/office/drawing/2014/main" id="{D1A483BB-0D00-2796-6B8D-EC76424715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15E0B5C1-452A-53CB-D79F-62F87E8F5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3" name="Text Box 3036">
                <a:extLst>
                  <a:ext uri="{FF2B5EF4-FFF2-40B4-BE49-F238E27FC236}">
                    <a16:creationId xmlns:a16="http://schemas.microsoft.com/office/drawing/2014/main" id="{BABED027-11F4-71F7-9699-728AC74A4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8" name="Group 8597">
              <a:extLst>
                <a:ext uri="{FF2B5EF4-FFF2-40B4-BE49-F238E27FC236}">
                  <a16:creationId xmlns:a16="http://schemas.microsoft.com/office/drawing/2014/main" id="{FE8610DE-FD54-E4D3-53C5-8D8C8AB1CA52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95F9E046-5104-1041-3BA1-3A44B79567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C45373AE-F5FD-9458-B69A-A8F6D72F7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F62929AE-2298-7AAE-D809-0D4382C50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9" name="Group 8598">
              <a:extLst>
                <a:ext uri="{FF2B5EF4-FFF2-40B4-BE49-F238E27FC236}">
                  <a16:creationId xmlns:a16="http://schemas.microsoft.com/office/drawing/2014/main" id="{4EE72DA5-6D04-0FD8-2822-0785917BC728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ECCF8457-F052-406E-8B22-5539C54DE0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1A615F92-704C-B343-5DB3-884C4E5049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C33AA597-1A9D-BA4B-4E0D-B552BA2FB6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00" name="FTU - orbicularis oculi">
              <a:extLst>
                <a:ext uri="{FF2B5EF4-FFF2-40B4-BE49-F238E27FC236}">
                  <a16:creationId xmlns:a16="http://schemas.microsoft.com/office/drawing/2014/main" id="{0D499F4B-E293-C3F6-F295-458348F2A11A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8601" name="FTU - orbicularis oculi">
              <a:extLst>
                <a:ext uri="{FF2B5EF4-FFF2-40B4-BE49-F238E27FC236}">
                  <a16:creationId xmlns:a16="http://schemas.microsoft.com/office/drawing/2014/main" id="{69A0DC71-0607-F6AE-41E2-D00D227A38EF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8602" name="Group 8601">
              <a:extLst>
                <a:ext uri="{FF2B5EF4-FFF2-40B4-BE49-F238E27FC236}">
                  <a16:creationId xmlns:a16="http://schemas.microsoft.com/office/drawing/2014/main" id="{DB9D8799-BC00-B64B-15E3-A09C067E84D9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8612" name="Text Box 3036">
                <a:extLst>
                  <a:ext uri="{FF2B5EF4-FFF2-40B4-BE49-F238E27FC236}">
                    <a16:creationId xmlns:a16="http://schemas.microsoft.com/office/drawing/2014/main" id="{9CCD8265-9979-8B5E-AFE3-A69B175237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B64391FF-5B2D-FB6F-0B1B-BB73EC020C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F536ACC5-30B2-B786-E5FD-AC0430E5A6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3" name="Group 8602">
              <a:extLst>
                <a:ext uri="{FF2B5EF4-FFF2-40B4-BE49-F238E27FC236}">
                  <a16:creationId xmlns:a16="http://schemas.microsoft.com/office/drawing/2014/main" id="{A9EA3D8F-3303-7075-29F0-C15304EBD588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B92A0469-D224-7A10-3ABF-C7999DF4B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1197984F-B2FA-60B4-903F-48B4A0C15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F07C1F81-EC20-8AA8-F784-AA9CC0E74C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04" name="FTU - nasalis">
              <a:extLst>
                <a:ext uri="{FF2B5EF4-FFF2-40B4-BE49-F238E27FC236}">
                  <a16:creationId xmlns:a16="http://schemas.microsoft.com/office/drawing/2014/main" id="{092E9F29-1A45-8C1D-4AA7-AEAE651CF190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8605" name="Group 8604">
              <a:extLst>
                <a:ext uri="{FF2B5EF4-FFF2-40B4-BE49-F238E27FC236}">
                  <a16:creationId xmlns:a16="http://schemas.microsoft.com/office/drawing/2014/main" id="{8424E649-3863-2E19-5216-1A13380670D6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8606" name="Text Box 3036">
                <a:extLst>
                  <a:ext uri="{FF2B5EF4-FFF2-40B4-BE49-F238E27FC236}">
                    <a16:creationId xmlns:a16="http://schemas.microsoft.com/office/drawing/2014/main" id="{991CDC44-4AFD-BF81-6679-2793F895C1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C84DE281-CB3D-554F-8A3A-08AC0ADA4F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62795CD5-9325-9441-3BB6-78E1187978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727" name="Group 8726">
            <a:extLst>
              <a:ext uri="{FF2B5EF4-FFF2-40B4-BE49-F238E27FC236}">
                <a16:creationId xmlns:a16="http://schemas.microsoft.com/office/drawing/2014/main" id="{9B35D3A4-9FC2-6AE7-12BD-5CE065C0FB45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728" name="organ group - facial muscles">
              <a:extLst>
                <a:ext uri="{FF2B5EF4-FFF2-40B4-BE49-F238E27FC236}">
                  <a16:creationId xmlns:a16="http://schemas.microsoft.com/office/drawing/2014/main" id="{4B363CC7-03D0-24A5-FD39-BA21F784840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770" name="organ - facial muscles">
                <a:extLst>
                  <a:ext uri="{FF2B5EF4-FFF2-40B4-BE49-F238E27FC236}">
                    <a16:creationId xmlns:a16="http://schemas.microsoft.com/office/drawing/2014/main" id="{7F665FF5-D33A-C056-36C0-F513FCE935D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771" name="FTU - orbicularis oculi">
                <a:extLst>
                  <a:ext uri="{FF2B5EF4-FFF2-40B4-BE49-F238E27FC236}">
                    <a16:creationId xmlns:a16="http://schemas.microsoft.com/office/drawing/2014/main" id="{21BF05FD-179A-3A41-5F0B-5FFCADE1121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2" name="FTU - occipitofrontalis">
                <a:extLst>
                  <a:ext uri="{FF2B5EF4-FFF2-40B4-BE49-F238E27FC236}">
                    <a16:creationId xmlns:a16="http://schemas.microsoft.com/office/drawing/2014/main" id="{81ABFAB2-689B-93A4-4B26-476E66067CF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773" name="FTU - nasalis">
                <a:extLst>
                  <a:ext uri="{FF2B5EF4-FFF2-40B4-BE49-F238E27FC236}">
                    <a16:creationId xmlns:a16="http://schemas.microsoft.com/office/drawing/2014/main" id="{70699989-6D8B-3A6A-0319-2ED43DFDEA2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4" name="FTU - zygomaticus major">
                <a:extLst>
                  <a:ext uri="{FF2B5EF4-FFF2-40B4-BE49-F238E27FC236}">
                    <a16:creationId xmlns:a16="http://schemas.microsoft.com/office/drawing/2014/main" id="{B914AC4E-65A0-C6FA-FECD-7C8C390EDD0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5" name="FTU - zygomaticus minor">
                <a:extLst>
                  <a:ext uri="{FF2B5EF4-FFF2-40B4-BE49-F238E27FC236}">
                    <a16:creationId xmlns:a16="http://schemas.microsoft.com/office/drawing/2014/main" id="{B57FB524-8502-765F-449C-310345DF30E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776" name="FTU - orbicularis oris">
                <a:extLst>
                  <a:ext uri="{FF2B5EF4-FFF2-40B4-BE49-F238E27FC236}">
                    <a16:creationId xmlns:a16="http://schemas.microsoft.com/office/drawing/2014/main" id="{39E036F2-4EC7-9D65-A4B0-24B9FDF096F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777" name="FTU - depressor anguli oris">
                <a:extLst>
                  <a:ext uri="{FF2B5EF4-FFF2-40B4-BE49-F238E27FC236}">
                    <a16:creationId xmlns:a16="http://schemas.microsoft.com/office/drawing/2014/main" id="{34A06966-DC96-615D-7653-B11A3963D82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778" name="FTU - levator labii">
                <a:extLst>
                  <a:ext uri="{FF2B5EF4-FFF2-40B4-BE49-F238E27FC236}">
                    <a16:creationId xmlns:a16="http://schemas.microsoft.com/office/drawing/2014/main" id="{786AEBD1-9409-7B27-F061-A802701FA55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779" name="FTU - mentalis">
                <a:extLst>
                  <a:ext uri="{FF2B5EF4-FFF2-40B4-BE49-F238E27FC236}">
                    <a16:creationId xmlns:a16="http://schemas.microsoft.com/office/drawing/2014/main" id="{21CAC84C-A4BD-BF3D-0E68-7B70D8579DA1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729" name="Group 8728">
              <a:extLst>
                <a:ext uri="{FF2B5EF4-FFF2-40B4-BE49-F238E27FC236}">
                  <a16:creationId xmlns:a16="http://schemas.microsoft.com/office/drawing/2014/main" id="{B603A889-8D40-BE4E-05F2-742DE2B12AD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767" name="Text Box 3036">
                <a:extLst>
                  <a:ext uri="{FF2B5EF4-FFF2-40B4-BE49-F238E27FC236}">
                    <a16:creationId xmlns:a16="http://schemas.microsoft.com/office/drawing/2014/main" id="{7C3A6C10-67C8-B3A5-4159-3918499B57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8" name="Text Box 3036">
                <a:extLst>
                  <a:ext uri="{FF2B5EF4-FFF2-40B4-BE49-F238E27FC236}">
                    <a16:creationId xmlns:a16="http://schemas.microsoft.com/office/drawing/2014/main" id="{B50C907F-1E4A-3341-DD96-0F3973C67F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9" name="Text Box 3036">
                <a:extLst>
                  <a:ext uri="{FF2B5EF4-FFF2-40B4-BE49-F238E27FC236}">
                    <a16:creationId xmlns:a16="http://schemas.microsoft.com/office/drawing/2014/main" id="{9913421C-DAB0-AA80-5B7B-F9919629E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0" name="Group 8729">
              <a:extLst>
                <a:ext uri="{FF2B5EF4-FFF2-40B4-BE49-F238E27FC236}">
                  <a16:creationId xmlns:a16="http://schemas.microsoft.com/office/drawing/2014/main" id="{2C4B8CB8-7150-C740-C590-463B6DFF2939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764" name="Text Box 3036">
                <a:extLst>
                  <a:ext uri="{FF2B5EF4-FFF2-40B4-BE49-F238E27FC236}">
                    <a16:creationId xmlns:a16="http://schemas.microsoft.com/office/drawing/2014/main" id="{D84EB661-12F9-FC2D-866A-BB655CE7B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5" name="Text Box 3036">
                <a:extLst>
                  <a:ext uri="{FF2B5EF4-FFF2-40B4-BE49-F238E27FC236}">
                    <a16:creationId xmlns:a16="http://schemas.microsoft.com/office/drawing/2014/main" id="{9D8C4D8D-2CD0-27CD-5F12-37346C95D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6" name="Text Box 3036">
                <a:extLst>
                  <a:ext uri="{FF2B5EF4-FFF2-40B4-BE49-F238E27FC236}">
                    <a16:creationId xmlns:a16="http://schemas.microsoft.com/office/drawing/2014/main" id="{1F5B2DBA-F417-E58F-6EAA-F723DE2A6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1" name="Group 8730">
              <a:extLst>
                <a:ext uri="{FF2B5EF4-FFF2-40B4-BE49-F238E27FC236}">
                  <a16:creationId xmlns:a16="http://schemas.microsoft.com/office/drawing/2014/main" id="{4F4EE5A8-0A34-BD66-E6FC-86C6960E6C52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761" name="Text Box 3036">
                <a:extLst>
                  <a:ext uri="{FF2B5EF4-FFF2-40B4-BE49-F238E27FC236}">
                    <a16:creationId xmlns:a16="http://schemas.microsoft.com/office/drawing/2014/main" id="{352BEC57-AF70-8FF7-2102-D18224074F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2" name="Text Box 3036">
                <a:extLst>
                  <a:ext uri="{FF2B5EF4-FFF2-40B4-BE49-F238E27FC236}">
                    <a16:creationId xmlns:a16="http://schemas.microsoft.com/office/drawing/2014/main" id="{34AA9D9E-27C3-6895-2863-6DE8F65C7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3" name="Text Box 3036">
                <a:extLst>
                  <a:ext uri="{FF2B5EF4-FFF2-40B4-BE49-F238E27FC236}">
                    <a16:creationId xmlns:a16="http://schemas.microsoft.com/office/drawing/2014/main" id="{ADEF8E5C-1C3E-B76A-80E7-659C1538DE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2" name="Group 8731">
              <a:extLst>
                <a:ext uri="{FF2B5EF4-FFF2-40B4-BE49-F238E27FC236}">
                  <a16:creationId xmlns:a16="http://schemas.microsoft.com/office/drawing/2014/main" id="{77713898-B230-F911-C93D-8A126A6AF332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758" name="Text Box 3036">
                <a:extLst>
                  <a:ext uri="{FF2B5EF4-FFF2-40B4-BE49-F238E27FC236}">
                    <a16:creationId xmlns:a16="http://schemas.microsoft.com/office/drawing/2014/main" id="{26BD3DA4-7A14-DA27-4F81-9A11A38C5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9" name="Text Box 3036">
                <a:extLst>
                  <a:ext uri="{FF2B5EF4-FFF2-40B4-BE49-F238E27FC236}">
                    <a16:creationId xmlns:a16="http://schemas.microsoft.com/office/drawing/2014/main" id="{4F51019B-A893-CDB9-AB51-12CFE847B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0" name="Text Box 3036">
                <a:extLst>
                  <a:ext uri="{FF2B5EF4-FFF2-40B4-BE49-F238E27FC236}">
                    <a16:creationId xmlns:a16="http://schemas.microsoft.com/office/drawing/2014/main" id="{F8265EF1-87A6-BB08-018D-379DCCDB19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3" name="Group 8732">
              <a:extLst>
                <a:ext uri="{FF2B5EF4-FFF2-40B4-BE49-F238E27FC236}">
                  <a16:creationId xmlns:a16="http://schemas.microsoft.com/office/drawing/2014/main" id="{A0FB691B-8976-22BD-B9EE-E6CCD5AC0738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755" name="Text Box 3036">
                <a:extLst>
                  <a:ext uri="{FF2B5EF4-FFF2-40B4-BE49-F238E27FC236}">
                    <a16:creationId xmlns:a16="http://schemas.microsoft.com/office/drawing/2014/main" id="{5AD0931B-4421-B78F-73D2-C9B86BEE9E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6" name="Text Box 3036">
                <a:extLst>
                  <a:ext uri="{FF2B5EF4-FFF2-40B4-BE49-F238E27FC236}">
                    <a16:creationId xmlns:a16="http://schemas.microsoft.com/office/drawing/2014/main" id="{B612ECE4-81B3-AE64-5EF8-97484A4F70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7" name="Text Box 3036">
                <a:extLst>
                  <a:ext uri="{FF2B5EF4-FFF2-40B4-BE49-F238E27FC236}">
                    <a16:creationId xmlns:a16="http://schemas.microsoft.com/office/drawing/2014/main" id="{1B63DC02-14C6-85C0-6ED4-49EC59939E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4" name="Group 8733">
              <a:extLst>
                <a:ext uri="{FF2B5EF4-FFF2-40B4-BE49-F238E27FC236}">
                  <a16:creationId xmlns:a16="http://schemas.microsoft.com/office/drawing/2014/main" id="{52F03F94-B764-09D3-7EAF-0E5CE1D29997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752" name="Text Box 3036">
                <a:extLst>
                  <a:ext uri="{FF2B5EF4-FFF2-40B4-BE49-F238E27FC236}">
                    <a16:creationId xmlns:a16="http://schemas.microsoft.com/office/drawing/2014/main" id="{93D19504-9BCB-4A16-F837-3037E38DB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3" name="Text Box 3036">
                <a:extLst>
                  <a:ext uri="{FF2B5EF4-FFF2-40B4-BE49-F238E27FC236}">
                    <a16:creationId xmlns:a16="http://schemas.microsoft.com/office/drawing/2014/main" id="{D5BBD62F-8537-F6A1-7F84-D858A5611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4" name="Text Box 3036">
                <a:extLst>
                  <a:ext uri="{FF2B5EF4-FFF2-40B4-BE49-F238E27FC236}">
                    <a16:creationId xmlns:a16="http://schemas.microsoft.com/office/drawing/2014/main" id="{7E7D90DB-F68D-10DE-CC1D-3186B163EA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5" name="Group 8734">
              <a:extLst>
                <a:ext uri="{FF2B5EF4-FFF2-40B4-BE49-F238E27FC236}">
                  <a16:creationId xmlns:a16="http://schemas.microsoft.com/office/drawing/2014/main" id="{F954E8A4-7866-001E-F0AE-41651E943BE1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749" name="Text Box 3036">
                <a:extLst>
                  <a:ext uri="{FF2B5EF4-FFF2-40B4-BE49-F238E27FC236}">
                    <a16:creationId xmlns:a16="http://schemas.microsoft.com/office/drawing/2014/main" id="{FFE1502E-5E01-6774-8068-D45D87A565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0" name="Text Box 3036">
                <a:extLst>
                  <a:ext uri="{FF2B5EF4-FFF2-40B4-BE49-F238E27FC236}">
                    <a16:creationId xmlns:a16="http://schemas.microsoft.com/office/drawing/2014/main" id="{5BB96B9C-8D76-C45E-36D3-7F65063D38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1" name="Text Box 3036">
                <a:extLst>
                  <a:ext uri="{FF2B5EF4-FFF2-40B4-BE49-F238E27FC236}">
                    <a16:creationId xmlns:a16="http://schemas.microsoft.com/office/drawing/2014/main" id="{9D60F16B-AD7A-61ED-B57A-F5DA097A8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6" name="Group 8735">
              <a:extLst>
                <a:ext uri="{FF2B5EF4-FFF2-40B4-BE49-F238E27FC236}">
                  <a16:creationId xmlns:a16="http://schemas.microsoft.com/office/drawing/2014/main" id="{65DAA4C9-F5A8-4962-1694-98535FC978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746" name="Text Box 3036">
                <a:extLst>
                  <a:ext uri="{FF2B5EF4-FFF2-40B4-BE49-F238E27FC236}">
                    <a16:creationId xmlns:a16="http://schemas.microsoft.com/office/drawing/2014/main" id="{5ACF1DF3-34EF-2C85-4541-5CEFB9976E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7" name="Text Box 3036">
                <a:extLst>
                  <a:ext uri="{FF2B5EF4-FFF2-40B4-BE49-F238E27FC236}">
                    <a16:creationId xmlns:a16="http://schemas.microsoft.com/office/drawing/2014/main" id="{6C8C58BF-F705-57B6-125A-01CD6FBACF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8" name="Text Box 3036">
                <a:extLst>
                  <a:ext uri="{FF2B5EF4-FFF2-40B4-BE49-F238E27FC236}">
                    <a16:creationId xmlns:a16="http://schemas.microsoft.com/office/drawing/2014/main" id="{193085B4-A4D6-673F-5D88-BE40B0C4FC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7" name="Group 8736">
              <a:extLst>
                <a:ext uri="{FF2B5EF4-FFF2-40B4-BE49-F238E27FC236}">
                  <a16:creationId xmlns:a16="http://schemas.microsoft.com/office/drawing/2014/main" id="{8CE98C82-0B35-027B-62B0-F9E822F91FC0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743" name="Text Box 3036">
                <a:extLst>
                  <a:ext uri="{FF2B5EF4-FFF2-40B4-BE49-F238E27FC236}">
                    <a16:creationId xmlns:a16="http://schemas.microsoft.com/office/drawing/2014/main" id="{9A03007F-11AB-2880-98D7-F1F44B097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4" name="Text Box 3036">
                <a:extLst>
                  <a:ext uri="{FF2B5EF4-FFF2-40B4-BE49-F238E27FC236}">
                    <a16:creationId xmlns:a16="http://schemas.microsoft.com/office/drawing/2014/main" id="{7B66C351-FF23-5134-9C51-AA6B99893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5" name="Text Box 3036">
                <a:extLst>
                  <a:ext uri="{FF2B5EF4-FFF2-40B4-BE49-F238E27FC236}">
                    <a16:creationId xmlns:a16="http://schemas.microsoft.com/office/drawing/2014/main" id="{DA329602-A859-C604-AF43-239D47350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38" name="FTU - levator labii">
              <a:extLst>
                <a:ext uri="{FF2B5EF4-FFF2-40B4-BE49-F238E27FC236}">
                  <a16:creationId xmlns:a16="http://schemas.microsoft.com/office/drawing/2014/main" id="{FBBD3349-90CF-51F4-9D8B-83B31799484B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739" name="Group 8738">
              <a:extLst>
                <a:ext uri="{FF2B5EF4-FFF2-40B4-BE49-F238E27FC236}">
                  <a16:creationId xmlns:a16="http://schemas.microsoft.com/office/drawing/2014/main" id="{C8F69B0D-1E5C-EEE8-4C9D-E926BAE03697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740" name="Text Box 3036">
                <a:extLst>
                  <a:ext uri="{FF2B5EF4-FFF2-40B4-BE49-F238E27FC236}">
                    <a16:creationId xmlns:a16="http://schemas.microsoft.com/office/drawing/2014/main" id="{9B5606DF-8203-5EF0-DCCD-69092CE114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1" name="Text Box 3036">
                <a:extLst>
                  <a:ext uri="{FF2B5EF4-FFF2-40B4-BE49-F238E27FC236}">
                    <a16:creationId xmlns:a16="http://schemas.microsoft.com/office/drawing/2014/main" id="{2D92016F-ABB4-8AD3-1FE0-887D486E7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2" name="Text Box 3036">
                <a:extLst>
                  <a:ext uri="{FF2B5EF4-FFF2-40B4-BE49-F238E27FC236}">
                    <a16:creationId xmlns:a16="http://schemas.microsoft.com/office/drawing/2014/main" id="{74C0D474-701F-C112-1CCD-40B1EA05C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780" name="Group 8779">
            <a:extLst>
              <a:ext uri="{FF2B5EF4-FFF2-40B4-BE49-F238E27FC236}">
                <a16:creationId xmlns:a16="http://schemas.microsoft.com/office/drawing/2014/main" id="{D0F80F69-B96B-AEC2-9D02-D57DDEA40E5E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781" name="Group 8780">
              <a:extLst>
                <a:ext uri="{FF2B5EF4-FFF2-40B4-BE49-F238E27FC236}">
                  <a16:creationId xmlns:a16="http://schemas.microsoft.com/office/drawing/2014/main" id="{2D420EEE-1048-2CC9-39D3-05177BFAF36B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869" name="organ group - facial muscles">
                <a:extLst>
                  <a:ext uri="{FF2B5EF4-FFF2-40B4-BE49-F238E27FC236}">
                    <a16:creationId xmlns:a16="http://schemas.microsoft.com/office/drawing/2014/main" id="{0C0BB8C9-1FEB-A95D-29E1-8DF8E7FA398F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874" name="organ - facial muscles">
                  <a:extLst>
                    <a:ext uri="{FF2B5EF4-FFF2-40B4-BE49-F238E27FC236}">
                      <a16:creationId xmlns:a16="http://schemas.microsoft.com/office/drawing/2014/main" id="{7589254A-7FDE-CA2B-63DD-8AB51F58E783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875" name="FTU - orbicularis oculi">
                  <a:extLst>
                    <a:ext uri="{FF2B5EF4-FFF2-40B4-BE49-F238E27FC236}">
                      <a16:creationId xmlns:a16="http://schemas.microsoft.com/office/drawing/2014/main" id="{7B3F0A81-81A3-EBF3-C83B-518F07CB8E3C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876" name="FTU - occipitofrontalis">
                  <a:extLst>
                    <a:ext uri="{FF2B5EF4-FFF2-40B4-BE49-F238E27FC236}">
                      <a16:creationId xmlns:a16="http://schemas.microsoft.com/office/drawing/2014/main" id="{959C71A3-869F-0F8D-5487-25045E342849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877" name="FTU - nasalis">
                  <a:extLst>
                    <a:ext uri="{FF2B5EF4-FFF2-40B4-BE49-F238E27FC236}">
                      <a16:creationId xmlns:a16="http://schemas.microsoft.com/office/drawing/2014/main" id="{E5078A36-69B5-27EB-38D0-836C6F31AC3A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878" name="FTU - zygomaticus major">
                  <a:extLst>
                    <a:ext uri="{FF2B5EF4-FFF2-40B4-BE49-F238E27FC236}">
                      <a16:creationId xmlns:a16="http://schemas.microsoft.com/office/drawing/2014/main" id="{7E3DF2B9-B68A-4CF1-CE03-E5B4A7EBC428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879" name="FTU - zygomaticus minor">
                  <a:extLst>
                    <a:ext uri="{FF2B5EF4-FFF2-40B4-BE49-F238E27FC236}">
                      <a16:creationId xmlns:a16="http://schemas.microsoft.com/office/drawing/2014/main" id="{A7326C35-50B0-0570-AC65-27894F9788BC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880" name="FTU - orbicularis oris">
                  <a:extLst>
                    <a:ext uri="{FF2B5EF4-FFF2-40B4-BE49-F238E27FC236}">
                      <a16:creationId xmlns:a16="http://schemas.microsoft.com/office/drawing/2014/main" id="{198530DA-57B7-44C6-44B3-741495AC4A1E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81" name="FTU - depressor anguli oris">
                  <a:extLst>
                    <a:ext uri="{FF2B5EF4-FFF2-40B4-BE49-F238E27FC236}">
                      <a16:creationId xmlns:a16="http://schemas.microsoft.com/office/drawing/2014/main" id="{2FCC20BC-41D1-55BC-1DD6-3571233EA397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882" name="FTU - levator labii">
                  <a:extLst>
                    <a:ext uri="{FF2B5EF4-FFF2-40B4-BE49-F238E27FC236}">
                      <a16:creationId xmlns:a16="http://schemas.microsoft.com/office/drawing/2014/main" id="{87DF655D-2DB8-4E4A-2245-EC44C64E8C72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883" name="FTU - mentalis">
                  <a:extLst>
                    <a:ext uri="{FF2B5EF4-FFF2-40B4-BE49-F238E27FC236}">
                      <a16:creationId xmlns:a16="http://schemas.microsoft.com/office/drawing/2014/main" id="{83118D7F-DCB5-37C9-53CC-565C23BB614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884" name="FTU - temporalis">
                  <a:extLst>
                    <a:ext uri="{FF2B5EF4-FFF2-40B4-BE49-F238E27FC236}">
                      <a16:creationId xmlns:a16="http://schemas.microsoft.com/office/drawing/2014/main" id="{FD68A4BF-A0D6-DBB7-4CA0-7D44869FC49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870" name="organ group - facial muscles">
                <a:extLst>
                  <a:ext uri="{FF2B5EF4-FFF2-40B4-BE49-F238E27FC236}">
                    <a16:creationId xmlns:a16="http://schemas.microsoft.com/office/drawing/2014/main" id="{B316A18E-4AB9-86D0-8D4E-A691B3FE1DD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871" name="FTU - orbicularis oculi">
                  <a:extLst>
                    <a:ext uri="{FF2B5EF4-FFF2-40B4-BE49-F238E27FC236}">
                      <a16:creationId xmlns:a16="http://schemas.microsoft.com/office/drawing/2014/main" id="{76B52D63-9777-6D63-F6A0-CCF963757E53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872" name="FTU - occipitofrontalis">
                  <a:extLst>
                    <a:ext uri="{FF2B5EF4-FFF2-40B4-BE49-F238E27FC236}">
                      <a16:creationId xmlns:a16="http://schemas.microsoft.com/office/drawing/2014/main" id="{3F13BFFF-D6AE-6B30-62CF-F7F7A744D71D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873" name="FTU - nasalis">
                  <a:extLst>
                    <a:ext uri="{FF2B5EF4-FFF2-40B4-BE49-F238E27FC236}">
                      <a16:creationId xmlns:a16="http://schemas.microsoft.com/office/drawing/2014/main" id="{BA363500-A5BA-522A-582B-C2371B2A95BC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782" name="Group 8781">
              <a:extLst>
                <a:ext uri="{FF2B5EF4-FFF2-40B4-BE49-F238E27FC236}">
                  <a16:creationId xmlns:a16="http://schemas.microsoft.com/office/drawing/2014/main" id="{010FAF54-05A1-1960-35A3-38784624736A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866" name="Text Box 3036">
                <a:extLst>
                  <a:ext uri="{FF2B5EF4-FFF2-40B4-BE49-F238E27FC236}">
                    <a16:creationId xmlns:a16="http://schemas.microsoft.com/office/drawing/2014/main" id="{5F0FC04A-646B-47FE-F9A1-938700967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7" name="Text Box 3036">
                <a:extLst>
                  <a:ext uri="{FF2B5EF4-FFF2-40B4-BE49-F238E27FC236}">
                    <a16:creationId xmlns:a16="http://schemas.microsoft.com/office/drawing/2014/main" id="{97DF452B-903C-2EF9-078B-6FAA6F337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8" name="Text Box 3036">
                <a:extLst>
                  <a:ext uri="{FF2B5EF4-FFF2-40B4-BE49-F238E27FC236}">
                    <a16:creationId xmlns:a16="http://schemas.microsoft.com/office/drawing/2014/main" id="{8F6F3B83-9169-CC1E-3A00-D03D32EAED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3" name="Group 8782">
              <a:extLst>
                <a:ext uri="{FF2B5EF4-FFF2-40B4-BE49-F238E27FC236}">
                  <a16:creationId xmlns:a16="http://schemas.microsoft.com/office/drawing/2014/main" id="{9D3E0622-DA95-CAAC-F7BF-EF9ADB276B8E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863" name="Text Box 3036">
                <a:extLst>
                  <a:ext uri="{FF2B5EF4-FFF2-40B4-BE49-F238E27FC236}">
                    <a16:creationId xmlns:a16="http://schemas.microsoft.com/office/drawing/2014/main" id="{7EEC22DB-1F59-736B-669E-02AD3BB9C5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4" name="Text Box 3036">
                <a:extLst>
                  <a:ext uri="{FF2B5EF4-FFF2-40B4-BE49-F238E27FC236}">
                    <a16:creationId xmlns:a16="http://schemas.microsoft.com/office/drawing/2014/main" id="{166F49E0-F6F9-BD43-3AC1-9B145D191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5" name="Text Box 3036">
                <a:extLst>
                  <a:ext uri="{FF2B5EF4-FFF2-40B4-BE49-F238E27FC236}">
                    <a16:creationId xmlns:a16="http://schemas.microsoft.com/office/drawing/2014/main" id="{6F2FFC58-C1C3-AC8F-6449-DEDEA3AEB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4" name="Group 8783">
              <a:extLst>
                <a:ext uri="{FF2B5EF4-FFF2-40B4-BE49-F238E27FC236}">
                  <a16:creationId xmlns:a16="http://schemas.microsoft.com/office/drawing/2014/main" id="{369283C7-8A47-5348-31A6-51FF0AB18769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860" name="Text Box 3036">
                <a:extLst>
                  <a:ext uri="{FF2B5EF4-FFF2-40B4-BE49-F238E27FC236}">
                    <a16:creationId xmlns:a16="http://schemas.microsoft.com/office/drawing/2014/main" id="{072590C2-D174-BDA4-296E-1041B89FD0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1" name="Text Box 3036">
                <a:extLst>
                  <a:ext uri="{FF2B5EF4-FFF2-40B4-BE49-F238E27FC236}">
                    <a16:creationId xmlns:a16="http://schemas.microsoft.com/office/drawing/2014/main" id="{4B607FCF-BC09-A007-35EA-5743DD0A2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2" name="Text Box 3036">
                <a:extLst>
                  <a:ext uri="{FF2B5EF4-FFF2-40B4-BE49-F238E27FC236}">
                    <a16:creationId xmlns:a16="http://schemas.microsoft.com/office/drawing/2014/main" id="{3B326167-63B3-6C6B-E40B-1A2BF3BE6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5" name="Group 8784">
              <a:extLst>
                <a:ext uri="{FF2B5EF4-FFF2-40B4-BE49-F238E27FC236}">
                  <a16:creationId xmlns:a16="http://schemas.microsoft.com/office/drawing/2014/main" id="{EDC0C4D6-AF2B-EDB9-148E-5999ADBC8931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857" name="Text Box 3036">
                <a:extLst>
                  <a:ext uri="{FF2B5EF4-FFF2-40B4-BE49-F238E27FC236}">
                    <a16:creationId xmlns:a16="http://schemas.microsoft.com/office/drawing/2014/main" id="{321F0C4F-BFB3-9F4B-F4EC-E15E6A3DC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8" name="Text Box 3036">
                <a:extLst>
                  <a:ext uri="{FF2B5EF4-FFF2-40B4-BE49-F238E27FC236}">
                    <a16:creationId xmlns:a16="http://schemas.microsoft.com/office/drawing/2014/main" id="{B0305C24-BFE9-9638-3DF2-FD6875338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9" name="Text Box 3036">
                <a:extLst>
                  <a:ext uri="{FF2B5EF4-FFF2-40B4-BE49-F238E27FC236}">
                    <a16:creationId xmlns:a16="http://schemas.microsoft.com/office/drawing/2014/main" id="{9C032707-31AC-F903-6F07-71C8CC8241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6" name="Group 8785">
              <a:extLst>
                <a:ext uri="{FF2B5EF4-FFF2-40B4-BE49-F238E27FC236}">
                  <a16:creationId xmlns:a16="http://schemas.microsoft.com/office/drawing/2014/main" id="{B1BBEC65-21B6-2035-C563-B63F630732F6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854" name="Text Box 3036">
                <a:extLst>
                  <a:ext uri="{FF2B5EF4-FFF2-40B4-BE49-F238E27FC236}">
                    <a16:creationId xmlns:a16="http://schemas.microsoft.com/office/drawing/2014/main" id="{24F19E34-CDD9-9DDD-5C0A-BE5B05066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5" name="Text Box 3036">
                <a:extLst>
                  <a:ext uri="{FF2B5EF4-FFF2-40B4-BE49-F238E27FC236}">
                    <a16:creationId xmlns:a16="http://schemas.microsoft.com/office/drawing/2014/main" id="{C619AC69-7348-7689-CBAA-EA033972A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6" name="Text Box 3036">
                <a:extLst>
                  <a:ext uri="{FF2B5EF4-FFF2-40B4-BE49-F238E27FC236}">
                    <a16:creationId xmlns:a16="http://schemas.microsoft.com/office/drawing/2014/main" id="{D298C6F1-ACB5-20B3-690B-B515FB75DF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7" name="Group 8786">
              <a:extLst>
                <a:ext uri="{FF2B5EF4-FFF2-40B4-BE49-F238E27FC236}">
                  <a16:creationId xmlns:a16="http://schemas.microsoft.com/office/drawing/2014/main" id="{3D2B221B-0F38-5C01-7775-2DE145811731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851" name="Text Box 3036">
                <a:extLst>
                  <a:ext uri="{FF2B5EF4-FFF2-40B4-BE49-F238E27FC236}">
                    <a16:creationId xmlns:a16="http://schemas.microsoft.com/office/drawing/2014/main" id="{4CC8AA3E-EDD2-CFAB-1652-16ED2DD0C0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2" name="Text Box 3036">
                <a:extLst>
                  <a:ext uri="{FF2B5EF4-FFF2-40B4-BE49-F238E27FC236}">
                    <a16:creationId xmlns:a16="http://schemas.microsoft.com/office/drawing/2014/main" id="{F8ED5026-419A-B8F8-9D3C-09C10FF5EE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3" name="Text Box 3036">
                <a:extLst>
                  <a:ext uri="{FF2B5EF4-FFF2-40B4-BE49-F238E27FC236}">
                    <a16:creationId xmlns:a16="http://schemas.microsoft.com/office/drawing/2014/main" id="{3AE93E2E-D238-2D1E-F624-8DBE019EC5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8" name="Group 8787">
              <a:extLst>
                <a:ext uri="{FF2B5EF4-FFF2-40B4-BE49-F238E27FC236}">
                  <a16:creationId xmlns:a16="http://schemas.microsoft.com/office/drawing/2014/main" id="{E09DCD4E-BEAB-A842-E19A-8B97535B2669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848" name="Text Box 3036">
                <a:extLst>
                  <a:ext uri="{FF2B5EF4-FFF2-40B4-BE49-F238E27FC236}">
                    <a16:creationId xmlns:a16="http://schemas.microsoft.com/office/drawing/2014/main" id="{E5C3A0C9-143A-F0AD-C697-334C9C99AA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9" name="Text Box 3036">
                <a:extLst>
                  <a:ext uri="{FF2B5EF4-FFF2-40B4-BE49-F238E27FC236}">
                    <a16:creationId xmlns:a16="http://schemas.microsoft.com/office/drawing/2014/main" id="{FEBC89F8-AAF1-199E-2E33-124DF79E4A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0" name="Text Box 3036">
                <a:extLst>
                  <a:ext uri="{FF2B5EF4-FFF2-40B4-BE49-F238E27FC236}">
                    <a16:creationId xmlns:a16="http://schemas.microsoft.com/office/drawing/2014/main" id="{D614FA3A-F7A6-52CA-BA01-3E37FB88E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9" name="Group 8788">
              <a:extLst>
                <a:ext uri="{FF2B5EF4-FFF2-40B4-BE49-F238E27FC236}">
                  <a16:creationId xmlns:a16="http://schemas.microsoft.com/office/drawing/2014/main" id="{C79885B1-DD46-DF61-DB84-D39809D6B865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845" name="Text Box 3036">
                <a:extLst>
                  <a:ext uri="{FF2B5EF4-FFF2-40B4-BE49-F238E27FC236}">
                    <a16:creationId xmlns:a16="http://schemas.microsoft.com/office/drawing/2014/main" id="{C5E61177-6361-D434-AD49-C5361A3596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6" name="Text Box 3036">
                <a:extLst>
                  <a:ext uri="{FF2B5EF4-FFF2-40B4-BE49-F238E27FC236}">
                    <a16:creationId xmlns:a16="http://schemas.microsoft.com/office/drawing/2014/main" id="{167E1CC1-AD9B-33D3-CA51-FA8AD64F8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7" name="Text Box 3036">
                <a:extLst>
                  <a:ext uri="{FF2B5EF4-FFF2-40B4-BE49-F238E27FC236}">
                    <a16:creationId xmlns:a16="http://schemas.microsoft.com/office/drawing/2014/main" id="{FDB427AD-EC38-E71A-CF7E-E43FE205A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0" name="Group 8789">
              <a:extLst>
                <a:ext uri="{FF2B5EF4-FFF2-40B4-BE49-F238E27FC236}">
                  <a16:creationId xmlns:a16="http://schemas.microsoft.com/office/drawing/2014/main" id="{DD6CA716-4F42-1D37-8C33-86E517C03E58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842" name="Text Box 3036">
                <a:extLst>
                  <a:ext uri="{FF2B5EF4-FFF2-40B4-BE49-F238E27FC236}">
                    <a16:creationId xmlns:a16="http://schemas.microsoft.com/office/drawing/2014/main" id="{EF194099-1178-390B-B8AC-ACFCB8AA2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3" name="Text Box 3036">
                <a:extLst>
                  <a:ext uri="{FF2B5EF4-FFF2-40B4-BE49-F238E27FC236}">
                    <a16:creationId xmlns:a16="http://schemas.microsoft.com/office/drawing/2014/main" id="{9E0C5597-6A91-84BD-DB5E-43CE364A0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4" name="Text Box 3036">
                <a:extLst>
                  <a:ext uri="{FF2B5EF4-FFF2-40B4-BE49-F238E27FC236}">
                    <a16:creationId xmlns:a16="http://schemas.microsoft.com/office/drawing/2014/main" id="{F7B4835B-DE75-1F79-EF2C-FB3E876ED8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1" name="Group 8790">
              <a:extLst>
                <a:ext uri="{FF2B5EF4-FFF2-40B4-BE49-F238E27FC236}">
                  <a16:creationId xmlns:a16="http://schemas.microsoft.com/office/drawing/2014/main" id="{DA276511-F010-6EB0-622B-3A470F8FD30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839" name="Text Box 3036">
                <a:extLst>
                  <a:ext uri="{FF2B5EF4-FFF2-40B4-BE49-F238E27FC236}">
                    <a16:creationId xmlns:a16="http://schemas.microsoft.com/office/drawing/2014/main" id="{7FD01F61-3FE7-58EB-B5E9-C061B727E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0" name="Text Box 3036">
                <a:extLst>
                  <a:ext uri="{FF2B5EF4-FFF2-40B4-BE49-F238E27FC236}">
                    <a16:creationId xmlns:a16="http://schemas.microsoft.com/office/drawing/2014/main" id="{F8D60A64-9729-6578-21EF-BC527A88A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1" name="Text Box 3036">
                <a:extLst>
                  <a:ext uri="{FF2B5EF4-FFF2-40B4-BE49-F238E27FC236}">
                    <a16:creationId xmlns:a16="http://schemas.microsoft.com/office/drawing/2014/main" id="{E623368C-1CEC-DEB3-395F-1621623A0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2" name="Group 8791">
              <a:extLst>
                <a:ext uri="{FF2B5EF4-FFF2-40B4-BE49-F238E27FC236}">
                  <a16:creationId xmlns:a16="http://schemas.microsoft.com/office/drawing/2014/main" id="{A87D05B2-9063-180E-83CF-F69334D7E106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836" name="Text Box 3036">
                <a:extLst>
                  <a:ext uri="{FF2B5EF4-FFF2-40B4-BE49-F238E27FC236}">
                    <a16:creationId xmlns:a16="http://schemas.microsoft.com/office/drawing/2014/main" id="{1A3D0FE8-BCAB-13DC-9038-B29E95B53E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7" name="Text Box 3036">
                <a:extLst>
                  <a:ext uri="{FF2B5EF4-FFF2-40B4-BE49-F238E27FC236}">
                    <a16:creationId xmlns:a16="http://schemas.microsoft.com/office/drawing/2014/main" id="{88EDC721-E5E1-20D3-4EC0-E29889CA6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8" name="Text Box 3036">
                <a:extLst>
                  <a:ext uri="{FF2B5EF4-FFF2-40B4-BE49-F238E27FC236}">
                    <a16:creationId xmlns:a16="http://schemas.microsoft.com/office/drawing/2014/main" id="{0E2A6996-3819-3C35-CB2D-59E0F32B2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3" name="Group 8792">
              <a:extLst>
                <a:ext uri="{FF2B5EF4-FFF2-40B4-BE49-F238E27FC236}">
                  <a16:creationId xmlns:a16="http://schemas.microsoft.com/office/drawing/2014/main" id="{31D6EC3C-5C6B-03D3-22E9-57A539539A05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833" name="Text Box 3036">
                <a:extLst>
                  <a:ext uri="{FF2B5EF4-FFF2-40B4-BE49-F238E27FC236}">
                    <a16:creationId xmlns:a16="http://schemas.microsoft.com/office/drawing/2014/main" id="{AC3012F8-8C79-87F6-9BDD-10F571E11E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4" name="Text Box 3036">
                <a:extLst>
                  <a:ext uri="{FF2B5EF4-FFF2-40B4-BE49-F238E27FC236}">
                    <a16:creationId xmlns:a16="http://schemas.microsoft.com/office/drawing/2014/main" id="{CDA336FD-B86D-CEEA-1252-9CF7B80237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5" name="Text Box 3036">
                <a:extLst>
                  <a:ext uri="{FF2B5EF4-FFF2-40B4-BE49-F238E27FC236}">
                    <a16:creationId xmlns:a16="http://schemas.microsoft.com/office/drawing/2014/main" id="{73C45F77-7F32-9AAB-4568-D1AF9269D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4" name="Group 8793">
              <a:extLst>
                <a:ext uri="{FF2B5EF4-FFF2-40B4-BE49-F238E27FC236}">
                  <a16:creationId xmlns:a16="http://schemas.microsoft.com/office/drawing/2014/main" id="{E6528358-D9C3-3A34-80D0-35D3967830A8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830" name="Text Box 3036">
                <a:extLst>
                  <a:ext uri="{FF2B5EF4-FFF2-40B4-BE49-F238E27FC236}">
                    <a16:creationId xmlns:a16="http://schemas.microsoft.com/office/drawing/2014/main" id="{217C8907-C3F0-F35C-93C0-3F22D35551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1" name="Text Box 3036">
                <a:extLst>
                  <a:ext uri="{FF2B5EF4-FFF2-40B4-BE49-F238E27FC236}">
                    <a16:creationId xmlns:a16="http://schemas.microsoft.com/office/drawing/2014/main" id="{EC2EDA51-1DDE-7ECB-F589-2BA80FA283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2" name="Text Box 3036">
                <a:extLst>
                  <a:ext uri="{FF2B5EF4-FFF2-40B4-BE49-F238E27FC236}">
                    <a16:creationId xmlns:a16="http://schemas.microsoft.com/office/drawing/2014/main" id="{40613E43-4466-C236-4EFE-688766D7A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95" name="FTU - nasalis">
              <a:extLst>
                <a:ext uri="{FF2B5EF4-FFF2-40B4-BE49-F238E27FC236}">
                  <a16:creationId xmlns:a16="http://schemas.microsoft.com/office/drawing/2014/main" id="{3BA0BDAF-372D-8918-740A-496194CAE582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796" name="FTU - nasalis">
              <a:extLst>
                <a:ext uri="{FF2B5EF4-FFF2-40B4-BE49-F238E27FC236}">
                  <a16:creationId xmlns:a16="http://schemas.microsoft.com/office/drawing/2014/main" id="{A9E8DB46-9F1D-E79D-84CD-AD2AAF0B0A41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797" name="FTU - nasalis">
              <a:extLst>
                <a:ext uri="{FF2B5EF4-FFF2-40B4-BE49-F238E27FC236}">
                  <a16:creationId xmlns:a16="http://schemas.microsoft.com/office/drawing/2014/main" id="{D5FE826E-5C1C-6824-EC58-BB3B71B19130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798" name="FTU - nasalis">
              <a:extLst>
                <a:ext uri="{FF2B5EF4-FFF2-40B4-BE49-F238E27FC236}">
                  <a16:creationId xmlns:a16="http://schemas.microsoft.com/office/drawing/2014/main" id="{A00D4EA6-CCAC-A095-1E4A-8CEFCF5CF4E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799" name="Group 8798">
              <a:extLst>
                <a:ext uri="{FF2B5EF4-FFF2-40B4-BE49-F238E27FC236}">
                  <a16:creationId xmlns:a16="http://schemas.microsoft.com/office/drawing/2014/main" id="{423DC45B-8B39-19CD-F063-A0C417728276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827" name="Text Box 3036">
                <a:extLst>
                  <a:ext uri="{FF2B5EF4-FFF2-40B4-BE49-F238E27FC236}">
                    <a16:creationId xmlns:a16="http://schemas.microsoft.com/office/drawing/2014/main" id="{0119BF20-3A70-87D2-60AC-CC59CFFFFF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8" name="Text Box 3036">
                <a:extLst>
                  <a:ext uri="{FF2B5EF4-FFF2-40B4-BE49-F238E27FC236}">
                    <a16:creationId xmlns:a16="http://schemas.microsoft.com/office/drawing/2014/main" id="{C3AD4AED-1812-3837-1B17-0F3B493EA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9" name="Text Box 3036">
                <a:extLst>
                  <a:ext uri="{FF2B5EF4-FFF2-40B4-BE49-F238E27FC236}">
                    <a16:creationId xmlns:a16="http://schemas.microsoft.com/office/drawing/2014/main" id="{0E8ABD8E-0334-2F74-7C2E-E30E5E833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0" name="Group 8799">
              <a:extLst>
                <a:ext uri="{FF2B5EF4-FFF2-40B4-BE49-F238E27FC236}">
                  <a16:creationId xmlns:a16="http://schemas.microsoft.com/office/drawing/2014/main" id="{3B46762F-D86C-ACBA-D108-E5294FA3C8F0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824" name="Text Box 3036">
                <a:extLst>
                  <a:ext uri="{FF2B5EF4-FFF2-40B4-BE49-F238E27FC236}">
                    <a16:creationId xmlns:a16="http://schemas.microsoft.com/office/drawing/2014/main" id="{DEB0D0CF-AD4E-92F1-D498-A44076E601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5" name="Text Box 3036">
                <a:extLst>
                  <a:ext uri="{FF2B5EF4-FFF2-40B4-BE49-F238E27FC236}">
                    <a16:creationId xmlns:a16="http://schemas.microsoft.com/office/drawing/2014/main" id="{B8CC0923-50D1-D908-6861-17742655F9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6" name="Text Box 3036">
                <a:extLst>
                  <a:ext uri="{FF2B5EF4-FFF2-40B4-BE49-F238E27FC236}">
                    <a16:creationId xmlns:a16="http://schemas.microsoft.com/office/drawing/2014/main" id="{F22F2679-5DE4-9628-4E03-612432680C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1" name="Group 8800">
              <a:extLst>
                <a:ext uri="{FF2B5EF4-FFF2-40B4-BE49-F238E27FC236}">
                  <a16:creationId xmlns:a16="http://schemas.microsoft.com/office/drawing/2014/main" id="{D8208148-7C07-125D-E89E-275FEE4B1EA1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821" name="Text Box 3036">
                <a:extLst>
                  <a:ext uri="{FF2B5EF4-FFF2-40B4-BE49-F238E27FC236}">
                    <a16:creationId xmlns:a16="http://schemas.microsoft.com/office/drawing/2014/main" id="{09FB68ED-8C99-88C4-0E2A-4B25F23EE7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2" name="Text Box 3036">
                <a:extLst>
                  <a:ext uri="{FF2B5EF4-FFF2-40B4-BE49-F238E27FC236}">
                    <a16:creationId xmlns:a16="http://schemas.microsoft.com/office/drawing/2014/main" id="{B442409B-9999-91E6-30DE-5E53AB8CDA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3" name="Text Box 3036">
                <a:extLst>
                  <a:ext uri="{FF2B5EF4-FFF2-40B4-BE49-F238E27FC236}">
                    <a16:creationId xmlns:a16="http://schemas.microsoft.com/office/drawing/2014/main" id="{A97AD816-45D2-9A05-F4AE-E26BB1FDFA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02" name="FTU - levator labii">
              <a:extLst>
                <a:ext uri="{FF2B5EF4-FFF2-40B4-BE49-F238E27FC236}">
                  <a16:creationId xmlns:a16="http://schemas.microsoft.com/office/drawing/2014/main" id="{07D57C2A-799E-8F7A-79D4-6EAEFFCBB618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803" name="FTU - levator labii">
              <a:extLst>
                <a:ext uri="{FF2B5EF4-FFF2-40B4-BE49-F238E27FC236}">
                  <a16:creationId xmlns:a16="http://schemas.microsoft.com/office/drawing/2014/main" id="{6870AF72-8482-F45B-B612-6258EBE08806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804" name="FTU - levator labii">
              <a:extLst>
                <a:ext uri="{FF2B5EF4-FFF2-40B4-BE49-F238E27FC236}">
                  <a16:creationId xmlns:a16="http://schemas.microsoft.com/office/drawing/2014/main" id="{30379483-F857-9463-E5A7-128E1BD4E65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805" name="Group 8804">
              <a:extLst>
                <a:ext uri="{FF2B5EF4-FFF2-40B4-BE49-F238E27FC236}">
                  <a16:creationId xmlns:a16="http://schemas.microsoft.com/office/drawing/2014/main" id="{3DF2B615-229B-1900-9398-8B8C5E90F868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818" name="Text Box 3036">
                <a:extLst>
                  <a:ext uri="{FF2B5EF4-FFF2-40B4-BE49-F238E27FC236}">
                    <a16:creationId xmlns:a16="http://schemas.microsoft.com/office/drawing/2014/main" id="{344AFDB4-F37A-21BA-F76B-1435BDA1D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9" name="Text Box 3036">
                <a:extLst>
                  <a:ext uri="{FF2B5EF4-FFF2-40B4-BE49-F238E27FC236}">
                    <a16:creationId xmlns:a16="http://schemas.microsoft.com/office/drawing/2014/main" id="{2F6B9A90-93D1-BBE8-DB41-9FDD4F801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0" name="Text Box 3036">
                <a:extLst>
                  <a:ext uri="{FF2B5EF4-FFF2-40B4-BE49-F238E27FC236}">
                    <a16:creationId xmlns:a16="http://schemas.microsoft.com/office/drawing/2014/main" id="{5B9D073B-7030-854B-92EF-6248A6C07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6" name="Group 8805">
              <a:extLst>
                <a:ext uri="{FF2B5EF4-FFF2-40B4-BE49-F238E27FC236}">
                  <a16:creationId xmlns:a16="http://schemas.microsoft.com/office/drawing/2014/main" id="{DEE03120-ADA3-6875-22E5-5213EEB54491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815" name="Text Box 3036">
                <a:extLst>
                  <a:ext uri="{FF2B5EF4-FFF2-40B4-BE49-F238E27FC236}">
                    <a16:creationId xmlns:a16="http://schemas.microsoft.com/office/drawing/2014/main" id="{11D40689-9A2C-BD4F-1F4B-6D279383E4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6" name="Text Box 3036">
                <a:extLst>
                  <a:ext uri="{FF2B5EF4-FFF2-40B4-BE49-F238E27FC236}">
                    <a16:creationId xmlns:a16="http://schemas.microsoft.com/office/drawing/2014/main" id="{696DE18D-CA47-2852-2CBC-1E9289E86F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7" name="Text Box 3036">
                <a:extLst>
                  <a:ext uri="{FF2B5EF4-FFF2-40B4-BE49-F238E27FC236}">
                    <a16:creationId xmlns:a16="http://schemas.microsoft.com/office/drawing/2014/main" id="{CF98FD00-D68B-6F04-70D2-987D165B52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7" name="Group 8806">
              <a:extLst>
                <a:ext uri="{FF2B5EF4-FFF2-40B4-BE49-F238E27FC236}">
                  <a16:creationId xmlns:a16="http://schemas.microsoft.com/office/drawing/2014/main" id="{16880201-24A9-45EA-04D0-F6AD2C2DC355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812" name="Text Box 3036">
                <a:extLst>
                  <a:ext uri="{FF2B5EF4-FFF2-40B4-BE49-F238E27FC236}">
                    <a16:creationId xmlns:a16="http://schemas.microsoft.com/office/drawing/2014/main" id="{3192D95F-1CAB-FF14-189D-A33D68B5B2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3" name="Text Box 3036">
                <a:extLst>
                  <a:ext uri="{FF2B5EF4-FFF2-40B4-BE49-F238E27FC236}">
                    <a16:creationId xmlns:a16="http://schemas.microsoft.com/office/drawing/2014/main" id="{AE9C0534-9D74-8BCE-BAE4-C8C8F15A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4" name="Text Box 3036">
                <a:extLst>
                  <a:ext uri="{FF2B5EF4-FFF2-40B4-BE49-F238E27FC236}">
                    <a16:creationId xmlns:a16="http://schemas.microsoft.com/office/drawing/2014/main" id="{FA6E0D11-CE9C-9271-BED4-674A1C8DD5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8" name="Group 8807">
              <a:extLst>
                <a:ext uri="{FF2B5EF4-FFF2-40B4-BE49-F238E27FC236}">
                  <a16:creationId xmlns:a16="http://schemas.microsoft.com/office/drawing/2014/main" id="{22C575B5-9F98-AD69-585F-7ABED82892C2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809" name="Text Box 3036">
                <a:extLst>
                  <a:ext uri="{FF2B5EF4-FFF2-40B4-BE49-F238E27FC236}">
                    <a16:creationId xmlns:a16="http://schemas.microsoft.com/office/drawing/2014/main" id="{9D17EC3A-4FF0-D08B-E428-484B57FF9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0" name="Text Box 3036">
                <a:extLst>
                  <a:ext uri="{FF2B5EF4-FFF2-40B4-BE49-F238E27FC236}">
                    <a16:creationId xmlns:a16="http://schemas.microsoft.com/office/drawing/2014/main" id="{5DE680E0-2DBA-626F-3D5F-4CC41F0A5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1" name="Text Box 3036">
                <a:extLst>
                  <a:ext uri="{FF2B5EF4-FFF2-40B4-BE49-F238E27FC236}">
                    <a16:creationId xmlns:a16="http://schemas.microsoft.com/office/drawing/2014/main" id="{4576D364-F91E-6E1D-1684-522CC2778D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85" name="Group 8884">
            <a:extLst>
              <a:ext uri="{FF2B5EF4-FFF2-40B4-BE49-F238E27FC236}">
                <a16:creationId xmlns:a16="http://schemas.microsoft.com/office/drawing/2014/main" id="{A8E5F26E-AE2D-5328-D0C8-73A7EB96363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886" name="Group 8885">
              <a:extLst>
                <a:ext uri="{FF2B5EF4-FFF2-40B4-BE49-F238E27FC236}">
                  <a16:creationId xmlns:a16="http://schemas.microsoft.com/office/drawing/2014/main" id="{A5F0C324-618B-2D18-C761-271FDB621659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948" name="organ group - facial muscles">
                <a:extLst>
                  <a:ext uri="{FF2B5EF4-FFF2-40B4-BE49-F238E27FC236}">
                    <a16:creationId xmlns:a16="http://schemas.microsoft.com/office/drawing/2014/main" id="{118A41AE-6761-58F9-1159-FDE3969C1316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954" name="organ - facial muscles">
                  <a:extLst>
                    <a:ext uri="{FF2B5EF4-FFF2-40B4-BE49-F238E27FC236}">
                      <a16:creationId xmlns:a16="http://schemas.microsoft.com/office/drawing/2014/main" id="{FD612B8F-F73F-4D72-7AD8-83960640C44B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955" name="FTU - orbicularis oculi">
                  <a:extLst>
                    <a:ext uri="{FF2B5EF4-FFF2-40B4-BE49-F238E27FC236}">
                      <a16:creationId xmlns:a16="http://schemas.microsoft.com/office/drawing/2014/main" id="{76C282D5-3D9C-F454-EF56-6E60DFD287E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956" name="FTU - occipitofrontalis">
                  <a:extLst>
                    <a:ext uri="{FF2B5EF4-FFF2-40B4-BE49-F238E27FC236}">
                      <a16:creationId xmlns:a16="http://schemas.microsoft.com/office/drawing/2014/main" id="{37633EDF-13A8-BAB6-8197-5DA729B89ED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957" name="FTU - nasalis">
                  <a:extLst>
                    <a:ext uri="{FF2B5EF4-FFF2-40B4-BE49-F238E27FC236}">
                      <a16:creationId xmlns:a16="http://schemas.microsoft.com/office/drawing/2014/main" id="{AB7476E1-9E9E-A491-0A38-ABF6A227B94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958" name="FTU - zygomaticus major">
                  <a:extLst>
                    <a:ext uri="{FF2B5EF4-FFF2-40B4-BE49-F238E27FC236}">
                      <a16:creationId xmlns:a16="http://schemas.microsoft.com/office/drawing/2014/main" id="{193A6D69-3807-69C3-DC2D-34ACBA2F933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959" name="FTU - zygomaticus minor">
                  <a:extLst>
                    <a:ext uri="{FF2B5EF4-FFF2-40B4-BE49-F238E27FC236}">
                      <a16:creationId xmlns:a16="http://schemas.microsoft.com/office/drawing/2014/main" id="{3D9EBD78-A635-90AF-0C93-3164861AC97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960" name="FTU - orbicularis oris">
                  <a:extLst>
                    <a:ext uri="{FF2B5EF4-FFF2-40B4-BE49-F238E27FC236}">
                      <a16:creationId xmlns:a16="http://schemas.microsoft.com/office/drawing/2014/main" id="{1AA87F21-37CF-7EFC-66FA-BEA3F2AED20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961" name="FTU - depressor anguli oris">
                  <a:extLst>
                    <a:ext uri="{FF2B5EF4-FFF2-40B4-BE49-F238E27FC236}">
                      <a16:creationId xmlns:a16="http://schemas.microsoft.com/office/drawing/2014/main" id="{1DF089EC-6DE5-9D56-3F2A-DBDBBA5C250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962" name="FTU - levator labii">
                  <a:extLst>
                    <a:ext uri="{FF2B5EF4-FFF2-40B4-BE49-F238E27FC236}">
                      <a16:creationId xmlns:a16="http://schemas.microsoft.com/office/drawing/2014/main" id="{4552DD72-1A96-2916-7F1C-13C2CE468354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963" name="FTU - mentalis">
                  <a:extLst>
                    <a:ext uri="{FF2B5EF4-FFF2-40B4-BE49-F238E27FC236}">
                      <a16:creationId xmlns:a16="http://schemas.microsoft.com/office/drawing/2014/main" id="{5B5B8689-56E8-1020-8117-AD16C9DF8AFF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964" name="FTU - temporalis">
                  <a:extLst>
                    <a:ext uri="{FF2B5EF4-FFF2-40B4-BE49-F238E27FC236}">
                      <a16:creationId xmlns:a16="http://schemas.microsoft.com/office/drawing/2014/main" id="{61100EAA-B39B-9BE3-F323-729144E19244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49" name="organ group - facial muscles">
                <a:extLst>
                  <a:ext uri="{FF2B5EF4-FFF2-40B4-BE49-F238E27FC236}">
                    <a16:creationId xmlns:a16="http://schemas.microsoft.com/office/drawing/2014/main" id="{72A7007D-85C9-879C-3326-483F52AAD1A7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950" name="FTU - orbicularis oculi">
                  <a:extLst>
                    <a:ext uri="{FF2B5EF4-FFF2-40B4-BE49-F238E27FC236}">
                      <a16:creationId xmlns:a16="http://schemas.microsoft.com/office/drawing/2014/main" id="{7F0842E0-0589-CBCC-C46F-9685BCDFF46B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951" name="FTU - occipitofrontalis">
                  <a:extLst>
                    <a:ext uri="{FF2B5EF4-FFF2-40B4-BE49-F238E27FC236}">
                      <a16:creationId xmlns:a16="http://schemas.microsoft.com/office/drawing/2014/main" id="{588FC23D-5048-0B4D-C9B2-7113AB6CCC36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952" name="FTU - nasalis">
                  <a:extLst>
                    <a:ext uri="{FF2B5EF4-FFF2-40B4-BE49-F238E27FC236}">
                      <a16:creationId xmlns:a16="http://schemas.microsoft.com/office/drawing/2014/main" id="{DED1AD7E-DABE-0E85-4618-D7F0A61E089C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953" name="FTU - zygomaticus major">
                  <a:extLst>
                    <a:ext uri="{FF2B5EF4-FFF2-40B4-BE49-F238E27FC236}">
                      <a16:creationId xmlns:a16="http://schemas.microsoft.com/office/drawing/2014/main" id="{F805B71A-18B5-7746-FE70-8D1A16DC6933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887" name="Group 8886">
              <a:extLst>
                <a:ext uri="{FF2B5EF4-FFF2-40B4-BE49-F238E27FC236}">
                  <a16:creationId xmlns:a16="http://schemas.microsoft.com/office/drawing/2014/main" id="{0F7E8837-B9C1-E0AC-E618-2E182576DA12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945" name="Text Box 3036">
                <a:extLst>
                  <a:ext uri="{FF2B5EF4-FFF2-40B4-BE49-F238E27FC236}">
                    <a16:creationId xmlns:a16="http://schemas.microsoft.com/office/drawing/2014/main" id="{22B6E2C7-A0D1-850D-197C-61A29D3528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6" name="Text Box 3036">
                <a:extLst>
                  <a:ext uri="{FF2B5EF4-FFF2-40B4-BE49-F238E27FC236}">
                    <a16:creationId xmlns:a16="http://schemas.microsoft.com/office/drawing/2014/main" id="{D5EE42D4-804A-F543-35B5-F2AD7D99F8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7" name="Text Box 3036">
                <a:extLst>
                  <a:ext uri="{FF2B5EF4-FFF2-40B4-BE49-F238E27FC236}">
                    <a16:creationId xmlns:a16="http://schemas.microsoft.com/office/drawing/2014/main" id="{39DACCA0-6DAD-94C3-5434-3381321DAF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8" name="Group 8887">
              <a:extLst>
                <a:ext uri="{FF2B5EF4-FFF2-40B4-BE49-F238E27FC236}">
                  <a16:creationId xmlns:a16="http://schemas.microsoft.com/office/drawing/2014/main" id="{C95A0EE9-530F-EE7B-32FC-748E62603671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942" name="Text Box 3036">
                <a:extLst>
                  <a:ext uri="{FF2B5EF4-FFF2-40B4-BE49-F238E27FC236}">
                    <a16:creationId xmlns:a16="http://schemas.microsoft.com/office/drawing/2014/main" id="{ACEB40D8-F459-992B-A608-82532A089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3" name="Text Box 3036">
                <a:extLst>
                  <a:ext uri="{FF2B5EF4-FFF2-40B4-BE49-F238E27FC236}">
                    <a16:creationId xmlns:a16="http://schemas.microsoft.com/office/drawing/2014/main" id="{E4F41855-2024-851E-D824-2CE1EBC05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4" name="Text Box 3036">
                <a:extLst>
                  <a:ext uri="{FF2B5EF4-FFF2-40B4-BE49-F238E27FC236}">
                    <a16:creationId xmlns:a16="http://schemas.microsoft.com/office/drawing/2014/main" id="{E75D96C8-8C12-53B4-F084-F0E42631F5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9" name="Group 8888">
              <a:extLst>
                <a:ext uri="{FF2B5EF4-FFF2-40B4-BE49-F238E27FC236}">
                  <a16:creationId xmlns:a16="http://schemas.microsoft.com/office/drawing/2014/main" id="{A0DD687E-4D63-2141-B173-B7EAC7FE13CF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939" name="Text Box 3036">
                <a:extLst>
                  <a:ext uri="{FF2B5EF4-FFF2-40B4-BE49-F238E27FC236}">
                    <a16:creationId xmlns:a16="http://schemas.microsoft.com/office/drawing/2014/main" id="{0779E704-34CA-64F0-0815-C98548AD92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0" name="Text Box 3036">
                <a:extLst>
                  <a:ext uri="{FF2B5EF4-FFF2-40B4-BE49-F238E27FC236}">
                    <a16:creationId xmlns:a16="http://schemas.microsoft.com/office/drawing/2014/main" id="{44DE1027-92D8-2673-9578-D43C34794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1" name="Text Box 3036">
                <a:extLst>
                  <a:ext uri="{FF2B5EF4-FFF2-40B4-BE49-F238E27FC236}">
                    <a16:creationId xmlns:a16="http://schemas.microsoft.com/office/drawing/2014/main" id="{A3D2C45A-32FD-BC71-695C-D07636E236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0" name="Group 8889">
              <a:extLst>
                <a:ext uri="{FF2B5EF4-FFF2-40B4-BE49-F238E27FC236}">
                  <a16:creationId xmlns:a16="http://schemas.microsoft.com/office/drawing/2014/main" id="{82FBC346-5055-027F-9805-3A816A710180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936" name="Text Box 3036">
                <a:extLst>
                  <a:ext uri="{FF2B5EF4-FFF2-40B4-BE49-F238E27FC236}">
                    <a16:creationId xmlns:a16="http://schemas.microsoft.com/office/drawing/2014/main" id="{6A855589-73CA-1920-3C54-097337E8B7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7" name="Text Box 3036">
                <a:extLst>
                  <a:ext uri="{FF2B5EF4-FFF2-40B4-BE49-F238E27FC236}">
                    <a16:creationId xmlns:a16="http://schemas.microsoft.com/office/drawing/2014/main" id="{9BB7042A-FB9C-B737-9B3F-BC48D29BDB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8" name="Text Box 3036">
                <a:extLst>
                  <a:ext uri="{FF2B5EF4-FFF2-40B4-BE49-F238E27FC236}">
                    <a16:creationId xmlns:a16="http://schemas.microsoft.com/office/drawing/2014/main" id="{744551B8-71A3-4923-A43B-6599917A7F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1" name="Group 8890">
              <a:extLst>
                <a:ext uri="{FF2B5EF4-FFF2-40B4-BE49-F238E27FC236}">
                  <a16:creationId xmlns:a16="http://schemas.microsoft.com/office/drawing/2014/main" id="{C6A94313-C8EE-38E1-4E68-220307E743ED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933" name="Text Box 3036">
                <a:extLst>
                  <a:ext uri="{FF2B5EF4-FFF2-40B4-BE49-F238E27FC236}">
                    <a16:creationId xmlns:a16="http://schemas.microsoft.com/office/drawing/2014/main" id="{517C1B97-F3F8-279A-33B5-18B9BC5C1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4" name="Text Box 3036">
                <a:extLst>
                  <a:ext uri="{FF2B5EF4-FFF2-40B4-BE49-F238E27FC236}">
                    <a16:creationId xmlns:a16="http://schemas.microsoft.com/office/drawing/2014/main" id="{12516E97-D2BF-18E5-C353-3C6FFB8011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5" name="Text Box 3036">
                <a:extLst>
                  <a:ext uri="{FF2B5EF4-FFF2-40B4-BE49-F238E27FC236}">
                    <a16:creationId xmlns:a16="http://schemas.microsoft.com/office/drawing/2014/main" id="{2B6CB650-ACB4-8EB7-BB06-ED6C87ADC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2" name="Group 8891">
              <a:extLst>
                <a:ext uri="{FF2B5EF4-FFF2-40B4-BE49-F238E27FC236}">
                  <a16:creationId xmlns:a16="http://schemas.microsoft.com/office/drawing/2014/main" id="{E69107A3-6811-4A6D-EB6E-1EB0C9D913FC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930" name="Text Box 3036">
                <a:extLst>
                  <a:ext uri="{FF2B5EF4-FFF2-40B4-BE49-F238E27FC236}">
                    <a16:creationId xmlns:a16="http://schemas.microsoft.com/office/drawing/2014/main" id="{EB22BD90-8DCB-2EB2-8160-261FAF78B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1" name="Text Box 3036">
                <a:extLst>
                  <a:ext uri="{FF2B5EF4-FFF2-40B4-BE49-F238E27FC236}">
                    <a16:creationId xmlns:a16="http://schemas.microsoft.com/office/drawing/2014/main" id="{C92D614D-D036-1A0C-D3EE-5C3B9DFEC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2" name="Text Box 3036">
                <a:extLst>
                  <a:ext uri="{FF2B5EF4-FFF2-40B4-BE49-F238E27FC236}">
                    <a16:creationId xmlns:a16="http://schemas.microsoft.com/office/drawing/2014/main" id="{4694989C-5186-42B6-DE4A-7301BC0712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3" name="Group 8892">
              <a:extLst>
                <a:ext uri="{FF2B5EF4-FFF2-40B4-BE49-F238E27FC236}">
                  <a16:creationId xmlns:a16="http://schemas.microsoft.com/office/drawing/2014/main" id="{A84BEE46-840F-4D2D-7C09-D44C26A4C840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927" name="Text Box 3036">
                <a:extLst>
                  <a:ext uri="{FF2B5EF4-FFF2-40B4-BE49-F238E27FC236}">
                    <a16:creationId xmlns:a16="http://schemas.microsoft.com/office/drawing/2014/main" id="{DBC05EC0-37A2-7523-96BF-679849CE3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8" name="Text Box 3036">
                <a:extLst>
                  <a:ext uri="{FF2B5EF4-FFF2-40B4-BE49-F238E27FC236}">
                    <a16:creationId xmlns:a16="http://schemas.microsoft.com/office/drawing/2014/main" id="{7D1CF373-A82C-13FC-ABBB-2782FF5B1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9" name="Text Box 3036">
                <a:extLst>
                  <a:ext uri="{FF2B5EF4-FFF2-40B4-BE49-F238E27FC236}">
                    <a16:creationId xmlns:a16="http://schemas.microsoft.com/office/drawing/2014/main" id="{A224B53F-3CAE-5CF0-3BCD-D6034F7F5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4" name="Group 8893">
              <a:extLst>
                <a:ext uri="{FF2B5EF4-FFF2-40B4-BE49-F238E27FC236}">
                  <a16:creationId xmlns:a16="http://schemas.microsoft.com/office/drawing/2014/main" id="{57F02826-0295-1640-1CC6-971C9D48AB57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924" name="Text Box 3036">
                <a:extLst>
                  <a:ext uri="{FF2B5EF4-FFF2-40B4-BE49-F238E27FC236}">
                    <a16:creationId xmlns:a16="http://schemas.microsoft.com/office/drawing/2014/main" id="{0B04E1AC-B410-48D9-15C9-63A0BAA83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5" name="Text Box 3036">
                <a:extLst>
                  <a:ext uri="{FF2B5EF4-FFF2-40B4-BE49-F238E27FC236}">
                    <a16:creationId xmlns:a16="http://schemas.microsoft.com/office/drawing/2014/main" id="{81ED031A-8CCA-7D59-D1EB-C7F9CA51C4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6" name="Text Box 3036">
                <a:extLst>
                  <a:ext uri="{FF2B5EF4-FFF2-40B4-BE49-F238E27FC236}">
                    <a16:creationId xmlns:a16="http://schemas.microsoft.com/office/drawing/2014/main" id="{ED59AC89-17B0-EC81-12F5-DA646CEB1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5" name="Group 8894">
              <a:extLst>
                <a:ext uri="{FF2B5EF4-FFF2-40B4-BE49-F238E27FC236}">
                  <a16:creationId xmlns:a16="http://schemas.microsoft.com/office/drawing/2014/main" id="{39E24F81-D6CD-1373-333C-579741725BAE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921" name="Text Box 3036">
                <a:extLst>
                  <a:ext uri="{FF2B5EF4-FFF2-40B4-BE49-F238E27FC236}">
                    <a16:creationId xmlns:a16="http://schemas.microsoft.com/office/drawing/2014/main" id="{A329F797-7296-0301-C2BF-70D2F48E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2" name="Text Box 3036">
                <a:extLst>
                  <a:ext uri="{FF2B5EF4-FFF2-40B4-BE49-F238E27FC236}">
                    <a16:creationId xmlns:a16="http://schemas.microsoft.com/office/drawing/2014/main" id="{F56D2597-F092-3D01-7EB2-48D021776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3" name="Text Box 3036">
                <a:extLst>
                  <a:ext uri="{FF2B5EF4-FFF2-40B4-BE49-F238E27FC236}">
                    <a16:creationId xmlns:a16="http://schemas.microsoft.com/office/drawing/2014/main" id="{A70C352D-FE04-04C2-9B3B-3B9E5E934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6" name="Group 8895">
              <a:extLst>
                <a:ext uri="{FF2B5EF4-FFF2-40B4-BE49-F238E27FC236}">
                  <a16:creationId xmlns:a16="http://schemas.microsoft.com/office/drawing/2014/main" id="{C38A1F82-359C-A82C-9B6B-D3EA53568393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918" name="Text Box 3036">
                <a:extLst>
                  <a:ext uri="{FF2B5EF4-FFF2-40B4-BE49-F238E27FC236}">
                    <a16:creationId xmlns:a16="http://schemas.microsoft.com/office/drawing/2014/main" id="{14A9A5C2-D520-89EC-58E3-DA0A902CC8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9" name="Text Box 3036">
                <a:extLst>
                  <a:ext uri="{FF2B5EF4-FFF2-40B4-BE49-F238E27FC236}">
                    <a16:creationId xmlns:a16="http://schemas.microsoft.com/office/drawing/2014/main" id="{0BF77486-2EF0-D489-4DF6-23EEEB2A1C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0" name="Text Box 3036">
                <a:extLst>
                  <a:ext uri="{FF2B5EF4-FFF2-40B4-BE49-F238E27FC236}">
                    <a16:creationId xmlns:a16="http://schemas.microsoft.com/office/drawing/2014/main" id="{64905862-A11E-7A82-127A-D2A6599F9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7" name="Group 8896">
              <a:extLst>
                <a:ext uri="{FF2B5EF4-FFF2-40B4-BE49-F238E27FC236}">
                  <a16:creationId xmlns:a16="http://schemas.microsoft.com/office/drawing/2014/main" id="{F55E9BE8-5DE1-D8DD-8619-98647DCEBEE3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915" name="Text Box 3036">
                <a:extLst>
                  <a:ext uri="{FF2B5EF4-FFF2-40B4-BE49-F238E27FC236}">
                    <a16:creationId xmlns:a16="http://schemas.microsoft.com/office/drawing/2014/main" id="{899306E9-E3AD-5CD5-3B75-41E534FD37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6" name="Text Box 3036">
                <a:extLst>
                  <a:ext uri="{FF2B5EF4-FFF2-40B4-BE49-F238E27FC236}">
                    <a16:creationId xmlns:a16="http://schemas.microsoft.com/office/drawing/2014/main" id="{BE92E4D8-6EE4-E637-3EC7-7882063B9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7" name="Text Box 3036">
                <a:extLst>
                  <a:ext uri="{FF2B5EF4-FFF2-40B4-BE49-F238E27FC236}">
                    <a16:creationId xmlns:a16="http://schemas.microsoft.com/office/drawing/2014/main" id="{C3D12698-FEC5-4C07-1F16-9F6A08D9CF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8" name="Group 8897">
              <a:extLst>
                <a:ext uri="{FF2B5EF4-FFF2-40B4-BE49-F238E27FC236}">
                  <a16:creationId xmlns:a16="http://schemas.microsoft.com/office/drawing/2014/main" id="{7BF37889-4FC6-3D2B-6572-2E690886EF2D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912" name="Text Box 3036">
                <a:extLst>
                  <a:ext uri="{FF2B5EF4-FFF2-40B4-BE49-F238E27FC236}">
                    <a16:creationId xmlns:a16="http://schemas.microsoft.com/office/drawing/2014/main" id="{90532B34-A7DE-4E5C-2292-45359FCFEA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3" name="Text Box 3036">
                <a:extLst>
                  <a:ext uri="{FF2B5EF4-FFF2-40B4-BE49-F238E27FC236}">
                    <a16:creationId xmlns:a16="http://schemas.microsoft.com/office/drawing/2014/main" id="{52723CFC-BA4E-8ECB-0B37-3149B6C36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4" name="Text Box 3036">
                <a:extLst>
                  <a:ext uri="{FF2B5EF4-FFF2-40B4-BE49-F238E27FC236}">
                    <a16:creationId xmlns:a16="http://schemas.microsoft.com/office/drawing/2014/main" id="{793F6EDD-2E35-9656-ACAB-726BB8FE77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9" name="Group 8898">
              <a:extLst>
                <a:ext uri="{FF2B5EF4-FFF2-40B4-BE49-F238E27FC236}">
                  <a16:creationId xmlns:a16="http://schemas.microsoft.com/office/drawing/2014/main" id="{48DEBE1E-F742-BB17-90EB-5B463CE39756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909" name="Text Box 3036">
                <a:extLst>
                  <a:ext uri="{FF2B5EF4-FFF2-40B4-BE49-F238E27FC236}">
                    <a16:creationId xmlns:a16="http://schemas.microsoft.com/office/drawing/2014/main" id="{224D78F4-E24A-D7E2-E698-3791D5063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0" name="Text Box 3036">
                <a:extLst>
                  <a:ext uri="{FF2B5EF4-FFF2-40B4-BE49-F238E27FC236}">
                    <a16:creationId xmlns:a16="http://schemas.microsoft.com/office/drawing/2014/main" id="{AB900D6B-6E0D-1EBE-636C-E37799194D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1" name="Text Box 3036">
                <a:extLst>
                  <a:ext uri="{FF2B5EF4-FFF2-40B4-BE49-F238E27FC236}">
                    <a16:creationId xmlns:a16="http://schemas.microsoft.com/office/drawing/2014/main" id="{5FDE5EE8-EE59-C38A-2ACA-8EDAE4A357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00" name="Group 8899">
              <a:extLst>
                <a:ext uri="{FF2B5EF4-FFF2-40B4-BE49-F238E27FC236}">
                  <a16:creationId xmlns:a16="http://schemas.microsoft.com/office/drawing/2014/main" id="{2E5AA60F-8E16-8096-363A-7D7E9845FEB1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906" name="Text Box 3036">
                <a:extLst>
                  <a:ext uri="{FF2B5EF4-FFF2-40B4-BE49-F238E27FC236}">
                    <a16:creationId xmlns:a16="http://schemas.microsoft.com/office/drawing/2014/main" id="{E66F8D36-E9B8-EE1E-1D44-DC97FB433C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7" name="Text Box 3036">
                <a:extLst>
                  <a:ext uri="{FF2B5EF4-FFF2-40B4-BE49-F238E27FC236}">
                    <a16:creationId xmlns:a16="http://schemas.microsoft.com/office/drawing/2014/main" id="{4F593934-8D35-0767-81B3-E65CAB86F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8" name="Text Box 3036">
                <a:extLst>
                  <a:ext uri="{FF2B5EF4-FFF2-40B4-BE49-F238E27FC236}">
                    <a16:creationId xmlns:a16="http://schemas.microsoft.com/office/drawing/2014/main" id="{AF980722-5E2C-97BA-2D42-8F357A715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01" name="FTU - depressor anguli oris">
              <a:extLst>
                <a:ext uri="{FF2B5EF4-FFF2-40B4-BE49-F238E27FC236}">
                  <a16:creationId xmlns:a16="http://schemas.microsoft.com/office/drawing/2014/main" id="{D637B8C0-9D83-D36F-FC6C-D69A469477A3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902" name="Group 8901">
              <a:extLst>
                <a:ext uri="{FF2B5EF4-FFF2-40B4-BE49-F238E27FC236}">
                  <a16:creationId xmlns:a16="http://schemas.microsoft.com/office/drawing/2014/main" id="{E62C09C2-352F-A1C3-10C5-377C9499710D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903" name="Text Box 3036">
                <a:extLst>
                  <a:ext uri="{FF2B5EF4-FFF2-40B4-BE49-F238E27FC236}">
                    <a16:creationId xmlns:a16="http://schemas.microsoft.com/office/drawing/2014/main" id="{7E90A8C5-9E1D-878E-519D-6852325D99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4" name="Text Box 3036">
                <a:extLst>
                  <a:ext uri="{FF2B5EF4-FFF2-40B4-BE49-F238E27FC236}">
                    <a16:creationId xmlns:a16="http://schemas.microsoft.com/office/drawing/2014/main" id="{784ECC3C-4159-EDA2-B879-98F8361C2D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5" name="Text Box 3036">
                <a:extLst>
                  <a:ext uri="{FF2B5EF4-FFF2-40B4-BE49-F238E27FC236}">
                    <a16:creationId xmlns:a16="http://schemas.microsoft.com/office/drawing/2014/main" id="{0FD6037D-779C-9B67-698B-B70A81529C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43712DE5-A721-AE9C-7B1B-02B709DCFE04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191" name="organ group - heart">
            <a:extLst>
              <a:ext uri="{FF2B5EF4-FFF2-40B4-BE49-F238E27FC236}">
                <a16:creationId xmlns:a16="http://schemas.microsoft.com/office/drawing/2014/main" id="{D780BA8A-4191-54DB-FB16-936D708909C7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192" name="organ - heart">
              <a:extLst>
                <a:ext uri="{FF2B5EF4-FFF2-40B4-BE49-F238E27FC236}">
                  <a16:creationId xmlns:a16="http://schemas.microsoft.com/office/drawing/2014/main" id="{A02CFC4B-FC8A-4E68-4573-96D8FD7A264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93" name="dock vascular">
              <a:extLst>
                <a:ext uri="{FF2B5EF4-FFF2-40B4-BE49-F238E27FC236}">
                  <a16:creationId xmlns:a16="http://schemas.microsoft.com/office/drawing/2014/main" id="{0B82FDB5-BC4B-8692-D771-C956CC31A989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236" name="Text Box 3070">
                <a:extLst>
                  <a:ext uri="{FF2B5EF4-FFF2-40B4-BE49-F238E27FC236}">
                    <a16:creationId xmlns:a16="http://schemas.microsoft.com/office/drawing/2014/main" id="{9C386D73-3B9B-207A-F384-9C8A72E57070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BE1B322E-5BA7-6F46-9197-6932BE9B4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5E6A4E3A-0621-7BE1-8B10-62BC2A7564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6" name="FTU - right atrium">
              <a:extLst>
                <a:ext uri="{FF2B5EF4-FFF2-40B4-BE49-F238E27FC236}">
                  <a16:creationId xmlns:a16="http://schemas.microsoft.com/office/drawing/2014/main" id="{A5633E67-0CBD-CEA9-777B-E64A6BC038DD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229" name="FTU - right atrium">
                <a:extLst>
                  <a:ext uri="{FF2B5EF4-FFF2-40B4-BE49-F238E27FC236}">
                    <a16:creationId xmlns:a16="http://schemas.microsoft.com/office/drawing/2014/main" id="{7F284562-48DC-6A43-3C2C-1E8769086990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230" name="dock">
                <a:extLst>
                  <a:ext uri="{FF2B5EF4-FFF2-40B4-BE49-F238E27FC236}">
                    <a16:creationId xmlns:a16="http://schemas.microsoft.com/office/drawing/2014/main" id="{32977B18-44DF-7A3F-8A96-8E6C6FFF3F55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233" name="Text Box 3086">
                  <a:extLst>
                    <a:ext uri="{FF2B5EF4-FFF2-40B4-BE49-F238E27FC236}">
                      <a16:creationId xmlns:a16="http://schemas.microsoft.com/office/drawing/2014/main" id="{62DE21FD-7761-C488-F8A8-8D06DCE7D2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4" name="Text Box 3086">
                  <a:extLst>
                    <a:ext uri="{FF2B5EF4-FFF2-40B4-BE49-F238E27FC236}">
                      <a16:creationId xmlns:a16="http://schemas.microsoft.com/office/drawing/2014/main" id="{545D7F2D-3CCD-2705-735C-0800BDED734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5" name="Text Box 3086">
                  <a:extLst>
                    <a:ext uri="{FF2B5EF4-FFF2-40B4-BE49-F238E27FC236}">
                      <a16:creationId xmlns:a16="http://schemas.microsoft.com/office/drawing/2014/main" id="{44186150-9E84-7757-476D-2780EF7DC19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7" name="FTU - right ventricle">
              <a:extLst>
                <a:ext uri="{FF2B5EF4-FFF2-40B4-BE49-F238E27FC236}">
                  <a16:creationId xmlns:a16="http://schemas.microsoft.com/office/drawing/2014/main" id="{79168194-3630-4292-2347-38D5FF5281F7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222" name="FTU - right ventricle">
                <a:extLst>
                  <a:ext uri="{FF2B5EF4-FFF2-40B4-BE49-F238E27FC236}">
                    <a16:creationId xmlns:a16="http://schemas.microsoft.com/office/drawing/2014/main" id="{3B229468-30C8-8980-0FCF-B64F24A72B33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223" name="dock">
                <a:extLst>
                  <a:ext uri="{FF2B5EF4-FFF2-40B4-BE49-F238E27FC236}">
                    <a16:creationId xmlns:a16="http://schemas.microsoft.com/office/drawing/2014/main" id="{AEDF20E3-D665-EA71-BB2E-45F4D39E0D8F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224" name="Text Box 3086">
                  <a:extLst>
                    <a:ext uri="{FF2B5EF4-FFF2-40B4-BE49-F238E27FC236}">
                      <a16:creationId xmlns:a16="http://schemas.microsoft.com/office/drawing/2014/main" id="{D59B00D7-933C-8CD4-F90A-59396C022AC9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7" name="Text Box 3086">
                  <a:extLst>
                    <a:ext uri="{FF2B5EF4-FFF2-40B4-BE49-F238E27FC236}">
                      <a16:creationId xmlns:a16="http://schemas.microsoft.com/office/drawing/2014/main" id="{AF46D7BF-CAB5-1479-BA3D-57FE78436940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8" name="Text Box 3086">
                  <a:extLst>
                    <a:ext uri="{FF2B5EF4-FFF2-40B4-BE49-F238E27FC236}">
                      <a16:creationId xmlns:a16="http://schemas.microsoft.com/office/drawing/2014/main" id="{73C4280E-8E1D-5268-1F08-E23743CEDD84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8" name="FTU - left atrium">
              <a:extLst>
                <a:ext uri="{FF2B5EF4-FFF2-40B4-BE49-F238E27FC236}">
                  <a16:creationId xmlns:a16="http://schemas.microsoft.com/office/drawing/2014/main" id="{5CE44525-6688-A51E-9B9A-33E658A4ED2B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209" name="FTU - left atrium">
                <a:extLst>
                  <a:ext uri="{FF2B5EF4-FFF2-40B4-BE49-F238E27FC236}">
                    <a16:creationId xmlns:a16="http://schemas.microsoft.com/office/drawing/2014/main" id="{DAD0A465-195A-1F88-2052-C5B1992298AD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210" name="dock">
                <a:extLst>
                  <a:ext uri="{FF2B5EF4-FFF2-40B4-BE49-F238E27FC236}">
                    <a16:creationId xmlns:a16="http://schemas.microsoft.com/office/drawing/2014/main" id="{7AE19372-6D3E-3A2C-F4EE-21C26C564E0C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211" name="Text Box 3086">
                  <a:extLst>
                    <a:ext uri="{FF2B5EF4-FFF2-40B4-BE49-F238E27FC236}">
                      <a16:creationId xmlns:a16="http://schemas.microsoft.com/office/drawing/2014/main" id="{F1F78A96-8EFC-1E4F-1AFC-A9B9C62BCCF6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8" name="Text Box 3086">
                  <a:extLst>
                    <a:ext uri="{FF2B5EF4-FFF2-40B4-BE49-F238E27FC236}">
                      <a16:creationId xmlns:a16="http://schemas.microsoft.com/office/drawing/2014/main" id="{3D563CEC-5DE6-90AD-9BE6-A1DDD27BE14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1" name="Text Box 3086">
                  <a:extLst>
                    <a:ext uri="{FF2B5EF4-FFF2-40B4-BE49-F238E27FC236}">
                      <a16:creationId xmlns:a16="http://schemas.microsoft.com/office/drawing/2014/main" id="{731B14FE-AACB-B3F3-C0B9-7A7118E41B0E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9" name="FTU - left ventricle">
              <a:extLst>
                <a:ext uri="{FF2B5EF4-FFF2-40B4-BE49-F238E27FC236}">
                  <a16:creationId xmlns:a16="http://schemas.microsoft.com/office/drawing/2014/main" id="{4C3D3001-B951-A9B0-5E08-DA99C6C67652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200" name="FTU - left ventricle">
                <a:extLst>
                  <a:ext uri="{FF2B5EF4-FFF2-40B4-BE49-F238E27FC236}">
                    <a16:creationId xmlns:a16="http://schemas.microsoft.com/office/drawing/2014/main" id="{C66C574B-4F63-EBDF-4349-B8B75904213B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203" name="dock">
                <a:extLst>
                  <a:ext uri="{FF2B5EF4-FFF2-40B4-BE49-F238E27FC236}">
                    <a16:creationId xmlns:a16="http://schemas.microsoft.com/office/drawing/2014/main" id="{6D3F0AD2-00B7-551E-D437-67D8E17BDAC6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204" name="Text Box 3086">
                  <a:extLst>
                    <a:ext uri="{FF2B5EF4-FFF2-40B4-BE49-F238E27FC236}">
                      <a16:creationId xmlns:a16="http://schemas.microsoft.com/office/drawing/2014/main" id="{E40BF00E-453F-BB24-70E6-310899EC6582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5" name="Text Box 3086">
                  <a:extLst>
                    <a:ext uri="{FF2B5EF4-FFF2-40B4-BE49-F238E27FC236}">
                      <a16:creationId xmlns:a16="http://schemas.microsoft.com/office/drawing/2014/main" id="{2E09D9F6-600B-181C-4311-CF51B0192B1C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6" name="Text Box 3086">
                  <a:extLst>
                    <a:ext uri="{FF2B5EF4-FFF2-40B4-BE49-F238E27FC236}">
                      <a16:creationId xmlns:a16="http://schemas.microsoft.com/office/drawing/2014/main" id="{8530982C-1A84-3EC5-4E01-BE2655700243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460" name="Group 6459">
            <a:extLst>
              <a:ext uri="{FF2B5EF4-FFF2-40B4-BE49-F238E27FC236}">
                <a16:creationId xmlns:a16="http://schemas.microsoft.com/office/drawing/2014/main" id="{D537D08C-B08C-8541-F6B1-A8609A5AFBD6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461" name="Text Box 3034">
              <a:extLst>
                <a:ext uri="{FF2B5EF4-FFF2-40B4-BE49-F238E27FC236}">
                  <a16:creationId xmlns:a16="http://schemas.microsoft.com/office/drawing/2014/main" id="{E5B5A317-67E6-78D4-109B-42D4C380B1E0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4" name="Text Box 3086">
              <a:extLst>
                <a:ext uri="{FF2B5EF4-FFF2-40B4-BE49-F238E27FC236}">
                  <a16:creationId xmlns:a16="http://schemas.microsoft.com/office/drawing/2014/main" id="{FD6B36FA-014F-29E1-6742-5019B127AF76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465" name="Group 6464">
            <a:extLst>
              <a:ext uri="{FF2B5EF4-FFF2-40B4-BE49-F238E27FC236}">
                <a16:creationId xmlns:a16="http://schemas.microsoft.com/office/drawing/2014/main" id="{0BBEFB7A-E0CC-C80B-6F68-7B44BB5B9B07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466" name="Text Box 3035">
              <a:extLst>
                <a:ext uri="{FF2B5EF4-FFF2-40B4-BE49-F238E27FC236}">
                  <a16:creationId xmlns:a16="http://schemas.microsoft.com/office/drawing/2014/main" id="{8254E0B7-A602-977B-B172-3405DD98A5A6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7" name="Text Box 3087">
              <a:extLst>
                <a:ext uri="{FF2B5EF4-FFF2-40B4-BE49-F238E27FC236}">
                  <a16:creationId xmlns:a16="http://schemas.microsoft.com/office/drawing/2014/main" id="{64177D0C-4A61-1422-99F2-C543EE9D2E18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20" name="nerve - esophageal branch of recurrent laryngeal nerve">
            <a:extLst>
              <a:ext uri="{FF2B5EF4-FFF2-40B4-BE49-F238E27FC236}">
                <a16:creationId xmlns:a16="http://schemas.microsoft.com/office/drawing/2014/main" id="{56943EC0-09FE-7039-6020-6D03BCF25F91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plexus - carotid plexus">
            <a:extLst>
              <a:ext uri="{FF2B5EF4-FFF2-40B4-BE49-F238E27FC236}">
                <a16:creationId xmlns:a16="http://schemas.microsoft.com/office/drawing/2014/main" id="{ABD01906-8DF7-1E96-5CBD-8D42ABDD56F1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2" name="plexus - carotid plexus">
            <a:extLst>
              <a:ext uri="{FF2B5EF4-FFF2-40B4-BE49-F238E27FC236}">
                <a16:creationId xmlns:a16="http://schemas.microsoft.com/office/drawing/2014/main" id="{7D69D119-B036-B9F9-732F-7AAA3FFD3950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5330A76B-4A42-000F-2D67-AE4B2C3DBDD9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3" y="4771433"/>
              <a:ext cx="1442209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6000FF35-965E-2AC0-CA73-F4DF3D42E830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65038CC3-B121-C12A-28C1-0677850C2BB9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DCD95684-3901-2A1D-7AE4-A08FD54F2B26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4" name="Rectangle 1513">
              <a:extLst>
                <a:ext uri="{FF2B5EF4-FFF2-40B4-BE49-F238E27FC236}">
                  <a16:creationId xmlns:a16="http://schemas.microsoft.com/office/drawing/2014/main" id="{6BFCD89B-6520-2628-46E1-5C80300F603A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6" name="Rectangle 1515">
              <a:extLst>
                <a:ext uri="{FF2B5EF4-FFF2-40B4-BE49-F238E27FC236}">
                  <a16:creationId xmlns:a16="http://schemas.microsoft.com/office/drawing/2014/main" id="{5584B8B4-78DD-93A0-CE89-38C691A94F8C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2DB588C1-8828-1A91-C708-5EC3D4CCDD35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8D149000-8578-4D55-CB9F-46432DB876F5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86567B50-AE0F-7CEE-89BB-C8E6D894D124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459" name="plexus - pharyngeal nerve plexus">
            <a:extLst>
              <a:ext uri="{FF2B5EF4-FFF2-40B4-BE49-F238E27FC236}">
                <a16:creationId xmlns:a16="http://schemas.microsoft.com/office/drawing/2014/main" id="{3B49E365-280D-7C90-335F-C86A4D92BA1B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grpSp>
        <p:nvGrpSpPr>
          <p:cNvPr id="7958" name="URINARY_SYSTEM">
            <a:extLst>
              <a:ext uri="{FF2B5EF4-FFF2-40B4-BE49-F238E27FC236}">
                <a16:creationId xmlns:a16="http://schemas.microsoft.com/office/drawing/2014/main" id="{DDE6AFFD-7A55-9DE7-E9E7-647A899BE032}"/>
              </a:ext>
            </a:extLst>
          </p:cNvPr>
          <p:cNvGrpSpPr/>
          <p:nvPr/>
        </p:nvGrpSpPr>
        <p:grpSpPr>
          <a:xfrm>
            <a:off x="25389808" y="9562484"/>
            <a:ext cx="5285870" cy="9682266"/>
            <a:chOff x="25389808" y="9562484"/>
            <a:chExt cx="5285870" cy="9682266"/>
          </a:xfrm>
        </p:grpSpPr>
        <p:sp>
          <p:nvSpPr>
            <p:cNvPr id="6992" name="Text Box 3036">
              <a:extLst>
                <a:ext uri="{FF2B5EF4-FFF2-40B4-BE49-F238E27FC236}">
                  <a16:creationId xmlns:a16="http://schemas.microsoft.com/office/drawing/2014/main" id="{AD5BEFC0-5968-7EDC-16F2-CC8FA5DE46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215" y="1611361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3" name="Text Box 3036">
              <a:extLst>
                <a:ext uri="{FF2B5EF4-FFF2-40B4-BE49-F238E27FC236}">
                  <a16:creationId xmlns:a16="http://schemas.microsoft.com/office/drawing/2014/main" id="{D79947CD-A027-CBA5-2796-DD0EDE6209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39670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94" name="Connector: Elbow 957">
              <a:extLst>
                <a:ext uri="{FF2B5EF4-FFF2-40B4-BE49-F238E27FC236}">
                  <a16:creationId xmlns:a16="http://schemas.microsoft.com/office/drawing/2014/main" id="{5931355A-68E0-ABDA-755C-84D467A356F9}"/>
                </a:ext>
              </a:extLst>
            </p:cNvPr>
            <p:cNvCxnSpPr>
              <a:cxnSpLocks/>
              <a:stCxn id="6993" idx="6"/>
              <a:endCxn id="7394" idx="2"/>
            </p:cNvCxnSpPr>
            <p:nvPr/>
          </p:nvCxnSpPr>
          <p:spPr>
            <a:xfrm>
              <a:off x="25575186" y="16423704"/>
              <a:ext cx="2935374" cy="778537"/>
            </a:xfrm>
            <a:prstGeom prst="bentConnector3">
              <a:avLst>
                <a:gd name="adj1" fmla="val 3059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95" name="TextBox 6994">
              <a:extLst>
                <a:ext uri="{FF2B5EF4-FFF2-40B4-BE49-F238E27FC236}">
                  <a16:creationId xmlns:a16="http://schemas.microsoft.com/office/drawing/2014/main" id="{2FF32DDB-9DA1-2861-2CE5-DFF3B9AA3E13}"/>
                </a:ext>
              </a:extLst>
            </p:cNvPr>
            <p:cNvSpPr txBox="1">
              <a:spLocks/>
            </p:cNvSpPr>
            <p:nvPr/>
          </p:nvSpPr>
          <p:spPr>
            <a:xfrm>
              <a:off x="25569596" y="16004562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K5</a:t>
              </a:r>
            </a:p>
          </p:txBody>
        </p:sp>
        <p:sp>
          <p:nvSpPr>
            <p:cNvPr id="6996" name="TextBox 6995">
              <a:extLst>
                <a:ext uri="{FF2B5EF4-FFF2-40B4-BE49-F238E27FC236}">
                  <a16:creationId xmlns:a16="http://schemas.microsoft.com/office/drawing/2014/main" id="{5EA89597-3FC6-4201-98A4-1524B5FC64BD}"/>
                </a:ext>
              </a:extLst>
            </p:cNvPr>
            <p:cNvSpPr txBox="1">
              <a:spLocks/>
            </p:cNvSpPr>
            <p:nvPr/>
          </p:nvSpPr>
          <p:spPr>
            <a:xfrm>
              <a:off x="25582380" y="1629952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K5</a:t>
              </a:r>
            </a:p>
          </p:txBody>
        </p:sp>
        <p:sp>
          <p:nvSpPr>
            <p:cNvPr id="6997" name="Text Box 3036">
              <a:extLst>
                <a:ext uri="{FF2B5EF4-FFF2-40B4-BE49-F238E27FC236}">
                  <a16:creationId xmlns:a16="http://schemas.microsoft.com/office/drawing/2014/main" id="{650D8F09-62E8-22E6-42AB-B52CE35868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57538" y="149778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8" name="Text Box 3036">
              <a:extLst>
                <a:ext uri="{FF2B5EF4-FFF2-40B4-BE49-F238E27FC236}">
                  <a16:creationId xmlns:a16="http://schemas.microsoft.com/office/drawing/2014/main" id="{2CB8BC1F-5307-9F50-0202-4785287F87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2808" y="147410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99" name="Connector: Elbow 922">
              <a:extLst>
                <a:ext uri="{FF2B5EF4-FFF2-40B4-BE49-F238E27FC236}">
                  <a16:creationId xmlns:a16="http://schemas.microsoft.com/office/drawing/2014/main" id="{5A7B6A9A-A2C7-829E-41FF-ED18C2B3637B}"/>
                </a:ext>
              </a:extLst>
            </p:cNvPr>
            <p:cNvCxnSpPr>
              <a:cxnSpLocks/>
              <a:stCxn id="6997" idx="6"/>
              <a:endCxn id="7400" idx="2"/>
            </p:cNvCxnSpPr>
            <p:nvPr/>
          </p:nvCxnSpPr>
          <p:spPr>
            <a:xfrm>
              <a:off x="26111538" y="15004892"/>
              <a:ext cx="2405008" cy="23368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0" name="Connector: Elbow 922">
              <a:extLst>
                <a:ext uri="{FF2B5EF4-FFF2-40B4-BE49-F238E27FC236}">
                  <a16:creationId xmlns:a16="http://schemas.microsoft.com/office/drawing/2014/main" id="{7A9E38CD-B94A-24BE-593E-468448858D3F}"/>
                </a:ext>
              </a:extLst>
            </p:cNvPr>
            <p:cNvCxnSpPr>
              <a:cxnSpLocks/>
              <a:stCxn id="6998" idx="6"/>
              <a:endCxn id="7400" idx="4"/>
            </p:cNvCxnSpPr>
            <p:nvPr/>
          </p:nvCxnSpPr>
          <p:spPr>
            <a:xfrm>
              <a:off x="26126808" y="14768012"/>
              <a:ext cx="2416738" cy="2600748"/>
            </a:xfrm>
            <a:prstGeom prst="bentConnector4">
              <a:avLst>
                <a:gd name="adj1" fmla="val 49441"/>
                <a:gd name="adj2" fmla="val 1087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1" name="TextBox 7000">
              <a:extLst>
                <a:ext uri="{FF2B5EF4-FFF2-40B4-BE49-F238E27FC236}">
                  <a16:creationId xmlns:a16="http://schemas.microsoft.com/office/drawing/2014/main" id="{C31EE01F-DCFE-72EA-DB81-A52BEF67C4ED}"/>
                </a:ext>
              </a:extLst>
            </p:cNvPr>
            <p:cNvSpPr txBox="1">
              <a:spLocks/>
            </p:cNvSpPr>
            <p:nvPr/>
          </p:nvSpPr>
          <p:spPr>
            <a:xfrm>
              <a:off x="26196787" y="14955941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K6</a:t>
              </a:r>
            </a:p>
          </p:txBody>
        </p:sp>
        <p:sp>
          <p:nvSpPr>
            <p:cNvPr id="7002" name="TextBox 7001">
              <a:extLst>
                <a:ext uri="{FF2B5EF4-FFF2-40B4-BE49-F238E27FC236}">
                  <a16:creationId xmlns:a16="http://schemas.microsoft.com/office/drawing/2014/main" id="{E3350F6E-24D3-B5D9-5B92-44E717846707}"/>
                </a:ext>
              </a:extLst>
            </p:cNvPr>
            <p:cNvSpPr txBox="1">
              <a:spLocks/>
            </p:cNvSpPr>
            <p:nvPr/>
          </p:nvSpPr>
          <p:spPr>
            <a:xfrm>
              <a:off x="26077144" y="1472787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K6</a:t>
              </a:r>
            </a:p>
          </p:txBody>
        </p:sp>
        <p:sp>
          <p:nvSpPr>
            <p:cNvPr id="7003" name="Text Box 3036">
              <a:extLst>
                <a:ext uri="{FF2B5EF4-FFF2-40B4-BE49-F238E27FC236}">
                  <a16:creationId xmlns:a16="http://schemas.microsoft.com/office/drawing/2014/main" id="{601B30E3-B391-DDB5-F0BC-CAB2B9E45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7505" y="147220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04" name="Text Box 3036">
              <a:extLst>
                <a:ext uri="{FF2B5EF4-FFF2-40B4-BE49-F238E27FC236}">
                  <a16:creationId xmlns:a16="http://schemas.microsoft.com/office/drawing/2014/main" id="{EB3A894F-548F-762B-21E8-0893AA90742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76287" y="149715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05" name="Connector: Elbow 879">
              <a:extLst>
                <a:ext uri="{FF2B5EF4-FFF2-40B4-BE49-F238E27FC236}">
                  <a16:creationId xmlns:a16="http://schemas.microsoft.com/office/drawing/2014/main" id="{4684816C-378C-D511-3360-A2CDE071E059}"/>
                </a:ext>
              </a:extLst>
            </p:cNvPr>
            <p:cNvCxnSpPr>
              <a:cxnSpLocks/>
              <a:stCxn id="7004" idx="6"/>
              <a:endCxn id="7406" idx="0"/>
            </p:cNvCxnSpPr>
            <p:nvPr/>
          </p:nvCxnSpPr>
          <p:spPr>
            <a:xfrm>
              <a:off x="26030287" y="14998522"/>
              <a:ext cx="2127249" cy="98629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6" name="Connector: Elbow 879">
              <a:extLst>
                <a:ext uri="{FF2B5EF4-FFF2-40B4-BE49-F238E27FC236}">
                  <a16:creationId xmlns:a16="http://schemas.microsoft.com/office/drawing/2014/main" id="{3CA8102F-5558-27E7-95A9-ECFE79899E95}"/>
                </a:ext>
              </a:extLst>
            </p:cNvPr>
            <p:cNvCxnSpPr>
              <a:cxnSpLocks/>
              <a:stCxn id="7003" idx="6"/>
              <a:endCxn id="7406" idx="0"/>
            </p:cNvCxnSpPr>
            <p:nvPr/>
          </p:nvCxnSpPr>
          <p:spPr>
            <a:xfrm>
              <a:off x="26001505" y="14749062"/>
              <a:ext cx="2156031" cy="123575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7" name="TextBox 7006">
              <a:extLst>
                <a:ext uri="{FF2B5EF4-FFF2-40B4-BE49-F238E27FC236}">
                  <a16:creationId xmlns:a16="http://schemas.microsoft.com/office/drawing/2014/main" id="{E3C04344-A0A3-F2EE-1F71-AEA1D085EAB2}"/>
                </a:ext>
              </a:extLst>
            </p:cNvPr>
            <p:cNvSpPr txBox="1">
              <a:spLocks/>
            </p:cNvSpPr>
            <p:nvPr/>
          </p:nvSpPr>
          <p:spPr>
            <a:xfrm>
              <a:off x="26117066" y="14626173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K7</a:t>
              </a:r>
            </a:p>
          </p:txBody>
        </p:sp>
        <p:sp>
          <p:nvSpPr>
            <p:cNvPr id="7008" name="TextBox 7007">
              <a:extLst>
                <a:ext uri="{FF2B5EF4-FFF2-40B4-BE49-F238E27FC236}">
                  <a16:creationId xmlns:a16="http://schemas.microsoft.com/office/drawing/2014/main" id="{3BED396C-7FA1-7A10-4128-C4B0FF0C1E00}"/>
                </a:ext>
              </a:extLst>
            </p:cNvPr>
            <p:cNvSpPr txBox="1">
              <a:spLocks/>
            </p:cNvSpPr>
            <p:nvPr/>
          </p:nvSpPr>
          <p:spPr>
            <a:xfrm>
              <a:off x="26195288" y="1488956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K7</a:t>
              </a:r>
            </a:p>
          </p:txBody>
        </p:sp>
        <p:sp>
          <p:nvSpPr>
            <p:cNvPr id="7009" name="Text Box 3036">
              <a:extLst>
                <a:ext uri="{FF2B5EF4-FFF2-40B4-BE49-F238E27FC236}">
                  <a16:creationId xmlns:a16="http://schemas.microsoft.com/office/drawing/2014/main" id="{0FF31599-CE30-38A7-22AD-45B6437786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62971" y="1468652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0" name="Text Box 3036">
              <a:extLst>
                <a:ext uri="{FF2B5EF4-FFF2-40B4-BE49-F238E27FC236}">
                  <a16:creationId xmlns:a16="http://schemas.microsoft.com/office/drawing/2014/main" id="{236EF682-5806-AFB8-F5AF-BC458D570C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7786" y="149119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11" name="Connector: Elbow 879">
              <a:extLst>
                <a:ext uri="{FF2B5EF4-FFF2-40B4-BE49-F238E27FC236}">
                  <a16:creationId xmlns:a16="http://schemas.microsoft.com/office/drawing/2014/main" id="{71DA1CF6-503F-84C4-107E-E354686BD735}"/>
                </a:ext>
              </a:extLst>
            </p:cNvPr>
            <p:cNvCxnSpPr>
              <a:cxnSpLocks/>
              <a:stCxn id="7009" idx="6"/>
              <a:endCxn id="7413" idx="2"/>
            </p:cNvCxnSpPr>
            <p:nvPr/>
          </p:nvCxnSpPr>
          <p:spPr>
            <a:xfrm flipV="1">
              <a:off x="26116971" y="14521965"/>
              <a:ext cx="1191783" cy="191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2" name="Connector: Elbow 879">
              <a:extLst>
                <a:ext uri="{FF2B5EF4-FFF2-40B4-BE49-F238E27FC236}">
                  <a16:creationId xmlns:a16="http://schemas.microsoft.com/office/drawing/2014/main" id="{CFEFD214-5BF1-92BC-7E22-F7F361D8099F}"/>
                </a:ext>
              </a:extLst>
            </p:cNvPr>
            <p:cNvCxnSpPr>
              <a:cxnSpLocks/>
              <a:stCxn id="7009" idx="6"/>
              <a:endCxn id="7411" idx="2"/>
            </p:cNvCxnSpPr>
            <p:nvPr/>
          </p:nvCxnSpPr>
          <p:spPr>
            <a:xfrm>
              <a:off x="26116971" y="14713527"/>
              <a:ext cx="1192297" cy="37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3" name="Connector: Elbow 879">
              <a:extLst>
                <a:ext uri="{FF2B5EF4-FFF2-40B4-BE49-F238E27FC236}">
                  <a16:creationId xmlns:a16="http://schemas.microsoft.com/office/drawing/2014/main" id="{9941287C-A312-8CC0-8C1F-03D777C4DABF}"/>
                </a:ext>
              </a:extLst>
            </p:cNvPr>
            <p:cNvCxnSpPr>
              <a:cxnSpLocks/>
              <a:stCxn id="7009" idx="6"/>
              <a:endCxn id="7414" idx="2"/>
            </p:cNvCxnSpPr>
            <p:nvPr/>
          </p:nvCxnSpPr>
          <p:spPr>
            <a:xfrm>
              <a:off x="26116971" y="14713527"/>
              <a:ext cx="1191783" cy="2748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4" name="Connector: Elbow 879">
              <a:extLst>
                <a:ext uri="{FF2B5EF4-FFF2-40B4-BE49-F238E27FC236}">
                  <a16:creationId xmlns:a16="http://schemas.microsoft.com/office/drawing/2014/main" id="{95DE8AC1-9813-A290-E824-BA95F7910EF0}"/>
                </a:ext>
              </a:extLst>
            </p:cNvPr>
            <p:cNvCxnSpPr>
              <a:cxnSpLocks/>
              <a:stCxn id="7009" idx="6"/>
              <a:endCxn id="7415" idx="2"/>
            </p:cNvCxnSpPr>
            <p:nvPr/>
          </p:nvCxnSpPr>
          <p:spPr>
            <a:xfrm>
              <a:off x="26116971" y="14713527"/>
              <a:ext cx="1193154" cy="4939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5" name="Connector: Elbow 879">
              <a:extLst>
                <a:ext uri="{FF2B5EF4-FFF2-40B4-BE49-F238E27FC236}">
                  <a16:creationId xmlns:a16="http://schemas.microsoft.com/office/drawing/2014/main" id="{9E9FB6F6-A8B9-54A8-2D77-AD24461A50A1}"/>
                </a:ext>
              </a:extLst>
            </p:cNvPr>
            <p:cNvCxnSpPr>
              <a:cxnSpLocks/>
              <a:stCxn id="7009" idx="6"/>
              <a:endCxn id="7416" idx="2"/>
            </p:cNvCxnSpPr>
            <p:nvPr/>
          </p:nvCxnSpPr>
          <p:spPr>
            <a:xfrm>
              <a:off x="26116971" y="14713527"/>
              <a:ext cx="1188758" cy="7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6" name="Connector: Elbow 879">
              <a:extLst>
                <a:ext uri="{FF2B5EF4-FFF2-40B4-BE49-F238E27FC236}">
                  <a16:creationId xmlns:a16="http://schemas.microsoft.com/office/drawing/2014/main" id="{56D82BD7-E601-5F16-B010-EA43D546BEEC}"/>
                </a:ext>
              </a:extLst>
            </p:cNvPr>
            <p:cNvCxnSpPr>
              <a:cxnSpLocks/>
              <a:stCxn id="7009" idx="6"/>
              <a:endCxn id="7417" idx="2"/>
            </p:cNvCxnSpPr>
            <p:nvPr/>
          </p:nvCxnSpPr>
          <p:spPr>
            <a:xfrm>
              <a:off x="26116971" y="14713527"/>
              <a:ext cx="1193154" cy="9723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7" name="Connector: Elbow 879">
              <a:extLst>
                <a:ext uri="{FF2B5EF4-FFF2-40B4-BE49-F238E27FC236}">
                  <a16:creationId xmlns:a16="http://schemas.microsoft.com/office/drawing/2014/main" id="{BFBB0BFE-562C-75D2-AF4F-DD8F74877ECD}"/>
                </a:ext>
              </a:extLst>
            </p:cNvPr>
            <p:cNvCxnSpPr>
              <a:cxnSpLocks/>
              <a:stCxn id="7009" idx="6"/>
              <a:endCxn id="7418" idx="2"/>
            </p:cNvCxnSpPr>
            <p:nvPr/>
          </p:nvCxnSpPr>
          <p:spPr>
            <a:xfrm>
              <a:off x="26116971" y="14713527"/>
              <a:ext cx="1191491" cy="11921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8" name="Connector: Elbow 879">
              <a:extLst>
                <a:ext uri="{FF2B5EF4-FFF2-40B4-BE49-F238E27FC236}">
                  <a16:creationId xmlns:a16="http://schemas.microsoft.com/office/drawing/2014/main" id="{FAC488A7-3105-AC4A-D5DA-94D64E6F45B5}"/>
                </a:ext>
              </a:extLst>
            </p:cNvPr>
            <p:cNvCxnSpPr>
              <a:cxnSpLocks/>
              <a:stCxn id="7010" idx="6"/>
              <a:endCxn id="7413" idx="2"/>
            </p:cNvCxnSpPr>
            <p:nvPr/>
          </p:nvCxnSpPr>
          <p:spPr>
            <a:xfrm flipV="1">
              <a:off x="26131786" y="14521965"/>
              <a:ext cx="1176968" cy="4169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9" name="Connector: Elbow 879">
              <a:extLst>
                <a:ext uri="{FF2B5EF4-FFF2-40B4-BE49-F238E27FC236}">
                  <a16:creationId xmlns:a16="http://schemas.microsoft.com/office/drawing/2014/main" id="{9932CFD7-B183-99D7-069F-DB240BA7CD75}"/>
                </a:ext>
              </a:extLst>
            </p:cNvPr>
            <p:cNvCxnSpPr>
              <a:cxnSpLocks/>
              <a:stCxn id="7010" idx="6"/>
              <a:endCxn id="7411" idx="2"/>
            </p:cNvCxnSpPr>
            <p:nvPr/>
          </p:nvCxnSpPr>
          <p:spPr>
            <a:xfrm flipV="1">
              <a:off x="26131786" y="14750648"/>
              <a:ext cx="1177482" cy="1882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0" name="Connector: Elbow 879">
              <a:extLst>
                <a:ext uri="{FF2B5EF4-FFF2-40B4-BE49-F238E27FC236}">
                  <a16:creationId xmlns:a16="http://schemas.microsoft.com/office/drawing/2014/main" id="{1E597536-0089-1023-5ECF-5F41FB098762}"/>
                </a:ext>
              </a:extLst>
            </p:cNvPr>
            <p:cNvCxnSpPr>
              <a:cxnSpLocks/>
              <a:stCxn id="7010" idx="6"/>
              <a:endCxn id="7414" idx="2"/>
            </p:cNvCxnSpPr>
            <p:nvPr/>
          </p:nvCxnSpPr>
          <p:spPr>
            <a:xfrm>
              <a:off x="26131786" y="14938902"/>
              <a:ext cx="1176968" cy="495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1" name="Connector: Elbow 879">
              <a:extLst>
                <a:ext uri="{FF2B5EF4-FFF2-40B4-BE49-F238E27FC236}">
                  <a16:creationId xmlns:a16="http://schemas.microsoft.com/office/drawing/2014/main" id="{B77E6B07-CE68-886F-AFB1-E3ABB5145B46}"/>
                </a:ext>
              </a:extLst>
            </p:cNvPr>
            <p:cNvCxnSpPr>
              <a:cxnSpLocks/>
              <a:stCxn id="7010" idx="6"/>
              <a:endCxn id="7415" idx="2"/>
            </p:cNvCxnSpPr>
            <p:nvPr/>
          </p:nvCxnSpPr>
          <p:spPr>
            <a:xfrm>
              <a:off x="26131786" y="14938902"/>
              <a:ext cx="1178339" cy="2685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2" name="Connector: Elbow 879">
              <a:extLst>
                <a:ext uri="{FF2B5EF4-FFF2-40B4-BE49-F238E27FC236}">
                  <a16:creationId xmlns:a16="http://schemas.microsoft.com/office/drawing/2014/main" id="{E5766887-F5A2-CCCA-4D6D-38645227E763}"/>
                </a:ext>
              </a:extLst>
            </p:cNvPr>
            <p:cNvCxnSpPr>
              <a:cxnSpLocks/>
              <a:stCxn id="7010" idx="6"/>
              <a:endCxn id="7416" idx="2"/>
            </p:cNvCxnSpPr>
            <p:nvPr/>
          </p:nvCxnSpPr>
          <p:spPr>
            <a:xfrm>
              <a:off x="26131786" y="14938902"/>
              <a:ext cx="1173943" cy="5097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3" name="Connector: Elbow 879">
              <a:extLst>
                <a:ext uri="{FF2B5EF4-FFF2-40B4-BE49-F238E27FC236}">
                  <a16:creationId xmlns:a16="http://schemas.microsoft.com/office/drawing/2014/main" id="{EE70C75D-6F55-A9D0-175C-41789813B369}"/>
                </a:ext>
              </a:extLst>
            </p:cNvPr>
            <p:cNvCxnSpPr>
              <a:cxnSpLocks/>
              <a:stCxn id="7010" idx="6"/>
              <a:endCxn id="7417" idx="2"/>
            </p:cNvCxnSpPr>
            <p:nvPr/>
          </p:nvCxnSpPr>
          <p:spPr>
            <a:xfrm>
              <a:off x="26131786" y="14938902"/>
              <a:ext cx="1178339" cy="7469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4" name="Connector: Elbow 879">
              <a:extLst>
                <a:ext uri="{FF2B5EF4-FFF2-40B4-BE49-F238E27FC236}">
                  <a16:creationId xmlns:a16="http://schemas.microsoft.com/office/drawing/2014/main" id="{021BADB0-DE12-B03C-DF6D-051C1B6FAB15}"/>
                </a:ext>
              </a:extLst>
            </p:cNvPr>
            <p:cNvCxnSpPr>
              <a:cxnSpLocks/>
              <a:stCxn id="7010" idx="6"/>
              <a:endCxn id="7418" idx="2"/>
            </p:cNvCxnSpPr>
            <p:nvPr/>
          </p:nvCxnSpPr>
          <p:spPr>
            <a:xfrm>
              <a:off x="26131786" y="14938902"/>
              <a:ext cx="1176676" cy="9668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25" name="TextBox 7024">
              <a:extLst>
                <a:ext uri="{FF2B5EF4-FFF2-40B4-BE49-F238E27FC236}">
                  <a16:creationId xmlns:a16="http://schemas.microsoft.com/office/drawing/2014/main" id="{9B71E4B4-EDFC-2E63-506D-7EA2B3CB6E5C}"/>
                </a:ext>
              </a:extLst>
            </p:cNvPr>
            <p:cNvSpPr txBox="1">
              <a:spLocks/>
            </p:cNvSpPr>
            <p:nvPr/>
          </p:nvSpPr>
          <p:spPr>
            <a:xfrm>
              <a:off x="26205828" y="14578520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K8</a:t>
              </a:r>
            </a:p>
          </p:txBody>
        </p:sp>
        <p:sp>
          <p:nvSpPr>
            <p:cNvPr id="7026" name="TextBox 7025">
              <a:extLst>
                <a:ext uri="{FF2B5EF4-FFF2-40B4-BE49-F238E27FC236}">
                  <a16:creationId xmlns:a16="http://schemas.microsoft.com/office/drawing/2014/main" id="{E3B4A5FD-45F4-FE9B-F1D6-7B66D8453AAB}"/>
                </a:ext>
              </a:extLst>
            </p:cNvPr>
            <p:cNvSpPr txBox="1">
              <a:spLocks/>
            </p:cNvSpPr>
            <p:nvPr/>
          </p:nvSpPr>
          <p:spPr>
            <a:xfrm>
              <a:off x="26215374" y="14810662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K8</a:t>
              </a:r>
            </a:p>
          </p:txBody>
        </p:sp>
        <p:sp>
          <p:nvSpPr>
            <p:cNvPr id="7027" name="Text Box 3036">
              <a:extLst>
                <a:ext uri="{FF2B5EF4-FFF2-40B4-BE49-F238E27FC236}">
                  <a16:creationId xmlns:a16="http://schemas.microsoft.com/office/drawing/2014/main" id="{ADB51ABA-F44C-F4BA-10AE-4F282C35E7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6327" y="1477136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8" name="Text Box 3036">
              <a:extLst>
                <a:ext uri="{FF2B5EF4-FFF2-40B4-BE49-F238E27FC236}">
                  <a16:creationId xmlns:a16="http://schemas.microsoft.com/office/drawing/2014/main" id="{F1023D5D-17B1-2122-735F-367935FACA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3097" y="150184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9" name="TextBox 7028">
              <a:extLst>
                <a:ext uri="{FF2B5EF4-FFF2-40B4-BE49-F238E27FC236}">
                  <a16:creationId xmlns:a16="http://schemas.microsoft.com/office/drawing/2014/main" id="{79A67FF0-5ADA-BA72-ED44-FD39539F8F7C}"/>
                </a:ext>
              </a:extLst>
            </p:cNvPr>
            <p:cNvSpPr txBox="1">
              <a:spLocks/>
            </p:cNvSpPr>
            <p:nvPr/>
          </p:nvSpPr>
          <p:spPr>
            <a:xfrm>
              <a:off x="26220378" y="14625756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K11</a:t>
              </a:r>
            </a:p>
          </p:txBody>
        </p:sp>
        <p:sp>
          <p:nvSpPr>
            <p:cNvPr id="7030" name="TextBox 7029">
              <a:extLst>
                <a:ext uri="{FF2B5EF4-FFF2-40B4-BE49-F238E27FC236}">
                  <a16:creationId xmlns:a16="http://schemas.microsoft.com/office/drawing/2014/main" id="{F4005A51-C663-7ABB-DA73-9F3956CE9278}"/>
                </a:ext>
              </a:extLst>
            </p:cNvPr>
            <p:cNvSpPr txBox="1">
              <a:spLocks/>
            </p:cNvSpPr>
            <p:nvPr/>
          </p:nvSpPr>
          <p:spPr>
            <a:xfrm>
              <a:off x="26077113" y="14850582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K11</a:t>
              </a:r>
            </a:p>
          </p:txBody>
        </p:sp>
        <p:sp>
          <p:nvSpPr>
            <p:cNvPr id="7031" name="Text Box 3036">
              <a:extLst>
                <a:ext uri="{FF2B5EF4-FFF2-40B4-BE49-F238E27FC236}">
                  <a16:creationId xmlns:a16="http://schemas.microsoft.com/office/drawing/2014/main" id="{F92BAB22-B239-AD78-D213-8F27A1F38F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9327" y="1620325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32" name="Text Box 3036">
              <a:extLst>
                <a:ext uri="{FF2B5EF4-FFF2-40B4-BE49-F238E27FC236}">
                  <a16:creationId xmlns:a16="http://schemas.microsoft.com/office/drawing/2014/main" id="{2A14C4D6-A107-1000-0CDD-818DE7271B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7954" y="159572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33" name="Connector: Elbow 1428">
              <a:extLst>
                <a:ext uri="{FF2B5EF4-FFF2-40B4-BE49-F238E27FC236}">
                  <a16:creationId xmlns:a16="http://schemas.microsoft.com/office/drawing/2014/main" id="{FB950B46-EBD5-7C38-6E66-0C6A6D47AB81}"/>
                </a:ext>
              </a:extLst>
            </p:cNvPr>
            <p:cNvCxnSpPr>
              <a:cxnSpLocks/>
              <a:stCxn id="7032" idx="6"/>
              <a:endCxn id="7448" idx="2"/>
            </p:cNvCxnSpPr>
            <p:nvPr/>
          </p:nvCxnSpPr>
          <p:spPr>
            <a:xfrm>
              <a:off x="25491954" y="15984296"/>
              <a:ext cx="986123" cy="2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4" name="Connector: Elbow 1428">
              <a:extLst>
                <a:ext uri="{FF2B5EF4-FFF2-40B4-BE49-F238E27FC236}">
                  <a16:creationId xmlns:a16="http://schemas.microsoft.com/office/drawing/2014/main" id="{D5FA6F6B-AF5C-1613-DD49-09E698CB9418}"/>
                </a:ext>
              </a:extLst>
            </p:cNvPr>
            <p:cNvCxnSpPr>
              <a:cxnSpLocks/>
              <a:stCxn id="7031" idx="6"/>
              <a:endCxn id="7450" idx="2"/>
            </p:cNvCxnSpPr>
            <p:nvPr/>
          </p:nvCxnSpPr>
          <p:spPr>
            <a:xfrm>
              <a:off x="25493327" y="16230251"/>
              <a:ext cx="982557" cy="18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5" name="Connector: Elbow 1428">
              <a:extLst>
                <a:ext uri="{FF2B5EF4-FFF2-40B4-BE49-F238E27FC236}">
                  <a16:creationId xmlns:a16="http://schemas.microsoft.com/office/drawing/2014/main" id="{AA22BF52-0264-E4D5-6F28-B6C26BA128CF}"/>
                </a:ext>
              </a:extLst>
            </p:cNvPr>
            <p:cNvCxnSpPr>
              <a:cxnSpLocks/>
              <a:stCxn id="7027" idx="6"/>
              <a:endCxn id="7453" idx="2"/>
            </p:cNvCxnSpPr>
            <p:nvPr/>
          </p:nvCxnSpPr>
          <p:spPr>
            <a:xfrm flipV="1">
              <a:off x="25520327" y="14798249"/>
              <a:ext cx="907808" cy="1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6" name="Connector: Elbow 1428">
              <a:extLst>
                <a:ext uri="{FF2B5EF4-FFF2-40B4-BE49-F238E27FC236}">
                  <a16:creationId xmlns:a16="http://schemas.microsoft.com/office/drawing/2014/main" id="{A836776A-67B7-43F8-C8C0-83F011198AF3}"/>
                </a:ext>
              </a:extLst>
            </p:cNvPr>
            <p:cNvCxnSpPr>
              <a:cxnSpLocks/>
              <a:stCxn id="7028" idx="6"/>
              <a:endCxn id="7454" idx="2"/>
            </p:cNvCxnSpPr>
            <p:nvPr/>
          </p:nvCxnSpPr>
          <p:spPr>
            <a:xfrm flipV="1">
              <a:off x="25447097" y="15043869"/>
              <a:ext cx="979412" cy="1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37" name="TextBox 7036">
              <a:extLst>
                <a:ext uri="{FF2B5EF4-FFF2-40B4-BE49-F238E27FC236}">
                  <a16:creationId xmlns:a16="http://schemas.microsoft.com/office/drawing/2014/main" id="{CEC93A2E-7AEC-F721-90AD-AA69C3EEF427}"/>
                </a:ext>
              </a:extLst>
            </p:cNvPr>
            <p:cNvSpPr txBox="1">
              <a:spLocks/>
            </p:cNvSpPr>
            <p:nvPr/>
          </p:nvSpPr>
          <p:spPr>
            <a:xfrm>
              <a:off x="25557454" y="15923125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K10</a:t>
              </a:r>
            </a:p>
          </p:txBody>
        </p:sp>
        <p:sp>
          <p:nvSpPr>
            <p:cNvPr id="7038" name="TextBox 7037">
              <a:extLst>
                <a:ext uri="{FF2B5EF4-FFF2-40B4-BE49-F238E27FC236}">
                  <a16:creationId xmlns:a16="http://schemas.microsoft.com/office/drawing/2014/main" id="{499FC758-E994-9B7E-29BB-A675129B8703}"/>
                </a:ext>
              </a:extLst>
            </p:cNvPr>
            <p:cNvSpPr txBox="1">
              <a:spLocks/>
            </p:cNvSpPr>
            <p:nvPr/>
          </p:nvSpPr>
          <p:spPr>
            <a:xfrm>
              <a:off x="25577872" y="16176197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K10</a:t>
              </a:r>
            </a:p>
          </p:txBody>
        </p:sp>
        <p:sp>
          <p:nvSpPr>
            <p:cNvPr id="7039" name="Text Box 3036">
              <a:extLst>
                <a:ext uri="{FF2B5EF4-FFF2-40B4-BE49-F238E27FC236}">
                  <a16:creationId xmlns:a16="http://schemas.microsoft.com/office/drawing/2014/main" id="{52A715F8-0953-DEEC-CD5F-021F56AA99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93138" y="1591406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0" name="Text Box 3036">
              <a:extLst>
                <a:ext uri="{FF2B5EF4-FFF2-40B4-BE49-F238E27FC236}">
                  <a16:creationId xmlns:a16="http://schemas.microsoft.com/office/drawing/2014/main" id="{48B97C56-3FD1-6A67-5681-85975BE548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97584" y="161625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41" name="Connector: Elbow 1428">
              <a:extLst>
                <a:ext uri="{FF2B5EF4-FFF2-40B4-BE49-F238E27FC236}">
                  <a16:creationId xmlns:a16="http://schemas.microsoft.com/office/drawing/2014/main" id="{02645D4B-5EF8-ACDD-4D52-24E68811FCAB}"/>
                </a:ext>
              </a:extLst>
            </p:cNvPr>
            <p:cNvCxnSpPr>
              <a:cxnSpLocks/>
              <a:stCxn id="7039" idx="6"/>
              <a:endCxn id="7456" idx="2"/>
            </p:cNvCxnSpPr>
            <p:nvPr/>
          </p:nvCxnSpPr>
          <p:spPr>
            <a:xfrm>
              <a:off x="25547138" y="15941060"/>
              <a:ext cx="968990" cy="14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2" name="TextBox 7041">
              <a:extLst>
                <a:ext uri="{FF2B5EF4-FFF2-40B4-BE49-F238E27FC236}">
                  <a16:creationId xmlns:a16="http://schemas.microsoft.com/office/drawing/2014/main" id="{81CE47C9-2BBE-9838-492C-764A3D73439B}"/>
                </a:ext>
              </a:extLst>
            </p:cNvPr>
            <p:cNvSpPr txBox="1">
              <a:spLocks/>
            </p:cNvSpPr>
            <p:nvPr/>
          </p:nvSpPr>
          <p:spPr>
            <a:xfrm>
              <a:off x="25563147" y="15809454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K12</a:t>
              </a:r>
            </a:p>
          </p:txBody>
        </p:sp>
        <p:cxnSp>
          <p:nvCxnSpPr>
            <p:cNvPr id="7043" name="Connector: Elbow 1428">
              <a:extLst>
                <a:ext uri="{FF2B5EF4-FFF2-40B4-BE49-F238E27FC236}">
                  <a16:creationId xmlns:a16="http://schemas.microsoft.com/office/drawing/2014/main" id="{1719EFAC-C58C-0297-EB59-E648507F6D48}"/>
                </a:ext>
              </a:extLst>
            </p:cNvPr>
            <p:cNvCxnSpPr>
              <a:cxnSpLocks/>
              <a:stCxn id="7040" idx="6"/>
              <a:endCxn id="7457" idx="2"/>
            </p:cNvCxnSpPr>
            <p:nvPr/>
          </p:nvCxnSpPr>
          <p:spPr>
            <a:xfrm flipV="1">
              <a:off x="25551584" y="16187621"/>
              <a:ext cx="966957" cy="18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4" name="TextBox 7043">
              <a:extLst>
                <a:ext uri="{FF2B5EF4-FFF2-40B4-BE49-F238E27FC236}">
                  <a16:creationId xmlns:a16="http://schemas.microsoft.com/office/drawing/2014/main" id="{1F308A5D-3895-EDA2-1BDE-334CE59DD9C1}"/>
                </a:ext>
              </a:extLst>
            </p:cNvPr>
            <p:cNvSpPr txBox="1">
              <a:spLocks/>
            </p:cNvSpPr>
            <p:nvPr/>
          </p:nvSpPr>
          <p:spPr>
            <a:xfrm>
              <a:off x="25569376" y="16066033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K12</a:t>
              </a:r>
            </a:p>
          </p:txBody>
        </p:sp>
        <p:sp>
          <p:nvSpPr>
            <p:cNvPr id="7045" name="Text Box 3036">
              <a:extLst>
                <a:ext uri="{FF2B5EF4-FFF2-40B4-BE49-F238E27FC236}">
                  <a16:creationId xmlns:a16="http://schemas.microsoft.com/office/drawing/2014/main" id="{90063274-2036-8578-B89F-052AE33D3F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45098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6" name="Text Box 3036">
              <a:extLst>
                <a:ext uri="{FF2B5EF4-FFF2-40B4-BE49-F238E27FC236}">
                  <a16:creationId xmlns:a16="http://schemas.microsoft.com/office/drawing/2014/main" id="{03DCF2BF-84F4-1CB1-1C7B-9DB952D8CA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5210" y="1670004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7" name="Text Box 3036">
              <a:extLst>
                <a:ext uri="{FF2B5EF4-FFF2-40B4-BE49-F238E27FC236}">
                  <a16:creationId xmlns:a16="http://schemas.microsoft.com/office/drawing/2014/main" id="{1BA5771A-DD09-2DBC-5169-3B2E68F616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5095" y="1691617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48" name="Connector: Elbow 957">
              <a:extLst>
                <a:ext uri="{FF2B5EF4-FFF2-40B4-BE49-F238E27FC236}">
                  <a16:creationId xmlns:a16="http://schemas.microsoft.com/office/drawing/2014/main" id="{B99A0DCC-BC64-ACD2-3763-3D3C50D70A11}"/>
                </a:ext>
              </a:extLst>
            </p:cNvPr>
            <p:cNvCxnSpPr>
              <a:cxnSpLocks/>
              <a:stCxn id="7045" idx="6"/>
              <a:endCxn id="7461" idx="6"/>
            </p:cNvCxnSpPr>
            <p:nvPr/>
          </p:nvCxnSpPr>
          <p:spPr>
            <a:xfrm>
              <a:off x="25575186" y="16477984"/>
              <a:ext cx="3020283" cy="1581164"/>
            </a:xfrm>
            <a:prstGeom prst="bentConnector3">
              <a:avLst>
                <a:gd name="adj1" fmla="val 2968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9" name="Connector: Elbow 957">
              <a:extLst>
                <a:ext uri="{FF2B5EF4-FFF2-40B4-BE49-F238E27FC236}">
                  <a16:creationId xmlns:a16="http://schemas.microsoft.com/office/drawing/2014/main" id="{E1700EFF-8D3D-8813-0E1B-E67E04B6AF90}"/>
                </a:ext>
              </a:extLst>
            </p:cNvPr>
            <p:cNvCxnSpPr>
              <a:cxnSpLocks/>
              <a:stCxn id="7046" idx="6"/>
              <a:endCxn id="7461" idx="6"/>
            </p:cNvCxnSpPr>
            <p:nvPr/>
          </p:nvCxnSpPr>
          <p:spPr>
            <a:xfrm>
              <a:off x="25579210" y="16727048"/>
              <a:ext cx="3016259" cy="1332100"/>
            </a:xfrm>
            <a:prstGeom prst="bentConnector3">
              <a:avLst>
                <a:gd name="adj1" fmla="val 2979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50" name="Text Box 3036">
              <a:extLst>
                <a:ext uri="{FF2B5EF4-FFF2-40B4-BE49-F238E27FC236}">
                  <a16:creationId xmlns:a16="http://schemas.microsoft.com/office/drawing/2014/main" id="{6131BCA6-DEFB-91AD-35D1-7F41755F024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92101" y="143092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1" name="Text Box 3036">
              <a:extLst>
                <a:ext uri="{FF2B5EF4-FFF2-40B4-BE49-F238E27FC236}">
                  <a16:creationId xmlns:a16="http://schemas.microsoft.com/office/drawing/2014/main" id="{44C34EAD-5C89-2A82-F2EB-95318B0664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08839" y="145443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2" name="Text Box 3036">
              <a:extLst>
                <a:ext uri="{FF2B5EF4-FFF2-40B4-BE49-F238E27FC236}">
                  <a16:creationId xmlns:a16="http://schemas.microsoft.com/office/drawing/2014/main" id="{321F9204-F92C-E0FE-437E-EF3A3CA796F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3509" y="1476466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3" name="Text Box 3036">
              <a:extLst>
                <a:ext uri="{FF2B5EF4-FFF2-40B4-BE49-F238E27FC236}">
                  <a16:creationId xmlns:a16="http://schemas.microsoft.com/office/drawing/2014/main" id="{91E6230D-C24E-0768-D931-FBBE19B4FA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07422" y="149902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54" name="Connector: Elbow 879">
              <a:extLst>
                <a:ext uri="{FF2B5EF4-FFF2-40B4-BE49-F238E27FC236}">
                  <a16:creationId xmlns:a16="http://schemas.microsoft.com/office/drawing/2014/main" id="{38001417-BDC5-756B-18DB-E6FA1410F3BF}"/>
                </a:ext>
              </a:extLst>
            </p:cNvPr>
            <p:cNvCxnSpPr>
              <a:cxnSpLocks/>
              <a:stCxn id="7050" idx="6"/>
              <a:endCxn id="7464" idx="0"/>
            </p:cNvCxnSpPr>
            <p:nvPr/>
          </p:nvCxnSpPr>
          <p:spPr>
            <a:xfrm>
              <a:off x="25946101" y="14336212"/>
              <a:ext cx="2194083" cy="1701374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5" name="Connector: Elbow 879">
              <a:extLst>
                <a:ext uri="{FF2B5EF4-FFF2-40B4-BE49-F238E27FC236}">
                  <a16:creationId xmlns:a16="http://schemas.microsoft.com/office/drawing/2014/main" id="{60F518F8-C689-EDCC-304E-A3BE990F98C9}"/>
                </a:ext>
              </a:extLst>
            </p:cNvPr>
            <p:cNvCxnSpPr>
              <a:cxnSpLocks/>
              <a:stCxn id="7051" idx="6"/>
              <a:endCxn id="7464" idx="0"/>
            </p:cNvCxnSpPr>
            <p:nvPr/>
          </p:nvCxnSpPr>
          <p:spPr>
            <a:xfrm>
              <a:off x="25962839" y="14571361"/>
              <a:ext cx="2177345" cy="146622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6" name="Connector: Elbow 879">
              <a:extLst>
                <a:ext uri="{FF2B5EF4-FFF2-40B4-BE49-F238E27FC236}">
                  <a16:creationId xmlns:a16="http://schemas.microsoft.com/office/drawing/2014/main" id="{2DD37EF2-01FE-AC4A-C4B1-FA771AEE7141}"/>
                </a:ext>
              </a:extLst>
            </p:cNvPr>
            <p:cNvCxnSpPr>
              <a:cxnSpLocks/>
              <a:stCxn id="7052" idx="6"/>
              <a:endCxn id="7464" idx="0"/>
            </p:cNvCxnSpPr>
            <p:nvPr/>
          </p:nvCxnSpPr>
          <p:spPr>
            <a:xfrm>
              <a:off x="25917509" y="14791665"/>
              <a:ext cx="2222675" cy="1245921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7" name="Connector: Elbow 879">
              <a:extLst>
                <a:ext uri="{FF2B5EF4-FFF2-40B4-BE49-F238E27FC236}">
                  <a16:creationId xmlns:a16="http://schemas.microsoft.com/office/drawing/2014/main" id="{0EC2FEA1-ED97-045A-0BA9-4EE650C53DB6}"/>
                </a:ext>
              </a:extLst>
            </p:cNvPr>
            <p:cNvCxnSpPr>
              <a:cxnSpLocks/>
              <a:stCxn id="7053" idx="6"/>
              <a:endCxn id="7464" idx="0"/>
            </p:cNvCxnSpPr>
            <p:nvPr/>
          </p:nvCxnSpPr>
          <p:spPr>
            <a:xfrm>
              <a:off x="25961422" y="15017271"/>
              <a:ext cx="2178762" cy="102031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58" name="Text Box 3036">
              <a:extLst>
                <a:ext uri="{FF2B5EF4-FFF2-40B4-BE49-F238E27FC236}">
                  <a16:creationId xmlns:a16="http://schemas.microsoft.com/office/drawing/2014/main" id="{2748AA84-882F-650C-076C-DA657B1698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82593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9" name="Text Box 3036">
              <a:extLst>
                <a:ext uri="{FF2B5EF4-FFF2-40B4-BE49-F238E27FC236}">
                  <a16:creationId xmlns:a16="http://schemas.microsoft.com/office/drawing/2014/main" id="{5E0414F1-95C4-4674-F670-609D3F7916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3104" y="1659080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60" name="Text Box 3036">
              <a:extLst>
                <a:ext uri="{FF2B5EF4-FFF2-40B4-BE49-F238E27FC236}">
                  <a16:creationId xmlns:a16="http://schemas.microsoft.com/office/drawing/2014/main" id="{96318634-2023-5814-59F1-B9B98D292E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0755" y="1634186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61" name="Connector: Elbow 957">
              <a:extLst>
                <a:ext uri="{FF2B5EF4-FFF2-40B4-BE49-F238E27FC236}">
                  <a16:creationId xmlns:a16="http://schemas.microsoft.com/office/drawing/2014/main" id="{3D78CBAD-17F0-FD54-F7C5-0726931BB09B}"/>
                </a:ext>
              </a:extLst>
            </p:cNvPr>
            <p:cNvCxnSpPr>
              <a:cxnSpLocks/>
              <a:stCxn id="7058" idx="6"/>
              <a:endCxn id="7711" idx="6"/>
            </p:cNvCxnSpPr>
            <p:nvPr/>
          </p:nvCxnSpPr>
          <p:spPr>
            <a:xfrm>
              <a:off x="25575186" y="16852931"/>
              <a:ext cx="4863884" cy="780304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2" name="Connector: Elbow 957">
              <a:extLst>
                <a:ext uri="{FF2B5EF4-FFF2-40B4-BE49-F238E27FC236}">
                  <a16:creationId xmlns:a16="http://schemas.microsoft.com/office/drawing/2014/main" id="{E127160B-9A80-D9CD-5DE7-6E1DA6E46AE1}"/>
                </a:ext>
              </a:extLst>
            </p:cNvPr>
            <p:cNvCxnSpPr>
              <a:cxnSpLocks/>
              <a:stCxn id="7059" idx="6"/>
              <a:endCxn id="7711" idx="6"/>
            </p:cNvCxnSpPr>
            <p:nvPr/>
          </p:nvCxnSpPr>
          <p:spPr>
            <a:xfrm>
              <a:off x="25577104" y="16617805"/>
              <a:ext cx="4861966" cy="1015430"/>
            </a:xfrm>
            <a:prstGeom prst="bentConnector3">
              <a:avLst>
                <a:gd name="adj1" fmla="val 5115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3" name="Connector: Elbow 957">
              <a:extLst>
                <a:ext uri="{FF2B5EF4-FFF2-40B4-BE49-F238E27FC236}">
                  <a16:creationId xmlns:a16="http://schemas.microsoft.com/office/drawing/2014/main" id="{888ACF7F-A876-8A95-03E7-F9205C8CA3C0}"/>
                </a:ext>
              </a:extLst>
            </p:cNvPr>
            <p:cNvCxnSpPr>
              <a:cxnSpLocks/>
              <a:stCxn id="7060" idx="6"/>
              <a:endCxn id="7711" idx="6"/>
            </p:cNvCxnSpPr>
            <p:nvPr/>
          </p:nvCxnSpPr>
          <p:spPr>
            <a:xfrm>
              <a:off x="25574755" y="16368866"/>
              <a:ext cx="4864315" cy="1264369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4" name="Connector: Elbow 957">
              <a:extLst>
                <a:ext uri="{FF2B5EF4-FFF2-40B4-BE49-F238E27FC236}">
                  <a16:creationId xmlns:a16="http://schemas.microsoft.com/office/drawing/2014/main" id="{521F4A88-D3A5-506B-9D66-C3E6C5574332}"/>
                </a:ext>
              </a:extLst>
            </p:cNvPr>
            <p:cNvCxnSpPr>
              <a:cxnSpLocks/>
              <a:stCxn id="7058" idx="6"/>
              <a:endCxn id="7713" idx="6"/>
            </p:cNvCxnSpPr>
            <p:nvPr/>
          </p:nvCxnSpPr>
          <p:spPr>
            <a:xfrm>
              <a:off x="25575186" y="16852931"/>
              <a:ext cx="4863852" cy="1003989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5" name="Connector: Elbow 957">
              <a:extLst>
                <a:ext uri="{FF2B5EF4-FFF2-40B4-BE49-F238E27FC236}">
                  <a16:creationId xmlns:a16="http://schemas.microsoft.com/office/drawing/2014/main" id="{3DB82F17-E610-D7E6-6FCE-4ED4947CD571}"/>
                </a:ext>
              </a:extLst>
            </p:cNvPr>
            <p:cNvCxnSpPr>
              <a:cxnSpLocks/>
              <a:stCxn id="7059" idx="6"/>
              <a:endCxn id="7713" idx="6"/>
            </p:cNvCxnSpPr>
            <p:nvPr/>
          </p:nvCxnSpPr>
          <p:spPr>
            <a:xfrm>
              <a:off x="25577104" y="16617805"/>
              <a:ext cx="4861934" cy="1239115"/>
            </a:xfrm>
            <a:prstGeom prst="bentConnector3">
              <a:avLst>
                <a:gd name="adj1" fmla="val 5132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6" name="Connector: Elbow 957">
              <a:extLst>
                <a:ext uri="{FF2B5EF4-FFF2-40B4-BE49-F238E27FC236}">
                  <a16:creationId xmlns:a16="http://schemas.microsoft.com/office/drawing/2014/main" id="{01CCBCEA-C5AF-25A2-A6D1-63CAD4CFCBC9}"/>
                </a:ext>
              </a:extLst>
            </p:cNvPr>
            <p:cNvCxnSpPr>
              <a:cxnSpLocks/>
              <a:stCxn id="7058" idx="6"/>
              <a:endCxn id="7715" idx="6"/>
            </p:cNvCxnSpPr>
            <p:nvPr/>
          </p:nvCxnSpPr>
          <p:spPr>
            <a:xfrm>
              <a:off x="25575186" y="16852931"/>
              <a:ext cx="4871305" cy="1238064"/>
            </a:xfrm>
            <a:prstGeom prst="bentConnector3">
              <a:avLst>
                <a:gd name="adj1" fmla="val 5131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7" name="Connector: Elbow 957">
              <a:extLst>
                <a:ext uri="{FF2B5EF4-FFF2-40B4-BE49-F238E27FC236}">
                  <a16:creationId xmlns:a16="http://schemas.microsoft.com/office/drawing/2014/main" id="{E5188DBA-9565-A465-E256-963CED6C7214}"/>
                </a:ext>
              </a:extLst>
            </p:cNvPr>
            <p:cNvCxnSpPr>
              <a:cxnSpLocks/>
              <a:stCxn id="7059" idx="6"/>
              <a:endCxn id="7715" idx="6"/>
            </p:cNvCxnSpPr>
            <p:nvPr/>
          </p:nvCxnSpPr>
          <p:spPr>
            <a:xfrm>
              <a:off x="25577104" y="16617805"/>
              <a:ext cx="4869387" cy="1473190"/>
            </a:xfrm>
            <a:prstGeom prst="bentConnector3">
              <a:avLst>
                <a:gd name="adj1" fmla="val 5115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69" name="Text Box 3036">
              <a:extLst>
                <a:ext uri="{FF2B5EF4-FFF2-40B4-BE49-F238E27FC236}">
                  <a16:creationId xmlns:a16="http://schemas.microsoft.com/office/drawing/2014/main" id="{025C241E-792D-54F3-3BB9-A9919094AF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2056" y="1495273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0" name="Text Box 3036">
              <a:extLst>
                <a:ext uri="{FF2B5EF4-FFF2-40B4-BE49-F238E27FC236}">
                  <a16:creationId xmlns:a16="http://schemas.microsoft.com/office/drawing/2014/main" id="{325EAED8-2D93-FDAA-2E3D-D24DDCCB9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0456" y="147355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1" name="Text Box 3036">
              <a:extLst>
                <a:ext uri="{FF2B5EF4-FFF2-40B4-BE49-F238E27FC236}">
                  <a16:creationId xmlns:a16="http://schemas.microsoft.com/office/drawing/2014/main" id="{38D86300-BFED-3FE9-76E1-77A3A85D67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808" y="1451699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2" name="Text Box 3036">
              <a:extLst>
                <a:ext uri="{FF2B5EF4-FFF2-40B4-BE49-F238E27FC236}">
                  <a16:creationId xmlns:a16="http://schemas.microsoft.com/office/drawing/2014/main" id="{6DFAABD1-E24E-B0E7-98EF-DD2EA8BF51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5145" y="142933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73" name="Connector: Elbow 1428">
              <a:extLst>
                <a:ext uri="{FF2B5EF4-FFF2-40B4-BE49-F238E27FC236}">
                  <a16:creationId xmlns:a16="http://schemas.microsoft.com/office/drawing/2014/main" id="{595F7716-EE52-0B0F-46BB-D2D28B589C38}"/>
                </a:ext>
              </a:extLst>
            </p:cNvPr>
            <p:cNvCxnSpPr>
              <a:cxnSpLocks/>
              <a:stCxn id="7072" idx="6"/>
              <a:endCxn id="7469" idx="2"/>
            </p:cNvCxnSpPr>
            <p:nvPr/>
          </p:nvCxnSpPr>
          <p:spPr>
            <a:xfrm flipV="1">
              <a:off x="25449145" y="14318466"/>
              <a:ext cx="983498" cy="18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4" name="Connector: Elbow 1428">
              <a:extLst>
                <a:ext uri="{FF2B5EF4-FFF2-40B4-BE49-F238E27FC236}">
                  <a16:creationId xmlns:a16="http://schemas.microsoft.com/office/drawing/2014/main" id="{891A84FF-2BF7-7B74-6283-795BD8BA5C10}"/>
                </a:ext>
              </a:extLst>
            </p:cNvPr>
            <p:cNvCxnSpPr>
              <a:cxnSpLocks/>
              <a:stCxn id="7071" idx="6"/>
              <a:endCxn id="7470" idx="2"/>
            </p:cNvCxnSpPr>
            <p:nvPr/>
          </p:nvCxnSpPr>
          <p:spPr>
            <a:xfrm>
              <a:off x="25443808" y="14543995"/>
              <a:ext cx="994574" cy="7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5" name="Connector: Elbow 1428">
              <a:extLst>
                <a:ext uri="{FF2B5EF4-FFF2-40B4-BE49-F238E27FC236}">
                  <a16:creationId xmlns:a16="http://schemas.microsoft.com/office/drawing/2014/main" id="{81850952-B6DD-221B-6CEA-FE1A827A79E6}"/>
                </a:ext>
              </a:extLst>
            </p:cNvPr>
            <p:cNvCxnSpPr>
              <a:cxnSpLocks/>
              <a:stCxn id="7070" idx="6"/>
              <a:endCxn id="7471" idx="2"/>
            </p:cNvCxnSpPr>
            <p:nvPr/>
          </p:nvCxnSpPr>
          <p:spPr>
            <a:xfrm flipV="1">
              <a:off x="25444456" y="14762331"/>
              <a:ext cx="1060844" cy="2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6" name="Connector: Elbow 1428">
              <a:extLst>
                <a:ext uri="{FF2B5EF4-FFF2-40B4-BE49-F238E27FC236}">
                  <a16:creationId xmlns:a16="http://schemas.microsoft.com/office/drawing/2014/main" id="{B927B3E2-63AA-8960-C188-4F3AF3EBA067}"/>
                </a:ext>
              </a:extLst>
            </p:cNvPr>
            <p:cNvCxnSpPr>
              <a:cxnSpLocks/>
              <a:stCxn id="7069" idx="6"/>
              <a:endCxn id="7472" idx="2"/>
            </p:cNvCxnSpPr>
            <p:nvPr/>
          </p:nvCxnSpPr>
          <p:spPr>
            <a:xfrm>
              <a:off x="25446056" y="14979734"/>
              <a:ext cx="976372" cy="2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77" name="Text Box 3036">
              <a:extLst>
                <a:ext uri="{FF2B5EF4-FFF2-40B4-BE49-F238E27FC236}">
                  <a16:creationId xmlns:a16="http://schemas.microsoft.com/office/drawing/2014/main" id="{4A9114DC-B886-8A8F-935A-5E389E258F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79547" y="1399092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8" name="Text Box 3036">
              <a:extLst>
                <a:ext uri="{FF2B5EF4-FFF2-40B4-BE49-F238E27FC236}">
                  <a16:creationId xmlns:a16="http://schemas.microsoft.com/office/drawing/2014/main" id="{0D5DC5C8-99F8-97DE-458B-F0DE7CE3AF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65513" y="1448609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9" name="Text Box 3036">
              <a:extLst>
                <a:ext uri="{FF2B5EF4-FFF2-40B4-BE49-F238E27FC236}">
                  <a16:creationId xmlns:a16="http://schemas.microsoft.com/office/drawing/2014/main" id="{7B97D1A7-2B44-106D-563D-3F5FD4969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58648" y="146824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80" name="Text Box 3036">
              <a:extLst>
                <a:ext uri="{FF2B5EF4-FFF2-40B4-BE49-F238E27FC236}">
                  <a16:creationId xmlns:a16="http://schemas.microsoft.com/office/drawing/2014/main" id="{02C9EDE8-532A-3CA8-D1B5-29B96A773A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194" y="1491124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81" name="Connector: Elbow 879">
              <a:extLst>
                <a:ext uri="{FF2B5EF4-FFF2-40B4-BE49-F238E27FC236}">
                  <a16:creationId xmlns:a16="http://schemas.microsoft.com/office/drawing/2014/main" id="{C691CD71-EA28-C85F-CDFE-191B53C6C5CB}"/>
                </a:ext>
              </a:extLst>
            </p:cNvPr>
            <p:cNvCxnSpPr>
              <a:cxnSpLocks/>
              <a:stCxn id="7889" idx="6"/>
              <a:endCxn id="7489" idx="2"/>
            </p:cNvCxnSpPr>
            <p:nvPr/>
          </p:nvCxnSpPr>
          <p:spPr>
            <a:xfrm flipV="1">
              <a:off x="26055443" y="14079176"/>
              <a:ext cx="2530979" cy="194835"/>
            </a:xfrm>
            <a:prstGeom prst="bentConnector3">
              <a:avLst>
                <a:gd name="adj1" fmla="val 81058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2" name="Connector: Elbow 879">
              <a:extLst>
                <a:ext uri="{FF2B5EF4-FFF2-40B4-BE49-F238E27FC236}">
                  <a16:creationId xmlns:a16="http://schemas.microsoft.com/office/drawing/2014/main" id="{30A41F35-2182-72D1-9D2F-0D85E55842B2}"/>
                </a:ext>
              </a:extLst>
            </p:cNvPr>
            <p:cNvCxnSpPr>
              <a:cxnSpLocks/>
              <a:stCxn id="7077" idx="6"/>
              <a:endCxn id="7489" idx="2"/>
            </p:cNvCxnSpPr>
            <p:nvPr/>
          </p:nvCxnSpPr>
          <p:spPr>
            <a:xfrm>
              <a:off x="26033547" y="14017928"/>
              <a:ext cx="2552875" cy="612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3" name="Connector: Elbow 879">
              <a:extLst>
                <a:ext uri="{FF2B5EF4-FFF2-40B4-BE49-F238E27FC236}">
                  <a16:creationId xmlns:a16="http://schemas.microsoft.com/office/drawing/2014/main" id="{A80552AB-F23E-D356-690B-7E96C3601C21}"/>
                </a:ext>
              </a:extLst>
            </p:cNvPr>
            <p:cNvCxnSpPr>
              <a:cxnSpLocks/>
              <a:stCxn id="7077" idx="6"/>
              <a:endCxn id="7490" idx="2"/>
            </p:cNvCxnSpPr>
            <p:nvPr/>
          </p:nvCxnSpPr>
          <p:spPr>
            <a:xfrm>
              <a:off x="26033547" y="14017928"/>
              <a:ext cx="2555035" cy="847857"/>
            </a:xfrm>
            <a:prstGeom prst="bentConnector3">
              <a:avLst>
                <a:gd name="adj1" fmla="val 49843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4" name="Connector: Elbow 879">
              <a:extLst>
                <a:ext uri="{FF2B5EF4-FFF2-40B4-BE49-F238E27FC236}">
                  <a16:creationId xmlns:a16="http://schemas.microsoft.com/office/drawing/2014/main" id="{1C040F51-D8F6-1BB5-5B8C-B0601CA8464D}"/>
                </a:ext>
              </a:extLst>
            </p:cNvPr>
            <p:cNvCxnSpPr>
              <a:cxnSpLocks/>
              <a:stCxn id="7078" idx="6"/>
              <a:endCxn id="7490" idx="2"/>
            </p:cNvCxnSpPr>
            <p:nvPr/>
          </p:nvCxnSpPr>
          <p:spPr>
            <a:xfrm>
              <a:off x="26019513" y="14513099"/>
              <a:ext cx="2569069" cy="352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5" name="Connector: Elbow 879">
              <a:extLst>
                <a:ext uri="{FF2B5EF4-FFF2-40B4-BE49-F238E27FC236}">
                  <a16:creationId xmlns:a16="http://schemas.microsoft.com/office/drawing/2014/main" id="{08E44D4E-C826-FD37-B2C1-49B104D96A56}"/>
                </a:ext>
              </a:extLst>
            </p:cNvPr>
            <p:cNvCxnSpPr>
              <a:cxnSpLocks/>
              <a:stCxn id="7079" idx="6"/>
              <a:endCxn id="7490" idx="2"/>
            </p:cNvCxnSpPr>
            <p:nvPr/>
          </p:nvCxnSpPr>
          <p:spPr>
            <a:xfrm>
              <a:off x="26012648" y="14709415"/>
              <a:ext cx="2575934" cy="15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6" name="Connector: Elbow 879">
              <a:extLst>
                <a:ext uri="{FF2B5EF4-FFF2-40B4-BE49-F238E27FC236}">
                  <a16:creationId xmlns:a16="http://schemas.microsoft.com/office/drawing/2014/main" id="{3CE4F574-F371-32A7-AB3C-507A5913B44E}"/>
                </a:ext>
              </a:extLst>
            </p:cNvPr>
            <p:cNvCxnSpPr>
              <a:cxnSpLocks/>
              <a:stCxn id="7079" idx="6"/>
              <a:endCxn id="7493" idx="2"/>
            </p:cNvCxnSpPr>
            <p:nvPr/>
          </p:nvCxnSpPr>
          <p:spPr>
            <a:xfrm>
              <a:off x="26012648" y="14709415"/>
              <a:ext cx="3923051" cy="34446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7" name="Connector: Elbow 879">
              <a:extLst>
                <a:ext uri="{FF2B5EF4-FFF2-40B4-BE49-F238E27FC236}">
                  <a16:creationId xmlns:a16="http://schemas.microsoft.com/office/drawing/2014/main" id="{1A4B6E3C-5317-1715-1F15-27AF47A2FAEC}"/>
                </a:ext>
              </a:extLst>
            </p:cNvPr>
            <p:cNvCxnSpPr>
              <a:cxnSpLocks/>
              <a:stCxn id="7080" idx="6"/>
              <a:endCxn id="7493" idx="2"/>
            </p:cNvCxnSpPr>
            <p:nvPr/>
          </p:nvCxnSpPr>
          <p:spPr>
            <a:xfrm>
              <a:off x="26054194" y="14938247"/>
              <a:ext cx="3881505" cy="32158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88" name="Text Box 3036">
              <a:extLst>
                <a:ext uri="{FF2B5EF4-FFF2-40B4-BE49-F238E27FC236}">
                  <a16:creationId xmlns:a16="http://schemas.microsoft.com/office/drawing/2014/main" id="{C52F67DB-2EC0-C733-169C-8A15B0413B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3648" y="1446423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89" name="Text Box 3036">
              <a:extLst>
                <a:ext uri="{FF2B5EF4-FFF2-40B4-BE49-F238E27FC236}">
                  <a16:creationId xmlns:a16="http://schemas.microsoft.com/office/drawing/2014/main" id="{2B6A0DDF-2305-56BA-C987-EB1D3F1F5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965" y="1422861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90" name="Text Box 3036">
              <a:extLst>
                <a:ext uri="{FF2B5EF4-FFF2-40B4-BE49-F238E27FC236}">
                  <a16:creationId xmlns:a16="http://schemas.microsoft.com/office/drawing/2014/main" id="{72A6CAD4-CDE9-F4E8-A05C-0FBAD2CF1B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7399" y="1403620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91" name="Connector: Elbow 1428">
              <a:extLst>
                <a:ext uri="{FF2B5EF4-FFF2-40B4-BE49-F238E27FC236}">
                  <a16:creationId xmlns:a16="http://schemas.microsoft.com/office/drawing/2014/main" id="{0DE3B7CC-CC8D-B161-E50E-75841B1BEC83}"/>
                </a:ext>
              </a:extLst>
            </p:cNvPr>
            <p:cNvCxnSpPr>
              <a:cxnSpLocks/>
              <a:stCxn id="7090" idx="6"/>
              <a:endCxn id="7530" idx="2"/>
            </p:cNvCxnSpPr>
            <p:nvPr/>
          </p:nvCxnSpPr>
          <p:spPr>
            <a:xfrm flipV="1">
              <a:off x="25451399" y="14061466"/>
              <a:ext cx="995649" cy="17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2" name="Connector: Elbow 1428">
              <a:extLst>
                <a:ext uri="{FF2B5EF4-FFF2-40B4-BE49-F238E27FC236}">
                  <a16:creationId xmlns:a16="http://schemas.microsoft.com/office/drawing/2014/main" id="{2C2E7FE4-D3DA-2D10-F02E-4A5906965629}"/>
                </a:ext>
              </a:extLst>
            </p:cNvPr>
            <p:cNvCxnSpPr>
              <a:cxnSpLocks/>
              <a:stCxn id="7089" idx="6"/>
              <a:endCxn id="7529" idx="2"/>
            </p:cNvCxnSpPr>
            <p:nvPr/>
          </p:nvCxnSpPr>
          <p:spPr>
            <a:xfrm flipV="1">
              <a:off x="25443965" y="14254907"/>
              <a:ext cx="1004396" cy="7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3" name="Connector: Elbow 1428">
              <a:extLst>
                <a:ext uri="{FF2B5EF4-FFF2-40B4-BE49-F238E27FC236}">
                  <a16:creationId xmlns:a16="http://schemas.microsoft.com/office/drawing/2014/main" id="{18D6983E-B9C6-9C1C-C513-2CB2D3669601}"/>
                </a:ext>
              </a:extLst>
            </p:cNvPr>
            <p:cNvCxnSpPr>
              <a:cxnSpLocks/>
              <a:stCxn id="7088" idx="6"/>
              <a:endCxn id="7528" idx="2"/>
            </p:cNvCxnSpPr>
            <p:nvPr/>
          </p:nvCxnSpPr>
          <p:spPr>
            <a:xfrm flipV="1">
              <a:off x="25487648" y="14489492"/>
              <a:ext cx="980556" cy="17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94" name="Text Box 3036">
              <a:extLst>
                <a:ext uri="{FF2B5EF4-FFF2-40B4-BE49-F238E27FC236}">
                  <a16:creationId xmlns:a16="http://schemas.microsoft.com/office/drawing/2014/main" id="{8E358B6B-C87F-9D90-ABCA-F2141CF359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4456" y="146899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95" name="Connector: Elbow 1428">
              <a:extLst>
                <a:ext uri="{FF2B5EF4-FFF2-40B4-BE49-F238E27FC236}">
                  <a16:creationId xmlns:a16="http://schemas.microsoft.com/office/drawing/2014/main" id="{7130251E-DBE3-0E53-727B-A68CDAE4CF64}"/>
                </a:ext>
              </a:extLst>
            </p:cNvPr>
            <p:cNvCxnSpPr>
              <a:cxnSpLocks/>
              <a:stCxn id="7094" idx="6"/>
              <a:endCxn id="7536" idx="2"/>
            </p:cNvCxnSpPr>
            <p:nvPr/>
          </p:nvCxnSpPr>
          <p:spPr>
            <a:xfrm>
              <a:off x="25498456" y="14716901"/>
              <a:ext cx="941786" cy="19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07" name="Group 7306">
              <a:extLst>
                <a:ext uri="{FF2B5EF4-FFF2-40B4-BE49-F238E27FC236}">
                  <a16:creationId xmlns:a16="http://schemas.microsoft.com/office/drawing/2014/main" id="{C1AE31BA-4319-D31F-91FC-4CF10BB804A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3711417"/>
              <a:ext cx="232836" cy="57600"/>
              <a:chOff x="2803897" y="5803125"/>
              <a:chExt cx="232836" cy="57600"/>
            </a:xfrm>
          </p:grpSpPr>
          <p:cxnSp>
            <p:nvCxnSpPr>
              <p:cNvPr id="7313" name="Straight Arrow Connector 7312">
                <a:extLst>
                  <a:ext uri="{FF2B5EF4-FFF2-40B4-BE49-F238E27FC236}">
                    <a16:creationId xmlns:a16="http://schemas.microsoft.com/office/drawing/2014/main" id="{C4919FF7-E296-468B-DE5F-C6523507860E}"/>
                  </a:ext>
                </a:extLst>
              </p:cNvPr>
              <p:cNvCxnSpPr>
                <a:cxnSpLocks/>
                <a:stCxn id="7314" idx="2"/>
                <a:endCxn id="347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7FE80AA2-ABA5-33DC-6807-9B3E83110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5" name="Group 7294">
              <a:extLst>
                <a:ext uri="{FF2B5EF4-FFF2-40B4-BE49-F238E27FC236}">
                  <a16:creationId xmlns:a16="http://schemas.microsoft.com/office/drawing/2014/main" id="{9A2FD3C8-B051-D112-D0B6-C1918DA9AE91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3941121"/>
              <a:ext cx="232836" cy="57600"/>
              <a:chOff x="2803897" y="5803125"/>
              <a:chExt cx="232836" cy="57600"/>
            </a:xfrm>
          </p:grpSpPr>
          <p:cxnSp>
            <p:nvCxnSpPr>
              <p:cNvPr id="7301" name="Straight Arrow Connector 7300">
                <a:extLst>
                  <a:ext uri="{FF2B5EF4-FFF2-40B4-BE49-F238E27FC236}">
                    <a16:creationId xmlns:a16="http://schemas.microsoft.com/office/drawing/2014/main" id="{75536A48-D490-0E18-21AD-5F745211C782}"/>
                  </a:ext>
                </a:extLst>
              </p:cNvPr>
              <p:cNvCxnSpPr>
                <a:cxnSpLocks/>
                <a:stCxn id="7302" idx="2"/>
                <a:endCxn id="306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29434C8B-6760-8945-CD1A-DE7F207510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3" name="Group 7282">
              <a:extLst>
                <a:ext uri="{FF2B5EF4-FFF2-40B4-BE49-F238E27FC236}">
                  <a16:creationId xmlns:a16="http://schemas.microsoft.com/office/drawing/2014/main" id="{09838FCC-F6D4-B849-4078-6A6864A0E611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170825"/>
              <a:ext cx="232836" cy="57600"/>
              <a:chOff x="2803897" y="5803125"/>
              <a:chExt cx="232836" cy="57600"/>
            </a:xfrm>
          </p:grpSpPr>
          <p:cxnSp>
            <p:nvCxnSpPr>
              <p:cNvPr id="7289" name="Straight Arrow Connector 7288">
                <a:extLst>
                  <a:ext uri="{FF2B5EF4-FFF2-40B4-BE49-F238E27FC236}">
                    <a16:creationId xmlns:a16="http://schemas.microsoft.com/office/drawing/2014/main" id="{B8FF45EB-BB5D-E5F4-C306-A9FE3DBE6887}"/>
                  </a:ext>
                </a:extLst>
              </p:cNvPr>
              <p:cNvCxnSpPr>
                <a:cxnSpLocks/>
                <a:stCxn id="7290" idx="2"/>
                <a:endCxn id="285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90" name="Text Box 3036">
                <a:extLst>
                  <a:ext uri="{FF2B5EF4-FFF2-40B4-BE49-F238E27FC236}">
                    <a16:creationId xmlns:a16="http://schemas.microsoft.com/office/drawing/2014/main" id="{C4A385F0-8A3B-0087-1A5A-A38D28C44E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1" name="Group 7270">
              <a:extLst>
                <a:ext uri="{FF2B5EF4-FFF2-40B4-BE49-F238E27FC236}">
                  <a16:creationId xmlns:a16="http://schemas.microsoft.com/office/drawing/2014/main" id="{E8A7DECB-A5D2-9770-7A82-B0F8B7F3A5A8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400529"/>
              <a:ext cx="232836" cy="57600"/>
              <a:chOff x="2803897" y="5803125"/>
              <a:chExt cx="232836" cy="57600"/>
            </a:xfrm>
          </p:grpSpPr>
          <p:cxnSp>
            <p:nvCxnSpPr>
              <p:cNvPr id="7277" name="Straight Arrow Connector 7276">
                <a:extLst>
                  <a:ext uri="{FF2B5EF4-FFF2-40B4-BE49-F238E27FC236}">
                    <a16:creationId xmlns:a16="http://schemas.microsoft.com/office/drawing/2014/main" id="{F5C41F25-9104-5591-CFD2-49AA869D146E}"/>
                  </a:ext>
                </a:extLst>
              </p:cNvPr>
              <p:cNvCxnSpPr>
                <a:cxnSpLocks/>
                <a:stCxn id="7278" idx="2"/>
                <a:endCxn id="273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78" name="Text Box 3036">
                <a:extLst>
                  <a:ext uri="{FF2B5EF4-FFF2-40B4-BE49-F238E27FC236}">
                    <a16:creationId xmlns:a16="http://schemas.microsoft.com/office/drawing/2014/main" id="{D5011898-DA58-62A7-EAAE-58F690752D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2" name="Group 7111">
              <a:extLst>
                <a:ext uri="{FF2B5EF4-FFF2-40B4-BE49-F238E27FC236}">
                  <a16:creationId xmlns:a16="http://schemas.microsoft.com/office/drawing/2014/main" id="{C996BF1C-9093-4132-202A-9D3DD9252670}"/>
                </a:ext>
              </a:extLst>
            </p:cNvPr>
            <p:cNvGrpSpPr>
              <a:grpSpLocks/>
            </p:cNvGrpSpPr>
            <p:nvPr/>
          </p:nvGrpSpPr>
          <p:grpSpPr>
            <a:xfrm>
              <a:off x="28879832" y="13983574"/>
              <a:ext cx="1795846" cy="704259"/>
              <a:chOff x="18252498" y="10576965"/>
              <a:chExt cx="1795846" cy="704259"/>
            </a:xfrm>
          </p:grpSpPr>
          <p:grpSp>
            <p:nvGrpSpPr>
              <p:cNvPr id="7259" name="Group 7258">
                <a:extLst>
                  <a:ext uri="{FF2B5EF4-FFF2-40B4-BE49-F238E27FC236}">
                    <a16:creationId xmlns:a16="http://schemas.microsoft.com/office/drawing/2014/main" id="{3537844A-A44A-7970-F69E-A2D3C87CE68C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19815508" y="11223624"/>
                <a:ext cx="232836" cy="57600"/>
                <a:chOff x="2803897" y="5803125"/>
                <a:chExt cx="232836" cy="57600"/>
              </a:xfrm>
            </p:grpSpPr>
            <p:cxnSp>
              <p:nvCxnSpPr>
                <p:cNvPr id="7265" name="Straight Arrow Connector 7264">
                  <a:extLst>
                    <a:ext uri="{FF2B5EF4-FFF2-40B4-BE49-F238E27FC236}">
                      <a16:creationId xmlns:a16="http://schemas.microsoft.com/office/drawing/2014/main" id="{988AA8E0-CC19-6476-C21B-CBDBA6E1B5A7}"/>
                    </a:ext>
                  </a:extLst>
                </p:cNvPr>
                <p:cNvCxnSpPr>
                  <a:cxnSpLocks/>
                  <a:stCxn id="7266" idx="2"/>
                  <a:endCxn id="261" idx="3"/>
                </p:cNvCxnSpPr>
                <p:nvPr/>
              </p:nvCxnSpPr>
              <p:spPr>
                <a:xfrm flipH="1">
                  <a:off x="2803897" y="5831925"/>
                  <a:ext cx="175236" cy="1270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66" name="Text Box 3036">
                  <a:extLst>
                    <a:ext uri="{FF2B5EF4-FFF2-40B4-BE49-F238E27FC236}">
                      <a16:creationId xmlns:a16="http://schemas.microsoft.com/office/drawing/2014/main" id="{DA6A8B47-847A-77DD-D5F4-6F3A336DB3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979133" y="5803125"/>
                  <a:ext cx="57600" cy="576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7257" name="Connector: Elbow 749">
                <a:extLst>
                  <a:ext uri="{FF2B5EF4-FFF2-40B4-BE49-F238E27FC236}">
                    <a16:creationId xmlns:a16="http://schemas.microsoft.com/office/drawing/2014/main" id="{EE7B8D87-4D22-0E46-BB1C-2873881FC50D}"/>
                  </a:ext>
                </a:extLst>
              </p:cNvPr>
              <p:cNvCxnSpPr>
                <a:cxnSpLocks/>
                <a:stCxn id="7531" idx="7"/>
                <a:endCxn id="260" idx="3"/>
              </p:cNvCxnSpPr>
              <p:nvPr/>
            </p:nvCxnSpPr>
            <p:spPr>
              <a:xfrm>
                <a:off x="18252498" y="10576965"/>
                <a:ext cx="1795846" cy="6121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45" name="Group 7244">
              <a:extLst>
                <a:ext uri="{FF2B5EF4-FFF2-40B4-BE49-F238E27FC236}">
                  <a16:creationId xmlns:a16="http://schemas.microsoft.com/office/drawing/2014/main" id="{A8AE450D-A618-43B9-9427-B763C9C489E9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859937"/>
              <a:ext cx="232836" cy="57600"/>
              <a:chOff x="2803897" y="5803125"/>
              <a:chExt cx="232836" cy="57600"/>
            </a:xfrm>
          </p:grpSpPr>
          <p:cxnSp>
            <p:nvCxnSpPr>
              <p:cNvPr id="7251" name="Straight Arrow Connector 7250">
                <a:extLst>
                  <a:ext uri="{FF2B5EF4-FFF2-40B4-BE49-F238E27FC236}">
                    <a16:creationId xmlns:a16="http://schemas.microsoft.com/office/drawing/2014/main" id="{32E2BFDD-9E07-C8F9-62D1-C219D08A9A09}"/>
                  </a:ext>
                </a:extLst>
              </p:cNvPr>
              <p:cNvCxnSpPr>
                <a:cxnSpLocks/>
                <a:stCxn id="7252" idx="2"/>
                <a:endCxn id="246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0F0C8969-124D-7590-665F-AC6E9C5E13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3" name="Group 7232">
              <a:extLst>
                <a:ext uri="{FF2B5EF4-FFF2-40B4-BE49-F238E27FC236}">
                  <a16:creationId xmlns:a16="http://schemas.microsoft.com/office/drawing/2014/main" id="{ADD15A66-7BF1-C07B-A22E-B65DD9A7D32F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089641"/>
              <a:ext cx="232836" cy="57600"/>
              <a:chOff x="2803897" y="5803125"/>
              <a:chExt cx="232836" cy="57600"/>
            </a:xfrm>
          </p:grpSpPr>
          <p:cxnSp>
            <p:nvCxnSpPr>
              <p:cNvPr id="7239" name="Straight Arrow Connector 7238">
                <a:extLst>
                  <a:ext uri="{FF2B5EF4-FFF2-40B4-BE49-F238E27FC236}">
                    <a16:creationId xmlns:a16="http://schemas.microsoft.com/office/drawing/2014/main" id="{1B08C59D-7F56-CCE9-21D7-1F68F16515E5}"/>
                  </a:ext>
                </a:extLst>
              </p:cNvPr>
              <p:cNvCxnSpPr>
                <a:cxnSpLocks/>
                <a:stCxn id="7240" idx="2"/>
                <a:endCxn id="211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40" name="Text Box 3036">
                <a:extLst>
                  <a:ext uri="{FF2B5EF4-FFF2-40B4-BE49-F238E27FC236}">
                    <a16:creationId xmlns:a16="http://schemas.microsoft.com/office/drawing/2014/main" id="{5CBA9479-40E1-2AE4-F826-DD3C67C60A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1" name="Group 7220">
              <a:extLst>
                <a:ext uri="{FF2B5EF4-FFF2-40B4-BE49-F238E27FC236}">
                  <a16:creationId xmlns:a16="http://schemas.microsoft.com/office/drawing/2014/main" id="{F990A40B-A728-50AF-37DA-2125E2CCFF4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319345"/>
              <a:ext cx="232836" cy="57600"/>
              <a:chOff x="2803897" y="5803125"/>
              <a:chExt cx="232836" cy="57600"/>
            </a:xfrm>
          </p:grpSpPr>
          <p:cxnSp>
            <p:nvCxnSpPr>
              <p:cNvPr id="7227" name="Straight Arrow Connector 7226">
                <a:extLst>
                  <a:ext uri="{FF2B5EF4-FFF2-40B4-BE49-F238E27FC236}">
                    <a16:creationId xmlns:a16="http://schemas.microsoft.com/office/drawing/2014/main" id="{82EA91A3-9033-4133-2848-BA661E7696F5}"/>
                  </a:ext>
                </a:extLst>
              </p:cNvPr>
              <p:cNvCxnSpPr>
                <a:cxnSpLocks/>
                <a:stCxn id="7228" idx="2"/>
                <a:endCxn id="199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D66167D7-877A-8DDF-F3B0-7FC35AC6CB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9" name="Group 7208">
              <a:extLst>
                <a:ext uri="{FF2B5EF4-FFF2-40B4-BE49-F238E27FC236}">
                  <a16:creationId xmlns:a16="http://schemas.microsoft.com/office/drawing/2014/main" id="{069B6F73-93FE-0A2B-CCC4-445136A9EFF8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549049"/>
              <a:ext cx="232836" cy="57600"/>
              <a:chOff x="2803897" y="5803125"/>
              <a:chExt cx="232836" cy="57600"/>
            </a:xfrm>
          </p:grpSpPr>
          <p:cxnSp>
            <p:nvCxnSpPr>
              <p:cNvPr id="7215" name="Straight Arrow Connector 7214">
                <a:extLst>
                  <a:ext uri="{FF2B5EF4-FFF2-40B4-BE49-F238E27FC236}">
                    <a16:creationId xmlns:a16="http://schemas.microsoft.com/office/drawing/2014/main" id="{0CFF0C2F-3176-0989-28D1-8F2D7E5AB77D}"/>
                  </a:ext>
                </a:extLst>
              </p:cNvPr>
              <p:cNvCxnSpPr>
                <a:cxnSpLocks/>
                <a:stCxn id="7216" idx="2"/>
                <a:endCxn id="187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2B7E4075-D12D-724C-67C6-69451E4BFB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7" name="Group 7196">
              <a:extLst>
                <a:ext uri="{FF2B5EF4-FFF2-40B4-BE49-F238E27FC236}">
                  <a16:creationId xmlns:a16="http://schemas.microsoft.com/office/drawing/2014/main" id="{4E3A87AC-9CC7-71CA-3E9E-B7080078A55F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778753"/>
              <a:ext cx="232836" cy="57600"/>
              <a:chOff x="2803897" y="5803125"/>
              <a:chExt cx="232836" cy="57600"/>
            </a:xfrm>
          </p:grpSpPr>
          <p:cxnSp>
            <p:nvCxnSpPr>
              <p:cNvPr id="7203" name="Straight Arrow Connector 7202">
                <a:extLst>
                  <a:ext uri="{FF2B5EF4-FFF2-40B4-BE49-F238E27FC236}">
                    <a16:creationId xmlns:a16="http://schemas.microsoft.com/office/drawing/2014/main" id="{C69826C3-D7E7-A61F-CC00-A2ED3D3A7995}"/>
                  </a:ext>
                </a:extLst>
              </p:cNvPr>
              <p:cNvCxnSpPr>
                <a:cxnSpLocks/>
                <a:stCxn id="7204" idx="2"/>
                <a:endCxn id="175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7D6ED7FB-67CE-A4FA-D95A-4CB79C74D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5" name="Group 7184">
              <a:extLst>
                <a:ext uri="{FF2B5EF4-FFF2-40B4-BE49-F238E27FC236}">
                  <a16:creationId xmlns:a16="http://schemas.microsoft.com/office/drawing/2014/main" id="{EF6278B1-082A-1308-758B-C0D965EC9365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008457"/>
              <a:ext cx="232836" cy="57600"/>
              <a:chOff x="2803897" y="5803125"/>
              <a:chExt cx="232836" cy="57600"/>
            </a:xfrm>
          </p:grpSpPr>
          <p:cxnSp>
            <p:nvCxnSpPr>
              <p:cNvPr id="7191" name="Straight Arrow Connector 7190">
                <a:extLst>
                  <a:ext uri="{FF2B5EF4-FFF2-40B4-BE49-F238E27FC236}">
                    <a16:creationId xmlns:a16="http://schemas.microsoft.com/office/drawing/2014/main" id="{8F8D8E42-FE04-D311-D7A5-250EF12408F5}"/>
                  </a:ext>
                </a:extLst>
              </p:cNvPr>
              <p:cNvCxnSpPr>
                <a:cxnSpLocks/>
                <a:stCxn id="7192" idx="2"/>
                <a:endCxn id="163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92" name="Text Box 3036">
                <a:extLst>
                  <a:ext uri="{FF2B5EF4-FFF2-40B4-BE49-F238E27FC236}">
                    <a16:creationId xmlns:a16="http://schemas.microsoft.com/office/drawing/2014/main" id="{3143346C-F46C-466C-FB5F-A320CC01A1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3" name="Group 7172">
              <a:extLst>
                <a:ext uri="{FF2B5EF4-FFF2-40B4-BE49-F238E27FC236}">
                  <a16:creationId xmlns:a16="http://schemas.microsoft.com/office/drawing/2014/main" id="{E56D9CB4-7291-FBEF-B629-9B71A83B3820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238161"/>
              <a:ext cx="232836" cy="57600"/>
              <a:chOff x="2803897" y="5803125"/>
              <a:chExt cx="232836" cy="57600"/>
            </a:xfrm>
          </p:grpSpPr>
          <p:cxnSp>
            <p:nvCxnSpPr>
              <p:cNvPr id="7179" name="Straight Arrow Connector 7178">
                <a:extLst>
                  <a:ext uri="{FF2B5EF4-FFF2-40B4-BE49-F238E27FC236}">
                    <a16:creationId xmlns:a16="http://schemas.microsoft.com/office/drawing/2014/main" id="{89BDDB88-2DA7-2DD3-93F3-9E4584757BD2}"/>
                  </a:ext>
                </a:extLst>
              </p:cNvPr>
              <p:cNvCxnSpPr>
                <a:cxnSpLocks/>
                <a:stCxn id="7180" idx="2"/>
                <a:endCxn id="150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897571FA-ABE9-6293-D139-AF71857D4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1" name="Group 7160">
              <a:extLst>
                <a:ext uri="{FF2B5EF4-FFF2-40B4-BE49-F238E27FC236}">
                  <a16:creationId xmlns:a16="http://schemas.microsoft.com/office/drawing/2014/main" id="{75C0E470-2B12-03CB-474C-5BA0394C6ACE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467865"/>
              <a:ext cx="232836" cy="57600"/>
              <a:chOff x="2803897" y="5803125"/>
              <a:chExt cx="232836" cy="57600"/>
            </a:xfrm>
          </p:grpSpPr>
          <p:cxnSp>
            <p:nvCxnSpPr>
              <p:cNvPr id="7167" name="Straight Arrow Connector 7166">
                <a:extLst>
                  <a:ext uri="{FF2B5EF4-FFF2-40B4-BE49-F238E27FC236}">
                    <a16:creationId xmlns:a16="http://schemas.microsoft.com/office/drawing/2014/main" id="{FB6BD864-7656-CE4A-9522-F1B6314D4C56}"/>
                  </a:ext>
                </a:extLst>
              </p:cNvPr>
              <p:cNvCxnSpPr>
                <a:cxnSpLocks/>
                <a:stCxn id="7168" idx="2"/>
                <a:endCxn id="13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88870ACA-5A63-88CB-9A77-5860EF3DE5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9" name="Group 7148">
              <a:extLst>
                <a:ext uri="{FF2B5EF4-FFF2-40B4-BE49-F238E27FC236}">
                  <a16:creationId xmlns:a16="http://schemas.microsoft.com/office/drawing/2014/main" id="{222A95DD-21F4-19B7-DA7F-BD2048609F2D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697569"/>
              <a:ext cx="232836" cy="57600"/>
              <a:chOff x="2803897" y="5803125"/>
              <a:chExt cx="232836" cy="57600"/>
            </a:xfrm>
          </p:grpSpPr>
          <p:cxnSp>
            <p:nvCxnSpPr>
              <p:cNvPr id="7155" name="Straight Arrow Connector 7154">
                <a:extLst>
                  <a:ext uri="{FF2B5EF4-FFF2-40B4-BE49-F238E27FC236}">
                    <a16:creationId xmlns:a16="http://schemas.microsoft.com/office/drawing/2014/main" id="{C25197AA-68CD-1B2E-EF6F-A3E9E9B24088}"/>
                  </a:ext>
                </a:extLst>
              </p:cNvPr>
              <p:cNvCxnSpPr>
                <a:cxnSpLocks/>
                <a:stCxn id="7156" idx="2"/>
                <a:endCxn id="120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0CA3E151-37C4-28FC-2122-ABD25D93FE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7" name="Group 7136">
              <a:extLst>
                <a:ext uri="{FF2B5EF4-FFF2-40B4-BE49-F238E27FC236}">
                  <a16:creationId xmlns:a16="http://schemas.microsoft.com/office/drawing/2014/main" id="{02DA270A-A0D7-13B1-3FD0-3C46491791A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927273"/>
              <a:ext cx="232836" cy="57600"/>
              <a:chOff x="2803897" y="5803125"/>
              <a:chExt cx="232836" cy="57600"/>
            </a:xfrm>
          </p:grpSpPr>
          <p:cxnSp>
            <p:nvCxnSpPr>
              <p:cNvPr id="7143" name="Straight Arrow Connector 7142">
                <a:extLst>
                  <a:ext uri="{FF2B5EF4-FFF2-40B4-BE49-F238E27FC236}">
                    <a16:creationId xmlns:a16="http://schemas.microsoft.com/office/drawing/2014/main" id="{5C11D7B0-FB2C-C67A-C72C-3A72AE0562E8}"/>
                  </a:ext>
                </a:extLst>
              </p:cNvPr>
              <p:cNvCxnSpPr>
                <a:cxnSpLocks/>
                <a:stCxn id="7144" idx="2"/>
                <a:endCxn id="10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46B583A2-8A4A-0DA0-E087-3B0D8AB0A3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25" name="Group 7124">
              <a:extLst>
                <a:ext uri="{FF2B5EF4-FFF2-40B4-BE49-F238E27FC236}">
                  <a16:creationId xmlns:a16="http://schemas.microsoft.com/office/drawing/2014/main" id="{3098E8B3-224F-09FF-45A9-2D95759D2294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7156983"/>
              <a:ext cx="232836" cy="57600"/>
              <a:chOff x="2803897" y="5803125"/>
              <a:chExt cx="232836" cy="57600"/>
            </a:xfrm>
          </p:grpSpPr>
          <p:cxnSp>
            <p:nvCxnSpPr>
              <p:cNvPr id="7131" name="Straight Arrow Connector 7130">
                <a:extLst>
                  <a:ext uri="{FF2B5EF4-FFF2-40B4-BE49-F238E27FC236}">
                    <a16:creationId xmlns:a16="http://schemas.microsoft.com/office/drawing/2014/main" id="{49634F2A-A521-345F-8172-E574A73F6B2B}"/>
                  </a:ext>
                </a:extLst>
              </p:cNvPr>
              <p:cNvCxnSpPr>
                <a:cxnSpLocks/>
                <a:stCxn id="7132" idx="2"/>
                <a:endCxn id="8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32" name="Text Box 3036">
                <a:extLst>
                  <a:ext uri="{FF2B5EF4-FFF2-40B4-BE49-F238E27FC236}">
                    <a16:creationId xmlns:a16="http://schemas.microsoft.com/office/drawing/2014/main" id="{ECCC0203-EF57-FD16-09DE-C0A712D07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394" name="Text Box 3036">
              <a:extLst>
                <a:ext uri="{FF2B5EF4-FFF2-40B4-BE49-F238E27FC236}">
                  <a16:creationId xmlns:a16="http://schemas.microsoft.com/office/drawing/2014/main" id="{D47B00B6-5A69-3A1D-3250-72FA63F7FE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10560" y="1717524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96" name="Connector: Elbow 1029">
              <a:extLst>
                <a:ext uri="{FF2B5EF4-FFF2-40B4-BE49-F238E27FC236}">
                  <a16:creationId xmlns:a16="http://schemas.microsoft.com/office/drawing/2014/main" id="{5D084333-7B2D-0089-8CDB-C28197280192}"/>
                </a:ext>
              </a:extLst>
            </p:cNvPr>
            <p:cNvCxnSpPr>
              <a:cxnSpLocks/>
              <a:stCxn id="7394" idx="6"/>
            </p:cNvCxnSpPr>
            <p:nvPr/>
          </p:nvCxnSpPr>
          <p:spPr>
            <a:xfrm>
              <a:off x="28564560" y="17202241"/>
              <a:ext cx="2101919" cy="13181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7" name="Connector: Elbow 1017">
              <a:extLst>
                <a:ext uri="{FF2B5EF4-FFF2-40B4-BE49-F238E27FC236}">
                  <a16:creationId xmlns:a16="http://schemas.microsoft.com/office/drawing/2014/main" id="{6AEC61C1-4050-C985-DEAC-B9AA54C0F64D}"/>
                </a:ext>
              </a:extLst>
            </p:cNvPr>
            <p:cNvCxnSpPr>
              <a:cxnSpLocks/>
              <a:stCxn id="7394" idx="6"/>
            </p:cNvCxnSpPr>
            <p:nvPr/>
          </p:nvCxnSpPr>
          <p:spPr>
            <a:xfrm>
              <a:off x="28564560" y="17202241"/>
              <a:ext cx="2101919" cy="15478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98" name="TextBox 7397">
              <a:extLst>
                <a:ext uri="{FF2B5EF4-FFF2-40B4-BE49-F238E27FC236}">
                  <a16:creationId xmlns:a16="http://schemas.microsoft.com/office/drawing/2014/main" id="{FC7E954B-B544-973C-C66D-396309E57279}"/>
                </a:ext>
              </a:extLst>
            </p:cNvPr>
            <p:cNvSpPr txBox="1">
              <a:spLocks/>
            </p:cNvSpPr>
            <p:nvPr/>
          </p:nvSpPr>
          <p:spPr>
            <a:xfrm>
              <a:off x="28479723" y="17066959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K1</a:t>
              </a:r>
            </a:p>
          </p:txBody>
        </p:sp>
        <p:sp>
          <p:nvSpPr>
            <p:cNvPr id="7400" name="Text Box 3036">
              <a:extLst>
                <a:ext uri="{FF2B5EF4-FFF2-40B4-BE49-F238E27FC236}">
                  <a16:creationId xmlns:a16="http://schemas.microsoft.com/office/drawing/2014/main" id="{FB60453F-EA62-6971-554C-2A4A5476505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16546" y="1731476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03" name="Connector: Elbow 929">
              <a:extLst>
                <a:ext uri="{FF2B5EF4-FFF2-40B4-BE49-F238E27FC236}">
                  <a16:creationId xmlns:a16="http://schemas.microsoft.com/office/drawing/2014/main" id="{887B6579-A134-9641-A251-2374715F0939}"/>
                </a:ext>
              </a:extLst>
            </p:cNvPr>
            <p:cNvCxnSpPr>
              <a:cxnSpLocks/>
              <a:stCxn id="7400" idx="6"/>
            </p:cNvCxnSpPr>
            <p:nvPr/>
          </p:nvCxnSpPr>
          <p:spPr>
            <a:xfrm>
              <a:off x="28570546" y="17341760"/>
              <a:ext cx="2095933" cy="14724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4" name="Connector: Elbow 929">
              <a:extLst>
                <a:ext uri="{FF2B5EF4-FFF2-40B4-BE49-F238E27FC236}">
                  <a16:creationId xmlns:a16="http://schemas.microsoft.com/office/drawing/2014/main" id="{22E4F799-425C-2034-4C14-5DB5D4F76802}"/>
                </a:ext>
              </a:extLst>
            </p:cNvPr>
            <p:cNvCxnSpPr>
              <a:cxnSpLocks/>
              <a:stCxn id="7400" idx="6"/>
              <a:endCxn id="6275" idx="3"/>
            </p:cNvCxnSpPr>
            <p:nvPr/>
          </p:nvCxnSpPr>
          <p:spPr>
            <a:xfrm>
              <a:off x="28570546" y="17341760"/>
              <a:ext cx="2102477" cy="12427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5" name="TextBox 7404">
              <a:extLst>
                <a:ext uri="{FF2B5EF4-FFF2-40B4-BE49-F238E27FC236}">
                  <a16:creationId xmlns:a16="http://schemas.microsoft.com/office/drawing/2014/main" id="{DBEF657C-5424-B323-601B-F5E46173E1B1}"/>
                </a:ext>
              </a:extLst>
            </p:cNvPr>
            <p:cNvSpPr txBox="1">
              <a:spLocks/>
            </p:cNvSpPr>
            <p:nvPr/>
          </p:nvSpPr>
          <p:spPr>
            <a:xfrm>
              <a:off x="28427267" y="1720916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K2</a:t>
              </a:r>
            </a:p>
          </p:txBody>
        </p:sp>
        <p:sp>
          <p:nvSpPr>
            <p:cNvPr id="7406" name="Text Box 3036">
              <a:extLst>
                <a:ext uri="{FF2B5EF4-FFF2-40B4-BE49-F238E27FC236}">
                  <a16:creationId xmlns:a16="http://schemas.microsoft.com/office/drawing/2014/main" id="{2529CA35-8C84-9111-D9C8-2DC35FEFD1C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130536" y="1598482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07" name="Connector: Elbow 929">
              <a:extLst>
                <a:ext uri="{FF2B5EF4-FFF2-40B4-BE49-F238E27FC236}">
                  <a16:creationId xmlns:a16="http://schemas.microsoft.com/office/drawing/2014/main" id="{1FDE8515-CE1C-FF45-9D90-FCC2A2E13DC0}"/>
                </a:ext>
              </a:extLst>
            </p:cNvPr>
            <p:cNvCxnSpPr>
              <a:cxnSpLocks/>
              <a:stCxn id="7406" idx="4"/>
              <a:endCxn id="6275" idx="3"/>
            </p:cNvCxnSpPr>
            <p:nvPr/>
          </p:nvCxnSpPr>
          <p:spPr>
            <a:xfrm rot="16200000" flipH="1">
              <a:off x="28142435" y="16053921"/>
              <a:ext cx="2545689" cy="251548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8" name="Connector: Elbow 929">
              <a:extLst>
                <a:ext uri="{FF2B5EF4-FFF2-40B4-BE49-F238E27FC236}">
                  <a16:creationId xmlns:a16="http://schemas.microsoft.com/office/drawing/2014/main" id="{F1B97552-53A5-3BEC-07C1-E910EBB6D653}"/>
                </a:ext>
              </a:extLst>
            </p:cNvPr>
            <p:cNvCxnSpPr>
              <a:cxnSpLocks/>
              <a:stCxn id="7406" idx="4"/>
              <a:endCxn id="6237" idx="3"/>
            </p:cNvCxnSpPr>
            <p:nvPr/>
          </p:nvCxnSpPr>
          <p:spPr>
            <a:xfrm rot="16200000" flipH="1">
              <a:off x="28027583" y="16168773"/>
              <a:ext cx="2775393" cy="251548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9" name="TextBox 7408">
              <a:extLst>
                <a:ext uri="{FF2B5EF4-FFF2-40B4-BE49-F238E27FC236}">
                  <a16:creationId xmlns:a16="http://schemas.microsoft.com/office/drawing/2014/main" id="{6CC682A7-D2AA-2946-D9F7-FFAEFA3F69E2}"/>
                </a:ext>
              </a:extLst>
            </p:cNvPr>
            <p:cNvSpPr txBox="1">
              <a:spLocks/>
            </p:cNvSpPr>
            <p:nvPr/>
          </p:nvSpPr>
          <p:spPr>
            <a:xfrm>
              <a:off x="28088435" y="18446041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K3</a:t>
              </a:r>
            </a:p>
          </p:txBody>
        </p:sp>
        <p:sp>
          <p:nvSpPr>
            <p:cNvPr id="7410" name="TextBox 7409">
              <a:extLst>
                <a:ext uri="{FF2B5EF4-FFF2-40B4-BE49-F238E27FC236}">
                  <a16:creationId xmlns:a16="http://schemas.microsoft.com/office/drawing/2014/main" id="{E2A5C3E3-0CFB-9EC5-53D1-11E5F2B2C375}"/>
                </a:ext>
              </a:extLst>
            </p:cNvPr>
            <p:cNvSpPr txBox="1">
              <a:spLocks/>
            </p:cNvSpPr>
            <p:nvPr/>
          </p:nvSpPr>
          <p:spPr>
            <a:xfrm>
              <a:off x="28111313" y="1866697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K3</a:t>
              </a:r>
            </a:p>
          </p:txBody>
        </p:sp>
        <p:sp>
          <p:nvSpPr>
            <p:cNvPr id="7411" name="Text Box 3036">
              <a:extLst>
                <a:ext uri="{FF2B5EF4-FFF2-40B4-BE49-F238E27FC236}">
                  <a16:creationId xmlns:a16="http://schemas.microsoft.com/office/drawing/2014/main" id="{6B0667C9-9E20-793A-4D40-CFEB80BEFA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9268" y="1472364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3" name="Text Box 3036">
              <a:extLst>
                <a:ext uri="{FF2B5EF4-FFF2-40B4-BE49-F238E27FC236}">
                  <a16:creationId xmlns:a16="http://schemas.microsoft.com/office/drawing/2014/main" id="{C228FD50-B174-4590-4E5F-29607B356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754" y="1449496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4" name="Text Box 3036">
              <a:extLst>
                <a:ext uri="{FF2B5EF4-FFF2-40B4-BE49-F238E27FC236}">
                  <a16:creationId xmlns:a16="http://schemas.microsoft.com/office/drawing/2014/main" id="{0ABB01E1-3019-6E1E-9615-0BEE911CC9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754" y="1496141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5" name="Text Box 3036">
              <a:extLst>
                <a:ext uri="{FF2B5EF4-FFF2-40B4-BE49-F238E27FC236}">
                  <a16:creationId xmlns:a16="http://schemas.microsoft.com/office/drawing/2014/main" id="{CDC6D4B1-3A91-1A2A-E0A1-4E1F172222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10125" y="151804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6" name="Text Box 3036">
              <a:extLst>
                <a:ext uri="{FF2B5EF4-FFF2-40B4-BE49-F238E27FC236}">
                  <a16:creationId xmlns:a16="http://schemas.microsoft.com/office/drawing/2014/main" id="{4048218B-AD59-7920-ABDA-0B2BECA889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5729" y="1542165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7" name="Text Box 3036">
              <a:extLst>
                <a:ext uri="{FF2B5EF4-FFF2-40B4-BE49-F238E27FC236}">
                  <a16:creationId xmlns:a16="http://schemas.microsoft.com/office/drawing/2014/main" id="{2051E3F7-CB76-0602-B5A5-760C61F423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10125" y="1565885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8" name="Text Box 3036">
              <a:extLst>
                <a:ext uri="{FF2B5EF4-FFF2-40B4-BE49-F238E27FC236}">
                  <a16:creationId xmlns:a16="http://schemas.microsoft.com/office/drawing/2014/main" id="{68E90BA0-1903-C97F-4A01-96E6C98CC0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462" y="158787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419" name="Connector: Elbow 929">
              <a:extLst>
                <a:ext uri="{FF2B5EF4-FFF2-40B4-BE49-F238E27FC236}">
                  <a16:creationId xmlns:a16="http://schemas.microsoft.com/office/drawing/2014/main" id="{5978BB85-8262-52E0-946F-D9B467E421E0}"/>
                </a:ext>
              </a:extLst>
            </p:cNvPr>
            <p:cNvCxnSpPr>
              <a:cxnSpLocks/>
              <a:stCxn id="7420" idx="7"/>
              <a:endCxn id="6275" idx="3"/>
            </p:cNvCxnSpPr>
            <p:nvPr/>
          </p:nvCxnSpPr>
          <p:spPr>
            <a:xfrm>
              <a:off x="28274069" y="17109891"/>
              <a:ext cx="2398954" cy="14746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0" name="Left-right Arrow 97">
              <a:extLst>
                <a:ext uri="{FF2B5EF4-FFF2-40B4-BE49-F238E27FC236}">
                  <a16:creationId xmlns:a16="http://schemas.microsoft.com/office/drawing/2014/main" id="{0AF4553F-39C5-4D9A-710D-A960B7AFCC69}"/>
                </a:ext>
              </a:extLst>
            </p:cNvPr>
            <p:cNvSpPr>
              <a:spLocks/>
            </p:cNvSpPr>
            <p:nvPr/>
          </p:nvSpPr>
          <p:spPr>
            <a:xfrm>
              <a:off x="28166069" y="17082891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1" name="Connector: Elbow 929">
              <a:extLst>
                <a:ext uri="{FF2B5EF4-FFF2-40B4-BE49-F238E27FC236}">
                  <a16:creationId xmlns:a16="http://schemas.microsoft.com/office/drawing/2014/main" id="{7322CBCF-295F-3749-7570-5FCA44A3450D}"/>
                </a:ext>
              </a:extLst>
            </p:cNvPr>
            <p:cNvCxnSpPr>
              <a:cxnSpLocks/>
              <a:stCxn id="7425" idx="7"/>
              <a:endCxn id="7420" idx="3"/>
            </p:cNvCxnSpPr>
            <p:nvPr/>
          </p:nvCxnSpPr>
          <p:spPr>
            <a:xfrm>
              <a:off x="27582699" y="16122300"/>
              <a:ext cx="583370" cy="987591"/>
            </a:xfrm>
            <a:prstGeom prst="bentConnector3">
              <a:avLst>
                <a:gd name="adj1" fmla="val 14939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2" name="Connector: Elbow 929">
              <a:extLst>
                <a:ext uri="{FF2B5EF4-FFF2-40B4-BE49-F238E27FC236}">
                  <a16:creationId xmlns:a16="http://schemas.microsoft.com/office/drawing/2014/main" id="{39735CCE-B712-D4B6-7CB8-D9BF12EDC38E}"/>
                </a:ext>
              </a:extLst>
            </p:cNvPr>
            <p:cNvCxnSpPr>
              <a:cxnSpLocks/>
              <a:stCxn id="7423" idx="7"/>
              <a:endCxn id="6237" idx="3"/>
            </p:cNvCxnSpPr>
            <p:nvPr/>
          </p:nvCxnSpPr>
          <p:spPr>
            <a:xfrm>
              <a:off x="28272567" y="17165849"/>
              <a:ext cx="2400456" cy="16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3" name="Left-right Arrow 2933">
              <a:extLst>
                <a:ext uri="{FF2B5EF4-FFF2-40B4-BE49-F238E27FC236}">
                  <a16:creationId xmlns:a16="http://schemas.microsoft.com/office/drawing/2014/main" id="{165C36BE-3146-EA7D-B252-60BE5F429B6E}"/>
                </a:ext>
              </a:extLst>
            </p:cNvPr>
            <p:cNvSpPr>
              <a:spLocks/>
            </p:cNvSpPr>
            <p:nvPr/>
          </p:nvSpPr>
          <p:spPr>
            <a:xfrm>
              <a:off x="28164567" y="1713884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4" name="Connector: Elbow 929">
              <a:extLst>
                <a:ext uri="{FF2B5EF4-FFF2-40B4-BE49-F238E27FC236}">
                  <a16:creationId xmlns:a16="http://schemas.microsoft.com/office/drawing/2014/main" id="{5DAEDA00-0301-1DAB-580C-168E94279337}"/>
                </a:ext>
              </a:extLst>
            </p:cNvPr>
            <p:cNvCxnSpPr>
              <a:cxnSpLocks/>
              <a:stCxn id="7425" idx="7"/>
              <a:endCxn id="7423" idx="3"/>
            </p:cNvCxnSpPr>
            <p:nvPr/>
          </p:nvCxnSpPr>
          <p:spPr>
            <a:xfrm>
              <a:off x="27582699" y="16122300"/>
              <a:ext cx="581868" cy="1043549"/>
            </a:xfrm>
            <a:prstGeom prst="bentConnector3">
              <a:avLst>
                <a:gd name="adj1" fmla="val 14848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5" name="Left-right Arrow 2948">
              <a:extLst>
                <a:ext uri="{FF2B5EF4-FFF2-40B4-BE49-F238E27FC236}">
                  <a16:creationId xmlns:a16="http://schemas.microsoft.com/office/drawing/2014/main" id="{E2C34FE3-8DD7-8807-B1CD-3CA398C53414}"/>
                </a:ext>
              </a:extLst>
            </p:cNvPr>
            <p:cNvSpPr>
              <a:spLocks/>
            </p:cNvSpPr>
            <p:nvPr/>
          </p:nvSpPr>
          <p:spPr>
            <a:xfrm>
              <a:off x="27474699" y="16095300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6" name="Connector: Elbow 929">
              <a:extLst>
                <a:ext uri="{FF2B5EF4-FFF2-40B4-BE49-F238E27FC236}">
                  <a16:creationId xmlns:a16="http://schemas.microsoft.com/office/drawing/2014/main" id="{17E5F76F-67FD-B09B-726C-CA32783D005F}"/>
                </a:ext>
              </a:extLst>
            </p:cNvPr>
            <p:cNvCxnSpPr>
              <a:cxnSpLocks/>
              <a:stCxn id="7428" idx="7"/>
              <a:endCxn id="6275" idx="3"/>
            </p:cNvCxnSpPr>
            <p:nvPr/>
          </p:nvCxnSpPr>
          <p:spPr>
            <a:xfrm>
              <a:off x="28271896" y="17022254"/>
              <a:ext cx="2401127" cy="15622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7" name="Left-right Arrow 2951">
              <a:extLst>
                <a:ext uri="{FF2B5EF4-FFF2-40B4-BE49-F238E27FC236}">
                  <a16:creationId xmlns:a16="http://schemas.microsoft.com/office/drawing/2014/main" id="{C4B73DFE-673C-A7BB-2DB6-CD7567D45B7B}"/>
                </a:ext>
              </a:extLst>
            </p:cNvPr>
            <p:cNvSpPr>
              <a:spLocks/>
            </p:cNvSpPr>
            <p:nvPr/>
          </p:nvSpPr>
          <p:spPr>
            <a:xfrm>
              <a:off x="28165162" y="1703653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8" name="Left-right Arrow 2952">
              <a:extLst>
                <a:ext uri="{FF2B5EF4-FFF2-40B4-BE49-F238E27FC236}">
                  <a16:creationId xmlns:a16="http://schemas.microsoft.com/office/drawing/2014/main" id="{BB777CB9-8960-EC5A-D9CC-E5C7BDAA7D85}"/>
                </a:ext>
              </a:extLst>
            </p:cNvPr>
            <p:cNvSpPr>
              <a:spLocks/>
            </p:cNvSpPr>
            <p:nvPr/>
          </p:nvSpPr>
          <p:spPr>
            <a:xfrm>
              <a:off x="28163896" y="16995254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9" name="Connector: Elbow 929">
              <a:extLst>
                <a:ext uri="{FF2B5EF4-FFF2-40B4-BE49-F238E27FC236}">
                  <a16:creationId xmlns:a16="http://schemas.microsoft.com/office/drawing/2014/main" id="{BD3FBB84-7AE2-93EF-9F72-CCD8E0193949}"/>
                </a:ext>
              </a:extLst>
            </p:cNvPr>
            <p:cNvCxnSpPr>
              <a:cxnSpLocks/>
              <a:stCxn id="7427" idx="7"/>
              <a:endCxn id="6237" idx="3"/>
            </p:cNvCxnSpPr>
            <p:nvPr/>
          </p:nvCxnSpPr>
          <p:spPr>
            <a:xfrm>
              <a:off x="28273162" y="17063539"/>
              <a:ext cx="2399861" cy="17506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0" name="Connector: Elbow 929">
              <a:extLst>
                <a:ext uri="{FF2B5EF4-FFF2-40B4-BE49-F238E27FC236}">
                  <a16:creationId xmlns:a16="http://schemas.microsoft.com/office/drawing/2014/main" id="{2F3F3E81-E605-B89E-6928-AA18DD9C0E26}"/>
                </a:ext>
              </a:extLst>
            </p:cNvPr>
            <p:cNvCxnSpPr>
              <a:cxnSpLocks/>
              <a:stCxn id="7418" idx="6"/>
              <a:endCxn id="7427" idx="3"/>
            </p:cNvCxnSpPr>
            <p:nvPr/>
          </p:nvCxnSpPr>
          <p:spPr>
            <a:xfrm>
              <a:off x="27362462" y="15905706"/>
              <a:ext cx="802700" cy="1157833"/>
            </a:xfrm>
            <a:prstGeom prst="bentConnector3">
              <a:avLst>
                <a:gd name="adj1" fmla="val 38509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1" name="Connector: Elbow 929">
              <a:extLst>
                <a:ext uri="{FF2B5EF4-FFF2-40B4-BE49-F238E27FC236}">
                  <a16:creationId xmlns:a16="http://schemas.microsoft.com/office/drawing/2014/main" id="{DFFADB02-78DD-109C-0164-A52CC9260069}"/>
                </a:ext>
              </a:extLst>
            </p:cNvPr>
            <p:cNvCxnSpPr>
              <a:cxnSpLocks/>
              <a:stCxn id="7418" idx="6"/>
              <a:endCxn id="7428" idx="3"/>
            </p:cNvCxnSpPr>
            <p:nvPr/>
          </p:nvCxnSpPr>
          <p:spPr>
            <a:xfrm>
              <a:off x="27362462" y="15905706"/>
              <a:ext cx="801434" cy="1116548"/>
            </a:xfrm>
            <a:prstGeom prst="bentConnector3">
              <a:avLst>
                <a:gd name="adj1" fmla="val 38991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2" name="Connector: Elbow 929">
              <a:extLst>
                <a:ext uri="{FF2B5EF4-FFF2-40B4-BE49-F238E27FC236}">
                  <a16:creationId xmlns:a16="http://schemas.microsoft.com/office/drawing/2014/main" id="{584B0840-2E36-107F-599D-476B39263A53}"/>
                </a:ext>
              </a:extLst>
            </p:cNvPr>
            <p:cNvCxnSpPr>
              <a:cxnSpLocks/>
              <a:stCxn id="7418" idx="4"/>
              <a:endCxn id="7425" idx="3"/>
            </p:cNvCxnSpPr>
            <p:nvPr/>
          </p:nvCxnSpPr>
          <p:spPr>
            <a:xfrm rot="16200000" flipH="1">
              <a:off x="27310283" y="15957884"/>
              <a:ext cx="189594" cy="13923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3" name="Connector: Elbow 929">
              <a:extLst>
                <a:ext uri="{FF2B5EF4-FFF2-40B4-BE49-F238E27FC236}">
                  <a16:creationId xmlns:a16="http://schemas.microsoft.com/office/drawing/2014/main" id="{5A2F39DF-E5A3-1B0B-5E2F-AF424934EC64}"/>
                </a:ext>
              </a:extLst>
            </p:cNvPr>
            <p:cNvCxnSpPr>
              <a:cxnSpLocks/>
              <a:stCxn id="7417" idx="4"/>
              <a:endCxn id="7418" idx="0"/>
            </p:cNvCxnSpPr>
            <p:nvPr/>
          </p:nvCxnSpPr>
          <p:spPr>
            <a:xfrm rot="5400000">
              <a:off x="27253371" y="15794951"/>
              <a:ext cx="165847" cy="16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4" name="Connector: Elbow 929">
              <a:extLst>
                <a:ext uri="{FF2B5EF4-FFF2-40B4-BE49-F238E27FC236}">
                  <a16:creationId xmlns:a16="http://schemas.microsoft.com/office/drawing/2014/main" id="{E6B80FFA-CBB3-F1D6-E868-6D7121DF7C26}"/>
                </a:ext>
              </a:extLst>
            </p:cNvPr>
            <p:cNvCxnSpPr>
              <a:cxnSpLocks/>
              <a:stCxn id="7416" idx="4"/>
              <a:endCxn id="7417" idx="0"/>
            </p:cNvCxnSpPr>
            <p:nvPr/>
          </p:nvCxnSpPr>
          <p:spPr>
            <a:xfrm rot="16200000" flipH="1">
              <a:off x="27243324" y="15565057"/>
              <a:ext cx="183207" cy="4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5" name="Connector: Elbow 929">
              <a:extLst>
                <a:ext uri="{FF2B5EF4-FFF2-40B4-BE49-F238E27FC236}">
                  <a16:creationId xmlns:a16="http://schemas.microsoft.com/office/drawing/2014/main" id="{28B729F9-13C3-E385-FD36-F8A097E5C77B}"/>
                </a:ext>
              </a:extLst>
            </p:cNvPr>
            <p:cNvCxnSpPr>
              <a:cxnSpLocks/>
              <a:stCxn id="7415" idx="4"/>
            </p:cNvCxnSpPr>
            <p:nvPr/>
          </p:nvCxnSpPr>
          <p:spPr>
            <a:xfrm rot="5400000">
              <a:off x="27243331" y="15324248"/>
              <a:ext cx="183556" cy="40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6" name="Connector: Elbow 929">
              <a:extLst>
                <a:ext uri="{FF2B5EF4-FFF2-40B4-BE49-F238E27FC236}">
                  <a16:creationId xmlns:a16="http://schemas.microsoft.com/office/drawing/2014/main" id="{13BE220F-5279-60D7-FF77-196072E4EB30}"/>
                </a:ext>
              </a:extLst>
            </p:cNvPr>
            <p:cNvCxnSpPr>
              <a:cxnSpLocks/>
              <a:stCxn id="7413" idx="4"/>
              <a:endCxn id="7411" idx="0"/>
            </p:cNvCxnSpPr>
            <p:nvPr/>
          </p:nvCxnSpPr>
          <p:spPr>
            <a:xfrm rot="16200000" flipH="1">
              <a:off x="27248670" y="14636049"/>
              <a:ext cx="174683" cy="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7" name="Connector: Elbow 929">
              <a:extLst>
                <a:ext uri="{FF2B5EF4-FFF2-40B4-BE49-F238E27FC236}">
                  <a16:creationId xmlns:a16="http://schemas.microsoft.com/office/drawing/2014/main" id="{D69619AE-659D-5CD0-B756-6B3D0B4187AD}"/>
                </a:ext>
              </a:extLst>
            </p:cNvPr>
            <p:cNvCxnSpPr>
              <a:cxnSpLocks/>
              <a:stCxn id="7411" idx="4"/>
              <a:endCxn id="7414" idx="0"/>
            </p:cNvCxnSpPr>
            <p:nvPr/>
          </p:nvCxnSpPr>
          <p:spPr>
            <a:xfrm rot="5400000">
              <a:off x="27244129" y="14869273"/>
              <a:ext cx="183765" cy="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8" name="Connector: Elbow 929">
              <a:extLst>
                <a:ext uri="{FF2B5EF4-FFF2-40B4-BE49-F238E27FC236}">
                  <a16:creationId xmlns:a16="http://schemas.microsoft.com/office/drawing/2014/main" id="{5F625192-2B4B-3A65-DACA-D34973BCBA48}"/>
                </a:ext>
              </a:extLst>
            </p:cNvPr>
            <p:cNvCxnSpPr>
              <a:cxnSpLocks/>
              <a:stCxn id="7414" idx="4"/>
              <a:endCxn id="7415" idx="0"/>
            </p:cNvCxnSpPr>
            <p:nvPr/>
          </p:nvCxnSpPr>
          <p:spPr>
            <a:xfrm rot="16200000" flipH="1">
              <a:off x="27253903" y="15097263"/>
              <a:ext cx="165073" cy="13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9" name="TextBox 7438">
              <a:extLst>
                <a:ext uri="{FF2B5EF4-FFF2-40B4-BE49-F238E27FC236}">
                  <a16:creationId xmlns:a16="http://schemas.microsoft.com/office/drawing/2014/main" id="{98485D48-CE63-5EBA-CDA8-27226900AD4D}"/>
                </a:ext>
              </a:extLst>
            </p:cNvPr>
            <p:cNvSpPr txBox="1">
              <a:spLocks/>
            </p:cNvSpPr>
            <p:nvPr/>
          </p:nvSpPr>
          <p:spPr>
            <a:xfrm>
              <a:off x="27468217" y="1577828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K4</a:t>
              </a:r>
            </a:p>
          </p:txBody>
        </p:sp>
        <p:sp>
          <p:nvSpPr>
            <p:cNvPr id="7440" name="TextBox 7439">
              <a:extLst>
                <a:ext uri="{FF2B5EF4-FFF2-40B4-BE49-F238E27FC236}">
                  <a16:creationId xmlns:a16="http://schemas.microsoft.com/office/drawing/2014/main" id="{390658D7-A7E7-5801-A9D4-5B08FD1DD2C0}"/>
                </a:ext>
              </a:extLst>
            </p:cNvPr>
            <p:cNvSpPr txBox="1">
              <a:spLocks/>
            </p:cNvSpPr>
            <p:nvPr/>
          </p:nvSpPr>
          <p:spPr>
            <a:xfrm>
              <a:off x="27494619" y="15997196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K4</a:t>
              </a:r>
            </a:p>
          </p:txBody>
        </p:sp>
        <p:cxnSp>
          <p:nvCxnSpPr>
            <p:cNvPr id="7441" name="Connector: Elbow 1557">
              <a:extLst>
                <a:ext uri="{FF2B5EF4-FFF2-40B4-BE49-F238E27FC236}">
                  <a16:creationId xmlns:a16="http://schemas.microsoft.com/office/drawing/2014/main" id="{57676E73-156D-E79B-7F28-52E38859F7D2}"/>
                </a:ext>
              </a:extLst>
            </p:cNvPr>
            <p:cNvCxnSpPr>
              <a:cxnSpLocks/>
              <a:stCxn id="7453" idx="6"/>
              <a:endCxn id="6269" idx="3"/>
            </p:cNvCxnSpPr>
            <p:nvPr/>
          </p:nvCxnSpPr>
          <p:spPr>
            <a:xfrm>
              <a:off x="26482135" y="14798249"/>
              <a:ext cx="4190888" cy="36571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2" name="Connector: Elbow 1557">
              <a:extLst>
                <a:ext uri="{FF2B5EF4-FFF2-40B4-BE49-F238E27FC236}">
                  <a16:creationId xmlns:a16="http://schemas.microsoft.com/office/drawing/2014/main" id="{62C2AB36-49BA-A014-B102-428C279F1C8F}"/>
                </a:ext>
              </a:extLst>
            </p:cNvPr>
            <p:cNvCxnSpPr>
              <a:cxnSpLocks/>
              <a:stCxn id="7454" idx="6"/>
              <a:endCxn id="6269" idx="3"/>
            </p:cNvCxnSpPr>
            <p:nvPr/>
          </p:nvCxnSpPr>
          <p:spPr>
            <a:xfrm>
              <a:off x="26480509" y="15043869"/>
              <a:ext cx="4192514" cy="3411504"/>
            </a:xfrm>
            <a:prstGeom prst="bentConnector3">
              <a:avLst>
                <a:gd name="adj1" fmla="val 51629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3" name="Connector: Elbow 1557">
              <a:extLst>
                <a:ext uri="{FF2B5EF4-FFF2-40B4-BE49-F238E27FC236}">
                  <a16:creationId xmlns:a16="http://schemas.microsoft.com/office/drawing/2014/main" id="{C47BBDAD-CF24-3901-3C9A-6ECCEA461CF5}"/>
                </a:ext>
              </a:extLst>
            </p:cNvPr>
            <p:cNvCxnSpPr>
              <a:cxnSpLocks/>
              <a:stCxn id="7453" idx="6"/>
              <a:endCxn id="6216" idx="3"/>
            </p:cNvCxnSpPr>
            <p:nvPr/>
          </p:nvCxnSpPr>
          <p:spPr>
            <a:xfrm>
              <a:off x="26482135" y="14798249"/>
              <a:ext cx="4190888" cy="38868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4" name="Connector: Elbow 1557">
              <a:extLst>
                <a:ext uri="{FF2B5EF4-FFF2-40B4-BE49-F238E27FC236}">
                  <a16:creationId xmlns:a16="http://schemas.microsoft.com/office/drawing/2014/main" id="{0CE4DF41-9510-876E-3096-5A4E9F2F0063}"/>
                </a:ext>
              </a:extLst>
            </p:cNvPr>
            <p:cNvCxnSpPr>
              <a:cxnSpLocks/>
              <a:stCxn id="7454" idx="6"/>
              <a:endCxn id="6216" idx="3"/>
            </p:cNvCxnSpPr>
            <p:nvPr/>
          </p:nvCxnSpPr>
          <p:spPr>
            <a:xfrm>
              <a:off x="26480509" y="15043869"/>
              <a:ext cx="4192514" cy="36412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5" name="Connector: Elbow 1428">
              <a:extLst>
                <a:ext uri="{FF2B5EF4-FFF2-40B4-BE49-F238E27FC236}">
                  <a16:creationId xmlns:a16="http://schemas.microsoft.com/office/drawing/2014/main" id="{2EA18387-A8A8-F39C-454B-B097AED3D825}"/>
                </a:ext>
              </a:extLst>
            </p:cNvPr>
            <p:cNvCxnSpPr>
              <a:cxnSpLocks/>
              <a:stCxn id="7446" idx="7"/>
              <a:endCxn id="6269" idx="3"/>
            </p:cNvCxnSpPr>
            <p:nvPr/>
          </p:nvCxnSpPr>
          <p:spPr>
            <a:xfrm>
              <a:off x="28268801" y="17265082"/>
              <a:ext cx="2404222" cy="11902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6" name="Left-right Arrow 3685">
              <a:extLst>
                <a:ext uri="{FF2B5EF4-FFF2-40B4-BE49-F238E27FC236}">
                  <a16:creationId xmlns:a16="http://schemas.microsoft.com/office/drawing/2014/main" id="{DF1DC26B-B563-F3E6-7F2F-8847D66B2BC9}"/>
                </a:ext>
              </a:extLst>
            </p:cNvPr>
            <p:cNvSpPr>
              <a:spLocks/>
            </p:cNvSpPr>
            <p:nvPr/>
          </p:nvSpPr>
          <p:spPr>
            <a:xfrm>
              <a:off x="28160801" y="17238082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47" name="Connector: Elbow 1428">
              <a:extLst>
                <a:ext uri="{FF2B5EF4-FFF2-40B4-BE49-F238E27FC236}">
                  <a16:creationId xmlns:a16="http://schemas.microsoft.com/office/drawing/2014/main" id="{FAAFEBAE-2544-9E37-AF80-B92AF6D5275C}"/>
                </a:ext>
              </a:extLst>
            </p:cNvPr>
            <p:cNvCxnSpPr>
              <a:cxnSpLocks/>
              <a:stCxn id="7448" idx="6"/>
              <a:endCxn id="7446" idx="3"/>
            </p:cNvCxnSpPr>
            <p:nvPr/>
          </p:nvCxnSpPr>
          <p:spPr>
            <a:xfrm>
              <a:off x="26532077" y="15984503"/>
              <a:ext cx="1628724" cy="1280579"/>
            </a:xfrm>
            <a:prstGeom prst="bentConnector3">
              <a:avLst>
                <a:gd name="adj1" fmla="val 62312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8" name="Text Box 3036">
              <a:extLst>
                <a:ext uri="{FF2B5EF4-FFF2-40B4-BE49-F238E27FC236}">
                  <a16:creationId xmlns:a16="http://schemas.microsoft.com/office/drawing/2014/main" id="{3EDA88A3-544C-9A4D-0A84-8B1032F124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78077" y="1595750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49" name="Left-right Arrow 3726">
              <a:extLst>
                <a:ext uri="{FF2B5EF4-FFF2-40B4-BE49-F238E27FC236}">
                  <a16:creationId xmlns:a16="http://schemas.microsoft.com/office/drawing/2014/main" id="{B2A0608E-10DE-7814-C055-C8C241E253C0}"/>
                </a:ext>
              </a:extLst>
            </p:cNvPr>
            <p:cNvSpPr>
              <a:spLocks/>
            </p:cNvSpPr>
            <p:nvPr/>
          </p:nvSpPr>
          <p:spPr>
            <a:xfrm>
              <a:off x="28164024" y="1728449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0" name="Text Box 3036">
              <a:extLst>
                <a:ext uri="{FF2B5EF4-FFF2-40B4-BE49-F238E27FC236}">
                  <a16:creationId xmlns:a16="http://schemas.microsoft.com/office/drawing/2014/main" id="{74350C16-6F46-35F3-281A-D296D8C6BE1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75884" y="1620507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51" name="Connector: Elbow 1428">
              <a:extLst>
                <a:ext uri="{FF2B5EF4-FFF2-40B4-BE49-F238E27FC236}">
                  <a16:creationId xmlns:a16="http://schemas.microsoft.com/office/drawing/2014/main" id="{4D89B5EE-ED44-F165-A9E0-B05A5B0E7435}"/>
                </a:ext>
              </a:extLst>
            </p:cNvPr>
            <p:cNvCxnSpPr>
              <a:cxnSpLocks/>
              <a:stCxn id="7450" idx="6"/>
              <a:endCxn id="7449" idx="3"/>
            </p:cNvCxnSpPr>
            <p:nvPr/>
          </p:nvCxnSpPr>
          <p:spPr>
            <a:xfrm>
              <a:off x="26529884" y="16232076"/>
              <a:ext cx="1634140" cy="1079421"/>
            </a:xfrm>
            <a:prstGeom prst="bentConnector3">
              <a:avLst>
                <a:gd name="adj1" fmla="val 6227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2" name="Connector: Elbow 1428">
              <a:extLst>
                <a:ext uri="{FF2B5EF4-FFF2-40B4-BE49-F238E27FC236}">
                  <a16:creationId xmlns:a16="http://schemas.microsoft.com/office/drawing/2014/main" id="{E5BB610B-9BC9-9B21-A326-C1AE7051AF57}"/>
                </a:ext>
              </a:extLst>
            </p:cNvPr>
            <p:cNvCxnSpPr>
              <a:cxnSpLocks/>
              <a:stCxn id="7449" idx="7"/>
            </p:cNvCxnSpPr>
            <p:nvPr/>
          </p:nvCxnSpPr>
          <p:spPr>
            <a:xfrm>
              <a:off x="28272024" y="17311497"/>
              <a:ext cx="2394455" cy="1374049"/>
            </a:xfrm>
            <a:prstGeom prst="bentConnector3">
              <a:avLst>
                <a:gd name="adj1" fmla="val 5000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53" name="Text Box 3036">
              <a:extLst>
                <a:ext uri="{FF2B5EF4-FFF2-40B4-BE49-F238E27FC236}">
                  <a16:creationId xmlns:a16="http://schemas.microsoft.com/office/drawing/2014/main" id="{762608D1-5E11-FB40-7ED3-20017FAB70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8135" y="1477124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4" name="Text Box 3036">
              <a:extLst>
                <a:ext uri="{FF2B5EF4-FFF2-40B4-BE49-F238E27FC236}">
                  <a16:creationId xmlns:a16="http://schemas.microsoft.com/office/drawing/2014/main" id="{E83B340B-6D12-6045-F191-8B9046AF69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6509" y="1501686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6" name="Text Box 3036">
              <a:extLst>
                <a:ext uri="{FF2B5EF4-FFF2-40B4-BE49-F238E27FC236}">
                  <a16:creationId xmlns:a16="http://schemas.microsoft.com/office/drawing/2014/main" id="{8D58C757-E6B3-4A66-E33C-52B442B9EB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16128" y="1591547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7" name="Text Box 3036">
              <a:extLst>
                <a:ext uri="{FF2B5EF4-FFF2-40B4-BE49-F238E27FC236}">
                  <a16:creationId xmlns:a16="http://schemas.microsoft.com/office/drawing/2014/main" id="{C80A0320-DE9D-EC72-A506-5FD5F788A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18541" y="1616062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58" name="Connector: Elbow 1557">
              <a:extLst>
                <a:ext uri="{FF2B5EF4-FFF2-40B4-BE49-F238E27FC236}">
                  <a16:creationId xmlns:a16="http://schemas.microsoft.com/office/drawing/2014/main" id="{F18ED384-01AB-8DE6-6F15-64106B0EFC50}"/>
                </a:ext>
              </a:extLst>
            </p:cNvPr>
            <p:cNvCxnSpPr>
              <a:cxnSpLocks/>
              <a:stCxn id="7456" idx="6"/>
              <a:endCxn id="6305" idx="3"/>
            </p:cNvCxnSpPr>
            <p:nvPr/>
          </p:nvCxnSpPr>
          <p:spPr>
            <a:xfrm>
              <a:off x="26570128" y="15942474"/>
              <a:ext cx="4102897" cy="31731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1" name="Text Box 3036">
              <a:extLst>
                <a:ext uri="{FF2B5EF4-FFF2-40B4-BE49-F238E27FC236}">
                  <a16:creationId xmlns:a16="http://schemas.microsoft.com/office/drawing/2014/main" id="{2DC7199F-B895-05D5-C3C6-784CF5ACE3AE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28595469" y="1803034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62" name="Connector: Elbow 929">
              <a:extLst>
                <a:ext uri="{FF2B5EF4-FFF2-40B4-BE49-F238E27FC236}">
                  <a16:creationId xmlns:a16="http://schemas.microsoft.com/office/drawing/2014/main" id="{09EAA9AA-B5B2-BC28-26F9-5AF5A89BD237}"/>
                </a:ext>
              </a:extLst>
            </p:cNvPr>
            <p:cNvCxnSpPr>
              <a:cxnSpLocks/>
              <a:stCxn id="7464" idx="4"/>
              <a:endCxn id="7953" idx="3"/>
            </p:cNvCxnSpPr>
            <p:nvPr/>
          </p:nvCxnSpPr>
          <p:spPr>
            <a:xfrm rot="16200000" flipH="1">
              <a:off x="26880601" y="17351168"/>
              <a:ext cx="3105893" cy="58672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4" name="Text Box 3036">
              <a:extLst>
                <a:ext uri="{FF2B5EF4-FFF2-40B4-BE49-F238E27FC236}">
                  <a16:creationId xmlns:a16="http://schemas.microsoft.com/office/drawing/2014/main" id="{A41CB1ED-BA33-6BD8-B800-4F4151BF95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113184" y="160375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69" name="Text Box 3036">
              <a:extLst>
                <a:ext uri="{FF2B5EF4-FFF2-40B4-BE49-F238E27FC236}">
                  <a16:creationId xmlns:a16="http://schemas.microsoft.com/office/drawing/2014/main" id="{A1E9E990-188D-EC11-64B4-616AC666B0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32643" y="1429146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0" name="Text Box 3036">
              <a:extLst>
                <a:ext uri="{FF2B5EF4-FFF2-40B4-BE49-F238E27FC236}">
                  <a16:creationId xmlns:a16="http://schemas.microsoft.com/office/drawing/2014/main" id="{E471A4D8-5F62-6A0A-E654-2FAA19C3F1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38382" y="145177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1" name="Text Box 3036">
              <a:extLst>
                <a:ext uri="{FF2B5EF4-FFF2-40B4-BE49-F238E27FC236}">
                  <a16:creationId xmlns:a16="http://schemas.microsoft.com/office/drawing/2014/main" id="{37F8DD28-6AD9-6A09-E7B3-EA92A67F22B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05300" y="147353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2" name="Text Box 3036">
              <a:extLst>
                <a:ext uri="{FF2B5EF4-FFF2-40B4-BE49-F238E27FC236}">
                  <a16:creationId xmlns:a16="http://schemas.microsoft.com/office/drawing/2014/main" id="{351A0B13-1DC6-EB2E-EA1B-A1883767D8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2428" y="149529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73" name="Connector: Elbow 1557">
              <a:extLst>
                <a:ext uri="{FF2B5EF4-FFF2-40B4-BE49-F238E27FC236}">
                  <a16:creationId xmlns:a16="http://schemas.microsoft.com/office/drawing/2014/main" id="{12A9D0CE-E63E-4961-F7A1-CA7E55EFCE68}"/>
                </a:ext>
              </a:extLst>
            </p:cNvPr>
            <p:cNvCxnSpPr>
              <a:cxnSpLocks/>
              <a:stCxn id="7470" idx="6"/>
              <a:endCxn id="656" idx="3"/>
            </p:cNvCxnSpPr>
            <p:nvPr/>
          </p:nvCxnSpPr>
          <p:spPr>
            <a:xfrm>
              <a:off x="26492382" y="14544786"/>
              <a:ext cx="4180641" cy="3020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4" name="Connector: Elbow 1557">
              <a:extLst>
                <a:ext uri="{FF2B5EF4-FFF2-40B4-BE49-F238E27FC236}">
                  <a16:creationId xmlns:a16="http://schemas.microsoft.com/office/drawing/2014/main" id="{B0566D9D-AB92-E94B-A654-E2E1B4DE98AE}"/>
                </a:ext>
              </a:extLst>
            </p:cNvPr>
            <p:cNvCxnSpPr>
              <a:cxnSpLocks/>
              <a:stCxn id="7469" idx="6"/>
              <a:endCxn id="656" idx="3"/>
            </p:cNvCxnSpPr>
            <p:nvPr/>
          </p:nvCxnSpPr>
          <p:spPr>
            <a:xfrm>
              <a:off x="26486643" y="14318466"/>
              <a:ext cx="4186380" cy="32469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5" name="Connector: Elbow 1557">
              <a:extLst>
                <a:ext uri="{FF2B5EF4-FFF2-40B4-BE49-F238E27FC236}">
                  <a16:creationId xmlns:a16="http://schemas.microsoft.com/office/drawing/2014/main" id="{8BAAFED8-FCA8-FDCD-1D93-AFB211379E4A}"/>
                </a:ext>
              </a:extLst>
            </p:cNvPr>
            <p:cNvCxnSpPr>
              <a:cxnSpLocks/>
              <a:stCxn id="7471" idx="6"/>
              <a:endCxn id="656" idx="3"/>
            </p:cNvCxnSpPr>
            <p:nvPr/>
          </p:nvCxnSpPr>
          <p:spPr>
            <a:xfrm>
              <a:off x="26559300" y="14762331"/>
              <a:ext cx="4113723" cy="28030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6" name="Connector: Elbow 1557">
              <a:extLst>
                <a:ext uri="{FF2B5EF4-FFF2-40B4-BE49-F238E27FC236}">
                  <a16:creationId xmlns:a16="http://schemas.microsoft.com/office/drawing/2014/main" id="{A8726D7F-F8E4-40E6-935A-FB307C750742}"/>
                </a:ext>
              </a:extLst>
            </p:cNvPr>
            <p:cNvCxnSpPr>
              <a:cxnSpLocks/>
              <a:stCxn id="7472" idx="6"/>
              <a:endCxn id="656" idx="3"/>
            </p:cNvCxnSpPr>
            <p:nvPr/>
          </p:nvCxnSpPr>
          <p:spPr>
            <a:xfrm>
              <a:off x="26476428" y="14979964"/>
              <a:ext cx="4196595" cy="25854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7" name="Connector: Elbow 1557">
              <a:extLst>
                <a:ext uri="{FF2B5EF4-FFF2-40B4-BE49-F238E27FC236}">
                  <a16:creationId xmlns:a16="http://schemas.microsoft.com/office/drawing/2014/main" id="{3BF69B75-2F3C-3B66-D1A4-E97A5520B457}"/>
                </a:ext>
              </a:extLst>
            </p:cNvPr>
            <p:cNvCxnSpPr>
              <a:cxnSpLocks/>
              <a:stCxn id="7469" idx="6"/>
              <a:endCxn id="6087" idx="3"/>
            </p:cNvCxnSpPr>
            <p:nvPr/>
          </p:nvCxnSpPr>
          <p:spPr>
            <a:xfrm>
              <a:off x="26486643" y="14318466"/>
              <a:ext cx="4186380" cy="34766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8" name="Connector: Elbow 1557">
              <a:extLst>
                <a:ext uri="{FF2B5EF4-FFF2-40B4-BE49-F238E27FC236}">
                  <a16:creationId xmlns:a16="http://schemas.microsoft.com/office/drawing/2014/main" id="{1EA8432F-8855-8F3F-C023-B2DC66DB1F49}"/>
                </a:ext>
              </a:extLst>
            </p:cNvPr>
            <p:cNvCxnSpPr>
              <a:cxnSpLocks/>
              <a:stCxn id="7470" idx="6"/>
              <a:endCxn id="6087" idx="3"/>
            </p:cNvCxnSpPr>
            <p:nvPr/>
          </p:nvCxnSpPr>
          <p:spPr>
            <a:xfrm>
              <a:off x="26492382" y="14544786"/>
              <a:ext cx="4180641" cy="32503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9" name="Connector: Elbow 1557">
              <a:extLst>
                <a:ext uri="{FF2B5EF4-FFF2-40B4-BE49-F238E27FC236}">
                  <a16:creationId xmlns:a16="http://schemas.microsoft.com/office/drawing/2014/main" id="{1C1303A8-E6EE-1E50-9169-A66CEF75859B}"/>
                </a:ext>
              </a:extLst>
            </p:cNvPr>
            <p:cNvCxnSpPr>
              <a:cxnSpLocks/>
              <a:stCxn id="7471" idx="6"/>
              <a:endCxn id="6087" idx="3"/>
            </p:cNvCxnSpPr>
            <p:nvPr/>
          </p:nvCxnSpPr>
          <p:spPr>
            <a:xfrm>
              <a:off x="26559300" y="14762331"/>
              <a:ext cx="4113723" cy="30328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0" name="Connector: Elbow 1557">
              <a:extLst>
                <a:ext uri="{FF2B5EF4-FFF2-40B4-BE49-F238E27FC236}">
                  <a16:creationId xmlns:a16="http://schemas.microsoft.com/office/drawing/2014/main" id="{C03EE744-30CC-9917-23C1-100B54AF12A8}"/>
                </a:ext>
              </a:extLst>
            </p:cNvPr>
            <p:cNvCxnSpPr>
              <a:cxnSpLocks/>
              <a:stCxn id="7472" idx="6"/>
              <a:endCxn id="6087" idx="3"/>
            </p:cNvCxnSpPr>
            <p:nvPr/>
          </p:nvCxnSpPr>
          <p:spPr>
            <a:xfrm>
              <a:off x="26476428" y="14979964"/>
              <a:ext cx="4196595" cy="28151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1" name="Connector: Elbow 1557">
              <a:extLst>
                <a:ext uri="{FF2B5EF4-FFF2-40B4-BE49-F238E27FC236}">
                  <a16:creationId xmlns:a16="http://schemas.microsoft.com/office/drawing/2014/main" id="{E5AE4EA8-39E4-4E20-2CFE-D908550648EF}"/>
                </a:ext>
              </a:extLst>
            </p:cNvPr>
            <p:cNvCxnSpPr>
              <a:cxnSpLocks/>
              <a:stCxn id="7469" idx="6"/>
              <a:endCxn id="610" idx="3"/>
            </p:cNvCxnSpPr>
            <p:nvPr/>
          </p:nvCxnSpPr>
          <p:spPr>
            <a:xfrm>
              <a:off x="26486643" y="14318466"/>
              <a:ext cx="4186380" cy="370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2" name="Connector: Elbow 1557">
              <a:extLst>
                <a:ext uri="{FF2B5EF4-FFF2-40B4-BE49-F238E27FC236}">
                  <a16:creationId xmlns:a16="http://schemas.microsoft.com/office/drawing/2014/main" id="{300609D1-5134-B373-93C9-32DED6D5F193}"/>
                </a:ext>
              </a:extLst>
            </p:cNvPr>
            <p:cNvCxnSpPr>
              <a:cxnSpLocks/>
              <a:stCxn id="7470" idx="6"/>
              <a:endCxn id="610" idx="3"/>
            </p:cNvCxnSpPr>
            <p:nvPr/>
          </p:nvCxnSpPr>
          <p:spPr>
            <a:xfrm>
              <a:off x="26492382" y="14544786"/>
              <a:ext cx="4180641" cy="34800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3" name="Connector: Elbow 1557">
              <a:extLst>
                <a:ext uri="{FF2B5EF4-FFF2-40B4-BE49-F238E27FC236}">
                  <a16:creationId xmlns:a16="http://schemas.microsoft.com/office/drawing/2014/main" id="{25A5C7AE-D888-E97A-513A-3C01665B2F6E}"/>
                </a:ext>
              </a:extLst>
            </p:cNvPr>
            <p:cNvCxnSpPr>
              <a:cxnSpLocks/>
              <a:stCxn id="7471" idx="6"/>
              <a:endCxn id="610" idx="3"/>
            </p:cNvCxnSpPr>
            <p:nvPr/>
          </p:nvCxnSpPr>
          <p:spPr>
            <a:xfrm>
              <a:off x="26559300" y="14762331"/>
              <a:ext cx="4113723" cy="3262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4" name="Connector: Elbow 1557">
              <a:extLst>
                <a:ext uri="{FF2B5EF4-FFF2-40B4-BE49-F238E27FC236}">
                  <a16:creationId xmlns:a16="http://schemas.microsoft.com/office/drawing/2014/main" id="{4F163B10-B54A-EDDF-03E2-36B88D99643C}"/>
                </a:ext>
              </a:extLst>
            </p:cNvPr>
            <p:cNvCxnSpPr>
              <a:cxnSpLocks/>
              <a:stCxn id="7472" idx="6"/>
              <a:endCxn id="610" idx="3"/>
            </p:cNvCxnSpPr>
            <p:nvPr/>
          </p:nvCxnSpPr>
          <p:spPr>
            <a:xfrm>
              <a:off x="26476428" y="14979964"/>
              <a:ext cx="4196595" cy="30448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5" name="Connector: Elbow 929">
              <a:extLst>
                <a:ext uri="{FF2B5EF4-FFF2-40B4-BE49-F238E27FC236}">
                  <a16:creationId xmlns:a16="http://schemas.microsoft.com/office/drawing/2014/main" id="{5D9CCA65-3168-F44B-1986-346D033E72D0}"/>
                </a:ext>
              </a:extLst>
            </p:cNvPr>
            <p:cNvCxnSpPr>
              <a:cxnSpLocks/>
              <a:stCxn id="7491" idx="6"/>
              <a:endCxn id="6104" idx="3"/>
            </p:cNvCxnSpPr>
            <p:nvPr/>
          </p:nvCxnSpPr>
          <p:spPr>
            <a:xfrm>
              <a:off x="29985166" y="17924084"/>
              <a:ext cx="687857" cy="1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89" name="Text Box 3036">
              <a:extLst>
                <a:ext uri="{FF2B5EF4-FFF2-40B4-BE49-F238E27FC236}">
                  <a16:creationId xmlns:a16="http://schemas.microsoft.com/office/drawing/2014/main" id="{E99587FF-F9A0-8255-C186-86D20E3ABE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86422" y="1405217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90" name="Text Box 3036">
              <a:extLst>
                <a:ext uri="{FF2B5EF4-FFF2-40B4-BE49-F238E27FC236}">
                  <a16:creationId xmlns:a16="http://schemas.microsoft.com/office/drawing/2014/main" id="{A098F075-DCDF-1503-D7C5-5A14A0BE940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88582" y="1483878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91" name="Text Box 3036">
              <a:extLst>
                <a:ext uri="{FF2B5EF4-FFF2-40B4-BE49-F238E27FC236}">
                  <a16:creationId xmlns:a16="http://schemas.microsoft.com/office/drawing/2014/main" id="{78532020-1BF3-3971-1BFD-911EA08640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931166" y="178970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92" name="Connector: Elbow 929">
              <a:extLst>
                <a:ext uri="{FF2B5EF4-FFF2-40B4-BE49-F238E27FC236}">
                  <a16:creationId xmlns:a16="http://schemas.microsoft.com/office/drawing/2014/main" id="{780B6314-4D86-6061-B6C7-D6D698B8815A}"/>
                </a:ext>
              </a:extLst>
            </p:cNvPr>
            <p:cNvCxnSpPr>
              <a:cxnSpLocks/>
              <a:stCxn id="7493" idx="6"/>
              <a:endCxn id="612" idx="3"/>
            </p:cNvCxnSpPr>
            <p:nvPr/>
          </p:nvCxnSpPr>
          <p:spPr>
            <a:xfrm flipV="1">
              <a:off x="29989699" y="18153973"/>
              <a:ext cx="683324" cy="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3" name="Text Box 3036">
              <a:extLst>
                <a:ext uri="{FF2B5EF4-FFF2-40B4-BE49-F238E27FC236}">
                  <a16:creationId xmlns:a16="http://schemas.microsoft.com/office/drawing/2014/main" id="{A81EBE02-DC1C-9836-6C3D-E6B847C495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935699" y="181270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94" name="Connector: Elbow 929">
              <a:extLst>
                <a:ext uri="{FF2B5EF4-FFF2-40B4-BE49-F238E27FC236}">
                  <a16:creationId xmlns:a16="http://schemas.microsoft.com/office/drawing/2014/main" id="{E3BDF911-3DEB-5E8A-7BE8-C6785857A235}"/>
                </a:ext>
              </a:extLst>
            </p:cNvPr>
            <p:cNvCxnSpPr>
              <a:cxnSpLocks/>
              <a:stCxn id="7490" idx="6"/>
              <a:endCxn id="6165" idx="3"/>
            </p:cNvCxnSpPr>
            <p:nvPr/>
          </p:nvCxnSpPr>
          <p:spPr>
            <a:xfrm>
              <a:off x="28642582" y="14865785"/>
              <a:ext cx="2030441" cy="2828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5" name="Connector: Elbow 3073">
              <a:extLst>
                <a:ext uri="{FF2B5EF4-FFF2-40B4-BE49-F238E27FC236}">
                  <a16:creationId xmlns:a16="http://schemas.microsoft.com/office/drawing/2014/main" id="{AAFF8317-7811-D939-5595-D0B2D0F21929}"/>
                </a:ext>
              </a:extLst>
            </p:cNvPr>
            <p:cNvCxnSpPr>
              <a:cxnSpLocks/>
              <a:stCxn id="7490" idx="6"/>
              <a:endCxn id="348" idx="3"/>
            </p:cNvCxnSpPr>
            <p:nvPr/>
          </p:nvCxnSpPr>
          <p:spPr>
            <a:xfrm flipV="1">
              <a:off x="28642582" y="13806055"/>
              <a:ext cx="2033096" cy="10597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6" name="Connector: Elbow 3090">
              <a:extLst>
                <a:ext uri="{FF2B5EF4-FFF2-40B4-BE49-F238E27FC236}">
                  <a16:creationId xmlns:a16="http://schemas.microsoft.com/office/drawing/2014/main" id="{2513D252-19E5-0894-E243-749E2B11B6D1}"/>
                </a:ext>
              </a:extLst>
            </p:cNvPr>
            <p:cNvCxnSpPr>
              <a:cxnSpLocks/>
              <a:stCxn id="7490" idx="6"/>
              <a:endCxn id="307" idx="3"/>
            </p:cNvCxnSpPr>
            <p:nvPr/>
          </p:nvCxnSpPr>
          <p:spPr>
            <a:xfrm flipV="1">
              <a:off x="28642582" y="14035759"/>
              <a:ext cx="2033096" cy="8300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7" name="Connector: Elbow 3107">
              <a:extLst>
                <a:ext uri="{FF2B5EF4-FFF2-40B4-BE49-F238E27FC236}">
                  <a16:creationId xmlns:a16="http://schemas.microsoft.com/office/drawing/2014/main" id="{2EFB93B4-2B95-E69F-781B-75186EBEE25F}"/>
                </a:ext>
              </a:extLst>
            </p:cNvPr>
            <p:cNvCxnSpPr>
              <a:cxnSpLocks/>
              <a:stCxn id="7490" idx="6"/>
              <a:endCxn id="286" idx="3"/>
            </p:cNvCxnSpPr>
            <p:nvPr/>
          </p:nvCxnSpPr>
          <p:spPr>
            <a:xfrm flipV="1">
              <a:off x="28642582" y="14265463"/>
              <a:ext cx="2033096" cy="6003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8" name="Connector: Elbow 3124">
              <a:extLst>
                <a:ext uri="{FF2B5EF4-FFF2-40B4-BE49-F238E27FC236}">
                  <a16:creationId xmlns:a16="http://schemas.microsoft.com/office/drawing/2014/main" id="{573CC39D-6347-0C45-5577-B2142A92EA9C}"/>
                </a:ext>
              </a:extLst>
            </p:cNvPr>
            <p:cNvCxnSpPr>
              <a:cxnSpLocks/>
              <a:stCxn id="7490" idx="6"/>
              <a:endCxn id="274" idx="3"/>
            </p:cNvCxnSpPr>
            <p:nvPr/>
          </p:nvCxnSpPr>
          <p:spPr>
            <a:xfrm flipV="1">
              <a:off x="28642582" y="14495167"/>
              <a:ext cx="2033096" cy="3706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9" name="Connector: Elbow 3141">
              <a:extLst>
                <a:ext uri="{FF2B5EF4-FFF2-40B4-BE49-F238E27FC236}">
                  <a16:creationId xmlns:a16="http://schemas.microsoft.com/office/drawing/2014/main" id="{779253CD-00A0-27AC-34A2-1D757E2E149A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 flipV="1">
              <a:off x="28642582" y="14730415"/>
              <a:ext cx="2025965" cy="135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0" name="Connector: Elbow 3158">
              <a:extLst>
                <a:ext uri="{FF2B5EF4-FFF2-40B4-BE49-F238E27FC236}">
                  <a16:creationId xmlns:a16="http://schemas.microsoft.com/office/drawing/2014/main" id="{B184457B-AD63-2651-4D54-8A84B4531F08}"/>
                </a:ext>
              </a:extLst>
            </p:cNvPr>
            <p:cNvCxnSpPr>
              <a:cxnSpLocks/>
              <a:stCxn id="7490" idx="6"/>
              <a:endCxn id="247" idx="3"/>
            </p:cNvCxnSpPr>
            <p:nvPr/>
          </p:nvCxnSpPr>
          <p:spPr>
            <a:xfrm>
              <a:off x="28642582" y="14865785"/>
              <a:ext cx="2033096" cy="88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1" name="Connector: Elbow 3175">
              <a:extLst>
                <a:ext uri="{FF2B5EF4-FFF2-40B4-BE49-F238E27FC236}">
                  <a16:creationId xmlns:a16="http://schemas.microsoft.com/office/drawing/2014/main" id="{FD96985F-21D2-6128-A946-EE7459476C16}"/>
                </a:ext>
              </a:extLst>
            </p:cNvPr>
            <p:cNvCxnSpPr>
              <a:cxnSpLocks/>
              <a:stCxn id="7490" idx="6"/>
              <a:endCxn id="212" idx="3"/>
            </p:cNvCxnSpPr>
            <p:nvPr/>
          </p:nvCxnSpPr>
          <p:spPr>
            <a:xfrm>
              <a:off x="28642582" y="14865785"/>
              <a:ext cx="2033096" cy="3184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2" name="Connector: Elbow 3192">
              <a:extLst>
                <a:ext uri="{FF2B5EF4-FFF2-40B4-BE49-F238E27FC236}">
                  <a16:creationId xmlns:a16="http://schemas.microsoft.com/office/drawing/2014/main" id="{AEDECA92-00B9-707C-D2E5-237DD8C720C9}"/>
                </a:ext>
              </a:extLst>
            </p:cNvPr>
            <p:cNvCxnSpPr>
              <a:cxnSpLocks/>
              <a:stCxn id="7490" idx="6"/>
              <a:endCxn id="200" idx="3"/>
            </p:cNvCxnSpPr>
            <p:nvPr/>
          </p:nvCxnSpPr>
          <p:spPr>
            <a:xfrm>
              <a:off x="28642582" y="14865785"/>
              <a:ext cx="2033096" cy="548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3" name="Connector: Elbow 3209">
              <a:extLst>
                <a:ext uri="{FF2B5EF4-FFF2-40B4-BE49-F238E27FC236}">
                  <a16:creationId xmlns:a16="http://schemas.microsoft.com/office/drawing/2014/main" id="{E10F0965-AED2-8642-1AA6-46FEB44439EF}"/>
                </a:ext>
              </a:extLst>
            </p:cNvPr>
            <p:cNvCxnSpPr>
              <a:cxnSpLocks/>
              <a:stCxn id="7490" idx="6"/>
              <a:endCxn id="188" idx="3"/>
            </p:cNvCxnSpPr>
            <p:nvPr/>
          </p:nvCxnSpPr>
          <p:spPr>
            <a:xfrm>
              <a:off x="28642582" y="14865785"/>
              <a:ext cx="2033096" cy="7779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4" name="Connector: Elbow 3226">
              <a:extLst>
                <a:ext uri="{FF2B5EF4-FFF2-40B4-BE49-F238E27FC236}">
                  <a16:creationId xmlns:a16="http://schemas.microsoft.com/office/drawing/2014/main" id="{D0E00DB4-1E99-899B-A30C-F8472AB8EFC4}"/>
                </a:ext>
              </a:extLst>
            </p:cNvPr>
            <p:cNvCxnSpPr>
              <a:cxnSpLocks/>
              <a:stCxn id="7490" idx="6"/>
              <a:endCxn id="176" idx="3"/>
            </p:cNvCxnSpPr>
            <p:nvPr/>
          </p:nvCxnSpPr>
          <p:spPr>
            <a:xfrm>
              <a:off x="28642582" y="14865785"/>
              <a:ext cx="2033096" cy="10076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5" name="Connector: Elbow 3243">
              <a:extLst>
                <a:ext uri="{FF2B5EF4-FFF2-40B4-BE49-F238E27FC236}">
                  <a16:creationId xmlns:a16="http://schemas.microsoft.com/office/drawing/2014/main" id="{691D34A8-A610-D74B-F603-3ECE47AB0CFD}"/>
                </a:ext>
              </a:extLst>
            </p:cNvPr>
            <p:cNvCxnSpPr>
              <a:cxnSpLocks/>
              <a:endCxn id="164" idx="3"/>
            </p:cNvCxnSpPr>
            <p:nvPr/>
          </p:nvCxnSpPr>
          <p:spPr>
            <a:xfrm>
              <a:off x="28642582" y="14865785"/>
              <a:ext cx="2033096" cy="12373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6" name="Connector: Elbow 3260">
              <a:extLst>
                <a:ext uri="{FF2B5EF4-FFF2-40B4-BE49-F238E27FC236}">
                  <a16:creationId xmlns:a16="http://schemas.microsoft.com/office/drawing/2014/main" id="{D8CC33A0-1A25-9555-F7F4-6701566DEC82}"/>
                </a:ext>
              </a:extLst>
            </p:cNvPr>
            <p:cNvCxnSpPr>
              <a:cxnSpLocks/>
              <a:endCxn id="151" idx="3"/>
            </p:cNvCxnSpPr>
            <p:nvPr/>
          </p:nvCxnSpPr>
          <p:spPr>
            <a:xfrm>
              <a:off x="28642582" y="14865785"/>
              <a:ext cx="2033096" cy="14670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7" name="Connector: Elbow 3294">
              <a:extLst>
                <a:ext uri="{FF2B5EF4-FFF2-40B4-BE49-F238E27FC236}">
                  <a16:creationId xmlns:a16="http://schemas.microsoft.com/office/drawing/2014/main" id="{7B90DE32-B46D-022E-75D3-1CF366185EE8}"/>
                </a:ext>
              </a:extLst>
            </p:cNvPr>
            <p:cNvCxnSpPr>
              <a:cxnSpLocks/>
              <a:stCxn id="7490" idx="6"/>
              <a:endCxn id="121" idx="3"/>
            </p:cNvCxnSpPr>
            <p:nvPr/>
          </p:nvCxnSpPr>
          <p:spPr>
            <a:xfrm>
              <a:off x="28642582" y="14865785"/>
              <a:ext cx="2033096" cy="19264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8" name="Connector: Elbow 3277">
              <a:extLst>
                <a:ext uri="{FF2B5EF4-FFF2-40B4-BE49-F238E27FC236}">
                  <a16:creationId xmlns:a16="http://schemas.microsoft.com/office/drawing/2014/main" id="{A1AD9212-5C8A-25D8-7A15-CE1399A476DE}"/>
                </a:ext>
              </a:extLst>
            </p:cNvPr>
            <p:cNvCxnSpPr>
              <a:cxnSpLocks/>
              <a:endCxn id="139" idx="3"/>
            </p:cNvCxnSpPr>
            <p:nvPr/>
          </p:nvCxnSpPr>
          <p:spPr>
            <a:xfrm>
              <a:off x="28640422" y="14865785"/>
              <a:ext cx="2035256" cy="16967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9" name="Connector: Elbow 3311">
              <a:extLst>
                <a:ext uri="{FF2B5EF4-FFF2-40B4-BE49-F238E27FC236}">
                  <a16:creationId xmlns:a16="http://schemas.microsoft.com/office/drawing/2014/main" id="{EA898A8A-630D-C77A-7A27-8FCC586559CC}"/>
                </a:ext>
              </a:extLst>
            </p:cNvPr>
            <p:cNvCxnSpPr>
              <a:cxnSpLocks/>
              <a:stCxn id="7490" idx="6"/>
              <a:endCxn id="109" idx="3"/>
            </p:cNvCxnSpPr>
            <p:nvPr/>
          </p:nvCxnSpPr>
          <p:spPr>
            <a:xfrm>
              <a:off x="28642582" y="14865785"/>
              <a:ext cx="2033096" cy="2156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0" name="Connector: Elbow 3328">
              <a:extLst>
                <a:ext uri="{FF2B5EF4-FFF2-40B4-BE49-F238E27FC236}">
                  <a16:creationId xmlns:a16="http://schemas.microsoft.com/office/drawing/2014/main" id="{C1D0AFC8-7EEA-A68A-62CB-2C4BF10BDBF2}"/>
                </a:ext>
              </a:extLst>
            </p:cNvPr>
            <p:cNvCxnSpPr>
              <a:cxnSpLocks/>
              <a:stCxn id="7490" idx="6"/>
              <a:endCxn id="91" idx="3"/>
            </p:cNvCxnSpPr>
            <p:nvPr/>
          </p:nvCxnSpPr>
          <p:spPr>
            <a:xfrm>
              <a:off x="28642582" y="14865785"/>
              <a:ext cx="2033096" cy="2385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1" name="Connector: Elbow 3073">
              <a:extLst>
                <a:ext uri="{FF2B5EF4-FFF2-40B4-BE49-F238E27FC236}">
                  <a16:creationId xmlns:a16="http://schemas.microsoft.com/office/drawing/2014/main" id="{1CDA5951-B92B-C596-3BC7-B1348C692E15}"/>
                </a:ext>
              </a:extLst>
            </p:cNvPr>
            <p:cNvCxnSpPr>
              <a:cxnSpLocks/>
              <a:stCxn id="7489" idx="6"/>
              <a:endCxn id="348" idx="3"/>
            </p:cNvCxnSpPr>
            <p:nvPr/>
          </p:nvCxnSpPr>
          <p:spPr>
            <a:xfrm flipV="1">
              <a:off x="28640422" y="13806055"/>
              <a:ext cx="2035256" cy="273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2" name="Connector: Elbow 3073">
              <a:extLst>
                <a:ext uri="{FF2B5EF4-FFF2-40B4-BE49-F238E27FC236}">
                  <a16:creationId xmlns:a16="http://schemas.microsoft.com/office/drawing/2014/main" id="{88C0696A-BFAD-0852-A2FF-26F2069844B0}"/>
                </a:ext>
              </a:extLst>
            </p:cNvPr>
            <p:cNvCxnSpPr>
              <a:cxnSpLocks/>
              <a:stCxn id="7489" idx="6"/>
              <a:endCxn id="307" idx="3"/>
            </p:cNvCxnSpPr>
            <p:nvPr/>
          </p:nvCxnSpPr>
          <p:spPr>
            <a:xfrm flipV="1">
              <a:off x="28640422" y="14035759"/>
              <a:ext cx="2035256" cy="434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3" name="Connector: Elbow 3073">
              <a:extLst>
                <a:ext uri="{FF2B5EF4-FFF2-40B4-BE49-F238E27FC236}">
                  <a16:creationId xmlns:a16="http://schemas.microsoft.com/office/drawing/2014/main" id="{660C534E-51BF-9CA7-4ADC-8CF74ADFBFF5}"/>
                </a:ext>
              </a:extLst>
            </p:cNvPr>
            <p:cNvCxnSpPr>
              <a:cxnSpLocks/>
              <a:stCxn id="7489" idx="6"/>
              <a:endCxn id="286" idx="3"/>
            </p:cNvCxnSpPr>
            <p:nvPr/>
          </p:nvCxnSpPr>
          <p:spPr>
            <a:xfrm>
              <a:off x="28640422" y="14079176"/>
              <a:ext cx="2035256" cy="1862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4" name="Connector: Elbow 3073">
              <a:extLst>
                <a:ext uri="{FF2B5EF4-FFF2-40B4-BE49-F238E27FC236}">
                  <a16:creationId xmlns:a16="http://schemas.microsoft.com/office/drawing/2014/main" id="{FBA94674-65B5-B2F2-E539-79CF6A9B2DF7}"/>
                </a:ext>
              </a:extLst>
            </p:cNvPr>
            <p:cNvCxnSpPr>
              <a:cxnSpLocks/>
              <a:stCxn id="7489" idx="6"/>
              <a:endCxn id="274" idx="3"/>
            </p:cNvCxnSpPr>
            <p:nvPr/>
          </p:nvCxnSpPr>
          <p:spPr>
            <a:xfrm>
              <a:off x="28640422" y="14079176"/>
              <a:ext cx="2035256" cy="4159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5" name="Connector: Elbow 3073">
              <a:extLst>
                <a:ext uri="{FF2B5EF4-FFF2-40B4-BE49-F238E27FC236}">
                  <a16:creationId xmlns:a16="http://schemas.microsoft.com/office/drawing/2014/main" id="{45C6BC5B-1898-2835-C9EB-00B9ACB7D914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28125" cy="651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6" name="Connector: Elbow 3073">
              <a:extLst>
                <a:ext uri="{FF2B5EF4-FFF2-40B4-BE49-F238E27FC236}">
                  <a16:creationId xmlns:a16="http://schemas.microsoft.com/office/drawing/2014/main" id="{64F4BB3E-A310-727D-69DE-FE3B3725C20F}"/>
                </a:ext>
              </a:extLst>
            </p:cNvPr>
            <p:cNvCxnSpPr>
              <a:cxnSpLocks/>
              <a:stCxn id="7489" idx="6"/>
              <a:endCxn id="247" idx="3"/>
            </p:cNvCxnSpPr>
            <p:nvPr/>
          </p:nvCxnSpPr>
          <p:spPr>
            <a:xfrm>
              <a:off x="28640422" y="14079176"/>
              <a:ext cx="2035256" cy="8753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7" name="Connector: Elbow 3073">
              <a:extLst>
                <a:ext uri="{FF2B5EF4-FFF2-40B4-BE49-F238E27FC236}">
                  <a16:creationId xmlns:a16="http://schemas.microsoft.com/office/drawing/2014/main" id="{99FEE624-6876-75A2-9CC5-8C5C7DD7DBA4}"/>
                </a:ext>
              </a:extLst>
            </p:cNvPr>
            <p:cNvCxnSpPr>
              <a:cxnSpLocks/>
              <a:stCxn id="7489" idx="6"/>
              <a:endCxn id="212" idx="3"/>
            </p:cNvCxnSpPr>
            <p:nvPr/>
          </p:nvCxnSpPr>
          <p:spPr>
            <a:xfrm>
              <a:off x="28640422" y="14079176"/>
              <a:ext cx="2035256" cy="1105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8" name="Connector: Elbow 3073">
              <a:extLst>
                <a:ext uri="{FF2B5EF4-FFF2-40B4-BE49-F238E27FC236}">
                  <a16:creationId xmlns:a16="http://schemas.microsoft.com/office/drawing/2014/main" id="{926E6D16-D7EC-1FCA-B3A3-3E45690D94E0}"/>
                </a:ext>
              </a:extLst>
            </p:cNvPr>
            <p:cNvCxnSpPr>
              <a:cxnSpLocks/>
              <a:stCxn id="7489" idx="6"/>
              <a:endCxn id="200" idx="3"/>
            </p:cNvCxnSpPr>
            <p:nvPr/>
          </p:nvCxnSpPr>
          <p:spPr>
            <a:xfrm>
              <a:off x="28640422" y="14079176"/>
              <a:ext cx="2035256" cy="13348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9" name="Connector: Elbow 3073">
              <a:extLst>
                <a:ext uri="{FF2B5EF4-FFF2-40B4-BE49-F238E27FC236}">
                  <a16:creationId xmlns:a16="http://schemas.microsoft.com/office/drawing/2014/main" id="{1BB523CA-46FC-5EF5-490D-B88E677593D4}"/>
                </a:ext>
              </a:extLst>
            </p:cNvPr>
            <p:cNvCxnSpPr>
              <a:cxnSpLocks/>
              <a:stCxn id="7489" idx="6"/>
              <a:endCxn id="188" idx="3"/>
            </p:cNvCxnSpPr>
            <p:nvPr/>
          </p:nvCxnSpPr>
          <p:spPr>
            <a:xfrm>
              <a:off x="28640422" y="14079176"/>
              <a:ext cx="2035256" cy="15645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0" name="Connector: Elbow 3073">
              <a:extLst>
                <a:ext uri="{FF2B5EF4-FFF2-40B4-BE49-F238E27FC236}">
                  <a16:creationId xmlns:a16="http://schemas.microsoft.com/office/drawing/2014/main" id="{A6C03EC0-F888-DA9C-5DB5-6C6BB8E42C16}"/>
                </a:ext>
              </a:extLst>
            </p:cNvPr>
            <p:cNvCxnSpPr>
              <a:cxnSpLocks/>
              <a:stCxn id="7489" idx="6"/>
              <a:endCxn id="176" idx="3"/>
            </p:cNvCxnSpPr>
            <p:nvPr/>
          </p:nvCxnSpPr>
          <p:spPr>
            <a:xfrm>
              <a:off x="28640422" y="14079176"/>
              <a:ext cx="2035256" cy="17942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1" name="Connector: Elbow 3073">
              <a:extLst>
                <a:ext uri="{FF2B5EF4-FFF2-40B4-BE49-F238E27FC236}">
                  <a16:creationId xmlns:a16="http://schemas.microsoft.com/office/drawing/2014/main" id="{9E585B22-2CD7-35AF-1337-47AF43C8BFB6}"/>
                </a:ext>
              </a:extLst>
            </p:cNvPr>
            <p:cNvCxnSpPr>
              <a:cxnSpLocks/>
              <a:stCxn id="7489" idx="6"/>
              <a:endCxn id="164" idx="3"/>
            </p:cNvCxnSpPr>
            <p:nvPr/>
          </p:nvCxnSpPr>
          <p:spPr>
            <a:xfrm>
              <a:off x="28640422" y="14079176"/>
              <a:ext cx="2035256" cy="20239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2" name="Connector: Elbow 3073">
              <a:extLst>
                <a:ext uri="{FF2B5EF4-FFF2-40B4-BE49-F238E27FC236}">
                  <a16:creationId xmlns:a16="http://schemas.microsoft.com/office/drawing/2014/main" id="{D65F347D-0CEC-8171-E904-E21E046EAE7E}"/>
                </a:ext>
              </a:extLst>
            </p:cNvPr>
            <p:cNvCxnSpPr>
              <a:cxnSpLocks/>
              <a:stCxn id="7489" idx="6"/>
              <a:endCxn id="151" idx="3"/>
            </p:cNvCxnSpPr>
            <p:nvPr/>
          </p:nvCxnSpPr>
          <p:spPr>
            <a:xfrm>
              <a:off x="28640422" y="14079176"/>
              <a:ext cx="2035256" cy="22536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3" name="Connector: Elbow 3073">
              <a:extLst>
                <a:ext uri="{FF2B5EF4-FFF2-40B4-BE49-F238E27FC236}">
                  <a16:creationId xmlns:a16="http://schemas.microsoft.com/office/drawing/2014/main" id="{79FA2299-5EDD-23FE-C128-5C34A67BE26F}"/>
                </a:ext>
              </a:extLst>
            </p:cNvPr>
            <p:cNvCxnSpPr>
              <a:cxnSpLocks/>
              <a:stCxn id="7489" idx="6"/>
              <a:endCxn id="139" idx="3"/>
            </p:cNvCxnSpPr>
            <p:nvPr/>
          </p:nvCxnSpPr>
          <p:spPr>
            <a:xfrm>
              <a:off x="28640422" y="14079176"/>
              <a:ext cx="2035256" cy="24833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4" name="Connector: Elbow 3073">
              <a:extLst>
                <a:ext uri="{FF2B5EF4-FFF2-40B4-BE49-F238E27FC236}">
                  <a16:creationId xmlns:a16="http://schemas.microsoft.com/office/drawing/2014/main" id="{60BA72EF-F673-DAB4-EC09-64B745EF4162}"/>
                </a:ext>
              </a:extLst>
            </p:cNvPr>
            <p:cNvCxnSpPr>
              <a:cxnSpLocks/>
              <a:stCxn id="7489" idx="6"/>
              <a:endCxn id="121" idx="3"/>
            </p:cNvCxnSpPr>
            <p:nvPr/>
          </p:nvCxnSpPr>
          <p:spPr>
            <a:xfrm>
              <a:off x="28640422" y="14079176"/>
              <a:ext cx="2035256" cy="27130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5" name="Connector: Elbow 3073">
              <a:extLst>
                <a:ext uri="{FF2B5EF4-FFF2-40B4-BE49-F238E27FC236}">
                  <a16:creationId xmlns:a16="http://schemas.microsoft.com/office/drawing/2014/main" id="{F43B2E47-3A31-AD69-99A5-EEA8C99EE6B5}"/>
                </a:ext>
              </a:extLst>
            </p:cNvPr>
            <p:cNvCxnSpPr>
              <a:cxnSpLocks/>
              <a:stCxn id="7489" idx="6"/>
              <a:endCxn id="109" idx="3"/>
            </p:cNvCxnSpPr>
            <p:nvPr/>
          </p:nvCxnSpPr>
          <p:spPr>
            <a:xfrm>
              <a:off x="28640422" y="14079176"/>
              <a:ext cx="2035256" cy="29427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6" name="Connector: Elbow 3073">
              <a:extLst>
                <a:ext uri="{FF2B5EF4-FFF2-40B4-BE49-F238E27FC236}">
                  <a16:creationId xmlns:a16="http://schemas.microsoft.com/office/drawing/2014/main" id="{251DADF3-B608-3959-4500-FBA16158F16A}"/>
                </a:ext>
              </a:extLst>
            </p:cNvPr>
            <p:cNvCxnSpPr>
              <a:cxnSpLocks/>
              <a:stCxn id="7489" idx="6"/>
              <a:endCxn id="91" idx="3"/>
            </p:cNvCxnSpPr>
            <p:nvPr/>
          </p:nvCxnSpPr>
          <p:spPr>
            <a:xfrm>
              <a:off x="28640422" y="14079176"/>
              <a:ext cx="2035256" cy="31724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7" name="Connector: Elbow 3071">
              <a:extLst>
                <a:ext uri="{FF2B5EF4-FFF2-40B4-BE49-F238E27FC236}">
                  <a16:creationId xmlns:a16="http://schemas.microsoft.com/office/drawing/2014/main" id="{99D6BFA8-2B2D-350E-2473-0F4B4F581A92}"/>
                </a:ext>
              </a:extLst>
            </p:cNvPr>
            <p:cNvCxnSpPr>
              <a:cxnSpLocks/>
              <a:stCxn id="7530" idx="6"/>
              <a:endCxn id="7531" idx="3"/>
            </p:cNvCxnSpPr>
            <p:nvPr/>
          </p:nvCxnSpPr>
          <p:spPr>
            <a:xfrm flipV="1">
              <a:off x="26501048" y="13983574"/>
              <a:ext cx="2270784" cy="778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28" name="Text Box 3036">
              <a:extLst>
                <a:ext uri="{FF2B5EF4-FFF2-40B4-BE49-F238E27FC236}">
                  <a16:creationId xmlns:a16="http://schemas.microsoft.com/office/drawing/2014/main" id="{FFBFBB36-EDA0-D86D-E85A-E7455AFD98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68204" y="144624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29" name="Text Box 3036">
              <a:extLst>
                <a:ext uri="{FF2B5EF4-FFF2-40B4-BE49-F238E27FC236}">
                  <a16:creationId xmlns:a16="http://schemas.microsoft.com/office/drawing/2014/main" id="{BA9E9DA6-BE21-3301-7395-3DDBA9E34D3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8361" y="142279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30" name="Text Box 3036">
              <a:extLst>
                <a:ext uri="{FF2B5EF4-FFF2-40B4-BE49-F238E27FC236}">
                  <a16:creationId xmlns:a16="http://schemas.microsoft.com/office/drawing/2014/main" id="{2CC32526-08D4-5E52-FC82-4A0F295B54F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7048" y="1403446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31" name="Left-right Arrow 4907">
              <a:extLst>
                <a:ext uri="{FF2B5EF4-FFF2-40B4-BE49-F238E27FC236}">
                  <a16:creationId xmlns:a16="http://schemas.microsoft.com/office/drawing/2014/main" id="{DDD7C3E9-4C64-5842-E695-ECD2B66F8331}"/>
                </a:ext>
              </a:extLst>
            </p:cNvPr>
            <p:cNvSpPr>
              <a:spLocks/>
            </p:cNvSpPr>
            <p:nvPr/>
          </p:nvSpPr>
          <p:spPr>
            <a:xfrm>
              <a:off x="28771832" y="13956574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2" name="Left-right Arrow 4908">
              <a:extLst>
                <a:ext uri="{FF2B5EF4-FFF2-40B4-BE49-F238E27FC236}">
                  <a16:creationId xmlns:a16="http://schemas.microsoft.com/office/drawing/2014/main" id="{5A620DEF-2732-36DE-1DA4-851E6088873C}"/>
                </a:ext>
              </a:extLst>
            </p:cNvPr>
            <p:cNvSpPr>
              <a:spLocks/>
            </p:cNvSpPr>
            <p:nvPr/>
          </p:nvSpPr>
          <p:spPr>
            <a:xfrm>
              <a:off x="28803089" y="1473631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33" name="Connector: Elbow 3071">
              <a:extLst>
                <a:ext uri="{FF2B5EF4-FFF2-40B4-BE49-F238E27FC236}">
                  <a16:creationId xmlns:a16="http://schemas.microsoft.com/office/drawing/2014/main" id="{509B81D7-FD2B-A810-6A2E-BFC095A0FE7B}"/>
                </a:ext>
              </a:extLst>
            </p:cNvPr>
            <p:cNvCxnSpPr>
              <a:cxnSpLocks/>
              <a:stCxn id="7529" idx="6"/>
              <a:endCxn id="7531" idx="3"/>
            </p:cNvCxnSpPr>
            <p:nvPr/>
          </p:nvCxnSpPr>
          <p:spPr>
            <a:xfrm flipV="1">
              <a:off x="26502361" y="13983574"/>
              <a:ext cx="2269471" cy="2713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4" name="Connector: Elbow 3071">
              <a:extLst>
                <a:ext uri="{FF2B5EF4-FFF2-40B4-BE49-F238E27FC236}">
                  <a16:creationId xmlns:a16="http://schemas.microsoft.com/office/drawing/2014/main" id="{63CAC0BD-7966-877B-728F-E7557B040FF9}"/>
                </a:ext>
              </a:extLst>
            </p:cNvPr>
            <p:cNvCxnSpPr>
              <a:cxnSpLocks/>
              <a:stCxn id="7528" idx="6"/>
              <a:endCxn id="7532" idx="3"/>
            </p:cNvCxnSpPr>
            <p:nvPr/>
          </p:nvCxnSpPr>
          <p:spPr>
            <a:xfrm>
              <a:off x="26522204" y="14489492"/>
              <a:ext cx="2280885" cy="2738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5" name="Connector: Elbow 3071">
              <a:extLst>
                <a:ext uri="{FF2B5EF4-FFF2-40B4-BE49-F238E27FC236}">
                  <a16:creationId xmlns:a16="http://schemas.microsoft.com/office/drawing/2014/main" id="{B1F93A10-8AE6-A9C2-371B-15A6103F6253}"/>
                </a:ext>
              </a:extLst>
            </p:cNvPr>
            <p:cNvCxnSpPr>
              <a:cxnSpLocks/>
              <a:stCxn id="7529" idx="6"/>
              <a:endCxn id="7532" idx="3"/>
            </p:cNvCxnSpPr>
            <p:nvPr/>
          </p:nvCxnSpPr>
          <p:spPr>
            <a:xfrm>
              <a:off x="26502361" y="14254907"/>
              <a:ext cx="2300728" cy="5084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36" name="Text Box 3036">
              <a:extLst>
                <a:ext uri="{FF2B5EF4-FFF2-40B4-BE49-F238E27FC236}">
                  <a16:creationId xmlns:a16="http://schemas.microsoft.com/office/drawing/2014/main" id="{302DAD40-48A4-8FB4-970F-CB112FE38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0242" y="146918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37" name="Connector: Elbow 3071">
              <a:extLst>
                <a:ext uri="{FF2B5EF4-FFF2-40B4-BE49-F238E27FC236}">
                  <a16:creationId xmlns:a16="http://schemas.microsoft.com/office/drawing/2014/main" id="{2E21E335-14DF-A6E0-CF05-12F1FA68C912}"/>
                </a:ext>
              </a:extLst>
            </p:cNvPr>
            <p:cNvCxnSpPr>
              <a:cxnSpLocks/>
              <a:stCxn id="7536" idx="6"/>
              <a:endCxn id="7532" idx="3"/>
            </p:cNvCxnSpPr>
            <p:nvPr/>
          </p:nvCxnSpPr>
          <p:spPr>
            <a:xfrm>
              <a:off x="26494242" y="14718868"/>
              <a:ext cx="2308847" cy="444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8" name="Connector: Elbow 3088">
              <a:extLst>
                <a:ext uri="{FF2B5EF4-FFF2-40B4-BE49-F238E27FC236}">
                  <a16:creationId xmlns:a16="http://schemas.microsoft.com/office/drawing/2014/main" id="{E6FBF93B-097A-5FC5-E172-80BD12E60680}"/>
                </a:ext>
              </a:extLst>
            </p:cNvPr>
            <p:cNvCxnSpPr>
              <a:cxnSpLocks/>
              <a:stCxn id="7531" idx="7"/>
              <a:endCxn id="346" idx="3"/>
            </p:cNvCxnSpPr>
            <p:nvPr/>
          </p:nvCxnSpPr>
          <p:spPr>
            <a:xfrm flipV="1">
              <a:off x="28879832" y="13676918"/>
              <a:ext cx="1795846" cy="3066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9" name="Connector: Elbow 3088">
              <a:extLst>
                <a:ext uri="{FF2B5EF4-FFF2-40B4-BE49-F238E27FC236}">
                  <a16:creationId xmlns:a16="http://schemas.microsoft.com/office/drawing/2014/main" id="{4DC00B7D-0657-1149-6087-D67FD7C01FCA}"/>
                </a:ext>
              </a:extLst>
            </p:cNvPr>
            <p:cNvCxnSpPr>
              <a:cxnSpLocks/>
              <a:stCxn id="7532" idx="7"/>
              <a:endCxn id="346" idx="3"/>
            </p:cNvCxnSpPr>
            <p:nvPr/>
          </p:nvCxnSpPr>
          <p:spPr>
            <a:xfrm flipV="1">
              <a:off x="28911089" y="13676918"/>
              <a:ext cx="1764589" cy="10864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0" name="Connector: Elbow 3088">
              <a:extLst>
                <a:ext uri="{FF2B5EF4-FFF2-40B4-BE49-F238E27FC236}">
                  <a16:creationId xmlns:a16="http://schemas.microsoft.com/office/drawing/2014/main" id="{514F753F-1DE2-CB16-5FF4-2D95581380EE}"/>
                </a:ext>
              </a:extLst>
            </p:cNvPr>
            <p:cNvCxnSpPr>
              <a:cxnSpLocks/>
              <a:stCxn id="7531" idx="7"/>
              <a:endCxn id="305" idx="3"/>
            </p:cNvCxnSpPr>
            <p:nvPr/>
          </p:nvCxnSpPr>
          <p:spPr>
            <a:xfrm flipV="1">
              <a:off x="28879832" y="13906622"/>
              <a:ext cx="1795846" cy="769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1" name="Connector: Elbow 3088">
              <a:extLst>
                <a:ext uri="{FF2B5EF4-FFF2-40B4-BE49-F238E27FC236}">
                  <a16:creationId xmlns:a16="http://schemas.microsoft.com/office/drawing/2014/main" id="{91A44749-630E-A2B2-4B8B-B42BAC06D9ED}"/>
                </a:ext>
              </a:extLst>
            </p:cNvPr>
            <p:cNvCxnSpPr>
              <a:cxnSpLocks/>
              <a:stCxn id="7532" idx="7"/>
              <a:endCxn id="305" idx="3"/>
            </p:cNvCxnSpPr>
            <p:nvPr/>
          </p:nvCxnSpPr>
          <p:spPr>
            <a:xfrm flipV="1">
              <a:off x="28911089" y="13906622"/>
              <a:ext cx="1764589" cy="8566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2" name="Connector: Elbow 3105">
              <a:extLst>
                <a:ext uri="{FF2B5EF4-FFF2-40B4-BE49-F238E27FC236}">
                  <a16:creationId xmlns:a16="http://schemas.microsoft.com/office/drawing/2014/main" id="{8BA7A759-C8BD-53C0-423E-65C03908757F}"/>
                </a:ext>
              </a:extLst>
            </p:cNvPr>
            <p:cNvCxnSpPr>
              <a:cxnSpLocks/>
              <a:stCxn id="7531" idx="7"/>
              <a:endCxn id="284" idx="3"/>
            </p:cNvCxnSpPr>
            <p:nvPr/>
          </p:nvCxnSpPr>
          <p:spPr>
            <a:xfrm>
              <a:off x="28879832" y="13983574"/>
              <a:ext cx="1795846" cy="152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3" name="Connector: Elbow 3105">
              <a:extLst>
                <a:ext uri="{FF2B5EF4-FFF2-40B4-BE49-F238E27FC236}">
                  <a16:creationId xmlns:a16="http://schemas.microsoft.com/office/drawing/2014/main" id="{10591769-33B5-C57F-D28C-406F2A77D2F3}"/>
                </a:ext>
              </a:extLst>
            </p:cNvPr>
            <p:cNvCxnSpPr>
              <a:cxnSpLocks/>
              <a:stCxn id="7532" idx="7"/>
              <a:endCxn id="284" idx="3"/>
            </p:cNvCxnSpPr>
            <p:nvPr/>
          </p:nvCxnSpPr>
          <p:spPr>
            <a:xfrm flipV="1">
              <a:off x="28911089" y="14136326"/>
              <a:ext cx="1764589" cy="6269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4" name="Connector: Elbow 3122">
              <a:extLst>
                <a:ext uri="{FF2B5EF4-FFF2-40B4-BE49-F238E27FC236}">
                  <a16:creationId xmlns:a16="http://schemas.microsoft.com/office/drawing/2014/main" id="{9A145F42-5898-FA85-9E67-99A75129D29F}"/>
                </a:ext>
              </a:extLst>
            </p:cNvPr>
            <p:cNvCxnSpPr>
              <a:cxnSpLocks/>
              <a:stCxn id="7531" idx="7"/>
              <a:endCxn id="272" idx="3"/>
            </p:cNvCxnSpPr>
            <p:nvPr/>
          </p:nvCxnSpPr>
          <p:spPr>
            <a:xfrm>
              <a:off x="28879832" y="13983574"/>
              <a:ext cx="1795846" cy="3824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5" name="Connector: Elbow 3122">
              <a:extLst>
                <a:ext uri="{FF2B5EF4-FFF2-40B4-BE49-F238E27FC236}">
                  <a16:creationId xmlns:a16="http://schemas.microsoft.com/office/drawing/2014/main" id="{30037E87-9B78-7FA9-EE88-99195ACFD469}"/>
                </a:ext>
              </a:extLst>
            </p:cNvPr>
            <p:cNvCxnSpPr>
              <a:cxnSpLocks/>
              <a:stCxn id="7532" idx="7"/>
              <a:endCxn id="272" idx="3"/>
            </p:cNvCxnSpPr>
            <p:nvPr/>
          </p:nvCxnSpPr>
          <p:spPr>
            <a:xfrm flipV="1">
              <a:off x="28911089" y="14366030"/>
              <a:ext cx="1764589" cy="3972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6" name="Connector: Elbow 3139">
              <a:extLst>
                <a:ext uri="{FF2B5EF4-FFF2-40B4-BE49-F238E27FC236}">
                  <a16:creationId xmlns:a16="http://schemas.microsoft.com/office/drawing/2014/main" id="{EC07E1DA-3E58-A03C-EDCA-12834CD3254D}"/>
                </a:ext>
              </a:extLst>
            </p:cNvPr>
            <p:cNvCxnSpPr>
              <a:cxnSpLocks/>
              <a:stCxn id="7532" idx="7"/>
              <a:endCxn id="260" idx="3"/>
            </p:cNvCxnSpPr>
            <p:nvPr/>
          </p:nvCxnSpPr>
          <p:spPr>
            <a:xfrm flipV="1">
              <a:off x="28911089" y="14595734"/>
              <a:ext cx="1764589" cy="1675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7" name="Connector: Elbow 3156">
              <a:extLst>
                <a:ext uri="{FF2B5EF4-FFF2-40B4-BE49-F238E27FC236}">
                  <a16:creationId xmlns:a16="http://schemas.microsoft.com/office/drawing/2014/main" id="{FC62118F-93FF-C0FC-51B3-F718D095DE70}"/>
                </a:ext>
              </a:extLst>
            </p:cNvPr>
            <p:cNvCxnSpPr>
              <a:cxnSpLocks/>
              <a:stCxn id="7531" idx="7"/>
              <a:endCxn id="245" idx="3"/>
            </p:cNvCxnSpPr>
            <p:nvPr/>
          </p:nvCxnSpPr>
          <p:spPr>
            <a:xfrm>
              <a:off x="28879832" y="13983574"/>
              <a:ext cx="1795846" cy="8418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8" name="Connector: Elbow 3156">
              <a:extLst>
                <a:ext uri="{FF2B5EF4-FFF2-40B4-BE49-F238E27FC236}">
                  <a16:creationId xmlns:a16="http://schemas.microsoft.com/office/drawing/2014/main" id="{09C69446-C994-9D29-E615-EC2A30C22C62}"/>
                </a:ext>
              </a:extLst>
            </p:cNvPr>
            <p:cNvCxnSpPr>
              <a:cxnSpLocks/>
              <a:stCxn id="7532" idx="7"/>
              <a:endCxn id="245" idx="3"/>
            </p:cNvCxnSpPr>
            <p:nvPr/>
          </p:nvCxnSpPr>
          <p:spPr>
            <a:xfrm>
              <a:off x="28911089" y="14763319"/>
              <a:ext cx="1764589" cy="621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9" name="Connector: Elbow 3173">
              <a:extLst>
                <a:ext uri="{FF2B5EF4-FFF2-40B4-BE49-F238E27FC236}">
                  <a16:creationId xmlns:a16="http://schemas.microsoft.com/office/drawing/2014/main" id="{40209308-4643-872B-E7EC-FD168623399F}"/>
                </a:ext>
              </a:extLst>
            </p:cNvPr>
            <p:cNvCxnSpPr>
              <a:cxnSpLocks/>
              <a:stCxn id="7531" idx="7"/>
              <a:endCxn id="210" idx="3"/>
            </p:cNvCxnSpPr>
            <p:nvPr/>
          </p:nvCxnSpPr>
          <p:spPr>
            <a:xfrm>
              <a:off x="28879832" y="13983574"/>
              <a:ext cx="1795846" cy="10715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0" name="Connector: Elbow 3173">
              <a:extLst>
                <a:ext uri="{FF2B5EF4-FFF2-40B4-BE49-F238E27FC236}">
                  <a16:creationId xmlns:a16="http://schemas.microsoft.com/office/drawing/2014/main" id="{C12895E7-C126-4BA8-5CA0-5BF7E1312170}"/>
                </a:ext>
              </a:extLst>
            </p:cNvPr>
            <p:cNvCxnSpPr>
              <a:cxnSpLocks/>
              <a:stCxn id="7532" idx="7"/>
              <a:endCxn id="210" idx="3"/>
            </p:cNvCxnSpPr>
            <p:nvPr/>
          </p:nvCxnSpPr>
          <p:spPr>
            <a:xfrm>
              <a:off x="28911089" y="14763319"/>
              <a:ext cx="1764589" cy="2918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1" name="Connector: Elbow 3190">
              <a:extLst>
                <a:ext uri="{FF2B5EF4-FFF2-40B4-BE49-F238E27FC236}">
                  <a16:creationId xmlns:a16="http://schemas.microsoft.com/office/drawing/2014/main" id="{C4518741-F9FE-8006-F0F2-E7F6E3BDFBEC}"/>
                </a:ext>
              </a:extLst>
            </p:cNvPr>
            <p:cNvCxnSpPr>
              <a:cxnSpLocks/>
              <a:stCxn id="7531" idx="7"/>
              <a:endCxn id="198" idx="3"/>
            </p:cNvCxnSpPr>
            <p:nvPr/>
          </p:nvCxnSpPr>
          <p:spPr>
            <a:xfrm>
              <a:off x="28879832" y="13983574"/>
              <a:ext cx="1795846" cy="13012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2" name="Connector: Elbow 3190">
              <a:extLst>
                <a:ext uri="{FF2B5EF4-FFF2-40B4-BE49-F238E27FC236}">
                  <a16:creationId xmlns:a16="http://schemas.microsoft.com/office/drawing/2014/main" id="{3D5B11B7-506C-1E38-79AF-4B1DEAF3A19C}"/>
                </a:ext>
              </a:extLst>
            </p:cNvPr>
            <p:cNvCxnSpPr>
              <a:cxnSpLocks/>
              <a:stCxn id="7532" idx="7"/>
              <a:endCxn id="198" idx="3"/>
            </p:cNvCxnSpPr>
            <p:nvPr/>
          </p:nvCxnSpPr>
          <p:spPr>
            <a:xfrm>
              <a:off x="28911089" y="14763319"/>
              <a:ext cx="1764589" cy="5215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3" name="Connector: Elbow 3207">
              <a:extLst>
                <a:ext uri="{FF2B5EF4-FFF2-40B4-BE49-F238E27FC236}">
                  <a16:creationId xmlns:a16="http://schemas.microsoft.com/office/drawing/2014/main" id="{77A0F2FB-B447-A2AB-CC11-D6A880D69D54}"/>
                </a:ext>
              </a:extLst>
            </p:cNvPr>
            <p:cNvCxnSpPr>
              <a:cxnSpLocks/>
              <a:stCxn id="7531" idx="7"/>
              <a:endCxn id="186" idx="3"/>
            </p:cNvCxnSpPr>
            <p:nvPr/>
          </p:nvCxnSpPr>
          <p:spPr>
            <a:xfrm>
              <a:off x="28879832" y="13983574"/>
              <a:ext cx="1795846" cy="1530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4" name="Connector: Elbow 3207">
              <a:extLst>
                <a:ext uri="{FF2B5EF4-FFF2-40B4-BE49-F238E27FC236}">
                  <a16:creationId xmlns:a16="http://schemas.microsoft.com/office/drawing/2014/main" id="{336FF1B6-C2DE-438C-2B93-B177334049CB}"/>
                </a:ext>
              </a:extLst>
            </p:cNvPr>
            <p:cNvCxnSpPr>
              <a:cxnSpLocks/>
              <a:stCxn id="7532" idx="7"/>
              <a:endCxn id="186" idx="3"/>
            </p:cNvCxnSpPr>
            <p:nvPr/>
          </p:nvCxnSpPr>
          <p:spPr>
            <a:xfrm>
              <a:off x="28911089" y="14763319"/>
              <a:ext cx="1764589" cy="7512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5" name="Connector: Elbow 3224">
              <a:extLst>
                <a:ext uri="{FF2B5EF4-FFF2-40B4-BE49-F238E27FC236}">
                  <a16:creationId xmlns:a16="http://schemas.microsoft.com/office/drawing/2014/main" id="{E87FB750-4353-C384-12DA-41ED43782206}"/>
                </a:ext>
              </a:extLst>
            </p:cNvPr>
            <p:cNvCxnSpPr>
              <a:cxnSpLocks/>
              <a:stCxn id="7531" idx="7"/>
              <a:endCxn id="174" idx="3"/>
            </p:cNvCxnSpPr>
            <p:nvPr/>
          </p:nvCxnSpPr>
          <p:spPr>
            <a:xfrm>
              <a:off x="28879832" y="13983574"/>
              <a:ext cx="1795846" cy="1760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6" name="Connector: Elbow 3224">
              <a:extLst>
                <a:ext uri="{FF2B5EF4-FFF2-40B4-BE49-F238E27FC236}">
                  <a16:creationId xmlns:a16="http://schemas.microsoft.com/office/drawing/2014/main" id="{A47D22CE-8920-A760-1CE4-BB1D5A90F0B0}"/>
                </a:ext>
              </a:extLst>
            </p:cNvPr>
            <p:cNvCxnSpPr>
              <a:cxnSpLocks/>
              <a:stCxn id="7532" idx="7"/>
              <a:endCxn id="174" idx="3"/>
            </p:cNvCxnSpPr>
            <p:nvPr/>
          </p:nvCxnSpPr>
          <p:spPr>
            <a:xfrm>
              <a:off x="28911089" y="14763319"/>
              <a:ext cx="1764589" cy="9809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7" name="Connector: Elbow 3241">
              <a:extLst>
                <a:ext uri="{FF2B5EF4-FFF2-40B4-BE49-F238E27FC236}">
                  <a16:creationId xmlns:a16="http://schemas.microsoft.com/office/drawing/2014/main" id="{D8B9F78C-3AEF-FD9F-DE4D-B44E2942AFA2}"/>
                </a:ext>
              </a:extLst>
            </p:cNvPr>
            <p:cNvCxnSpPr>
              <a:cxnSpLocks/>
              <a:stCxn id="7531" idx="7"/>
              <a:endCxn id="162" idx="3"/>
            </p:cNvCxnSpPr>
            <p:nvPr/>
          </p:nvCxnSpPr>
          <p:spPr>
            <a:xfrm>
              <a:off x="28879832" y="13983574"/>
              <a:ext cx="1795846" cy="19903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8" name="Connector: Elbow 3241">
              <a:extLst>
                <a:ext uri="{FF2B5EF4-FFF2-40B4-BE49-F238E27FC236}">
                  <a16:creationId xmlns:a16="http://schemas.microsoft.com/office/drawing/2014/main" id="{6A88BCBB-0066-C2DA-9287-CDF6FB57B706}"/>
                </a:ext>
              </a:extLst>
            </p:cNvPr>
            <p:cNvCxnSpPr>
              <a:cxnSpLocks/>
              <a:stCxn id="7532" idx="7"/>
              <a:endCxn id="162" idx="3"/>
            </p:cNvCxnSpPr>
            <p:nvPr/>
          </p:nvCxnSpPr>
          <p:spPr>
            <a:xfrm>
              <a:off x="28911089" y="14763319"/>
              <a:ext cx="1764589" cy="12106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9" name="Connector: Elbow 3292">
              <a:extLst>
                <a:ext uri="{FF2B5EF4-FFF2-40B4-BE49-F238E27FC236}">
                  <a16:creationId xmlns:a16="http://schemas.microsoft.com/office/drawing/2014/main" id="{B40A1BF7-DB4E-627A-5B6F-55EE80A48E28}"/>
                </a:ext>
              </a:extLst>
            </p:cNvPr>
            <p:cNvCxnSpPr>
              <a:cxnSpLocks/>
              <a:stCxn id="7531" idx="7"/>
              <a:endCxn id="119" idx="3"/>
            </p:cNvCxnSpPr>
            <p:nvPr/>
          </p:nvCxnSpPr>
          <p:spPr>
            <a:xfrm>
              <a:off x="28879832" y="13983574"/>
              <a:ext cx="1795846" cy="26794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0" name="Connector: Elbow 3292">
              <a:extLst>
                <a:ext uri="{FF2B5EF4-FFF2-40B4-BE49-F238E27FC236}">
                  <a16:creationId xmlns:a16="http://schemas.microsoft.com/office/drawing/2014/main" id="{15E2E989-5835-5FC9-7B84-D0D19056C600}"/>
                </a:ext>
              </a:extLst>
            </p:cNvPr>
            <p:cNvCxnSpPr>
              <a:cxnSpLocks/>
              <a:stCxn id="7532" idx="7"/>
              <a:endCxn id="119" idx="3"/>
            </p:cNvCxnSpPr>
            <p:nvPr/>
          </p:nvCxnSpPr>
          <p:spPr>
            <a:xfrm>
              <a:off x="28911089" y="14763319"/>
              <a:ext cx="1764589" cy="18997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1" name="Connector: Elbow 3309">
              <a:extLst>
                <a:ext uri="{FF2B5EF4-FFF2-40B4-BE49-F238E27FC236}">
                  <a16:creationId xmlns:a16="http://schemas.microsoft.com/office/drawing/2014/main" id="{B0F6DF2B-A22E-20D5-8815-D2E5EA7261D1}"/>
                </a:ext>
              </a:extLst>
            </p:cNvPr>
            <p:cNvCxnSpPr>
              <a:cxnSpLocks/>
              <a:stCxn id="7531" idx="7"/>
              <a:endCxn id="107" idx="3"/>
            </p:cNvCxnSpPr>
            <p:nvPr/>
          </p:nvCxnSpPr>
          <p:spPr>
            <a:xfrm>
              <a:off x="28879832" y="13983574"/>
              <a:ext cx="1795846" cy="29092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2" name="Connector: Elbow 3309">
              <a:extLst>
                <a:ext uri="{FF2B5EF4-FFF2-40B4-BE49-F238E27FC236}">
                  <a16:creationId xmlns:a16="http://schemas.microsoft.com/office/drawing/2014/main" id="{41DCAD8A-DF1B-04C4-1087-5CDC26E28152}"/>
                </a:ext>
              </a:extLst>
            </p:cNvPr>
            <p:cNvCxnSpPr>
              <a:cxnSpLocks/>
              <a:stCxn id="7532" idx="7"/>
              <a:endCxn id="107" idx="3"/>
            </p:cNvCxnSpPr>
            <p:nvPr/>
          </p:nvCxnSpPr>
          <p:spPr>
            <a:xfrm>
              <a:off x="28911089" y="14763319"/>
              <a:ext cx="1764589" cy="21294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3" name="Connector: Elbow 3326">
              <a:extLst>
                <a:ext uri="{FF2B5EF4-FFF2-40B4-BE49-F238E27FC236}">
                  <a16:creationId xmlns:a16="http://schemas.microsoft.com/office/drawing/2014/main" id="{0050F7FB-A12B-DAE1-229E-53DD8D34EA97}"/>
                </a:ext>
              </a:extLst>
            </p:cNvPr>
            <p:cNvCxnSpPr>
              <a:cxnSpLocks/>
              <a:stCxn id="7531" idx="7"/>
              <a:endCxn id="87" idx="3"/>
            </p:cNvCxnSpPr>
            <p:nvPr/>
          </p:nvCxnSpPr>
          <p:spPr>
            <a:xfrm>
              <a:off x="28879832" y="13983574"/>
              <a:ext cx="1795846" cy="3138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4" name="Connector: Elbow 3326">
              <a:extLst>
                <a:ext uri="{FF2B5EF4-FFF2-40B4-BE49-F238E27FC236}">
                  <a16:creationId xmlns:a16="http://schemas.microsoft.com/office/drawing/2014/main" id="{25A05692-1CB6-3DF6-3CF9-AAC0D9D9EDD7}"/>
                </a:ext>
              </a:extLst>
            </p:cNvPr>
            <p:cNvCxnSpPr>
              <a:cxnSpLocks/>
              <a:stCxn id="7532" idx="7"/>
              <a:endCxn id="87" idx="3"/>
            </p:cNvCxnSpPr>
            <p:nvPr/>
          </p:nvCxnSpPr>
          <p:spPr>
            <a:xfrm>
              <a:off x="28911089" y="14763319"/>
              <a:ext cx="1764589" cy="23591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65" name="Text Box 3036">
              <a:extLst>
                <a:ext uri="{FF2B5EF4-FFF2-40B4-BE49-F238E27FC236}">
                  <a16:creationId xmlns:a16="http://schemas.microsoft.com/office/drawing/2014/main" id="{CD09B24F-31B6-2892-5F9A-7D21F57B7D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32935" y="956248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66" name="Connector: Elbow 3072">
              <a:extLst>
                <a:ext uri="{FF2B5EF4-FFF2-40B4-BE49-F238E27FC236}">
                  <a16:creationId xmlns:a16="http://schemas.microsoft.com/office/drawing/2014/main" id="{EC126836-4319-BFBE-FBE9-1B7831FCCFC2}"/>
                </a:ext>
              </a:extLst>
            </p:cNvPr>
            <p:cNvCxnSpPr>
              <a:cxnSpLocks/>
              <a:stCxn id="7565" idx="6"/>
              <a:endCxn id="7314" idx="6"/>
            </p:cNvCxnSpPr>
            <p:nvPr/>
          </p:nvCxnSpPr>
          <p:spPr>
            <a:xfrm>
              <a:off x="26786935" y="9589484"/>
              <a:ext cx="3655907" cy="415073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7" name="Connector: Elbow 3072">
              <a:extLst>
                <a:ext uri="{FF2B5EF4-FFF2-40B4-BE49-F238E27FC236}">
                  <a16:creationId xmlns:a16="http://schemas.microsoft.com/office/drawing/2014/main" id="{DC1B1A4D-3ABD-31E6-80E3-EBCAD7BDD499}"/>
                </a:ext>
              </a:extLst>
            </p:cNvPr>
            <p:cNvCxnSpPr>
              <a:cxnSpLocks/>
              <a:stCxn id="7565" idx="6"/>
              <a:endCxn id="7302" idx="6"/>
            </p:cNvCxnSpPr>
            <p:nvPr/>
          </p:nvCxnSpPr>
          <p:spPr>
            <a:xfrm>
              <a:off x="26786935" y="9589484"/>
              <a:ext cx="3655907" cy="438043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8" name="Connector: Elbow 3072">
              <a:extLst>
                <a:ext uri="{FF2B5EF4-FFF2-40B4-BE49-F238E27FC236}">
                  <a16:creationId xmlns:a16="http://schemas.microsoft.com/office/drawing/2014/main" id="{283B5296-E15C-CA3E-561E-3E164A0ECA9E}"/>
                </a:ext>
              </a:extLst>
            </p:cNvPr>
            <p:cNvCxnSpPr>
              <a:cxnSpLocks/>
              <a:stCxn id="7565" idx="6"/>
              <a:endCxn id="7290" idx="6"/>
            </p:cNvCxnSpPr>
            <p:nvPr/>
          </p:nvCxnSpPr>
          <p:spPr>
            <a:xfrm>
              <a:off x="26786935" y="9589484"/>
              <a:ext cx="3655907" cy="461014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9" name="Connector: Elbow 3072">
              <a:extLst>
                <a:ext uri="{FF2B5EF4-FFF2-40B4-BE49-F238E27FC236}">
                  <a16:creationId xmlns:a16="http://schemas.microsoft.com/office/drawing/2014/main" id="{A454EFFD-A4A2-85D0-633E-F1E31819EB2E}"/>
                </a:ext>
              </a:extLst>
            </p:cNvPr>
            <p:cNvCxnSpPr>
              <a:cxnSpLocks/>
              <a:stCxn id="7565" idx="6"/>
              <a:endCxn id="7278" idx="6"/>
            </p:cNvCxnSpPr>
            <p:nvPr/>
          </p:nvCxnSpPr>
          <p:spPr>
            <a:xfrm>
              <a:off x="26786935" y="9589484"/>
              <a:ext cx="3655907" cy="483984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0" name="Connector: Elbow 3072">
              <a:extLst>
                <a:ext uri="{FF2B5EF4-FFF2-40B4-BE49-F238E27FC236}">
                  <a16:creationId xmlns:a16="http://schemas.microsoft.com/office/drawing/2014/main" id="{7347A158-F591-DDC8-FDD2-0A8D3ED097AD}"/>
                </a:ext>
              </a:extLst>
            </p:cNvPr>
            <p:cNvCxnSpPr>
              <a:cxnSpLocks/>
              <a:stCxn id="7565" idx="6"/>
              <a:endCxn id="7266" idx="6"/>
            </p:cNvCxnSpPr>
            <p:nvPr/>
          </p:nvCxnSpPr>
          <p:spPr>
            <a:xfrm>
              <a:off x="26786935" y="9589484"/>
              <a:ext cx="3655907" cy="5069549"/>
            </a:xfrm>
            <a:prstGeom prst="bentConnector3">
              <a:avLst>
                <a:gd name="adj1" fmla="val 6373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1" name="Connector: Elbow 3072">
              <a:extLst>
                <a:ext uri="{FF2B5EF4-FFF2-40B4-BE49-F238E27FC236}">
                  <a16:creationId xmlns:a16="http://schemas.microsoft.com/office/drawing/2014/main" id="{C5AA6CF1-C2D6-8BDA-74A2-C6C5DCB4E788}"/>
                </a:ext>
              </a:extLst>
            </p:cNvPr>
            <p:cNvCxnSpPr>
              <a:cxnSpLocks/>
              <a:stCxn id="7565" idx="6"/>
              <a:endCxn id="7252" idx="6"/>
            </p:cNvCxnSpPr>
            <p:nvPr/>
          </p:nvCxnSpPr>
          <p:spPr>
            <a:xfrm>
              <a:off x="26786935" y="9589484"/>
              <a:ext cx="3655907" cy="529925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2" name="Connector: Elbow 3072">
              <a:extLst>
                <a:ext uri="{FF2B5EF4-FFF2-40B4-BE49-F238E27FC236}">
                  <a16:creationId xmlns:a16="http://schemas.microsoft.com/office/drawing/2014/main" id="{C50A62B3-2226-BD8E-E414-C2AAE2F5C7B3}"/>
                </a:ext>
              </a:extLst>
            </p:cNvPr>
            <p:cNvCxnSpPr>
              <a:cxnSpLocks/>
              <a:stCxn id="7565" idx="6"/>
              <a:endCxn id="7240" idx="6"/>
            </p:cNvCxnSpPr>
            <p:nvPr/>
          </p:nvCxnSpPr>
          <p:spPr>
            <a:xfrm>
              <a:off x="26786935" y="9589484"/>
              <a:ext cx="3655907" cy="552895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3" name="Connector: Elbow 3072">
              <a:extLst>
                <a:ext uri="{FF2B5EF4-FFF2-40B4-BE49-F238E27FC236}">
                  <a16:creationId xmlns:a16="http://schemas.microsoft.com/office/drawing/2014/main" id="{E761EF1F-3E46-D3D1-3797-C3C77AE2B1FB}"/>
                </a:ext>
              </a:extLst>
            </p:cNvPr>
            <p:cNvCxnSpPr>
              <a:cxnSpLocks/>
              <a:stCxn id="7565" idx="6"/>
              <a:endCxn id="7228" idx="6"/>
            </p:cNvCxnSpPr>
            <p:nvPr/>
          </p:nvCxnSpPr>
          <p:spPr>
            <a:xfrm>
              <a:off x="26786935" y="9589484"/>
              <a:ext cx="3655907" cy="575866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4" name="Connector: Elbow 3072">
              <a:extLst>
                <a:ext uri="{FF2B5EF4-FFF2-40B4-BE49-F238E27FC236}">
                  <a16:creationId xmlns:a16="http://schemas.microsoft.com/office/drawing/2014/main" id="{6DE12399-973A-D3E2-2778-0FC3801A066C}"/>
                </a:ext>
              </a:extLst>
            </p:cNvPr>
            <p:cNvCxnSpPr>
              <a:cxnSpLocks/>
              <a:stCxn id="7565" idx="6"/>
              <a:endCxn id="7216" idx="6"/>
            </p:cNvCxnSpPr>
            <p:nvPr/>
          </p:nvCxnSpPr>
          <p:spPr>
            <a:xfrm>
              <a:off x="26786935" y="9589484"/>
              <a:ext cx="3655907" cy="598836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5" name="Connector: Elbow 3072">
              <a:extLst>
                <a:ext uri="{FF2B5EF4-FFF2-40B4-BE49-F238E27FC236}">
                  <a16:creationId xmlns:a16="http://schemas.microsoft.com/office/drawing/2014/main" id="{1A0D3EA7-625B-694F-C7E1-FD2F7BC4CF77}"/>
                </a:ext>
              </a:extLst>
            </p:cNvPr>
            <p:cNvCxnSpPr>
              <a:cxnSpLocks/>
              <a:stCxn id="7565" idx="6"/>
              <a:endCxn id="7204" idx="6"/>
            </p:cNvCxnSpPr>
            <p:nvPr/>
          </p:nvCxnSpPr>
          <p:spPr>
            <a:xfrm>
              <a:off x="26786935" y="9589484"/>
              <a:ext cx="3655907" cy="621806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6" name="Connector: Elbow 3072">
              <a:extLst>
                <a:ext uri="{FF2B5EF4-FFF2-40B4-BE49-F238E27FC236}">
                  <a16:creationId xmlns:a16="http://schemas.microsoft.com/office/drawing/2014/main" id="{389080DA-B375-79E3-2D54-A2C530CA14C0}"/>
                </a:ext>
              </a:extLst>
            </p:cNvPr>
            <p:cNvCxnSpPr>
              <a:cxnSpLocks/>
              <a:stCxn id="7565" idx="6"/>
              <a:endCxn id="7192" idx="6"/>
            </p:cNvCxnSpPr>
            <p:nvPr/>
          </p:nvCxnSpPr>
          <p:spPr>
            <a:xfrm>
              <a:off x="26786935" y="9589484"/>
              <a:ext cx="3655907" cy="644777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7" name="Connector: Elbow 3072">
              <a:extLst>
                <a:ext uri="{FF2B5EF4-FFF2-40B4-BE49-F238E27FC236}">
                  <a16:creationId xmlns:a16="http://schemas.microsoft.com/office/drawing/2014/main" id="{344E6A34-A2FC-B392-F4B8-5D41D58C818D}"/>
                </a:ext>
              </a:extLst>
            </p:cNvPr>
            <p:cNvCxnSpPr>
              <a:cxnSpLocks/>
              <a:stCxn id="7565" idx="6"/>
              <a:endCxn id="7180" idx="6"/>
            </p:cNvCxnSpPr>
            <p:nvPr/>
          </p:nvCxnSpPr>
          <p:spPr>
            <a:xfrm>
              <a:off x="26786935" y="9589484"/>
              <a:ext cx="3655907" cy="667747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8" name="Connector: Elbow 3072">
              <a:extLst>
                <a:ext uri="{FF2B5EF4-FFF2-40B4-BE49-F238E27FC236}">
                  <a16:creationId xmlns:a16="http://schemas.microsoft.com/office/drawing/2014/main" id="{8D39E9FD-8336-3DE2-7A18-04A97F25F201}"/>
                </a:ext>
              </a:extLst>
            </p:cNvPr>
            <p:cNvCxnSpPr>
              <a:cxnSpLocks/>
              <a:stCxn id="7565" idx="6"/>
              <a:endCxn id="7168" idx="6"/>
            </p:cNvCxnSpPr>
            <p:nvPr/>
          </p:nvCxnSpPr>
          <p:spPr>
            <a:xfrm>
              <a:off x="26786935" y="9589484"/>
              <a:ext cx="3655907" cy="690718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9" name="Connector: Elbow 3072">
              <a:extLst>
                <a:ext uri="{FF2B5EF4-FFF2-40B4-BE49-F238E27FC236}">
                  <a16:creationId xmlns:a16="http://schemas.microsoft.com/office/drawing/2014/main" id="{76297E53-32CC-0CB8-04C1-80F38FF5774C}"/>
                </a:ext>
              </a:extLst>
            </p:cNvPr>
            <p:cNvCxnSpPr>
              <a:cxnSpLocks/>
              <a:stCxn id="7565" idx="6"/>
              <a:endCxn id="7156" idx="6"/>
            </p:cNvCxnSpPr>
            <p:nvPr/>
          </p:nvCxnSpPr>
          <p:spPr>
            <a:xfrm>
              <a:off x="26786935" y="9589484"/>
              <a:ext cx="3655907" cy="713688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0" name="Connector: Elbow 3072">
              <a:extLst>
                <a:ext uri="{FF2B5EF4-FFF2-40B4-BE49-F238E27FC236}">
                  <a16:creationId xmlns:a16="http://schemas.microsoft.com/office/drawing/2014/main" id="{707D4FA5-36A5-B897-B8D8-65199DFB0276}"/>
                </a:ext>
              </a:extLst>
            </p:cNvPr>
            <p:cNvCxnSpPr>
              <a:cxnSpLocks/>
              <a:stCxn id="7565" idx="6"/>
              <a:endCxn id="7144" idx="6"/>
            </p:cNvCxnSpPr>
            <p:nvPr/>
          </p:nvCxnSpPr>
          <p:spPr>
            <a:xfrm>
              <a:off x="26786935" y="9589484"/>
              <a:ext cx="3655907" cy="736658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1" name="Connector: Elbow 3072">
              <a:extLst>
                <a:ext uri="{FF2B5EF4-FFF2-40B4-BE49-F238E27FC236}">
                  <a16:creationId xmlns:a16="http://schemas.microsoft.com/office/drawing/2014/main" id="{E528FB42-2720-CAAE-EF13-B0D9D7FE8B55}"/>
                </a:ext>
              </a:extLst>
            </p:cNvPr>
            <p:cNvCxnSpPr>
              <a:cxnSpLocks/>
              <a:stCxn id="7565" idx="6"/>
              <a:endCxn id="7132" idx="6"/>
            </p:cNvCxnSpPr>
            <p:nvPr/>
          </p:nvCxnSpPr>
          <p:spPr>
            <a:xfrm>
              <a:off x="26786935" y="9589484"/>
              <a:ext cx="3655907" cy="759629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2" name="Connector: Elbow 957">
              <a:extLst>
                <a:ext uri="{FF2B5EF4-FFF2-40B4-BE49-F238E27FC236}">
                  <a16:creationId xmlns:a16="http://schemas.microsoft.com/office/drawing/2014/main" id="{2CEFBB0D-2054-A771-4B04-8975FCC74F92}"/>
                </a:ext>
              </a:extLst>
            </p:cNvPr>
            <p:cNvCxnSpPr>
              <a:cxnSpLocks/>
              <a:stCxn id="6992" idx="6"/>
              <a:endCxn id="7394" idx="2"/>
            </p:cNvCxnSpPr>
            <p:nvPr/>
          </p:nvCxnSpPr>
          <p:spPr>
            <a:xfrm>
              <a:off x="25481215" y="16140615"/>
              <a:ext cx="3029345" cy="1061626"/>
            </a:xfrm>
            <a:prstGeom prst="bentConnector3">
              <a:avLst>
                <a:gd name="adj1" fmla="val 330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3" name="Connector: Elbow 957">
              <a:extLst>
                <a:ext uri="{FF2B5EF4-FFF2-40B4-BE49-F238E27FC236}">
                  <a16:creationId xmlns:a16="http://schemas.microsoft.com/office/drawing/2014/main" id="{BFA2BAED-B397-C105-D970-0D325D736D16}"/>
                </a:ext>
              </a:extLst>
            </p:cNvPr>
            <p:cNvCxnSpPr>
              <a:cxnSpLocks/>
              <a:stCxn id="7047" idx="6"/>
              <a:endCxn id="7461" idx="6"/>
            </p:cNvCxnSpPr>
            <p:nvPr/>
          </p:nvCxnSpPr>
          <p:spPr>
            <a:xfrm>
              <a:off x="25579095" y="16943171"/>
              <a:ext cx="3016374" cy="1115977"/>
            </a:xfrm>
            <a:prstGeom prst="bentConnector3">
              <a:avLst>
                <a:gd name="adj1" fmla="val 293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4" name="Connector: Elbow 957">
              <a:extLst>
                <a:ext uri="{FF2B5EF4-FFF2-40B4-BE49-F238E27FC236}">
                  <a16:creationId xmlns:a16="http://schemas.microsoft.com/office/drawing/2014/main" id="{B18A8DBB-C70A-0731-99E4-AAA9AB036AAA}"/>
                </a:ext>
              </a:extLst>
            </p:cNvPr>
            <p:cNvCxnSpPr>
              <a:cxnSpLocks/>
              <a:stCxn id="7060" idx="6"/>
              <a:endCxn id="7713" idx="6"/>
            </p:cNvCxnSpPr>
            <p:nvPr/>
          </p:nvCxnSpPr>
          <p:spPr>
            <a:xfrm>
              <a:off x="25574755" y="16368866"/>
              <a:ext cx="4864283" cy="1488054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5" name="Connector: Elbow 879">
              <a:extLst>
                <a:ext uri="{FF2B5EF4-FFF2-40B4-BE49-F238E27FC236}">
                  <a16:creationId xmlns:a16="http://schemas.microsoft.com/office/drawing/2014/main" id="{99A1BAF4-1AD5-6C4D-69EF-847C9212A2B4}"/>
                </a:ext>
              </a:extLst>
            </p:cNvPr>
            <p:cNvCxnSpPr>
              <a:cxnSpLocks/>
              <a:stCxn id="7080" idx="6"/>
              <a:endCxn id="7491" idx="2"/>
            </p:cNvCxnSpPr>
            <p:nvPr/>
          </p:nvCxnSpPr>
          <p:spPr>
            <a:xfrm>
              <a:off x="26054194" y="14938247"/>
              <a:ext cx="3876972" cy="29858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6" name="Connector: Elbow 957">
              <a:extLst>
                <a:ext uri="{FF2B5EF4-FFF2-40B4-BE49-F238E27FC236}">
                  <a16:creationId xmlns:a16="http://schemas.microsoft.com/office/drawing/2014/main" id="{2C26FD62-F11C-29E2-36EC-7A43984B9178}"/>
                </a:ext>
              </a:extLst>
            </p:cNvPr>
            <p:cNvCxnSpPr>
              <a:cxnSpLocks/>
              <a:stCxn id="7060" idx="6"/>
              <a:endCxn id="7715" idx="6"/>
            </p:cNvCxnSpPr>
            <p:nvPr/>
          </p:nvCxnSpPr>
          <p:spPr>
            <a:xfrm>
              <a:off x="25574755" y="16368866"/>
              <a:ext cx="4871736" cy="1722129"/>
            </a:xfrm>
            <a:prstGeom prst="bentConnector3">
              <a:avLst>
                <a:gd name="adj1" fmla="val 5115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7" name="Connector: Elbow 879">
              <a:extLst>
                <a:ext uri="{FF2B5EF4-FFF2-40B4-BE49-F238E27FC236}">
                  <a16:creationId xmlns:a16="http://schemas.microsoft.com/office/drawing/2014/main" id="{E78CB2C3-2884-FFFC-CF71-5ED19F27CC81}"/>
                </a:ext>
              </a:extLst>
            </p:cNvPr>
            <p:cNvCxnSpPr>
              <a:cxnSpLocks/>
              <a:stCxn id="7079" idx="6"/>
              <a:endCxn id="7491" idx="2"/>
            </p:cNvCxnSpPr>
            <p:nvPr/>
          </p:nvCxnSpPr>
          <p:spPr>
            <a:xfrm>
              <a:off x="26012648" y="14709415"/>
              <a:ext cx="3918518" cy="32146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0" name="Straight Arrow Connector 7709">
              <a:extLst>
                <a:ext uri="{FF2B5EF4-FFF2-40B4-BE49-F238E27FC236}">
                  <a16:creationId xmlns:a16="http://schemas.microsoft.com/office/drawing/2014/main" id="{0F548B14-5393-D206-84F6-7DF663B544B4}"/>
                </a:ext>
              </a:extLst>
            </p:cNvPr>
            <p:cNvCxnSpPr>
              <a:cxnSpLocks/>
              <a:stCxn id="7711" idx="2"/>
              <a:endCxn id="6147" idx="3"/>
            </p:cNvCxnSpPr>
            <p:nvPr/>
          </p:nvCxnSpPr>
          <p:spPr>
            <a:xfrm flipV="1">
              <a:off x="30496670" y="17629997"/>
              <a:ext cx="176353" cy="323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1" name="Text Box 3036">
              <a:extLst>
                <a:ext uri="{FF2B5EF4-FFF2-40B4-BE49-F238E27FC236}">
                  <a16:creationId xmlns:a16="http://schemas.microsoft.com/office/drawing/2014/main" id="{DF3A7A46-E6E7-30C8-E0D2-F71260EDED57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39070" y="1760443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12" name="Straight Arrow Connector 7711">
              <a:extLst>
                <a:ext uri="{FF2B5EF4-FFF2-40B4-BE49-F238E27FC236}">
                  <a16:creationId xmlns:a16="http://schemas.microsoft.com/office/drawing/2014/main" id="{EB28C1AF-9858-B8CE-3C1B-A59E8AF3D598}"/>
                </a:ext>
              </a:extLst>
            </p:cNvPr>
            <p:cNvCxnSpPr>
              <a:cxnSpLocks/>
              <a:stCxn id="7713" idx="2"/>
              <a:endCxn id="6092" idx="3"/>
            </p:cNvCxnSpPr>
            <p:nvPr/>
          </p:nvCxnSpPr>
          <p:spPr>
            <a:xfrm>
              <a:off x="30496638" y="17856920"/>
              <a:ext cx="176385" cy="2781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3" name="Text Box 3036">
              <a:extLst>
                <a:ext uri="{FF2B5EF4-FFF2-40B4-BE49-F238E27FC236}">
                  <a16:creationId xmlns:a16="http://schemas.microsoft.com/office/drawing/2014/main" id="{0AED4679-2AA0-FAAD-2121-ABAB23C1BD6B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39038" y="17828120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14" name="Straight Arrow Connector 7713">
              <a:extLst>
                <a:ext uri="{FF2B5EF4-FFF2-40B4-BE49-F238E27FC236}">
                  <a16:creationId xmlns:a16="http://schemas.microsoft.com/office/drawing/2014/main" id="{0C4D879D-D0E6-283B-F5F2-88F56C07F0DA}"/>
                </a:ext>
              </a:extLst>
            </p:cNvPr>
            <p:cNvCxnSpPr>
              <a:cxnSpLocks/>
              <a:endCxn id="611" idx="3"/>
            </p:cNvCxnSpPr>
            <p:nvPr/>
          </p:nvCxnSpPr>
          <p:spPr>
            <a:xfrm>
              <a:off x="30501445" y="18089405"/>
              <a:ext cx="171578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5" name="Text Box 3036">
              <a:extLst>
                <a:ext uri="{FF2B5EF4-FFF2-40B4-BE49-F238E27FC236}">
                  <a16:creationId xmlns:a16="http://schemas.microsoft.com/office/drawing/2014/main" id="{C9805C4D-ADED-1452-8754-69B38836C870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46491" y="1806219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89" name="Text Box 3036">
              <a:extLst>
                <a:ext uri="{FF2B5EF4-FFF2-40B4-BE49-F238E27FC236}">
                  <a16:creationId xmlns:a16="http://schemas.microsoft.com/office/drawing/2014/main" id="{AABF9D7D-A024-56A6-D182-EF083A8696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1443" y="142470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3" name="Left-right Arrow 3726">
              <a:extLst>
                <a:ext uri="{FF2B5EF4-FFF2-40B4-BE49-F238E27FC236}">
                  <a16:creationId xmlns:a16="http://schemas.microsoft.com/office/drawing/2014/main" id="{802DEFA1-806B-B044-2FBA-06BC5DEF9164}"/>
                </a:ext>
              </a:extLst>
            </p:cNvPr>
            <p:cNvSpPr>
              <a:spLocks/>
            </p:cNvSpPr>
            <p:nvPr/>
          </p:nvSpPr>
          <p:spPr>
            <a:xfrm>
              <a:off x="28726911" y="1917047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59" name="Connector: Elbow 1557">
              <a:extLst>
                <a:ext uri="{FF2B5EF4-FFF2-40B4-BE49-F238E27FC236}">
                  <a16:creationId xmlns:a16="http://schemas.microsoft.com/office/drawing/2014/main" id="{5BD73214-3505-F6C0-5230-ADDFCFCEF5E1}"/>
                </a:ext>
              </a:extLst>
            </p:cNvPr>
            <p:cNvCxnSpPr>
              <a:cxnSpLocks/>
              <a:stCxn id="7457" idx="6"/>
              <a:endCxn id="6305" idx="3"/>
            </p:cNvCxnSpPr>
            <p:nvPr/>
          </p:nvCxnSpPr>
          <p:spPr>
            <a:xfrm>
              <a:off x="26572541" y="16187621"/>
              <a:ext cx="4100484" cy="29279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0" name="Connector: Elbow 1017">
              <a:extLst>
                <a:ext uri="{FF2B5EF4-FFF2-40B4-BE49-F238E27FC236}">
                  <a16:creationId xmlns:a16="http://schemas.microsoft.com/office/drawing/2014/main" id="{B7308EAD-D8C7-9971-156D-A1D7DF706601}"/>
                </a:ext>
              </a:extLst>
            </p:cNvPr>
            <p:cNvCxnSpPr>
              <a:cxnSpLocks/>
              <a:stCxn id="7461" idx="2"/>
            </p:cNvCxnSpPr>
            <p:nvPr/>
          </p:nvCxnSpPr>
          <p:spPr>
            <a:xfrm>
              <a:off x="28653069" y="18059148"/>
              <a:ext cx="2013412" cy="1121503"/>
            </a:xfrm>
            <a:prstGeom prst="bentConnector3">
              <a:avLst>
                <a:gd name="adj1" fmla="val 4776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5" name="Connector: Elbow 929">
              <a:extLst>
                <a:ext uri="{FF2B5EF4-FFF2-40B4-BE49-F238E27FC236}">
                  <a16:creationId xmlns:a16="http://schemas.microsoft.com/office/drawing/2014/main" id="{3187A3DC-D2ED-18DA-E644-46307B526A9B}"/>
                </a:ext>
              </a:extLst>
            </p:cNvPr>
            <p:cNvCxnSpPr>
              <a:cxnSpLocks/>
              <a:stCxn id="7953" idx="7"/>
              <a:endCxn id="6312" idx="3"/>
            </p:cNvCxnSpPr>
            <p:nvPr/>
          </p:nvCxnSpPr>
          <p:spPr>
            <a:xfrm>
              <a:off x="28834911" y="19197479"/>
              <a:ext cx="1838114" cy="472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organ group - dermatomes">
            <a:extLst>
              <a:ext uri="{FF2B5EF4-FFF2-40B4-BE49-F238E27FC236}">
                <a16:creationId xmlns:a16="http://schemas.microsoft.com/office/drawing/2014/main" id="{1BAF05CF-33AC-D6CC-4455-3B5F28747CE6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19" name="organ - dermatomes">
              <a:extLst>
                <a:ext uri="{FF2B5EF4-FFF2-40B4-BE49-F238E27FC236}">
                  <a16:creationId xmlns:a16="http://schemas.microsoft.com/office/drawing/2014/main" id="{493E2B6C-0975-A022-7081-0EA2E564A1DE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15" name="FTU - dermatome for C2">
              <a:extLst>
                <a:ext uri="{FF2B5EF4-FFF2-40B4-BE49-F238E27FC236}">
                  <a16:creationId xmlns:a16="http://schemas.microsoft.com/office/drawing/2014/main" id="{7F6B4ADE-8A06-3E6A-3F3A-FC5AF230407D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2675" name="FTU - dermatome for C2">
                <a:extLst>
                  <a:ext uri="{FF2B5EF4-FFF2-40B4-BE49-F238E27FC236}">
                    <a16:creationId xmlns:a16="http://schemas.microsoft.com/office/drawing/2014/main" id="{CBA2DB7F-A535-9F25-FDDB-D5F9BAF72DBE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6" name="dock">
                <a:extLst>
                  <a:ext uri="{FF2B5EF4-FFF2-40B4-BE49-F238E27FC236}">
                    <a16:creationId xmlns:a16="http://schemas.microsoft.com/office/drawing/2014/main" id="{9B6F7EDA-1955-1280-6E1F-02EF07D990D7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F4CD3B9B-2243-6C99-8C5D-4DEDF2E1E19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47CE2F17-4A22-E3C0-8916-B7D270FE0C3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7" name="Text Box 3086">
                  <a:extLst>
                    <a:ext uri="{FF2B5EF4-FFF2-40B4-BE49-F238E27FC236}">
                      <a16:creationId xmlns:a16="http://schemas.microsoft.com/office/drawing/2014/main" id="{1AA5964B-B2E6-6C05-1733-23427ECA68C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77" name="link">
                <a:extLst>
                  <a:ext uri="{FF2B5EF4-FFF2-40B4-BE49-F238E27FC236}">
                    <a16:creationId xmlns:a16="http://schemas.microsoft.com/office/drawing/2014/main" id="{4000814A-2522-7219-E501-7F10BDBCC3A1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2679" name="Star: 5 Points 4123">
                  <a:hlinkClick r:id="rId49"/>
                  <a:extLst>
                    <a:ext uri="{FF2B5EF4-FFF2-40B4-BE49-F238E27FC236}">
                      <a16:creationId xmlns:a16="http://schemas.microsoft.com/office/drawing/2014/main" id="{6E9BD922-D064-F4F9-E2CC-B20A3BFBA0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81" name="Star: 5 Points 4124">
                  <a:hlinkClick r:id="rId50"/>
                  <a:extLst>
                    <a:ext uri="{FF2B5EF4-FFF2-40B4-BE49-F238E27FC236}">
                      <a16:creationId xmlns:a16="http://schemas.microsoft.com/office/drawing/2014/main" id="{635B52FF-C2B3-CFE1-0F69-D8B4DBDD3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84" name="Star: 5 Points 4125">
                  <a:extLst>
                    <a:ext uri="{FF2B5EF4-FFF2-40B4-BE49-F238E27FC236}">
                      <a16:creationId xmlns:a16="http://schemas.microsoft.com/office/drawing/2014/main" id="{B9DCD5F0-EFC8-67CC-E4C8-2ED3F83C85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4" name="FTU - dermatome for C3">
              <a:extLst>
                <a:ext uri="{FF2B5EF4-FFF2-40B4-BE49-F238E27FC236}">
                  <a16:creationId xmlns:a16="http://schemas.microsoft.com/office/drawing/2014/main" id="{2F94CE06-A949-F6DE-FD9C-1CFA1F5470EF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2658" name="FTU - dermatome for C3">
                <a:extLst>
                  <a:ext uri="{FF2B5EF4-FFF2-40B4-BE49-F238E27FC236}">
                    <a16:creationId xmlns:a16="http://schemas.microsoft.com/office/drawing/2014/main" id="{2B4C601D-9532-179A-7484-EE6AA7A4A85A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59" name="dock">
                <a:extLst>
                  <a:ext uri="{FF2B5EF4-FFF2-40B4-BE49-F238E27FC236}">
                    <a16:creationId xmlns:a16="http://schemas.microsoft.com/office/drawing/2014/main" id="{9E0BBA96-620E-2CB6-0CF6-7A22204E0684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4DFC4088-F3C1-0801-45BC-9234B86D1D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0" name="Text Box 3086">
                  <a:extLst>
                    <a:ext uri="{FF2B5EF4-FFF2-40B4-BE49-F238E27FC236}">
                      <a16:creationId xmlns:a16="http://schemas.microsoft.com/office/drawing/2014/main" id="{0FEB4B2B-BF7C-5FA6-A37F-5E24B24DBEF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2" name="Text Box 3086">
                  <a:extLst>
                    <a:ext uri="{FF2B5EF4-FFF2-40B4-BE49-F238E27FC236}">
                      <a16:creationId xmlns:a16="http://schemas.microsoft.com/office/drawing/2014/main" id="{CF9CCBB6-97D6-BB33-DB15-6EAD259303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61" name="link">
                <a:extLst>
                  <a:ext uri="{FF2B5EF4-FFF2-40B4-BE49-F238E27FC236}">
                    <a16:creationId xmlns:a16="http://schemas.microsoft.com/office/drawing/2014/main" id="{E633B4CD-6E96-0618-FB48-32B760879238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2663" name="Star: 5 Points 4140">
                  <a:hlinkClick r:id="rId49"/>
                  <a:extLst>
                    <a:ext uri="{FF2B5EF4-FFF2-40B4-BE49-F238E27FC236}">
                      <a16:creationId xmlns:a16="http://schemas.microsoft.com/office/drawing/2014/main" id="{99DCD70D-A8CE-E453-EA38-EFC8CBF4AD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666" name="Star: 5 Points 4141">
                  <a:hlinkClick r:id="rId50"/>
                  <a:extLst>
                    <a:ext uri="{FF2B5EF4-FFF2-40B4-BE49-F238E27FC236}">
                      <a16:creationId xmlns:a16="http://schemas.microsoft.com/office/drawing/2014/main" id="{CBD09DA4-B04F-48C3-F7A4-A1C48E82F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67" name="Star: 5 Points 4142">
                  <a:extLst>
                    <a:ext uri="{FF2B5EF4-FFF2-40B4-BE49-F238E27FC236}">
                      <a16:creationId xmlns:a16="http://schemas.microsoft.com/office/drawing/2014/main" id="{9719D444-5156-901A-FD2C-91DBD5F340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6" name="FTU - dermatome for C4">
              <a:extLst>
                <a:ext uri="{FF2B5EF4-FFF2-40B4-BE49-F238E27FC236}">
                  <a16:creationId xmlns:a16="http://schemas.microsoft.com/office/drawing/2014/main" id="{4209551D-7615-EE01-3CD6-A599366D0534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4" name="FTU - dermatome for C4">
                <a:extLst>
                  <a:ext uri="{FF2B5EF4-FFF2-40B4-BE49-F238E27FC236}">
                    <a16:creationId xmlns:a16="http://schemas.microsoft.com/office/drawing/2014/main" id="{E51C26CC-B20A-039D-F788-35ED2D38E2C1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5" name="dock">
                <a:extLst>
                  <a:ext uri="{FF2B5EF4-FFF2-40B4-BE49-F238E27FC236}">
                    <a16:creationId xmlns:a16="http://schemas.microsoft.com/office/drawing/2014/main" id="{BF25A6D7-836B-20BB-53A1-44651E587DD2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2652" name="Text Box 3086">
                  <a:extLst>
                    <a:ext uri="{FF2B5EF4-FFF2-40B4-BE49-F238E27FC236}">
                      <a16:creationId xmlns:a16="http://schemas.microsoft.com/office/drawing/2014/main" id="{66095F24-E464-AA24-41A1-11DC7242A46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4" name="Text Box 3086">
                  <a:extLst>
                    <a:ext uri="{FF2B5EF4-FFF2-40B4-BE49-F238E27FC236}">
                      <a16:creationId xmlns:a16="http://schemas.microsoft.com/office/drawing/2014/main" id="{AD012A0A-E7D2-7201-20E7-8B47F0FD70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D64BF5A3-818E-094D-F266-00CD3EA6778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6" name="link">
                <a:extLst>
                  <a:ext uri="{FF2B5EF4-FFF2-40B4-BE49-F238E27FC236}">
                    <a16:creationId xmlns:a16="http://schemas.microsoft.com/office/drawing/2014/main" id="{6C669659-5715-8576-7333-464DCE0BEAD9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7" name="Star: 5 Points 4157">
                  <a:hlinkClick r:id="rId49"/>
                  <a:extLst>
                    <a:ext uri="{FF2B5EF4-FFF2-40B4-BE49-F238E27FC236}">
                      <a16:creationId xmlns:a16="http://schemas.microsoft.com/office/drawing/2014/main" id="{211CE36A-57D5-B9AD-7566-230799460F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980" name="Star: 5 Points 4158">
                  <a:hlinkClick r:id="rId50"/>
                  <a:extLst>
                    <a:ext uri="{FF2B5EF4-FFF2-40B4-BE49-F238E27FC236}">
                      <a16:creationId xmlns:a16="http://schemas.microsoft.com/office/drawing/2014/main" id="{3569091A-8A9A-1C6E-3FA5-F3C2B4160D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50" name="Star: 5 Points 4159">
                  <a:extLst>
                    <a:ext uri="{FF2B5EF4-FFF2-40B4-BE49-F238E27FC236}">
                      <a16:creationId xmlns:a16="http://schemas.microsoft.com/office/drawing/2014/main" id="{06058B3D-0A69-50A5-8E55-7A96B590EE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0" name="FTU - dermatome for C5">
              <a:extLst>
                <a:ext uri="{FF2B5EF4-FFF2-40B4-BE49-F238E27FC236}">
                  <a16:creationId xmlns:a16="http://schemas.microsoft.com/office/drawing/2014/main" id="{9781CE73-162A-4212-9456-483B00F91464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8" name="FTU - dermatome for C5">
                <a:extLst>
                  <a:ext uri="{FF2B5EF4-FFF2-40B4-BE49-F238E27FC236}">
                    <a16:creationId xmlns:a16="http://schemas.microsoft.com/office/drawing/2014/main" id="{1DBC3525-7CCC-421E-EE58-7775555EBC4D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29" name="dock">
                <a:extLst>
                  <a:ext uri="{FF2B5EF4-FFF2-40B4-BE49-F238E27FC236}">
                    <a16:creationId xmlns:a16="http://schemas.microsoft.com/office/drawing/2014/main" id="{5B41E2F8-5027-F9A8-5DBD-B915C1E99BB7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67629934-519B-FC6F-395A-CE1346DCB96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1" name="Text Box 3086">
                  <a:extLst>
                    <a:ext uri="{FF2B5EF4-FFF2-40B4-BE49-F238E27FC236}">
                      <a16:creationId xmlns:a16="http://schemas.microsoft.com/office/drawing/2014/main" id="{72D9700C-85E3-006F-41A0-6C43C5AC59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3" name="Text Box 3086">
                  <a:extLst>
                    <a:ext uri="{FF2B5EF4-FFF2-40B4-BE49-F238E27FC236}">
                      <a16:creationId xmlns:a16="http://schemas.microsoft.com/office/drawing/2014/main" id="{FD972710-6E1E-BA87-58EA-455167D5AF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0" name="link">
                <a:extLst>
                  <a:ext uri="{FF2B5EF4-FFF2-40B4-BE49-F238E27FC236}">
                    <a16:creationId xmlns:a16="http://schemas.microsoft.com/office/drawing/2014/main" id="{3A11B727-27C3-98E4-9DBF-6A9085F02300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31" name="Star: 5 Points 4174">
                  <a:hlinkClick r:id="rId49"/>
                  <a:extLst>
                    <a:ext uri="{FF2B5EF4-FFF2-40B4-BE49-F238E27FC236}">
                      <a16:creationId xmlns:a16="http://schemas.microsoft.com/office/drawing/2014/main" id="{075FFEE3-6578-4BF9-8877-DEA92BF23D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4" name="Star: 5 Points 4175">
                  <a:hlinkClick r:id="rId50"/>
                  <a:extLst>
                    <a:ext uri="{FF2B5EF4-FFF2-40B4-BE49-F238E27FC236}">
                      <a16:creationId xmlns:a16="http://schemas.microsoft.com/office/drawing/2014/main" id="{7E5DF4FB-B086-FF35-766F-437CAF4A8F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5" name="Star: 5 Points 4176">
                  <a:extLst>
                    <a:ext uri="{FF2B5EF4-FFF2-40B4-BE49-F238E27FC236}">
                      <a16:creationId xmlns:a16="http://schemas.microsoft.com/office/drawing/2014/main" id="{FDE97194-1C7F-2C6B-B592-4176EE25ED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1" name="FTU - dermatome for C6">
              <a:extLst>
                <a:ext uri="{FF2B5EF4-FFF2-40B4-BE49-F238E27FC236}">
                  <a16:creationId xmlns:a16="http://schemas.microsoft.com/office/drawing/2014/main" id="{4C0E5044-F3E8-2F54-8D2F-86A903251919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812" name="FTU - dermatome for C6">
                <a:extLst>
                  <a:ext uri="{FF2B5EF4-FFF2-40B4-BE49-F238E27FC236}">
                    <a16:creationId xmlns:a16="http://schemas.microsoft.com/office/drawing/2014/main" id="{CFD65622-68BD-4941-351D-BAC5B1FA0014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3" name="dock">
                <a:extLst>
                  <a:ext uri="{FF2B5EF4-FFF2-40B4-BE49-F238E27FC236}">
                    <a16:creationId xmlns:a16="http://schemas.microsoft.com/office/drawing/2014/main" id="{51740927-A978-7BB8-5043-FDCD0D31EE59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0A1DAA1E-32AE-C020-3E42-8C15863836C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5" name="Text Box 3086">
                  <a:extLst>
                    <a:ext uri="{FF2B5EF4-FFF2-40B4-BE49-F238E27FC236}">
                      <a16:creationId xmlns:a16="http://schemas.microsoft.com/office/drawing/2014/main" id="{44BDC7F6-5480-69C9-2A5B-A7C6811FA9D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7" name="Text Box 3086">
                  <a:extLst>
                    <a:ext uri="{FF2B5EF4-FFF2-40B4-BE49-F238E27FC236}">
                      <a16:creationId xmlns:a16="http://schemas.microsoft.com/office/drawing/2014/main" id="{5E482EB5-12BF-88AE-D761-DD8E8FF1A6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14" name="link">
                <a:extLst>
                  <a:ext uri="{FF2B5EF4-FFF2-40B4-BE49-F238E27FC236}">
                    <a16:creationId xmlns:a16="http://schemas.microsoft.com/office/drawing/2014/main" id="{6F5607FC-C1C4-8AD5-1F86-79D6A9C8962F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15" name="Star: 5 Points 4191">
                  <a:hlinkClick r:id="rId49"/>
                  <a:extLst>
                    <a:ext uri="{FF2B5EF4-FFF2-40B4-BE49-F238E27FC236}">
                      <a16:creationId xmlns:a16="http://schemas.microsoft.com/office/drawing/2014/main" id="{3D850992-389B-468C-9715-6293D89A5B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8" name="Star: 5 Points 4192">
                  <a:hlinkClick r:id="rId50"/>
                  <a:extLst>
                    <a:ext uri="{FF2B5EF4-FFF2-40B4-BE49-F238E27FC236}">
                      <a16:creationId xmlns:a16="http://schemas.microsoft.com/office/drawing/2014/main" id="{E7F78724-202E-40C7-E3BE-E4661647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9" name="Star: 5 Points 4193">
                  <a:extLst>
                    <a:ext uri="{FF2B5EF4-FFF2-40B4-BE49-F238E27FC236}">
                      <a16:creationId xmlns:a16="http://schemas.microsoft.com/office/drawing/2014/main" id="{A55D3718-CA54-3078-C0E0-62D9871068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2" name="FTU - dermatome for C7">
              <a:extLst>
                <a:ext uri="{FF2B5EF4-FFF2-40B4-BE49-F238E27FC236}">
                  <a16:creationId xmlns:a16="http://schemas.microsoft.com/office/drawing/2014/main" id="{55A468D2-DFFC-36F4-D057-5F0E6906B5A0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803" name="FTU - dermatome for C7">
                <a:extLst>
                  <a:ext uri="{FF2B5EF4-FFF2-40B4-BE49-F238E27FC236}">
                    <a16:creationId xmlns:a16="http://schemas.microsoft.com/office/drawing/2014/main" id="{B4D00544-6C96-1BA1-497D-FD36D8A12F21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04" name="dock">
                <a:extLst>
                  <a:ext uri="{FF2B5EF4-FFF2-40B4-BE49-F238E27FC236}">
                    <a16:creationId xmlns:a16="http://schemas.microsoft.com/office/drawing/2014/main" id="{3564D625-C548-A9AB-7B10-A40A9B94AC2B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809" name="Text Box 3086">
                  <a:extLst>
                    <a:ext uri="{FF2B5EF4-FFF2-40B4-BE49-F238E27FC236}">
                      <a16:creationId xmlns:a16="http://schemas.microsoft.com/office/drawing/2014/main" id="{E984927F-9597-1926-C310-860C22DBDC9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0" name="Text Box 3086">
                  <a:extLst>
                    <a:ext uri="{FF2B5EF4-FFF2-40B4-BE49-F238E27FC236}">
                      <a16:creationId xmlns:a16="http://schemas.microsoft.com/office/drawing/2014/main" id="{C157FD50-0331-FA5E-53E9-98C2C71D5D3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1" name="Text Box 3086">
                  <a:extLst>
                    <a:ext uri="{FF2B5EF4-FFF2-40B4-BE49-F238E27FC236}">
                      <a16:creationId xmlns:a16="http://schemas.microsoft.com/office/drawing/2014/main" id="{AF0019EA-2B08-741E-0B6C-11B5B40F58A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5" name="link">
                <a:extLst>
                  <a:ext uri="{FF2B5EF4-FFF2-40B4-BE49-F238E27FC236}">
                    <a16:creationId xmlns:a16="http://schemas.microsoft.com/office/drawing/2014/main" id="{C2D4E910-F02D-F03A-CAAB-8C1185BB9193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806" name="Star: 5 Points 4208">
                  <a:hlinkClick r:id="rId49"/>
                  <a:extLst>
                    <a:ext uri="{FF2B5EF4-FFF2-40B4-BE49-F238E27FC236}">
                      <a16:creationId xmlns:a16="http://schemas.microsoft.com/office/drawing/2014/main" id="{82D6A2BB-C433-C050-3C37-5D0944FCE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7" name="Star: 5 Points 4209">
                  <a:hlinkClick r:id="rId50"/>
                  <a:extLst>
                    <a:ext uri="{FF2B5EF4-FFF2-40B4-BE49-F238E27FC236}">
                      <a16:creationId xmlns:a16="http://schemas.microsoft.com/office/drawing/2014/main" id="{802B6760-6FC5-B5D9-41B5-EDEF8997B1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8" name="Star: 5 Points 4210">
                  <a:extLst>
                    <a:ext uri="{FF2B5EF4-FFF2-40B4-BE49-F238E27FC236}">
                      <a16:creationId xmlns:a16="http://schemas.microsoft.com/office/drawing/2014/main" id="{ACBF2FB6-F78C-B67F-9DF2-91E1F948A8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3" name="FTU - dermatome for C8">
              <a:extLst>
                <a:ext uri="{FF2B5EF4-FFF2-40B4-BE49-F238E27FC236}">
                  <a16:creationId xmlns:a16="http://schemas.microsoft.com/office/drawing/2014/main" id="{BF3E205C-D37B-4FA8-6317-49E0DF232B20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725" name="FTU - dermatome for C8">
                <a:extLst>
                  <a:ext uri="{FF2B5EF4-FFF2-40B4-BE49-F238E27FC236}">
                    <a16:creationId xmlns:a16="http://schemas.microsoft.com/office/drawing/2014/main" id="{DC4E17D2-8BD7-CDE9-42E2-33FA297B899F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7D2E13B7-A3AB-E1FB-5272-1EF5BC73771D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799" name="Text Box 3086">
                  <a:extLst>
                    <a:ext uri="{FF2B5EF4-FFF2-40B4-BE49-F238E27FC236}">
                      <a16:creationId xmlns:a16="http://schemas.microsoft.com/office/drawing/2014/main" id="{307503DC-B8AF-A442-5CE8-A0AAFE1833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1" name="Text Box 3086">
                  <a:extLst>
                    <a:ext uri="{FF2B5EF4-FFF2-40B4-BE49-F238E27FC236}">
                      <a16:creationId xmlns:a16="http://schemas.microsoft.com/office/drawing/2014/main" id="{C2326913-3D2C-27A3-871F-21DD06CE802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2" name="Text Box 3086">
                  <a:extLst>
                    <a:ext uri="{FF2B5EF4-FFF2-40B4-BE49-F238E27FC236}">
                      <a16:creationId xmlns:a16="http://schemas.microsoft.com/office/drawing/2014/main" id="{429A2198-F3D9-A620-3A97-6B41C2582E9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3" name="link">
                <a:extLst>
                  <a:ext uri="{FF2B5EF4-FFF2-40B4-BE49-F238E27FC236}">
                    <a16:creationId xmlns:a16="http://schemas.microsoft.com/office/drawing/2014/main" id="{D6953EBA-B30A-1564-A6E1-88B4DAAB8873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774" name="Star: 5 Points 4225">
                  <a:hlinkClick r:id="rId49"/>
                  <a:extLst>
                    <a:ext uri="{FF2B5EF4-FFF2-40B4-BE49-F238E27FC236}">
                      <a16:creationId xmlns:a16="http://schemas.microsoft.com/office/drawing/2014/main" id="{3EAE2FE3-60EB-2435-5577-503DD30474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83" name="Star: 5 Points 4226">
                  <a:hlinkClick r:id="rId50"/>
                  <a:extLst>
                    <a:ext uri="{FF2B5EF4-FFF2-40B4-BE49-F238E27FC236}">
                      <a16:creationId xmlns:a16="http://schemas.microsoft.com/office/drawing/2014/main" id="{24F04E01-DA83-5810-AD02-292C054723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97" name="Star: 5 Points 4227">
                  <a:extLst>
                    <a:ext uri="{FF2B5EF4-FFF2-40B4-BE49-F238E27FC236}">
                      <a16:creationId xmlns:a16="http://schemas.microsoft.com/office/drawing/2014/main" id="{C23F44F7-097D-7910-F250-4E103BB990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6" name="FTU - dermatome for T1">
              <a:extLst>
                <a:ext uri="{FF2B5EF4-FFF2-40B4-BE49-F238E27FC236}">
                  <a16:creationId xmlns:a16="http://schemas.microsoft.com/office/drawing/2014/main" id="{0F798FEC-5B27-D957-E2B8-507CD04DD0B9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571" name="FTU - dermatome for T1">
                <a:extLst>
                  <a:ext uri="{FF2B5EF4-FFF2-40B4-BE49-F238E27FC236}">
                    <a16:creationId xmlns:a16="http://schemas.microsoft.com/office/drawing/2014/main" id="{26373BAF-3AEF-C000-C9ED-8391050144D2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7" name="dock">
                <a:extLst>
                  <a:ext uri="{FF2B5EF4-FFF2-40B4-BE49-F238E27FC236}">
                    <a16:creationId xmlns:a16="http://schemas.microsoft.com/office/drawing/2014/main" id="{7324EFD3-2E4A-D2F2-CAA9-9B0FC52D1E19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7DDF77C3-EBEA-4DDD-48F2-3FC481B945F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3217E48C-561B-91B5-4619-9D9E9B6F900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8" name="Text Box 3086">
                  <a:extLst>
                    <a:ext uri="{FF2B5EF4-FFF2-40B4-BE49-F238E27FC236}">
                      <a16:creationId xmlns:a16="http://schemas.microsoft.com/office/drawing/2014/main" id="{68D3538A-3546-09ED-561E-708356351AE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2" name="link">
                <a:extLst>
                  <a:ext uri="{FF2B5EF4-FFF2-40B4-BE49-F238E27FC236}">
                    <a16:creationId xmlns:a16="http://schemas.microsoft.com/office/drawing/2014/main" id="{AB451E22-A8DD-B57A-7066-9ADCF85CFC73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583" name="Star: 5 Points 4345">
                  <a:hlinkClick r:id="rId49"/>
                  <a:extLst>
                    <a:ext uri="{FF2B5EF4-FFF2-40B4-BE49-F238E27FC236}">
                      <a16:creationId xmlns:a16="http://schemas.microsoft.com/office/drawing/2014/main" id="{177DE287-8799-007C-CF85-3088641BF4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346">
                  <a:hlinkClick r:id="rId50"/>
                  <a:extLst>
                    <a:ext uri="{FF2B5EF4-FFF2-40B4-BE49-F238E27FC236}">
                      <a16:creationId xmlns:a16="http://schemas.microsoft.com/office/drawing/2014/main" id="{01022F19-6898-FB60-08FC-5335FBBC16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9" name="Star: 5 Points 4347">
                  <a:extLst>
                    <a:ext uri="{FF2B5EF4-FFF2-40B4-BE49-F238E27FC236}">
                      <a16:creationId xmlns:a16="http://schemas.microsoft.com/office/drawing/2014/main" id="{B9A3F1A9-C2F2-7E3C-BEE0-D948840BF1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7" name="FTU - dermatome for T2">
              <a:extLst>
                <a:ext uri="{FF2B5EF4-FFF2-40B4-BE49-F238E27FC236}">
                  <a16:creationId xmlns:a16="http://schemas.microsoft.com/office/drawing/2014/main" id="{8959C34A-31AE-80AA-47AC-C51B97BB68EE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523" name="FTU - dermatome for T2">
                <a:extLst>
                  <a:ext uri="{FF2B5EF4-FFF2-40B4-BE49-F238E27FC236}">
                    <a16:creationId xmlns:a16="http://schemas.microsoft.com/office/drawing/2014/main" id="{CE1B11DE-F6DB-E179-9F09-879C8862507B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9" name="dock">
                <a:extLst>
                  <a:ext uri="{FF2B5EF4-FFF2-40B4-BE49-F238E27FC236}">
                    <a16:creationId xmlns:a16="http://schemas.microsoft.com/office/drawing/2014/main" id="{FFF57D51-9E66-CAC6-77B1-A0C3809D952A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D82A2086-562B-73ED-DF20-71CBF96335D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0A715CC3-8D8D-19EF-0846-1932DA78273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2F8D4049-9A1B-861B-649D-ADD66F7069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4" name="link">
                <a:extLst>
                  <a:ext uri="{FF2B5EF4-FFF2-40B4-BE49-F238E27FC236}">
                    <a16:creationId xmlns:a16="http://schemas.microsoft.com/office/drawing/2014/main" id="{37E575A3-82E0-2392-A815-DF2259E51A13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535" name="Star: 5 Points 4329">
                  <a:hlinkClick r:id="rId49"/>
                  <a:extLst>
                    <a:ext uri="{FF2B5EF4-FFF2-40B4-BE49-F238E27FC236}">
                      <a16:creationId xmlns:a16="http://schemas.microsoft.com/office/drawing/2014/main" id="{E13F6A2B-4F65-B719-4671-76A36FE920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330">
                  <a:hlinkClick r:id="rId50"/>
                  <a:extLst>
                    <a:ext uri="{FF2B5EF4-FFF2-40B4-BE49-F238E27FC236}">
                      <a16:creationId xmlns:a16="http://schemas.microsoft.com/office/drawing/2014/main" id="{76C720A0-4AC7-3DC5-67B9-53A25090A5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1" name="Star: 5 Points 4331">
                  <a:extLst>
                    <a:ext uri="{FF2B5EF4-FFF2-40B4-BE49-F238E27FC236}">
                      <a16:creationId xmlns:a16="http://schemas.microsoft.com/office/drawing/2014/main" id="{5C1EFB40-5E6B-5A47-E15F-2A3DA3FF36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8" name="FTU - dermatome for T3">
              <a:extLst>
                <a:ext uri="{FF2B5EF4-FFF2-40B4-BE49-F238E27FC236}">
                  <a16:creationId xmlns:a16="http://schemas.microsoft.com/office/drawing/2014/main" id="{210E8E06-CAD4-DE27-F30F-E4E94EEE52B8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262" name="FTU - dermatome for T3">
                <a:extLst>
                  <a:ext uri="{FF2B5EF4-FFF2-40B4-BE49-F238E27FC236}">
                    <a16:creationId xmlns:a16="http://schemas.microsoft.com/office/drawing/2014/main" id="{D465D98E-983F-0C6D-C4DD-959B87C1A7CB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1" name="dock">
                <a:extLst>
                  <a:ext uri="{FF2B5EF4-FFF2-40B4-BE49-F238E27FC236}">
                    <a16:creationId xmlns:a16="http://schemas.microsoft.com/office/drawing/2014/main" id="{358C819A-DBAF-2E86-4AE6-594853C2E490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BF4F3C72-1F21-284F-62F0-607018ACC0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E6263EB2-F7ED-89E2-5344-88CB1CF90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9B666119-A409-9060-D35F-4F79EDD2C0D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6" name="link">
                <a:extLst>
                  <a:ext uri="{FF2B5EF4-FFF2-40B4-BE49-F238E27FC236}">
                    <a16:creationId xmlns:a16="http://schemas.microsoft.com/office/drawing/2014/main" id="{C4CBABA1-9B53-657C-AAAF-BF45D60BD759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487" name="Star: 5 Points 4313">
                  <a:hlinkClick r:id="rId49"/>
                  <a:extLst>
                    <a:ext uri="{FF2B5EF4-FFF2-40B4-BE49-F238E27FC236}">
                      <a16:creationId xmlns:a16="http://schemas.microsoft.com/office/drawing/2014/main" id="{2C72FB7C-B234-0B99-9073-842FC3B68D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314">
                  <a:hlinkClick r:id="rId50"/>
                  <a:extLst>
                    <a:ext uri="{FF2B5EF4-FFF2-40B4-BE49-F238E27FC236}">
                      <a16:creationId xmlns:a16="http://schemas.microsoft.com/office/drawing/2014/main" id="{1DECA0F0-9BA5-C394-24C2-2C906B159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3" name="Star: 5 Points 4315">
                  <a:extLst>
                    <a:ext uri="{FF2B5EF4-FFF2-40B4-BE49-F238E27FC236}">
                      <a16:creationId xmlns:a16="http://schemas.microsoft.com/office/drawing/2014/main" id="{6C167368-DB01-6EEA-382B-2C4EB6CE49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2" name="FTU - dermatome for T4">
              <a:extLst>
                <a:ext uri="{FF2B5EF4-FFF2-40B4-BE49-F238E27FC236}">
                  <a16:creationId xmlns:a16="http://schemas.microsoft.com/office/drawing/2014/main" id="{56E298B5-41E5-C33A-6B1E-0970FD082400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217" name="FTU - dermatome for T4">
                <a:extLst>
                  <a:ext uri="{FF2B5EF4-FFF2-40B4-BE49-F238E27FC236}">
                    <a16:creationId xmlns:a16="http://schemas.microsoft.com/office/drawing/2014/main" id="{8389A61D-443C-C910-27E9-9583F4E56CE7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0" name="dock">
                <a:extLst>
                  <a:ext uri="{FF2B5EF4-FFF2-40B4-BE49-F238E27FC236}">
                    <a16:creationId xmlns:a16="http://schemas.microsoft.com/office/drawing/2014/main" id="{88F2D67F-D408-0209-C5C7-7B76BABE64BC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68201E38-4D91-637F-667F-9529BF1F1C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BE4F12D7-1DE4-4BB2-4345-95907A44A18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F84D11D7-902B-6B54-DE4D-A122208AC2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5" name="link">
                <a:extLst>
                  <a:ext uri="{FF2B5EF4-FFF2-40B4-BE49-F238E27FC236}">
                    <a16:creationId xmlns:a16="http://schemas.microsoft.com/office/drawing/2014/main" id="{DDA67DE6-72B2-130B-685C-2C4A99FCBCD6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226" name="Star: 5 Points 4297">
                  <a:hlinkClick r:id="rId49"/>
                  <a:extLst>
                    <a:ext uri="{FF2B5EF4-FFF2-40B4-BE49-F238E27FC236}">
                      <a16:creationId xmlns:a16="http://schemas.microsoft.com/office/drawing/2014/main" id="{BD6C386A-0FB8-0B30-8E28-9D0AC6BCBE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98">
                  <a:hlinkClick r:id="rId50"/>
                  <a:extLst>
                    <a:ext uri="{FF2B5EF4-FFF2-40B4-BE49-F238E27FC236}">
                      <a16:creationId xmlns:a16="http://schemas.microsoft.com/office/drawing/2014/main" id="{C0657317-4BD4-ABD5-0794-064BE2FB06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2" name="Star: 5 Points 4299">
                  <a:extLst>
                    <a:ext uri="{FF2B5EF4-FFF2-40B4-BE49-F238E27FC236}">
                      <a16:creationId xmlns:a16="http://schemas.microsoft.com/office/drawing/2014/main" id="{0DCEE54D-FCBD-5C21-1F62-06C52F8A30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4" name="FTU - dermatome for T5">
              <a:extLst>
                <a:ext uri="{FF2B5EF4-FFF2-40B4-BE49-F238E27FC236}">
                  <a16:creationId xmlns:a16="http://schemas.microsoft.com/office/drawing/2014/main" id="{7D246DE1-85EC-0746-BAC6-4A98CD79A1A7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171" name="FTU - dermatome for T5">
                <a:extLst>
                  <a:ext uri="{FF2B5EF4-FFF2-40B4-BE49-F238E27FC236}">
                    <a16:creationId xmlns:a16="http://schemas.microsoft.com/office/drawing/2014/main" id="{43AC9E10-5F6C-06FF-343C-B1B199DD4239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6" name="dock">
                <a:extLst>
                  <a:ext uri="{FF2B5EF4-FFF2-40B4-BE49-F238E27FC236}">
                    <a16:creationId xmlns:a16="http://schemas.microsoft.com/office/drawing/2014/main" id="{306B4BAB-CC61-BA89-FBE0-571F64745464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207" name="Text Box 3086">
                  <a:extLst>
                    <a:ext uri="{FF2B5EF4-FFF2-40B4-BE49-F238E27FC236}">
                      <a16:creationId xmlns:a16="http://schemas.microsoft.com/office/drawing/2014/main" id="{C2588058-CC53-B55D-78D0-D0118C0F84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36FC7764-5874-C941-4ABE-4DBF153B547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C8284ED9-C2FC-5725-7C99-8D64B49AAEA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77" name="link">
                <a:extLst>
                  <a:ext uri="{FF2B5EF4-FFF2-40B4-BE49-F238E27FC236}">
                    <a16:creationId xmlns:a16="http://schemas.microsoft.com/office/drawing/2014/main" id="{65DB29E4-3BC4-8D9F-ACF5-F964B70577AC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194" name="Star: 5 Points 4281">
                  <a:hlinkClick r:id="rId49"/>
                  <a:extLst>
                    <a:ext uri="{FF2B5EF4-FFF2-40B4-BE49-F238E27FC236}">
                      <a16:creationId xmlns:a16="http://schemas.microsoft.com/office/drawing/2014/main" id="{22A399EB-B18C-6E28-48D4-83E96E1F93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1" name="Star: 5 Points 4282">
                  <a:hlinkClick r:id="rId50"/>
                  <a:extLst>
                    <a:ext uri="{FF2B5EF4-FFF2-40B4-BE49-F238E27FC236}">
                      <a16:creationId xmlns:a16="http://schemas.microsoft.com/office/drawing/2014/main" id="{FD577103-0ADD-2A66-B804-596FDCB5DF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2" name="Star: 5 Points 4283">
                  <a:extLst>
                    <a:ext uri="{FF2B5EF4-FFF2-40B4-BE49-F238E27FC236}">
                      <a16:creationId xmlns:a16="http://schemas.microsoft.com/office/drawing/2014/main" id="{6E4CBEF9-A5E1-EE9C-4B84-D605C0293E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5" name="FTU - dermatome for T6">
              <a:extLst>
                <a:ext uri="{FF2B5EF4-FFF2-40B4-BE49-F238E27FC236}">
                  <a16:creationId xmlns:a16="http://schemas.microsoft.com/office/drawing/2014/main" id="{7D58AA7D-CBD6-4FA5-BAE0-C422F47D8AF0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134" name="FTU - dermatome for T6">
                <a:extLst>
                  <a:ext uri="{FF2B5EF4-FFF2-40B4-BE49-F238E27FC236}">
                    <a16:creationId xmlns:a16="http://schemas.microsoft.com/office/drawing/2014/main" id="{F9D2C0D1-70B3-09D7-AFC9-8FD8A6C1444F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35" name="dock">
                <a:extLst>
                  <a:ext uri="{FF2B5EF4-FFF2-40B4-BE49-F238E27FC236}">
                    <a16:creationId xmlns:a16="http://schemas.microsoft.com/office/drawing/2014/main" id="{83297BC7-7C43-A4A8-83E6-745ABA735892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8" name="Text Box 3086">
                  <a:extLst>
                    <a:ext uri="{FF2B5EF4-FFF2-40B4-BE49-F238E27FC236}">
                      <a16:creationId xmlns:a16="http://schemas.microsoft.com/office/drawing/2014/main" id="{3DDC9C45-05FC-958B-E02E-7D8D064E34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9" name="Text Box 3086">
                  <a:extLst>
                    <a:ext uri="{FF2B5EF4-FFF2-40B4-BE49-F238E27FC236}">
                      <a16:creationId xmlns:a16="http://schemas.microsoft.com/office/drawing/2014/main" id="{C5492504-3A8F-7184-04A9-2E843DEF27F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4" name="Text Box 3086">
                  <a:extLst>
                    <a:ext uri="{FF2B5EF4-FFF2-40B4-BE49-F238E27FC236}">
                      <a16:creationId xmlns:a16="http://schemas.microsoft.com/office/drawing/2014/main" id="{86C2AA99-2AAE-0306-0B7A-2040FB3257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0" name="link">
                <a:extLst>
                  <a:ext uri="{FF2B5EF4-FFF2-40B4-BE49-F238E27FC236}">
                    <a16:creationId xmlns:a16="http://schemas.microsoft.com/office/drawing/2014/main" id="{AA946288-47D5-C1F2-9378-9E26E21F9BD8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146" name="Star: 5 Points 4265">
                  <a:hlinkClick r:id="rId49"/>
                  <a:extLst>
                    <a:ext uri="{FF2B5EF4-FFF2-40B4-BE49-F238E27FC236}">
                      <a16:creationId xmlns:a16="http://schemas.microsoft.com/office/drawing/2014/main" id="{D73DD0B1-0B01-3074-6EB6-8A8A295564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2" name="Star: 5 Points 4266">
                  <a:hlinkClick r:id="rId50"/>
                  <a:extLst>
                    <a:ext uri="{FF2B5EF4-FFF2-40B4-BE49-F238E27FC236}">
                      <a16:creationId xmlns:a16="http://schemas.microsoft.com/office/drawing/2014/main" id="{0A222599-018A-34BA-3D69-9BA5D5F553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3" name="Star: 5 Points 4267">
                  <a:extLst>
                    <a:ext uri="{FF2B5EF4-FFF2-40B4-BE49-F238E27FC236}">
                      <a16:creationId xmlns:a16="http://schemas.microsoft.com/office/drawing/2014/main" id="{C1986945-FE38-5EE6-34FE-8FE1AB1B62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6" name="FTU - dermatome for T7">
              <a:extLst>
                <a:ext uri="{FF2B5EF4-FFF2-40B4-BE49-F238E27FC236}">
                  <a16:creationId xmlns:a16="http://schemas.microsoft.com/office/drawing/2014/main" id="{D56367AB-646C-9587-E3FF-0814D4BA6BCD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093" name="FTU - dermatome for T7">
                <a:extLst>
                  <a:ext uri="{FF2B5EF4-FFF2-40B4-BE49-F238E27FC236}">
                    <a16:creationId xmlns:a16="http://schemas.microsoft.com/office/drawing/2014/main" id="{0B7472AB-7831-23A6-9706-D0D2A92D0AFF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8" name="dock">
                <a:extLst>
                  <a:ext uri="{FF2B5EF4-FFF2-40B4-BE49-F238E27FC236}">
                    <a16:creationId xmlns:a16="http://schemas.microsoft.com/office/drawing/2014/main" id="{1BA2E8C3-38F6-D5BB-CAC8-1576FF1F7726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20" name="Text Box 3086">
                  <a:extLst>
                    <a:ext uri="{FF2B5EF4-FFF2-40B4-BE49-F238E27FC236}">
                      <a16:creationId xmlns:a16="http://schemas.microsoft.com/office/drawing/2014/main" id="{8C967670-5F7C-46B7-E717-DC004CDFCA3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2" name="Text Box 3086">
                  <a:extLst>
                    <a:ext uri="{FF2B5EF4-FFF2-40B4-BE49-F238E27FC236}">
                      <a16:creationId xmlns:a16="http://schemas.microsoft.com/office/drawing/2014/main" id="{C2FDD956-CDE3-D564-FC6D-C2DAF67BFFF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3" name="Text Box 3086">
                  <a:extLst>
                    <a:ext uri="{FF2B5EF4-FFF2-40B4-BE49-F238E27FC236}">
                      <a16:creationId xmlns:a16="http://schemas.microsoft.com/office/drawing/2014/main" id="{AA87285C-81A9-56B1-98CB-075AB4F74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99" name="link">
                <a:extLst>
                  <a:ext uri="{FF2B5EF4-FFF2-40B4-BE49-F238E27FC236}">
                    <a16:creationId xmlns:a16="http://schemas.microsoft.com/office/drawing/2014/main" id="{C75CDE49-1531-C715-E909-6E4DEE0263D1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116" name="Star: 5 Points 4249">
                  <a:hlinkClick r:id="rId49"/>
                  <a:extLst>
                    <a:ext uri="{FF2B5EF4-FFF2-40B4-BE49-F238E27FC236}">
                      <a16:creationId xmlns:a16="http://schemas.microsoft.com/office/drawing/2014/main" id="{09EAEBB6-9BCA-331C-EFAB-D830422EAF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8" name="Star: 5 Points 4250">
                  <a:hlinkClick r:id="rId50"/>
                  <a:extLst>
                    <a:ext uri="{FF2B5EF4-FFF2-40B4-BE49-F238E27FC236}">
                      <a16:creationId xmlns:a16="http://schemas.microsoft.com/office/drawing/2014/main" id="{FD9570E3-5D67-1EAB-3EAA-F8B3383179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9" name="Star: 5 Points 4251">
                  <a:extLst>
                    <a:ext uri="{FF2B5EF4-FFF2-40B4-BE49-F238E27FC236}">
                      <a16:creationId xmlns:a16="http://schemas.microsoft.com/office/drawing/2014/main" id="{1F4A72D1-A58E-6A84-B492-9FFB5BE1CA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7" name="FTU - dermatome for T8">
              <a:extLst>
                <a:ext uri="{FF2B5EF4-FFF2-40B4-BE49-F238E27FC236}">
                  <a16:creationId xmlns:a16="http://schemas.microsoft.com/office/drawing/2014/main" id="{938F5533-9D3C-B64E-0911-3161A49EE4BB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024" name="FTU - dermatome for T8">
                <a:extLst>
                  <a:ext uri="{FF2B5EF4-FFF2-40B4-BE49-F238E27FC236}">
                    <a16:creationId xmlns:a16="http://schemas.microsoft.com/office/drawing/2014/main" id="{D6BD6D49-F40B-397C-5319-9B570AE49827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5" name="dock">
                <a:extLst>
                  <a:ext uri="{FF2B5EF4-FFF2-40B4-BE49-F238E27FC236}">
                    <a16:creationId xmlns:a16="http://schemas.microsoft.com/office/drawing/2014/main" id="{FB540AC0-D051-C6CA-6FA8-4C8A8152489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036" name="Text Box 3086">
                  <a:extLst>
                    <a:ext uri="{FF2B5EF4-FFF2-40B4-BE49-F238E27FC236}">
                      <a16:creationId xmlns:a16="http://schemas.microsoft.com/office/drawing/2014/main" id="{397D0CD6-7E3D-E26F-EEB8-91C86C1B06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8" name="Text Box 3086">
                  <a:extLst>
                    <a:ext uri="{FF2B5EF4-FFF2-40B4-BE49-F238E27FC236}">
                      <a16:creationId xmlns:a16="http://schemas.microsoft.com/office/drawing/2014/main" id="{E7D10670-F0CF-2E1D-6A3C-2956D68E3D0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6" name="Text Box 3086">
                  <a:extLst>
                    <a:ext uri="{FF2B5EF4-FFF2-40B4-BE49-F238E27FC236}">
                      <a16:creationId xmlns:a16="http://schemas.microsoft.com/office/drawing/2014/main" id="{E61551B5-E000-9B6F-4CA6-4A2CAAF5062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6" name="link">
                <a:extLst>
                  <a:ext uri="{FF2B5EF4-FFF2-40B4-BE49-F238E27FC236}">
                    <a16:creationId xmlns:a16="http://schemas.microsoft.com/office/drawing/2014/main" id="{5FDDC17E-258F-44F1-C3BA-5F8F6504A1C7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029" name="Star: 5 Points 4465">
                  <a:hlinkClick r:id="rId49"/>
                  <a:extLst>
                    <a:ext uri="{FF2B5EF4-FFF2-40B4-BE49-F238E27FC236}">
                      <a16:creationId xmlns:a16="http://schemas.microsoft.com/office/drawing/2014/main" id="{D4C04EAF-8CD5-809A-921B-DD8705DDB8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0" name="Star: 5 Points 4466">
                  <a:hlinkClick r:id="rId50"/>
                  <a:extLst>
                    <a:ext uri="{FF2B5EF4-FFF2-40B4-BE49-F238E27FC236}">
                      <a16:creationId xmlns:a16="http://schemas.microsoft.com/office/drawing/2014/main" id="{F2387662-682A-DB7E-BB4F-104B73631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1" name="Star: 5 Points 4467">
                  <a:extLst>
                    <a:ext uri="{FF2B5EF4-FFF2-40B4-BE49-F238E27FC236}">
                      <a16:creationId xmlns:a16="http://schemas.microsoft.com/office/drawing/2014/main" id="{607882D1-934C-DD80-22A0-58D91BD0F6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8" name="FTU - dermatome for T9">
              <a:extLst>
                <a:ext uri="{FF2B5EF4-FFF2-40B4-BE49-F238E27FC236}">
                  <a16:creationId xmlns:a16="http://schemas.microsoft.com/office/drawing/2014/main" id="{EA4B3D27-2179-1A86-273A-039777869E25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374" name="FTU - dermatome for T9">
                <a:extLst>
                  <a:ext uri="{FF2B5EF4-FFF2-40B4-BE49-F238E27FC236}">
                    <a16:creationId xmlns:a16="http://schemas.microsoft.com/office/drawing/2014/main" id="{AE5DF28D-B426-ADE1-5AD1-62A084BF4C1B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5" name="dock">
                <a:extLst>
                  <a:ext uri="{FF2B5EF4-FFF2-40B4-BE49-F238E27FC236}">
                    <a16:creationId xmlns:a16="http://schemas.microsoft.com/office/drawing/2014/main" id="{1BF9754B-7A8D-ACD2-7590-267DFAF8A4CE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0" name="Text Box 3086">
                  <a:extLst>
                    <a:ext uri="{FF2B5EF4-FFF2-40B4-BE49-F238E27FC236}">
                      <a16:creationId xmlns:a16="http://schemas.microsoft.com/office/drawing/2014/main" id="{FF56F680-9A16-7CB3-A079-0C55E481E3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2" name="Text Box 3086">
                  <a:extLst>
                    <a:ext uri="{FF2B5EF4-FFF2-40B4-BE49-F238E27FC236}">
                      <a16:creationId xmlns:a16="http://schemas.microsoft.com/office/drawing/2014/main" id="{ACBADBEC-9B26-E4DA-CE48-40592613C67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3" name="Text Box 3086">
                  <a:extLst>
                    <a:ext uri="{FF2B5EF4-FFF2-40B4-BE49-F238E27FC236}">
                      <a16:creationId xmlns:a16="http://schemas.microsoft.com/office/drawing/2014/main" id="{DD8EAB9A-3DA8-0076-920C-0C24ACE7653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6" name="link">
                <a:extLst>
                  <a:ext uri="{FF2B5EF4-FFF2-40B4-BE49-F238E27FC236}">
                    <a16:creationId xmlns:a16="http://schemas.microsoft.com/office/drawing/2014/main" id="{06640963-7DF7-AE4F-8369-649E2AEA94CE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377" name="Star: 5 Points 4449">
                  <a:hlinkClick r:id="rId49"/>
                  <a:extLst>
                    <a:ext uri="{FF2B5EF4-FFF2-40B4-BE49-F238E27FC236}">
                      <a16:creationId xmlns:a16="http://schemas.microsoft.com/office/drawing/2014/main" id="{7E1376F9-5321-B6F3-3C01-22283D027E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8" name="Star: 5 Points 4450">
                  <a:hlinkClick r:id="rId50"/>
                  <a:extLst>
                    <a:ext uri="{FF2B5EF4-FFF2-40B4-BE49-F238E27FC236}">
                      <a16:creationId xmlns:a16="http://schemas.microsoft.com/office/drawing/2014/main" id="{4B71BD70-76C3-D687-D21A-5531705490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9" name="Star: 5 Points 4451">
                  <a:extLst>
                    <a:ext uri="{FF2B5EF4-FFF2-40B4-BE49-F238E27FC236}">
                      <a16:creationId xmlns:a16="http://schemas.microsoft.com/office/drawing/2014/main" id="{A2CD3648-4F9D-257F-AE4F-FFC2F4C28F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1" name="FTU - dermatome for T10">
              <a:extLst>
                <a:ext uri="{FF2B5EF4-FFF2-40B4-BE49-F238E27FC236}">
                  <a16:creationId xmlns:a16="http://schemas.microsoft.com/office/drawing/2014/main" id="{DA724FAD-CC2A-10D0-1E99-2A7CC53EAD05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365" name="FTU - dermatome for T10">
                <a:extLst>
                  <a:ext uri="{FF2B5EF4-FFF2-40B4-BE49-F238E27FC236}">
                    <a16:creationId xmlns:a16="http://schemas.microsoft.com/office/drawing/2014/main" id="{D2CBAF7F-EA52-B049-0661-AD2EE798669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6" name="dock">
                <a:extLst>
                  <a:ext uri="{FF2B5EF4-FFF2-40B4-BE49-F238E27FC236}">
                    <a16:creationId xmlns:a16="http://schemas.microsoft.com/office/drawing/2014/main" id="{BC7EE77B-6700-B6B1-DF1D-6D826AA9FEE0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371" name="Text Box 3086">
                  <a:extLst>
                    <a:ext uri="{FF2B5EF4-FFF2-40B4-BE49-F238E27FC236}">
                      <a16:creationId xmlns:a16="http://schemas.microsoft.com/office/drawing/2014/main" id="{A2BC11DA-3CD7-7229-4972-CDD26B9842C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2" name="Text Box 3086">
                  <a:extLst>
                    <a:ext uri="{FF2B5EF4-FFF2-40B4-BE49-F238E27FC236}">
                      <a16:creationId xmlns:a16="http://schemas.microsoft.com/office/drawing/2014/main" id="{ACD1D2DC-E12B-CA66-A1B3-A681D113F42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3" name="Text Box 3086">
                  <a:extLst>
                    <a:ext uri="{FF2B5EF4-FFF2-40B4-BE49-F238E27FC236}">
                      <a16:creationId xmlns:a16="http://schemas.microsoft.com/office/drawing/2014/main" id="{E684BF87-5A41-2507-AC27-2B51954C17E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7" name="link">
                <a:extLst>
                  <a:ext uri="{FF2B5EF4-FFF2-40B4-BE49-F238E27FC236}">
                    <a16:creationId xmlns:a16="http://schemas.microsoft.com/office/drawing/2014/main" id="{D156C6E1-90C5-675C-0C62-13465ECE99DF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368" name="Star: 5 Points 4433">
                  <a:hlinkClick r:id="rId49"/>
                  <a:extLst>
                    <a:ext uri="{FF2B5EF4-FFF2-40B4-BE49-F238E27FC236}">
                      <a16:creationId xmlns:a16="http://schemas.microsoft.com/office/drawing/2014/main" id="{928E4BC2-71ED-2699-5FC3-B3D94A3F8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9" name="Star: 5 Points 4434">
                  <a:hlinkClick r:id="rId50"/>
                  <a:extLst>
                    <a:ext uri="{FF2B5EF4-FFF2-40B4-BE49-F238E27FC236}">
                      <a16:creationId xmlns:a16="http://schemas.microsoft.com/office/drawing/2014/main" id="{D5D021FF-0A0B-5ADD-391F-2AA68DC4C9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0" name="Star: 5 Points 4435">
                  <a:extLst>
                    <a:ext uri="{FF2B5EF4-FFF2-40B4-BE49-F238E27FC236}">
                      <a16:creationId xmlns:a16="http://schemas.microsoft.com/office/drawing/2014/main" id="{1D14837F-8936-FAD1-5F42-39FB5DDDAF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2" name="FTU - dermatome for T11">
              <a:extLst>
                <a:ext uri="{FF2B5EF4-FFF2-40B4-BE49-F238E27FC236}">
                  <a16:creationId xmlns:a16="http://schemas.microsoft.com/office/drawing/2014/main" id="{E6DFB41A-CE72-117C-C7E2-EF410789CF06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356" name="FTU - dermatome for T11">
                <a:extLst>
                  <a:ext uri="{FF2B5EF4-FFF2-40B4-BE49-F238E27FC236}">
                    <a16:creationId xmlns:a16="http://schemas.microsoft.com/office/drawing/2014/main" id="{1EE3A687-BD04-E785-2C2D-2868A3BDC365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7" name="dock">
                <a:extLst>
                  <a:ext uri="{FF2B5EF4-FFF2-40B4-BE49-F238E27FC236}">
                    <a16:creationId xmlns:a16="http://schemas.microsoft.com/office/drawing/2014/main" id="{012B121C-441A-5F32-B088-FB55EB19DC6B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362" name="Text Box 3086">
                  <a:extLst>
                    <a:ext uri="{FF2B5EF4-FFF2-40B4-BE49-F238E27FC236}">
                      <a16:creationId xmlns:a16="http://schemas.microsoft.com/office/drawing/2014/main" id="{8838ECF2-1962-B5A6-678F-0B2424A58C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CF831153-53D8-02B1-8EF9-FC4F22732B1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4" name="Text Box 3086">
                  <a:extLst>
                    <a:ext uri="{FF2B5EF4-FFF2-40B4-BE49-F238E27FC236}">
                      <a16:creationId xmlns:a16="http://schemas.microsoft.com/office/drawing/2014/main" id="{62F6B6E9-0C7B-6428-3252-829A280D07C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8" name="link">
                <a:extLst>
                  <a:ext uri="{FF2B5EF4-FFF2-40B4-BE49-F238E27FC236}">
                    <a16:creationId xmlns:a16="http://schemas.microsoft.com/office/drawing/2014/main" id="{F79B5394-CABC-C64E-6AD0-71CFB87F6CA2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359" name="Star: 5 Points 4417">
                  <a:hlinkClick r:id="rId49"/>
                  <a:extLst>
                    <a:ext uri="{FF2B5EF4-FFF2-40B4-BE49-F238E27FC236}">
                      <a16:creationId xmlns:a16="http://schemas.microsoft.com/office/drawing/2014/main" id="{9783529F-C238-D84C-5C8A-953823C13C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0" name="Star: 5 Points 4418">
                  <a:hlinkClick r:id="rId50"/>
                  <a:extLst>
                    <a:ext uri="{FF2B5EF4-FFF2-40B4-BE49-F238E27FC236}">
                      <a16:creationId xmlns:a16="http://schemas.microsoft.com/office/drawing/2014/main" id="{BB2B37F9-1459-A9CA-E9B8-558EC03983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1" name="Star: 5 Points 4419">
                  <a:extLst>
                    <a:ext uri="{FF2B5EF4-FFF2-40B4-BE49-F238E27FC236}">
                      <a16:creationId xmlns:a16="http://schemas.microsoft.com/office/drawing/2014/main" id="{DF58B7F6-D0E3-FF20-BFD5-FEAA9CE83A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3" name="FTU - dermatome for T12">
              <a:extLst>
                <a:ext uri="{FF2B5EF4-FFF2-40B4-BE49-F238E27FC236}">
                  <a16:creationId xmlns:a16="http://schemas.microsoft.com/office/drawing/2014/main" id="{CC5941BC-A550-F7F4-3E0C-CA2FE7BDA192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347" name="FTU - dermatome for T12">
                <a:extLst>
                  <a:ext uri="{FF2B5EF4-FFF2-40B4-BE49-F238E27FC236}">
                    <a16:creationId xmlns:a16="http://schemas.microsoft.com/office/drawing/2014/main" id="{58BF04D3-B61C-0EA6-2E99-3E9FE8601CAC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8" name="dock">
                <a:extLst>
                  <a:ext uri="{FF2B5EF4-FFF2-40B4-BE49-F238E27FC236}">
                    <a16:creationId xmlns:a16="http://schemas.microsoft.com/office/drawing/2014/main" id="{EA3C834C-D8EA-9C4E-4260-E1DC539E2E9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353" name="Text Box 3086">
                  <a:extLst>
                    <a:ext uri="{FF2B5EF4-FFF2-40B4-BE49-F238E27FC236}">
                      <a16:creationId xmlns:a16="http://schemas.microsoft.com/office/drawing/2014/main" id="{FB4BFD52-4EC0-439F-B3BC-63BE4EDD893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481EFA2A-4721-409B-CB5B-A2A0880011A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5" name="Text Box 3086">
                  <a:extLst>
                    <a:ext uri="{FF2B5EF4-FFF2-40B4-BE49-F238E27FC236}">
                      <a16:creationId xmlns:a16="http://schemas.microsoft.com/office/drawing/2014/main" id="{6D1A109C-0C9E-AD7F-ADA8-8D9AFF2E03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9" name="link">
                <a:extLst>
                  <a:ext uri="{FF2B5EF4-FFF2-40B4-BE49-F238E27FC236}">
                    <a16:creationId xmlns:a16="http://schemas.microsoft.com/office/drawing/2014/main" id="{F77D171C-0053-F1EF-1C17-DC6AC2180A4E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350" name="Star: 5 Points 4401">
                  <a:hlinkClick r:id="rId49"/>
                  <a:extLst>
                    <a:ext uri="{FF2B5EF4-FFF2-40B4-BE49-F238E27FC236}">
                      <a16:creationId xmlns:a16="http://schemas.microsoft.com/office/drawing/2014/main" id="{13AF38EA-A3AF-05CB-3635-3BC7C39F38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1" name="Star: 5 Points 4402">
                  <a:hlinkClick r:id="rId50"/>
                  <a:extLst>
                    <a:ext uri="{FF2B5EF4-FFF2-40B4-BE49-F238E27FC236}">
                      <a16:creationId xmlns:a16="http://schemas.microsoft.com/office/drawing/2014/main" id="{B575B46C-0216-8327-5C89-CAE2C5D70B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2" name="Star: 5 Points 4403">
                  <a:extLst>
                    <a:ext uri="{FF2B5EF4-FFF2-40B4-BE49-F238E27FC236}">
                      <a16:creationId xmlns:a16="http://schemas.microsoft.com/office/drawing/2014/main" id="{9530554D-A0A0-0144-408C-FD2F289560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8" name="FTU - dermatome for L1">
              <a:extLst>
                <a:ext uri="{FF2B5EF4-FFF2-40B4-BE49-F238E27FC236}">
                  <a16:creationId xmlns:a16="http://schemas.microsoft.com/office/drawing/2014/main" id="{6DBCB9C9-4A9D-F90B-14AC-2F48505F15F6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331" name="FTU - dermatome for L1">
                <a:extLst>
                  <a:ext uri="{FF2B5EF4-FFF2-40B4-BE49-F238E27FC236}">
                    <a16:creationId xmlns:a16="http://schemas.microsoft.com/office/drawing/2014/main" id="{3A23E927-8545-83A5-32EC-C6DA65F0BD19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2" name="dock">
                <a:extLst>
                  <a:ext uri="{FF2B5EF4-FFF2-40B4-BE49-F238E27FC236}">
                    <a16:creationId xmlns:a16="http://schemas.microsoft.com/office/drawing/2014/main" id="{80458B0C-3A12-C59F-1F41-609DCE1C35F7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342" name="Text Box 3086">
                  <a:extLst>
                    <a:ext uri="{FF2B5EF4-FFF2-40B4-BE49-F238E27FC236}">
                      <a16:creationId xmlns:a16="http://schemas.microsoft.com/office/drawing/2014/main" id="{C8E9564F-F16F-4AE2-712B-5E1D0C64C3A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61BD27B0-FE0D-6FA1-CC1F-27841AB582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4" name="Text Box 3086">
                  <a:extLst>
                    <a:ext uri="{FF2B5EF4-FFF2-40B4-BE49-F238E27FC236}">
                      <a16:creationId xmlns:a16="http://schemas.microsoft.com/office/drawing/2014/main" id="{73641EC4-111D-F253-BB89-8065748980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3" name="link">
                <a:extLst>
                  <a:ext uri="{FF2B5EF4-FFF2-40B4-BE49-F238E27FC236}">
                    <a16:creationId xmlns:a16="http://schemas.microsoft.com/office/drawing/2014/main" id="{7CFAEEEA-0576-F376-274B-1F69206523C6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338" name="Star: 5 Points 4385">
                  <a:hlinkClick r:id="rId49"/>
                  <a:extLst>
                    <a:ext uri="{FF2B5EF4-FFF2-40B4-BE49-F238E27FC236}">
                      <a16:creationId xmlns:a16="http://schemas.microsoft.com/office/drawing/2014/main" id="{E3C6427F-8C63-F8B9-0E35-830C059986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0" name="Star: 5 Points 4386">
                  <a:hlinkClick r:id="rId50"/>
                  <a:extLst>
                    <a:ext uri="{FF2B5EF4-FFF2-40B4-BE49-F238E27FC236}">
                      <a16:creationId xmlns:a16="http://schemas.microsoft.com/office/drawing/2014/main" id="{EB747A1B-C4F2-6C88-4EF0-9CFFA385A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1" name="Star: 5 Points 4387">
                  <a:extLst>
                    <a:ext uri="{FF2B5EF4-FFF2-40B4-BE49-F238E27FC236}">
                      <a16:creationId xmlns:a16="http://schemas.microsoft.com/office/drawing/2014/main" id="{AF451CDA-746A-AAB3-7149-B9095091E5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0" name="FTU - dermatome for L2">
              <a:extLst>
                <a:ext uri="{FF2B5EF4-FFF2-40B4-BE49-F238E27FC236}">
                  <a16:creationId xmlns:a16="http://schemas.microsoft.com/office/drawing/2014/main" id="{BA3CC274-C28A-3B12-2CB2-1273FEFE1C3B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288" name="FTU - dermatome for L2">
                <a:extLst>
                  <a:ext uri="{FF2B5EF4-FFF2-40B4-BE49-F238E27FC236}">
                    <a16:creationId xmlns:a16="http://schemas.microsoft.com/office/drawing/2014/main" id="{4BA3D0A8-1D24-2955-1CFC-23F014325308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89" name="dock">
                <a:extLst>
                  <a:ext uri="{FF2B5EF4-FFF2-40B4-BE49-F238E27FC236}">
                    <a16:creationId xmlns:a16="http://schemas.microsoft.com/office/drawing/2014/main" id="{E507BC56-69BD-D634-0CCE-4DDCB37E5FF4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326" name="Text Box 3086">
                  <a:extLst>
                    <a:ext uri="{FF2B5EF4-FFF2-40B4-BE49-F238E27FC236}">
                      <a16:creationId xmlns:a16="http://schemas.microsoft.com/office/drawing/2014/main" id="{C3E15ABF-7CBE-BB85-7E90-451468DCF9B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7" name="Text Box 3086">
                  <a:extLst>
                    <a:ext uri="{FF2B5EF4-FFF2-40B4-BE49-F238E27FC236}">
                      <a16:creationId xmlns:a16="http://schemas.microsoft.com/office/drawing/2014/main" id="{9FF18EAB-84D6-9E32-AB12-AB704C20B7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8" name="Text Box 3086">
                  <a:extLst>
                    <a:ext uri="{FF2B5EF4-FFF2-40B4-BE49-F238E27FC236}">
                      <a16:creationId xmlns:a16="http://schemas.microsoft.com/office/drawing/2014/main" id="{3CA966C3-47A9-30A8-9EDF-66CE6AE7EF1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7" name="link">
                <a:extLst>
                  <a:ext uri="{FF2B5EF4-FFF2-40B4-BE49-F238E27FC236}">
                    <a16:creationId xmlns:a16="http://schemas.microsoft.com/office/drawing/2014/main" id="{3EA7F9A2-BD09-01C6-37F6-9D1C7CB57022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322" name="Star: 5 Points 4369">
                  <a:hlinkClick r:id="rId49"/>
                  <a:extLst>
                    <a:ext uri="{FF2B5EF4-FFF2-40B4-BE49-F238E27FC236}">
                      <a16:creationId xmlns:a16="http://schemas.microsoft.com/office/drawing/2014/main" id="{6C6DC4B6-7670-DC21-7AF1-A2442F8D32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4" name="Star: 5 Points 4370">
                  <a:hlinkClick r:id="rId50"/>
                  <a:extLst>
                    <a:ext uri="{FF2B5EF4-FFF2-40B4-BE49-F238E27FC236}">
                      <a16:creationId xmlns:a16="http://schemas.microsoft.com/office/drawing/2014/main" id="{4D1C6620-6DBC-B72A-2844-6513D1FDAF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5" name="Star: 5 Points 4371">
                  <a:extLst>
                    <a:ext uri="{FF2B5EF4-FFF2-40B4-BE49-F238E27FC236}">
                      <a16:creationId xmlns:a16="http://schemas.microsoft.com/office/drawing/2014/main" id="{4D1761EA-F880-8BE4-F7A6-B311B562F0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1" name="FTU - dermatome for L3">
              <a:extLst>
                <a:ext uri="{FF2B5EF4-FFF2-40B4-BE49-F238E27FC236}">
                  <a16:creationId xmlns:a16="http://schemas.microsoft.com/office/drawing/2014/main" id="{38AE70C1-DCA8-CC0A-0E0D-7297504E667C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219" name="FTU - dermatome for L3">
                <a:extLst>
                  <a:ext uri="{FF2B5EF4-FFF2-40B4-BE49-F238E27FC236}">
                    <a16:creationId xmlns:a16="http://schemas.microsoft.com/office/drawing/2014/main" id="{231FE069-8C63-5855-A3EA-5E34546C8CD7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81EFBBCF-2356-ABF9-59D0-758E7D79E04A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256" name="Text Box 3086">
                  <a:extLst>
                    <a:ext uri="{FF2B5EF4-FFF2-40B4-BE49-F238E27FC236}">
                      <a16:creationId xmlns:a16="http://schemas.microsoft.com/office/drawing/2014/main" id="{B0837003-B88D-2068-06C3-0AA9650D7C7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2" name="Text Box 3086">
                  <a:extLst>
                    <a:ext uri="{FF2B5EF4-FFF2-40B4-BE49-F238E27FC236}">
                      <a16:creationId xmlns:a16="http://schemas.microsoft.com/office/drawing/2014/main" id="{F4F94704-D9BA-6C00-3D0D-4D7B086B8C0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" name="Text Box 3086">
                  <a:extLst>
                    <a:ext uri="{FF2B5EF4-FFF2-40B4-BE49-F238E27FC236}">
                      <a16:creationId xmlns:a16="http://schemas.microsoft.com/office/drawing/2014/main" id="{E6548A51-1F61-74DE-A443-D5E4EB6BC7E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2" name="link">
                <a:extLst>
                  <a:ext uri="{FF2B5EF4-FFF2-40B4-BE49-F238E27FC236}">
                    <a16:creationId xmlns:a16="http://schemas.microsoft.com/office/drawing/2014/main" id="{5E318A66-0A31-761A-9BAE-EF2341C14184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235" name="Star: 5 Points 4586">
                  <a:hlinkClick r:id="rId49"/>
                  <a:extLst>
                    <a:ext uri="{FF2B5EF4-FFF2-40B4-BE49-F238E27FC236}">
                      <a16:creationId xmlns:a16="http://schemas.microsoft.com/office/drawing/2014/main" id="{24A47571-37F7-EBBB-807C-6CFC831C6F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36" name="Star: 5 Points 4587">
                  <a:hlinkClick r:id="rId50"/>
                  <a:extLst>
                    <a:ext uri="{FF2B5EF4-FFF2-40B4-BE49-F238E27FC236}">
                      <a16:creationId xmlns:a16="http://schemas.microsoft.com/office/drawing/2014/main" id="{620C3049-9866-86CF-79A2-22915F7128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4" name="Star: 5 Points 4588">
                  <a:extLst>
                    <a:ext uri="{FF2B5EF4-FFF2-40B4-BE49-F238E27FC236}">
                      <a16:creationId xmlns:a16="http://schemas.microsoft.com/office/drawing/2014/main" id="{B8CD2576-F744-278A-6BDC-EA4A9EB785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2" name="FTU - dermatome for L4">
              <a:extLst>
                <a:ext uri="{FF2B5EF4-FFF2-40B4-BE49-F238E27FC236}">
                  <a16:creationId xmlns:a16="http://schemas.microsoft.com/office/drawing/2014/main" id="{C9AFC0B1-0F4E-E54E-20E2-8616B1CC4509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93" name="FTU - dermatome for L4">
                <a:extLst>
                  <a:ext uri="{FF2B5EF4-FFF2-40B4-BE49-F238E27FC236}">
                    <a16:creationId xmlns:a16="http://schemas.microsoft.com/office/drawing/2014/main" id="{FD0967CE-B084-E976-54EA-742D39FAA52F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4" name="dock">
                <a:extLst>
                  <a:ext uri="{FF2B5EF4-FFF2-40B4-BE49-F238E27FC236}">
                    <a16:creationId xmlns:a16="http://schemas.microsoft.com/office/drawing/2014/main" id="{ADAF593F-380C-A498-40F2-6416448B4E3E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215" name="Text Box 3086">
                  <a:extLst>
                    <a:ext uri="{FF2B5EF4-FFF2-40B4-BE49-F238E27FC236}">
                      <a16:creationId xmlns:a16="http://schemas.microsoft.com/office/drawing/2014/main" id="{31C87491-C1DD-56C9-B6BD-4F25FE84D43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6" name="Text Box 3086">
                  <a:extLst>
                    <a:ext uri="{FF2B5EF4-FFF2-40B4-BE49-F238E27FC236}">
                      <a16:creationId xmlns:a16="http://schemas.microsoft.com/office/drawing/2014/main" id="{897E6E96-5A09-08FF-91E3-558D883A4D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7" name="Text Box 3086">
                  <a:extLst>
                    <a:ext uri="{FF2B5EF4-FFF2-40B4-BE49-F238E27FC236}">
                      <a16:creationId xmlns:a16="http://schemas.microsoft.com/office/drawing/2014/main" id="{BB305C01-F645-106D-DDD3-611D6D9FF4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5" name="link">
                <a:extLst>
                  <a:ext uri="{FF2B5EF4-FFF2-40B4-BE49-F238E27FC236}">
                    <a16:creationId xmlns:a16="http://schemas.microsoft.com/office/drawing/2014/main" id="{739C0E97-8F22-5959-418C-744B51D09F94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98" name="Star: 5 Points 4570">
                  <a:hlinkClick r:id="rId49"/>
                  <a:extLst>
                    <a:ext uri="{FF2B5EF4-FFF2-40B4-BE49-F238E27FC236}">
                      <a16:creationId xmlns:a16="http://schemas.microsoft.com/office/drawing/2014/main" id="{C676248C-F3DA-0E4D-BA97-16234031C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9" name="Star: 5 Points 4571">
                  <a:hlinkClick r:id="rId50"/>
                  <a:extLst>
                    <a:ext uri="{FF2B5EF4-FFF2-40B4-BE49-F238E27FC236}">
                      <a16:creationId xmlns:a16="http://schemas.microsoft.com/office/drawing/2014/main" id="{68D25AB9-A69E-0CFD-1A9E-6E1C7D1551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00" name="Star: 5 Points 4572">
                  <a:extLst>
                    <a:ext uri="{FF2B5EF4-FFF2-40B4-BE49-F238E27FC236}">
                      <a16:creationId xmlns:a16="http://schemas.microsoft.com/office/drawing/2014/main" id="{776C0938-2BD0-83D9-96A9-CB99C92E3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3" name="FTU - dermatome for L6">
              <a:extLst>
                <a:ext uri="{FF2B5EF4-FFF2-40B4-BE49-F238E27FC236}">
                  <a16:creationId xmlns:a16="http://schemas.microsoft.com/office/drawing/2014/main" id="{244553E4-BEDB-9F9E-6263-C0DBEF3CCF1F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77" name="FTU - dermatome for L5">
                <a:extLst>
                  <a:ext uri="{FF2B5EF4-FFF2-40B4-BE49-F238E27FC236}">
                    <a16:creationId xmlns:a16="http://schemas.microsoft.com/office/drawing/2014/main" id="{60C966FE-EBB7-5044-6A7F-C52A9796CAE6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8" name="dock">
                <a:extLst>
                  <a:ext uri="{FF2B5EF4-FFF2-40B4-BE49-F238E27FC236}">
                    <a16:creationId xmlns:a16="http://schemas.microsoft.com/office/drawing/2014/main" id="{ACB5B430-55F0-6A77-F833-06AE7175C5B3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9" name="Text Box 3086">
                  <a:extLst>
                    <a:ext uri="{FF2B5EF4-FFF2-40B4-BE49-F238E27FC236}">
                      <a16:creationId xmlns:a16="http://schemas.microsoft.com/office/drawing/2014/main" id="{05554EAD-81CB-E92B-FCA3-55D4715FBA9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1" name="Text Box 3086">
                  <a:extLst>
                    <a:ext uri="{FF2B5EF4-FFF2-40B4-BE49-F238E27FC236}">
                      <a16:creationId xmlns:a16="http://schemas.microsoft.com/office/drawing/2014/main" id="{3D4A9CA8-56B2-CE1F-F174-AAE93C1937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2" name="Text Box 3086">
                  <a:extLst>
                    <a:ext uri="{FF2B5EF4-FFF2-40B4-BE49-F238E27FC236}">
                      <a16:creationId xmlns:a16="http://schemas.microsoft.com/office/drawing/2014/main" id="{63A1FA7B-EF11-B13A-51A6-63E14049741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9" name="link">
                <a:extLst>
                  <a:ext uri="{FF2B5EF4-FFF2-40B4-BE49-F238E27FC236}">
                    <a16:creationId xmlns:a16="http://schemas.microsoft.com/office/drawing/2014/main" id="{BB6EF2E4-4CC7-36EF-1862-51C754CBA165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2" name="Star: 5 Points 4554">
                  <a:hlinkClick r:id="rId49"/>
                  <a:extLst>
                    <a:ext uri="{FF2B5EF4-FFF2-40B4-BE49-F238E27FC236}">
                      <a16:creationId xmlns:a16="http://schemas.microsoft.com/office/drawing/2014/main" id="{1AFCC463-55A2-89BB-AEF8-9AFDF97155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3" name="Star: 5 Points 4555">
                  <a:hlinkClick r:id="rId50"/>
                  <a:extLst>
                    <a:ext uri="{FF2B5EF4-FFF2-40B4-BE49-F238E27FC236}">
                      <a16:creationId xmlns:a16="http://schemas.microsoft.com/office/drawing/2014/main" id="{F6856C53-F5CD-5695-F603-F1B437201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4" name="Star: 5 Points 4556">
                  <a:extLst>
                    <a:ext uri="{FF2B5EF4-FFF2-40B4-BE49-F238E27FC236}">
                      <a16:creationId xmlns:a16="http://schemas.microsoft.com/office/drawing/2014/main" id="{11E1F238-1855-5086-2F01-CD01FC2BCD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4" name="FTU - dermatome for S1">
              <a:extLst>
                <a:ext uri="{FF2B5EF4-FFF2-40B4-BE49-F238E27FC236}">
                  <a16:creationId xmlns:a16="http://schemas.microsoft.com/office/drawing/2014/main" id="{20442715-B526-DCBA-21C4-AA4D61E7BC71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61" name="FTU - dermatome for S1">
                <a:extLst>
                  <a:ext uri="{FF2B5EF4-FFF2-40B4-BE49-F238E27FC236}">
                    <a16:creationId xmlns:a16="http://schemas.microsoft.com/office/drawing/2014/main" id="{102AA0ED-6FB8-7E58-1CAF-6A39E27559DE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2" name="dock">
                <a:extLst>
                  <a:ext uri="{FF2B5EF4-FFF2-40B4-BE49-F238E27FC236}">
                    <a16:creationId xmlns:a16="http://schemas.microsoft.com/office/drawing/2014/main" id="{89B7638F-E972-E6C3-6354-EE72630426AE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3" name="Text Box 3086">
                  <a:extLst>
                    <a:ext uri="{FF2B5EF4-FFF2-40B4-BE49-F238E27FC236}">
                      <a16:creationId xmlns:a16="http://schemas.microsoft.com/office/drawing/2014/main" id="{BDBC681E-C9B7-AF04-9BD1-F72317BB6F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5" name="Text Box 3086">
                  <a:extLst>
                    <a:ext uri="{FF2B5EF4-FFF2-40B4-BE49-F238E27FC236}">
                      <a16:creationId xmlns:a16="http://schemas.microsoft.com/office/drawing/2014/main" id="{684760D4-4899-9649-E924-9DA59CCABC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" name="Text Box 3086">
                  <a:extLst>
                    <a:ext uri="{FF2B5EF4-FFF2-40B4-BE49-F238E27FC236}">
                      <a16:creationId xmlns:a16="http://schemas.microsoft.com/office/drawing/2014/main" id="{16281075-B637-88F2-21E6-C419A53D954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3" name="link">
                <a:extLst>
                  <a:ext uri="{FF2B5EF4-FFF2-40B4-BE49-F238E27FC236}">
                    <a16:creationId xmlns:a16="http://schemas.microsoft.com/office/drawing/2014/main" id="{56DA0C2E-F0DF-1595-69AC-0E0A4E281AF5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66" name="Star: 5 Points 4538">
                  <a:hlinkClick r:id="rId49"/>
                  <a:extLst>
                    <a:ext uri="{FF2B5EF4-FFF2-40B4-BE49-F238E27FC236}">
                      <a16:creationId xmlns:a16="http://schemas.microsoft.com/office/drawing/2014/main" id="{E28B25A4-DCF7-9936-BCD0-D9A6C01116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" name="Star: 5 Points 4539">
                  <a:hlinkClick r:id="rId50"/>
                  <a:extLst>
                    <a:ext uri="{FF2B5EF4-FFF2-40B4-BE49-F238E27FC236}">
                      <a16:creationId xmlns:a16="http://schemas.microsoft.com/office/drawing/2014/main" id="{E51018D3-3775-CE8A-DDF7-8D3C1D0C9F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8" name="Star: 5 Points 4540">
                  <a:extLst>
                    <a:ext uri="{FF2B5EF4-FFF2-40B4-BE49-F238E27FC236}">
                      <a16:creationId xmlns:a16="http://schemas.microsoft.com/office/drawing/2014/main" id="{67E3AFD6-50C7-6330-9D3A-ABC5626C05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7" name="FTU - dermatome for S2">
              <a:extLst>
                <a:ext uri="{FF2B5EF4-FFF2-40B4-BE49-F238E27FC236}">
                  <a16:creationId xmlns:a16="http://schemas.microsoft.com/office/drawing/2014/main" id="{108FBBB5-3F05-BB00-F630-EAC04C4B3EA4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34" name="FTU - dermatome for S2">
                <a:extLst>
                  <a:ext uri="{FF2B5EF4-FFF2-40B4-BE49-F238E27FC236}">
                    <a16:creationId xmlns:a16="http://schemas.microsoft.com/office/drawing/2014/main" id="{1B8E18B5-B574-47DD-2DED-050F716CDD4A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5" name="dock">
                <a:extLst>
                  <a:ext uri="{FF2B5EF4-FFF2-40B4-BE49-F238E27FC236}">
                    <a16:creationId xmlns:a16="http://schemas.microsoft.com/office/drawing/2014/main" id="{E9A6304D-EB33-F8FB-D1B7-F881330E19B6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57" name="Text Box 3086">
                  <a:extLst>
                    <a:ext uri="{FF2B5EF4-FFF2-40B4-BE49-F238E27FC236}">
                      <a16:creationId xmlns:a16="http://schemas.microsoft.com/office/drawing/2014/main" id="{E1853E59-6E5A-8B24-1489-2FB4ADDFA1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9" name="Text Box 3086">
                  <a:extLst>
                    <a:ext uri="{FF2B5EF4-FFF2-40B4-BE49-F238E27FC236}">
                      <a16:creationId xmlns:a16="http://schemas.microsoft.com/office/drawing/2014/main" id="{57709BBF-E43F-F4B3-F2D5-763D533624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0" name="Text Box 3086">
                  <a:extLst>
                    <a:ext uri="{FF2B5EF4-FFF2-40B4-BE49-F238E27FC236}">
                      <a16:creationId xmlns:a16="http://schemas.microsoft.com/office/drawing/2014/main" id="{3AB24776-F54D-F3C8-914E-F6CC1245C4C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3" name="link">
                <a:extLst>
                  <a:ext uri="{FF2B5EF4-FFF2-40B4-BE49-F238E27FC236}">
                    <a16:creationId xmlns:a16="http://schemas.microsoft.com/office/drawing/2014/main" id="{02B2192C-401C-1BD8-30C1-D10037BF0E72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724" name="Star: 5 Points 4522">
                  <a:hlinkClick r:id="rId49"/>
                  <a:extLst>
                    <a:ext uri="{FF2B5EF4-FFF2-40B4-BE49-F238E27FC236}">
                      <a16:creationId xmlns:a16="http://schemas.microsoft.com/office/drawing/2014/main" id="{1C7CE62D-33F3-DA18-69A7-BE3BE49CBB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67" name="Star: 5 Points 4523">
                  <a:hlinkClick r:id="rId50"/>
                  <a:extLst>
                    <a:ext uri="{FF2B5EF4-FFF2-40B4-BE49-F238E27FC236}">
                      <a16:creationId xmlns:a16="http://schemas.microsoft.com/office/drawing/2014/main" id="{BE126A9B-4DB7-A914-1DA8-B61D241CDA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2" name="Star: 5 Points 4524">
                  <a:extLst>
                    <a:ext uri="{FF2B5EF4-FFF2-40B4-BE49-F238E27FC236}">
                      <a16:creationId xmlns:a16="http://schemas.microsoft.com/office/drawing/2014/main" id="{97AE742B-1B9F-8AF9-14F4-2E685D8E0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8" name="FTU - dermatome for S3">
              <a:extLst>
                <a:ext uri="{FF2B5EF4-FFF2-40B4-BE49-F238E27FC236}">
                  <a16:creationId xmlns:a16="http://schemas.microsoft.com/office/drawing/2014/main" id="{746D0AE5-63C3-8F59-16EC-88FC28FF8946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618" name="FTU - dermatome for S3">
                <a:extLst>
                  <a:ext uri="{FF2B5EF4-FFF2-40B4-BE49-F238E27FC236}">
                    <a16:creationId xmlns:a16="http://schemas.microsoft.com/office/drawing/2014/main" id="{62141DE5-7D6C-3FE2-D941-13F3ED61509E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9" name="dock">
                <a:extLst>
                  <a:ext uri="{FF2B5EF4-FFF2-40B4-BE49-F238E27FC236}">
                    <a16:creationId xmlns:a16="http://schemas.microsoft.com/office/drawing/2014/main" id="{A1DAEE2E-091A-731F-0803-9EA8E7130EFA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30" name="Text Box 3086">
                  <a:extLst>
                    <a:ext uri="{FF2B5EF4-FFF2-40B4-BE49-F238E27FC236}">
                      <a16:creationId xmlns:a16="http://schemas.microsoft.com/office/drawing/2014/main" id="{A2344729-FC4B-4310-C048-039D202CEA8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2" name="Text Box 3086">
                  <a:extLst>
                    <a:ext uri="{FF2B5EF4-FFF2-40B4-BE49-F238E27FC236}">
                      <a16:creationId xmlns:a16="http://schemas.microsoft.com/office/drawing/2014/main" id="{FB1DA269-22AF-FC73-5D21-3185585314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2AE66A72-3223-1CCC-EB50-45B40A2E47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" name="link">
                <a:extLst>
                  <a:ext uri="{FF2B5EF4-FFF2-40B4-BE49-F238E27FC236}">
                    <a16:creationId xmlns:a16="http://schemas.microsoft.com/office/drawing/2014/main" id="{FB04A4A3-9E20-9851-5F6A-6EB6363B32BA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623" name="Star: 5 Points 4506">
                  <a:hlinkClick r:id="rId49"/>
                  <a:extLst>
                    <a:ext uri="{FF2B5EF4-FFF2-40B4-BE49-F238E27FC236}">
                      <a16:creationId xmlns:a16="http://schemas.microsoft.com/office/drawing/2014/main" id="{EDDCA177-9101-37B9-F6CF-9156B453EE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" name="Star: 5 Points 4507">
                  <a:hlinkClick r:id="rId50"/>
                  <a:extLst>
                    <a:ext uri="{FF2B5EF4-FFF2-40B4-BE49-F238E27FC236}">
                      <a16:creationId xmlns:a16="http://schemas.microsoft.com/office/drawing/2014/main" id="{85BE4C31-0081-5688-DC95-B6D7647641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" name="Star: 5 Points 4508">
                  <a:extLst>
                    <a:ext uri="{FF2B5EF4-FFF2-40B4-BE49-F238E27FC236}">
                      <a16:creationId xmlns:a16="http://schemas.microsoft.com/office/drawing/2014/main" id="{CBC55054-7A3D-A141-33ED-BE72C29000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9" name="FTU - dermatome for S4">
              <a:extLst>
                <a:ext uri="{FF2B5EF4-FFF2-40B4-BE49-F238E27FC236}">
                  <a16:creationId xmlns:a16="http://schemas.microsoft.com/office/drawing/2014/main" id="{4AE9EE43-8F1F-746D-F243-A86DFC8DA773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590" name="FTU - dermatome for S4">
                <a:extLst>
                  <a:ext uri="{FF2B5EF4-FFF2-40B4-BE49-F238E27FC236}">
                    <a16:creationId xmlns:a16="http://schemas.microsoft.com/office/drawing/2014/main" id="{1C4D2DCE-29DC-571A-CF5F-554D11F3671B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1" name="dock">
                <a:extLst>
                  <a:ext uri="{FF2B5EF4-FFF2-40B4-BE49-F238E27FC236}">
                    <a16:creationId xmlns:a16="http://schemas.microsoft.com/office/drawing/2014/main" id="{CF6EB24A-FC57-15D9-7BAD-3A501CCA31BC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614" name="Text Box 3086">
                  <a:extLst>
                    <a:ext uri="{FF2B5EF4-FFF2-40B4-BE49-F238E27FC236}">
                      <a16:creationId xmlns:a16="http://schemas.microsoft.com/office/drawing/2014/main" id="{32C797C2-DE2B-0800-F47A-8FE7E1F863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" name="Text Box 3086">
                  <a:extLst>
                    <a:ext uri="{FF2B5EF4-FFF2-40B4-BE49-F238E27FC236}">
                      <a16:creationId xmlns:a16="http://schemas.microsoft.com/office/drawing/2014/main" id="{150230FF-4FD4-BED0-4F09-B62F9E6561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589E9E3E-4191-3DBC-23F7-7847B4F9DE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2" name="link">
                <a:extLst>
                  <a:ext uri="{FF2B5EF4-FFF2-40B4-BE49-F238E27FC236}">
                    <a16:creationId xmlns:a16="http://schemas.microsoft.com/office/drawing/2014/main" id="{35E9C9CF-763F-90F6-8533-0799C0D83013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595" name="Star: 5 Points 4490">
                  <a:hlinkClick r:id="rId49"/>
                  <a:extLst>
                    <a:ext uri="{FF2B5EF4-FFF2-40B4-BE49-F238E27FC236}">
                      <a16:creationId xmlns:a16="http://schemas.microsoft.com/office/drawing/2014/main" id="{0731DBA9-5CDE-F9F8-08CE-16F4641E86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6" name="Star: 5 Points 4491">
                  <a:hlinkClick r:id="rId50"/>
                  <a:extLst>
                    <a:ext uri="{FF2B5EF4-FFF2-40B4-BE49-F238E27FC236}">
                      <a16:creationId xmlns:a16="http://schemas.microsoft.com/office/drawing/2014/main" id="{B573845D-1B8F-A35A-5CA6-16B06481AF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7" name="Star: 5 Points 4492">
                  <a:extLst>
                    <a:ext uri="{FF2B5EF4-FFF2-40B4-BE49-F238E27FC236}">
                      <a16:creationId xmlns:a16="http://schemas.microsoft.com/office/drawing/2014/main" id="{9DE938F4-6B15-AA87-F009-DA71DE2DC9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4" name=" FTU - dermatome for S5">
              <a:extLst>
                <a:ext uri="{FF2B5EF4-FFF2-40B4-BE49-F238E27FC236}">
                  <a16:creationId xmlns:a16="http://schemas.microsoft.com/office/drawing/2014/main" id="{73957CCB-7098-F91C-8FDC-985E4A8233EF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556" name="FTU - dermatome for S5">
                <a:extLst>
                  <a:ext uri="{FF2B5EF4-FFF2-40B4-BE49-F238E27FC236}">
                    <a16:creationId xmlns:a16="http://schemas.microsoft.com/office/drawing/2014/main" id="{2589AD34-7D7E-2FEE-A524-4E33B7D84A66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7" name="dock">
                <a:extLst>
                  <a:ext uri="{FF2B5EF4-FFF2-40B4-BE49-F238E27FC236}">
                    <a16:creationId xmlns:a16="http://schemas.microsoft.com/office/drawing/2014/main" id="{06E2DCC9-BD80-4466-CE42-19458FA94522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E3C510AF-6535-1DAC-5D0E-5545D0FCD8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3149839F-1D2A-BB97-E679-88F2C384BB6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A21015CE-7B6B-1FF5-982F-EE4647E864A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8" name="link">
                <a:extLst>
                  <a:ext uri="{FF2B5EF4-FFF2-40B4-BE49-F238E27FC236}">
                    <a16:creationId xmlns:a16="http://schemas.microsoft.com/office/drawing/2014/main" id="{298819DA-500C-61C9-99F4-AD295CFB244D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559" name="Star: 5 Points 4620">
                  <a:hlinkClick r:id="rId49"/>
                  <a:extLst>
                    <a:ext uri="{FF2B5EF4-FFF2-40B4-BE49-F238E27FC236}">
                      <a16:creationId xmlns:a16="http://schemas.microsoft.com/office/drawing/2014/main" id="{20DE1C1C-F51C-0FC9-F2D9-D4DAE8817B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0" name="Star: 5 Points 4621">
                  <a:hlinkClick r:id="rId50"/>
                  <a:extLst>
                    <a:ext uri="{FF2B5EF4-FFF2-40B4-BE49-F238E27FC236}">
                      <a16:creationId xmlns:a16="http://schemas.microsoft.com/office/drawing/2014/main" id="{864E5D90-C7CA-1E73-B4FD-501AB43884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4" name="Star: 5 Points 4622">
                  <a:extLst>
                    <a:ext uri="{FF2B5EF4-FFF2-40B4-BE49-F238E27FC236}">
                      <a16:creationId xmlns:a16="http://schemas.microsoft.com/office/drawing/2014/main" id="{88B2F88B-2745-0251-850B-CEFEA9F4C1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2688" name="FTU - aortic arch">
            <a:extLst>
              <a:ext uri="{FF2B5EF4-FFF2-40B4-BE49-F238E27FC236}">
                <a16:creationId xmlns:a16="http://schemas.microsoft.com/office/drawing/2014/main" id="{F1385BE3-D3D7-4415-D66A-79761C101F6D}"/>
              </a:ext>
            </a:extLst>
          </p:cNvPr>
          <p:cNvGrpSpPr/>
          <p:nvPr/>
        </p:nvGrpSpPr>
        <p:grpSpPr>
          <a:xfrm>
            <a:off x="13121613" y="9640312"/>
            <a:ext cx="1741607" cy="479833"/>
            <a:chOff x="11978681" y="9637317"/>
            <a:chExt cx="1741607" cy="479833"/>
          </a:xfrm>
        </p:grpSpPr>
        <p:sp>
          <p:nvSpPr>
            <p:cNvPr id="2689" name="FTU - aortic arch">
              <a:extLst>
                <a:ext uri="{FF2B5EF4-FFF2-40B4-BE49-F238E27FC236}">
                  <a16:creationId xmlns:a16="http://schemas.microsoft.com/office/drawing/2014/main" id="{647E9F63-C847-2E25-3354-22B9610EA16B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690" name="chemoreceptor">
              <a:extLst>
                <a:ext uri="{FF2B5EF4-FFF2-40B4-BE49-F238E27FC236}">
                  <a16:creationId xmlns:a16="http://schemas.microsoft.com/office/drawing/2014/main" id="{0B1A3ABD-33BF-5354-A485-33DBA52C9740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2691" name="baroreceptor">
              <a:extLst>
                <a:ext uri="{FF2B5EF4-FFF2-40B4-BE49-F238E27FC236}">
                  <a16:creationId xmlns:a16="http://schemas.microsoft.com/office/drawing/2014/main" id="{1D35BC52-82BA-2676-34EB-6B1AD0F5CB52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2692" name="link">
              <a:extLst>
                <a:ext uri="{FF2B5EF4-FFF2-40B4-BE49-F238E27FC236}">
                  <a16:creationId xmlns:a16="http://schemas.microsoft.com/office/drawing/2014/main" id="{E121DA7E-5CB2-EB18-C6DA-832020138BED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2705" name="Star: 5 Points 2730">
                <a:hlinkClick r:id="rId51"/>
                <a:extLst>
                  <a:ext uri="{FF2B5EF4-FFF2-40B4-BE49-F238E27FC236}">
                    <a16:creationId xmlns:a16="http://schemas.microsoft.com/office/drawing/2014/main" id="{D2A37A49-194C-54B7-0656-0C78DC04B5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6" name="Star: 5 Points 2731">
                <a:hlinkClick r:id="rId52"/>
                <a:extLst>
                  <a:ext uri="{FF2B5EF4-FFF2-40B4-BE49-F238E27FC236}">
                    <a16:creationId xmlns:a16="http://schemas.microsoft.com/office/drawing/2014/main" id="{900D47C4-F5DA-DAE6-21FB-926AE13D3C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7" name="Star: 5 Points 2732">
                <a:hlinkClick r:id="rId53"/>
                <a:extLst>
                  <a:ext uri="{FF2B5EF4-FFF2-40B4-BE49-F238E27FC236}">
                    <a16:creationId xmlns:a16="http://schemas.microsoft.com/office/drawing/2014/main" id="{DC89426E-B0D2-73F0-75D7-1FAA621A6E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93" name="link">
              <a:extLst>
                <a:ext uri="{FF2B5EF4-FFF2-40B4-BE49-F238E27FC236}">
                  <a16:creationId xmlns:a16="http://schemas.microsoft.com/office/drawing/2014/main" id="{78389AC5-EA26-E81C-3B4D-026A392A0FFD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2702" name="Star: 5 Points 2730">
                <a:hlinkClick r:id="rId54"/>
                <a:extLst>
                  <a:ext uri="{FF2B5EF4-FFF2-40B4-BE49-F238E27FC236}">
                    <a16:creationId xmlns:a16="http://schemas.microsoft.com/office/drawing/2014/main" id="{36AA9729-2B85-3101-0B40-FD976AEC35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3" name="Star: 5 Points 2731">
                <a:hlinkClick r:id="rId55"/>
                <a:extLst>
                  <a:ext uri="{FF2B5EF4-FFF2-40B4-BE49-F238E27FC236}">
                    <a16:creationId xmlns:a16="http://schemas.microsoft.com/office/drawing/2014/main" id="{7B97FD9D-2AEE-26EF-E18A-9F090195AF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4" name="Star: 5 Points 2732">
                <a:hlinkClick r:id="rId53"/>
                <a:extLst>
                  <a:ext uri="{FF2B5EF4-FFF2-40B4-BE49-F238E27FC236}">
                    <a16:creationId xmlns:a16="http://schemas.microsoft.com/office/drawing/2014/main" id="{CFE38EE2-EFB3-066A-F169-A1DA69033B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94" name="dock">
              <a:extLst>
                <a:ext uri="{FF2B5EF4-FFF2-40B4-BE49-F238E27FC236}">
                  <a16:creationId xmlns:a16="http://schemas.microsoft.com/office/drawing/2014/main" id="{3E085B5F-392B-6B3C-A93C-650BADC9B1B6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2699" name="Text Box 3086">
                <a:extLst>
                  <a:ext uri="{FF2B5EF4-FFF2-40B4-BE49-F238E27FC236}">
                    <a16:creationId xmlns:a16="http://schemas.microsoft.com/office/drawing/2014/main" id="{AEF8EE11-D475-AC5A-65D1-16536A45569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0" name="Text Box 3086">
                <a:extLst>
                  <a:ext uri="{FF2B5EF4-FFF2-40B4-BE49-F238E27FC236}">
                    <a16:creationId xmlns:a16="http://schemas.microsoft.com/office/drawing/2014/main" id="{98D216AF-6615-20CA-583D-F5CF184CCBC1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1" name="Text Box 3086">
                <a:extLst>
                  <a:ext uri="{FF2B5EF4-FFF2-40B4-BE49-F238E27FC236}">
                    <a16:creationId xmlns:a16="http://schemas.microsoft.com/office/drawing/2014/main" id="{4834299A-8307-EBB8-8737-4793D575B10A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95" name="dock">
              <a:extLst>
                <a:ext uri="{FF2B5EF4-FFF2-40B4-BE49-F238E27FC236}">
                  <a16:creationId xmlns:a16="http://schemas.microsoft.com/office/drawing/2014/main" id="{33124BC6-A19A-9677-842F-89EBFF6D6AE1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2696" name="Text Box 3086">
                <a:extLst>
                  <a:ext uri="{FF2B5EF4-FFF2-40B4-BE49-F238E27FC236}">
                    <a16:creationId xmlns:a16="http://schemas.microsoft.com/office/drawing/2014/main" id="{27D2517B-E808-5FFC-A2B0-0484E482F897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7" name="Text Box 3086">
                <a:extLst>
                  <a:ext uri="{FF2B5EF4-FFF2-40B4-BE49-F238E27FC236}">
                    <a16:creationId xmlns:a16="http://schemas.microsoft.com/office/drawing/2014/main" id="{25098B6A-B078-BD1F-B090-80B10A1EFA5C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8" name="Text Box 3086">
                <a:extLst>
                  <a:ext uri="{FF2B5EF4-FFF2-40B4-BE49-F238E27FC236}">
                    <a16:creationId xmlns:a16="http://schemas.microsoft.com/office/drawing/2014/main" id="{8447F7B2-0202-3F0A-275B-9D309C90C629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08" name="Group 2707">
            <a:extLst>
              <a:ext uri="{FF2B5EF4-FFF2-40B4-BE49-F238E27FC236}">
                <a16:creationId xmlns:a16="http://schemas.microsoft.com/office/drawing/2014/main" id="{24EB907E-8807-07E8-B895-421CDB7FE3B2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2709" name="organ group - lower airways">
              <a:extLst>
                <a:ext uri="{FF2B5EF4-FFF2-40B4-BE49-F238E27FC236}">
                  <a16:creationId xmlns:a16="http://schemas.microsoft.com/office/drawing/2014/main" id="{5CF5204A-6D2B-63BD-3088-5D70B494C218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2915" name="organ - lower airways">
                <a:extLst>
                  <a:ext uri="{FF2B5EF4-FFF2-40B4-BE49-F238E27FC236}">
                    <a16:creationId xmlns:a16="http://schemas.microsoft.com/office/drawing/2014/main" id="{0EE708CF-0660-02E8-3AE2-9704FB163E81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16" name="FTU - mucosa of larynx (supraglottis)">
                <a:extLst>
                  <a:ext uri="{FF2B5EF4-FFF2-40B4-BE49-F238E27FC236}">
                    <a16:creationId xmlns:a16="http://schemas.microsoft.com/office/drawing/2014/main" id="{8AC556E4-390E-8ECA-9054-6A563CF8B869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935" name="FTU - mucosa of larynx (supraglottis)">
                  <a:extLst>
                    <a:ext uri="{FF2B5EF4-FFF2-40B4-BE49-F238E27FC236}">
                      <a16:creationId xmlns:a16="http://schemas.microsoft.com/office/drawing/2014/main" id="{556C8762-4E9C-AB76-0A91-9202A618476A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38" name="dock">
                  <a:extLst>
                    <a:ext uri="{FF2B5EF4-FFF2-40B4-BE49-F238E27FC236}">
                      <a16:creationId xmlns:a16="http://schemas.microsoft.com/office/drawing/2014/main" id="{51127D2C-D452-A278-7E5D-B5EFD20B062C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945" name="Text Box 3086">
                    <a:extLst>
                      <a:ext uri="{FF2B5EF4-FFF2-40B4-BE49-F238E27FC236}">
                        <a16:creationId xmlns:a16="http://schemas.microsoft.com/office/drawing/2014/main" id="{1E4AA2D7-5958-B451-6E90-675736AA8C0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6" name="Text Box 3086">
                    <a:extLst>
                      <a:ext uri="{FF2B5EF4-FFF2-40B4-BE49-F238E27FC236}">
                        <a16:creationId xmlns:a16="http://schemas.microsoft.com/office/drawing/2014/main" id="{00390AD2-4F79-DFF0-F7B2-6067A60B828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7" name="Text Box 3086">
                    <a:extLst>
                      <a:ext uri="{FF2B5EF4-FFF2-40B4-BE49-F238E27FC236}">
                        <a16:creationId xmlns:a16="http://schemas.microsoft.com/office/drawing/2014/main" id="{3FE1B5B1-1404-7FFC-E23C-8E0D40CE014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39" name="link">
                  <a:extLst>
                    <a:ext uri="{FF2B5EF4-FFF2-40B4-BE49-F238E27FC236}">
                      <a16:creationId xmlns:a16="http://schemas.microsoft.com/office/drawing/2014/main" id="{383D48F5-D956-E550-47BA-AFC36511F6CA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40" name="Star: 5 Points 2730">
                    <a:hlinkClick r:id="rId56"/>
                    <a:extLst>
                      <a:ext uri="{FF2B5EF4-FFF2-40B4-BE49-F238E27FC236}">
                        <a16:creationId xmlns:a16="http://schemas.microsoft.com/office/drawing/2014/main" id="{76BC6171-D802-B789-4633-83F2C44448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42" name="Star: 5 Points 2731">
                    <a:hlinkClick r:id="rId57"/>
                    <a:extLst>
                      <a:ext uri="{FF2B5EF4-FFF2-40B4-BE49-F238E27FC236}">
                        <a16:creationId xmlns:a16="http://schemas.microsoft.com/office/drawing/2014/main" id="{4FB0C05F-200A-2348-2313-A89053682A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44" name="Star: 5 Points 2732">
                    <a:hlinkClick r:id="rId53"/>
                    <a:extLst>
                      <a:ext uri="{FF2B5EF4-FFF2-40B4-BE49-F238E27FC236}">
                        <a16:creationId xmlns:a16="http://schemas.microsoft.com/office/drawing/2014/main" id="{3B97ED71-09D4-95CC-C750-D193E3384D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17" name="FTU - mucosa of larynx (subglottis)">
                <a:extLst>
                  <a:ext uri="{FF2B5EF4-FFF2-40B4-BE49-F238E27FC236}">
                    <a16:creationId xmlns:a16="http://schemas.microsoft.com/office/drawing/2014/main" id="{160555A9-6BD2-5CA5-B11D-8A81E10D33CC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922" name="FTU - mucosa of larynx (subglottis)">
                  <a:extLst>
                    <a:ext uri="{FF2B5EF4-FFF2-40B4-BE49-F238E27FC236}">
                      <a16:creationId xmlns:a16="http://schemas.microsoft.com/office/drawing/2014/main" id="{0194CFAF-D6C2-5D25-10C5-3903E9B5580B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924" name="dock">
                  <a:extLst>
                    <a:ext uri="{FF2B5EF4-FFF2-40B4-BE49-F238E27FC236}">
                      <a16:creationId xmlns:a16="http://schemas.microsoft.com/office/drawing/2014/main" id="{5B1BDFE8-1D63-5B93-5989-905B5475A2FA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930" name="Text Box 3086">
                    <a:extLst>
                      <a:ext uri="{FF2B5EF4-FFF2-40B4-BE49-F238E27FC236}">
                        <a16:creationId xmlns:a16="http://schemas.microsoft.com/office/drawing/2014/main" id="{C0D06996-1085-4235-F619-0193EEDE67F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1" name="Text Box 3086">
                    <a:extLst>
                      <a:ext uri="{FF2B5EF4-FFF2-40B4-BE49-F238E27FC236}">
                        <a16:creationId xmlns:a16="http://schemas.microsoft.com/office/drawing/2014/main" id="{26B5E825-EE9E-9B1B-C371-9679C38FCF3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3" name="Text Box 3086">
                    <a:extLst>
                      <a:ext uri="{FF2B5EF4-FFF2-40B4-BE49-F238E27FC236}">
                        <a16:creationId xmlns:a16="http://schemas.microsoft.com/office/drawing/2014/main" id="{2D129428-7749-8037-2B3B-6DBAAA5FF77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25" name="link">
                  <a:extLst>
                    <a:ext uri="{FF2B5EF4-FFF2-40B4-BE49-F238E27FC236}">
                      <a16:creationId xmlns:a16="http://schemas.microsoft.com/office/drawing/2014/main" id="{A4F53950-6546-F0E7-A4D7-7338D67D7A7C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26" name="Star: 5 Points 2730">
                    <a:hlinkClick r:id="rId58"/>
                    <a:extLst>
                      <a:ext uri="{FF2B5EF4-FFF2-40B4-BE49-F238E27FC236}">
                        <a16:creationId xmlns:a16="http://schemas.microsoft.com/office/drawing/2014/main" id="{9A6ECE9E-2CE2-1C79-C6EA-E657334E63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27" name="Star: 5 Points 2731">
                    <a:hlinkClick r:id="rId57"/>
                    <a:extLst>
                      <a:ext uri="{FF2B5EF4-FFF2-40B4-BE49-F238E27FC236}">
                        <a16:creationId xmlns:a16="http://schemas.microsoft.com/office/drawing/2014/main" id="{0BEEC3E3-4DFB-94A0-BA6F-E9ECECE3A1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29" name="Star: 5 Points 2732">
                    <a:hlinkClick r:id="rId53"/>
                    <a:extLst>
                      <a:ext uri="{FF2B5EF4-FFF2-40B4-BE49-F238E27FC236}">
                        <a16:creationId xmlns:a16="http://schemas.microsoft.com/office/drawing/2014/main" id="{9E57A116-CCBC-D6F9-D407-04D7B158D5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19" name="dock - vascular">
                <a:extLst>
                  <a:ext uri="{FF2B5EF4-FFF2-40B4-BE49-F238E27FC236}">
                    <a16:creationId xmlns:a16="http://schemas.microsoft.com/office/drawing/2014/main" id="{EFEFEE8A-BBE2-DC20-6083-59759A3875A2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2920" name="Text Box 3070">
                  <a:extLst>
                    <a:ext uri="{FF2B5EF4-FFF2-40B4-BE49-F238E27FC236}">
                      <a16:creationId xmlns:a16="http://schemas.microsoft.com/office/drawing/2014/main" id="{CE59734B-33F9-2240-0AF4-B67437AA4597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36">
                  <a:extLst>
                    <a:ext uri="{FF2B5EF4-FFF2-40B4-BE49-F238E27FC236}">
                      <a16:creationId xmlns:a16="http://schemas.microsoft.com/office/drawing/2014/main" id="{3E694334-9610-441E-020A-E43719701C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710" name="FTU - trachea">
              <a:extLst>
                <a:ext uri="{FF2B5EF4-FFF2-40B4-BE49-F238E27FC236}">
                  <a16:creationId xmlns:a16="http://schemas.microsoft.com/office/drawing/2014/main" id="{1F645B48-066F-C46D-688C-F22A60A7605E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2717" name="Text Box 3086">
              <a:extLst>
                <a:ext uri="{FF2B5EF4-FFF2-40B4-BE49-F238E27FC236}">
                  <a16:creationId xmlns:a16="http://schemas.microsoft.com/office/drawing/2014/main" id="{EAB02261-D09A-1F95-6DA9-9D74543C0817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8" name="Text Box 3086">
              <a:extLst>
                <a:ext uri="{FF2B5EF4-FFF2-40B4-BE49-F238E27FC236}">
                  <a16:creationId xmlns:a16="http://schemas.microsoft.com/office/drawing/2014/main" id="{27E930BA-58EF-5339-E49E-E9234C4FCFD1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9" name="Text Box 3086">
              <a:extLst>
                <a:ext uri="{FF2B5EF4-FFF2-40B4-BE49-F238E27FC236}">
                  <a16:creationId xmlns:a16="http://schemas.microsoft.com/office/drawing/2014/main" id="{FBA0FF7D-1512-7B09-801E-45B45E68618D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0" name="Star: 5 Points 2730">
              <a:hlinkClick r:id="rId56"/>
              <a:extLst>
                <a:ext uri="{FF2B5EF4-FFF2-40B4-BE49-F238E27FC236}">
                  <a16:creationId xmlns:a16="http://schemas.microsoft.com/office/drawing/2014/main" id="{1FE1588C-032C-B36A-B93A-065D5CF8F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1" name="Star: 5 Points 2731">
              <a:hlinkClick r:id="rId57"/>
              <a:extLst>
                <a:ext uri="{FF2B5EF4-FFF2-40B4-BE49-F238E27FC236}">
                  <a16:creationId xmlns:a16="http://schemas.microsoft.com/office/drawing/2014/main" id="{60BF7665-0AF5-F893-7F69-9344FEB935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4" name="Star: 5 Points 2732">
              <a:hlinkClick r:id="rId53"/>
              <a:extLst>
                <a:ext uri="{FF2B5EF4-FFF2-40B4-BE49-F238E27FC236}">
                  <a16:creationId xmlns:a16="http://schemas.microsoft.com/office/drawing/2014/main" id="{C5F95402-9AB8-DD4E-23D0-2AAA519DE5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5" name="FTU - trachea">
              <a:extLst>
                <a:ext uri="{FF2B5EF4-FFF2-40B4-BE49-F238E27FC236}">
                  <a16:creationId xmlns:a16="http://schemas.microsoft.com/office/drawing/2014/main" id="{565F198A-9BBB-F8B7-6FF6-0C4C62122182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2726" name="Text Box 3086">
              <a:extLst>
                <a:ext uri="{FF2B5EF4-FFF2-40B4-BE49-F238E27FC236}">
                  <a16:creationId xmlns:a16="http://schemas.microsoft.com/office/drawing/2014/main" id="{E166035A-73D0-04D7-E33D-220353025839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7" name="Text Box 3086">
              <a:extLst>
                <a:ext uri="{FF2B5EF4-FFF2-40B4-BE49-F238E27FC236}">
                  <a16:creationId xmlns:a16="http://schemas.microsoft.com/office/drawing/2014/main" id="{98ECE2FD-2AFD-AA55-8BF4-934C914F22BC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8" name="Text Box 3086">
              <a:extLst>
                <a:ext uri="{FF2B5EF4-FFF2-40B4-BE49-F238E27FC236}">
                  <a16:creationId xmlns:a16="http://schemas.microsoft.com/office/drawing/2014/main" id="{563F4617-BAE3-F71B-71C7-6C2F41B81024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80" name="Star: 5 Points 2730">
              <a:hlinkClick r:id="rId59"/>
              <a:extLst>
                <a:ext uri="{FF2B5EF4-FFF2-40B4-BE49-F238E27FC236}">
                  <a16:creationId xmlns:a16="http://schemas.microsoft.com/office/drawing/2014/main" id="{48E2557B-0D23-BDF2-C080-DE9495B40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2" name="Star: 5 Points 2731">
              <a:hlinkClick r:id="rId60"/>
              <a:extLst>
                <a:ext uri="{FF2B5EF4-FFF2-40B4-BE49-F238E27FC236}">
                  <a16:creationId xmlns:a16="http://schemas.microsoft.com/office/drawing/2014/main" id="{52BB96A1-1F89-6283-F29E-9AE9227685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3" name="Star: 5 Points 2732">
              <a:hlinkClick r:id="rId53"/>
              <a:extLst>
                <a:ext uri="{FF2B5EF4-FFF2-40B4-BE49-F238E27FC236}">
                  <a16:creationId xmlns:a16="http://schemas.microsoft.com/office/drawing/2014/main" id="{BA2670E8-54B5-912E-0E02-BCB65299E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6" name="FTU - trachea">
              <a:extLst>
                <a:ext uri="{FF2B5EF4-FFF2-40B4-BE49-F238E27FC236}">
                  <a16:creationId xmlns:a16="http://schemas.microsoft.com/office/drawing/2014/main" id="{9B2F3F05-E622-E24F-8AA4-D9338EF5C2B3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2888" name="Text Box 3086">
              <a:extLst>
                <a:ext uri="{FF2B5EF4-FFF2-40B4-BE49-F238E27FC236}">
                  <a16:creationId xmlns:a16="http://schemas.microsoft.com/office/drawing/2014/main" id="{C9E8B8ED-C837-1429-DE01-FD9CF3CF89E4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0" name="Text Box 3086">
              <a:extLst>
                <a:ext uri="{FF2B5EF4-FFF2-40B4-BE49-F238E27FC236}">
                  <a16:creationId xmlns:a16="http://schemas.microsoft.com/office/drawing/2014/main" id="{F16C2C8C-924F-2057-417E-01C1209C273B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2" name="Text Box 3086">
              <a:extLst>
                <a:ext uri="{FF2B5EF4-FFF2-40B4-BE49-F238E27FC236}">
                  <a16:creationId xmlns:a16="http://schemas.microsoft.com/office/drawing/2014/main" id="{91CAF3CC-001F-DE0E-4E2A-5FA67AEA9A1E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3" name="Star: 5 Points 2730">
              <a:hlinkClick r:id="rId61"/>
              <a:extLst>
                <a:ext uri="{FF2B5EF4-FFF2-40B4-BE49-F238E27FC236}">
                  <a16:creationId xmlns:a16="http://schemas.microsoft.com/office/drawing/2014/main" id="{C2811E57-DCB6-C6B6-9AF3-A70F39E35B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4" name="Star: 5 Points 2731">
              <a:hlinkClick r:id="rId62"/>
              <a:extLst>
                <a:ext uri="{FF2B5EF4-FFF2-40B4-BE49-F238E27FC236}">
                  <a16:creationId xmlns:a16="http://schemas.microsoft.com/office/drawing/2014/main" id="{194285C8-BF78-C650-3A99-A486868B84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6" name="Star: 5 Points 2732">
              <a:hlinkClick r:id="rId53"/>
              <a:extLst>
                <a:ext uri="{FF2B5EF4-FFF2-40B4-BE49-F238E27FC236}">
                  <a16:creationId xmlns:a16="http://schemas.microsoft.com/office/drawing/2014/main" id="{5B1E7BED-9A98-231E-5790-033605A16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7" name="FTU - trachea">
              <a:extLst>
                <a:ext uri="{FF2B5EF4-FFF2-40B4-BE49-F238E27FC236}">
                  <a16:creationId xmlns:a16="http://schemas.microsoft.com/office/drawing/2014/main" id="{E827ED54-E7B3-E854-5CEB-E05F571AA1F8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2898" name="Text Box 3086">
              <a:extLst>
                <a:ext uri="{FF2B5EF4-FFF2-40B4-BE49-F238E27FC236}">
                  <a16:creationId xmlns:a16="http://schemas.microsoft.com/office/drawing/2014/main" id="{0A9F0885-9D82-D855-E880-B2D227BF5C4A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9" name="Text Box 3086">
              <a:extLst>
                <a:ext uri="{FF2B5EF4-FFF2-40B4-BE49-F238E27FC236}">
                  <a16:creationId xmlns:a16="http://schemas.microsoft.com/office/drawing/2014/main" id="{519ED275-6412-CA55-88F1-0A3DBFE56253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0" name="Text Box 3086">
              <a:extLst>
                <a:ext uri="{FF2B5EF4-FFF2-40B4-BE49-F238E27FC236}">
                  <a16:creationId xmlns:a16="http://schemas.microsoft.com/office/drawing/2014/main" id="{078FA33F-ED5F-ADD3-9FEE-7CEAB0B6A821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1" name="Star: 5 Points 2730">
              <a:hlinkClick r:id="rId63"/>
              <a:extLst>
                <a:ext uri="{FF2B5EF4-FFF2-40B4-BE49-F238E27FC236}">
                  <a16:creationId xmlns:a16="http://schemas.microsoft.com/office/drawing/2014/main" id="{549195C2-CB04-DC9E-B40E-AAE59C123A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2" name="Star: 5 Points 2731">
              <a:hlinkClick r:id="rId57"/>
              <a:extLst>
                <a:ext uri="{FF2B5EF4-FFF2-40B4-BE49-F238E27FC236}">
                  <a16:creationId xmlns:a16="http://schemas.microsoft.com/office/drawing/2014/main" id="{68010F1A-156E-0476-BEAD-C960DC6F99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3" name="Star: 5 Points 2732">
              <a:hlinkClick r:id="rId53"/>
              <a:extLst>
                <a:ext uri="{FF2B5EF4-FFF2-40B4-BE49-F238E27FC236}">
                  <a16:creationId xmlns:a16="http://schemas.microsoft.com/office/drawing/2014/main" id="{A3F0311C-FC1F-9310-5B98-802593524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4" name="FTU - trachea">
              <a:extLst>
                <a:ext uri="{FF2B5EF4-FFF2-40B4-BE49-F238E27FC236}">
                  <a16:creationId xmlns:a16="http://schemas.microsoft.com/office/drawing/2014/main" id="{30308D91-222C-05E1-430C-924A26743C36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2905" name="Text Box 3086">
              <a:extLst>
                <a:ext uri="{FF2B5EF4-FFF2-40B4-BE49-F238E27FC236}">
                  <a16:creationId xmlns:a16="http://schemas.microsoft.com/office/drawing/2014/main" id="{B47B6818-24FA-33E1-3F0C-F735FADE1867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7" name="Text Box 3086">
              <a:extLst>
                <a:ext uri="{FF2B5EF4-FFF2-40B4-BE49-F238E27FC236}">
                  <a16:creationId xmlns:a16="http://schemas.microsoft.com/office/drawing/2014/main" id="{8612A9F9-A25B-7E48-87FD-04C5355FF941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0" name="Text Box 3086">
              <a:extLst>
                <a:ext uri="{FF2B5EF4-FFF2-40B4-BE49-F238E27FC236}">
                  <a16:creationId xmlns:a16="http://schemas.microsoft.com/office/drawing/2014/main" id="{71C5175E-09D6-5BC0-4FB2-CA713D010683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1" name="Star: 5 Points 2730">
              <a:hlinkClick r:id="rId64"/>
              <a:extLst>
                <a:ext uri="{FF2B5EF4-FFF2-40B4-BE49-F238E27FC236}">
                  <a16:creationId xmlns:a16="http://schemas.microsoft.com/office/drawing/2014/main" id="{E2342AAB-145D-D206-134E-763CAF436A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2" name="Star: 5 Points 2731">
              <a:hlinkClick r:id="rId65"/>
              <a:extLst>
                <a:ext uri="{FF2B5EF4-FFF2-40B4-BE49-F238E27FC236}">
                  <a16:creationId xmlns:a16="http://schemas.microsoft.com/office/drawing/2014/main" id="{4C16CA9C-C8F6-C97D-289C-D3734409DA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3" name="Star: 5 Points 2732">
              <a:hlinkClick r:id="rId53"/>
              <a:extLst>
                <a:ext uri="{FF2B5EF4-FFF2-40B4-BE49-F238E27FC236}">
                  <a16:creationId xmlns:a16="http://schemas.microsoft.com/office/drawing/2014/main" id="{6F318471-BFB8-8F6B-FBF7-86A4C4998D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49" name="organ group - lower GI tract">
            <a:extLst>
              <a:ext uri="{FF2B5EF4-FFF2-40B4-BE49-F238E27FC236}">
                <a16:creationId xmlns:a16="http://schemas.microsoft.com/office/drawing/2014/main" id="{62BE8766-042B-E4A0-9084-C103A098A7C0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3050" name="organ - lower GI tract">
              <a:extLst>
                <a:ext uri="{FF2B5EF4-FFF2-40B4-BE49-F238E27FC236}">
                  <a16:creationId xmlns:a16="http://schemas.microsoft.com/office/drawing/2014/main" id="{448B2D5D-F31D-1D88-15D9-7C7CBF7EF62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3051" name="FTU - post-ampullary duodenum">
              <a:extLst>
                <a:ext uri="{FF2B5EF4-FFF2-40B4-BE49-F238E27FC236}">
                  <a16:creationId xmlns:a16="http://schemas.microsoft.com/office/drawing/2014/main" id="{8307DDC4-9AFA-53B7-9979-5C4688BE9C01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8988" name="FTU - post-ampullary duodenum">
                <a:extLst>
                  <a:ext uri="{FF2B5EF4-FFF2-40B4-BE49-F238E27FC236}">
                    <a16:creationId xmlns:a16="http://schemas.microsoft.com/office/drawing/2014/main" id="{44FD5C9C-3648-94F5-AA20-9F77178C9BEA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89" name="dock">
                <a:extLst>
                  <a:ext uri="{FF2B5EF4-FFF2-40B4-BE49-F238E27FC236}">
                    <a16:creationId xmlns:a16="http://schemas.microsoft.com/office/drawing/2014/main" id="{D9B48BE7-2FA9-0933-4374-65FE20F997AF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8994" name="Text Box 3086">
                  <a:extLst>
                    <a:ext uri="{FF2B5EF4-FFF2-40B4-BE49-F238E27FC236}">
                      <a16:creationId xmlns:a16="http://schemas.microsoft.com/office/drawing/2014/main" id="{2DFDCDA6-7CCA-EC1D-08E6-FBD77226C5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95" name="Text Box 3086">
                  <a:extLst>
                    <a:ext uri="{FF2B5EF4-FFF2-40B4-BE49-F238E27FC236}">
                      <a16:creationId xmlns:a16="http://schemas.microsoft.com/office/drawing/2014/main" id="{C4D27E25-F102-B36E-193F-6CA434BB9B2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96" name="Text Box 3086">
                  <a:extLst>
                    <a:ext uri="{FF2B5EF4-FFF2-40B4-BE49-F238E27FC236}">
                      <a16:creationId xmlns:a16="http://schemas.microsoft.com/office/drawing/2014/main" id="{6AF7C06A-94B1-7469-F2F5-F4BDA49F849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90" name="link">
                <a:extLst>
                  <a:ext uri="{FF2B5EF4-FFF2-40B4-BE49-F238E27FC236}">
                    <a16:creationId xmlns:a16="http://schemas.microsoft.com/office/drawing/2014/main" id="{94136033-EC22-8314-8350-35E7F30178E7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8991" name="Star: 5 Points 1992">
                  <a:hlinkClick r:id="rId36"/>
                  <a:extLst>
                    <a:ext uri="{FF2B5EF4-FFF2-40B4-BE49-F238E27FC236}">
                      <a16:creationId xmlns:a16="http://schemas.microsoft.com/office/drawing/2014/main" id="{DB36EBCA-AADF-7C90-BBF6-F16973AE59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92" name="Star: 5 Points 1993">
                  <a:hlinkClick r:id="rId37"/>
                  <a:extLst>
                    <a:ext uri="{FF2B5EF4-FFF2-40B4-BE49-F238E27FC236}">
                      <a16:creationId xmlns:a16="http://schemas.microsoft.com/office/drawing/2014/main" id="{73306EA2-70BF-F4D1-587C-C4931E84A6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93" name="Star: 5 Points 1994">
                  <a:hlinkClick r:id="rId31"/>
                  <a:extLst>
                    <a:ext uri="{FF2B5EF4-FFF2-40B4-BE49-F238E27FC236}">
                      <a16:creationId xmlns:a16="http://schemas.microsoft.com/office/drawing/2014/main" id="{004C5F76-C646-7A93-7C7A-BB7D9EFA37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2" name="FTU - jejunum">
              <a:extLst>
                <a:ext uri="{FF2B5EF4-FFF2-40B4-BE49-F238E27FC236}">
                  <a16:creationId xmlns:a16="http://schemas.microsoft.com/office/drawing/2014/main" id="{57645313-70C6-386D-EFBA-E7AA949811F9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8979" name="FTU - jejunum">
                <a:extLst>
                  <a:ext uri="{FF2B5EF4-FFF2-40B4-BE49-F238E27FC236}">
                    <a16:creationId xmlns:a16="http://schemas.microsoft.com/office/drawing/2014/main" id="{4D578DEA-1FE2-C269-46CF-F354C4752BF5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80" name="dock">
                <a:extLst>
                  <a:ext uri="{FF2B5EF4-FFF2-40B4-BE49-F238E27FC236}">
                    <a16:creationId xmlns:a16="http://schemas.microsoft.com/office/drawing/2014/main" id="{166A48DE-FCC1-39F3-EF46-3E9EB23DAE70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8985" name="Text Box 3086">
                  <a:extLst>
                    <a:ext uri="{FF2B5EF4-FFF2-40B4-BE49-F238E27FC236}">
                      <a16:creationId xmlns:a16="http://schemas.microsoft.com/office/drawing/2014/main" id="{D25134C1-3D9C-C63A-1089-69798A99992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86" name="Text Box 3086">
                  <a:extLst>
                    <a:ext uri="{FF2B5EF4-FFF2-40B4-BE49-F238E27FC236}">
                      <a16:creationId xmlns:a16="http://schemas.microsoft.com/office/drawing/2014/main" id="{8E04CD06-FB23-553A-66F1-AD6E421B30A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87" name="Text Box 3086">
                  <a:extLst>
                    <a:ext uri="{FF2B5EF4-FFF2-40B4-BE49-F238E27FC236}">
                      <a16:creationId xmlns:a16="http://schemas.microsoft.com/office/drawing/2014/main" id="{90C4DE4F-A122-AAE0-7BC8-89CE0468788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81" name="link">
                <a:extLst>
                  <a:ext uri="{FF2B5EF4-FFF2-40B4-BE49-F238E27FC236}">
                    <a16:creationId xmlns:a16="http://schemas.microsoft.com/office/drawing/2014/main" id="{4FB67CE6-F4FF-FBE6-7E09-490F3BC9BDBE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8982" name="Star: 5 Points 2005">
                  <a:hlinkClick r:id="rId66"/>
                  <a:extLst>
                    <a:ext uri="{FF2B5EF4-FFF2-40B4-BE49-F238E27FC236}">
                      <a16:creationId xmlns:a16="http://schemas.microsoft.com/office/drawing/2014/main" id="{53280906-7468-BF57-EB45-D3646A1FFC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3" name="Star: 5 Points 2006">
                  <a:hlinkClick r:id="rId67"/>
                  <a:extLst>
                    <a:ext uri="{FF2B5EF4-FFF2-40B4-BE49-F238E27FC236}">
                      <a16:creationId xmlns:a16="http://schemas.microsoft.com/office/drawing/2014/main" id="{D35E53EF-D232-7BC3-9533-3D67E62CAC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4" name="Star: 5 Points 2007">
                  <a:hlinkClick r:id="rId31"/>
                  <a:extLst>
                    <a:ext uri="{FF2B5EF4-FFF2-40B4-BE49-F238E27FC236}">
                      <a16:creationId xmlns:a16="http://schemas.microsoft.com/office/drawing/2014/main" id="{EFD7F6FB-D5AF-6462-1657-9D76877951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3" name="FTU - proximal ileum">
              <a:extLst>
                <a:ext uri="{FF2B5EF4-FFF2-40B4-BE49-F238E27FC236}">
                  <a16:creationId xmlns:a16="http://schemas.microsoft.com/office/drawing/2014/main" id="{1BE59692-1FF4-5E4B-DA95-AAAEA4E69ED9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8970" name="FTU - proximal ileum">
                <a:extLst>
                  <a:ext uri="{FF2B5EF4-FFF2-40B4-BE49-F238E27FC236}">
                    <a16:creationId xmlns:a16="http://schemas.microsoft.com/office/drawing/2014/main" id="{62292FA7-6F7E-4878-3613-31390BC12223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71" name="block">
                <a:extLst>
                  <a:ext uri="{FF2B5EF4-FFF2-40B4-BE49-F238E27FC236}">
                    <a16:creationId xmlns:a16="http://schemas.microsoft.com/office/drawing/2014/main" id="{0422DCFA-1FD0-918D-3F32-A4AD58678E9A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8976" name="Text Box 3086">
                  <a:extLst>
                    <a:ext uri="{FF2B5EF4-FFF2-40B4-BE49-F238E27FC236}">
                      <a16:creationId xmlns:a16="http://schemas.microsoft.com/office/drawing/2014/main" id="{C6D87CE9-C479-D1A6-0589-5D0CF77F0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77" name="Text Box 3086">
                  <a:extLst>
                    <a:ext uri="{FF2B5EF4-FFF2-40B4-BE49-F238E27FC236}">
                      <a16:creationId xmlns:a16="http://schemas.microsoft.com/office/drawing/2014/main" id="{FE30AFCC-908F-C9C9-9377-0DAEC85C319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78" name="Text Box 3086">
                  <a:extLst>
                    <a:ext uri="{FF2B5EF4-FFF2-40B4-BE49-F238E27FC236}">
                      <a16:creationId xmlns:a16="http://schemas.microsoft.com/office/drawing/2014/main" id="{6C773874-7001-22B3-E91B-517667C4647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72" name="link">
                <a:extLst>
                  <a:ext uri="{FF2B5EF4-FFF2-40B4-BE49-F238E27FC236}">
                    <a16:creationId xmlns:a16="http://schemas.microsoft.com/office/drawing/2014/main" id="{8A07B11D-9988-982B-58F9-13CF43663882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8973" name="Star: 5 Points 2018">
                  <a:hlinkClick r:id="rId68"/>
                  <a:extLst>
                    <a:ext uri="{FF2B5EF4-FFF2-40B4-BE49-F238E27FC236}">
                      <a16:creationId xmlns:a16="http://schemas.microsoft.com/office/drawing/2014/main" id="{D99C10B6-DB9F-82A4-F59F-00097B777B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4" name="Star: 5 Points 2019">
                  <a:hlinkClick r:id="rId67"/>
                  <a:extLst>
                    <a:ext uri="{FF2B5EF4-FFF2-40B4-BE49-F238E27FC236}">
                      <a16:creationId xmlns:a16="http://schemas.microsoft.com/office/drawing/2014/main" id="{CA70B280-EB30-00B4-2629-54DCC4B276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5" name="Star: 5 Points 2020">
                  <a:hlinkClick r:id="rId31"/>
                  <a:extLst>
                    <a:ext uri="{FF2B5EF4-FFF2-40B4-BE49-F238E27FC236}">
                      <a16:creationId xmlns:a16="http://schemas.microsoft.com/office/drawing/2014/main" id="{D2FD28F0-AB5C-E27F-8A1A-3A1CAD5B36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4" name="FTU - terminal ileum">
              <a:extLst>
                <a:ext uri="{FF2B5EF4-FFF2-40B4-BE49-F238E27FC236}">
                  <a16:creationId xmlns:a16="http://schemas.microsoft.com/office/drawing/2014/main" id="{C796A94E-3A53-ABF1-DE34-EF6B79F7931F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3194" name="FTU - terminal ileum">
                <a:extLst>
                  <a:ext uri="{FF2B5EF4-FFF2-40B4-BE49-F238E27FC236}">
                    <a16:creationId xmlns:a16="http://schemas.microsoft.com/office/drawing/2014/main" id="{2F26F365-52A6-27CC-B21B-E30B03FE582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7" name="dock">
                <a:extLst>
                  <a:ext uri="{FF2B5EF4-FFF2-40B4-BE49-F238E27FC236}">
                    <a16:creationId xmlns:a16="http://schemas.microsoft.com/office/drawing/2014/main" id="{D65D3B29-2D11-0069-07DA-E745A770F6B9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8967" name="Text Box 3086">
                  <a:extLst>
                    <a:ext uri="{FF2B5EF4-FFF2-40B4-BE49-F238E27FC236}">
                      <a16:creationId xmlns:a16="http://schemas.microsoft.com/office/drawing/2014/main" id="{FC8B9E6F-8BE8-CCF5-ED6D-E592D7E735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68" name="Text Box 3086">
                  <a:extLst>
                    <a:ext uri="{FF2B5EF4-FFF2-40B4-BE49-F238E27FC236}">
                      <a16:creationId xmlns:a16="http://schemas.microsoft.com/office/drawing/2014/main" id="{AD5AD8BC-F487-AC8A-E146-505C1095AE9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69" name="Text Box 3086">
                  <a:extLst>
                    <a:ext uri="{FF2B5EF4-FFF2-40B4-BE49-F238E27FC236}">
                      <a16:creationId xmlns:a16="http://schemas.microsoft.com/office/drawing/2014/main" id="{CB69A7CD-C4E3-62EE-1DB2-EF5D1BCD02A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8" name="link">
                <a:extLst>
                  <a:ext uri="{FF2B5EF4-FFF2-40B4-BE49-F238E27FC236}">
                    <a16:creationId xmlns:a16="http://schemas.microsoft.com/office/drawing/2014/main" id="{D3B3F5CB-DA06-F313-C41A-BC2F8B796E53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3199" name="Star: 5 Points 2031">
                  <a:hlinkClick r:id="rId68"/>
                  <a:extLst>
                    <a:ext uri="{FF2B5EF4-FFF2-40B4-BE49-F238E27FC236}">
                      <a16:creationId xmlns:a16="http://schemas.microsoft.com/office/drawing/2014/main" id="{29457DBE-515F-1DB1-3F07-81ED4BBDB8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65" name="Star: 5 Points 2032">
                  <a:hlinkClick r:id="rId67"/>
                  <a:extLst>
                    <a:ext uri="{FF2B5EF4-FFF2-40B4-BE49-F238E27FC236}">
                      <a16:creationId xmlns:a16="http://schemas.microsoft.com/office/drawing/2014/main" id="{95FA9D2C-1499-DDCC-A38C-35BADBEDC5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66" name="Star: 5 Points 2033">
                  <a:hlinkClick r:id="rId31"/>
                  <a:extLst>
                    <a:ext uri="{FF2B5EF4-FFF2-40B4-BE49-F238E27FC236}">
                      <a16:creationId xmlns:a16="http://schemas.microsoft.com/office/drawing/2014/main" id="{0A4716F9-F4F2-9424-8C14-9BDAE72959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5" name="FTU - caecum">
              <a:extLst>
                <a:ext uri="{FF2B5EF4-FFF2-40B4-BE49-F238E27FC236}">
                  <a16:creationId xmlns:a16="http://schemas.microsoft.com/office/drawing/2014/main" id="{428FBA6B-C307-9701-813A-89DFA94FE2B1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3178" name="FTU - caecum">
                <a:extLst>
                  <a:ext uri="{FF2B5EF4-FFF2-40B4-BE49-F238E27FC236}">
                    <a16:creationId xmlns:a16="http://schemas.microsoft.com/office/drawing/2014/main" id="{913DC18C-B4C3-AB7D-E18B-9BD676B36065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81" name="dock">
                <a:extLst>
                  <a:ext uri="{FF2B5EF4-FFF2-40B4-BE49-F238E27FC236}">
                    <a16:creationId xmlns:a16="http://schemas.microsoft.com/office/drawing/2014/main" id="{22CE9139-2448-C40D-9F07-74ED58266418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3191" name="Text Box 3086">
                  <a:extLst>
                    <a:ext uri="{FF2B5EF4-FFF2-40B4-BE49-F238E27FC236}">
                      <a16:creationId xmlns:a16="http://schemas.microsoft.com/office/drawing/2014/main" id="{6148E29E-E519-1C54-D890-00FD20FF18D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2" name="Text Box 3086">
                  <a:extLst>
                    <a:ext uri="{FF2B5EF4-FFF2-40B4-BE49-F238E27FC236}">
                      <a16:creationId xmlns:a16="http://schemas.microsoft.com/office/drawing/2014/main" id="{DB63FB7E-9BD3-DBA7-2D4A-51B7E131DAD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3" name="Text Box 3086">
                  <a:extLst>
                    <a:ext uri="{FF2B5EF4-FFF2-40B4-BE49-F238E27FC236}">
                      <a16:creationId xmlns:a16="http://schemas.microsoft.com/office/drawing/2014/main" id="{FD793C77-453B-53C0-8C23-C80C4044901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82" name="link">
                <a:extLst>
                  <a:ext uri="{FF2B5EF4-FFF2-40B4-BE49-F238E27FC236}">
                    <a16:creationId xmlns:a16="http://schemas.microsoft.com/office/drawing/2014/main" id="{D1DA306C-1A0F-383C-3E56-D3C6E1B89DA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3183" name="Star: 5 Points 2044">
                  <a:hlinkClick r:id="rId69"/>
                  <a:extLst>
                    <a:ext uri="{FF2B5EF4-FFF2-40B4-BE49-F238E27FC236}">
                      <a16:creationId xmlns:a16="http://schemas.microsoft.com/office/drawing/2014/main" id="{B24B679C-48AA-E756-D308-3B43466587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88" name="Star: 5 Points 2045">
                  <a:hlinkClick r:id="rId70"/>
                  <a:extLst>
                    <a:ext uri="{FF2B5EF4-FFF2-40B4-BE49-F238E27FC236}">
                      <a16:creationId xmlns:a16="http://schemas.microsoft.com/office/drawing/2014/main" id="{7E57F9F5-C458-83AA-578A-1891650B14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0" name="Star: 5 Points 2046">
                  <a:hlinkClick r:id="rId31"/>
                  <a:extLst>
                    <a:ext uri="{FF2B5EF4-FFF2-40B4-BE49-F238E27FC236}">
                      <a16:creationId xmlns:a16="http://schemas.microsoft.com/office/drawing/2014/main" id="{6A5BDE18-0140-2C7B-1064-EAC9DC82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6" name="FTU - pre-splenic colon">
              <a:extLst>
                <a:ext uri="{FF2B5EF4-FFF2-40B4-BE49-F238E27FC236}">
                  <a16:creationId xmlns:a16="http://schemas.microsoft.com/office/drawing/2014/main" id="{FF320AF7-2CDE-F778-6F84-8709CEA1639C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3162" name="FTU - pre-splenic colon">
                <a:extLst>
                  <a:ext uri="{FF2B5EF4-FFF2-40B4-BE49-F238E27FC236}">
                    <a16:creationId xmlns:a16="http://schemas.microsoft.com/office/drawing/2014/main" id="{229B85F4-9281-DBFF-05BF-75E12C948458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5" name="dock">
                <a:extLst>
                  <a:ext uri="{FF2B5EF4-FFF2-40B4-BE49-F238E27FC236}">
                    <a16:creationId xmlns:a16="http://schemas.microsoft.com/office/drawing/2014/main" id="{C891FAEE-FF8E-3144-6E04-48548FFA150C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3175" name="Text Box 3086">
                  <a:extLst>
                    <a:ext uri="{FF2B5EF4-FFF2-40B4-BE49-F238E27FC236}">
                      <a16:creationId xmlns:a16="http://schemas.microsoft.com/office/drawing/2014/main" id="{E8818E55-20B9-7B1D-4697-A09361C0C6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6" name="Text Box 3086">
                  <a:extLst>
                    <a:ext uri="{FF2B5EF4-FFF2-40B4-BE49-F238E27FC236}">
                      <a16:creationId xmlns:a16="http://schemas.microsoft.com/office/drawing/2014/main" id="{06D0E783-3AA2-DA40-CE63-CFF3BC8774F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7" name="Text Box 3086">
                  <a:extLst>
                    <a:ext uri="{FF2B5EF4-FFF2-40B4-BE49-F238E27FC236}">
                      <a16:creationId xmlns:a16="http://schemas.microsoft.com/office/drawing/2014/main" id="{7A0BC8E2-74C3-3FC3-1861-A3E61114770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66" name="link">
                <a:extLst>
                  <a:ext uri="{FF2B5EF4-FFF2-40B4-BE49-F238E27FC236}">
                    <a16:creationId xmlns:a16="http://schemas.microsoft.com/office/drawing/2014/main" id="{ABFFE79F-75C5-D801-1467-A98D5631C468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3167" name="Star: 5 Points 2057">
                  <a:hlinkClick r:id="rId71"/>
                  <a:extLst>
                    <a:ext uri="{FF2B5EF4-FFF2-40B4-BE49-F238E27FC236}">
                      <a16:creationId xmlns:a16="http://schemas.microsoft.com/office/drawing/2014/main" id="{D550A783-311A-5A05-8496-F3ABD6A174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2" name="Star: 5 Points 2058">
                  <a:hlinkClick r:id="rId30"/>
                  <a:extLst>
                    <a:ext uri="{FF2B5EF4-FFF2-40B4-BE49-F238E27FC236}">
                      <a16:creationId xmlns:a16="http://schemas.microsoft.com/office/drawing/2014/main" id="{B4EBE27D-2FE2-079A-92E0-D5F3ECC2F8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4" name="Star: 5 Points 2059">
                  <a:hlinkClick r:id="rId31"/>
                  <a:extLst>
                    <a:ext uri="{FF2B5EF4-FFF2-40B4-BE49-F238E27FC236}">
                      <a16:creationId xmlns:a16="http://schemas.microsoft.com/office/drawing/2014/main" id="{EFE7DE72-3568-97E1-EEFD-E192CF05FB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7" name="FTU - post-splenic pre-rectal colon">
              <a:extLst>
                <a:ext uri="{FF2B5EF4-FFF2-40B4-BE49-F238E27FC236}">
                  <a16:creationId xmlns:a16="http://schemas.microsoft.com/office/drawing/2014/main" id="{A7654656-BD47-CCA7-C2F2-920649A4B82F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3146" name="FTU - post-splenic pre-rectal colon">
                <a:extLst>
                  <a:ext uri="{FF2B5EF4-FFF2-40B4-BE49-F238E27FC236}">
                    <a16:creationId xmlns:a16="http://schemas.microsoft.com/office/drawing/2014/main" id="{F0351AD2-FDC5-26B7-DB32-5B1746A304AD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9" name="dock">
                <a:extLst>
                  <a:ext uri="{FF2B5EF4-FFF2-40B4-BE49-F238E27FC236}">
                    <a16:creationId xmlns:a16="http://schemas.microsoft.com/office/drawing/2014/main" id="{4A35235C-2AC2-B70D-0079-FFEE018D6EF1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3159" name="Text Box 3086">
                  <a:extLst>
                    <a:ext uri="{FF2B5EF4-FFF2-40B4-BE49-F238E27FC236}">
                      <a16:creationId xmlns:a16="http://schemas.microsoft.com/office/drawing/2014/main" id="{03B50992-D9DC-C7DE-894A-720A5A8A07B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0" name="Text Box 3086">
                  <a:extLst>
                    <a:ext uri="{FF2B5EF4-FFF2-40B4-BE49-F238E27FC236}">
                      <a16:creationId xmlns:a16="http://schemas.microsoft.com/office/drawing/2014/main" id="{E21DF5A4-557C-F9FE-8CC3-E68BE0DF4A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1" name="Text Box 3086">
                  <a:extLst>
                    <a:ext uri="{FF2B5EF4-FFF2-40B4-BE49-F238E27FC236}">
                      <a16:creationId xmlns:a16="http://schemas.microsoft.com/office/drawing/2014/main" id="{3AC4CD4F-AEA6-41C0-D5A2-7C2F8ABDBC3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0" name="link">
                <a:extLst>
                  <a:ext uri="{FF2B5EF4-FFF2-40B4-BE49-F238E27FC236}">
                    <a16:creationId xmlns:a16="http://schemas.microsoft.com/office/drawing/2014/main" id="{65651E4C-89FE-A1AD-A9B6-6A0A94B7A841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3151" name="Star: 5 Points 2070">
                  <a:hlinkClick r:id="rId71"/>
                  <a:extLst>
                    <a:ext uri="{FF2B5EF4-FFF2-40B4-BE49-F238E27FC236}">
                      <a16:creationId xmlns:a16="http://schemas.microsoft.com/office/drawing/2014/main" id="{CD11AEC2-943B-F74E-FC08-6CB3203A29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6" name="Star: 5 Points 2071">
                  <a:hlinkClick r:id="rId30"/>
                  <a:extLst>
                    <a:ext uri="{FF2B5EF4-FFF2-40B4-BE49-F238E27FC236}">
                      <a16:creationId xmlns:a16="http://schemas.microsoft.com/office/drawing/2014/main" id="{97F76382-2C29-F46F-9E39-C01C5C9711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8" name="Star: 5 Points 2072">
                  <a:hlinkClick r:id="rId31"/>
                  <a:extLst>
                    <a:ext uri="{FF2B5EF4-FFF2-40B4-BE49-F238E27FC236}">
                      <a16:creationId xmlns:a16="http://schemas.microsoft.com/office/drawing/2014/main" id="{75B4370F-CBB7-91DC-8886-7E8C9E3057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8" name="FTU - rectum">
              <a:extLst>
                <a:ext uri="{FF2B5EF4-FFF2-40B4-BE49-F238E27FC236}">
                  <a16:creationId xmlns:a16="http://schemas.microsoft.com/office/drawing/2014/main" id="{3AD896F7-34B9-1FDB-241B-121022D8A171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3137" name="FTU - rectum">
                <a:extLst>
                  <a:ext uri="{FF2B5EF4-FFF2-40B4-BE49-F238E27FC236}">
                    <a16:creationId xmlns:a16="http://schemas.microsoft.com/office/drawing/2014/main" id="{03925871-0885-CE7B-3513-795F5E347606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38" name="dock">
                <a:extLst>
                  <a:ext uri="{FF2B5EF4-FFF2-40B4-BE49-F238E27FC236}">
                    <a16:creationId xmlns:a16="http://schemas.microsoft.com/office/drawing/2014/main" id="{D26FA4E9-B0F9-94E8-36E0-2B6E43C2E42E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3143" name="Text Box 3086">
                  <a:extLst>
                    <a:ext uri="{FF2B5EF4-FFF2-40B4-BE49-F238E27FC236}">
                      <a16:creationId xmlns:a16="http://schemas.microsoft.com/office/drawing/2014/main" id="{D72B62E9-8318-4516-7A34-F0A51C0858D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4" name="Text Box 3086">
                  <a:extLst>
                    <a:ext uri="{FF2B5EF4-FFF2-40B4-BE49-F238E27FC236}">
                      <a16:creationId xmlns:a16="http://schemas.microsoft.com/office/drawing/2014/main" id="{BB311F01-E25A-A4BB-9D26-E9B946ADB9D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5" name="Text Box 3086">
                  <a:extLst>
                    <a:ext uri="{FF2B5EF4-FFF2-40B4-BE49-F238E27FC236}">
                      <a16:creationId xmlns:a16="http://schemas.microsoft.com/office/drawing/2014/main" id="{62F2B1D3-840C-7C9F-6531-4C1F9F2B489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9" name="link">
                <a:extLst>
                  <a:ext uri="{FF2B5EF4-FFF2-40B4-BE49-F238E27FC236}">
                    <a16:creationId xmlns:a16="http://schemas.microsoft.com/office/drawing/2014/main" id="{0485EFFE-ED86-1177-9300-1C1BA1A3D550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3140" name="Star: 5 Points 2083">
                  <a:hlinkClick r:id="rId72"/>
                  <a:extLst>
                    <a:ext uri="{FF2B5EF4-FFF2-40B4-BE49-F238E27FC236}">
                      <a16:creationId xmlns:a16="http://schemas.microsoft.com/office/drawing/2014/main" id="{C4F2043A-8608-A59B-3469-E613446143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1" name="Star: 5 Points 2084">
                  <a:hlinkClick r:id="rId73"/>
                  <a:extLst>
                    <a:ext uri="{FF2B5EF4-FFF2-40B4-BE49-F238E27FC236}">
                      <a16:creationId xmlns:a16="http://schemas.microsoft.com/office/drawing/2014/main" id="{CB0EB049-8E66-4302-47EA-C8E68CBD46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2" name="Star: 5 Points 2085">
                  <a:hlinkClick r:id="rId31"/>
                  <a:extLst>
                    <a:ext uri="{FF2B5EF4-FFF2-40B4-BE49-F238E27FC236}">
                      <a16:creationId xmlns:a16="http://schemas.microsoft.com/office/drawing/2014/main" id="{E36FBFA3-F606-E5E0-12AC-7754F00DD3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9" name="FTU - anal canal and sphincter">
              <a:extLst>
                <a:ext uri="{FF2B5EF4-FFF2-40B4-BE49-F238E27FC236}">
                  <a16:creationId xmlns:a16="http://schemas.microsoft.com/office/drawing/2014/main" id="{242C24DF-345C-CEAE-DE65-6E3E23076FF0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3063" name="FTU - anal canal and sphincter">
                <a:extLst>
                  <a:ext uri="{FF2B5EF4-FFF2-40B4-BE49-F238E27FC236}">
                    <a16:creationId xmlns:a16="http://schemas.microsoft.com/office/drawing/2014/main" id="{802C6CDB-1E67-2CE5-1C86-5E1CCCB772CE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64" name="dock">
                <a:extLst>
                  <a:ext uri="{FF2B5EF4-FFF2-40B4-BE49-F238E27FC236}">
                    <a16:creationId xmlns:a16="http://schemas.microsoft.com/office/drawing/2014/main" id="{4482F773-07DE-3A94-33F6-54994868D08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3069" name="Text Box 3086">
                  <a:extLst>
                    <a:ext uri="{FF2B5EF4-FFF2-40B4-BE49-F238E27FC236}">
                      <a16:creationId xmlns:a16="http://schemas.microsoft.com/office/drawing/2014/main" id="{7A86DB58-8978-4C43-1382-F27056000A8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0" name="Text Box 3086">
                  <a:extLst>
                    <a:ext uri="{FF2B5EF4-FFF2-40B4-BE49-F238E27FC236}">
                      <a16:creationId xmlns:a16="http://schemas.microsoft.com/office/drawing/2014/main" id="{5F11D046-7F66-5333-E628-7733D53104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1" name="Text Box 3086">
                  <a:extLst>
                    <a:ext uri="{FF2B5EF4-FFF2-40B4-BE49-F238E27FC236}">
                      <a16:creationId xmlns:a16="http://schemas.microsoft.com/office/drawing/2014/main" id="{86D8203D-B595-35B9-B0F7-F013B1BC254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65" name="link">
                <a:extLst>
                  <a:ext uri="{FF2B5EF4-FFF2-40B4-BE49-F238E27FC236}">
                    <a16:creationId xmlns:a16="http://schemas.microsoft.com/office/drawing/2014/main" id="{04E11FCE-BE41-B4D7-F436-93A36BDE0D01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3066" name="Star: 5 Points 2118">
                  <a:hlinkClick r:id="rId74"/>
                  <a:extLst>
                    <a:ext uri="{FF2B5EF4-FFF2-40B4-BE49-F238E27FC236}">
                      <a16:creationId xmlns:a16="http://schemas.microsoft.com/office/drawing/2014/main" id="{6A2D8490-A9BF-593A-E29E-6D332D1904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7" name="Star: 5 Points 2119">
                  <a:hlinkClick r:id="rId75"/>
                  <a:extLst>
                    <a:ext uri="{FF2B5EF4-FFF2-40B4-BE49-F238E27FC236}">
                      <a16:creationId xmlns:a16="http://schemas.microsoft.com/office/drawing/2014/main" id="{FD7CDA7A-ECD8-9AF7-A6B1-817F42C9E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8" name="Star: 5 Points 2120">
                  <a:hlinkClick r:id="rId31"/>
                  <a:extLst>
                    <a:ext uri="{FF2B5EF4-FFF2-40B4-BE49-F238E27FC236}">
                      <a16:creationId xmlns:a16="http://schemas.microsoft.com/office/drawing/2014/main" id="{99A4F50F-BE93-9778-99FD-99D066BB99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dock - vascular">
              <a:extLst>
                <a:ext uri="{FF2B5EF4-FFF2-40B4-BE49-F238E27FC236}">
                  <a16:creationId xmlns:a16="http://schemas.microsoft.com/office/drawing/2014/main" id="{44C94CC0-88F9-3FAE-CCDB-D87C902D2072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3061" name="Text Box 3070">
                <a:extLst>
                  <a:ext uri="{FF2B5EF4-FFF2-40B4-BE49-F238E27FC236}">
                    <a16:creationId xmlns:a16="http://schemas.microsoft.com/office/drawing/2014/main" id="{4601D264-AE73-87F5-3F30-9F1C183DEBE2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62" name="Text Box 3036">
                <a:extLst>
                  <a:ext uri="{FF2B5EF4-FFF2-40B4-BE49-F238E27FC236}">
                    <a16:creationId xmlns:a16="http://schemas.microsoft.com/office/drawing/2014/main" id="{EB0DD0A1-7870-E5FB-3BA4-2C60CFC559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997" name="Group 8996">
            <a:extLst>
              <a:ext uri="{FF2B5EF4-FFF2-40B4-BE49-F238E27FC236}">
                <a16:creationId xmlns:a16="http://schemas.microsoft.com/office/drawing/2014/main" id="{108A68F9-C31D-3810-5348-07E2D47C961A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8998" name="organ group - mouth &amp; throat">
              <a:extLst>
                <a:ext uri="{FF2B5EF4-FFF2-40B4-BE49-F238E27FC236}">
                  <a16:creationId xmlns:a16="http://schemas.microsoft.com/office/drawing/2014/main" id="{8DF5D9EB-040B-7EE8-3044-4ACCBB1A0A0F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9027" name="organ - mouth &amp; throat">
                <a:extLst>
                  <a:ext uri="{FF2B5EF4-FFF2-40B4-BE49-F238E27FC236}">
                    <a16:creationId xmlns:a16="http://schemas.microsoft.com/office/drawing/2014/main" id="{62520DA9-6FAE-2C62-7E07-B1148FBAB0AF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28" name="FTU - tongue">
                <a:extLst>
                  <a:ext uri="{FF2B5EF4-FFF2-40B4-BE49-F238E27FC236}">
                    <a16:creationId xmlns:a16="http://schemas.microsoft.com/office/drawing/2014/main" id="{68625DAE-0D00-89E9-6FD8-A079E46B7F48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9069" name="FTU - tongue">
                  <a:extLst>
                    <a:ext uri="{FF2B5EF4-FFF2-40B4-BE49-F238E27FC236}">
                      <a16:creationId xmlns:a16="http://schemas.microsoft.com/office/drawing/2014/main" id="{789C80C5-0864-B019-D01D-5A0AB563C8BD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9070" name="dock">
                  <a:extLst>
                    <a:ext uri="{FF2B5EF4-FFF2-40B4-BE49-F238E27FC236}">
                      <a16:creationId xmlns:a16="http://schemas.microsoft.com/office/drawing/2014/main" id="{DB482034-EBD3-5970-B328-DE6C4254338E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9075" name="Text Box 3086">
                    <a:extLst>
                      <a:ext uri="{FF2B5EF4-FFF2-40B4-BE49-F238E27FC236}">
                        <a16:creationId xmlns:a16="http://schemas.microsoft.com/office/drawing/2014/main" id="{E67680E8-9C1E-3B4A-16B5-9257EDE3FF0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76" name="Text Box 3086">
                    <a:extLst>
                      <a:ext uri="{FF2B5EF4-FFF2-40B4-BE49-F238E27FC236}">
                        <a16:creationId xmlns:a16="http://schemas.microsoft.com/office/drawing/2014/main" id="{5ABED23A-9EC5-E666-C715-0525DD5878A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77" name="Text Box 3086">
                    <a:extLst>
                      <a:ext uri="{FF2B5EF4-FFF2-40B4-BE49-F238E27FC236}">
                        <a16:creationId xmlns:a16="http://schemas.microsoft.com/office/drawing/2014/main" id="{AD36C249-C27B-6432-0794-EFB28867BE5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71" name="link">
                  <a:extLst>
                    <a:ext uri="{FF2B5EF4-FFF2-40B4-BE49-F238E27FC236}">
                      <a16:creationId xmlns:a16="http://schemas.microsoft.com/office/drawing/2014/main" id="{C54BD507-A2F8-9E9D-5FEA-ADC1BF9E36ED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9072" name="Star: 5 Points 2730">
                    <a:hlinkClick r:id="rId76"/>
                    <a:extLst>
                      <a:ext uri="{FF2B5EF4-FFF2-40B4-BE49-F238E27FC236}">
                        <a16:creationId xmlns:a16="http://schemas.microsoft.com/office/drawing/2014/main" id="{E36852F6-72DB-B498-0340-D09F27BF98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73" name="Star: 5 Points 2731">
                    <a:hlinkClick r:id="rId77"/>
                    <a:extLst>
                      <a:ext uri="{FF2B5EF4-FFF2-40B4-BE49-F238E27FC236}">
                        <a16:creationId xmlns:a16="http://schemas.microsoft.com/office/drawing/2014/main" id="{4CA270BF-4B21-940B-205B-D3EB987541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74" name="Star: 5 Points 2732">
                    <a:hlinkClick r:id="rId78"/>
                    <a:extLst>
                      <a:ext uri="{FF2B5EF4-FFF2-40B4-BE49-F238E27FC236}">
                        <a16:creationId xmlns:a16="http://schemas.microsoft.com/office/drawing/2014/main" id="{FE3BEAE9-C82D-4C1F-9A3C-B01E4CB6B9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029" name="FTU - epiglottis">
                <a:extLst>
                  <a:ext uri="{FF2B5EF4-FFF2-40B4-BE49-F238E27FC236}">
                    <a16:creationId xmlns:a16="http://schemas.microsoft.com/office/drawing/2014/main" id="{5EA503FF-5728-C85A-DB18-D7000EF10FD5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9060" name="FTU - epiglottis">
                  <a:extLst>
                    <a:ext uri="{FF2B5EF4-FFF2-40B4-BE49-F238E27FC236}">
                      <a16:creationId xmlns:a16="http://schemas.microsoft.com/office/drawing/2014/main" id="{1254424D-0515-16F3-469D-027BE2EAF9A9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9061" name="dock">
                  <a:extLst>
                    <a:ext uri="{FF2B5EF4-FFF2-40B4-BE49-F238E27FC236}">
                      <a16:creationId xmlns:a16="http://schemas.microsoft.com/office/drawing/2014/main" id="{9A4C7BE2-F1AF-714D-CBB6-5DE3B50F47B7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9066" name="Text Box 3086">
                    <a:extLst>
                      <a:ext uri="{FF2B5EF4-FFF2-40B4-BE49-F238E27FC236}">
                        <a16:creationId xmlns:a16="http://schemas.microsoft.com/office/drawing/2014/main" id="{A8CA49F6-4354-E8B0-8B33-45F83516662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67" name="Text Box 3086">
                    <a:extLst>
                      <a:ext uri="{FF2B5EF4-FFF2-40B4-BE49-F238E27FC236}">
                        <a16:creationId xmlns:a16="http://schemas.microsoft.com/office/drawing/2014/main" id="{A827038C-E21B-8425-65E0-912D4278CE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68" name="Text Box 3086">
                    <a:extLst>
                      <a:ext uri="{FF2B5EF4-FFF2-40B4-BE49-F238E27FC236}">
                        <a16:creationId xmlns:a16="http://schemas.microsoft.com/office/drawing/2014/main" id="{19D9EB04-4308-ED93-B5C8-D2C674827DD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62" name="link">
                  <a:extLst>
                    <a:ext uri="{FF2B5EF4-FFF2-40B4-BE49-F238E27FC236}">
                      <a16:creationId xmlns:a16="http://schemas.microsoft.com/office/drawing/2014/main" id="{A708BEE3-34A8-FC29-2A38-3376DB3C535E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9063" name="Star: 5 Points 2730">
                    <a:hlinkClick r:id="rId79"/>
                    <a:extLst>
                      <a:ext uri="{FF2B5EF4-FFF2-40B4-BE49-F238E27FC236}">
                        <a16:creationId xmlns:a16="http://schemas.microsoft.com/office/drawing/2014/main" id="{AB7EDEC0-C367-0359-4B85-53AFE18FA2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64" name="Star: 5 Points 2731">
                    <a:hlinkClick r:id="rId57"/>
                    <a:extLst>
                      <a:ext uri="{FF2B5EF4-FFF2-40B4-BE49-F238E27FC236}">
                        <a16:creationId xmlns:a16="http://schemas.microsoft.com/office/drawing/2014/main" id="{0A6F6513-1E9B-B0B6-11E4-A019EF0D77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65" name="Star: 5 Points 2732">
                    <a:hlinkClick r:id="rId78"/>
                    <a:extLst>
                      <a:ext uri="{FF2B5EF4-FFF2-40B4-BE49-F238E27FC236}">
                        <a16:creationId xmlns:a16="http://schemas.microsoft.com/office/drawing/2014/main" id="{E16EA3FE-F2FE-D70E-F0C2-408166DB34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030" name="FTU - parotid glands">
                <a:extLst>
                  <a:ext uri="{FF2B5EF4-FFF2-40B4-BE49-F238E27FC236}">
                    <a16:creationId xmlns:a16="http://schemas.microsoft.com/office/drawing/2014/main" id="{9C12B51E-5D09-22D3-2C1E-9D5DBED4029B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9051" name="FTU - parotid glands">
                  <a:extLst>
                    <a:ext uri="{FF2B5EF4-FFF2-40B4-BE49-F238E27FC236}">
                      <a16:creationId xmlns:a16="http://schemas.microsoft.com/office/drawing/2014/main" id="{AC9634D1-A696-794D-3DA1-3170D2085A22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9052" name="dock">
                  <a:extLst>
                    <a:ext uri="{FF2B5EF4-FFF2-40B4-BE49-F238E27FC236}">
                      <a16:creationId xmlns:a16="http://schemas.microsoft.com/office/drawing/2014/main" id="{EDF05987-461E-8E48-4F58-C00E0578038E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9057" name="Text Box 3086">
                    <a:extLst>
                      <a:ext uri="{FF2B5EF4-FFF2-40B4-BE49-F238E27FC236}">
                        <a16:creationId xmlns:a16="http://schemas.microsoft.com/office/drawing/2014/main" id="{11D97C5D-F72A-C49C-AA3C-C018562C63C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58" name="Text Box 3086">
                    <a:extLst>
                      <a:ext uri="{FF2B5EF4-FFF2-40B4-BE49-F238E27FC236}">
                        <a16:creationId xmlns:a16="http://schemas.microsoft.com/office/drawing/2014/main" id="{356AF7A5-4DA2-83C5-8163-ADFCD2D7527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59" name="Text Box 3086">
                    <a:extLst>
                      <a:ext uri="{FF2B5EF4-FFF2-40B4-BE49-F238E27FC236}">
                        <a16:creationId xmlns:a16="http://schemas.microsoft.com/office/drawing/2014/main" id="{211711A5-AC7A-9B93-2528-5F1BD2CD575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53" name="link">
                  <a:extLst>
                    <a:ext uri="{FF2B5EF4-FFF2-40B4-BE49-F238E27FC236}">
                      <a16:creationId xmlns:a16="http://schemas.microsoft.com/office/drawing/2014/main" id="{57908408-AA4C-EFF7-EB11-C7BE43D8DF33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9054" name="Star: 5 Points 2730">
                    <a:hlinkClick r:id="rId80"/>
                    <a:extLst>
                      <a:ext uri="{FF2B5EF4-FFF2-40B4-BE49-F238E27FC236}">
                        <a16:creationId xmlns:a16="http://schemas.microsoft.com/office/drawing/2014/main" id="{7C1C24D2-0378-AB12-9215-5A2610FE8F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55" name="Star: 5 Points 2731">
                    <a:hlinkClick r:id="rId81"/>
                    <a:extLst>
                      <a:ext uri="{FF2B5EF4-FFF2-40B4-BE49-F238E27FC236}">
                        <a16:creationId xmlns:a16="http://schemas.microsoft.com/office/drawing/2014/main" id="{A818EB0F-EA58-FB92-2406-9C40319E21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56" name="Star: 5 Points 2732">
                    <a:hlinkClick r:id="rId78"/>
                    <a:extLst>
                      <a:ext uri="{FF2B5EF4-FFF2-40B4-BE49-F238E27FC236}">
                        <a16:creationId xmlns:a16="http://schemas.microsoft.com/office/drawing/2014/main" id="{B3BF17F7-23E6-DF15-D9BD-E35750D26E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031" name="FTU - submaxilliary glands">
                <a:extLst>
                  <a:ext uri="{FF2B5EF4-FFF2-40B4-BE49-F238E27FC236}">
                    <a16:creationId xmlns:a16="http://schemas.microsoft.com/office/drawing/2014/main" id="{6BAEC634-49E3-2199-5A11-A1F8EBB275C7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9042" name="FTU - submaxilliary glands">
                  <a:extLst>
                    <a:ext uri="{FF2B5EF4-FFF2-40B4-BE49-F238E27FC236}">
                      <a16:creationId xmlns:a16="http://schemas.microsoft.com/office/drawing/2014/main" id="{FDFBEC2C-73C6-EE4A-F29A-07E4D1086138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9043" name="dock">
                  <a:extLst>
                    <a:ext uri="{FF2B5EF4-FFF2-40B4-BE49-F238E27FC236}">
                      <a16:creationId xmlns:a16="http://schemas.microsoft.com/office/drawing/2014/main" id="{52E80061-42E3-0796-A36C-BC6D54F16990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9048" name="Text Box 3086">
                    <a:extLst>
                      <a:ext uri="{FF2B5EF4-FFF2-40B4-BE49-F238E27FC236}">
                        <a16:creationId xmlns:a16="http://schemas.microsoft.com/office/drawing/2014/main" id="{BE0355EA-EA9E-2A4E-7CEB-A25C8C6848D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49" name="Text Box 3086">
                    <a:extLst>
                      <a:ext uri="{FF2B5EF4-FFF2-40B4-BE49-F238E27FC236}">
                        <a16:creationId xmlns:a16="http://schemas.microsoft.com/office/drawing/2014/main" id="{7F999637-9319-A0DE-242D-A278A6A8688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50" name="Text Box 3086">
                    <a:extLst>
                      <a:ext uri="{FF2B5EF4-FFF2-40B4-BE49-F238E27FC236}">
                        <a16:creationId xmlns:a16="http://schemas.microsoft.com/office/drawing/2014/main" id="{B84B027E-BA72-8938-D81B-39680BB36C8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44" name="link">
                  <a:extLst>
                    <a:ext uri="{FF2B5EF4-FFF2-40B4-BE49-F238E27FC236}">
                      <a16:creationId xmlns:a16="http://schemas.microsoft.com/office/drawing/2014/main" id="{C42504A2-515D-1913-2721-C099A011BEAC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9045" name="Star: 5 Points 2730">
                    <a:hlinkClick r:id="rId82"/>
                    <a:extLst>
                      <a:ext uri="{FF2B5EF4-FFF2-40B4-BE49-F238E27FC236}">
                        <a16:creationId xmlns:a16="http://schemas.microsoft.com/office/drawing/2014/main" id="{3FA0B191-178B-C00A-763E-461E39D49D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46" name="Star: 5 Points 2731">
                    <a:hlinkClick r:id="rId83"/>
                    <a:extLst>
                      <a:ext uri="{FF2B5EF4-FFF2-40B4-BE49-F238E27FC236}">
                        <a16:creationId xmlns:a16="http://schemas.microsoft.com/office/drawing/2014/main" id="{E0267FF6-0A89-529A-BA76-5C5AE1EE1A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47" name="Star: 5 Points 2732">
                    <a:hlinkClick r:id="rId78"/>
                    <a:extLst>
                      <a:ext uri="{FF2B5EF4-FFF2-40B4-BE49-F238E27FC236}">
                        <a16:creationId xmlns:a16="http://schemas.microsoft.com/office/drawing/2014/main" id="{714D1F0A-435C-D9E8-C670-4AE078D184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032" name="FTU - sublingual glands">
                <a:extLst>
                  <a:ext uri="{FF2B5EF4-FFF2-40B4-BE49-F238E27FC236}">
                    <a16:creationId xmlns:a16="http://schemas.microsoft.com/office/drawing/2014/main" id="{802C0E82-E0C9-FE93-6642-AC46C6A860ED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9033" name="FTU - sublingual glands">
                  <a:extLst>
                    <a:ext uri="{FF2B5EF4-FFF2-40B4-BE49-F238E27FC236}">
                      <a16:creationId xmlns:a16="http://schemas.microsoft.com/office/drawing/2014/main" id="{2AE09894-D748-10A0-4B2F-30AC644E1A91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9034" name="dock">
                  <a:extLst>
                    <a:ext uri="{FF2B5EF4-FFF2-40B4-BE49-F238E27FC236}">
                      <a16:creationId xmlns:a16="http://schemas.microsoft.com/office/drawing/2014/main" id="{011130FE-D091-8C9A-E09A-755411F15BA9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9039" name="Text Box 3086">
                    <a:extLst>
                      <a:ext uri="{FF2B5EF4-FFF2-40B4-BE49-F238E27FC236}">
                        <a16:creationId xmlns:a16="http://schemas.microsoft.com/office/drawing/2014/main" id="{19493C99-CF2A-18F5-A03C-5326A098CC6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40" name="Text Box 3086">
                    <a:extLst>
                      <a:ext uri="{FF2B5EF4-FFF2-40B4-BE49-F238E27FC236}">
                        <a16:creationId xmlns:a16="http://schemas.microsoft.com/office/drawing/2014/main" id="{1F88D914-C660-CB38-3032-85EA8F8C656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41" name="Text Box 3086">
                    <a:extLst>
                      <a:ext uri="{FF2B5EF4-FFF2-40B4-BE49-F238E27FC236}">
                        <a16:creationId xmlns:a16="http://schemas.microsoft.com/office/drawing/2014/main" id="{8EB2890F-052E-48BA-F43C-F61BD05A29B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35" name="link">
                  <a:extLst>
                    <a:ext uri="{FF2B5EF4-FFF2-40B4-BE49-F238E27FC236}">
                      <a16:creationId xmlns:a16="http://schemas.microsoft.com/office/drawing/2014/main" id="{59105D0C-E3CC-94FE-AA00-B062CAB5B92C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9036" name="Star: 5 Points 2730">
                    <a:hlinkClick r:id="rId84"/>
                    <a:extLst>
                      <a:ext uri="{FF2B5EF4-FFF2-40B4-BE49-F238E27FC236}">
                        <a16:creationId xmlns:a16="http://schemas.microsoft.com/office/drawing/2014/main" id="{10B6D4F2-6C88-FD35-A4C7-D51B40DC7D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37" name="Star: 5 Points 2731">
                    <a:hlinkClick r:id="rId83"/>
                    <a:extLst>
                      <a:ext uri="{FF2B5EF4-FFF2-40B4-BE49-F238E27FC236}">
                        <a16:creationId xmlns:a16="http://schemas.microsoft.com/office/drawing/2014/main" id="{FEB20337-5B06-6659-B874-0088684063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38" name="Star: 5 Points 2732">
                    <a:hlinkClick r:id="rId78"/>
                    <a:extLst>
                      <a:ext uri="{FF2B5EF4-FFF2-40B4-BE49-F238E27FC236}">
                        <a16:creationId xmlns:a16="http://schemas.microsoft.com/office/drawing/2014/main" id="{700F1B76-FA17-7112-800B-C902ED5D35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8999" name="FTU - sublingual glands">
              <a:extLst>
                <a:ext uri="{FF2B5EF4-FFF2-40B4-BE49-F238E27FC236}">
                  <a16:creationId xmlns:a16="http://schemas.microsoft.com/office/drawing/2014/main" id="{F9A82354-ADE6-5951-760D-F8F435677A9E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0" name="Text Box 3086">
              <a:extLst>
                <a:ext uri="{FF2B5EF4-FFF2-40B4-BE49-F238E27FC236}">
                  <a16:creationId xmlns:a16="http://schemas.microsoft.com/office/drawing/2014/main" id="{8A457AFC-DF17-5609-D73F-D6ED4E86CDC0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1" name="Text Box 3086">
              <a:extLst>
                <a:ext uri="{FF2B5EF4-FFF2-40B4-BE49-F238E27FC236}">
                  <a16:creationId xmlns:a16="http://schemas.microsoft.com/office/drawing/2014/main" id="{BD3536F3-DF88-8F75-C5EC-6DA887FEC1F3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2" name="Text Box 3086">
              <a:extLst>
                <a:ext uri="{FF2B5EF4-FFF2-40B4-BE49-F238E27FC236}">
                  <a16:creationId xmlns:a16="http://schemas.microsoft.com/office/drawing/2014/main" id="{DEFD64F2-F83F-0586-04BE-C5E322AC9475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3" name="Star: 5 Points 2730">
              <a:hlinkClick r:id="rId76"/>
              <a:extLst>
                <a:ext uri="{FF2B5EF4-FFF2-40B4-BE49-F238E27FC236}">
                  <a16:creationId xmlns:a16="http://schemas.microsoft.com/office/drawing/2014/main" id="{523C82A9-385B-47C8-5E92-B8783EFA4B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04" name="Star: 5 Points 2731">
              <a:hlinkClick r:id="rId85"/>
              <a:extLst>
                <a:ext uri="{FF2B5EF4-FFF2-40B4-BE49-F238E27FC236}">
                  <a16:creationId xmlns:a16="http://schemas.microsoft.com/office/drawing/2014/main" id="{825CA3D9-A4C5-71F1-71B2-1E786C4588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05" name="Star: 5 Points 2732">
              <a:hlinkClick r:id="rId31"/>
              <a:extLst>
                <a:ext uri="{FF2B5EF4-FFF2-40B4-BE49-F238E27FC236}">
                  <a16:creationId xmlns:a16="http://schemas.microsoft.com/office/drawing/2014/main" id="{2D172BC1-E87A-86D5-7677-79824DF4DA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06" name="FTU - sublingual glands">
              <a:extLst>
                <a:ext uri="{FF2B5EF4-FFF2-40B4-BE49-F238E27FC236}">
                  <a16:creationId xmlns:a16="http://schemas.microsoft.com/office/drawing/2014/main" id="{05CF3BD6-F311-A940-895F-067A2F26C507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7" name="Text Box 3086">
              <a:extLst>
                <a:ext uri="{FF2B5EF4-FFF2-40B4-BE49-F238E27FC236}">
                  <a16:creationId xmlns:a16="http://schemas.microsoft.com/office/drawing/2014/main" id="{2B27B54F-3DFE-92EB-626F-38A2AE627FDB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8" name="Text Box 3086">
              <a:extLst>
                <a:ext uri="{FF2B5EF4-FFF2-40B4-BE49-F238E27FC236}">
                  <a16:creationId xmlns:a16="http://schemas.microsoft.com/office/drawing/2014/main" id="{6EBCAE72-24A5-52E3-8DC3-6C2F3487C9BB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9" name="Text Box 3086">
              <a:extLst>
                <a:ext uri="{FF2B5EF4-FFF2-40B4-BE49-F238E27FC236}">
                  <a16:creationId xmlns:a16="http://schemas.microsoft.com/office/drawing/2014/main" id="{C944BCC6-B501-9F58-09EE-0E21DC697AD8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0" name="FTU - sublingual glands">
              <a:extLst>
                <a:ext uri="{FF2B5EF4-FFF2-40B4-BE49-F238E27FC236}">
                  <a16:creationId xmlns:a16="http://schemas.microsoft.com/office/drawing/2014/main" id="{6D9B4C57-B28D-E205-6961-D682CFDB71CF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1" name="Text Box 3086">
              <a:extLst>
                <a:ext uri="{FF2B5EF4-FFF2-40B4-BE49-F238E27FC236}">
                  <a16:creationId xmlns:a16="http://schemas.microsoft.com/office/drawing/2014/main" id="{B69ACC06-E4CA-9E65-ACEE-2D94E74FCED0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2" name="Text Box 3086">
              <a:extLst>
                <a:ext uri="{FF2B5EF4-FFF2-40B4-BE49-F238E27FC236}">
                  <a16:creationId xmlns:a16="http://schemas.microsoft.com/office/drawing/2014/main" id="{77BFFFF4-E353-1340-0AB1-B66389E80DAF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3" name="Text Box 3086">
              <a:extLst>
                <a:ext uri="{FF2B5EF4-FFF2-40B4-BE49-F238E27FC236}">
                  <a16:creationId xmlns:a16="http://schemas.microsoft.com/office/drawing/2014/main" id="{0F51A131-E518-A44C-90A4-0C6F46F1E049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4" name="Star: 5 Points 2730">
              <a:hlinkClick r:id="rId76"/>
              <a:extLst>
                <a:ext uri="{FF2B5EF4-FFF2-40B4-BE49-F238E27FC236}">
                  <a16:creationId xmlns:a16="http://schemas.microsoft.com/office/drawing/2014/main" id="{3CCD468D-CD1C-6097-30D9-80D9101AB6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5" name="Star: 5 Points 2731">
              <a:hlinkClick r:id="rId85"/>
              <a:extLst>
                <a:ext uri="{FF2B5EF4-FFF2-40B4-BE49-F238E27FC236}">
                  <a16:creationId xmlns:a16="http://schemas.microsoft.com/office/drawing/2014/main" id="{580FA865-6D79-942A-D1AD-7660519C46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6" name="Star: 5 Points 2732">
              <a:hlinkClick r:id="rId31"/>
              <a:extLst>
                <a:ext uri="{FF2B5EF4-FFF2-40B4-BE49-F238E27FC236}">
                  <a16:creationId xmlns:a16="http://schemas.microsoft.com/office/drawing/2014/main" id="{F3C595D8-1905-60A1-EF89-DFF5A3CB4E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7" name="Star: 5 Points 2730">
              <a:hlinkClick r:id="rId76"/>
              <a:extLst>
                <a:ext uri="{FF2B5EF4-FFF2-40B4-BE49-F238E27FC236}">
                  <a16:creationId xmlns:a16="http://schemas.microsoft.com/office/drawing/2014/main" id="{E69B8EF6-C68A-386B-F3AB-E2BA7726F0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8" name="Star: 5 Points 2731">
              <a:hlinkClick r:id="rId85"/>
              <a:extLst>
                <a:ext uri="{FF2B5EF4-FFF2-40B4-BE49-F238E27FC236}">
                  <a16:creationId xmlns:a16="http://schemas.microsoft.com/office/drawing/2014/main" id="{4B26E89A-8ED3-C763-B600-6366E44B07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9" name="Star: 5 Points 2732">
              <a:hlinkClick r:id="rId31"/>
              <a:extLst>
                <a:ext uri="{FF2B5EF4-FFF2-40B4-BE49-F238E27FC236}">
                  <a16:creationId xmlns:a16="http://schemas.microsoft.com/office/drawing/2014/main" id="{5323274C-8BA1-1E37-444C-4BC9BD5C1C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20" name="FTU - sublingual glands">
              <a:extLst>
                <a:ext uri="{FF2B5EF4-FFF2-40B4-BE49-F238E27FC236}">
                  <a16:creationId xmlns:a16="http://schemas.microsoft.com/office/drawing/2014/main" id="{FDDC3EAC-CFDD-DD2C-4EA1-AD622D5F6A16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9021" name="Text Box 3086">
              <a:extLst>
                <a:ext uri="{FF2B5EF4-FFF2-40B4-BE49-F238E27FC236}">
                  <a16:creationId xmlns:a16="http://schemas.microsoft.com/office/drawing/2014/main" id="{3819984E-F329-474D-FFB6-CBB133484E67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22" name="Text Box 3086">
              <a:extLst>
                <a:ext uri="{FF2B5EF4-FFF2-40B4-BE49-F238E27FC236}">
                  <a16:creationId xmlns:a16="http://schemas.microsoft.com/office/drawing/2014/main" id="{98B451B4-00FE-3F7E-57D4-9AE91F0B833C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23" name="Text Box 3086">
              <a:extLst>
                <a:ext uri="{FF2B5EF4-FFF2-40B4-BE49-F238E27FC236}">
                  <a16:creationId xmlns:a16="http://schemas.microsoft.com/office/drawing/2014/main" id="{80315686-5179-91C8-1254-0758E07306C3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24" name="Star: 5 Points 2730">
              <a:hlinkClick r:id="rId86"/>
              <a:extLst>
                <a:ext uri="{FF2B5EF4-FFF2-40B4-BE49-F238E27FC236}">
                  <a16:creationId xmlns:a16="http://schemas.microsoft.com/office/drawing/2014/main" id="{9C9117F5-8AEC-FDA1-FC18-78DC87994A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25" name="Star: 5 Points 2731">
              <a:hlinkClick r:id="rId87"/>
              <a:extLst>
                <a:ext uri="{FF2B5EF4-FFF2-40B4-BE49-F238E27FC236}">
                  <a16:creationId xmlns:a16="http://schemas.microsoft.com/office/drawing/2014/main" id="{EA6237E7-408A-A11B-44B4-B7B0969DBF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26" name="Star: 5 Points 2732">
              <a:hlinkClick r:id="rId31"/>
              <a:extLst>
                <a:ext uri="{FF2B5EF4-FFF2-40B4-BE49-F238E27FC236}">
                  <a16:creationId xmlns:a16="http://schemas.microsoft.com/office/drawing/2014/main" id="{9E3F8981-B648-ABE0-1FAF-AE4945C07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78" name="organ group - stomach">
            <a:extLst>
              <a:ext uri="{FF2B5EF4-FFF2-40B4-BE49-F238E27FC236}">
                <a16:creationId xmlns:a16="http://schemas.microsoft.com/office/drawing/2014/main" id="{F85EC6CF-6437-AD79-5221-2B0AD4DAEFD8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9079" name="organ - stomach">
              <a:extLst>
                <a:ext uri="{FF2B5EF4-FFF2-40B4-BE49-F238E27FC236}">
                  <a16:creationId xmlns:a16="http://schemas.microsoft.com/office/drawing/2014/main" id="{B0AFDAAF-D807-3559-DE75-8982D5A13D1C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80" name="FTU - gastric fundus">
              <a:extLst>
                <a:ext uri="{FF2B5EF4-FFF2-40B4-BE49-F238E27FC236}">
                  <a16:creationId xmlns:a16="http://schemas.microsoft.com/office/drawing/2014/main" id="{8C67C2CD-6108-B13D-652B-B80313EC5BA2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9124" name="FTU - gastric fundus">
                <a:extLst>
                  <a:ext uri="{FF2B5EF4-FFF2-40B4-BE49-F238E27FC236}">
                    <a16:creationId xmlns:a16="http://schemas.microsoft.com/office/drawing/2014/main" id="{6B248170-4F9E-9AC0-D007-4325D6B48A20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25" name="dock">
                <a:extLst>
                  <a:ext uri="{FF2B5EF4-FFF2-40B4-BE49-F238E27FC236}">
                    <a16:creationId xmlns:a16="http://schemas.microsoft.com/office/drawing/2014/main" id="{E6565EED-36FE-EC05-92A5-5C7A5279CAFF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9130" name="Text Box 3086">
                  <a:extLst>
                    <a:ext uri="{FF2B5EF4-FFF2-40B4-BE49-F238E27FC236}">
                      <a16:creationId xmlns:a16="http://schemas.microsoft.com/office/drawing/2014/main" id="{6EE73D2F-DA2D-6A72-D59F-BFBA89A89198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31" name="Text Box 3086">
                  <a:extLst>
                    <a:ext uri="{FF2B5EF4-FFF2-40B4-BE49-F238E27FC236}">
                      <a16:creationId xmlns:a16="http://schemas.microsoft.com/office/drawing/2014/main" id="{D446897B-8D9C-DA3D-2CEB-07F704DF50E4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32" name="Text Box 3086">
                  <a:extLst>
                    <a:ext uri="{FF2B5EF4-FFF2-40B4-BE49-F238E27FC236}">
                      <a16:creationId xmlns:a16="http://schemas.microsoft.com/office/drawing/2014/main" id="{7ED5A9C1-85B5-6291-6B22-266E869D47A8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26" name="link">
                <a:extLst>
                  <a:ext uri="{FF2B5EF4-FFF2-40B4-BE49-F238E27FC236}">
                    <a16:creationId xmlns:a16="http://schemas.microsoft.com/office/drawing/2014/main" id="{ED4D34DF-245A-F97C-F315-BB3812FBC80E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9127" name="Star: 5 Points 1808">
                  <a:hlinkClick r:id="rId88"/>
                  <a:extLst>
                    <a:ext uri="{FF2B5EF4-FFF2-40B4-BE49-F238E27FC236}">
                      <a16:creationId xmlns:a16="http://schemas.microsoft.com/office/drawing/2014/main" id="{19028005-2542-6765-A60B-B3B8ECFBEC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8" name="Star: 5 Points 1809">
                  <a:hlinkClick r:id="rId89"/>
                  <a:extLst>
                    <a:ext uri="{FF2B5EF4-FFF2-40B4-BE49-F238E27FC236}">
                      <a16:creationId xmlns:a16="http://schemas.microsoft.com/office/drawing/2014/main" id="{2202FF81-1EAF-A35C-45E4-018922F354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9" name="Star: 5 Points 1810">
                  <a:hlinkClick r:id="rId31"/>
                  <a:extLst>
                    <a:ext uri="{FF2B5EF4-FFF2-40B4-BE49-F238E27FC236}">
                      <a16:creationId xmlns:a16="http://schemas.microsoft.com/office/drawing/2014/main" id="{26E7CEC0-6D2C-9AD6-778C-0E0FB7AE03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1" name="FTU - gastric cardia">
              <a:extLst>
                <a:ext uri="{FF2B5EF4-FFF2-40B4-BE49-F238E27FC236}">
                  <a16:creationId xmlns:a16="http://schemas.microsoft.com/office/drawing/2014/main" id="{654DA76E-BB53-5D88-C22A-1A39260953E8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9115" name="FTU - gastric cardia">
                <a:extLst>
                  <a:ext uri="{FF2B5EF4-FFF2-40B4-BE49-F238E27FC236}">
                    <a16:creationId xmlns:a16="http://schemas.microsoft.com/office/drawing/2014/main" id="{C0985527-6A69-53DD-03DF-CA931206C768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16" name="dock">
                <a:extLst>
                  <a:ext uri="{FF2B5EF4-FFF2-40B4-BE49-F238E27FC236}">
                    <a16:creationId xmlns:a16="http://schemas.microsoft.com/office/drawing/2014/main" id="{392DA97B-8FDA-7D18-55A5-C6DB1A75E48A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9121" name="Text Box 3086">
                  <a:extLst>
                    <a:ext uri="{FF2B5EF4-FFF2-40B4-BE49-F238E27FC236}">
                      <a16:creationId xmlns:a16="http://schemas.microsoft.com/office/drawing/2014/main" id="{4DFA8BED-558F-8E25-AC34-B3560F8A1FF5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2" name="Text Box 3086">
                  <a:extLst>
                    <a:ext uri="{FF2B5EF4-FFF2-40B4-BE49-F238E27FC236}">
                      <a16:creationId xmlns:a16="http://schemas.microsoft.com/office/drawing/2014/main" id="{79B447C0-05F7-A8C0-5947-68DF07022675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3" name="Text Box 3086">
                  <a:extLst>
                    <a:ext uri="{FF2B5EF4-FFF2-40B4-BE49-F238E27FC236}">
                      <a16:creationId xmlns:a16="http://schemas.microsoft.com/office/drawing/2014/main" id="{0E0AF668-1582-517E-F21C-7962BE7E13BE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17" name="link">
                <a:extLst>
                  <a:ext uri="{FF2B5EF4-FFF2-40B4-BE49-F238E27FC236}">
                    <a16:creationId xmlns:a16="http://schemas.microsoft.com/office/drawing/2014/main" id="{D8CBB3EB-F8DA-088C-C019-6BA860C972B8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9118" name="Star: 5 Points 1821">
                  <a:hlinkClick r:id="rId88"/>
                  <a:extLst>
                    <a:ext uri="{FF2B5EF4-FFF2-40B4-BE49-F238E27FC236}">
                      <a16:creationId xmlns:a16="http://schemas.microsoft.com/office/drawing/2014/main" id="{BD82F6DE-F8A6-DB9D-BE1F-447B2E3CFC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9" name="Star: 5 Points 1822">
                  <a:hlinkClick r:id="rId89"/>
                  <a:extLst>
                    <a:ext uri="{FF2B5EF4-FFF2-40B4-BE49-F238E27FC236}">
                      <a16:creationId xmlns:a16="http://schemas.microsoft.com/office/drawing/2014/main" id="{BCC20443-6ECF-1FA7-EB83-FE74020737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0" name="Star: 5 Points 1823">
                  <a:hlinkClick r:id="rId31"/>
                  <a:extLst>
                    <a:ext uri="{FF2B5EF4-FFF2-40B4-BE49-F238E27FC236}">
                      <a16:creationId xmlns:a16="http://schemas.microsoft.com/office/drawing/2014/main" id="{20CDADC5-E867-EDA5-21E8-6CDE564938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2" name="FTU - gastric body">
              <a:extLst>
                <a:ext uri="{FF2B5EF4-FFF2-40B4-BE49-F238E27FC236}">
                  <a16:creationId xmlns:a16="http://schemas.microsoft.com/office/drawing/2014/main" id="{3AE277D4-1C3F-3BE1-3290-75F24D6B2AE3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9106" name="FTU - gastric body">
                <a:extLst>
                  <a:ext uri="{FF2B5EF4-FFF2-40B4-BE49-F238E27FC236}">
                    <a16:creationId xmlns:a16="http://schemas.microsoft.com/office/drawing/2014/main" id="{1C38E74D-78B3-6A25-87CA-40AE7EDD0B18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07" name="dock">
                <a:extLst>
                  <a:ext uri="{FF2B5EF4-FFF2-40B4-BE49-F238E27FC236}">
                    <a16:creationId xmlns:a16="http://schemas.microsoft.com/office/drawing/2014/main" id="{B32487C9-54BC-C941-0B24-2EEFB5225F6C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9112" name="Text Box 3086">
                  <a:extLst>
                    <a:ext uri="{FF2B5EF4-FFF2-40B4-BE49-F238E27FC236}">
                      <a16:creationId xmlns:a16="http://schemas.microsoft.com/office/drawing/2014/main" id="{1BFBCD3B-E95E-F70E-BD6C-D39001363871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13" name="Text Box 3086">
                  <a:extLst>
                    <a:ext uri="{FF2B5EF4-FFF2-40B4-BE49-F238E27FC236}">
                      <a16:creationId xmlns:a16="http://schemas.microsoft.com/office/drawing/2014/main" id="{50AC8136-70B8-4C58-8B4F-88CD6E9D6C66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14" name="Text Box 3086">
                  <a:extLst>
                    <a:ext uri="{FF2B5EF4-FFF2-40B4-BE49-F238E27FC236}">
                      <a16:creationId xmlns:a16="http://schemas.microsoft.com/office/drawing/2014/main" id="{2DFEAD6F-0BEB-3570-441A-2A613D427FA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08" name="link">
                <a:extLst>
                  <a:ext uri="{FF2B5EF4-FFF2-40B4-BE49-F238E27FC236}">
                    <a16:creationId xmlns:a16="http://schemas.microsoft.com/office/drawing/2014/main" id="{CC82088E-3624-2982-2522-DFB034AA1BFA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9109" name="Star: 5 Points 1834">
                  <a:hlinkClick r:id="rId88"/>
                  <a:extLst>
                    <a:ext uri="{FF2B5EF4-FFF2-40B4-BE49-F238E27FC236}">
                      <a16:creationId xmlns:a16="http://schemas.microsoft.com/office/drawing/2014/main" id="{82ED295D-59AD-FD35-EA18-AF161E35E8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0" name="Star: 5 Points 1835">
                  <a:hlinkClick r:id="rId89"/>
                  <a:extLst>
                    <a:ext uri="{FF2B5EF4-FFF2-40B4-BE49-F238E27FC236}">
                      <a16:creationId xmlns:a16="http://schemas.microsoft.com/office/drawing/2014/main" id="{21FDBB91-FDFE-AE31-064C-8A189094BC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1" name="Star: 5 Points 1836">
                  <a:hlinkClick r:id="rId31"/>
                  <a:extLst>
                    <a:ext uri="{FF2B5EF4-FFF2-40B4-BE49-F238E27FC236}">
                      <a16:creationId xmlns:a16="http://schemas.microsoft.com/office/drawing/2014/main" id="{A2D4B9CE-F517-F861-0F27-71D09C6966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3" name="FTU - pyloric antrum">
              <a:extLst>
                <a:ext uri="{FF2B5EF4-FFF2-40B4-BE49-F238E27FC236}">
                  <a16:creationId xmlns:a16="http://schemas.microsoft.com/office/drawing/2014/main" id="{6FAC02FF-8A5D-92C7-EE4C-679A17ED860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9097" name="FTU - pyloric antrum">
                <a:extLst>
                  <a:ext uri="{FF2B5EF4-FFF2-40B4-BE49-F238E27FC236}">
                    <a16:creationId xmlns:a16="http://schemas.microsoft.com/office/drawing/2014/main" id="{EC3627B9-F062-0213-A201-EF54CA9ED67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98" name="dock">
                <a:extLst>
                  <a:ext uri="{FF2B5EF4-FFF2-40B4-BE49-F238E27FC236}">
                    <a16:creationId xmlns:a16="http://schemas.microsoft.com/office/drawing/2014/main" id="{AD6C39C9-6F1B-6BED-43FC-8EBD829286D5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9103" name="Text Box 3086">
                  <a:extLst>
                    <a:ext uri="{FF2B5EF4-FFF2-40B4-BE49-F238E27FC236}">
                      <a16:creationId xmlns:a16="http://schemas.microsoft.com/office/drawing/2014/main" id="{402B3848-FCD0-6984-C673-B04B0F83DB34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4" name="Text Box 3086">
                  <a:extLst>
                    <a:ext uri="{FF2B5EF4-FFF2-40B4-BE49-F238E27FC236}">
                      <a16:creationId xmlns:a16="http://schemas.microsoft.com/office/drawing/2014/main" id="{9FAFF75C-90F0-F375-D256-236D46E957D8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5" name="Text Box 3086">
                  <a:extLst>
                    <a:ext uri="{FF2B5EF4-FFF2-40B4-BE49-F238E27FC236}">
                      <a16:creationId xmlns:a16="http://schemas.microsoft.com/office/drawing/2014/main" id="{655B5AC6-9489-72E0-FFFE-871518A9F011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99" name="link">
                <a:extLst>
                  <a:ext uri="{FF2B5EF4-FFF2-40B4-BE49-F238E27FC236}">
                    <a16:creationId xmlns:a16="http://schemas.microsoft.com/office/drawing/2014/main" id="{B849D224-3580-F4AB-7909-EDB80D0C7371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9100" name="Star: 5 Points 1847">
                  <a:hlinkClick r:id="rId88"/>
                  <a:extLst>
                    <a:ext uri="{FF2B5EF4-FFF2-40B4-BE49-F238E27FC236}">
                      <a16:creationId xmlns:a16="http://schemas.microsoft.com/office/drawing/2014/main" id="{98B42B5F-C4E8-90A7-B85D-6B3C70C1BF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1" name="Star: 5 Points 1848">
                  <a:hlinkClick r:id="rId89"/>
                  <a:extLst>
                    <a:ext uri="{FF2B5EF4-FFF2-40B4-BE49-F238E27FC236}">
                      <a16:creationId xmlns:a16="http://schemas.microsoft.com/office/drawing/2014/main" id="{39E00C52-3A0F-318A-1437-52EDA8AA97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2" name="Star: 5 Points 1849">
                  <a:hlinkClick r:id="rId31"/>
                  <a:extLst>
                    <a:ext uri="{FF2B5EF4-FFF2-40B4-BE49-F238E27FC236}">
                      <a16:creationId xmlns:a16="http://schemas.microsoft.com/office/drawing/2014/main" id="{B41C2454-85D0-C440-B29C-A7F659FDCC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4" name="FTU - pyloric canal">
              <a:extLst>
                <a:ext uri="{FF2B5EF4-FFF2-40B4-BE49-F238E27FC236}">
                  <a16:creationId xmlns:a16="http://schemas.microsoft.com/office/drawing/2014/main" id="{14C8402A-B38F-4DAC-D0F0-9D829ACEFCA3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9088" name="FTU - pyloric canal">
                <a:extLst>
                  <a:ext uri="{FF2B5EF4-FFF2-40B4-BE49-F238E27FC236}">
                    <a16:creationId xmlns:a16="http://schemas.microsoft.com/office/drawing/2014/main" id="{FCD68ACA-1EEE-E4E9-1746-8EFC264E6028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9" name="dock">
                <a:extLst>
                  <a:ext uri="{FF2B5EF4-FFF2-40B4-BE49-F238E27FC236}">
                    <a16:creationId xmlns:a16="http://schemas.microsoft.com/office/drawing/2014/main" id="{85D4CBFD-8D38-DA7B-4982-3C13DD965749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9094" name="Text Box 3086">
                  <a:extLst>
                    <a:ext uri="{FF2B5EF4-FFF2-40B4-BE49-F238E27FC236}">
                      <a16:creationId xmlns:a16="http://schemas.microsoft.com/office/drawing/2014/main" id="{0650884A-B026-F286-2757-12585EA080FE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5" name="Text Box 3086">
                  <a:extLst>
                    <a:ext uri="{FF2B5EF4-FFF2-40B4-BE49-F238E27FC236}">
                      <a16:creationId xmlns:a16="http://schemas.microsoft.com/office/drawing/2014/main" id="{38597C59-B88C-3A1E-B902-518DFC421C23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6" name="Text Box 3086">
                  <a:extLst>
                    <a:ext uri="{FF2B5EF4-FFF2-40B4-BE49-F238E27FC236}">
                      <a16:creationId xmlns:a16="http://schemas.microsoft.com/office/drawing/2014/main" id="{A5AD3CB4-F9C1-9D2C-C977-CB52D50A10BC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90" name="link">
                <a:extLst>
                  <a:ext uri="{FF2B5EF4-FFF2-40B4-BE49-F238E27FC236}">
                    <a16:creationId xmlns:a16="http://schemas.microsoft.com/office/drawing/2014/main" id="{FB76288E-B828-839B-F2B2-D23178747056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9091" name="Star: 5 Points 1860">
                  <a:hlinkClick r:id="rId88"/>
                  <a:extLst>
                    <a:ext uri="{FF2B5EF4-FFF2-40B4-BE49-F238E27FC236}">
                      <a16:creationId xmlns:a16="http://schemas.microsoft.com/office/drawing/2014/main" id="{C4367DDA-49A7-FA36-D1C9-78BAD8C1B3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2" name="Star: 5 Points 1861">
                  <a:hlinkClick r:id="rId89"/>
                  <a:extLst>
                    <a:ext uri="{FF2B5EF4-FFF2-40B4-BE49-F238E27FC236}">
                      <a16:creationId xmlns:a16="http://schemas.microsoft.com/office/drawing/2014/main" id="{A324EA6A-2720-B4F6-EEBA-8E86770854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3" name="Star: 5 Points 1862">
                  <a:hlinkClick r:id="rId31"/>
                  <a:extLst>
                    <a:ext uri="{FF2B5EF4-FFF2-40B4-BE49-F238E27FC236}">
                      <a16:creationId xmlns:a16="http://schemas.microsoft.com/office/drawing/2014/main" id="{E4C64C81-E39E-BBA6-7647-B58303B09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5" name="dock - vascular">
              <a:extLst>
                <a:ext uri="{FF2B5EF4-FFF2-40B4-BE49-F238E27FC236}">
                  <a16:creationId xmlns:a16="http://schemas.microsoft.com/office/drawing/2014/main" id="{D8E1305D-00DF-C65B-1809-F52659342FF2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9086" name="Text Box 3070">
                <a:extLst>
                  <a:ext uri="{FF2B5EF4-FFF2-40B4-BE49-F238E27FC236}">
                    <a16:creationId xmlns:a16="http://schemas.microsoft.com/office/drawing/2014/main" id="{7BB50868-980B-069F-2C44-3D65BE061685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7" name="Text Box 3036">
                <a:extLst>
                  <a:ext uri="{FF2B5EF4-FFF2-40B4-BE49-F238E27FC236}">
                    <a16:creationId xmlns:a16="http://schemas.microsoft.com/office/drawing/2014/main" id="{74682B2F-22D6-44B6-4C02-A517AFA70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133" name="organ group - fallopian tube">
            <a:extLst>
              <a:ext uri="{FF2B5EF4-FFF2-40B4-BE49-F238E27FC236}">
                <a16:creationId xmlns:a16="http://schemas.microsoft.com/office/drawing/2014/main" id="{FCD05043-AF47-AD15-31FE-12CE7C82CB6E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9134" name="organ - fallopian tube">
              <a:extLst>
                <a:ext uri="{FF2B5EF4-FFF2-40B4-BE49-F238E27FC236}">
                  <a16:creationId xmlns:a16="http://schemas.microsoft.com/office/drawing/2014/main" id="{943DEC88-2B3E-206D-B439-A0C091205030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35" name="FTU - fallopian tube">
              <a:extLst>
                <a:ext uri="{FF2B5EF4-FFF2-40B4-BE49-F238E27FC236}">
                  <a16:creationId xmlns:a16="http://schemas.microsoft.com/office/drawing/2014/main" id="{531C0239-1F2C-DFDD-A423-5A251822F2D2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9136" name="FTU - fallopian tube">
                <a:extLst>
                  <a:ext uri="{FF2B5EF4-FFF2-40B4-BE49-F238E27FC236}">
                    <a16:creationId xmlns:a16="http://schemas.microsoft.com/office/drawing/2014/main" id="{0FE56DBF-CF3C-7022-950E-0F89CE8E138B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37" name="dock">
                <a:extLst>
                  <a:ext uri="{FF2B5EF4-FFF2-40B4-BE49-F238E27FC236}">
                    <a16:creationId xmlns:a16="http://schemas.microsoft.com/office/drawing/2014/main" id="{71CEF663-F667-A1E9-30C6-537368E38FC4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9142" name="Text Box 3086">
                  <a:extLst>
                    <a:ext uri="{FF2B5EF4-FFF2-40B4-BE49-F238E27FC236}">
                      <a16:creationId xmlns:a16="http://schemas.microsoft.com/office/drawing/2014/main" id="{7BE7B1FD-7607-DC26-2059-906DFDBEEB6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3" name="Text Box 3086">
                  <a:extLst>
                    <a:ext uri="{FF2B5EF4-FFF2-40B4-BE49-F238E27FC236}">
                      <a16:creationId xmlns:a16="http://schemas.microsoft.com/office/drawing/2014/main" id="{887CC40B-6656-E6A1-8383-3C47F01DBC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4" name="Text Box 3086">
                  <a:extLst>
                    <a:ext uri="{FF2B5EF4-FFF2-40B4-BE49-F238E27FC236}">
                      <a16:creationId xmlns:a16="http://schemas.microsoft.com/office/drawing/2014/main" id="{F1250918-360C-0469-AB26-4852BE2A755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38" name="link">
                <a:extLst>
                  <a:ext uri="{FF2B5EF4-FFF2-40B4-BE49-F238E27FC236}">
                    <a16:creationId xmlns:a16="http://schemas.microsoft.com/office/drawing/2014/main" id="{DF7C89A9-5C50-5D1B-B9A6-A62FDD008746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9139" name="Star: 5 Points 4077">
                  <a:hlinkClick r:id="rId90"/>
                  <a:extLst>
                    <a:ext uri="{FF2B5EF4-FFF2-40B4-BE49-F238E27FC236}">
                      <a16:creationId xmlns:a16="http://schemas.microsoft.com/office/drawing/2014/main" id="{44E00FBF-1A39-3571-9157-B5FE9BCE0F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0" name="Star: 5 Points 4078">
                  <a:hlinkClick r:id="rId91"/>
                  <a:extLst>
                    <a:ext uri="{FF2B5EF4-FFF2-40B4-BE49-F238E27FC236}">
                      <a16:creationId xmlns:a16="http://schemas.microsoft.com/office/drawing/2014/main" id="{FEAF350C-B83B-374D-5427-26E7DA8C73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1" name="Star: 5 Points 4079">
                  <a:hlinkClick r:id="rId26"/>
                  <a:extLst>
                    <a:ext uri="{FF2B5EF4-FFF2-40B4-BE49-F238E27FC236}">
                      <a16:creationId xmlns:a16="http://schemas.microsoft.com/office/drawing/2014/main" id="{0E67991F-59DD-2537-F371-3FF9A5FB24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145" name="organ group - hearing">
            <a:extLst>
              <a:ext uri="{FF2B5EF4-FFF2-40B4-BE49-F238E27FC236}">
                <a16:creationId xmlns:a16="http://schemas.microsoft.com/office/drawing/2014/main" id="{0E16803A-7652-FBDF-5EAC-01049B9A6A9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9146" name="organ - hearing">
              <a:extLst>
                <a:ext uri="{FF2B5EF4-FFF2-40B4-BE49-F238E27FC236}">
                  <a16:creationId xmlns:a16="http://schemas.microsoft.com/office/drawing/2014/main" id="{6741424E-ABAE-96D1-E9C5-FD7812FA3366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47" name="FTU - floor of external acoustic meatus">
              <a:extLst>
                <a:ext uri="{FF2B5EF4-FFF2-40B4-BE49-F238E27FC236}">
                  <a16:creationId xmlns:a16="http://schemas.microsoft.com/office/drawing/2014/main" id="{3D9F0DF6-36A3-6461-30EE-45600EC485FD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9162" name="FTU - floor of external acoustic meatus">
                <a:extLst>
                  <a:ext uri="{FF2B5EF4-FFF2-40B4-BE49-F238E27FC236}">
                    <a16:creationId xmlns:a16="http://schemas.microsoft.com/office/drawing/2014/main" id="{3611DC4B-2981-8522-BA39-19E763AC13B7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63" name="dock">
                <a:extLst>
                  <a:ext uri="{FF2B5EF4-FFF2-40B4-BE49-F238E27FC236}">
                    <a16:creationId xmlns:a16="http://schemas.microsoft.com/office/drawing/2014/main" id="{7CB6549E-37B2-5389-1122-C643562269E5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64" name="link">
                <a:extLst>
                  <a:ext uri="{FF2B5EF4-FFF2-40B4-BE49-F238E27FC236}">
                    <a16:creationId xmlns:a16="http://schemas.microsoft.com/office/drawing/2014/main" id="{D202C691-4E78-EC40-81BB-42D8C09FDCF2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9165" name="Star: 5 Points 2730">
                  <a:hlinkClick r:id="rId92"/>
                  <a:extLst>
                    <a:ext uri="{FF2B5EF4-FFF2-40B4-BE49-F238E27FC236}">
                      <a16:creationId xmlns:a16="http://schemas.microsoft.com/office/drawing/2014/main" id="{671D848C-3255-0FD5-73C4-83F25DB4FB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6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9B1D61B8-BE72-67E5-D9A0-8EF9E3CE22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7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503066F1-6F43-0382-ACB9-08EF31CAC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48" name="FTU - wall of external acoustic meatus">
              <a:extLst>
                <a:ext uri="{FF2B5EF4-FFF2-40B4-BE49-F238E27FC236}">
                  <a16:creationId xmlns:a16="http://schemas.microsoft.com/office/drawing/2014/main" id="{F3F9CA63-D20A-6AAD-6935-FCAE0472059A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9156" name="FTU - wall of external acoustic meatus">
                <a:extLst>
                  <a:ext uri="{FF2B5EF4-FFF2-40B4-BE49-F238E27FC236}">
                    <a16:creationId xmlns:a16="http://schemas.microsoft.com/office/drawing/2014/main" id="{80D2A824-6A25-FBD7-08CB-AD4429736BCB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7" name="dock">
                <a:extLst>
                  <a:ext uri="{FF2B5EF4-FFF2-40B4-BE49-F238E27FC236}">
                    <a16:creationId xmlns:a16="http://schemas.microsoft.com/office/drawing/2014/main" id="{8C81E5CF-E570-0436-5EEC-9DA26B12141F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58" name="link">
                <a:extLst>
                  <a:ext uri="{FF2B5EF4-FFF2-40B4-BE49-F238E27FC236}">
                    <a16:creationId xmlns:a16="http://schemas.microsoft.com/office/drawing/2014/main" id="{0D7E4D91-210C-FD58-69EF-C4FA6DD47FF8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9159" name="Star: 5 Points 2730">
                  <a:hlinkClick r:id="rId92"/>
                  <a:extLst>
                    <a:ext uri="{FF2B5EF4-FFF2-40B4-BE49-F238E27FC236}">
                      <a16:creationId xmlns:a16="http://schemas.microsoft.com/office/drawing/2014/main" id="{B13DFA1E-BC2B-6BA0-E39B-53BA907E0C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0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4633E030-6F04-6986-EC27-42764E92A3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1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2B188DE7-74E6-13AB-B5C2-2412F12180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49" name="FTU - tympanic membrane ">
              <a:extLst>
                <a:ext uri="{FF2B5EF4-FFF2-40B4-BE49-F238E27FC236}">
                  <a16:creationId xmlns:a16="http://schemas.microsoft.com/office/drawing/2014/main" id="{26508EC3-8CC0-1E78-C0BE-956874779F11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9150" name="FTU - tympanic membrane ">
                <a:extLst>
                  <a:ext uri="{FF2B5EF4-FFF2-40B4-BE49-F238E27FC236}">
                    <a16:creationId xmlns:a16="http://schemas.microsoft.com/office/drawing/2014/main" id="{21C7611F-F537-A064-CEB0-B6E5C0E3EC50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9151" name="dock">
                <a:extLst>
                  <a:ext uri="{FF2B5EF4-FFF2-40B4-BE49-F238E27FC236}">
                    <a16:creationId xmlns:a16="http://schemas.microsoft.com/office/drawing/2014/main" id="{0C17A413-5377-ED52-498E-3D7B19E615CC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52" name="link">
                <a:extLst>
                  <a:ext uri="{FF2B5EF4-FFF2-40B4-BE49-F238E27FC236}">
                    <a16:creationId xmlns:a16="http://schemas.microsoft.com/office/drawing/2014/main" id="{8BC59E58-9FA6-A451-70AC-EB5F3772524C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9153" name="Star: 5 Points 2730">
                  <a:hlinkClick r:id="rId94"/>
                  <a:extLst>
                    <a:ext uri="{FF2B5EF4-FFF2-40B4-BE49-F238E27FC236}">
                      <a16:creationId xmlns:a16="http://schemas.microsoft.com/office/drawing/2014/main" id="{F6384E78-E1B4-3F74-C01B-176B915AF3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54" name="Star: 5 Points 2731">
                  <a:hlinkClick r:id="rId95"/>
                  <a:extLst>
                    <a:ext uri="{FF2B5EF4-FFF2-40B4-BE49-F238E27FC236}">
                      <a16:creationId xmlns:a16="http://schemas.microsoft.com/office/drawing/2014/main" id="{3967B750-EB8A-91B2-D1E8-780351DA01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55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2EEFD534-8D7D-BBB5-3CD6-DF3974A663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168" name="organ group - balance">
            <a:extLst>
              <a:ext uri="{FF2B5EF4-FFF2-40B4-BE49-F238E27FC236}">
                <a16:creationId xmlns:a16="http://schemas.microsoft.com/office/drawing/2014/main" id="{E0388B91-C564-C17A-CC61-F48299C5A5F8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9169" name="organ - balance">
              <a:extLst>
                <a:ext uri="{FF2B5EF4-FFF2-40B4-BE49-F238E27FC236}">
                  <a16:creationId xmlns:a16="http://schemas.microsoft.com/office/drawing/2014/main" id="{95826A0C-F80A-9706-AF1A-B9F1C5E252A8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70" name="FTU - semicircular canals">
              <a:extLst>
                <a:ext uri="{FF2B5EF4-FFF2-40B4-BE49-F238E27FC236}">
                  <a16:creationId xmlns:a16="http://schemas.microsoft.com/office/drawing/2014/main" id="{9B7C3412-10B3-41B6-2B40-C6FF62FB3E14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9185" name="FTU - semicircular canals">
                <a:extLst>
                  <a:ext uri="{FF2B5EF4-FFF2-40B4-BE49-F238E27FC236}">
                    <a16:creationId xmlns:a16="http://schemas.microsoft.com/office/drawing/2014/main" id="{D5627003-4367-2DF1-7200-DDD55F3AB5B3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86" name="dock">
                <a:extLst>
                  <a:ext uri="{FF2B5EF4-FFF2-40B4-BE49-F238E27FC236}">
                    <a16:creationId xmlns:a16="http://schemas.microsoft.com/office/drawing/2014/main" id="{8E074E74-1485-E58D-3CFB-012D717F936C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87" name="link">
                <a:extLst>
                  <a:ext uri="{FF2B5EF4-FFF2-40B4-BE49-F238E27FC236}">
                    <a16:creationId xmlns:a16="http://schemas.microsoft.com/office/drawing/2014/main" id="{9158C22A-6BD3-1A6D-09BF-305C3BC2443B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9188" name="Star: 5 Points 2730">
                  <a:hlinkClick r:id="rId96"/>
                  <a:extLst>
                    <a:ext uri="{FF2B5EF4-FFF2-40B4-BE49-F238E27FC236}">
                      <a16:creationId xmlns:a16="http://schemas.microsoft.com/office/drawing/2014/main" id="{967F1BBF-5A9E-34E8-D4F5-A2182806B6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89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E2409B8A-6624-86E0-12DE-851DF5FDB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90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571974AD-E82F-358E-A590-D08403CA0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71" name="FTU - utricle">
              <a:extLst>
                <a:ext uri="{FF2B5EF4-FFF2-40B4-BE49-F238E27FC236}">
                  <a16:creationId xmlns:a16="http://schemas.microsoft.com/office/drawing/2014/main" id="{51F6702F-661E-5A32-6749-2F96EF0B9999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9179" name="FTU - utricle">
                <a:extLst>
                  <a:ext uri="{FF2B5EF4-FFF2-40B4-BE49-F238E27FC236}">
                    <a16:creationId xmlns:a16="http://schemas.microsoft.com/office/drawing/2014/main" id="{D5F3F371-EF49-3211-6725-F343495F486F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80" name="dock">
                <a:extLst>
                  <a:ext uri="{FF2B5EF4-FFF2-40B4-BE49-F238E27FC236}">
                    <a16:creationId xmlns:a16="http://schemas.microsoft.com/office/drawing/2014/main" id="{A3C35718-C2C5-B253-7E8F-69770D6EA5BF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81" name="link">
                <a:extLst>
                  <a:ext uri="{FF2B5EF4-FFF2-40B4-BE49-F238E27FC236}">
                    <a16:creationId xmlns:a16="http://schemas.microsoft.com/office/drawing/2014/main" id="{D3E0B8DB-CDF1-C332-BE62-B15B8E7B3B21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9182" name="Star: 5 Points 2730">
                  <a:hlinkClick r:id="rId97"/>
                  <a:extLst>
                    <a:ext uri="{FF2B5EF4-FFF2-40B4-BE49-F238E27FC236}">
                      <a16:creationId xmlns:a16="http://schemas.microsoft.com/office/drawing/2014/main" id="{A75995BA-F16E-1BE0-6F33-4753789169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83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ACF56EBA-4915-EEA4-A56A-4F15AB2223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84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4742CD13-164B-90EA-FBA8-8190CCA12A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72" name="FTU - saccule">
              <a:extLst>
                <a:ext uri="{FF2B5EF4-FFF2-40B4-BE49-F238E27FC236}">
                  <a16:creationId xmlns:a16="http://schemas.microsoft.com/office/drawing/2014/main" id="{32FF14F8-7E2E-45EC-8173-DD2B0C7E2FA2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9173" name="FTU - saccule">
                <a:extLst>
                  <a:ext uri="{FF2B5EF4-FFF2-40B4-BE49-F238E27FC236}">
                    <a16:creationId xmlns:a16="http://schemas.microsoft.com/office/drawing/2014/main" id="{53C9DB9E-1510-899A-09EB-54FAA4B4D983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74" name="dock">
                <a:extLst>
                  <a:ext uri="{FF2B5EF4-FFF2-40B4-BE49-F238E27FC236}">
                    <a16:creationId xmlns:a16="http://schemas.microsoft.com/office/drawing/2014/main" id="{E4B5019C-D4B3-FBA8-AEDC-B2CCEEA01FF8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75" name="link">
                <a:extLst>
                  <a:ext uri="{FF2B5EF4-FFF2-40B4-BE49-F238E27FC236}">
                    <a16:creationId xmlns:a16="http://schemas.microsoft.com/office/drawing/2014/main" id="{6512B3E6-2481-E733-3D43-B006B95B10B6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9176" name="Star: 5 Points 2730">
                  <a:hlinkClick r:id="rId98"/>
                  <a:extLst>
                    <a:ext uri="{FF2B5EF4-FFF2-40B4-BE49-F238E27FC236}">
                      <a16:creationId xmlns:a16="http://schemas.microsoft.com/office/drawing/2014/main" id="{5621CA86-5DF8-EAEC-0841-FA0FB485C7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7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60F02668-6491-52AF-F673-ADE9B19F63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8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8FB21FED-5407-5006-E16E-40E0E3BAEA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191" name="organ group - taste">
            <a:extLst>
              <a:ext uri="{FF2B5EF4-FFF2-40B4-BE49-F238E27FC236}">
                <a16:creationId xmlns:a16="http://schemas.microsoft.com/office/drawing/2014/main" id="{58A5BAF1-6110-52FD-92DF-59D48E0C5DA2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9192" name="organ - taste">
              <a:extLst>
                <a:ext uri="{FF2B5EF4-FFF2-40B4-BE49-F238E27FC236}">
                  <a16:creationId xmlns:a16="http://schemas.microsoft.com/office/drawing/2014/main" id="{1F6E2404-2FFE-593D-FC44-485C82568DCC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93" name="FTU - tongue back">
              <a:extLst>
                <a:ext uri="{FF2B5EF4-FFF2-40B4-BE49-F238E27FC236}">
                  <a16:creationId xmlns:a16="http://schemas.microsoft.com/office/drawing/2014/main" id="{B9B94CB7-8D73-953C-3248-996300C585CA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9208" name="FTU - tongue back">
                <a:extLst>
                  <a:ext uri="{FF2B5EF4-FFF2-40B4-BE49-F238E27FC236}">
                    <a16:creationId xmlns:a16="http://schemas.microsoft.com/office/drawing/2014/main" id="{79B0B79D-339C-0448-6385-621D438AEC66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9" name="dock">
                <a:extLst>
                  <a:ext uri="{FF2B5EF4-FFF2-40B4-BE49-F238E27FC236}">
                    <a16:creationId xmlns:a16="http://schemas.microsoft.com/office/drawing/2014/main" id="{7D744135-429F-2E55-7AD7-D835FCD591A1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10" name="link">
                <a:extLst>
                  <a:ext uri="{FF2B5EF4-FFF2-40B4-BE49-F238E27FC236}">
                    <a16:creationId xmlns:a16="http://schemas.microsoft.com/office/drawing/2014/main" id="{3826559F-E591-48CF-C4AC-9CA11E2AB6F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9211" name="Star: 5 Points 2730">
                  <a:hlinkClick r:id="rId76"/>
                  <a:extLst>
                    <a:ext uri="{FF2B5EF4-FFF2-40B4-BE49-F238E27FC236}">
                      <a16:creationId xmlns:a16="http://schemas.microsoft.com/office/drawing/2014/main" id="{19289BE2-AEA1-D603-460D-4209DD7595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12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A0A62875-5486-C40E-D557-72456A1D1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13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0A1B2438-F30B-01A4-B3C4-7A785937E8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94" name="FTU - posterior 1/3 of tongue ">
              <a:extLst>
                <a:ext uri="{FF2B5EF4-FFF2-40B4-BE49-F238E27FC236}">
                  <a16:creationId xmlns:a16="http://schemas.microsoft.com/office/drawing/2014/main" id="{3C033116-75A9-B466-665B-841350CE25B4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9202" name="FTU - posterior 1/3 of tongue ">
                <a:extLst>
                  <a:ext uri="{FF2B5EF4-FFF2-40B4-BE49-F238E27FC236}">
                    <a16:creationId xmlns:a16="http://schemas.microsoft.com/office/drawing/2014/main" id="{26E59569-09DF-1AAD-7BA3-4E2812A3CC1D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9203" name="link">
                <a:extLst>
                  <a:ext uri="{FF2B5EF4-FFF2-40B4-BE49-F238E27FC236}">
                    <a16:creationId xmlns:a16="http://schemas.microsoft.com/office/drawing/2014/main" id="{DE5E9507-2229-1B85-0DE7-92EBC83A7079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9205" name="Star: 5 Points 2730">
                  <a:hlinkClick r:id="rId76"/>
                  <a:extLst>
                    <a:ext uri="{FF2B5EF4-FFF2-40B4-BE49-F238E27FC236}">
                      <a16:creationId xmlns:a16="http://schemas.microsoft.com/office/drawing/2014/main" id="{554C881B-82B5-C520-318C-F321DE0D3F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06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4BFEE662-A0D5-CBBC-02E9-6C0684641E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07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9081A531-B5A5-C0D6-222E-E5FEF9493D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204" name="dock">
                <a:extLst>
                  <a:ext uri="{FF2B5EF4-FFF2-40B4-BE49-F238E27FC236}">
                    <a16:creationId xmlns:a16="http://schemas.microsoft.com/office/drawing/2014/main" id="{DDA28871-4E37-BC0C-5904-F5D03FE0283D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95" name="FTU - anterior 2/3 of tongue">
              <a:extLst>
                <a:ext uri="{FF2B5EF4-FFF2-40B4-BE49-F238E27FC236}">
                  <a16:creationId xmlns:a16="http://schemas.microsoft.com/office/drawing/2014/main" id="{07A1209F-CBFD-5C82-CEB6-7D0167C2777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9196" name="FTU - anterior 2/3 of tongue">
                <a:extLst>
                  <a:ext uri="{FF2B5EF4-FFF2-40B4-BE49-F238E27FC236}">
                    <a16:creationId xmlns:a16="http://schemas.microsoft.com/office/drawing/2014/main" id="{3EC32604-E4B9-D6E9-AE5A-CB9F41F88C56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97" name="dock">
                <a:extLst>
                  <a:ext uri="{FF2B5EF4-FFF2-40B4-BE49-F238E27FC236}">
                    <a16:creationId xmlns:a16="http://schemas.microsoft.com/office/drawing/2014/main" id="{0B454D6E-A652-D129-C6D4-DE4348D2DA31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98" name="link">
                <a:extLst>
                  <a:ext uri="{FF2B5EF4-FFF2-40B4-BE49-F238E27FC236}">
                    <a16:creationId xmlns:a16="http://schemas.microsoft.com/office/drawing/2014/main" id="{C0C04F58-939A-EBB5-DA71-1F76E3C35655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9199" name="Star: 5 Points 2730">
                  <a:hlinkClick r:id="rId76"/>
                  <a:extLst>
                    <a:ext uri="{FF2B5EF4-FFF2-40B4-BE49-F238E27FC236}">
                      <a16:creationId xmlns:a16="http://schemas.microsoft.com/office/drawing/2014/main" id="{B0DA9097-157E-ADE3-B2D1-61D8D291D2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00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BC35F6CF-EA44-2B7B-53EB-DB9C7666E7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01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7126A5EB-8DE2-D5DE-8066-9AA0786D63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214" name="organ group - smell">
            <a:extLst>
              <a:ext uri="{FF2B5EF4-FFF2-40B4-BE49-F238E27FC236}">
                <a16:creationId xmlns:a16="http://schemas.microsoft.com/office/drawing/2014/main" id="{1DD31DDD-7514-224C-5264-8E6F881E8785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9215" name="organ - smell">
              <a:extLst>
                <a:ext uri="{FF2B5EF4-FFF2-40B4-BE49-F238E27FC236}">
                  <a16:creationId xmlns:a16="http://schemas.microsoft.com/office/drawing/2014/main" id="{4F98A054-0A22-2530-DB9F-6D5B5EEB6BB8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16" name="FTU - olfactory bulb">
              <a:extLst>
                <a:ext uri="{FF2B5EF4-FFF2-40B4-BE49-F238E27FC236}">
                  <a16:creationId xmlns:a16="http://schemas.microsoft.com/office/drawing/2014/main" id="{F7BA968F-0B58-B84D-CF43-85DB27C0338B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9224" name="FTU - olfactory bulb">
                <a:extLst>
                  <a:ext uri="{FF2B5EF4-FFF2-40B4-BE49-F238E27FC236}">
                    <a16:creationId xmlns:a16="http://schemas.microsoft.com/office/drawing/2014/main" id="{CA3008E7-6B72-EE69-C827-1103CF464CE8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25" name="link">
                <a:extLst>
                  <a:ext uri="{FF2B5EF4-FFF2-40B4-BE49-F238E27FC236}">
                    <a16:creationId xmlns:a16="http://schemas.microsoft.com/office/drawing/2014/main" id="{82D2E7D7-1A11-85E9-95D1-67BD95A00CA5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9227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00A0620B-05C2-9B4E-D159-AFF3C3EB95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8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8EC0DF8B-6D4D-1DB4-89E6-CAFC173B22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9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B9B3A313-11E5-3FD1-F18B-6E60F6077C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226" name="dock">
                <a:extLst>
                  <a:ext uri="{FF2B5EF4-FFF2-40B4-BE49-F238E27FC236}">
                    <a16:creationId xmlns:a16="http://schemas.microsoft.com/office/drawing/2014/main" id="{C3667BFF-8668-3E18-60CE-FC92DE7AD692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17" name="FTU - accessory olfactory bulb">
              <a:extLst>
                <a:ext uri="{FF2B5EF4-FFF2-40B4-BE49-F238E27FC236}">
                  <a16:creationId xmlns:a16="http://schemas.microsoft.com/office/drawing/2014/main" id="{FB19F34D-95F8-81E1-2FCA-D458C0323C0F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9218" name="FTU - accessory olfactory bulb">
                <a:extLst>
                  <a:ext uri="{FF2B5EF4-FFF2-40B4-BE49-F238E27FC236}">
                    <a16:creationId xmlns:a16="http://schemas.microsoft.com/office/drawing/2014/main" id="{02950CD5-2D98-10D7-9A1A-10357CF4A683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19" name="link">
                <a:extLst>
                  <a:ext uri="{FF2B5EF4-FFF2-40B4-BE49-F238E27FC236}">
                    <a16:creationId xmlns:a16="http://schemas.microsoft.com/office/drawing/2014/main" id="{9938656A-142B-25F3-824F-5A932D4E257D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9221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BA7BBA01-BDA2-4FAF-151A-96FA6950A9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2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48D80A2B-E38D-1289-93E2-7486D1B34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3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13F2E382-378A-061C-5877-D8465CAC2A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220" name="dock">
                <a:extLst>
                  <a:ext uri="{FF2B5EF4-FFF2-40B4-BE49-F238E27FC236}">
                    <a16:creationId xmlns:a16="http://schemas.microsoft.com/office/drawing/2014/main" id="{36A74CF6-1E2C-C9CD-64C5-25BFF2A9DE50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" name="organ group - testes">
            <a:extLst>
              <a:ext uri="{FF2B5EF4-FFF2-40B4-BE49-F238E27FC236}">
                <a16:creationId xmlns:a16="http://schemas.microsoft.com/office/drawing/2014/main" id="{17D89DAE-3698-2118-92D3-E10D819CAD05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" name="organ - testes">
              <a:extLst>
                <a:ext uri="{FF2B5EF4-FFF2-40B4-BE49-F238E27FC236}">
                  <a16:creationId xmlns:a16="http://schemas.microsoft.com/office/drawing/2014/main" id="{F3E58816-D1A4-CB41-877B-15B62C4B0BFC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30" name="FTU - seminiferous tubule">
              <a:extLst>
                <a:ext uri="{FF2B5EF4-FFF2-40B4-BE49-F238E27FC236}">
                  <a16:creationId xmlns:a16="http://schemas.microsoft.com/office/drawing/2014/main" id="{09467A6E-7B40-FA5E-9B81-9F365FE0DC3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9251" name="FTU - seminiferous tubule">
                <a:extLst>
                  <a:ext uri="{FF2B5EF4-FFF2-40B4-BE49-F238E27FC236}">
                    <a16:creationId xmlns:a16="http://schemas.microsoft.com/office/drawing/2014/main" id="{1C31305F-5101-FF12-5A1A-9D440C5C4142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52" name="dock">
                <a:extLst>
                  <a:ext uri="{FF2B5EF4-FFF2-40B4-BE49-F238E27FC236}">
                    <a16:creationId xmlns:a16="http://schemas.microsoft.com/office/drawing/2014/main" id="{43EAC3DA-053A-D5FD-CDFC-F00B884FEE9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9257" name="Text Box 3086">
                  <a:extLst>
                    <a:ext uri="{FF2B5EF4-FFF2-40B4-BE49-F238E27FC236}">
                      <a16:creationId xmlns:a16="http://schemas.microsoft.com/office/drawing/2014/main" id="{E5E2C900-BA6D-F5EA-3E2D-28661BA09D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58" name="Text Box 3086">
                  <a:extLst>
                    <a:ext uri="{FF2B5EF4-FFF2-40B4-BE49-F238E27FC236}">
                      <a16:creationId xmlns:a16="http://schemas.microsoft.com/office/drawing/2014/main" id="{F020B1A7-8D7D-A922-FB3A-0A6947DB888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59" name="Text Box 3086">
                  <a:extLst>
                    <a:ext uri="{FF2B5EF4-FFF2-40B4-BE49-F238E27FC236}">
                      <a16:creationId xmlns:a16="http://schemas.microsoft.com/office/drawing/2014/main" id="{327F31BE-0E7D-2EC9-19B4-5006E9955DE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53" name="link">
                <a:extLst>
                  <a:ext uri="{FF2B5EF4-FFF2-40B4-BE49-F238E27FC236}">
                    <a16:creationId xmlns:a16="http://schemas.microsoft.com/office/drawing/2014/main" id="{7E3B34D8-89ED-A9AF-1FEF-C79FEF7050FA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9254" name="Star: 5 Points 3972">
                  <a:hlinkClick r:id="rId101"/>
                  <a:extLst>
                    <a:ext uri="{FF2B5EF4-FFF2-40B4-BE49-F238E27FC236}">
                      <a16:creationId xmlns:a16="http://schemas.microsoft.com/office/drawing/2014/main" id="{1AA45A43-0C09-D7FE-D168-B22A29D3E4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55" name="Star: 5 Points 3973">
                  <a:hlinkClick r:id="rId102"/>
                  <a:extLst>
                    <a:ext uri="{FF2B5EF4-FFF2-40B4-BE49-F238E27FC236}">
                      <a16:creationId xmlns:a16="http://schemas.microsoft.com/office/drawing/2014/main" id="{EB9B5513-22F9-019A-0240-75DC8EA625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56" name="Star: 5 Points 3974">
                  <a:hlinkClick r:id="rId26"/>
                  <a:extLst>
                    <a:ext uri="{FF2B5EF4-FFF2-40B4-BE49-F238E27FC236}">
                      <a16:creationId xmlns:a16="http://schemas.microsoft.com/office/drawing/2014/main" id="{CAB57D58-5B83-4BC3-22DD-0E7A8D042A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31" name="FTU - rete testis">
              <a:extLst>
                <a:ext uri="{FF2B5EF4-FFF2-40B4-BE49-F238E27FC236}">
                  <a16:creationId xmlns:a16="http://schemas.microsoft.com/office/drawing/2014/main" id="{32D203D1-9079-8F4C-82CA-A4B4D153E80E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9242" name="FTU - rete testis">
                <a:extLst>
                  <a:ext uri="{FF2B5EF4-FFF2-40B4-BE49-F238E27FC236}">
                    <a16:creationId xmlns:a16="http://schemas.microsoft.com/office/drawing/2014/main" id="{4C2282D7-BD51-B39A-D74C-B130D4A6CAE0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43" name="dock">
                <a:extLst>
                  <a:ext uri="{FF2B5EF4-FFF2-40B4-BE49-F238E27FC236}">
                    <a16:creationId xmlns:a16="http://schemas.microsoft.com/office/drawing/2014/main" id="{62F450E2-F1C0-8C65-7201-3E1A4FD9E7F3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9248" name="Text Box 3086">
                  <a:extLst>
                    <a:ext uri="{FF2B5EF4-FFF2-40B4-BE49-F238E27FC236}">
                      <a16:creationId xmlns:a16="http://schemas.microsoft.com/office/drawing/2014/main" id="{A4FFE26A-149F-BE7C-A6E7-A7BAF02660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49" name="Text Box 3086">
                  <a:extLst>
                    <a:ext uri="{FF2B5EF4-FFF2-40B4-BE49-F238E27FC236}">
                      <a16:creationId xmlns:a16="http://schemas.microsoft.com/office/drawing/2014/main" id="{62D3C151-D247-427C-F8A5-2B6B8E6F6CA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50" name="Text Box 3086">
                  <a:extLst>
                    <a:ext uri="{FF2B5EF4-FFF2-40B4-BE49-F238E27FC236}">
                      <a16:creationId xmlns:a16="http://schemas.microsoft.com/office/drawing/2014/main" id="{500B05D7-ED48-6837-9F07-C3BD7842E5B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44" name="link">
                <a:extLst>
                  <a:ext uri="{FF2B5EF4-FFF2-40B4-BE49-F238E27FC236}">
                    <a16:creationId xmlns:a16="http://schemas.microsoft.com/office/drawing/2014/main" id="{EDBB4A1B-86C0-A561-61C1-6B508EAC3EB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9245" name="Star: 5 Points 3956">
                  <a:hlinkClick r:id="rId103"/>
                  <a:extLst>
                    <a:ext uri="{FF2B5EF4-FFF2-40B4-BE49-F238E27FC236}">
                      <a16:creationId xmlns:a16="http://schemas.microsoft.com/office/drawing/2014/main" id="{1364409A-68F8-0EDF-0DD2-3E5686D5AB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46" name="Star: 5 Points 3957">
                  <a:hlinkClick r:id="rId102"/>
                  <a:extLst>
                    <a:ext uri="{FF2B5EF4-FFF2-40B4-BE49-F238E27FC236}">
                      <a16:creationId xmlns:a16="http://schemas.microsoft.com/office/drawing/2014/main" id="{2BF421E3-1AFF-EFE3-35F4-59C3DC8DB7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47" name="Star: 5 Points 3958">
                  <a:hlinkClick r:id="rId26"/>
                  <a:extLst>
                    <a:ext uri="{FF2B5EF4-FFF2-40B4-BE49-F238E27FC236}">
                      <a16:creationId xmlns:a16="http://schemas.microsoft.com/office/drawing/2014/main" id="{8E626BCE-E76A-4D3A-8FE7-165899E7A6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32" name="FTU - efferent ductules of testicle">
              <a:extLst>
                <a:ext uri="{FF2B5EF4-FFF2-40B4-BE49-F238E27FC236}">
                  <a16:creationId xmlns:a16="http://schemas.microsoft.com/office/drawing/2014/main" id="{8DF2AB95-1D70-C341-0F6A-CDEA00BC7120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9233" name="FTU - efferent ductules of testicle">
                <a:extLst>
                  <a:ext uri="{FF2B5EF4-FFF2-40B4-BE49-F238E27FC236}">
                    <a16:creationId xmlns:a16="http://schemas.microsoft.com/office/drawing/2014/main" id="{7F34F83F-806E-AAF2-2CEF-C834B37DEA5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34" name="dock">
                <a:extLst>
                  <a:ext uri="{FF2B5EF4-FFF2-40B4-BE49-F238E27FC236}">
                    <a16:creationId xmlns:a16="http://schemas.microsoft.com/office/drawing/2014/main" id="{7BB83F66-EBE5-A77F-0BA1-C7B2F9A62AC1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9239" name="Text Box 3086">
                  <a:extLst>
                    <a:ext uri="{FF2B5EF4-FFF2-40B4-BE49-F238E27FC236}">
                      <a16:creationId xmlns:a16="http://schemas.microsoft.com/office/drawing/2014/main" id="{75EFA285-E4B6-AF14-A063-9974DAA9918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40" name="Text Box 3086">
                  <a:extLst>
                    <a:ext uri="{FF2B5EF4-FFF2-40B4-BE49-F238E27FC236}">
                      <a16:creationId xmlns:a16="http://schemas.microsoft.com/office/drawing/2014/main" id="{3316D144-00B6-4B41-DAC0-9E4243A994A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41" name="Text Box 3086">
                  <a:extLst>
                    <a:ext uri="{FF2B5EF4-FFF2-40B4-BE49-F238E27FC236}">
                      <a16:creationId xmlns:a16="http://schemas.microsoft.com/office/drawing/2014/main" id="{B8280AB8-3BD3-3C0A-14BA-E125259371A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35" name="link">
                <a:extLst>
                  <a:ext uri="{FF2B5EF4-FFF2-40B4-BE49-F238E27FC236}">
                    <a16:creationId xmlns:a16="http://schemas.microsoft.com/office/drawing/2014/main" id="{028BA607-BA27-385E-0C54-B8181836F347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9236" name="Star: 5 Points 3940">
                  <a:hlinkClick r:id="rId104"/>
                  <a:extLst>
                    <a:ext uri="{FF2B5EF4-FFF2-40B4-BE49-F238E27FC236}">
                      <a16:creationId xmlns:a16="http://schemas.microsoft.com/office/drawing/2014/main" id="{065D2497-16AA-A7B7-17F2-6E7FF12E5E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37" name="Star: 5 Points 3941">
                  <a:hlinkClick r:id="rId102"/>
                  <a:extLst>
                    <a:ext uri="{FF2B5EF4-FFF2-40B4-BE49-F238E27FC236}">
                      <a16:creationId xmlns:a16="http://schemas.microsoft.com/office/drawing/2014/main" id="{3AE9483E-37B3-8322-E752-1301C83B03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38" name="Star: 5 Points 3942">
                  <a:hlinkClick r:id="rId26"/>
                  <a:extLst>
                    <a:ext uri="{FF2B5EF4-FFF2-40B4-BE49-F238E27FC236}">
                      <a16:creationId xmlns:a16="http://schemas.microsoft.com/office/drawing/2014/main" id="{FFC78F96-345D-C412-D9FC-68A40CC08E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260" name="organ group - penis">
            <a:extLst>
              <a:ext uri="{FF2B5EF4-FFF2-40B4-BE49-F238E27FC236}">
                <a16:creationId xmlns:a16="http://schemas.microsoft.com/office/drawing/2014/main" id="{F7ED6F85-D703-1079-AE9D-955B26472559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9261" name="organ - penis">
              <a:extLst>
                <a:ext uri="{FF2B5EF4-FFF2-40B4-BE49-F238E27FC236}">
                  <a16:creationId xmlns:a16="http://schemas.microsoft.com/office/drawing/2014/main" id="{D58A6232-1972-48E0-E56F-702A02593E3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62" name="FTU - vas deferens">
              <a:extLst>
                <a:ext uri="{FF2B5EF4-FFF2-40B4-BE49-F238E27FC236}">
                  <a16:creationId xmlns:a16="http://schemas.microsoft.com/office/drawing/2014/main" id="{E11EA4A6-C068-EEFF-6B25-CE78A2B51DD0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637" name="FTU - vas deferens">
                <a:extLst>
                  <a:ext uri="{FF2B5EF4-FFF2-40B4-BE49-F238E27FC236}">
                    <a16:creationId xmlns:a16="http://schemas.microsoft.com/office/drawing/2014/main" id="{6391C249-8B52-AC25-5123-249A8CD0F05B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" name="dock">
                <a:extLst>
                  <a:ext uri="{FF2B5EF4-FFF2-40B4-BE49-F238E27FC236}">
                    <a16:creationId xmlns:a16="http://schemas.microsoft.com/office/drawing/2014/main" id="{75C98BFA-CA17-6871-B270-52473513F264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644" name="Text Box 3086">
                  <a:extLst>
                    <a:ext uri="{FF2B5EF4-FFF2-40B4-BE49-F238E27FC236}">
                      <a16:creationId xmlns:a16="http://schemas.microsoft.com/office/drawing/2014/main" id="{AA45CE53-99CF-6385-9DB0-4318DBBF701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" name="Text Box 3086">
                  <a:extLst>
                    <a:ext uri="{FF2B5EF4-FFF2-40B4-BE49-F238E27FC236}">
                      <a16:creationId xmlns:a16="http://schemas.microsoft.com/office/drawing/2014/main" id="{BB3AFFA0-38D1-E64E-46E4-24F2DE58638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" name="Text Box 3086">
                  <a:extLst>
                    <a:ext uri="{FF2B5EF4-FFF2-40B4-BE49-F238E27FC236}">
                      <a16:creationId xmlns:a16="http://schemas.microsoft.com/office/drawing/2014/main" id="{DAE55C13-4118-BE15-FF26-A8F3543731C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9" name="link">
                <a:extLst>
                  <a:ext uri="{FF2B5EF4-FFF2-40B4-BE49-F238E27FC236}">
                    <a16:creationId xmlns:a16="http://schemas.microsoft.com/office/drawing/2014/main" id="{EF91EBED-62CA-1F1F-78D3-760DC77B43AD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641" name="Star: 5 Points 3924">
                  <a:hlinkClick r:id="rId105"/>
                  <a:extLst>
                    <a:ext uri="{FF2B5EF4-FFF2-40B4-BE49-F238E27FC236}">
                      <a16:creationId xmlns:a16="http://schemas.microsoft.com/office/drawing/2014/main" id="{4A95A686-AA2E-EAA3-3252-4AEDB2AA07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Star: 5 Points 3925">
                  <a:hlinkClick r:id="rId106"/>
                  <a:extLst>
                    <a:ext uri="{FF2B5EF4-FFF2-40B4-BE49-F238E27FC236}">
                      <a16:creationId xmlns:a16="http://schemas.microsoft.com/office/drawing/2014/main" id="{7DA3AEFC-A457-4E4D-BBF6-B10D6EE73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Star: 5 Points 3926">
                  <a:hlinkClick r:id="rId26"/>
                  <a:extLst>
                    <a:ext uri="{FF2B5EF4-FFF2-40B4-BE49-F238E27FC236}">
                      <a16:creationId xmlns:a16="http://schemas.microsoft.com/office/drawing/2014/main" id="{2D576E65-B856-63EB-26A2-4E80CD16A7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63" name="FTU - ampulla of vas deferens">
              <a:extLst>
                <a:ext uri="{FF2B5EF4-FFF2-40B4-BE49-F238E27FC236}">
                  <a16:creationId xmlns:a16="http://schemas.microsoft.com/office/drawing/2014/main" id="{F79477A0-FC70-DBE0-7785-15B377E727A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9274" name="FTU - ampulla of vas deferens">
                <a:extLst>
                  <a:ext uri="{FF2B5EF4-FFF2-40B4-BE49-F238E27FC236}">
                    <a16:creationId xmlns:a16="http://schemas.microsoft.com/office/drawing/2014/main" id="{E37945B6-2B14-2EE4-DC70-3135E4A2DB7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75" name="dock">
                <a:extLst>
                  <a:ext uri="{FF2B5EF4-FFF2-40B4-BE49-F238E27FC236}">
                    <a16:creationId xmlns:a16="http://schemas.microsoft.com/office/drawing/2014/main" id="{D280F505-3266-78A7-798D-97A74908849E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521" name="Text Box 3086">
                  <a:extLst>
                    <a:ext uri="{FF2B5EF4-FFF2-40B4-BE49-F238E27FC236}">
                      <a16:creationId xmlns:a16="http://schemas.microsoft.com/office/drawing/2014/main" id="{E897EDD5-59F4-7435-9041-C4D21C6307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0" name="Text Box 3086">
                  <a:extLst>
                    <a:ext uri="{FF2B5EF4-FFF2-40B4-BE49-F238E27FC236}">
                      <a16:creationId xmlns:a16="http://schemas.microsoft.com/office/drawing/2014/main" id="{25FEFD49-C112-BCFB-5095-2AF3E478D99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4" name="Text Box 3086">
                  <a:extLst>
                    <a:ext uri="{FF2B5EF4-FFF2-40B4-BE49-F238E27FC236}">
                      <a16:creationId xmlns:a16="http://schemas.microsoft.com/office/drawing/2014/main" id="{DE96F99A-921C-7FC0-6847-0EC1B34F07F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76" name="link">
                <a:extLst>
                  <a:ext uri="{FF2B5EF4-FFF2-40B4-BE49-F238E27FC236}">
                    <a16:creationId xmlns:a16="http://schemas.microsoft.com/office/drawing/2014/main" id="{C52DBD03-0DDA-D229-AE97-BEF0A647D2B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9277" name="Star: 5 Points 3908">
                  <a:hlinkClick r:id="rId107"/>
                  <a:extLst>
                    <a:ext uri="{FF2B5EF4-FFF2-40B4-BE49-F238E27FC236}">
                      <a16:creationId xmlns:a16="http://schemas.microsoft.com/office/drawing/2014/main" id="{30283F9F-D5F4-5F4A-B92E-B0E3B5992F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78" name="Star: 5 Points 3909">
                  <a:hlinkClick r:id="rId106"/>
                  <a:extLst>
                    <a:ext uri="{FF2B5EF4-FFF2-40B4-BE49-F238E27FC236}">
                      <a16:creationId xmlns:a16="http://schemas.microsoft.com/office/drawing/2014/main" id="{0D393939-D3C8-E31B-2CA2-CEE68F1EE9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79" name="Star: 5 Points 3910">
                  <a:hlinkClick r:id="rId26"/>
                  <a:extLst>
                    <a:ext uri="{FF2B5EF4-FFF2-40B4-BE49-F238E27FC236}">
                      <a16:creationId xmlns:a16="http://schemas.microsoft.com/office/drawing/2014/main" id="{5DEBBD0F-5980-BFCF-E63A-FD7065403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64" name="FTU - penile urethra">
              <a:extLst>
                <a:ext uri="{FF2B5EF4-FFF2-40B4-BE49-F238E27FC236}">
                  <a16:creationId xmlns:a16="http://schemas.microsoft.com/office/drawing/2014/main" id="{63B83515-DFFC-A861-BD83-2E9EFB6DF37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9265" name="FTU - penile urethra">
                <a:extLst>
                  <a:ext uri="{FF2B5EF4-FFF2-40B4-BE49-F238E27FC236}">
                    <a16:creationId xmlns:a16="http://schemas.microsoft.com/office/drawing/2014/main" id="{B12A5044-2B9A-2553-B15E-5C6E7927CAFF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66" name="dock">
                <a:extLst>
                  <a:ext uri="{FF2B5EF4-FFF2-40B4-BE49-F238E27FC236}">
                    <a16:creationId xmlns:a16="http://schemas.microsoft.com/office/drawing/2014/main" id="{D52EBF10-9C23-B3C0-7123-0166C87105D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9271" name="Text Box 3086">
                  <a:extLst>
                    <a:ext uri="{FF2B5EF4-FFF2-40B4-BE49-F238E27FC236}">
                      <a16:creationId xmlns:a16="http://schemas.microsoft.com/office/drawing/2014/main" id="{D42CAF5C-7E0F-749C-F299-C83C1F7674D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72" name="Text Box 3086">
                  <a:extLst>
                    <a:ext uri="{FF2B5EF4-FFF2-40B4-BE49-F238E27FC236}">
                      <a16:creationId xmlns:a16="http://schemas.microsoft.com/office/drawing/2014/main" id="{0693EF99-7D7D-0D69-9D2E-B80164F9EBD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73" name="Text Box 3086">
                  <a:extLst>
                    <a:ext uri="{FF2B5EF4-FFF2-40B4-BE49-F238E27FC236}">
                      <a16:creationId xmlns:a16="http://schemas.microsoft.com/office/drawing/2014/main" id="{ED86CFE8-187F-1182-0A2D-FE7B949251C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67" name="link">
                <a:extLst>
                  <a:ext uri="{FF2B5EF4-FFF2-40B4-BE49-F238E27FC236}">
                    <a16:creationId xmlns:a16="http://schemas.microsoft.com/office/drawing/2014/main" id="{F495BAFE-8CE4-F882-F22B-838C35924833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9268" name="Star: 5 Points 3892">
                  <a:hlinkClick r:id="rId7"/>
                  <a:extLst>
                    <a:ext uri="{FF2B5EF4-FFF2-40B4-BE49-F238E27FC236}">
                      <a16:creationId xmlns:a16="http://schemas.microsoft.com/office/drawing/2014/main" id="{F9DEFEFB-845F-156E-AE4A-8CFA6F9A22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69" name="Star: 5 Points 3893">
                  <a:hlinkClick r:id="rId106"/>
                  <a:extLst>
                    <a:ext uri="{FF2B5EF4-FFF2-40B4-BE49-F238E27FC236}">
                      <a16:creationId xmlns:a16="http://schemas.microsoft.com/office/drawing/2014/main" id="{A2D860E0-EB2F-7B15-27EA-E7E95F533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70" name="Star: 5 Points 3894">
                  <a:hlinkClick r:id="rId26"/>
                  <a:extLst>
                    <a:ext uri="{FF2B5EF4-FFF2-40B4-BE49-F238E27FC236}">
                      <a16:creationId xmlns:a16="http://schemas.microsoft.com/office/drawing/2014/main" id="{687E3716-EBF0-95F2-2E71-AD3FC69C4A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47" name="organ group - uterus">
            <a:extLst>
              <a:ext uri="{FF2B5EF4-FFF2-40B4-BE49-F238E27FC236}">
                <a16:creationId xmlns:a16="http://schemas.microsoft.com/office/drawing/2014/main" id="{0ADFF8E3-6B2C-DF74-A293-74D36719E8AD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648" name="organ - uterus">
              <a:extLst>
                <a:ext uri="{FF2B5EF4-FFF2-40B4-BE49-F238E27FC236}">
                  <a16:creationId xmlns:a16="http://schemas.microsoft.com/office/drawing/2014/main" id="{8789F321-2D21-7092-FDF6-2922BC291ACD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9" name="FTU - body of uterus">
              <a:extLst>
                <a:ext uri="{FF2B5EF4-FFF2-40B4-BE49-F238E27FC236}">
                  <a16:creationId xmlns:a16="http://schemas.microsoft.com/office/drawing/2014/main" id="{F3BE3BB4-E538-7CA5-D517-F5D8DC34B0DA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665" name="FTU - body of uterus">
                <a:extLst>
                  <a:ext uri="{FF2B5EF4-FFF2-40B4-BE49-F238E27FC236}">
                    <a16:creationId xmlns:a16="http://schemas.microsoft.com/office/drawing/2014/main" id="{30EAE719-2B45-A05F-A12D-F29C75041EED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6" name="dock">
                <a:extLst>
                  <a:ext uri="{FF2B5EF4-FFF2-40B4-BE49-F238E27FC236}">
                    <a16:creationId xmlns:a16="http://schemas.microsoft.com/office/drawing/2014/main" id="{EE572883-3F6D-D543-CF2B-342B1F6BC94D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674" name="Text Box 3086">
                  <a:extLst>
                    <a:ext uri="{FF2B5EF4-FFF2-40B4-BE49-F238E27FC236}">
                      <a16:creationId xmlns:a16="http://schemas.microsoft.com/office/drawing/2014/main" id="{FA0A1250-418E-2DED-D869-972CF0D7B81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" name="Text Box 3086">
                  <a:extLst>
                    <a:ext uri="{FF2B5EF4-FFF2-40B4-BE49-F238E27FC236}">
                      <a16:creationId xmlns:a16="http://schemas.microsoft.com/office/drawing/2014/main" id="{995EC8D3-6095-3CE2-AC81-0D51FC1372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" name="Text Box 3086">
                  <a:extLst>
                    <a:ext uri="{FF2B5EF4-FFF2-40B4-BE49-F238E27FC236}">
                      <a16:creationId xmlns:a16="http://schemas.microsoft.com/office/drawing/2014/main" id="{267AAE9C-AD1F-1A2D-3C32-01B14464FF5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7" name="link">
                <a:extLst>
                  <a:ext uri="{FF2B5EF4-FFF2-40B4-BE49-F238E27FC236}">
                    <a16:creationId xmlns:a16="http://schemas.microsoft.com/office/drawing/2014/main" id="{28D4CC64-9C30-2BB0-3C28-3AC6A79B187D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668" name="Star: 5 Points 4061">
                  <a:hlinkClick r:id="rId108"/>
                  <a:extLst>
                    <a:ext uri="{FF2B5EF4-FFF2-40B4-BE49-F238E27FC236}">
                      <a16:creationId xmlns:a16="http://schemas.microsoft.com/office/drawing/2014/main" id="{F1AC982D-0EB9-F635-7C1F-26D548F5BA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Star: 5 Points 4062">
                  <a:hlinkClick r:id="rId109"/>
                  <a:extLst>
                    <a:ext uri="{FF2B5EF4-FFF2-40B4-BE49-F238E27FC236}">
                      <a16:creationId xmlns:a16="http://schemas.microsoft.com/office/drawing/2014/main" id="{8E4AF3B1-D73C-978C-1C7B-B13524471A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4063">
                  <a:hlinkClick r:id="rId26"/>
                  <a:extLst>
                    <a:ext uri="{FF2B5EF4-FFF2-40B4-BE49-F238E27FC236}">
                      <a16:creationId xmlns:a16="http://schemas.microsoft.com/office/drawing/2014/main" id="{5E4A8259-D5EE-7157-FF68-C502E2637C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0" name="FTU - uterine cervix">
              <a:extLst>
                <a:ext uri="{FF2B5EF4-FFF2-40B4-BE49-F238E27FC236}">
                  <a16:creationId xmlns:a16="http://schemas.microsoft.com/office/drawing/2014/main" id="{CC3FE01E-AA73-9F95-DCDA-8CCF9775B47D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651" name="FTU - uterine cervix">
                <a:extLst>
                  <a:ext uri="{FF2B5EF4-FFF2-40B4-BE49-F238E27FC236}">
                    <a16:creationId xmlns:a16="http://schemas.microsoft.com/office/drawing/2014/main" id="{155A5A33-C8AE-9302-4CE2-5FAF5B6D0764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" name="dock">
                <a:extLst>
                  <a:ext uri="{FF2B5EF4-FFF2-40B4-BE49-F238E27FC236}">
                    <a16:creationId xmlns:a16="http://schemas.microsoft.com/office/drawing/2014/main" id="{D73D12F6-7E3C-4F69-86E3-267A4ABE25DA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659" name="Text Box 3086">
                  <a:extLst>
                    <a:ext uri="{FF2B5EF4-FFF2-40B4-BE49-F238E27FC236}">
                      <a16:creationId xmlns:a16="http://schemas.microsoft.com/office/drawing/2014/main" id="{DA2BAB01-7A1B-5324-D0A3-40F2052982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" name="Text Box 3086">
                  <a:extLst>
                    <a:ext uri="{FF2B5EF4-FFF2-40B4-BE49-F238E27FC236}">
                      <a16:creationId xmlns:a16="http://schemas.microsoft.com/office/drawing/2014/main" id="{F2894D23-790B-0946-79F5-64FCA32F054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" name="Text Box 3086">
                  <a:extLst>
                    <a:ext uri="{FF2B5EF4-FFF2-40B4-BE49-F238E27FC236}">
                      <a16:creationId xmlns:a16="http://schemas.microsoft.com/office/drawing/2014/main" id="{317E220F-7691-731A-10A9-9FDC1421272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ED0D03CE-CC43-5F06-99FD-A4C9C6378E39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654" name="Star: 5 Points 4045">
                  <a:hlinkClick r:id="rId110"/>
                  <a:extLst>
                    <a:ext uri="{FF2B5EF4-FFF2-40B4-BE49-F238E27FC236}">
                      <a16:creationId xmlns:a16="http://schemas.microsoft.com/office/drawing/2014/main" id="{6103D191-2DD4-241D-3EA7-6E06349344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Star: 5 Points 4046">
                  <a:hlinkClick r:id="rId109"/>
                  <a:extLst>
                    <a:ext uri="{FF2B5EF4-FFF2-40B4-BE49-F238E27FC236}">
                      <a16:creationId xmlns:a16="http://schemas.microsoft.com/office/drawing/2014/main" id="{327FCCD1-AA46-6561-F0E3-194CA90CFA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Star: 5 Points 4047">
                  <a:hlinkClick r:id="rId26"/>
                  <a:extLst>
                    <a:ext uri="{FF2B5EF4-FFF2-40B4-BE49-F238E27FC236}">
                      <a16:creationId xmlns:a16="http://schemas.microsoft.com/office/drawing/2014/main" id="{96A4EF4E-EDA5-275C-2274-F8D0D30E96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77" name="organ group - pharynx">
            <a:extLst>
              <a:ext uri="{FF2B5EF4-FFF2-40B4-BE49-F238E27FC236}">
                <a16:creationId xmlns:a16="http://schemas.microsoft.com/office/drawing/2014/main" id="{19569973-D29D-DA2C-5FD0-197662FE03AA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678" name="organ - pharynx">
              <a:extLst>
                <a:ext uri="{FF2B5EF4-FFF2-40B4-BE49-F238E27FC236}">
                  <a16:creationId xmlns:a16="http://schemas.microsoft.com/office/drawing/2014/main" id="{3634FD85-155B-3898-0140-6F57A3663875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79" name="FTU - external nasal mucosa">
              <a:extLst>
                <a:ext uri="{FF2B5EF4-FFF2-40B4-BE49-F238E27FC236}">
                  <a16:creationId xmlns:a16="http://schemas.microsoft.com/office/drawing/2014/main" id="{E4D67928-2A2E-1326-2A64-890550DE8A7D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759" name="FTU - external nasal mucosa">
                <a:extLst>
                  <a:ext uri="{FF2B5EF4-FFF2-40B4-BE49-F238E27FC236}">
                    <a16:creationId xmlns:a16="http://schemas.microsoft.com/office/drawing/2014/main" id="{FC0EC21C-8FC7-7A4D-1856-91E22F3E333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760" name="dock">
                <a:extLst>
                  <a:ext uri="{FF2B5EF4-FFF2-40B4-BE49-F238E27FC236}">
                    <a16:creationId xmlns:a16="http://schemas.microsoft.com/office/drawing/2014/main" id="{271DA44C-A412-A764-0A0E-43F830DE3B30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765" name="Text Box 3086">
                  <a:extLst>
                    <a:ext uri="{FF2B5EF4-FFF2-40B4-BE49-F238E27FC236}">
                      <a16:creationId xmlns:a16="http://schemas.microsoft.com/office/drawing/2014/main" id="{1E42BF71-F433-608A-9B56-EA61165C2783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6" name="Text Box 3086">
                  <a:extLst>
                    <a:ext uri="{FF2B5EF4-FFF2-40B4-BE49-F238E27FC236}">
                      <a16:creationId xmlns:a16="http://schemas.microsoft.com/office/drawing/2014/main" id="{E4C24E8B-5C8A-9B71-EB11-924A5F80B1DD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6" name="Text Box 3086">
                  <a:extLst>
                    <a:ext uri="{FF2B5EF4-FFF2-40B4-BE49-F238E27FC236}">
                      <a16:creationId xmlns:a16="http://schemas.microsoft.com/office/drawing/2014/main" id="{791ED78E-2880-29CB-6E7E-ED1E934BFEF5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1" name="link">
                <a:extLst>
                  <a:ext uri="{FF2B5EF4-FFF2-40B4-BE49-F238E27FC236}">
                    <a16:creationId xmlns:a16="http://schemas.microsoft.com/office/drawing/2014/main" id="{4E9DFF12-C274-46BF-7869-6EF0C2C13F28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762" name="Star: 5 Points 2730">
                  <a:hlinkClick r:id="rId111"/>
                  <a:extLst>
                    <a:ext uri="{FF2B5EF4-FFF2-40B4-BE49-F238E27FC236}">
                      <a16:creationId xmlns:a16="http://schemas.microsoft.com/office/drawing/2014/main" id="{3E780E7F-B0FE-420A-2356-C641B9F97E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Star: 5 Points 2731">
                  <a:hlinkClick r:id="rId112"/>
                  <a:extLst>
                    <a:ext uri="{FF2B5EF4-FFF2-40B4-BE49-F238E27FC236}">
                      <a16:creationId xmlns:a16="http://schemas.microsoft.com/office/drawing/2014/main" id="{A98B5256-E36E-D725-3F6B-F9479033EC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580BA5EB-AF02-B81A-E8AE-662895C2C6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0" name="FTU - internal nasal mucosa">
              <a:extLst>
                <a:ext uri="{FF2B5EF4-FFF2-40B4-BE49-F238E27FC236}">
                  <a16:creationId xmlns:a16="http://schemas.microsoft.com/office/drawing/2014/main" id="{CC618667-2857-DEF6-96E7-C09DFA653B9D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750" name="FTU - internal nasal mucosa">
                <a:extLst>
                  <a:ext uri="{FF2B5EF4-FFF2-40B4-BE49-F238E27FC236}">
                    <a16:creationId xmlns:a16="http://schemas.microsoft.com/office/drawing/2014/main" id="{3E00960D-879D-0B50-8CF4-E5D90AFE505E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751" name="dock">
                <a:extLst>
                  <a:ext uri="{FF2B5EF4-FFF2-40B4-BE49-F238E27FC236}">
                    <a16:creationId xmlns:a16="http://schemas.microsoft.com/office/drawing/2014/main" id="{8A1F9CD6-E099-8F76-C602-EA8DDBC15E68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756" name="Text Box 3086">
                  <a:extLst>
                    <a:ext uri="{FF2B5EF4-FFF2-40B4-BE49-F238E27FC236}">
                      <a16:creationId xmlns:a16="http://schemas.microsoft.com/office/drawing/2014/main" id="{0F0127C0-8CCD-18D0-E7CD-89C1B9D1A6C0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7" name="Text Box 3086">
                  <a:extLst>
                    <a:ext uri="{FF2B5EF4-FFF2-40B4-BE49-F238E27FC236}">
                      <a16:creationId xmlns:a16="http://schemas.microsoft.com/office/drawing/2014/main" id="{460CBF20-20E3-941A-1CE4-49DA19563898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8" name="Text Box 3086">
                  <a:extLst>
                    <a:ext uri="{FF2B5EF4-FFF2-40B4-BE49-F238E27FC236}">
                      <a16:creationId xmlns:a16="http://schemas.microsoft.com/office/drawing/2014/main" id="{10A03868-A4B8-E618-B9D8-70B4C48AA5C2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2" name="link">
                <a:extLst>
                  <a:ext uri="{FF2B5EF4-FFF2-40B4-BE49-F238E27FC236}">
                    <a16:creationId xmlns:a16="http://schemas.microsoft.com/office/drawing/2014/main" id="{BD2753C4-51CB-F0DC-644D-573F069C8AA8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753" name="Star: 5 Points 2730">
                  <a:hlinkClick r:id="rId111"/>
                  <a:extLst>
                    <a:ext uri="{FF2B5EF4-FFF2-40B4-BE49-F238E27FC236}">
                      <a16:creationId xmlns:a16="http://schemas.microsoft.com/office/drawing/2014/main" id="{68B0CD48-F9EA-7F11-62C0-0A90EAE0B6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Star: 5 Points 2731">
                  <a:hlinkClick r:id="rId112"/>
                  <a:extLst>
                    <a:ext uri="{FF2B5EF4-FFF2-40B4-BE49-F238E27FC236}">
                      <a16:creationId xmlns:a16="http://schemas.microsoft.com/office/drawing/2014/main" id="{3BA8B1A9-41D1-84F2-91E8-181055CA24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B6C6D9EB-56EE-DE2E-97A7-CC35966A0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" name="FTU - nasophayrnx">
              <a:extLst>
                <a:ext uri="{FF2B5EF4-FFF2-40B4-BE49-F238E27FC236}">
                  <a16:creationId xmlns:a16="http://schemas.microsoft.com/office/drawing/2014/main" id="{509E85DC-5091-A7C0-47F8-23BEAD295E0B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739" name="FTU - nasophayrnx">
                <a:extLst>
                  <a:ext uri="{FF2B5EF4-FFF2-40B4-BE49-F238E27FC236}">
                    <a16:creationId xmlns:a16="http://schemas.microsoft.com/office/drawing/2014/main" id="{310159EC-98C0-18BB-3BC6-9A941756CE62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0" name="dock">
                <a:extLst>
                  <a:ext uri="{FF2B5EF4-FFF2-40B4-BE49-F238E27FC236}">
                    <a16:creationId xmlns:a16="http://schemas.microsoft.com/office/drawing/2014/main" id="{FF1FA0AE-951F-1DEF-41CB-65E2DAB3AFCD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745" name="Text Box 3086">
                  <a:extLst>
                    <a:ext uri="{FF2B5EF4-FFF2-40B4-BE49-F238E27FC236}">
                      <a16:creationId xmlns:a16="http://schemas.microsoft.com/office/drawing/2014/main" id="{9AECDA84-F993-C397-1F06-EA665BDA992A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8" name="Text Box 3086">
                  <a:extLst>
                    <a:ext uri="{FF2B5EF4-FFF2-40B4-BE49-F238E27FC236}">
                      <a16:creationId xmlns:a16="http://schemas.microsoft.com/office/drawing/2014/main" id="{D86ABFCE-9FE6-154F-1184-0FB7F6315887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9" name="Text Box 3086">
                  <a:extLst>
                    <a:ext uri="{FF2B5EF4-FFF2-40B4-BE49-F238E27FC236}">
                      <a16:creationId xmlns:a16="http://schemas.microsoft.com/office/drawing/2014/main" id="{B07E3BF2-DE05-2838-8260-5CB34C3A1AFE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1" name="link">
                <a:extLst>
                  <a:ext uri="{FF2B5EF4-FFF2-40B4-BE49-F238E27FC236}">
                    <a16:creationId xmlns:a16="http://schemas.microsoft.com/office/drawing/2014/main" id="{018841D2-5857-7267-410E-D777BCABD9E6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742" name="Star: 5 Points 2730">
                  <a:hlinkClick r:id="rId113"/>
                  <a:extLst>
                    <a:ext uri="{FF2B5EF4-FFF2-40B4-BE49-F238E27FC236}">
                      <a16:creationId xmlns:a16="http://schemas.microsoft.com/office/drawing/2014/main" id="{7E8A7A95-0F43-218F-FF66-29DB6BE6ED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Star: 5 Points 2731">
                  <a:hlinkClick r:id="rId114"/>
                  <a:extLst>
                    <a:ext uri="{FF2B5EF4-FFF2-40B4-BE49-F238E27FC236}">
                      <a16:creationId xmlns:a16="http://schemas.microsoft.com/office/drawing/2014/main" id="{4A6472B6-EEE1-5BB4-EF97-7E476D1F2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856CA84A-7307-29D4-01B5-78078D9244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2" name="FTU - orophayrnx">
              <a:extLst>
                <a:ext uri="{FF2B5EF4-FFF2-40B4-BE49-F238E27FC236}">
                  <a16:creationId xmlns:a16="http://schemas.microsoft.com/office/drawing/2014/main" id="{BD5ABC05-452B-96AF-BE06-4BE0E65D43D8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729" name="FTU - orophayrnx">
                <a:extLst>
                  <a:ext uri="{FF2B5EF4-FFF2-40B4-BE49-F238E27FC236}">
                    <a16:creationId xmlns:a16="http://schemas.microsoft.com/office/drawing/2014/main" id="{7591016A-F049-F815-53F3-2CB72FEAB26B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0" name="dock">
                <a:extLst>
                  <a:ext uri="{FF2B5EF4-FFF2-40B4-BE49-F238E27FC236}">
                    <a16:creationId xmlns:a16="http://schemas.microsoft.com/office/drawing/2014/main" id="{BB36AF7F-EA19-F400-662E-9A1B7AA26A03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736" name="Text Box 3086">
                  <a:extLst>
                    <a:ext uri="{FF2B5EF4-FFF2-40B4-BE49-F238E27FC236}">
                      <a16:creationId xmlns:a16="http://schemas.microsoft.com/office/drawing/2014/main" id="{082FA91E-F11E-63F6-ADC5-99A6E3064FEB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7" name="Text Box 3086">
                  <a:extLst>
                    <a:ext uri="{FF2B5EF4-FFF2-40B4-BE49-F238E27FC236}">
                      <a16:creationId xmlns:a16="http://schemas.microsoft.com/office/drawing/2014/main" id="{828E69A2-63CA-4E2B-B973-26D2C8424992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8" name="Text Box 3086">
                  <a:extLst>
                    <a:ext uri="{FF2B5EF4-FFF2-40B4-BE49-F238E27FC236}">
                      <a16:creationId xmlns:a16="http://schemas.microsoft.com/office/drawing/2014/main" id="{58C38AA2-9A7C-0610-7444-E383D8ADF915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1" name="link">
                <a:extLst>
                  <a:ext uri="{FF2B5EF4-FFF2-40B4-BE49-F238E27FC236}">
                    <a16:creationId xmlns:a16="http://schemas.microsoft.com/office/drawing/2014/main" id="{53F590E2-08B2-4930-3E6B-2F9F72123475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732" name="Star: 5 Points 2730">
                  <a:hlinkClick r:id="rId113"/>
                  <a:extLst>
                    <a:ext uri="{FF2B5EF4-FFF2-40B4-BE49-F238E27FC236}">
                      <a16:creationId xmlns:a16="http://schemas.microsoft.com/office/drawing/2014/main" id="{EF4D70C5-B7BA-99B3-4A51-65AE7DAC50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634A7F2F-8228-6981-A06A-8AF2D596BD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FE18BF6F-3C72-E26A-18B6-9406DBE139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3" name="FTU - laryngophayrnx">
              <a:extLst>
                <a:ext uri="{FF2B5EF4-FFF2-40B4-BE49-F238E27FC236}">
                  <a16:creationId xmlns:a16="http://schemas.microsoft.com/office/drawing/2014/main" id="{A7552C43-957A-5047-546F-696D4D6F1A0E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692" name="FTU - laryngophayrnx">
                <a:extLst>
                  <a:ext uri="{FF2B5EF4-FFF2-40B4-BE49-F238E27FC236}">
                    <a16:creationId xmlns:a16="http://schemas.microsoft.com/office/drawing/2014/main" id="{312043B3-24C2-BB24-C172-26ED69710663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07" name="Group 706">
                <a:extLst>
                  <a:ext uri="{FF2B5EF4-FFF2-40B4-BE49-F238E27FC236}">
                    <a16:creationId xmlns:a16="http://schemas.microsoft.com/office/drawing/2014/main" id="{B2D2EC54-B0CF-71A3-BCD2-C80D2B74FF31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722" name="Star: 5 Points 2730">
                  <a:hlinkClick r:id="rId113"/>
                  <a:extLst>
                    <a:ext uri="{FF2B5EF4-FFF2-40B4-BE49-F238E27FC236}">
                      <a16:creationId xmlns:a16="http://schemas.microsoft.com/office/drawing/2014/main" id="{961B8CC6-3183-369A-5700-4DB96C9B6F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EF827404-0D18-EF86-6F01-3CB78F55BD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FCAAEE32-3BF2-54B7-2BB6-CA1FA3260C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18" name="dock">
                <a:extLst>
                  <a:ext uri="{FF2B5EF4-FFF2-40B4-BE49-F238E27FC236}">
                    <a16:creationId xmlns:a16="http://schemas.microsoft.com/office/drawing/2014/main" id="{DF6BA716-5D92-4DAF-5029-1EBAA5B8F14B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719" name="Text Box 3086">
                  <a:extLst>
                    <a:ext uri="{FF2B5EF4-FFF2-40B4-BE49-F238E27FC236}">
                      <a16:creationId xmlns:a16="http://schemas.microsoft.com/office/drawing/2014/main" id="{22037869-F869-9A69-885B-8D66AE6D2316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0" name="Text Box 3086">
                  <a:extLst>
                    <a:ext uri="{FF2B5EF4-FFF2-40B4-BE49-F238E27FC236}">
                      <a16:creationId xmlns:a16="http://schemas.microsoft.com/office/drawing/2014/main" id="{2C322F99-462E-3590-967C-4BF854027C2A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1" name="Text Box 3086">
                  <a:extLst>
                    <a:ext uri="{FF2B5EF4-FFF2-40B4-BE49-F238E27FC236}">
                      <a16:creationId xmlns:a16="http://schemas.microsoft.com/office/drawing/2014/main" id="{957AB560-8CD9-496C-F489-7BD66A57E16C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84" name="dock - vascular">
              <a:extLst>
                <a:ext uri="{FF2B5EF4-FFF2-40B4-BE49-F238E27FC236}">
                  <a16:creationId xmlns:a16="http://schemas.microsoft.com/office/drawing/2014/main" id="{C65635FA-72B1-D301-2718-807992BA3D24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85" name="Text Box 3070">
                <a:extLst>
                  <a:ext uri="{FF2B5EF4-FFF2-40B4-BE49-F238E27FC236}">
                    <a16:creationId xmlns:a16="http://schemas.microsoft.com/office/drawing/2014/main" id="{F8F0D1FD-D450-BC3A-E45C-05C6A04F9D03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" name="Text Box 3036">
                <a:extLst>
                  <a:ext uri="{FF2B5EF4-FFF2-40B4-BE49-F238E27FC236}">
                    <a16:creationId xmlns:a16="http://schemas.microsoft.com/office/drawing/2014/main" id="{092EBC2D-A799-465A-A945-EE1506A114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48" name="organ group - lungs">
            <a:extLst>
              <a:ext uri="{FF2B5EF4-FFF2-40B4-BE49-F238E27FC236}">
                <a16:creationId xmlns:a16="http://schemas.microsoft.com/office/drawing/2014/main" id="{19B6229C-B27C-4380-B8C3-7C73E8115476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1449" name="organ - lungs">
              <a:extLst>
                <a:ext uri="{FF2B5EF4-FFF2-40B4-BE49-F238E27FC236}">
                  <a16:creationId xmlns:a16="http://schemas.microsoft.com/office/drawing/2014/main" id="{997E3479-6BC5-B8A8-4945-A28175A4E29E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50" name="FTU - primary bronchus">
              <a:extLst>
                <a:ext uri="{FF2B5EF4-FFF2-40B4-BE49-F238E27FC236}">
                  <a16:creationId xmlns:a16="http://schemas.microsoft.com/office/drawing/2014/main" id="{8A32FB61-0C54-4C75-B8FD-7C8B91D83551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6109" name="FTU - primary bronchus">
                <a:extLst>
                  <a:ext uri="{FF2B5EF4-FFF2-40B4-BE49-F238E27FC236}">
                    <a16:creationId xmlns:a16="http://schemas.microsoft.com/office/drawing/2014/main" id="{6B6F77E4-A2C6-1331-B899-E9E900DB21AB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112" name="dock">
                <a:extLst>
                  <a:ext uri="{FF2B5EF4-FFF2-40B4-BE49-F238E27FC236}">
                    <a16:creationId xmlns:a16="http://schemas.microsoft.com/office/drawing/2014/main" id="{ACAEC0E2-7BAD-260D-8D8D-1EFC22AAF529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6124" name="Text Box 3086">
                  <a:extLst>
                    <a:ext uri="{FF2B5EF4-FFF2-40B4-BE49-F238E27FC236}">
                      <a16:creationId xmlns:a16="http://schemas.microsoft.com/office/drawing/2014/main" id="{3060E97D-CA84-3E7E-7AD0-10C0EE445A14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5" name="Text Box 3086">
                  <a:extLst>
                    <a:ext uri="{FF2B5EF4-FFF2-40B4-BE49-F238E27FC236}">
                      <a16:creationId xmlns:a16="http://schemas.microsoft.com/office/drawing/2014/main" id="{0D8E8916-982A-ACA3-C124-868128F719C2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6" name="Text Box 3086">
                  <a:extLst>
                    <a:ext uri="{FF2B5EF4-FFF2-40B4-BE49-F238E27FC236}">
                      <a16:creationId xmlns:a16="http://schemas.microsoft.com/office/drawing/2014/main" id="{96AC0394-EF6F-5424-B0F9-295E0D223F09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3" name="link">
                <a:extLst>
                  <a:ext uri="{FF2B5EF4-FFF2-40B4-BE49-F238E27FC236}">
                    <a16:creationId xmlns:a16="http://schemas.microsoft.com/office/drawing/2014/main" id="{8F46310D-7C66-1A97-8C17-8B3306693E24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6114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A7181920-AAAE-AAF8-6647-94F47E23F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15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95C3325D-62B8-1BC0-5A9D-967D88A95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1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D1C77C6A-D4A2-9AD5-7AFC-DF77DC4348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1" name="FTU - lobar bronchus">
              <a:extLst>
                <a:ext uri="{FF2B5EF4-FFF2-40B4-BE49-F238E27FC236}">
                  <a16:creationId xmlns:a16="http://schemas.microsoft.com/office/drawing/2014/main" id="{3FFEF246-E644-F310-5F64-AF95D3C08183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6096" name="FTU - lobar bronchus">
                <a:extLst>
                  <a:ext uri="{FF2B5EF4-FFF2-40B4-BE49-F238E27FC236}">
                    <a16:creationId xmlns:a16="http://schemas.microsoft.com/office/drawing/2014/main" id="{9037A8DD-360B-3B22-A37E-619537F477AB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6097" name="dock">
                <a:extLst>
                  <a:ext uri="{FF2B5EF4-FFF2-40B4-BE49-F238E27FC236}">
                    <a16:creationId xmlns:a16="http://schemas.microsoft.com/office/drawing/2014/main" id="{C208AFAF-29B1-A801-AF22-3E54984FF132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6106" name="Text Box 3086">
                  <a:extLst>
                    <a:ext uri="{FF2B5EF4-FFF2-40B4-BE49-F238E27FC236}">
                      <a16:creationId xmlns:a16="http://schemas.microsoft.com/office/drawing/2014/main" id="{F553B5A1-8949-2A99-38BD-96749594C07E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7" name="Text Box 3086">
                  <a:extLst>
                    <a:ext uri="{FF2B5EF4-FFF2-40B4-BE49-F238E27FC236}">
                      <a16:creationId xmlns:a16="http://schemas.microsoft.com/office/drawing/2014/main" id="{FF1CD6E7-E9B0-5A30-D6BA-0D5D76159D7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8" name="Text Box 3086">
                  <a:extLst>
                    <a:ext uri="{FF2B5EF4-FFF2-40B4-BE49-F238E27FC236}">
                      <a16:creationId xmlns:a16="http://schemas.microsoft.com/office/drawing/2014/main" id="{5DD9C75C-8415-0902-708F-E8C6CB836645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00" name="link">
                <a:extLst>
                  <a:ext uri="{FF2B5EF4-FFF2-40B4-BE49-F238E27FC236}">
                    <a16:creationId xmlns:a16="http://schemas.microsoft.com/office/drawing/2014/main" id="{3911DCC3-DCD2-677B-51D3-5C542A496582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6101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95681A77-7A46-7E19-2162-F98CC0C5D7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2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009C5C2A-3631-1974-1E8D-16DDBD2CB2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3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E75434BB-C22A-6F28-D9AF-B1D8E77EF7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2" name="FTU - segmental bronchus">
              <a:extLst>
                <a:ext uri="{FF2B5EF4-FFF2-40B4-BE49-F238E27FC236}">
                  <a16:creationId xmlns:a16="http://schemas.microsoft.com/office/drawing/2014/main" id="{108A830C-BC7F-D49D-5212-B5F1EEB07ECE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6083" name="FTU - segmental bronchus">
                <a:extLst>
                  <a:ext uri="{FF2B5EF4-FFF2-40B4-BE49-F238E27FC236}">
                    <a16:creationId xmlns:a16="http://schemas.microsoft.com/office/drawing/2014/main" id="{58F5F434-CA0B-9850-B9AE-B593E7CB573E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6084" name="dock">
                <a:extLst>
                  <a:ext uri="{FF2B5EF4-FFF2-40B4-BE49-F238E27FC236}">
                    <a16:creationId xmlns:a16="http://schemas.microsoft.com/office/drawing/2014/main" id="{2928387E-A321-84B2-948A-5086B8EDD66A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6091" name="Text Box 3086">
                  <a:extLst>
                    <a:ext uri="{FF2B5EF4-FFF2-40B4-BE49-F238E27FC236}">
                      <a16:creationId xmlns:a16="http://schemas.microsoft.com/office/drawing/2014/main" id="{036EC5CC-9250-7548-1D90-182546D1D7A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4" name="Text Box 3086">
                  <a:extLst>
                    <a:ext uri="{FF2B5EF4-FFF2-40B4-BE49-F238E27FC236}">
                      <a16:creationId xmlns:a16="http://schemas.microsoft.com/office/drawing/2014/main" id="{092BDFD4-5CE8-F997-0A85-692D976986FB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5" name="Text Box 3086">
                  <a:extLst>
                    <a:ext uri="{FF2B5EF4-FFF2-40B4-BE49-F238E27FC236}">
                      <a16:creationId xmlns:a16="http://schemas.microsoft.com/office/drawing/2014/main" id="{B0412E81-C0AA-6B85-315B-FA413259AB7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85" name="link">
                <a:extLst>
                  <a:ext uri="{FF2B5EF4-FFF2-40B4-BE49-F238E27FC236}">
                    <a16:creationId xmlns:a16="http://schemas.microsoft.com/office/drawing/2014/main" id="{CE898B19-9C24-86B1-5892-358156CC5871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6088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13BC001E-7CC8-8384-5C92-8DE98F61E3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9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D4D55B04-00FE-681A-E356-735C3EBDF0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0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6175A23C-F9DB-2CBA-F887-3BB26E49C4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3" name="FTU - primary bronchiole">
              <a:extLst>
                <a:ext uri="{FF2B5EF4-FFF2-40B4-BE49-F238E27FC236}">
                  <a16:creationId xmlns:a16="http://schemas.microsoft.com/office/drawing/2014/main" id="{FB5899AD-4391-3542-4523-8F8ACA937FA8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1529" name="FTU - primary bronchiole">
                <a:extLst>
                  <a:ext uri="{FF2B5EF4-FFF2-40B4-BE49-F238E27FC236}">
                    <a16:creationId xmlns:a16="http://schemas.microsoft.com/office/drawing/2014/main" id="{ED373DA0-7B8D-F0FE-9815-E5DE5FF79F4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1531" name="dock">
                <a:extLst>
                  <a:ext uri="{FF2B5EF4-FFF2-40B4-BE49-F238E27FC236}">
                    <a16:creationId xmlns:a16="http://schemas.microsoft.com/office/drawing/2014/main" id="{08A7E6B5-B23E-ED1C-4BBB-540AF3B022FD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6080" name="Text Box 3086">
                  <a:extLst>
                    <a:ext uri="{FF2B5EF4-FFF2-40B4-BE49-F238E27FC236}">
                      <a16:creationId xmlns:a16="http://schemas.microsoft.com/office/drawing/2014/main" id="{D98C167F-4645-9F95-8894-DD133FBBD364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1" name="Text Box 3086">
                  <a:extLst>
                    <a:ext uri="{FF2B5EF4-FFF2-40B4-BE49-F238E27FC236}">
                      <a16:creationId xmlns:a16="http://schemas.microsoft.com/office/drawing/2014/main" id="{B2825005-C49A-79BF-67DF-BDC092A1E9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2" name="Text Box 3086">
                  <a:extLst>
                    <a:ext uri="{FF2B5EF4-FFF2-40B4-BE49-F238E27FC236}">
                      <a16:creationId xmlns:a16="http://schemas.microsoft.com/office/drawing/2014/main" id="{7D22A233-BBE7-A17D-9626-F98E86F11CCD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2" name="link">
                <a:extLst>
                  <a:ext uri="{FF2B5EF4-FFF2-40B4-BE49-F238E27FC236}">
                    <a16:creationId xmlns:a16="http://schemas.microsoft.com/office/drawing/2014/main" id="{71F6C231-3845-CAD9-6223-7A79343FEF6F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1533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00C0C601-A3E0-E7ED-E1CE-2CECE809CB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4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0C8E5D49-EE66-A6B0-34D7-08CE893FD9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5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BD9C21C1-4A36-B166-C72B-271BD75C76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4" name="FTU - conducting bronchiole">
              <a:extLst>
                <a:ext uri="{FF2B5EF4-FFF2-40B4-BE49-F238E27FC236}">
                  <a16:creationId xmlns:a16="http://schemas.microsoft.com/office/drawing/2014/main" id="{E3164E0D-692E-8641-6BA9-23D299A20978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1496" name="FTU - conducting bronchiole">
                <a:extLst>
                  <a:ext uri="{FF2B5EF4-FFF2-40B4-BE49-F238E27FC236}">
                    <a16:creationId xmlns:a16="http://schemas.microsoft.com/office/drawing/2014/main" id="{EFAB4042-19B0-997D-DAD6-2C12CC890961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386DA8E3-E21A-E473-AC3C-5A56F5DD2C92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1524" name="Text Box 3086">
                  <a:extLst>
                    <a:ext uri="{FF2B5EF4-FFF2-40B4-BE49-F238E27FC236}">
                      <a16:creationId xmlns:a16="http://schemas.microsoft.com/office/drawing/2014/main" id="{FADF6923-B96F-255B-A023-0CE4E3053F5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6254AFFF-070C-2FB2-64D1-B1A066118A5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0436C84F-7A38-DB71-605F-BE4890B35EE9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18" name="link">
                <a:extLst>
                  <a:ext uri="{FF2B5EF4-FFF2-40B4-BE49-F238E27FC236}">
                    <a16:creationId xmlns:a16="http://schemas.microsoft.com/office/drawing/2014/main" id="{7C54CF99-5B57-61EB-81F5-1740F134C4CB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1519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E7FB26D3-376A-49B0-2628-5419683009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0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E06F0AB2-C4EF-7C59-01B8-77D81E9E94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2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35692EA4-CBC7-ECDF-FD14-42017D99E8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5" name="FTU - terminal bronchiole">
              <a:extLst>
                <a:ext uri="{FF2B5EF4-FFF2-40B4-BE49-F238E27FC236}">
                  <a16:creationId xmlns:a16="http://schemas.microsoft.com/office/drawing/2014/main" id="{E7BFDFA6-CF9B-7121-BAF8-F4C77FD3B295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072" name="FTU - terminal bronchiole">
                <a:extLst>
                  <a:ext uri="{FF2B5EF4-FFF2-40B4-BE49-F238E27FC236}">
                    <a16:creationId xmlns:a16="http://schemas.microsoft.com/office/drawing/2014/main" id="{FF006499-F7B2-F8DB-1030-C8D7E39BC011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073" name="dock">
                <a:extLst>
                  <a:ext uri="{FF2B5EF4-FFF2-40B4-BE49-F238E27FC236}">
                    <a16:creationId xmlns:a16="http://schemas.microsoft.com/office/drawing/2014/main" id="{EA025270-B1D7-D2B0-5D36-75548E3D0945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078" name="Text Box 3086">
                  <a:extLst>
                    <a:ext uri="{FF2B5EF4-FFF2-40B4-BE49-F238E27FC236}">
                      <a16:creationId xmlns:a16="http://schemas.microsoft.com/office/drawing/2014/main" id="{63417570-D191-DD51-2ECB-78D97C18FC43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9" name="Text Box 3086">
                  <a:extLst>
                    <a:ext uri="{FF2B5EF4-FFF2-40B4-BE49-F238E27FC236}">
                      <a16:creationId xmlns:a16="http://schemas.microsoft.com/office/drawing/2014/main" id="{816D679D-A012-1BFF-EA56-D0B961A970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5" name="Text Box 3086">
                  <a:extLst>
                    <a:ext uri="{FF2B5EF4-FFF2-40B4-BE49-F238E27FC236}">
                      <a16:creationId xmlns:a16="http://schemas.microsoft.com/office/drawing/2014/main" id="{6981C728-46D8-401B-1CD5-9663910E4E99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4" name="link">
                <a:extLst>
                  <a:ext uri="{FF2B5EF4-FFF2-40B4-BE49-F238E27FC236}">
                    <a16:creationId xmlns:a16="http://schemas.microsoft.com/office/drawing/2014/main" id="{9B4DB562-49B0-16CF-A614-79244CA8E879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075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3EC5E9AF-B7FD-9136-3C70-F64C3B6249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6" name="Star: 5 Points 2731">
                  <a:hlinkClick r:id="rId120"/>
                  <a:extLst>
                    <a:ext uri="{FF2B5EF4-FFF2-40B4-BE49-F238E27FC236}">
                      <a16:creationId xmlns:a16="http://schemas.microsoft.com/office/drawing/2014/main" id="{59E2440F-08F9-74CF-9AA1-49EC942D10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7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21B8931C-8B55-2CA1-C18A-2C78067A6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6" name="FTU - respiratory bronchiole">
              <a:extLst>
                <a:ext uri="{FF2B5EF4-FFF2-40B4-BE49-F238E27FC236}">
                  <a16:creationId xmlns:a16="http://schemas.microsoft.com/office/drawing/2014/main" id="{A065129F-4D73-E930-BEDD-5AE46F705319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6063" name="FTU - respiratory bronchiole">
                <a:extLst>
                  <a:ext uri="{FF2B5EF4-FFF2-40B4-BE49-F238E27FC236}">
                    <a16:creationId xmlns:a16="http://schemas.microsoft.com/office/drawing/2014/main" id="{AC5EC648-A646-3AD6-B9A4-7A0FE8F08F62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6064" name="dock">
                <a:extLst>
                  <a:ext uri="{FF2B5EF4-FFF2-40B4-BE49-F238E27FC236}">
                    <a16:creationId xmlns:a16="http://schemas.microsoft.com/office/drawing/2014/main" id="{635513E7-5D40-3F06-4585-423A319A5D94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069" name="Text Box 3086">
                  <a:extLst>
                    <a:ext uri="{FF2B5EF4-FFF2-40B4-BE49-F238E27FC236}">
                      <a16:creationId xmlns:a16="http://schemas.microsoft.com/office/drawing/2014/main" id="{147D7561-6D62-CE9F-415E-097167A21214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0" name="Text Box 3086">
                  <a:extLst>
                    <a:ext uri="{FF2B5EF4-FFF2-40B4-BE49-F238E27FC236}">
                      <a16:creationId xmlns:a16="http://schemas.microsoft.com/office/drawing/2014/main" id="{953FEAC1-9DAD-F104-4412-3708FDF2F741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1" name="Text Box 3086">
                  <a:extLst>
                    <a:ext uri="{FF2B5EF4-FFF2-40B4-BE49-F238E27FC236}">
                      <a16:creationId xmlns:a16="http://schemas.microsoft.com/office/drawing/2014/main" id="{F47D2CB7-420E-6EC6-E6CA-68947DBFED73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65" name="link">
                <a:extLst>
                  <a:ext uri="{FF2B5EF4-FFF2-40B4-BE49-F238E27FC236}">
                    <a16:creationId xmlns:a16="http://schemas.microsoft.com/office/drawing/2014/main" id="{8FB9F1BA-A11F-2545-A731-7D091608C28F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6066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82E46F76-A6D5-9957-63FB-3DD71A7759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7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66080583-4AA0-E9D6-DA7F-7D8A1B24C1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8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964DC127-7F2D-9CA9-8B3D-D5386E094F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39" name="FTU - alveolar duct">
              <a:extLst>
                <a:ext uri="{FF2B5EF4-FFF2-40B4-BE49-F238E27FC236}">
                  <a16:creationId xmlns:a16="http://schemas.microsoft.com/office/drawing/2014/main" id="{DDCA7C09-8E11-D547-EAC4-533DF80D8187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6054" name="FTU - alveolar duct">
                <a:extLst>
                  <a:ext uri="{FF2B5EF4-FFF2-40B4-BE49-F238E27FC236}">
                    <a16:creationId xmlns:a16="http://schemas.microsoft.com/office/drawing/2014/main" id="{052482DE-93E8-318D-5D65-15DC6FE7574F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6055" name="dock">
                <a:extLst>
                  <a:ext uri="{FF2B5EF4-FFF2-40B4-BE49-F238E27FC236}">
                    <a16:creationId xmlns:a16="http://schemas.microsoft.com/office/drawing/2014/main" id="{E62A771E-CD48-1824-EFEF-770F7B23CE9A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6060" name="Text Box 3086">
                  <a:extLst>
                    <a:ext uri="{FF2B5EF4-FFF2-40B4-BE49-F238E27FC236}">
                      <a16:creationId xmlns:a16="http://schemas.microsoft.com/office/drawing/2014/main" id="{395B3722-F613-CCA4-77DB-BD59515E1504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1" name="Text Box 3086">
                  <a:extLst>
                    <a:ext uri="{FF2B5EF4-FFF2-40B4-BE49-F238E27FC236}">
                      <a16:creationId xmlns:a16="http://schemas.microsoft.com/office/drawing/2014/main" id="{68009C89-1F7D-4D59-F66E-B38E74946514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2" name="Text Box 3086">
                  <a:extLst>
                    <a:ext uri="{FF2B5EF4-FFF2-40B4-BE49-F238E27FC236}">
                      <a16:creationId xmlns:a16="http://schemas.microsoft.com/office/drawing/2014/main" id="{6B513205-3367-DC3E-343A-B5838E8AE54E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56" name="link">
                <a:extLst>
                  <a:ext uri="{FF2B5EF4-FFF2-40B4-BE49-F238E27FC236}">
                    <a16:creationId xmlns:a16="http://schemas.microsoft.com/office/drawing/2014/main" id="{73CC64CA-A65F-3686-A38A-A9C78A56CDC6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6057" name="Star: 5 Points 2730">
                  <a:hlinkClick r:id="rId121"/>
                  <a:extLst>
                    <a:ext uri="{FF2B5EF4-FFF2-40B4-BE49-F238E27FC236}">
                      <a16:creationId xmlns:a16="http://schemas.microsoft.com/office/drawing/2014/main" id="{47FDCA6E-10EA-836A-F756-EDCE93FA24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8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3A339051-E024-DD7A-4846-C09D6D2E5C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9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E0552AC9-DCCC-41F7-3F0D-9BABC033F5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0" name="FTU - alveolus">
              <a:extLst>
                <a:ext uri="{FF2B5EF4-FFF2-40B4-BE49-F238E27FC236}">
                  <a16:creationId xmlns:a16="http://schemas.microsoft.com/office/drawing/2014/main" id="{80F2819F-4311-1693-A889-CC14707464D0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6045" name="FTU - alveolus">
                <a:extLst>
                  <a:ext uri="{FF2B5EF4-FFF2-40B4-BE49-F238E27FC236}">
                    <a16:creationId xmlns:a16="http://schemas.microsoft.com/office/drawing/2014/main" id="{EE69B626-8EC8-CDB1-6D10-ED8FB8F31A68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046" name="dock">
                <a:extLst>
                  <a:ext uri="{FF2B5EF4-FFF2-40B4-BE49-F238E27FC236}">
                    <a16:creationId xmlns:a16="http://schemas.microsoft.com/office/drawing/2014/main" id="{D93F2990-996E-12FC-30ED-24379D04B4E0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6051" name="Text Box 3086">
                  <a:extLst>
                    <a:ext uri="{FF2B5EF4-FFF2-40B4-BE49-F238E27FC236}">
                      <a16:creationId xmlns:a16="http://schemas.microsoft.com/office/drawing/2014/main" id="{575FA895-2E7F-F8E1-0DCF-1806A5A15592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2" name="Text Box 3086">
                  <a:extLst>
                    <a:ext uri="{FF2B5EF4-FFF2-40B4-BE49-F238E27FC236}">
                      <a16:creationId xmlns:a16="http://schemas.microsoft.com/office/drawing/2014/main" id="{4500602B-B071-E6CB-1F0E-B4CC7CA0D1D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3" name="Text Box 3086">
                  <a:extLst>
                    <a:ext uri="{FF2B5EF4-FFF2-40B4-BE49-F238E27FC236}">
                      <a16:creationId xmlns:a16="http://schemas.microsoft.com/office/drawing/2014/main" id="{AF1393A5-8F46-9A34-62EA-44ACB9F626A4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47" name="link">
                <a:extLst>
                  <a:ext uri="{FF2B5EF4-FFF2-40B4-BE49-F238E27FC236}">
                    <a16:creationId xmlns:a16="http://schemas.microsoft.com/office/drawing/2014/main" id="{B1249585-E9B8-9630-D3C5-079EBAC48F21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048" name="Star: 5 Points 2730">
                  <a:hlinkClick r:id="rId121"/>
                  <a:extLst>
                    <a:ext uri="{FF2B5EF4-FFF2-40B4-BE49-F238E27FC236}">
                      <a16:creationId xmlns:a16="http://schemas.microsoft.com/office/drawing/2014/main" id="{3E5FF895-9EBD-41A2-5384-EA86515F8C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49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44AFD66C-0945-2ABC-F470-03AF3A99D2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0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8F0CB59D-659D-2A02-D7F4-14C1E52FD2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1" name="dock - vascular">
              <a:extLst>
                <a:ext uri="{FF2B5EF4-FFF2-40B4-BE49-F238E27FC236}">
                  <a16:creationId xmlns:a16="http://schemas.microsoft.com/office/drawing/2014/main" id="{0C79A862-CEC3-F33A-8F62-EEDDCD8B4221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6042" name="Text Box 3070">
                <a:extLst>
                  <a:ext uri="{FF2B5EF4-FFF2-40B4-BE49-F238E27FC236}">
                    <a16:creationId xmlns:a16="http://schemas.microsoft.com/office/drawing/2014/main" id="{D1F14842-EBE6-D595-7064-6510F750E2B0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3" name="Text Box 3036">
                <a:extLst>
                  <a:ext uri="{FF2B5EF4-FFF2-40B4-BE49-F238E27FC236}">
                    <a16:creationId xmlns:a16="http://schemas.microsoft.com/office/drawing/2014/main" id="{9F29EF17-2946-EBD8-4B02-E0702AD876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4" name="Text Box 3036">
                <a:extLst>
                  <a:ext uri="{FF2B5EF4-FFF2-40B4-BE49-F238E27FC236}">
                    <a16:creationId xmlns:a16="http://schemas.microsoft.com/office/drawing/2014/main" id="{C07BC41F-573C-3E95-2FAF-0638597655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79423</TotalTime>
  <Words>2786</Words>
  <Application>Microsoft Office PowerPoint</Application>
  <PresentationFormat>Custom</PresentationFormat>
  <Paragraphs>2158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590</cp:revision>
  <dcterms:created xsi:type="dcterms:W3CDTF">2022-02-14T03:56:44Z</dcterms:created>
  <dcterms:modified xsi:type="dcterms:W3CDTF">2023-04-17T23:40:34Z</dcterms:modified>
</cp:coreProperties>
</file>