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C6B7FF"/>
    <a:srgbClr val="BDF0C2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 varScale="1">
        <p:scale>
          <a:sx n="22" d="100"/>
          <a:sy n="22" d="100"/>
        </p:scale>
        <p:origin x="2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Gallbladder" TargetMode="External"/><Relationship Id="rId117" Type="http://schemas.openxmlformats.org/officeDocument/2006/relationships/hyperlink" Target="https://www.ncbi.nlm.nih.gov/books/NBK549766/" TargetMode="External"/><Relationship Id="rId21" Type="http://schemas.openxmlformats.org/officeDocument/2006/relationships/hyperlink" Target="https://en.wikipedia.org/wiki/Major_duodenal_papilla#:~:text=The%20major%20duodenal%20papilla%20(papilla,Major%20duodenal%20papilla" TargetMode="External"/><Relationship Id="rId42" Type="http://schemas.openxmlformats.org/officeDocument/2006/relationships/hyperlink" Target="https://en.wikipedia.org/wiki/Urinary_bladder" TargetMode="External"/><Relationship Id="rId47" Type="http://schemas.openxmlformats.org/officeDocument/2006/relationships/hyperlink" Target="https://en.wikipedia.org/wiki/Chemoreceptor" TargetMode="External"/><Relationship Id="rId63" Type="http://schemas.openxmlformats.org/officeDocument/2006/relationships/hyperlink" Target="https://en.wikipedia.org/wiki/Bronchiole" TargetMode="External"/><Relationship Id="rId68" Type="http://schemas.openxmlformats.org/officeDocument/2006/relationships/hyperlink" Target="https://en.wikipedia.org/wiki/Interlobular_bile_ducts" TargetMode="External"/><Relationship Id="rId84" Type="http://schemas.openxmlformats.org/officeDocument/2006/relationships/hyperlink" Target="https://www.ncbi.nlm.nih.gov/books/NBK507782/" TargetMode="External"/><Relationship Id="rId89" Type="http://schemas.openxmlformats.org/officeDocument/2006/relationships/hyperlink" Target="https://en.wikipedia.org/wiki/Submandibular_gland" TargetMode="External"/><Relationship Id="rId112" Type="http://schemas.openxmlformats.org/officeDocument/2006/relationships/hyperlink" Target="https://en.wikipedia.org/wiki/Proximal_tubule" TargetMode="External"/><Relationship Id="rId16" Type="http://schemas.openxmlformats.org/officeDocument/2006/relationships/hyperlink" Target="https://en.wikipedia.org/wiki/Cervix" TargetMode="External"/><Relationship Id="rId107" Type="http://schemas.openxmlformats.org/officeDocument/2006/relationships/hyperlink" Target="https://www.ncbi.nlm.nih.gov/books/NBK556051/" TargetMode="External"/><Relationship Id="rId11" Type="http://schemas.openxmlformats.org/officeDocument/2006/relationships/hyperlink" Target="https://www.ncbi.nlm.nih.gov/books/NBK482236/" TargetMode="External"/><Relationship Id="rId32" Type="http://schemas.openxmlformats.org/officeDocument/2006/relationships/hyperlink" Target="https://en.wikipedia.org/wiki/Nasal_mucosa" TargetMode="External"/><Relationship Id="rId37" Type="http://schemas.openxmlformats.org/officeDocument/2006/relationships/hyperlink" Target="https://www.ncbi.nlm.nih.gov/books/NBK544271/" TargetMode="External"/><Relationship Id="rId53" Type="http://schemas.openxmlformats.org/officeDocument/2006/relationships/hyperlink" Target="https://en.wikipedia.org/wiki/Subglottis" TargetMode="External"/><Relationship Id="rId58" Type="http://schemas.openxmlformats.org/officeDocument/2006/relationships/hyperlink" Target="https://en.wikipedia.org/wiki/Aryepiglottic_fold" TargetMode="External"/><Relationship Id="rId74" Type="http://schemas.openxmlformats.org/officeDocument/2006/relationships/hyperlink" Target="https://www.ncbi.nlm.nih.gov/books/n/statpearls/article-32127/" TargetMode="External"/><Relationship Id="rId79" Type="http://schemas.openxmlformats.org/officeDocument/2006/relationships/hyperlink" Target="https://en.wikipedia.org/wiki/Rectum" TargetMode="External"/><Relationship Id="rId102" Type="http://schemas.openxmlformats.org/officeDocument/2006/relationships/hyperlink" Target="https://www.ncbi.nlm.nih.gov/books/NBK448117/" TargetMode="External"/><Relationship Id="rId5" Type="http://schemas.openxmlformats.org/officeDocument/2006/relationships/hyperlink" Target="https://en.wikipedia.org/wiki/Seminiferous_tubule" TargetMode="External"/><Relationship Id="rId90" Type="http://schemas.openxmlformats.org/officeDocument/2006/relationships/hyperlink" Target="https://www.ncbi.nlm.nih.gov/books/NBK535426/" TargetMode="External"/><Relationship Id="rId95" Type="http://schemas.openxmlformats.org/officeDocument/2006/relationships/hyperlink" Target="https://en.wikipedia.org/wiki/Stomach#Sections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www.ncbi.nlm.nih.gov/books/NBK531465/" TargetMode="External"/><Relationship Id="rId48" Type="http://schemas.openxmlformats.org/officeDocument/2006/relationships/hyperlink" Target="https://www.ncbi.nlm.nih.gov/books/NBK499911/" TargetMode="External"/><Relationship Id="rId64" Type="http://schemas.openxmlformats.org/officeDocument/2006/relationships/hyperlink" Target="https://www.ncbi.nlm.nih.gov/books/n/statpearls/article-24487/" TargetMode="External"/><Relationship Id="rId69" Type="http://schemas.openxmlformats.org/officeDocument/2006/relationships/hyperlink" Target="https://en.wikipedia.org/wiki/Intrahepatic_bile_ducts" TargetMode="External"/><Relationship Id="rId113" Type="http://schemas.openxmlformats.org/officeDocument/2006/relationships/hyperlink" Target="https://en.wikipedia.org/wiki/Descending_limb_of_loop_of_Henle" TargetMode="External"/><Relationship Id="rId118" Type="http://schemas.openxmlformats.org/officeDocument/2006/relationships/hyperlink" Target="https://en.wikipedia.org/wiki/Renal_calyx" TargetMode="External"/><Relationship Id="rId80" Type="http://schemas.openxmlformats.org/officeDocument/2006/relationships/hyperlink" Target="https://www.ncbi.nlm.nih.gov/books/n/statpearls/article-29712/" TargetMode="External"/><Relationship Id="rId85" Type="http://schemas.openxmlformats.org/officeDocument/2006/relationships/hyperlink" Target="https://docs.google.com/document/d/1bt3uoxyvonV0OvVZRLyt6gyg55dMspO67V4OrfWCelg/edit" TargetMode="External"/><Relationship Id="rId12" Type="http://schemas.openxmlformats.org/officeDocument/2006/relationships/hyperlink" Target="https://en.wikipedia.org/wiki/Ampulla_of_vas_deferens" TargetMode="External"/><Relationship Id="rId17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44232/" TargetMode="External"/><Relationship Id="rId38" Type="http://schemas.openxmlformats.org/officeDocument/2006/relationships/hyperlink" Target="https://www.ncbi.nlm.nih.gov/books/n/statpearls/article-32281/" TargetMode="External"/><Relationship Id="rId59" Type="http://schemas.openxmlformats.org/officeDocument/2006/relationships/hyperlink" Target="https://en.wikipedia.org/wiki/Trachea" TargetMode="External"/><Relationship Id="rId103" Type="http://schemas.openxmlformats.org/officeDocument/2006/relationships/hyperlink" Target="https://en.wikipedia.org/wiki/Semicircular_canals" TargetMode="External"/><Relationship Id="rId108" Type="http://schemas.openxmlformats.org/officeDocument/2006/relationships/hyperlink" Target="https://en.wikipedia.org/wiki/Bowman%27s_capsule" TargetMode="External"/><Relationship Id="rId54" Type="http://schemas.openxmlformats.org/officeDocument/2006/relationships/hyperlink" Target="https://en.wikipedia.org/wiki/Thyroarytenoid_muscle" TargetMode="External"/><Relationship Id="rId70" Type="http://schemas.openxmlformats.org/officeDocument/2006/relationships/hyperlink" Target="https://en.wikipedia.org/wiki/Bile_duct" TargetMode="External"/><Relationship Id="rId75" Type="http://schemas.openxmlformats.org/officeDocument/2006/relationships/hyperlink" Target="https://en.wikipedia.org/wiki/Ileum" TargetMode="External"/><Relationship Id="rId91" Type="http://schemas.openxmlformats.org/officeDocument/2006/relationships/hyperlink" Target="https://en.wikipedia.org/wiki/Sublingual_gland" TargetMode="External"/><Relationship Id="rId96" Type="http://schemas.openxmlformats.org/officeDocument/2006/relationships/hyperlink" Target="https://www.ncbi.nlm.nih.gov/books/n/statpearls/article-1701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docs.google.com/document/d/1ZLQXUAgG69kpJLtPxObQX-iWJbsSftvPo8ddY1uHVAM/edit" TargetMode="External"/><Relationship Id="rId28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Baroreceptor" TargetMode="External"/><Relationship Id="rId114" Type="http://schemas.openxmlformats.org/officeDocument/2006/relationships/hyperlink" Target="https://en.wikipedia.org/wiki/Ascending_limb_of_loop_of_Henle" TargetMode="External"/><Relationship Id="rId119" Type="http://schemas.openxmlformats.org/officeDocument/2006/relationships/hyperlink" Target="https://en.wikipedia.org/wiki/Renal_pelvis" TargetMode="External"/><Relationship Id="rId44" Type="http://schemas.openxmlformats.org/officeDocument/2006/relationships/hyperlink" Target="https://www.ncbi.nlm.nih.gov/books/NBK482438/" TargetMode="External"/><Relationship Id="rId60" Type="http://schemas.openxmlformats.org/officeDocument/2006/relationships/hyperlink" Target="https://www.ncbi.nlm.nih.gov/books/NBK448070/" TargetMode="External"/><Relationship Id="rId65" Type="http://schemas.openxmlformats.org/officeDocument/2006/relationships/hyperlink" Target="https://en.wikipedia.org/wiki/Pulmonary_alveolus" TargetMode="External"/><Relationship Id="rId81" Type="http://schemas.openxmlformats.org/officeDocument/2006/relationships/hyperlink" Target="https://en.wikipedia.org/wiki/Anal_canal" TargetMode="External"/><Relationship Id="rId86" Type="http://schemas.openxmlformats.org/officeDocument/2006/relationships/hyperlink" Target="https://en.wikipedia.org/wiki/Epiglottis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fferent_ducts" TargetMode="External"/><Relationship Id="rId13" Type="http://schemas.openxmlformats.org/officeDocument/2006/relationships/hyperlink" Target="https://en.wikipedia.org/wiki/Urethra" TargetMode="External"/><Relationship Id="rId18" Type="http://schemas.openxmlformats.org/officeDocument/2006/relationships/hyperlink" Target="https://www.ncbi.nlm.nih.gov/books/NBK554601/" TargetMode="External"/><Relationship Id="rId39" Type="http://schemas.openxmlformats.org/officeDocument/2006/relationships/hyperlink" Target="https://en.wikipedia.org/wiki/Ureter" TargetMode="External"/><Relationship Id="rId109" Type="http://schemas.openxmlformats.org/officeDocument/2006/relationships/hyperlink" Target="https://www.ncbi.nlm.nih.gov/books/n/statpearls/article-18488/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www.ncbi.nlm.nih.gov/books/NBK537223/" TargetMode="External"/><Relationship Id="rId55" Type="http://schemas.openxmlformats.org/officeDocument/2006/relationships/hyperlink" Target="https://www.ncbi.nlm.nih.gov/books/NBK545231/" TargetMode="External"/><Relationship Id="rId76" Type="http://schemas.openxmlformats.org/officeDocument/2006/relationships/hyperlink" Target="https://en.wikipedia.org/wiki/Cecum" TargetMode="External"/><Relationship Id="rId97" Type="http://schemas.openxmlformats.org/officeDocument/2006/relationships/hyperlink" Target="https://en.wikipedia.org/wiki/Fallopian_tube" TargetMode="External"/><Relationship Id="rId104" Type="http://schemas.openxmlformats.org/officeDocument/2006/relationships/hyperlink" Target="https://en.wikipedia.org/wiki/Utricle_(ear)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Canals_of_Hering#:~:text=The%20canals%20of%20Hering%2C%20or,in%20the%20canals%20of%20Hering." TargetMode="External"/><Relationship Id="rId92" Type="http://schemas.openxmlformats.org/officeDocument/2006/relationships/hyperlink" Target="https://www.ncbi.nlm.nih.gov/books/n/statpearls/article-30245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482390/" TargetMode="External"/><Relationship Id="rId24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532980/" TargetMode="External"/><Relationship Id="rId45" Type="http://schemas.openxmlformats.org/officeDocument/2006/relationships/hyperlink" Target="https://en.wikipedia.org/wiki/Dermatome_(anatomy)" TargetMode="External"/><Relationship Id="rId66" Type="http://schemas.openxmlformats.org/officeDocument/2006/relationships/hyperlink" Target="https://en.wikipedia.org/wiki/Esophagus#:~:text=the%20esophageal%20mucosa.-,Nerve%20supply,nerve%20to%20supply%20the%20muscles." TargetMode="External"/><Relationship Id="rId87" Type="http://schemas.openxmlformats.org/officeDocument/2006/relationships/hyperlink" Target="https://en.wikipedia.org/wiki/Parotid_gland" TargetMode="External"/><Relationship Id="rId110" Type="http://schemas.openxmlformats.org/officeDocument/2006/relationships/hyperlink" Target="https://en.wikipedia.org/wiki/Nephron#Renal_tubule" TargetMode="External"/><Relationship Id="rId115" Type="http://schemas.openxmlformats.org/officeDocument/2006/relationships/hyperlink" Target="https://en.wikipedia.org/wiki/Distal_convoluted_tubule" TargetMode="External"/><Relationship Id="rId61" Type="http://schemas.openxmlformats.org/officeDocument/2006/relationships/hyperlink" Target="https://en.wikipedia.org/wiki/Bronchus" TargetMode="External"/><Relationship Id="rId82" Type="http://schemas.openxmlformats.org/officeDocument/2006/relationships/hyperlink" Target="https://www.ncbi.nlm.nih.gov/books/n/statpearls/article-26783/" TargetMode="External"/><Relationship Id="rId19" Type="http://schemas.openxmlformats.org/officeDocument/2006/relationships/hyperlink" Target="https://en.wikipedia.org/wiki/Breast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Pharynx" TargetMode="External"/><Relationship Id="rId56" Type="http://schemas.openxmlformats.org/officeDocument/2006/relationships/hyperlink" Target="https://en.wikipedia.org/wiki/Arytenoid_cartilage" TargetMode="External"/><Relationship Id="rId77" Type="http://schemas.openxmlformats.org/officeDocument/2006/relationships/hyperlink" Target="https://www.ncbi.nlm.nih.gov/books/n/statpearls/article-32116/" TargetMode="External"/><Relationship Id="rId100" Type="http://schemas.openxmlformats.org/officeDocument/2006/relationships/hyperlink" Target="https://www.ncbi.nlm.nih.gov/books/n/statpearls/article-20828/" TargetMode="External"/><Relationship Id="rId105" Type="http://schemas.openxmlformats.org/officeDocument/2006/relationships/hyperlink" Target="https://en.wikipedia.org/wiki/Saccule" TargetMode="External"/><Relationship Id="rId8" Type="http://schemas.openxmlformats.org/officeDocument/2006/relationships/hyperlink" Target="https://en.wikipedia.org/wiki/Rete_testis" TargetMode="External"/><Relationship Id="rId51" Type="http://schemas.openxmlformats.org/officeDocument/2006/relationships/hyperlink" Target="https://en.wikipedia.org/wiki/Larynx" TargetMode="External"/><Relationship Id="rId72" Type="http://schemas.openxmlformats.org/officeDocument/2006/relationships/hyperlink" Target="https://en.wikipedia.org/wiki/Bile_canaliculus" TargetMode="External"/><Relationship Id="rId93" Type="http://schemas.openxmlformats.org/officeDocument/2006/relationships/hyperlink" Target="https://en.wikipedia.org/wiki/Epiglottic_vallecula" TargetMode="External"/><Relationship Id="rId98" Type="http://schemas.openxmlformats.org/officeDocument/2006/relationships/hyperlink" Target="https://www.ncbi.nlm.nih.gov/books/n/statpearls/article-21596/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www.ncbi.nlm.nih.gov/books/n/statpearls/article-29335/" TargetMode="External"/><Relationship Id="rId67" Type="http://schemas.openxmlformats.org/officeDocument/2006/relationships/hyperlink" Target="https://www.ncbi.nlm.nih.gov/books/n/statpearls/article-33963/" TargetMode="External"/><Relationship Id="rId116" Type="http://schemas.openxmlformats.org/officeDocument/2006/relationships/hyperlink" Target="https://en.wikipedia.org/wiki/Collecting_duct_system" TargetMode="External"/><Relationship Id="rId20" Type="http://schemas.openxmlformats.org/officeDocument/2006/relationships/hyperlink" Target="https://www.ncbi.nlm.nih.gov/books/NBK519575/" TargetMode="External"/><Relationship Id="rId41" Type="http://schemas.openxmlformats.org/officeDocument/2006/relationships/hyperlink" Target="https://docs.google.com/document/d/1Xc7VOn5LLieA4SyRKLj9HVx2MGfF_DJKQr7ZGbXmJ9c/edit" TargetMode="External"/><Relationship Id="rId62" Type="http://schemas.openxmlformats.org/officeDocument/2006/relationships/hyperlink" Target="https://www.ncbi.nlm.nih.gov/books/NBK537353/" TargetMode="External"/><Relationship Id="rId83" Type="http://schemas.openxmlformats.org/officeDocument/2006/relationships/hyperlink" Target="https://en.wikipedia.org/wiki/Tongue" TargetMode="External"/><Relationship Id="rId88" Type="http://schemas.openxmlformats.org/officeDocument/2006/relationships/hyperlink" Target="https://www.ncbi.nlm.nih.gov/books/NBK534225/" TargetMode="External"/><Relationship Id="rId111" Type="http://schemas.openxmlformats.org/officeDocument/2006/relationships/hyperlink" Target="https://www.ncbi.nlm.nih.gov/books/NBK482385/" TargetMode="External"/><Relationship Id="rId15" Type="http://schemas.openxmlformats.org/officeDocument/2006/relationships/hyperlink" Target="https://www.ncbi.nlm.nih.gov/books/NBK470297/" TargetMode="External"/><Relationship Id="rId36" Type="http://schemas.openxmlformats.org/officeDocument/2006/relationships/hyperlink" Target="https://www.ncbi.nlm.nih.gov/books/n/statpearls/article-32282/" TargetMode="External"/><Relationship Id="rId57" Type="http://schemas.openxmlformats.org/officeDocument/2006/relationships/hyperlink" Target="https://www.ncbi.nlm.nih.gov/books/NBK513252/" TargetMode="External"/><Relationship Id="rId106" Type="http://schemas.openxmlformats.org/officeDocument/2006/relationships/hyperlink" Target="https://en.wikipedia.org/wiki/Olfactory_bulb" TargetMode="External"/><Relationship Id="rId10" Type="http://schemas.openxmlformats.org/officeDocument/2006/relationships/hyperlink" Target="https://en.wikipedia.org/wiki/Vas_deferens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38202/" TargetMode="External"/><Relationship Id="rId73" Type="http://schemas.openxmlformats.org/officeDocument/2006/relationships/hyperlink" Target="https://en.wikipedia.org/wiki/Jejunum" TargetMode="External"/><Relationship Id="rId78" Type="http://schemas.openxmlformats.org/officeDocument/2006/relationships/hyperlink" Target="https://en.wikipedia.org/wiki/Large_intestine#Structure" TargetMode="External"/><Relationship Id="rId94" Type="http://schemas.openxmlformats.org/officeDocument/2006/relationships/hyperlink" Target="https://www.ncbi.nlm.nih.gov/books/n/statpearls/article-21235/" TargetMode="External"/><Relationship Id="rId99" Type="http://schemas.openxmlformats.org/officeDocument/2006/relationships/hyperlink" Target="https://en.wikipedia.org/wiki/Ear_canal" TargetMode="External"/><Relationship Id="rId101" Type="http://schemas.openxmlformats.org/officeDocument/2006/relationships/hyperlink" Target="https://en.wikipedia.org/wiki/Eardrum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6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7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8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7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8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8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39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40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4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39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40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4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39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40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4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42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43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4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42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43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4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13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44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4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45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6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45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6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45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6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45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6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45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6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45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6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45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6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45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6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45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6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45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6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45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6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45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6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45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6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45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6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45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6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45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6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45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6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45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6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45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6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45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6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45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6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45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6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45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6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45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6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45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6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45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6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45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6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45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6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45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6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16" name="FTU - aortic arch">
            <a:extLst>
              <a:ext uri="{FF2B5EF4-FFF2-40B4-BE49-F238E27FC236}">
                <a16:creationId xmlns:a16="http://schemas.microsoft.com/office/drawing/2014/main" id="{13BDFB6A-37DE-095F-F6FE-7B8561F25697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1817" name="FTU - aortic arch">
              <a:extLst>
                <a:ext uri="{FF2B5EF4-FFF2-40B4-BE49-F238E27FC236}">
                  <a16:creationId xmlns:a16="http://schemas.microsoft.com/office/drawing/2014/main" id="{A02B7AE3-3675-50B2-58BB-7D636EE72815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818" name="chemoreceptor">
              <a:extLst>
                <a:ext uri="{FF2B5EF4-FFF2-40B4-BE49-F238E27FC236}">
                  <a16:creationId xmlns:a16="http://schemas.microsoft.com/office/drawing/2014/main" id="{F7CCBF11-F827-D049-AFE0-CCF18EA1A8A1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819" name="baroreceptor">
              <a:extLst>
                <a:ext uri="{FF2B5EF4-FFF2-40B4-BE49-F238E27FC236}">
                  <a16:creationId xmlns:a16="http://schemas.microsoft.com/office/drawing/2014/main" id="{A8952BAB-4A4E-3507-E736-29D671A72B1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820" name="link">
              <a:extLst>
                <a:ext uri="{FF2B5EF4-FFF2-40B4-BE49-F238E27FC236}">
                  <a16:creationId xmlns:a16="http://schemas.microsoft.com/office/drawing/2014/main" id="{3BA749C0-F048-266C-13C2-83FCBCA63C1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1833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FB1B6AEC-299D-78FD-E5E7-A042963C8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4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1A897865-3527-D6B5-33CC-A0CDB4E4C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5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8FD9EB30-4D92-84E6-53A5-1951432E8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1" name="link">
              <a:extLst>
                <a:ext uri="{FF2B5EF4-FFF2-40B4-BE49-F238E27FC236}">
                  <a16:creationId xmlns:a16="http://schemas.microsoft.com/office/drawing/2014/main" id="{88E95799-0806-67DC-3E0C-86AAA1653DEA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1830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3A0A8059-410A-2BAF-E6F8-E9C8EEF1A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1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9B665F3F-5C0F-E71B-F34B-237B383399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2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9C390514-397E-10EB-02F1-63BC7FC78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2" name="dock">
              <a:extLst>
                <a:ext uri="{FF2B5EF4-FFF2-40B4-BE49-F238E27FC236}">
                  <a16:creationId xmlns:a16="http://schemas.microsoft.com/office/drawing/2014/main" id="{4B0E4B0F-88C9-2EEA-9A94-1487A7220C11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1827" name="Text Box 3086">
                <a:extLst>
                  <a:ext uri="{FF2B5EF4-FFF2-40B4-BE49-F238E27FC236}">
                    <a16:creationId xmlns:a16="http://schemas.microsoft.com/office/drawing/2014/main" id="{48191C68-C85E-DBEA-A08C-93B5A7328F8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8" name="Text Box 3086">
                <a:extLst>
                  <a:ext uri="{FF2B5EF4-FFF2-40B4-BE49-F238E27FC236}">
                    <a16:creationId xmlns:a16="http://schemas.microsoft.com/office/drawing/2014/main" id="{FE041CA7-94FE-35A6-D2C3-D766CC7EEB67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9" name="Text Box 3086">
                <a:extLst>
                  <a:ext uri="{FF2B5EF4-FFF2-40B4-BE49-F238E27FC236}">
                    <a16:creationId xmlns:a16="http://schemas.microsoft.com/office/drawing/2014/main" id="{0A904F8D-D7DC-9072-4069-20703BAC064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23" name="dock">
              <a:extLst>
                <a:ext uri="{FF2B5EF4-FFF2-40B4-BE49-F238E27FC236}">
                  <a16:creationId xmlns:a16="http://schemas.microsoft.com/office/drawing/2014/main" id="{B4E90999-07C3-2FFB-C649-2C8DB4B5488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824" name="Text Box 3086">
                <a:extLst>
                  <a:ext uri="{FF2B5EF4-FFF2-40B4-BE49-F238E27FC236}">
                    <a16:creationId xmlns:a16="http://schemas.microsoft.com/office/drawing/2014/main" id="{136B6D67-6C13-472D-D780-EF5961FB0FA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5" name="Text Box 3086">
                <a:extLst>
                  <a:ext uri="{FF2B5EF4-FFF2-40B4-BE49-F238E27FC236}">
                    <a16:creationId xmlns:a16="http://schemas.microsoft.com/office/drawing/2014/main" id="{3DDE805E-75A1-4EB9-AFAA-6FD15EC3BD69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6" name="Text Box 3086">
                <a:extLst>
                  <a:ext uri="{FF2B5EF4-FFF2-40B4-BE49-F238E27FC236}">
                    <a16:creationId xmlns:a16="http://schemas.microsoft.com/office/drawing/2014/main" id="{EF5F2088-6E23-FEC8-D83D-8A9BE589203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51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51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52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54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55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56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57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58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52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59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60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08" name="organ group - lungs">
            <a:extLst>
              <a:ext uri="{FF2B5EF4-FFF2-40B4-BE49-F238E27FC236}">
                <a16:creationId xmlns:a16="http://schemas.microsoft.com/office/drawing/2014/main" id="{F5B025F7-1AA8-ED6A-5DD8-C97EDFDAFE69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1909" name="organ - lungs">
              <a:extLst>
                <a:ext uri="{FF2B5EF4-FFF2-40B4-BE49-F238E27FC236}">
                  <a16:creationId xmlns:a16="http://schemas.microsoft.com/office/drawing/2014/main" id="{EF40BA4C-105E-0491-85D8-DA2B0FD4D6C7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10" name="FTU - primary bronchus">
              <a:extLst>
                <a:ext uri="{FF2B5EF4-FFF2-40B4-BE49-F238E27FC236}">
                  <a16:creationId xmlns:a16="http://schemas.microsoft.com/office/drawing/2014/main" id="{C7D92110-38D7-77BA-7D37-851E89C38222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12051" name="FTU - primary bronchus">
                <a:extLst>
                  <a:ext uri="{FF2B5EF4-FFF2-40B4-BE49-F238E27FC236}">
                    <a16:creationId xmlns:a16="http://schemas.microsoft.com/office/drawing/2014/main" id="{E72A5560-FF97-D208-1732-158CDA6703AC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2053" name="dock">
                <a:extLst>
                  <a:ext uri="{FF2B5EF4-FFF2-40B4-BE49-F238E27FC236}">
                    <a16:creationId xmlns:a16="http://schemas.microsoft.com/office/drawing/2014/main" id="{68BBDE06-A1B6-D326-DCA9-1A5983762692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2067" name="Text Box 3086">
                  <a:extLst>
                    <a:ext uri="{FF2B5EF4-FFF2-40B4-BE49-F238E27FC236}">
                      <a16:creationId xmlns:a16="http://schemas.microsoft.com/office/drawing/2014/main" id="{9A0E634F-0A9A-1A1C-DDCA-492E59F0FFB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69" name="Text Box 3086">
                  <a:extLst>
                    <a:ext uri="{FF2B5EF4-FFF2-40B4-BE49-F238E27FC236}">
                      <a16:creationId xmlns:a16="http://schemas.microsoft.com/office/drawing/2014/main" id="{BE1490B8-A741-0BD5-8BE2-59B1270861F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70" name="Text Box 3086">
                  <a:extLst>
                    <a:ext uri="{FF2B5EF4-FFF2-40B4-BE49-F238E27FC236}">
                      <a16:creationId xmlns:a16="http://schemas.microsoft.com/office/drawing/2014/main" id="{5A955C1A-6A9E-11F4-A46B-072C314F093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4" name="link">
                <a:extLst>
                  <a:ext uri="{FF2B5EF4-FFF2-40B4-BE49-F238E27FC236}">
                    <a16:creationId xmlns:a16="http://schemas.microsoft.com/office/drawing/2014/main" id="{2B8E2B6A-DE37-4B28-9DC6-9225AACA27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205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D29D003F-66EF-A9D5-6BF8-F383B6608D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5234AE1A-BBE9-DC69-20A1-600F71C03B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C5F3708-4AAE-2CBE-6934-82CABE8DC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1" name="FTU - lobar bronchus">
              <a:extLst>
                <a:ext uri="{FF2B5EF4-FFF2-40B4-BE49-F238E27FC236}">
                  <a16:creationId xmlns:a16="http://schemas.microsoft.com/office/drawing/2014/main" id="{8203CA80-948B-5344-33AB-0AB6981C079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2027" name="FTU - lobar bronchus">
                <a:extLst>
                  <a:ext uri="{FF2B5EF4-FFF2-40B4-BE49-F238E27FC236}">
                    <a16:creationId xmlns:a16="http://schemas.microsoft.com/office/drawing/2014/main" id="{AAF6A27D-0D3F-20D0-D7A7-4F94B68DBA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2029" name="dock">
                <a:extLst>
                  <a:ext uri="{FF2B5EF4-FFF2-40B4-BE49-F238E27FC236}">
                    <a16:creationId xmlns:a16="http://schemas.microsoft.com/office/drawing/2014/main" id="{6401DB01-233B-0092-7CCC-27F6A83CAF1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2043" name="Text Box 3086">
                  <a:extLst>
                    <a:ext uri="{FF2B5EF4-FFF2-40B4-BE49-F238E27FC236}">
                      <a16:creationId xmlns:a16="http://schemas.microsoft.com/office/drawing/2014/main" id="{79FD2F53-4CB2-6DCF-8438-5D3CC31847F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5" name="Text Box 3086">
                  <a:extLst>
                    <a:ext uri="{FF2B5EF4-FFF2-40B4-BE49-F238E27FC236}">
                      <a16:creationId xmlns:a16="http://schemas.microsoft.com/office/drawing/2014/main" id="{9465B9E4-335C-62E0-59E7-D645326CA28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6" name="Text Box 3086">
                  <a:extLst>
                    <a:ext uri="{FF2B5EF4-FFF2-40B4-BE49-F238E27FC236}">
                      <a16:creationId xmlns:a16="http://schemas.microsoft.com/office/drawing/2014/main" id="{17C35303-C4E7-6838-9779-3977F071045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30" name="link">
                <a:extLst>
                  <a:ext uri="{FF2B5EF4-FFF2-40B4-BE49-F238E27FC236}">
                    <a16:creationId xmlns:a16="http://schemas.microsoft.com/office/drawing/2014/main" id="{E8C7032F-CC78-1309-EF42-27A45197C017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203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1955C0A-792C-6338-9116-971B22CCB6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3BEB0D3C-668F-EBAD-0979-722CF8D66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87838FB-981F-2C8B-8565-991EB64C93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2" name="FTU - segmental bronchus">
              <a:extLst>
                <a:ext uri="{FF2B5EF4-FFF2-40B4-BE49-F238E27FC236}">
                  <a16:creationId xmlns:a16="http://schemas.microsoft.com/office/drawing/2014/main" id="{7F021FA7-BFDF-EE0D-19B3-7EBD8BF35675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1995" name="FTU - segmental bronchus">
                <a:extLst>
                  <a:ext uri="{FF2B5EF4-FFF2-40B4-BE49-F238E27FC236}">
                    <a16:creationId xmlns:a16="http://schemas.microsoft.com/office/drawing/2014/main" id="{E57DC3A3-4775-3458-5EC9-CD903838BE9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1996" name="dock">
                <a:extLst>
                  <a:ext uri="{FF2B5EF4-FFF2-40B4-BE49-F238E27FC236}">
                    <a16:creationId xmlns:a16="http://schemas.microsoft.com/office/drawing/2014/main" id="{6CAA3DFD-FF3F-9449-2DA4-FD1E807D98A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2019" name="Text Box 3086">
                  <a:extLst>
                    <a:ext uri="{FF2B5EF4-FFF2-40B4-BE49-F238E27FC236}">
                      <a16:creationId xmlns:a16="http://schemas.microsoft.com/office/drawing/2014/main" id="{56800170-63F6-D710-602D-158DE792961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1" name="Text Box 3086">
                  <a:extLst>
                    <a:ext uri="{FF2B5EF4-FFF2-40B4-BE49-F238E27FC236}">
                      <a16:creationId xmlns:a16="http://schemas.microsoft.com/office/drawing/2014/main" id="{4D3D4981-C64A-6223-3086-6A6F558790F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2" name="Text Box 3086">
                  <a:extLst>
                    <a:ext uri="{FF2B5EF4-FFF2-40B4-BE49-F238E27FC236}">
                      <a16:creationId xmlns:a16="http://schemas.microsoft.com/office/drawing/2014/main" id="{0008D755-A9B8-0739-4EB3-531313BFAC8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97" name="link">
                <a:extLst>
                  <a:ext uri="{FF2B5EF4-FFF2-40B4-BE49-F238E27FC236}">
                    <a16:creationId xmlns:a16="http://schemas.microsoft.com/office/drawing/2014/main" id="{C5C0A6D6-6C7C-E3E0-CBEA-360EE0BD7FE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201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C3FDF506-3C31-92C2-13CE-4C2167D6C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3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8CA1420F-9173-0D61-1D4C-D97B6EF9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FC44791-C93F-34E6-A65B-93EB4C305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3" name="FTU - primary bronchiole">
              <a:extLst>
                <a:ext uri="{FF2B5EF4-FFF2-40B4-BE49-F238E27FC236}">
                  <a16:creationId xmlns:a16="http://schemas.microsoft.com/office/drawing/2014/main" id="{5E811F93-4C2D-DBBF-80AF-7BE0FF72681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1986" name="FTU - primary bronchiole">
                <a:extLst>
                  <a:ext uri="{FF2B5EF4-FFF2-40B4-BE49-F238E27FC236}">
                    <a16:creationId xmlns:a16="http://schemas.microsoft.com/office/drawing/2014/main" id="{694CD370-DBA2-1F05-9AA8-526BE59A6B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1987" name="dock">
                <a:extLst>
                  <a:ext uri="{FF2B5EF4-FFF2-40B4-BE49-F238E27FC236}">
                    <a16:creationId xmlns:a16="http://schemas.microsoft.com/office/drawing/2014/main" id="{2D098880-3B35-2C3F-A50E-4C7DF14E5D4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1992" name="Text Box 3086">
                  <a:extLst>
                    <a:ext uri="{FF2B5EF4-FFF2-40B4-BE49-F238E27FC236}">
                      <a16:creationId xmlns:a16="http://schemas.microsoft.com/office/drawing/2014/main" id="{4421BFCB-76F4-7506-759C-7A4C1AA9674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3" name="Text Box 3086">
                  <a:extLst>
                    <a:ext uri="{FF2B5EF4-FFF2-40B4-BE49-F238E27FC236}">
                      <a16:creationId xmlns:a16="http://schemas.microsoft.com/office/drawing/2014/main" id="{3104B7C5-A7E2-D1EC-5364-05404B46E8F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4" name="Text Box 3086">
                  <a:extLst>
                    <a:ext uri="{FF2B5EF4-FFF2-40B4-BE49-F238E27FC236}">
                      <a16:creationId xmlns:a16="http://schemas.microsoft.com/office/drawing/2014/main" id="{ADECFA93-2BD2-F6F8-23DD-667F95F2439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8" name="link">
                <a:extLst>
                  <a:ext uri="{FF2B5EF4-FFF2-40B4-BE49-F238E27FC236}">
                    <a16:creationId xmlns:a16="http://schemas.microsoft.com/office/drawing/2014/main" id="{DEBC6C07-56F1-DBC5-07CE-791F889C069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1989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F07414A5-DE57-9A3E-C24B-EB111F5EE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0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EDCCCC0-7EF7-0802-9159-9C05FC33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5FD0FF5-129C-BCE5-E7AA-2F9E3E203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4" name="FTU - conducting bronchiole">
              <a:extLst>
                <a:ext uri="{FF2B5EF4-FFF2-40B4-BE49-F238E27FC236}">
                  <a16:creationId xmlns:a16="http://schemas.microsoft.com/office/drawing/2014/main" id="{D6405AC1-B146-A337-FD5F-964F0CDF3706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1959" name="FTU - conducting bronchiole">
                <a:extLst>
                  <a:ext uri="{FF2B5EF4-FFF2-40B4-BE49-F238E27FC236}">
                    <a16:creationId xmlns:a16="http://schemas.microsoft.com/office/drawing/2014/main" id="{80B96DB0-02F7-C571-8CF5-E33C32B94EB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1960" name="dock">
                <a:extLst>
                  <a:ext uri="{FF2B5EF4-FFF2-40B4-BE49-F238E27FC236}">
                    <a16:creationId xmlns:a16="http://schemas.microsoft.com/office/drawing/2014/main" id="{E1322795-E4F7-A09F-653E-066F3EE772B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1983" name="Text Box 3086">
                  <a:extLst>
                    <a:ext uri="{FF2B5EF4-FFF2-40B4-BE49-F238E27FC236}">
                      <a16:creationId xmlns:a16="http://schemas.microsoft.com/office/drawing/2014/main" id="{09A9F8CF-D6A7-4542-8839-EB33DC50511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4" name="Text Box 3086">
                  <a:extLst>
                    <a:ext uri="{FF2B5EF4-FFF2-40B4-BE49-F238E27FC236}">
                      <a16:creationId xmlns:a16="http://schemas.microsoft.com/office/drawing/2014/main" id="{92179DDB-31DB-3CFE-ABA1-E2B099085A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5" name="Text Box 3086">
                  <a:extLst>
                    <a:ext uri="{FF2B5EF4-FFF2-40B4-BE49-F238E27FC236}">
                      <a16:creationId xmlns:a16="http://schemas.microsoft.com/office/drawing/2014/main" id="{7C7EF29D-FEF9-B887-3DA3-3439F91DCAE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79" name="link">
                <a:extLst>
                  <a:ext uri="{FF2B5EF4-FFF2-40B4-BE49-F238E27FC236}">
                    <a16:creationId xmlns:a16="http://schemas.microsoft.com/office/drawing/2014/main" id="{48907DF4-57E3-59F6-F2D0-C5B15141FCB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1980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DFA29165-990C-06E3-4343-F2A0B80187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65324A7E-E86E-3B6F-B0B9-1DD989061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B8981569-44FD-C4DD-A82C-F7F32163D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5" name="FTU - terminal bronchiole">
              <a:extLst>
                <a:ext uri="{FF2B5EF4-FFF2-40B4-BE49-F238E27FC236}">
                  <a16:creationId xmlns:a16="http://schemas.microsoft.com/office/drawing/2014/main" id="{EDB9BA69-3F11-0AC2-8AF4-6982CBA0E862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11950" name="FTU - terminal bronchiole">
                <a:extLst>
                  <a:ext uri="{FF2B5EF4-FFF2-40B4-BE49-F238E27FC236}">
                    <a16:creationId xmlns:a16="http://schemas.microsoft.com/office/drawing/2014/main" id="{49D14B36-98EE-8522-ADF4-F40AD25351B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1951" name="dock">
                <a:extLst>
                  <a:ext uri="{FF2B5EF4-FFF2-40B4-BE49-F238E27FC236}">
                    <a16:creationId xmlns:a16="http://schemas.microsoft.com/office/drawing/2014/main" id="{2C82279B-04F6-115A-1446-A8A89225AF6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1956" name="Text Box 3086">
                  <a:extLst>
                    <a:ext uri="{FF2B5EF4-FFF2-40B4-BE49-F238E27FC236}">
                      <a16:creationId xmlns:a16="http://schemas.microsoft.com/office/drawing/2014/main" id="{B7F98436-0E15-3A48-1EA0-210A34DA1B3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7" name="Text Box 3086">
                  <a:extLst>
                    <a:ext uri="{FF2B5EF4-FFF2-40B4-BE49-F238E27FC236}">
                      <a16:creationId xmlns:a16="http://schemas.microsoft.com/office/drawing/2014/main" id="{740EB547-ADC9-F1A6-511C-C192D4A5481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8" name="Text Box 3086">
                  <a:extLst>
                    <a:ext uri="{FF2B5EF4-FFF2-40B4-BE49-F238E27FC236}">
                      <a16:creationId xmlns:a16="http://schemas.microsoft.com/office/drawing/2014/main" id="{4B6ABB0F-AFA2-7F2F-DE55-D11E08A138E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2" name="link">
                <a:extLst>
                  <a:ext uri="{FF2B5EF4-FFF2-40B4-BE49-F238E27FC236}">
                    <a16:creationId xmlns:a16="http://schemas.microsoft.com/office/drawing/2014/main" id="{4A82F86C-1A0C-5A20-595E-B208792D0520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1953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FF016CB-CD6B-BE7A-B40D-71D0496AC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4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D68C708E-8FF8-A11C-9085-F4178B317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122FF-95D0-85EA-6035-5112F8185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6" name="FTU - respiratory bronchiole">
              <a:extLst>
                <a:ext uri="{FF2B5EF4-FFF2-40B4-BE49-F238E27FC236}">
                  <a16:creationId xmlns:a16="http://schemas.microsoft.com/office/drawing/2014/main" id="{19D861CD-C4D9-E21A-6353-FD19F0ADD5F8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1941" name="FTU - respiratory bronchiole">
                <a:extLst>
                  <a:ext uri="{FF2B5EF4-FFF2-40B4-BE49-F238E27FC236}">
                    <a16:creationId xmlns:a16="http://schemas.microsoft.com/office/drawing/2014/main" id="{63D92CC6-4EC2-BABD-6991-6E30C602AD6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1942" name="dock">
                <a:extLst>
                  <a:ext uri="{FF2B5EF4-FFF2-40B4-BE49-F238E27FC236}">
                    <a16:creationId xmlns:a16="http://schemas.microsoft.com/office/drawing/2014/main" id="{1D77CA11-F947-7870-5B10-19597DE1092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1947" name="Text Box 3086">
                  <a:extLst>
                    <a:ext uri="{FF2B5EF4-FFF2-40B4-BE49-F238E27FC236}">
                      <a16:creationId xmlns:a16="http://schemas.microsoft.com/office/drawing/2014/main" id="{E83C366B-737B-8CF9-EAC3-F910BE7BCEA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8" name="Text Box 3086">
                  <a:extLst>
                    <a:ext uri="{FF2B5EF4-FFF2-40B4-BE49-F238E27FC236}">
                      <a16:creationId xmlns:a16="http://schemas.microsoft.com/office/drawing/2014/main" id="{1E3BE014-D951-0C29-4FCD-DC9F2248390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9" name="Text Box 3086">
                  <a:extLst>
                    <a:ext uri="{FF2B5EF4-FFF2-40B4-BE49-F238E27FC236}">
                      <a16:creationId xmlns:a16="http://schemas.microsoft.com/office/drawing/2014/main" id="{FCDB13B2-F259-42D8-ED8E-1AE8AD33AE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43" name="link">
                <a:extLst>
                  <a:ext uri="{FF2B5EF4-FFF2-40B4-BE49-F238E27FC236}">
                    <a16:creationId xmlns:a16="http://schemas.microsoft.com/office/drawing/2014/main" id="{05F133C9-AB3E-71D4-9A9E-29488CADE14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1944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B225B233-E3A4-585A-57C4-1DFF5CBF3C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5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8786105-A93E-1F04-463F-62B475645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6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82A8E-7025-512D-0F7E-521FAF1D7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7" name="FTU - alveolar duct">
              <a:extLst>
                <a:ext uri="{FF2B5EF4-FFF2-40B4-BE49-F238E27FC236}">
                  <a16:creationId xmlns:a16="http://schemas.microsoft.com/office/drawing/2014/main" id="{35AFA881-0B1E-420D-0884-85EDE15487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1932" name="FTU - alveolar duct">
                <a:extLst>
                  <a:ext uri="{FF2B5EF4-FFF2-40B4-BE49-F238E27FC236}">
                    <a16:creationId xmlns:a16="http://schemas.microsoft.com/office/drawing/2014/main" id="{C2A85466-7224-2311-9CBD-5C585A67F74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1933" name="dock">
                <a:extLst>
                  <a:ext uri="{FF2B5EF4-FFF2-40B4-BE49-F238E27FC236}">
                    <a16:creationId xmlns:a16="http://schemas.microsoft.com/office/drawing/2014/main" id="{406C1E66-F702-8D12-DBE9-EE1E1D6E129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1938" name="Text Box 3086">
                  <a:extLst>
                    <a:ext uri="{FF2B5EF4-FFF2-40B4-BE49-F238E27FC236}">
                      <a16:creationId xmlns:a16="http://schemas.microsoft.com/office/drawing/2014/main" id="{F8C7CE69-2308-DBD1-64FB-811E8EFF005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9" name="Text Box 3086">
                  <a:extLst>
                    <a:ext uri="{FF2B5EF4-FFF2-40B4-BE49-F238E27FC236}">
                      <a16:creationId xmlns:a16="http://schemas.microsoft.com/office/drawing/2014/main" id="{D30A6753-3A89-7649-201F-B50C09A8D5B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0" name="Text Box 3086">
                  <a:extLst>
                    <a:ext uri="{FF2B5EF4-FFF2-40B4-BE49-F238E27FC236}">
                      <a16:creationId xmlns:a16="http://schemas.microsoft.com/office/drawing/2014/main" id="{768F67D0-3F37-19AA-A504-CCDCBA01D2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4" name="link">
                <a:extLst>
                  <a:ext uri="{FF2B5EF4-FFF2-40B4-BE49-F238E27FC236}">
                    <a16:creationId xmlns:a16="http://schemas.microsoft.com/office/drawing/2014/main" id="{5617E249-29CA-21F7-0C16-A27F63643DBC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193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BCE960DD-B57D-C822-8181-8828960669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6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E649538D-5DD5-C6B1-042F-6F09A96BF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D6B243CE-5B37-C656-F0C5-E2E2F97C44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8" name="FTU - alveolus">
              <a:extLst>
                <a:ext uri="{FF2B5EF4-FFF2-40B4-BE49-F238E27FC236}">
                  <a16:creationId xmlns:a16="http://schemas.microsoft.com/office/drawing/2014/main" id="{A655A0A9-8822-66E4-EF80-2395B563598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11923" name="FTU - alveolus">
                <a:extLst>
                  <a:ext uri="{FF2B5EF4-FFF2-40B4-BE49-F238E27FC236}">
                    <a16:creationId xmlns:a16="http://schemas.microsoft.com/office/drawing/2014/main" id="{12289639-0BC9-AECB-70E3-B3570788FF5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1924" name="dock">
                <a:extLst>
                  <a:ext uri="{FF2B5EF4-FFF2-40B4-BE49-F238E27FC236}">
                    <a16:creationId xmlns:a16="http://schemas.microsoft.com/office/drawing/2014/main" id="{7925E959-A584-BC1B-40D3-FF4D8125FCB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929" name="Text Box 3086">
                  <a:extLst>
                    <a:ext uri="{FF2B5EF4-FFF2-40B4-BE49-F238E27FC236}">
                      <a16:creationId xmlns:a16="http://schemas.microsoft.com/office/drawing/2014/main" id="{5BB103EF-B0AF-6A7F-9098-B069041ECBD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0" name="Text Box 3086">
                  <a:extLst>
                    <a:ext uri="{FF2B5EF4-FFF2-40B4-BE49-F238E27FC236}">
                      <a16:creationId xmlns:a16="http://schemas.microsoft.com/office/drawing/2014/main" id="{7AE35554-BAE8-C612-8CF1-4102B2B5C33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1" name="Text Box 3086">
                  <a:extLst>
                    <a:ext uri="{FF2B5EF4-FFF2-40B4-BE49-F238E27FC236}">
                      <a16:creationId xmlns:a16="http://schemas.microsoft.com/office/drawing/2014/main" id="{196ED5E9-E5C1-5B76-A84C-563D2EDCC41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25" name="link">
                <a:extLst>
                  <a:ext uri="{FF2B5EF4-FFF2-40B4-BE49-F238E27FC236}">
                    <a16:creationId xmlns:a16="http://schemas.microsoft.com/office/drawing/2014/main" id="{2458469D-3955-6381-F285-573753EB753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192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D08DB80A-1381-A425-17CD-A550E62C5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1CA0408B-9CC4-0758-8672-C305D4C0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BDD78F0-DA86-C0FA-DDE8-B54A80E8A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9" name="dock - vascular">
              <a:extLst>
                <a:ext uri="{FF2B5EF4-FFF2-40B4-BE49-F238E27FC236}">
                  <a16:creationId xmlns:a16="http://schemas.microsoft.com/office/drawing/2014/main" id="{0967A053-A991-B36C-7364-3220FF694C6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11920" name="Text Box 3070">
                <a:extLst>
                  <a:ext uri="{FF2B5EF4-FFF2-40B4-BE49-F238E27FC236}">
                    <a16:creationId xmlns:a16="http://schemas.microsoft.com/office/drawing/2014/main" id="{D2CB49E4-27DF-B231-9E73-365EEB1B300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1" name="Text Box 3036">
                <a:extLst>
                  <a:ext uri="{FF2B5EF4-FFF2-40B4-BE49-F238E27FC236}">
                    <a16:creationId xmlns:a16="http://schemas.microsoft.com/office/drawing/2014/main" id="{8F609C92-17FB-511D-7382-0AA6246E58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2" name="Text Box 3036">
                <a:extLst>
                  <a:ext uri="{FF2B5EF4-FFF2-40B4-BE49-F238E27FC236}">
                    <a16:creationId xmlns:a16="http://schemas.microsoft.com/office/drawing/2014/main" id="{D8555D51-50DE-76CC-B8C4-B07CDDBF8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68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5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3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69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5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3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70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5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3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70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5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3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71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5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3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72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5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3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8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9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3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73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74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3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75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74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3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75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74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3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76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77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3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78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3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78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3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79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80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3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81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82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3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83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84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86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87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88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89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91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83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92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3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83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92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3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83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92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3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93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94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3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95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96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3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95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96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3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95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96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3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95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96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3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95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96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3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97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98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104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6" name="organ group - kidney">
            <a:extLst>
              <a:ext uri="{FF2B5EF4-FFF2-40B4-BE49-F238E27FC236}">
                <a16:creationId xmlns:a16="http://schemas.microsoft.com/office/drawing/2014/main" id="{2B79FB03-C3A7-F9AF-1FAD-6384415B7EA2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637" name="organ - kidney">
              <a:extLst>
                <a:ext uri="{FF2B5EF4-FFF2-40B4-BE49-F238E27FC236}">
                  <a16:creationId xmlns:a16="http://schemas.microsoft.com/office/drawing/2014/main" id="{2BA737CA-59C5-D943-54D9-12EF6C85E66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8" name="FTU - visceral bowman capsule">
              <a:extLst>
                <a:ext uri="{FF2B5EF4-FFF2-40B4-BE49-F238E27FC236}">
                  <a16:creationId xmlns:a16="http://schemas.microsoft.com/office/drawing/2014/main" id="{04563E4E-3D95-3155-C3BB-2752BD0B7E6A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453" name="FTU - visceral bowman capsule">
                <a:extLst>
                  <a:ext uri="{FF2B5EF4-FFF2-40B4-BE49-F238E27FC236}">
                    <a16:creationId xmlns:a16="http://schemas.microsoft.com/office/drawing/2014/main" id="{D10BFF7B-5B7A-4070-382E-1C671E54AA94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4" name="dock">
                <a:extLst>
                  <a:ext uri="{FF2B5EF4-FFF2-40B4-BE49-F238E27FC236}">
                    <a16:creationId xmlns:a16="http://schemas.microsoft.com/office/drawing/2014/main" id="{DB5789AA-1366-6FDA-AC3E-507699C6EEC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09" name="Text Box 3086">
                  <a:extLst>
                    <a:ext uri="{FF2B5EF4-FFF2-40B4-BE49-F238E27FC236}">
                      <a16:creationId xmlns:a16="http://schemas.microsoft.com/office/drawing/2014/main" id="{FD309CAE-A79A-E288-7298-1BE0A2267E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0" name="Text Box 3086">
                  <a:extLst>
                    <a:ext uri="{FF2B5EF4-FFF2-40B4-BE49-F238E27FC236}">
                      <a16:creationId xmlns:a16="http://schemas.microsoft.com/office/drawing/2014/main" id="{8860D3C9-BFF6-6264-B81A-DBB32B9C3E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1" name="Text Box 3086">
                  <a:extLst>
                    <a:ext uri="{FF2B5EF4-FFF2-40B4-BE49-F238E27FC236}">
                      <a16:creationId xmlns:a16="http://schemas.microsoft.com/office/drawing/2014/main" id="{1C8453AD-E66F-089C-D83A-685CD941EF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5" name="link">
                <a:extLst>
                  <a:ext uri="{FF2B5EF4-FFF2-40B4-BE49-F238E27FC236}">
                    <a16:creationId xmlns:a16="http://schemas.microsoft.com/office/drawing/2014/main" id="{A83DCBAA-0F94-D53A-4441-36C1C4A9BA4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456" name="Star: 5 Points 801">
                  <a:hlinkClick r:id="rId108"/>
                  <a:extLst>
                    <a:ext uri="{FF2B5EF4-FFF2-40B4-BE49-F238E27FC236}">
                      <a16:creationId xmlns:a16="http://schemas.microsoft.com/office/drawing/2014/main" id="{85FC312D-80C9-B563-DFCE-EB3D279C7D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802">
                  <a:hlinkClick r:id="rId109"/>
                  <a:extLst>
                    <a:ext uri="{FF2B5EF4-FFF2-40B4-BE49-F238E27FC236}">
                      <a16:creationId xmlns:a16="http://schemas.microsoft.com/office/drawing/2014/main" id="{2E46736F-59F5-C756-9E31-82C0537E2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6" name="Star: 5 Points 803">
                  <a:hlinkClick r:id="rId41"/>
                  <a:extLst>
                    <a:ext uri="{FF2B5EF4-FFF2-40B4-BE49-F238E27FC236}">
                      <a16:creationId xmlns:a16="http://schemas.microsoft.com/office/drawing/2014/main" id="{137570A3-AE5C-83C0-B8EE-EF36B5FB2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parietal Bowman capsule">
              <a:extLst>
                <a:ext uri="{FF2B5EF4-FFF2-40B4-BE49-F238E27FC236}">
                  <a16:creationId xmlns:a16="http://schemas.microsoft.com/office/drawing/2014/main" id="{741DC92E-13B3-6402-2A53-F7CF452A8B81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4405" name="FTU - parietal Bowman capsule">
                <a:extLst>
                  <a:ext uri="{FF2B5EF4-FFF2-40B4-BE49-F238E27FC236}">
                    <a16:creationId xmlns:a16="http://schemas.microsoft.com/office/drawing/2014/main" id="{8F8E1694-C9EA-80A7-ACB3-2910482F5318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6" name="dock">
                <a:extLst>
                  <a:ext uri="{FF2B5EF4-FFF2-40B4-BE49-F238E27FC236}">
                    <a16:creationId xmlns:a16="http://schemas.microsoft.com/office/drawing/2014/main" id="{B1F1D7A6-DF4C-0FC7-67C5-288FFF2064F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F125010-38AB-1117-9C87-A93E8F4331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BE87AE02-15A5-CC93-6EC5-32A46E713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F7130C85-B7C4-B365-F722-E0D9D0D9B5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07" name="link">
                <a:extLst>
                  <a:ext uri="{FF2B5EF4-FFF2-40B4-BE49-F238E27FC236}">
                    <a16:creationId xmlns:a16="http://schemas.microsoft.com/office/drawing/2014/main" id="{21B1F73A-844C-AE8C-64F6-FE93CAD38850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789">
                  <a:hlinkClick r:id="rId108"/>
                  <a:extLst>
                    <a:ext uri="{FF2B5EF4-FFF2-40B4-BE49-F238E27FC236}">
                      <a16:creationId xmlns:a16="http://schemas.microsoft.com/office/drawing/2014/main" id="{59803FC3-1738-6069-DDDB-28076B64A9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790">
                  <a:hlinkClick r:id="rId109"/>
                  <a:extLst>
                    <a:ext uri="{FF2B5EF4-FFF2-40B4-BE49-F238E27FC236}">
                      <a16:creationId xmlns:a16="http://schemas.microsoft.com/office/drawing/2014/main" id="{7C53C41E-693D-D8F0-0CA9-E242FC00F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791">
                  <a:hlinkClick r:id="rId41"/>
                  <a:extLst>
                    <a:ext uri="{FF2B5EF4-FFF2-40B4-BE49-F238E27FC236}">
                      <a16:creationId xmlns:a16="http://schemas.microsoft.com/office/drawing/2014/main" id="{85E490CC-697F-F3A9-BA9A-FA59B206E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proximal convoluted tubule">
              <a:extLst>
                <a:ext uri="{FF2B5EF4-FFF2-40B4-BE49-F238E27FC236}">
                  <a16:creationId xmlns:a16="http://schemas.microsoft.com/office/drawing/2014/main" id="{5EDDECF5-CB34-5DD7-9844-0ABADD10C1D2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63" name="FTU - proximal convoluted tubule">
                <a:extLst>
                  <a:ext uri="{FF2B5EF4-FFF2-40B4-BE49-F238E27FC236}">
                    <a16:creationId xmlns:a16="http://schemas.microsoft.com/office/drawing/2014/main" id="{22550734-DB2D-443E-57A3-951CE23BBF4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4" name="dock">
                <a:extLst>
                  <a:ext uri="{FF2B5EF4-FFF2-40B4-BE49-F238E27FC236}">
                    <a16:creationId xmlns:a16="http://schemas.microsoft.com/office/drawing/2014/main" id="{29BB466B-4EDE-550A-9B89-DCFB3F1BED04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4402" name="Text Box 3086">
                  <a:extLst>
                    <a:ext uri="{FF2B5EF4-FFF2-40B4-BE49-F238E27FC236}">
                      <a16:creationId xmlns:a16="http://schemas.microsoft.com/office/drawing/2014/main" id="{F9831411-8C72-6175-8552-77C08B2FAB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3" name="Text Box 3086">
                  <a:extLst>
                    <a:ext uri="{FF2B5EF4-FFF2-40B4-BE49-F238E27FC236}">
                      <a16:creationId xmlns:a16="http://schemas.microsoft.com/office/drawing/2014/main" id="{8E44FF84-3166-0534-3D35-B45B93DD8C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4" name="Text Box 3086">
                  <a:extLst>
                    <a:ext uri="{FF2B5EF4-FFF2-40B4-BE49-F238E27FC236}">
                      <a16:creationId xmlns:a16="http://schemas.microsoft.com/office/drawing/2014/main" id="{F51AFF66-142C-7E66-F4D8-6C80B5D7A1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5" name="link">
                <a:extLst>
                  <a:ext uri="{FF2B5EF4-FFF2-40B4-BE49-F238E27FC236}">
                    <a16:creationId xmlns:a16="http://schemas.microsoft.com/office/drawing/2014/main" id="{814621B8-E7EF-5559-AE91-2FEA29681E79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66" name="Star: 5 Points 777">
                  <a:hlinkClick r:id="rId110"/>
                  <a:extLst>
                    <a:ext uri="{FF2B5EF4-FFF2-40B4-BE49-F238E27FC236}">
                      <a16:creationId xmlns:a16="http://schemas.microsoft.com/office/drawing/2014/main" id="{A8B5AB9C-86B9-1210-194E-8BB2109BB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0" name="Star: 5 Points 778">
                  <a:hlinkClick r:id="rId111"/>
                  <a:extLst>
                    <a:ext uri="{FF2B5EF4-FFF2-40B4-BE49-F238E27FC236}">
                      <a16:creationId xmlns:a16="http://schemas.microsoft.com/office/drawing/2014/main" id="{B803B2BD-557C-BB2D-BAF1-413114AA3F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1" name="Star: 5 Points 779">
                  <a:hlinkClick r:id="rId41"/>
                  <a:extLst>
                    <a:ext uri="{FF2B5EF4-FFF2-40B4-BE49-F238E27FC236}">
                      <a16:creationId xmlns:a16="http://schemas.microsoft.com/office/drawing/2014/main" id="{DAFF5885-C4EB-A41A-A3D1-15EE3D010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proximal straight tubule">
              <a:extLst>
                <a:ext uri="{FF2B5EF4-FFF2-40B4-BE49-F238E27FC236}">
                  <a16:creationId xmlns:a16="http://schemas.microsoft.com/office/drawing/2014/main" id="{7EC1A644-5899-61FF-5C75-878F0705C88F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54" name="FTU - proximal straight tubule">
                <a:extLst>
                  <a:ext uri="{FF2B5EF4-FFF2-40B4-BE49-F238E27FC236}">
                    <a16:creationId xmlns:a16="http://schemas.microsoft.com/office/drawing/2014/main" id="{ACCDC902-044F-27D2-B14B-7DD74791121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5" name="dock">
                <a:extLst>
                  <a:ext uri="{FF2B5EF4-FFF2-40B4-BE49-F238E27FC236}">
                    <a16:creationId xmlns:a16="http://schemas.microsoft.com/office/drawing/2014/main" id="{AC3A4540-DF31-6033-6E9A-7E1C06FFBCC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A021F618-4CBE-FD5E-261D-F636A45CF9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Text Box 3086">
                  <a:extLst>
                    <a:ext uri="{FF2B5EF4-FFF2-40B4-BE49-F238E27FC236}">
                      <a16:creationId xmlns:a16="http://schemas.microsoft.com/office/drawing/2014/main" id="{5F4EF951-E05F-3436-9F13-784691EB3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2" name="Text Box 3086">
                  <a:extLst>
                    <a:ext uri="{FF2B5EF4-FFF2-40B4-BE49-F238E27FC236}">
                      <a16:creationId xmlns:a16="http://schemas.microsoft.com/office/drawing/2014/main" id="{408F8F0C-8DEC-6D7B-A3D9-522ECEA5D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6" name="link">
                <a:extLst>
                  <a:ext uri="{FF2B5EF4-FFF2-40B4-BE49-F238E27FC236}">
                    <a16:creationId xmlns:a16="http://schemas.microsoft.com/office/drawing/2014/main" id="{E77B092F-390A-F040-96F9-18583F286B5E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57" name="Star: 5 Points 765">
                  <a:hlinkClick r:id="rId112"/>
                  <a:extLst>
                    <a:ext uri="{FF2B5EF4-FFF2-40B4-BE49-F238E27FC236}">
                      <a16:creationId xmlns:a16="http://schemas.microsoft.com/office/drawing/2014/main" id="{DC43DC47-F292-FC65-10FE-3BB87FAB1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Star: 5 Points 766">
                  <a:hlinkClick r:id="rId111"/>
                  <a:extLst>
                    <a:ext uri="{FF2B5EF4-FFF2-40B4-BE49-F238E27FC236}">
                      <a16:creationId xmlns:a16="http://schemas.microsoft.com/office/drawing/2014/main" id="{93FDBDF8-C4AD-FA67-4434-BC537B6E6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Star: 5 Points 767">
                  <a:hlinkClick r:id="rId41"/>
                  <a:extLst>
                    <a:ext uri="{FF2B5EF4-FFF2-40B4-BE49-F238E27FC236}">
                      <a16:creationId xmlns:a16="http://schemas.microsoft.com/office/drawing/2014/main" id="{BF17DF60-251E-648E-A26D-D8E0EC6A8B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descending thin limb">
              <a:extLst>
                <a:ext uri="{FF2B5EF4-FFF2-40B4-BE49-F238E27FC236}">
                  <a16:creationId xmlns:a16="http://schemas.microsoft.com/office/drawing/2014/main" id="{CADB8AFE-1410-FD2C-022D-26778EB89F99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43" name="FTU - descending thin limb">
                <a:extLst>
                  <a:ext uri="{FF2B5EF4-FFF2-40B4-BE49-F238E27FC236}">
                    <a16:creationId xmlns:a16="http://schemas.microsoft.com/office/drawing/2014/main" id="{82CC78EA-2B44-F41B-A718-9569CC435C7F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4" name="dock">
                <a:extLst>
                  <a:ext uri="{FF2B5EF4-FFF2-40B4-BE49-F238E27FC236}">
                    <a16:creationId xmlns:a16="http://schemas.microsoft.com/office/drawing/2014/main" id="{4BCE2D54-DC04-F517-DF1A-413CB491EB99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2BAC324A-BE5D-B4AA-E988-AADC0DCF34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Text Box 3086">
                  <a:extLst>
                    <a:ext uri="{FF2B5EF4-FFF2-40B4-BE49-F238E27FC236}">
                      <a16:creationId xmlns:a16="http://schemas.microsoft.com/office/drawing/2014/main" id="{D817DAE1-FCEE-D7C2-3730-B6E2682B88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" name="Text Box 3086">
                  <a:extLst>
                    <a:ext uri="{FF2B5EF4-FFF2-40B4-BE49-F238E27FC236}">
                      <a16:creationId xmlns:a16="http://schemas.microsoft.com/office/drawing/2014/main" id="{4BA41C61-52EF-1B5D-EB30-8D26936CD8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5" name="link">
                <a:extLst>
                  <a:ext uri="{FF2B5EF4-FFF2-40B4-BE49-F238E27FC236}">
                    <a16:creationId xmlns:a16="http://schemas.microsoft.com/office/drawing/2014/main" id="{EA7FCE6C-CE89-1595-1D0C-F717C0355C3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48" name="Star: 5 Points 753">
                  <a:hlinkClick r:id="rId113"/>
                  <a:extLst>
                    <a:ext uri="{FF2B5EF4-FFF2-40B4-BE49-F238E27FC236}">
                      <a16:creationId xmlns:a16="http://schemas.microsoft.com/office/drawing/2014/main" id="{DEBE3803-4462-9A0C-0B0F-33DED8DB6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Star: 5 Points 754">
                  <a:hlinkClick r:id="rId111"/>
                  <a:extLst>
                    <a:ext uri="{FF2B5EF4-FFF2-40B4-BE49-F238E27FC236}">
                      <a16:creationId xmlns:a16="http://schemas.microsoft.com/office/drawing/2014/main" id="{C399C1C8-A1FE-6727-008A-AE9803477B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Star: 5 Points 755">
                  <a:hlinkClick r:id="rId41"/>
                  <a:extLst>
                    <a:ext uri="{FF2B5EF4-FFF2-40B4-BE49-F238E27FC236}">
                      <a16:creationId xmlns:a16="http://schemas.microsoft.com/office/drawing/2014/main" id="{7985A612-C3A4-DA77-2506-EAB7D6080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ascending thin limb">
              <a:extLst>
                <a:ext uri="{FF2B5EF4-FFF2-40B4-BE49-F238E27FC236}">
                  <a16:creationId xmlns:a16="http://schemas.microsoft.com/office/drawing/2014/main" id="{13F3481D-CC3D-720E-DD1B-D5A452D271EA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33" name="FTU - ascending thin limb">
                <a:extLst>
                  <a:ext uri="{FF2B5EF4-FFF2-40B4-BE49-F238E27FC236}">
                    <a16:creationId xmlns:a16="http://schemas.microsoft.com/office/drawing/2014/main" id="{FDA5A47C-B893-28D3-3C50-7ED31E4AF56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4" name="dock">
                <a:extLst>
                  <a:ext uri="{FF2B5EF4-FFF2-40B4-BE49-F238E27FC236}">
                    <a16:creationId xmlns:a16="http://schemas.microsoft.com/office/drawing/2014/main" id="{D46987E7-85BE-FEB0-A97D-92BAE3A17BCD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ACA9565F-D1D6-EEEF-8558-D9F54B760A0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1" name="Text Box 3086">
                  <a:extLst>
                    <a:ext uri="{FF2B5EF4-FFF2-40B4-BE49-F238E27FC236}">
                      <a16:creationId xmlns:a16="http://schemas.microsoft.com/office/drawing/2014/main" id="{501011BA-2474-F707-669C-A4F87A3084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2" name="Text Box 3086">
                  <a:extLst>
                    <a:ext uri="{FF2B5EF4-FFF2-40B4-BE49-F238E27FC236}">
                      <a16:creationId xmlns:a16="http://schemas.microsoft.com/office/drawing/2014/main" id="{69989AFE-102F-3CED-CBC5-259922A53F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6" name="link">
                <a:extLst>
                  <a:ext uri="{FF2B5EF4-FFF2-40B4-BE49-F238E27FC236}">
                    <a16:creationId xmlns:a16="http://schemas.microsoft.com/office/drawing/2014/main" id="{EE3CB68F-5F97-E714-E286-1C7AF1E0D03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37" name="Star: 5 Points 739">
                  <a:hlinkClick r:id="rId114"/>
                  <a:extLst>
                    <a:ext uri="{FF2B5EF4-FFF2-40B4-BE49-F238E27FC236}">
                      <a16:creationId xmlns:a16="http://schemas.microsoft.com/office/drawing/2014/main" id="{A5B7DEA3-1301-B5A7-DCBF-9A55660A2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Star: 5 Points 740">
                  <a:hlinkClick r:id="rId111"/>
                  <a:extLst>
                    <a:ext uri="{FF2B5EF4-FFF2-40B4-BE49-F238E27FC236}">
                      <a16:creationId xmlns:a16="http://schemas.microsoft.com/office/drawing/2014/main" id="{0D7705D1-B9CE-A48D-88D9-F8F00529D4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Star: 5 Points 741">
                  <a:hlinkClick r:id="rId41"/>
                  <a:extLst>
                    <a:ext uri="{FF2B5EF4-FFF2-40B4-BE49-F238E27FC236}">
                      <a16:creationId xmlns:a16="http://schemas.microsoft.com/office/drawing/2014/main" id="{BB652F2D-90DF-B507-DD51-D3E90E81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distal straight tubule">
              <a:extLst>
                <a:ext uri="{FF2B5EF4-FFF2-40B4-BE49-F238E27FC236}">
                  <a16:creationId xmlns:a16="http://schemas.microsoft.com/office/drawing/2014/main" id="{07CFCC11-344D-49C0-6AEF-FBF82469E4B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720" name="FTU - distal straight tubule">
                <a:extLst>
                  <a:ext uri="{FF2B5EF4-FFF2-40B4-BE49-F238E27FC236}">
                    <a16:creationId xmlns:a16="http://schemas.microsoft.com/office/drawing/2014/main" id="{96A0DCBF-A800-6DC5-FD2D-56A840874852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708C33FB-98AB-922A-B1CF-B15D633F3CBF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69779A04-6BC3-0AF4-F573-3D27DAA702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1" name="Text Box 3086">
                  <a:extLst>
                    <a:ext uri="{FF2B5EF4-FFF2-40B4-BE49-F238E27FC236}">
                      <a16:creationId xmlns:a16="http://schemas.microsoft.com/office/drawing/2014/main" id="{761218F4-9272-D75E-DCDE-23867E7D77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2" name="Text Box 3086">
                  <a:extLst>
                    <a:ext uri="{FF2B5EF4-FFF2-40B4-BE49-F238E27FC236}">
                      <a16:creationId xmlns:a16="http://schemas.microsoft.com/office/drawing/2014/main" id="{71ABDA4A-186A-0718-90A5-221E9F9D3D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A1672BF7-8BCE-789F-6198-56C6019FEB33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727" name="Star: 5 Points 727">
                  <a:hlinkClick r:id="rId114"/>
                  <a:extLst>
                    <a:ext uri="{FF2B5EF4-FFF2-40B4-BE49-F238E27FC236}">
                      <a16:creationId xmlns:a16="http://schemas.microsoft.com/office/drawing/2014/main" id="{25C42CFD-594B-9FE5-4F30-3665E60E2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728">
                  <a:hlinkClick r:id="rId111"/>
                  <a:extLst>
                    <a:ext uri="{FF2B5EF4-FFF2-40B4-BE49-F238E27FC236}">
                      <a16:creationId xmlns:a16="http://schemas.microsoft.com/office/drawing/2014/main" id="{71BEED4C-7CE1-BE6A-A7A2-7D0BA14E30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Star: 5 Points 729">
                  <a:hlinkClick r:id="rId41"/>
                  <a:extLst>
                    <a:ext uri="{FF2B5EF4-FFF2-40B4-BE49-F238E27FC236}">
                      <a16:creationId xmlns:a16="http://schemas.microsoft.com/office/drawing/2014/main" id="{8F8C824E-3894-2A42-1C22-548F9EEBA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final thick ascending limb">
              <a:extLst>
                <a:ext uri="{FF2B5EF4-FFF2-40B4-BE49-F238E27FC236}">
                  <a16:creationId xmlns:a16="http://schemas.microsoft.com/office/drawing/2014/main" id="{FDE986A4-56B0-DCE1-53B2-2A74A8A89E74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4394" name="FTU - final thick ascending limb">
                <a:extLst>
                  <a:ext uri="{FF2B5EF4-FFF2-40B4-BE49-F238E27FC236}">
                    <a16:creationId xmlns:a16="http://schemas.microsoft.com/office/drawing/2014/main" id="{EC4B1D9D-87BA-4799-654D-E17DA4007A86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95" name="dock">
                <a:extLst>
                  <a:ext uri="{FF2B5EF4-FFF2-40B4-BE49-F238E27FC236}">
                    <a16:creationId xmlns:a16="http://schemas.microsoft.com/office/drawing/2014/main" id="{41ABBE80-399D-2DB4-8BAD-06BDCE162D1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D57E142F-B6A8-920A-AED8-FD605A7FE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9F8E9A03-92B4-17AC-BD84-581383361B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07A8FDD3-FAE1-4EF3-CE75-CE17593ADC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96" name="link">
                <a:extLst>
                  <a:ext uri="{FF2B5EF4-FFF2-40B4-BE49-F238E27FC236}">
                    <a16:creationId xmlns:a16="http://schemas.microsoft.com/office/drawing/2014/main" id="{34A3A93C-F073-6091-6A4B-2B38E8A95602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397" name="Star: 5 Points 715">
                  <a:hlinkClick r:id="rId114"/>
                  <a:extLst>
                    <a:ext uri="{FF2B5EF4-FFF2-40B4-BE49-F238E27FC236}">
                      <a16:creationId xmlns:a16="http://schemas.microsoft.com/office/drawing/2014/main" id="{E21920C6-5B30-4AF9-A480-9A8D11780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8" name="Star: 5 Points 716">
                  <a:hlinkClick r:id="rId111"/>
                  <a:extLst>
                    <a:ext uri="{FF2B5EF4-FFF2-40B4-BE49-F238E27FC236}">
                      <a16:creationId xmlns:a16="http://schemas.microsoft.com/office/drawing/2014/main" id="{F2B6F0E8-2EF7-35C4-1104-7FDDAA635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9" name="Star: 5 Points 717">
                  <a:hlinkClick r:id="rId41"/>
                  <a:extLst>
                    <a:ext uri="{FF2B5EF4-FFF2-40B4-BE49-F238E27FC236}">
                      <a16:creationId xmlns:a16="http://schemas.microsoft.com/office/drawing/2014/main" id="{4118B269-D78C-3788-F510-EAFBE9A606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distal convoluted tubule">
              <a:extLst>
                <a:ext uri="{FF2B5EF4-FFF2-40B4-BE49-F238E27FC236}">
                  <a16:creationId xmlns:a16="http://schemas.microsoft.com/office/drawing/2014/main" id="{E16AD6F2-50E3-C9F3-B4A6-123ED6C51ECD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4385" name="FTU - distal convoluted tubule">
                <a:extLst>
                  <a:ext uri="{FF2B5EF4-FFF2-40B4-BE49-F238E27FC236}">
                    <a16:creationId xmlns:a16="http://schemas.microsoft.com/office/drawing/2014/main" id="{16F60888-E5B7-1D6E-30C6-A64FBD61E8B6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6" name="dock">
                <a:extLst>
                  <a:ext uri="{FF2B5EF4-FFF2-40B4-BE49-F238E27FC236}">
                    <a16:creationId xmlns:a16="http://schemas.microsoft.com/office/drawing/2014/main" id="{B0E981D5-71F1-8229-DD8E-EECE2BB81AFB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4391" name="Text Box 3086">
                  <a:extLst>
                    <a:ext uri="{FF2B5EF4-FFF2-40B4-BE49-F238E27FC236}">
                      <a16:creationId xmlns:a16="http://schemas.microsoft.com/office/drawing/2014/main" id="{2A8C17D5-89FC-5AA2-0872-7B48C15E0C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2" name="Text Box 3086">
                  <a:extLst>
                    <a:ext uri="{FF2B5EF4-FFF2-40B4-BE49-F238E27FC236}">
                      <a16:creationId xmlns:a16="http://schemas.microsoft.com/office/drawing/2014/main" id="{80924000-1FD2-1973-D921-EFEDDEC3ED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3" name="Text Box 3086">
                  <a:extLst>
                    <a:ext uri="{FF2B5EF4-FFF2-40B4-BE49-F238E27FC236}">
                      <a16:creationId xmlns:a16="http://schemas.microsoft.com/office/drawing/2014/main" id="{4CBA3EA0-BBF6-27E0-7610-272070795A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87" name="link">
                <a:extLst>
                  <a:ext uri="{FF2B5EF4-FFF2-40B4-BE49-F238E27FC236}">
                    <a16:creationId xmlns:a16="http://schemas.microsoft.com/office/drawing/2014/main" id="{C46D846A-33AD-38AF-1342-FFE49A5959D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4388" name="Star: 5 Points 703">
                  <a:hlinkClick r:id="rId115"/>
                  <a:extLst>
                    <a:ext uri="{FF2B5EF4-FFF2-40B4-BE49-F238E27FC236}">
                      <a16:creationId xmlns:a16="http://schemas.microsoft.com/office/drawing/2014/main" id="{C1E5B8E6-E015-4001-62C6-322E0370D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9" name="Star: 5 Points 704">
                  <a:hlinkClick r:id="rId111"/>
                  <a:extLst>
                    <a:ext uri="{FF2B5EF4-FFF2-40B4-BE49-F238E27FC236}">
                      <a16:creationId xmlns:a16="http://schemas.microsoft.com/office/drawing/2014/main" id="{00F2EEB1-1892-8E37-D79A-9FD79FE5CC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0" name="Star: 5 Points 705">
                  <a:hlinkClick r:id="rId41"/>
                  <a:extLst>
                    <a:ext uri="{FF2B5EF4-FFF2-40B4-BE49-F238E27FC236}">
                      <a16:creationId xmlns:a16="http://schemas.microsoft.com/office/drawing/2014/main" id="{2FF55468-59D1-FA3C-0D6C-920BC1185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connecting tubule">
              <a:extLst>
                <a:ext uri="{FF2B5EF4-FFF2-40B4-BE49-F238E27FC236}">
                  <a16:creationId xmlns:a16="http://schemas.microsoft.com/office/drawing/2014/main" id="{17F0AEA5-B5C7-D7B8-80E8-B12C3D7AEF07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4376" name="FTU - connecting tubule">
                <a:extLst>
                  <a:ext uri="{FF2B5EF4-FFF2-40B4-BE49-F238E27FC236}">
                    <a16:creationId xmlns:a16="http://schemas.microsoft.com/office/drawing/2014/main" id="{CBB9D55A-8F54-3CD3-9E9B-A98695C3EE3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77" name="dock">
                <a:extLst>
                  <a:ext uri="{FF2B5EF4-FFF2-40B4-BE49-F238E27FC236}">
                    <a16:creationId xmlns:a16="http://schemas.microsoft.com/office/drawing/2014/main" id="{0963272F-6FE2-B959-3EDF-16ACED60416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4382" name="Text Box 3086">
                  <a:extLst>
                    <a:ext uri="{FF2B5EF4-FFF2-40B4-BE49-F238E27FC236}">
                      <a16:creationId xmlns:a16="http://schemas.microsoft.com/office/drawing/2014/main" id="{A0080E85-AB4E-4B97-FAB2-7F891ABEA6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3" name="Text Box 3086">
                  <a:extLst>
                    <a:ext uri="{FF2B5EF4-FFF2-40B4-BE49-F238E27FC236}">
                      <a16:creationId xmlns:a16="http://schemas.microsoft.com/office/drawing/2014/main" id="{9E1CFF60-E3A9-B28C-CAC3-FDE80143CD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4" name="Text Box 3086">
                  <a:extLst>
                    <a:ext uri="{FF2B5EF4-FFF2-40B4-BE49-F238E27FC236}">
                      <a16:creationId xmlns:a16="http://schemas.microsoft.com/office/drawing/2014/main" id="{56253404-E2C0-7F7F-EF95-B8522257D5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78" name="link">
                <a:extLst>
                  <a:ext uri="{FF2B5EF4-FFF2-40B4-BE49-F238E27FC236}">
                    <a16:creationId xmlns:a16="http://schemas.microsoft.com/office/drawing/2014/main" id="{358FEE9A-43F1-11C8-4D98-4FF8426A0F8F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4379" name="Star: 5 Points 691">
                  <a:hlinkClick r:id="rId116"/>
                  <a:extLst>
                    <a:ext uri="{FF2B5EF4-FFF2-40B4-BE49-F238E27FC236}">
                      <a16:creationId xmlns:a16="http://schemas.microsoft.com/office/drawing/2014/main" id="{51075C2A-9CCF-1F36-AA03-7AB01889C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0" name="Star: 5 Points 692">
                  <a:hlinkClick r:id="rId117"/>
                  <a:extLst>
                    <a:ext uri="{FF2B5EF4-FFF2-40B4-BE49-F238E27FC236}">
                      <a16:creationId xmlns:a16="http://schemas.microsoft.com/office/drawing/2014/main" id="{6C528374-7EA1-8C09-516D-38B4FCBD2D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1" name="Star: 5 Points 693">
                  <a:hlinkClick r:id="rId41"/>
                  <a:extLst>
                    <a:ext uri="{FF2B5EF4-FFF2-40B4-BE49-F238E27FC236}">
                      <a16:creationId xmlns:a16="http://schemas.microsoft.com/office/drawing/2014/main" id="{B77F735E-1E8A-6431-FAD2-71CD8E8F1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cortical connecting tubule">
              <a:extLst>
                <a:ext uri="{FF2B5EF4-FFF2-40B4-BE49-F238E27FC236}">
                  <a16:creationId xmlns:a16="http://schemas.microsoft.com/office/drawing/2014/main" id="{C96C0F75-48B8-4460-ACA5-A126FC29F839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4367" name="FTU - cortical connecting tubule">
                <a:extLst>
                  <a:ext uri="{FF2B5EF4-FFF2-40B4-BE49-F238E27FC236}">
                    <a16:creationId xmlns:a16="http://schemas.microsoft.com/office/drawing/2014/main" id="{4C5AFC1A-D710-3658-1A53-42E058425E7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68" name="dock">
                <a:extLst>
                  <a:ext uri="{FF2B5EF4-FFF2-40B4-BE49-F238E27FC236}">
                    <a16:creationId xmlns:a16="http://schemas.microsoft.com/office/drawing/2014/main" id="{72989D79-AD2E-E787-ADDF-CBBD3E5CBE58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4373" name="Text Box 3086">
                  <a:extLst>
                    <a:ext uri="{FF2B5EF4-FFF2-40B4-BE49-F238E27FC236}">
                      <a16:creationId xmlns:a16="http://schemas.microsoft.com/office/drawing/2014/main" id="{62C7E4EF-B1FC-BDFF-4867-23FEA6A3B87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4" name="Text Box 3086">
                  <a:extLst>
                    <a:ext uri="{FF2B5EF4-FFF2-40B4-BE49-F238E27FC236}">
                      <a16:creationId xmlns:a16="http://schemas.microsoft.com/office/drawing/2014/main" id="{36487237-9235-559D-76D9-C53171280F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5" name="Text Box 3086">
                  <a:extLst>
                    <a:ext uri="{FF2B5EF4-FFF2-40B4-BE49-F238E27FC236}">
                      <a16:creationId xmlns:a16="http://schemas.microsoft.com/office/drawing/2014/main" id="{1AAB7D11-E1BB-98D9-3D36-421F9C3214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9" name="link">
                <a:extLst>
                  <a:ext uri="{FF2B5EF4-FFF2-40B4-BE49-F238E27FC236}">
                    <a16:creationId xmlns:a16="http://schemas.microsoft.com/office/drawing/2014/main" id="{26BEE38F-5984-E171-6A4A-2C314F66028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4370" name="Star: 5 Points 679">
                  <a:hlinkClick r:id="rId116"/>
                  <a:extLst>
                    <a:ext uri="{FF2B5EF4-FFF2-40B4-BE49-F238E27FC236}">
                      <a16:creationId xmlns:a16="http://schemas.microsoft.com/office/drawing/2014/main" id="{C2B88B17-BCDE-B2AE-32B1-5733BA85AD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1" name="Star: 5 Points 680">
                  <a:hlinkClick r:id="rId117"/>
                  <a:extLst>
                    <a:ext uri="{FF2B5EF4-FFF2-40B4-BE49-F238E27FC236}">
                      <a16:creationId xmlns:a16="http://schemas.microsoft.com/office/drawing/2014/main" id="{973BBA74-9135-E720-5098-96EED8294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2" name="Star: 5 Points 681">
                  <a:hlinkClick r:id="rId41"/>
                  <a:extLst>
                    <a:ext uri="{FF2B5EF4-FFF2-40B4-BE49-F238E27FC236}">
                      <a16:creationId xmlns:a16="http://schemas.microsoft.com/office/drawing/2014/main" id="{CA659560-7B62-662E-2F14-8BBB97385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outer medullary col. duct">
              <a:extLst>
                <a:ext uri="{FF2B5EF4-FFF2-40B4-BE49-F238E27FC236}">
                  <a16:creationId xmlns:a16="http://schemas.microsoft.com/office/drawing/2014/main" id="{FEDB1455-EE82-F1D8-FAC9-D2C396E5F0A3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358" name="FTU - outer medullary col. duct">
                <a:extLst>
                  <a:ext uri="{FF2B5EF4-FFF2-40B4-BE49-F238E27FC236}">
                    <a16:creationId xmlns:a16="http://schemas.microsoft.com/office/drawing/2014/main" id="{DC09703F-814E-59C9-74AE-1305DB8F9B12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9" name="dock">
                <a:extLst>
                  <a:ext uri="{FF2B5EF4-FFF2-40B4-BE49-F238E27FC236}">
                    <a16:creationId xmlns:a16="http://schemas.microsoft.com/office/drawing/2014/main" id="{B2A97C21-3354-219E-0C6D-ACF8DE0D35B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364" name="Text Box 3086">
                  <a:extLst>
                    <a:ext uri="{FF2B5EF4-FFF2-40B4-BE49-F238E27FC236}">
                      <a16:creationId xmlns:a16="http://schemas.microsoft.com/office/drawing/2014/main" id="{EBCCF41E-AD74-4573-6F5A-3F1691AB04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5" name="Text Box 3086">
                  <a:extLst>
                    <a:ext uri="{FF2B5EF4-FFF2-40B4-BE49-F238E27FC236}">
                      <a16:creationId xmlns:a16="http://schemas.microsoft.com/office/drawing/2014/main" id="{CF7EF623-C3D8-F796-7E01-E048D49003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6" name="Text Box 3086">
                  <a:extLst>
                    <a:ext uri="{FF2B5EF4-FFF2-40B4-BE49-F238E27FC236}">
                      <a16:creationId xmlns:a16="http://schemas.microsoft.com/office/drawing/2014/main" id="{EBC9294D-5413-2A8F-D2C4-3DA27107F2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0" name="link">
                <a:extLst>
                  <a:ext uri="{FF2B5EF4-FFF2-40B4-BE49-F238E27FC236}">
                    <a16:creationId xmlns:a16="http://schemas.microsoft.com/office/drawing/2014/main" id="{97E5FF12-B246-6027-2F2C-056EE08A82C8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61" name="Star: 5 Points 667">
                  <a:hlinkClick r:id="rId116"/>
                  <a:extLst>
                    <a:ext uri="{FF2B5EF4-FFF2-40B4-BE49-F238E27FC236}">
                      <a16:creationId xmlns:a16="http://schemas.microsoft.com/office/drawing/2014/main" id="{E619750F-F345-A1F0-3766-93ED7B1169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2" name="Star: 5 Points 668">
                  <a:hlinkClick r:id="rId117"/>
                  <a:extLst>
                    <a:ext uri="{FF2B5EF4-FFF2-40B4-BE49-F238E27FC236}">
                      <a16:creationId xmlns:a16="http://schemas.microsoft.com/office/drawing/2014/main" id="{6646880A-BC9A-C2D3-57D0-CC7E812E1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3" name="Star: 5 Points 669">
                  <a:hlinkClick r:id="rId41"/>
                  <a:extLst>
                    <a:ext uri="{FF2B5EF4-FFF2-40B4-BE49-F238E27FC236}">
                      <a16:creationId xmlns:a16="http://schemas.microsoft.com/office/drawing/2014/main" id="{DA757121-6A35-45A7-71E4-F2F304F11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" name="FTU - inner medullary col. duct">
              <a:extLst>
                <a:ext uri="{FF2B5EF4-FFF2-40B4-BE49-F238E27FC236}">
                  <a16:creationId xmlns:a16="http://schemas.microsoft.com/office/drawing/2014/main" id="{C1B58DF5-1D59-C1D9-8F8F-D164253A67C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4349" name="FTU - inner medullary col. duct">
                <a:extLst>
                  <a:ext uri="{FF2B5EF4-FFF2-40B4-BE49-F238E27FC236}">
                    <a16:creationId xmlns:a16="http://schemas.microsoft.com/office/drawing/2014/main" id="{1CCB3607-8A9B-03B9-127F-C9E5F016D88C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0" name="dock">
                <a:extLst>
                  <a:ext uri="{FF2B5EF4-FFF2-40B4-BE49-F238E27FC236}">
                    <a16:creationId xmlns:a16="http://schemas.microsoft.com/office/drawing/2014/main" id="{813BAC6E-82D0-E93C-629B-D5C01BC8E997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4355" name="Text Box 3086">
                  <a:extLst>
                    <a:ext uri="{FF2B5EF4-FFF2-40B4-BE49-F238E27FC236}">
                      <a16:creationId xmlns:a16="http://schemas.microsoft.com/office/drawing/2014/main" id="{7CBC532A-8FD7-3BDD-0445-D19E237D3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6" name="Text Box 3086">
                  <a:extLst>
                    <a:ext uri="{FF2B5EF4-FFF2-40B4-BE49-F238E27FC236}">
                      <a16:creationId xmlns:a16="http://schemas.microsoft.com/office/drawing/2014/main" id="{CA1DB1F6-18B5-0E46-7914-A5D3BF6DAD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7" name="Text Box 3086">
                  <a:extLst>
                    <a:ext uri="{FF2B5EF4-FFF2-40B4-BE49-F238E27FC236}">
                      <a16:creationId xmlns:a16="http://schemas.microsoft.com/office/drawing/2014/main" id="{E12C0BB1-B0CA-9D4A-2693-1ADC775BBF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51" name="link">
                <a:extLst>
                  <a:ext uri="{FF2B5EF4-FFF2-40B4-BE49-F238E27FC236}">
                    <a16:creationId xmlns:a16="http://schemas.microsoft.com/office/drawing/2014/main" id="{3A55B110-EA6E-4473-7274-3A48AC8FA098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4352" name="Star: 5 Points 655">
                  <a:hlinkClick r:id="rId116"/>
                  <a:extLst>
                    <a:ext uri="{FF2B5EF4-FFF2-40B4-BE49-F238E27FC236}">
                      <a16:creationId xmlns:a16="http://schemas.microsoft.com/office/drawing/2014/main" id="{78C4A912-D109-8C89-567A-EE7FECD690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3" name="Star: 5 Points 656">
                  <a:hlinkClick r:id="rId117"/>
                  <a:extLst>
                    <a:ext uri="{FF2B5EF4-FFF2-40B4-BE49-F238E27FC236}">
                      <a16:creationId xmlns:a16="http://schemas.microsoft.com/office/drawing/2014/main" id="{2ED5720A-CD02-8A7E-0728-053447428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4" name="Star: 5 Points 657">
                  <a:hlinkClick r:id="rId41"/>
                  <a:extLst>
                    <a:ext uri="{FF2B5EF4-FFF2-40B4-BE49-F238E27FC236}">
                      <a16:creationId xmlns:a16="http://schemas.microsoft.com/office/drawing/2014/main" id="{12F08E5E-414A-A0EA-8E1D-1119949373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" name="FTU - minor calyx">
              <a:extLst>
                <a:ext uri="{FF2B5EF4-FFF2-40B4-BE49-F238E27FC236}">
                  <a16:creationId xmlns:a16="http://schemas.microsoft.com/office/drawing/2014/main" id="{A814F0E9-8814-CD23-D930-B0FA0A921623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81" name="FTU - minor calyx">
                <a:extLst>
                  <a:ext uri="{FF2B5EF4-FFF2-40B4-BE49-F238E27FC236}">
                    <a16:creationId xmlns:a16="http://schemas.microsoft.com/office/drawing/2014/main" id="{29435FEB-6034-8934-12E3-B914BE1E6691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" name="dock">
                <a:extLst>
                  <a:ext uri="{FF2B5EF4-FFF2-40B4-BE49-F238E27FC236}">
                    <a16:creationId xmlns:a16="http://schemas.microsoft.com/office/drawing/2014/main" id="{AD09D6B4-E629-B888-5C1D-7239E652EF9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92" name="Text Box 3086">
                  <a:extLst>
                    <a:ext uri="{FF2B5EF4-FFF2-40B4-BE49-F238E27FC236}">
                      <a16:creationId xmlns:a16="http://schemas.microsoft.com/office/drawing/2014/main" id="{DB2F2F59-35BA-C922-37F6-AEF7A6E803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7" name="Text Box 3086">
                  <a:extLst>
                    <a:ext uri="{FF2B5EF4-FFF2-40B4-BE49-F238E27FC236}">
                      <a16:creationId xmlns:a16="http://schemas.microsoft.com/office/drawing/2014/main" id="{2D42918A-EE22-626A-D0AF-D97D87E4C0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8" name="Text Box 3086">
                  <a:extLst>
                    <a:ext uri="{FF2B5EF4-FFF2-40B4-BE49-F238E27FC236}">
                      <a16:creationId xmlns:a16="http://schemas.microsoft.com/office/drawing/2014/main" id="{D86C12D6-BF79-A392-250D-6460EED4A1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" name="link">
                <a:extLst>
                  <a:ext uri="{FF2B5EF4-FFF2-40B4-BE49-F238E27FC236}">
                    <a16:creationId xmlns:a16="http://schemas.microsoft.com/office/drawing/2014/main" id="{6B920728-3451-DD57-035F-C165FCCC175D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84" name="Star: 5 Points 643">
                  <a:hlinkClick r:id="rId118"/>
                  <a:extLst>
                    <a:ext uri="{FF2B5EF4-FFF2-40B4-BE49-F238E27FC236}">
                      <a16:creationId xmlns:a16="http://schemas.microsoft.com/office/drawing/2014/main" id="{80122852-662F-A088-20B2-E1A18FE63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644">
                  <a:hlinkClick r:id="rId111"/>
                  <a:extLst>
                    <a:ext uri="{FF2B5EF4-FFF2-40B4-BE49-F238E27FC236}">
                      <a16:creationId xmlns:a16="http://schemas.microsoft.com/office/drawing/2014/main" id="{47BDEF4D-5B6A-5ECA-8CA6-8E111501A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645">
                  <a:hlinkClick r:id="rId41"/>
                  <a:extLst>
                    <a:ext uri="{FF2B5EF4-FFF2-40B4-BE49-F238E27FC236}">
                      <a16:creationId xmlns:a16="http://schemas.microsoft.com/office/drawing/2014/main" id="{EC85152A-5EAA-A657-7722-9CDE88A23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" name="FTU - major calyx">
              <a:extLst>
                <a:ext uri="{FF2B5EF4-FFF2-40B4-BE49-F238E27FC236}">
                  <a16:creationId xmlns:a16="http://schemas.microsoft.com/office/drawing/2014/main" id="{0E1742F7-6971-9F48-20CC-31E2268F571D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72" name="FTU - major calyx">
                <a:extLst>
                  <a:ext uri="{FF2B5EF4-FFF2-40B4-BE49-F238E27FC236}">
                    <a16:creationId xmlns:a16="http://schemas.microsoft.com/office/drawing/2014/main" id="{24B1C36C-4855-7760-3B69-53BB1C7D8ED6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" name="dock">
                <a:extLst>
                  <a:ext uri="{FF2B5EF4-FFF2-40B4-BE49-F238E27FC236}">
                    <a16:creationId xmlns:a16="http://schemas.microsoft.com/office/drawing/2014/main" id="{E2AE24BF-B120-3E22-67B6-94A3B84D5D15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8" name="Text Box 3086">
                  <a:extLst>
                    <a:ext uri="{FF2B5EF4-FFF2-40B4-BE49-F238E27FC236}">
                      <a16:creationId xmlns:a16="http://schemas.microsoft.com/office/drawing/2014/main" id="{5AE442ED-94C4-7D97-8348-CBC368543A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27CF3611-BC94-5ADC-ECCB-71D2BFD40C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0B717B2E-F2FD-DCFA-CCDE-A864C57CFB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" name="link">
                <a:extLst>
                  <a:ext uri="{FF2B5EF4-FFF2-40B4-BE49-F238E27FC236}">
                    <a16:creationId xmlns:a16="http://schemas.microsoft.com/office/drawing/2014/main" id="{00342D88-8191-AF01-456A-3430D7F602B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75" name="Star: 5 Points 631">
                  <a:hlinkClick r:id="rId118"/>
                  <a:extLst>
                    <a:ext uri="{FF2B5EF4-FFF2-40B4-BE49-F238E27FC236}">
                      <a16:creationId xmlns:a16="http://schemas.microsoft.com/office/drawing/2014/main" id="{2D7E296D-8C00-11A4-6084-CBDC3B437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632">
                  <a:hlinkClick r:id="rId111"/>
                  <a:extLst>
                    <a:ext uri="{FF2B5EF4-FFF2-40B4-BE49-F238E27FC236}">
                      <a16:creationId xmlns:a16="http://schemas.microsoft.com/office/drawing/2014/main" id="{1913258C-61EF-7645-3DB9-0DFB165433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633">
                  <a:hlinkClick r:id="rId41"/>
                  <a:extLst>
                    <a:ext uri="{FF2B5EF4-FFF2-40B4-BE49-F238E27FC236}">
                      <a16:creationId xmlns:a16="http://schemas.microsoft.com/office/drawing/2014/main" id="{80EAFBA7-9C69-49D5-851F-D9AF034E5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" name="FTU - renal pelvis">
              <a:extLst>
                <a:ext uri="{FF2B5EF4-FFF2-40B4-BE49-F238E27FC236}">
                  <a16:creationId xmlns:a16="http://schemas.microsoft.com/office/drawing/2014/main" id="{810DCB63-94C8-D97B-4B5A-8C86CF55AE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7" name="FTU - renal pelvis">
                <a:extLst>
                  <a:ext uri="{FF2B5EF4-FFF2-40B4-BE49-F238E27FC236}">
                    <a16:creationId xmlns:a16="http://schemas.microsoft.com/office/drawing/2014/main" id="{70A21B80-C566-A4FD-D171-5C36E5BF99DF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dock">
                <a:extLst>
                  <a:ext uri="{FF2B5EF4-FFF2-40B4-BE49-F238E27FC236}">
                    <a16:creationId xmlns:a16="http://schemas.microsoft.com/office/drawing/2014/main" id="{82F3F759-E78B-4957-B3B7-05DA9270499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" name="Text Box 3086">
                  <a:extLst>
                    <a:ext uri="{FF2B5EF4-FFF2-40B4-BE49-F238E27FC236}">
                      <a16:creationId xmlns:a16="http://schemas.microsoft.com/office/drawing/2014/main" id="{E1C3F888-8819-E857-C205-D1F28BCEE7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B73F03C4-3759-AA9F-47FB-41679BEDBD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38944229-C1AA-FE1E-8E3C-698A0CEA9D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2F6D1E2C-B45F-5AF4-5C93-CE0FFF386956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63" name="Star: 5 Points 619">
                  <a:hlinkClick r:id="rId119"/>
                  <a:extLst>
                    <a:ext uri="{FF2B5EF4-FFF2-40B4-BE49-F238E27FC236}">
                      <a16:creationId xmlns:a16="http://schemas.microsoft.com/office/drawing/2014/main" id="{A96F070D-6157-A839-89A3-65013A501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Star: 5 Points 620">
                  <a:hlinkClick r:id="rId111"/>
                  <a:extLst>
                    <a:ext uri="{FF2B5EF4-FFF2-40B4-BE49-F238E27FC236}">
                      <a16:creationId xmlns:a16="http://schemas.microsoft.com/office/drawing/2014/main" id="{AD8F4911-356C-9536-1124-86A9435604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621">
                  <a:hlinkClick r:id="rId41"/>
                  <a:extLst>
                    <a:ext uri="{FF2B5EF4-FFF2-40B4-BE49-F238E27FC236}">
                      <a16:creationId xmlns:a16="http://schemas.microsoft.com/office/drawing/2014/main" id="{752C76E7-488B-67C7-6CE4-F216C1F5D1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12" name="Group 15411">
            <a:extLst>
              <a:ext uri="{FF2B5EF4-FFF2-40B4-BE49-F238E27FC236}">
                <a16:creationId xmlns:a16="http://schemas.microsoft.com/office/drawing/2014/main" id="{726B4833-CA32-5DB3-3917-7D720F28A8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15413" name="organ group - pancreas">
              <a:extLst>
                <a:ext uri="{FF2B5EF4-FFF2-40B4-BE49-F238E27FC236}">
                  <a16:creationId xmlns:a16="http://schemas.microsoft.com/office/drawing/2014/main" id="{F3AA38C3-CB19-BCCD-D6CD-8E8E03BCBF5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15421" name="organ - pancreas">
                <a:extLst>
                  <a:ext uri="{FF2B5EF4-FFF2-40B4-BE49-F238E27FC236}">
                    <a16:creationId xmlns:a16="http://schemas.microsoft.com/office/drawing/2014/main" id="{397B374E-6232-2204-BD1D-2C1C1AC6052B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15422" name="FTU - lobar pancreatic duct">
                <a:extLst>
                  <a:ext uri="{FF2B5EF4-FFF2-40B4-BE49-F238E27FC236}">
                    <a16:creationId xmlns:a16="http://schemas.microsoft.com/office/drawing/2014/main" id="{649EF952-7C7B-E9B2-3CEE-92E80B47856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46" name="FTU - lobar pancreatic duct">
                  <a:extLst>
                    <a:ext uri="{FF2B5EF4-FFF2-40B4-BE49-F238E27FC236}">
                      <a16:creationId xmlns:a16="http://schemas.microsoft.com/office/drawing/2014/main" id="{2A2B23EA-1DA1-4BEC-91B6-AB906FCD462B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47" name="dock">
                  <a:extLst>
                    <a:ext uri="{FF2B5EF4-FFF2-40B4-BE49-F238E27FC236}">
                      <a16:creationId xmlns:a16="http://schemas.microsoft.com/office/drawing/2014/main" id="{F75B7860-6E13-1B02-C154-6C435F23E764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7E3E8511-847D-20A5-0D8D-8EE548EB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" name="Text Box 3086">
                    <a:extLst>
                      <a:ext uri="{FF2B5EF4-FFF2-40B4-BE49-F238E27FC236}">
                        <a16:creationId xmlns:a16="http://schemas.microsoft.com/office/drawing/2014/main" id="{42411DD8-8FCA-1DF5-8A0C-357B2311E4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" name="Text Box 3086">
                    <a:extLst>
                      <a:ext uri="{FF2B5EF4-FFF2-40B4-BE49-F238E27FC236}">
                        <a16:creationId xmlns:a16="http://schemas.microsoft.com/office/drawing/2014/main" id="{4981277B-17C3-9670-2FF0-EC83B9CB6F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8" name="link">
                  <a:extLst>
                    <a:ext uri="{FF2B5EF4-FFF2-40B4-BE49-F238E27FC236}">
                      <a16:creationId xmlns:a16="http://schemas.microsoft.com/office/drawing/2014/main" id="{6C73E4CB-DF38-C655-E406-E14636D51969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50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ECEF2A99-2E80-6ED2-BCC9-33E997AE5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3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B02CE9C7-58D7-2DE7-6A79-1884236ED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4" name="Star: 5 Points 2179">
                    <a:hlinkClick r:id="rId23"/>
                    <a:extLst>
                      <a:ext uri="{FF2B5EF4-FFF2-40B4-BE49-F238E27FC236}">
                        <a16:creationId xmlns:a16="http://schemas.microsoft.com/office/drawing/2014/main" id="{823AEB70-0F27-CAA2-B2C0-11D89EBCF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423" name="FTU - main pancreatic duct">
                <a:extLst>
                  <a:ext uri="{FF2B5EF4-FFF2-40B4-BE49-F238E27FC236}">
                    <a16:creationId xmlns:a16="http://schemas.microsoft.com/office/drawing/2014/main" id="{1794351B-AA85-1509-E631-98E685F9E804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34" name="FTU - main pancreatic duct">
                  <a:extLst>
                    <a:ext uri="{FF2B5EF4-FFF2-40B4-BE49-F238E27FC236}">
                      <a16:creationId xmlns:a16="http://schemas.microsoft.com/office/drawing/2014/main" id="{284CE30E-183E-8044-6F0D-0297F9D3C80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5" name="dock">
                  <a:extLst>
                    <a:ext uri="{FF2B5EF4-FFF2-40B4-BE49-F238E27FC236}">
                      <a16:creationId xmlns:a16="http://schemas.microsoft.com/office/drawing/2014/main" id="{E1F7D310-AFA0-FA4C-1F78-B960DCE1C255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2D6AFF4A-0E87-7A8A-6AEE-46CC8C312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4" name="Text Box 3086">
                    <a:extLst>
                      <a:ext uri="{FF2B5EF4-FFF2-40B4-BE49-F238E27FC236}">
                        <a16:creationId xmlns:a16="http://schemas.microsoft.com/office/drawing/2014/main" id="{B0E406C1-0017-9439-1E83-EF7A68DB7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5" name="Text Box 3086">
                    <a:extLst>
                      <a:ext uri="{FF2B5EF4-FFF2-40B4-BE49-F238E27FC236}">
                        <a16:creationId xmlns:a16="http://schemas.microsoft.com/office/drawing/2014/main" id="{C5E9F8DA-838C-69B1-4B5C-864047635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6" name="link">
                  <a:extLst>
                    <a:ext uri="{FF2B5EF4-FFF2-40B4-BE49-F238E27FC236}">
                      <a16:creationId xmlns:a16="http://schemas.microsoft.com/office/drawing/2014/main" id="{1E3D18C6-9350-5540-58E0-C5A031583AD7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38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4DC4A3B1-41EB-8918-4008-6517B19A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F39C2F97-3017-82A9-65E1-3C188FDBE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" name="Star: 5 Points 2189">
                    <a:hlinkClick r:id="rId23"/>
                    <a:extLst>
                      <a:ext uri="{FF2B5EF4-FFF2-40B4-BE49-F238E27FC236}">
                        <a16:creationId xmlns:a16="http://schemas.microsoft.com/office/drawing/2014/main" id="{48B45EA6-2721-E175-E916-4310839DD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0" name="FTU - interlobular pancreatic duct">
                <a:extLst>
                  <a:ext uri="{FF2B5EF4-FFF2-40B4-BE49-F238E27FC236}">
                    <a16:creationId xmlns:a16="http://schemas.microsoft.com/office/drawing/2014/main" id="{8F180304-C28E-E59F-245C-7D6675667D3B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122" name="FTU - interlobular pancreatic duct">
                  <a:extLst>
                    <a:ext uri="{FF2B5EF4-FFF2-40B4-BE49-F238E27FC236}">
                      <a16:creationId xmlns:a16="http://schemas.microsoft.com/office/drawing/2014/main" id="{5A9227C0-A665-C7C5-3BBD-31F6F076FB01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3" name="dock">
                  <a:extLst>
                    <a:ext uri="{FF2B5EF4-FFF2-40B4-BE49-F238E27FC236}">
                      <a16:creationId xmlns:a16="http://schemas.microsoft.com/office/drawing/2014/main" id="{5593F13F-2341-1A9D-C2B3-05E8918F662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C5D1DF7F-9A19-C6C1-5F9B-11DB4A66B3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2" name="Text Box 3086">
                    <a:extLst>
                      <a:ext uri="{FF2B5EF4-FFF2-40B4-BE49-F238E27FC236}">
                        <a16:creationId xmlns:a16="http://schemas.microsoft.com/office/drawing/2014/main" id="{429D4F69-8790-3A75-B7C9-037BEE6A02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3" name="Text Box 3086">
                    <a:extLst>
                      <a:ext uri="{FF2B5EF4-FFF2-40B4-BE49-F238E27FC236}">
                        <a16:creationId xmlns:a16="http://schemas.microsoft.com/office/drawing/2014/main" id="{DF903033-0FF0-7CB0-A628-308B82D0C6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4" name="link">
                  <a:extLst>
                    <a:ext uri="{FF2B5EF4-FFF2-40B4-BE49-F238E27FC236}">
                      <a16:creationId xmlns:a16="http://schemas.microsoft.com/office/drawing/2014/main" id="{FDFA5BA4-79C2-6FA1-5BD7-1433CC50ED9C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26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24345829-B61C-A1CD-563E-0787FB791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9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0AB530B7-39FE-A866-A52E-29DB74F533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0" name="Star: 5 Points 2199">
                    <a:hlinkClick r:id="rId23"/>
                    <a:extLst>
                      <a:ext uri="{FF2B5EF4-FFF2-40B4-BE49-F238E27FC236}">
                        <a16:creationId xmlns:a16="http://schemas.microsoft.com/office/drawing/2014/main" id="{B22029FA-ADB4-836A-15B0-FB1DFD5810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1" name="FTU - intralobular pancreatic duct">
                <a:extLst>
                  <a:ext uri="{FF2B5EF4-FFF2-40B4-BE49-F238E27FC236}">
                    <a16:creationId xmlns:a16="http://schemas.microsoft.com/office/drawing/2014/main" id="{A6EB45B8-F6AB-D185-0A57-08EF8DAA1E3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15615" name="FTU - intralobular pancreatic duct">
                  <a:extLst>
                    <a:ext uri="{FF2B5EF4-FFF2-40B4-BE49-F238E27FC236}">
                      <a16:creationId xmlns:a16="http://schemas.microsoft.com/office/drawing/2014/main" id="{0FBFFEED-61D8-9068-663A-8E1DF7BC52E7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1" name="dock">
                  <a:extLst>
                    <a:ext uri="{FF2B5EF4-FFF2-40B4-BE49-F238E27FC236}">
                      <a16:creationId xmlns:a16="http://schemas.microsoft.com/office/drawing/2014/main" id="{1DE2793C-0395-CA34-80AB-94DEECC199A2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582A87C8-1901-A13C-4B14-41600415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0" name="Text Box 3086">
                    <a:extLst>
                      <a:ext uri="{FF2B5EF4-FFF2-40B4-BE49-F238E27FC236}">
                        <a16:creationId xmlns:a16="http://schemas.microsoft.com/office/drawing/2014/main" id="{8FA2B77B-354A-DF10-3378-376EF416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1" name="Text Box 3086">
                    <a:extLst>
                      <a:ext uri="{FF2B5EF4-FFF2-40B4-BE49-F238E27FC236}">
                        <a16:creationId xmlns:a16="http://schemas.microsoft.com/office/drawing/2014/main" id="{C326773B-5DD9-4E9A-A900-98BAE8DFE3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12" name="link">
                  <a:extLst>
                    <a:ext uri="{FF2B5EF4-FFF2-40B4-BE49-F238E27FC236}">
                      <a16:creationId xmlns:a16="http://schemas.microsoft.com/office/drawing/2014/main" id="{78BBDADC-3FF7-45BB-F787-F8AD9CB798C2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114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19CF39D1-3E49-9E05-9471-20F2124B87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7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10ADBA95-3BF8-50AF-D7EB-4F3CF7575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8" name="Star: 5 Points 2209">
                    <a:hlinkClick r:id="rId23"/>
                    <a:extLst>
                      <a:ext uri="{FF2B5EF4-FFF2-40B4-BE49-F238E27FC236}">
                        <a16:creationId xmlns:a16="http://schemas.microsoft.com/office/drawing/2014/main" id="{332BF91D-AB26-6209-03A9-736690C5B0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2" name="FTU - striated pancreatic duct">
                <a:extLst>
                  <a:ext uri="{FF2B5EF4-FFF2-40B4-BE49-F238E27FC236}">
                    <a16:creationId xmlns:a16="http://schemas.microsoft.com/office/drawing/2014/main" id="{8455BF40-7CE6-A60C-E699-ECD2DDEFBE95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15606" name="FTU - striated pancreatic duct">
                  <a:extLst>
                    <a:ext uri="{FF2B5EF4-FFF2-40B4-BE49-F238E27FC236}">
                      <a16:creationId xmlns:a16="http://schemas.microsoft.com/office/drawing/2014/main" id="{4B1EB22D-3682-74A4-90D6-B89882A65974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07" name="dock">
                  <a:extLst>
                    <a:ext uri="{FF2B5EF4-FFF2-40B4-BE49-F238E27FC236}">
                      <a16:creationId xmlns:a16="http://schemas.microsoft.com/office/drawing/2014/main" id="{0B51BCEA-FBA3-9EAD-63B8-161960B7D4C1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12" name="Text Box 3086">
                    <a:extLst>
                      <a:ext uri="{FF2B5EF4-FFF2-40B4-BE49-F238E27FC236}">
                        <a16:creationId xmlns:a16="http://schemas.microsoft.com/office/drawing/2014/main" id="{419DA4A2-2AA4-C1B8-24A9-077D584BC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3" name="Text Box 3086">
                    <a:extLst>
                      <a:ext uri="{FF2B5EF4-FFF2-40B4-BE49-F238E27FC236}">
                        <a16:creationId xmlns:a16="http://schemas.microsoft.com/office/drawing/2014/main" id="{C767FD27-A7F2-C270-5467-92F1B29746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4" name="Text Box 3086">
                    <a:extLst>
                      <a:ext uri="{FF2B5EF4-FFF2-40B4-BE49-F238E27FC236}">
                        <a16:creationId xmlns:a16="http://schemas.microsoft.com/office/drawing/2014/main" id="{D0AD1264-B669-A96A-5D5B-447D1C626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8" name="link">
                  <a:extLst>
                    <a:ext uri="{FF2B5EF4-FFF2-40B4-BE49-F238E27FC236}">
                      <a16:creationId xmlns:a16="http://schemas.microsoft.com/office/drawing/2014/main" id="{8A22BFAB-672C-4159-405E-E7C35DDFEBE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1560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E6E9487E-18B9-E56E-5371-3C49F9417C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5FB27A62-2448-71E2-56A3-220273E7BD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1" name="Star: 5 Points 2219">
                    <a:hlinkClick r:id="rId23"/>
                    <a:extLst>
                      <a:ext uri="{FF2B5EF4-FFF2-40B4-BE49-F238E27FC236}">
                        <a16:creationId xmlns:a16="http://schemas.microsoft.com/office/drawing/2014/main" id="{3BACD109-D5A9-54B5-5E3B-54DA55C78A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3" name="FTU - intercalated pancreatic duct">
                <a:extLst>
                  <a:ext uri="{FF2B5EF4-FFF2-40B4-BE49-F238E27FC236}">
                    <a16:creationId xmlns:a16="http://schemas.microsoft.com/office/drawing/2014/main" id="{4ED9FE0E-B3D2-5A8F-68A2-B0B61B391013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15597" name="FTU - intercalated pancreatic duct">
                  <a:extLst>
                    <a:ext uri="{FF2B5EF4-FFF2-40B4-BE49-F238E27FC236}">
                      <a16:creationId xmlns:a16="http://schemas.microsoft.com/office/drawing/2014/main" id="{DFBAD56F-12FE-5AFA-89C4-28070954BC98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98" name="dock">
                  <a:extLst>
                    <a:ext uri="{FF2B5EF4-FFF2-40B4-BE49-F238E27FC236}">
                      <a16:creationId xmlns:a16="http://schemas.microsoft.com/office/drawing/2014/main" id="{79C279C4-992F-C55B-676B-D3B4C7AC0686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03" name="Text Box 3086">
                    <a:extLst>
                      <a:ext uri="{FF2B5EF4-FFF2-40B4-BE49-F238E27FC236}">
                        <a16:creationId xmlns:a16="http://schemas.microsoft.com/office/drawing/2014/main" id="{EEBE7BE8-765E-9D70-8AD2-17A60269A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4" name="Text Box 3086">
                    <a:extLst>
                      <a:ext uri="{FF2B5EF4-FFF2-40B4-BE49-F238E27FC236}">
                        <a16:creationId xmlns:a16="http://schemas.microsoft.com/office/drawing/2014/main" id="{FBDCC5E9-071D-6710-73FC-B699CF92F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5" name="Text Box 3086">
                    <a:extLst>
                      <a:ext uri="{FF2B5EF4-FFF2-40B4-BE49-F238E27FC236}">
                        <a16:creationId xmlns:a16="http://schemas.microsoft.com/office/drawing/2014/main" id="{368B4335-1598-6FFB-DDDB-781398F2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9" name="link">
                  <a:extLst>
                    <a:ext uri="{FF2B5EF4-FFF2-40B4-BE49-F238E27FC236}">
                      <a16:creationId xmlns:a16="http://schemas.microsoft.com/office/drawing/2014/main" id="{FDEACF2D-36F0-659C-A204-C48C5E6D48B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15600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667059B4-EE51-20F2-04F3-6336B359F3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1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19A564D9-6B7A-6918-52F2-EF67B836A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2" name="Star: 5 Points 2229">
                    <a:hlinkClick r:id="rId23"/>
                    <a:extLst>
                      <a:ext uri="{FF2B5EF4-FFF2-40B4-BE49-F238E27FC236}">
                        <a16:creationId xmlns:a16="http://schemas.microsoft.com/office/drawing/2014/main" id="{705AC948-912B-F239-8138-D946CCF27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4" name="FTU - pancreatic parenchyma">
                <a:extLst>
                  <a:ext uri="{FF2B5EF4-FFF2-40B4-BE49-F238E27FC236}">
                    <a16:creationId xmlns:a16="http://schemas.microsoft.com/office/drawing/2014/main" id="{DE8778A7-10DE-7169-D41D-15953394BFEA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15588" name="FTU - pancreatic parenchyma">
                  <a:extLst>
                    <a:ext uri="{FF2B5EF4-FFF2-40B4-BE49-F238E27FC236}">
                      <a16:creationId xmlns:a16="http://schemas.microsoft.com/office/drawing/2014/main" id="{43EF6C28-5FDF-E1F1-AAF6-9322920C5663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89" name="dock">
                  <a:extLst>
                    <a:ext uri="{FF2B5EF4-FFF2-40B4-BE49-F238E27FC236}">
                      <a16:creationId xmlns:a16="http://schemas.microsoft.com/office/drawing/2014/main" id="{5DC7E9E3-199B-7042-CE03-276F3B955C4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15594" name="Text Box 3086">
                    <a:extLst>
                      <a:ext uri="{FF2B5EF4-FFF2-40B4-BE49-F238E27FC236}">
                        <a16:creationId xmlns:a16="http://schemas.microsoft.com/office/drawing/2014/main" id="{8DC8E83C-9D2F-E433-4397-8B0A14B8E3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5" name="Text Box 3086">
                    <a:extLst>
                      <a:ext uri="{FF2B5EF4-FFF2-40B4-BE49-F238E27FC236}">
                        <a16:creationId xmlns:a16="http://schemas.microsoft.com/office/drawing/2014/main" id="{3311D407-F289-A1D4-AF36-69BC950AC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6" name="Text Box 3086">
                    <a:extLst>
                      <a:ext uri="{FF2B5EF4-FFF2-40B4-BE49-F238E27FC236}">
                        <a16:creationId xmlns:a16="http://schemas.microsoft.com/office/drawing/2014/main" id="{E8312D88-986D-0C1E-BA50-6E6D4C10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0" name="link">
                  <a:extLst>
                    <a:ext uri="{FF2B5EF4-FFF2-40B4-BE49-F238E27FC236}">
                      <a16:creationId xmlns:a16="http://schemas.microsoft.com/office/drawing/2014/main" id="{4A390A20-4465-657D-8EC1-FBD88BFA3B47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15591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23AC65C1-2205-4EF9-FD60-5F95CF79C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2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7507B585-D28E-2447-84DF-E5DD5FFE4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3" name="Star: 5 Points 2239">
                    <a:hlinkClick r:id="rId23"/>
                    <a:extLst>
                      <a:ext uri="{FF2B5EF4-FFF2-40B4-BE49-F238E27FC236}">
                        <a16:creationId xmlns:a16="http://schemas.microsoft.com/office/drawing/2014/main" id="{548582F9-A15C-78D2-4B92-57A682511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5" name="dock - vascular">
                <a:extLst>
                  <a:ext uri="{FF2B5EF4-FFF2-40B4-BE49-F238E27FC236}">
                    <a16:creationId xmlns:a16="http://schemas.microsoft.com/office/drawing/2014/main" id="{713CCA46-CE39-0EC6-7D27-C1C012E64DF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15586" name="Text Box 3070">
                  <a:extLst>
                    <a:ext uri="{FF2B5EF4-FFF2-40B4-BE49-F238E27FC236}">
                      <a16:creationId xmlns:a16="http://schemas.microsoft.com/office/drawing/2014/main" id="{3F4D1BF7-6C41-DB44-31A7-F62BED33F584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7" name="Text Box 3036">
                  <a:extLst>
                    <a:ext uri="{FF2B5EF4-FFF2-40B4-BE49-F238E27FC236}">
                      <a16:creationId xmlns:a16="http://schemas.microsoft.com/office/drawing/2014/main" id="{C7278460-CAEB-410B-64D5-867DBBA6B8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14" name="ganglion - pancreatic g. ">
              <a:extLst>
                <a:ext uri="{FF2B5EF4-FFF2-40B4-BE49-F238E27FC236}">
                  <a16:creationId xmlns:a16="http://schemas.microsoft.com/office/drawing/2014/main" id="{F0070964-5F83-BC69-163F-20ADF9E19B75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5" name="ganglion - pancreatic g. ">
              <a:extLst>
                <a:ext uri="{FF2B5EF4-FFF2-40B4-BE49-F238E27FC236}">
                  <a16:creationId xmlns:a16="http://schemas.microsoft.com/office/drawing/2014/main" id="{03A4FB3F-CECE-5905-E12C-DEB5C4A0A1C9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ganglion - pancreatic g. ">
              <a:extLst>
                <a:ext uri="{FF2B5EF4-FFF2-40B4-BE49-F238E27FC236}">
                  <a16:creationId xmlns:a16="http://schemas.microsoft.com/office/drawing/2014/main" id="{279B8D99-C9BE-0AC2-DDB8-199DA72112E4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7" name="ganglion - pancreatic g. ">
              <a:extLst>
                <a:ext uri="{FF2B5EF4-FFF2-40B4-BE49-F238E27FC236}">
                  <a16:creationId xmlns:a16="http://schemas.microsoft.com/office/drawing/2014/main" id="{8231F79E-8E53-79FE-ED7A-E763BEAD508C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8" name="ganglion - pancreatic g. ">
              <a:extLst>
                <a:ext uri="{FF2B5EF4-FFF2-40B4-BE49-F238E27FC236}">
                  <a16:creationId xmlns:a16="http://schemas.microsoft.com/office/drawing/2014/main" id="{24D0EE2E-8BAC-DEF1-A736-A578513D3307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9" name="ganglion - pancreatic g. ">
              <a:extLst>
                <a:ext uri="{FF2B5EF4-FFF2-40B4-BE49-F238E27FC236}">
                  <a16:creationId xmlns:a16="http://schemas.microsoft.com/office/drawing/2014/main" id="{775635B2-5917-67B7-7421-B02C2B175150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20" name="ganglion - pancreatic g. ">
              <a:extLst>
                <a:ext uri="{FF2B5EF4-FFF2-40B4-BE49-F238E27FC236}">
                  <a16:creationId xmlns:a16="http://schemas.microsoft.com/office/drawing/2014/main" id="{7DB7AF37-BFCB-DFF5-C64B-F622C01ADAAB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endCxn id="15114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endCxn id="15118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82326</TotalTime>
  <Words>3141</Words>
  <Application>Microsoft Office PowerPoint</Application>
  <PresentationFormat>Custom</PresentationFormat>
  <Paragraphs>2391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699</cp:revision>
  <dcterms:created xsi:type="dcterms:W3CDTF">2022-02-14T03:56:44Z</dcterms:created>
  <dcterms:modified xsi:type="dcterms:W3CDTF">2023-04-18T22:43:24Z</dcterms:modified>
</cp:coreProperties>
</file>