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 varScale="1">
        <p:scale>
          <a:sx n="22" d="100"/>
          <a:sy n="22" d="100"/>
        </p:scale>
        <p:origin x="2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en.wikipedia.org/wiki/Bronchiole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www.ncbi.nlm.nih.gov/books/NBK532980/" TargetMode="External"/><Relationship Id="rId68" Type="http://schemas.openxmlformats.org/officeDocument/2006/relationships/hyperlink" Target="https://www.ncbi.nlm.nih.gov/books/NBK482438/" TargetMode="External"/><Relationship Id="rId84" Type="http://schemas.openxmlformats.org/officeDocument/2006/relationships/hyperlink" Target="https://www.ncbi.nlm.nih.gov/books/n/statpearls/article-29712/" TargetMode="External"/><Relationship Id="rId89" Type="http://schemas.openxmlformats.org/officeDocument/2006/relationships/hyperlink" Target="https://en.wikipedia.org/wiki/Nephron#Renal_tubule" TargetMode="External"/><Relationship Id="rId112" Type="http://schemas.openxmlformats.org/officeDocument/2006/relationships/hyperlink" Target="https://www.ncbi.nlm.nih.gov/books/n/statpearls/article-32282/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www.ncbi.nlm.nih.gov/books/NBK470297/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www.ncbi.nlm.nih.gov/books/NBK513252/" TargetMode="External"/><Relationship Id="rId74" Type="http://schemas.openxmlformats.org/officeDocument/2006/relationships/hyperlink" Target="https://en.wikipedia.org/wiki/Canals_of_Hering#:~:text=The%20canals%20of%20Hering%2C%20or,in%20the%20canals%20of%20Hering." TargetMode="External"/><Relationship Id="rId79" Type="http://schemas.openxmlformats.org/officeDocument/2006/relationships/hyperlink" Target="https://en.wikipedia.org/wiki/Cecum" TargetMode="External"/><Relationship Id="rId102" Type="http://schemas.openxmlformats.org/officeDocument/2006/relationships/hyperlink" Target="https://en.wikipedia.org/wiki/Efferent_ducts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www.ncbi.nlm.nih.gov/books/NBK482385/" TargetMode="External"/><Relationship Id="rId95" Type="http://schemas.openxmlformats.org/officeDocument/2006/relationships/hyperlink" Target="https://en.wikipedia.org/wiki/Collecting_duct_system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Chemoreceptor" TargetMode="External"/><Relationship Id="rId64" Type="http://schemas.openxmlformats.org/officeDocument/2006/relationships/hyperlink" Target="https://docs.google.com/document/d/1Xc7VOn5LLieA4SyRKLj9HVx2MGfF_DJKQr7ZGbXmJ9c/edit" TargetMode="External"/><Relationship Id="rId69" Type="http://schemas.openxmlformats.org/officeDocument/2006/relationships/hyperlink" Target="https://en.wikipedia.org/wiki/Dermatome_(anatomy)" TargetMode="External"/><Relationship Id="rId113" Type="http://schemas.openxmlformats.org/officeDocument/2006/relationships/hyperlink" Target="https://www.ncbi.nlm.nih.gov/books/NBK544271/" TargetMode="External"/><Relationship Id="rId118" Type="http://schemas.openxmlformats.org/officeDocument/2006/relationships/hyperlink" Target="https://www.ncbi.nlm.nih.gov/books/n/statpearls/article-24487/" TargetMode="External"/><Relationship Id="rId80" Type="http://schemas.openxmlformats.org/officeDocument/2006/relationships/hyperlink" Target="https://www.ncbi.nlm.nih.gov/books/n/statpearls/article-32116/" TargetMode="External"/><Relationship Id="rId85" Type="http://schemas.openxmlformats.org/officeDocument/2006/relationships/hyperlink" Target="https://en.wikipedia.org/wiki/Anal_canal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Aryepiglottic_fold" TargetMode="External"/><Relationship Id="rId103" Type="http://schemas.openxmlformats.org/officeDocument/2006/relationships/hyperlink" Target="https://en.wikipedia.org/wiki/Vas_deferens" TargetMode="External"/><Relationship Id="rId108" Type="http://schemas.openxmlformats.org/officeDocument/2006/relationships/hyperlink" Target="https://en.wikipedia.org/wiki/Cervix" TargetMode="External"/><Relationship Id="rId54" Type="http://schemas.openxmlformats.org/officeDocument/2006/relationships/hyperlink" Target="https://en.wikipedia.org/wiki/Subglottis" TargetMode="External"/><Relationship Id="rId70" Type="http://schemas.openxmlformats.org/officeDocument/2006/relationships/hyperlink" Target="https://www.ncbi.nlm.nih.gov/books/n/statpearls/article-29335/" TargetMode="External"/><Relationship Id="rId75" Type="http://schemas.openxmlformats.org/officeDocument/2006/relationships/hyperlink" Target="https://en.wikipedia.org/wiki/Bile_canaliculus" TargetMode="External"/><Relationship Id="rId91" Type="http://schemas.openxmlformats.org/officeDocument/2006/relationships/hyperlink" Target="https://en.wikipedia.org/wiki/Proximal_tubule" TargetMode="External"/><Relationship Id="rId96" Type="http://schemas.openxmlformats.org/officeDocument/2006/relationships/hyperlink" Target="https://www.ncbi.nlm.nih.gov/books/NBK54976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www.ncbi.nlm.nih.gov/books/NBK499911/" TargetMode="External"/><Relationship Id="rId114" Type="http://schemas.openxmlformats.org/officeDocument/2006/relationships/hyperlink" Target="https://www.ncbi.nlm.nih.gov/books/n/statpearls/article-32281/" TargetMode="External"/><Relationship Id="rId119" Type="http://schemas.openxmlformats.org/officeDocument/2006/relationships/hyperlink" Target="https://en.wikipedia.org/wiki/Pulmonary_alveolus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Trachea" TargetMode="External"/><Relationship Id="rId65" Type="http://schemas.openxmlformats.org/officeDocument/2006/relationships/hyperlink" Target="https://en.wikipedia.org/wiki/Urinary_bladder" TargetMode="External"/><Relationship Id="rId81" Type="http://schemas.openxmlformats.org/officeDocument/2006/relationships/hyperlink" Target="https://en.wikipedia.org/wiki/Large_intestine#Structure" TargetMode="External"/><Relationship Id="rId86" Type="http://schemas.openxmlformats.org/officeDocument/2006/relationships/hyperlink" Target="https://www.ncbi.nlm.nih.gov/books/n/statpearls/article-26783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en.wikipedia.org/wiki/Nasal_mucosa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docs.google.com/document/d/1h1IesehCPfL0BfxwtbKsH3fRFJWEMHKDUBQDCumCWDM/edit" TargetMode="External"/><Relationship Id="rId55" Type="http://schemas.openxmlformats.org/officeDocument/2006/relationships/hyperlink" Target="https://en.wikipedia.org/wiki/Thyroarytenoid_muscle" TargetMode="External"/><Relationship Id="rId76" Type="http://schemas.openxmlformats.org/officeDocument/2006/relationships/hyperlink" Target="https://en.wikipedia.org/wiki/Jejunum" TargetMode="External"/><Relationship Id="rId97" Type="http://schemas.openxmlformats.org/officeDocument/2006/relationships/hyperlink" Target="https://en.wikipedia.org/wiki/Renal_calyx" TargetMode="External"/><Relationship Id="rId104" Type="http://schemas.openxmlformats.org/officeDocument/2006/relationships/hyperlink" Target="https://www.ncbi.nlm.nih.gov/books/NBK482236/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Interlobular_bile_ducts" TargetMode="External"/><Relationship Id="rId92" Type="http://schemas.openxmlformats.org/officeDocument/2006/relationships/hyperlink" Target="https://en.wikipedia.org/wiki/Descending_limb_of_loop_of_Henle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www.ncbi.nlm.nih.gov/books/NBK531465/" TargetMode="External"/><Relationship Id="rId87" Type="http://schemas.openxmlformats.org/officeDocument/2006/relationships/hyperlink" Target="https://en.wikipedia.org/wiki/Bowman%27s_capsule" TargetMode="External"/><Relationship Id="rId110" Type="http://schemas.openxmlformats.org/officeDocument/2006/relationships/hyperlink" Target="https://www.ncbi.nlm.nih.gov/books/NBK544232/" TargetMode="External"/><Relationship Id="rId115" Type="http://schemas.openxmlformats.org/officeDocument/2006/relationships/hyperlink" Target="https://en.wikipedia.org/wiki/Bronchus" TargetMode="External"/><Relationship Id="rId61" Type="http://schemas.openxmlformats.org/officeDocument/2006/relationships/hyperlink" Target="https://www.ncbi.nlm.nih.gov/books/NBK448070/" TargetMode="External"/><Relationship Id="rId82" Type="http://schemas.openxmlformats.org/officeDocument/2006/relationships/hyperlink" Target="https://pubmed.ncbi.nlm.nih.gov/30422588/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www.ncbi.nlm.nih.gov/books/NBK545231/" TargetMode="External"/><Relationship Id="rId77" Type="http://schemas.openxmlformats.org/officeDocument/2006/relationships/hyperlink" Target="https://www.ncbi.nlm.nih.gov/books/n/statpearls/article-32127/" TargetMode="External"/><Relationship Id="rId100" Type="http://schemas.openxmlformats.org/officeDocument/2006/relationships/hyperlink" Target="https://www.ncbi.nlm.nih.gov/books/NBK470201/" TargetMode="External"/><Relationship Id="rId105" Type="http://schemas.openxmlformats.org/officeDocument/2006/relationships/hyperlink" Target="https://en.wikipedia.org/wiki/Ampulla_of_vas_deferens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Baroreceptor" TargetMode="External"/><Relationship Id="rId72" Type="http://schemas.openxmlformats.org/officeDocument/2006/relationships/hyperlink" Target="https://en.wikipedia.org/wiki/Intrahepatic_bile_ducts" TargetMode="External"/><Relationship Id="rId93" Type="http://schemas.openxmlformats.org/officeDocument/2006/relationships/hyperlink" Target="https://en.wikipedia.org/wiki/Ascending_limb_of_loop_of_Henle" TargetMode="External"/><Relationship Id="rId98" Type="http://schemas.openxmlformats.org/officeDocument/2006/relationships/hyperlink" Target="https://en.wikipedia.org/wiki/Renal_pelvis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Ureter" TargetMode="External"/><Relationship Id="rId83" Type="http://schemas.openxmlformats.org/officeDocument/2006/relationships/hyperlink" Target="https://en.wikipedia.org/wiki/Rectum" TargetMode="External"/><Relationship Id="rId88" Type="http://schemas.openxmlformats.org/officeDocument/2006/relationships/hyperlink" Target="https://www.ncbi.nlm.nih.gov/books/n/statpearls/article-18488/" TargetMode="External"/><Relationship Id="rId111" Type="http://schemas.openxmlformats.org/officeDocument/2006/relationships/hyperlink" Target="https://en.wikipedia.org/wiki/Pharynx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en.wikipedia.org/wiki/Arytenoid_cartilage" TargetMode="External"/><Relationship Id="rId106" Type="http://schemas.openxmlformats.org/officeDocument/2006/relationships/hyperlink" Target="https://en.wikipedia.org/wiki/Uterus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37223/" TargetMode="External"/><Relationship Id="rId73" Type="http://schemas.openxmlformats.org/officeDocument/2006/relationships/hyperlink" Target="https://en.wikipedia.org/wiki/Bile_duct" TargetMode="External"/><Relationship Id="rId78" Type="http://schemas.openxmlformats.org/officeDocument/2006/relationships/hyperlink" Target="https://en.wikipedia.org/wiki/Ileum" TargetMode="External"/><Relationship Id="rId94" Type="http://schemas.openxmlformats.org/officeDocument/2006/relationships/hyperlink" Target="https://en.wikipedia.org/wiki/Distal_convoluted_tubule" TargetMode="External"/><Relationship Id="rId99" Type="http://schemas.openxmlformats.org/officeDocument/2006/relationships/hyperlink" Target="https://en.wikipedia.org/wiki/Seminiferous_tubule" TargetMode="External"/><Relationship Id="rId101" Type="http://schemas.openxmlformats.org/officeDocument/2006/relationships/hyperlink" Target="https://en.wikipedia.org/wiki/Rete_testis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4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53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0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5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6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0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7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8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0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0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0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1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0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62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63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64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62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63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64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62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63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64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65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66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64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65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66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64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68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64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69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70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69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70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69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70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69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70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69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70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69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70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69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70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69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70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69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70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69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70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69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70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69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70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69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70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69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70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69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70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69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70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69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70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69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70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69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70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69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70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69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70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69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70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69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70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69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70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69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70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69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70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69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70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69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70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69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70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3032" name="organ group - liver">
            <a:extLst>
              <a:ext uri="{FF2B5EF4-FFF2-40B4-BE49-F238E27FC236}">
                <a16:creationId xmlns:a16="http://schemas.microsoft.com/office/drawing/2014/main" id="{2A6A338A-2ECA-D5BF-A5EE-E3C4B0E82BD8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3033" name="organ - liver">
              <a:extLst>
                <a:ext uri="{FF2B5EF4-FFF2-40B4-BE49-F238E27FC236}">
                  <a16:creationId xmlns:a16="http://schemas.microsoft.com/office/drawing/2014/main" id="{46028145-1249-0EEA-A544-F149B7BBD5BA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34" name="FTU - interlobular bile duct">
              <a:extLst>
                <a:ext uri="{FF2B5EF4-FFF2-40B4-BE49-F238E27FC236}">
                  <a16:creationId xmlns:a16="http://schemas.microsoft.com/office/drawing/2014/main" id="{EB1FB20C-A00E-138C-0572-9476D06171F0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162" name="FTU - interlobular bile duct">
                <a:extLst>
                  <a:ext uri="{FF2B5EF4-FFF2-40B4-BE49-F238E27FC236}">
                    <a16:creationId xmlns:a16="http://schemas.microsoft.com/office/drawing/2014/main" id="{B2C3A961-D7DA-2520-FC4D-FA249884CC90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6EAB7B2F-1548-B6C7-BFF3-FC3AFE1D25D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224C949-D96C-D070-BB38-7DC47C6441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65BFDDCC-12AE-7775-5C06-13DCD4FABE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4BD595EE-B8F0-5051-CB0B-E520AFDC7E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DF7619A8-2B94-22B0-EA3F-3C043607D40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167" name="Star: 5 Points 1913">
                  <a:hlinkClick r:id="rId71"/>
                  <a:extLst>
                    <a:ext uri="{FF2B5EF4-FFF2-40B4-BE49-F238E27FC236}">
                      <a16:creationId xmlns:a16="http://schemas.microsoft.com/office/drawing/2014/main" id="{9C974C19-624D-8978-67D8-AD8D5CC81F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F3A929C3-04FA-F7BA-B1D6-FDE4DF08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D279850A-68A3-5872-066E-CBFA4B968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5" name="FTU - intrahepatic duct">
              <a:extLst>
                <a:ext uri="{FF2B5EF4-FFF2-40B4-BE49-F238E27FC236}">
                  <a16:creationId xmlns:a16="http://schemas.microsoft.com/office/drawing/2014/main" id="{E0D112B9-2BCB-A2C4-5302-819381516387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146" name="FTU - intrahepatic duct">
                <a:extLst>
                  <a:ext uri="{FF2B5EF4-FFF2-40B4-BE49-F238E27FC236}">
                    <a16:creationId xmlns:a16="http://schemas.microsoft.com/office/drawing/2014/main" id="{A6F50B35-CBEE-5AF6-ED99-D53FA5AE367A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079577FB-248D-563B-BF8E-B44DF4D03EB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B53B0E20-FCE4-676C-17E5-57ACCC7810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2A6C2CA6-B2F7-19D6-3BFA-79A47C8385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776CBABE-69B3-A5D5-8686-93E748FACD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FBF86844-5CE3-DADC-9397-44B0435AF76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151" name="Star: 5 Points 1926">
                  <a:hlinkClick r:id="rId72"/>
                  <a:extLst>
                    <a:ext uri="{FF2B5EF4-FFF2-40B4-BE49-F238E27FC236}">
                      <a16:creationId xmlns:a16="http://schemas.microsoft.com/office/drawing/2014/main" id="{D1503A88-B3A7-B493-4F93-9643A4FE1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D031448E-2DB7-6A8E-A3DC-0BF12FCF4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0A463E9-6A0C-D62F-5DE2-6C777F17B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6" name="FTU - perilobular bile duct">
              <a:extLst>
                <a:ext uri="{FF2B5EF4-FFF2-40B4-BE49-F238E27FC236}">
                  <a16:creationId xmlns:a16="http://schemas.microsoft.com/office/drawing/2014/main" id="{A78558DB-6C6E-971C-B24F-D4C2C7C85D26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137" name="FTU - perilobular bile duct">
                <a:extLst>
                  <a:ext uri="{FF2B5EF4-FFF2-40B4-BE49-F238E27FC236}">
                    <a16:creationId xmlns:a16="http://schemas.microsoft.com/office/drawing/2014/main" id="{4E83E2A2-7806-03F6-3E4E-222D38D367FE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4FFFF7E8-4B6E-EECC-7A59-C78D6898C053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82CB2264-9401-6629-90E3-B274246296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E3F2BC69-DCD3-C0C9-FD5F-D4D31AB4FD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F0DAA020-D786-6EA2-0329-02C13D28C4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72AC9042-475F-7E6E-F019-D39F1E5B87C4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140" name="Star: 5 Points 1939">
                  <a:hlinkClick r:id="rId73"/>
                  <a:extLst>
                    <a:ext uri="{FF2B5EF4-FFF2-40B4-BE49-F238E27FC236}">
                      <a16:creationId xmlns:a16="http://schemas.microsoft.com/office/drawing/2014/main" id="{4E8015F2-7AFF-E128-B95A-1FCEF0C5B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40AA9AA1-037E-DF59-D714-DD45D3120B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4238A886-CF74-283B-958B-1D88D9878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terminal bile duct">
              <a:extLst>
                <a:ext uri="{FF2B5EF4-FFF2-40B4-BE49-F238E27FC236}">
                  <a16:creationId xmlns:a16="http://schemas.microsoft.com/office/drawing/2014/main" id="{7376965C-92BA-F65F-C3A5-AA9E01E105C1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3063" name="FTU - terminal bile duct">
                <a:extLst>
                  <a:ext uri="{FF2B5EF4-FFF2-40B4-BE49-F238E27FC236}">
                    <a16:creationId xmlns:a16="http://schemas.microsoft.com/office/drawing/2014/main" id="{59E566B3-0637-6BE6-AFF7-09B71A938184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F61E27B3-0308-E1A4-FD21-6B1E3A171F05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18F6773E-C3E0-FC02-DDC7-EA6C0AC13B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CE993278-D896-BE84-E577-F2288D9292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0BE18BEA-9006-5522-F3A4-53D8C408FA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0604DC7-6F09-524C-717C-4A228E7C4D53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66" name="Star: 5 Points 1952">
                  <a:hlinkClick r:id="rId73"/>
                  <a:extLst>
                    <a:ext uri="{FF2B5EF4-FFF2-40B4-BE49-F238E27FC236}">
                      <a16:creationId xmlns:a16="http://schemas.microsoft.com/office/drawing/2014/main" id="{84C14A29-70E4-E902-B732-A181CE90B5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8758A577-C149-AFEF-149D-FDAF56EC8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7FBD04CB-2C35-E21F-A732-4196ECB8C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canal of Hering">
              <a:extLst>
                <a:ext uri="{FF2B5EF4-FFF2-40B4-BE49-F238E27FC236}">
                  <a16:creationId xmlns:a16="http://schemas.microsoft.com/office/drawing/2014/main" id="{33A910F7-8946-CD9A-D6A6-ED9F1CA8FAC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3054" name="FTU - canal of Hering">
                <a:extLst>
                  <a:ext uri="{FF2B5EF4-FFF2-40B4-BE49-F238E27FC236}">
                    <a16:creationId xmlns:a16="http://schemas.microsoft.com/office/drawing/2014/main" id="{4421E4AD-CEBD-2C9F-5434-15C1DD66D5E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5" name="dock">
                <a:extLst>
                  <a:ext uri="{FF2B5EF4-FFF2-40B4-BE49-F238E27FC236}">
                    <a16:creationId xmlns:a16="http://schemas.microsoft.com/office/drawing/2014/main" id="{F4EA6F63-92B5-EF2F-BBCD-3A3998B32F1C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060" name="Text Box 3086">
                  <a:extLst>
                    <a:ext uri="{FF2B5EF4-FFF2-40B4-BE49-F238E27FC236}">
                      <a16:creationId xmlns:a16="http://schemas.microsoft.com/office/drawing/2014/main" id="{B0DD427A-9437-5E03-DDD6-7DF68A962F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1" name="Text Box 3086">
                  <a:extLst>
                    <a:ext uri="{FF2B5EF4-FFF2-40B4-BE49-F238E27FC236}">
                      <a16:creationId xmlns:a16="http://schemas.microsoft.com/office/drawing/2014/main" id="{DE1FE045-E9A4-F250-901B-5697461152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2" name="Text Box 3086">
                  <a:extLst>
                    <a:ext uri="{FF2B5EF4-FFF2-40B4-BE49-F238E27FC236}">
                      <a16:creationId xmlns:a16="http://schemas.microsoft.com/office/drawing/2014/main" id="{04CB1AE5-0D4F-E67D-BE6D-AC1FCF9499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6" name="link">
                <a:extLst>
                  <a:ext uri="{FF2B5EF4-FFF2-40B4-BE49-F238E27FC236}">
                    <a16:creationId xmlns:a16="http://schemas.microsoft.com/office/drawing/2014/main" id="{09DF8227-A924-421F-0AD4-4C70B4C4D881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057" name="Star: 5 Points 1965">
                  <a:hlinkClick r:id="rId74"/>
                  <a:extLst>
                    <a:ext uri="{FF2B5EF4-FFF2-40B4-BE49-F238E27FC236}">
                      <a16:creationId xmlns:a16="http://schemas.microsoft.com/office/drawing/2014/main" id="{26C992F1-2B90-373F-0EE7-931CA3F77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8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24E96545-C633-58C6-BC31-8CF86A981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9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9ECCED4A-CD7E-285C-825E-EE9971604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biliary canaliculus ">
              <a:extLst>
                <a:ext uri="{FF2B5EF4-FFF2-40B4-BE49-F238E27FC236}">
                  <a16:creationId xmlns:a16="http://schemas.microsoft.com/office/drawing/2014/main" id="{81A634A7-2700-002A-CD3B-9E6EB341869D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3043" name="FTU - biliary canaliculus ">
                <a:extLst>
                  <a:ext uri="{FF2B5EF4-FFF2-40B4-BE49-F238E27FC236}">
                    <a16:creationId xmlns:a16="http://schemas.microsoft.com/office/drawing/2014/main" id="{D2E0C561-EA03-C521-0095-EF22B6898C37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4" name="dock">
                <a:extLst>
                  <a:ext uri="{FF2B5EF4-FFF2-40B4-BE49-F238E27FC236}">
                    <a16:creationId xmlns:a16="http://schemas.microsoft.com/office/drawing/2014/main" id="{441ABA2B-C494-5256-345B-4C8F35E2185B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051" name="Text Box 3086">
                  <a:extLst>
                    <a:ext uri="{FF2B5EF4-FFF2-40B4-BE49-F238E27FC236}">
                      <a16:creationId xmlns:a16="http://schemas.microsoft.com/office/drawing/2014/main" id="{0BFEE6E9-A13F-9ED8-8925-E9EB5A4CCF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1CF74CE8-D674-F2AB-B9AF-CB6BAF23B8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09779D1A-DA58-3385-A268-E43A19DD31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7" name="link">
                <a:extLst>
                  <a:ext uri="{FF2B5EF4-FFF2-40B4-BE49-F238E27FC236}">
                    <a16:creationId xmlns:a16="http://schemas.microsoft.com/office/drawing/2014/main" id="{359EB70E-300D-D882-1D39-CCFE55E6C16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048" name="Star: 5 Points 1978">
                  <a:hlinkClick r:id="rId75"/>
                  <a:extLst>
                    <a:ext uri="{FF2B5EF4-FFF2-40B4-BE49-F238E27FC236}">
                      <a16:creationId xmlns:a16="http://schemas.microsoft.com/office/drawing/2014/main" id="{44DFF600-DCD7-B7DA-F935-66E85AF5C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9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0A112E2D-2EF7-A257-EE2F-CB9F2067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C4009692-32F6-C2C5-0C5B-E369DF531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dock - vascular">
              <a:extLst>
                <a:ext uri="{FF2B5EF4-FFF2-40B4-BE49-F238E27FC236}">
                  <a16:creationId xmlns:a16="http://schemas.microsoft.com/office/drawing/2014/main" id="{FF5B5721-A7CE-0B22-4186-D51576054BF8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3041" name="Text Box 3070">
                <a:extLst>
                  <a:ext uri="{FF2B5EF4-FFF2-40B4-BE49-F238E27FC236}">
                    <a16:creationId xmlns:a16="http://schemas.microsoft.com/office/drawing/2014/main" id="{B15D8658-B812-C970-C5CC-CF021564B080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" name="Text Box 3036">
                <a:extLst>
                  <a:ext uri="{FF2B5EF4-FFF2-40B4-BE49-F238E27FC236}">
                    <a16:creationId xmlns:a16="http://schemas.microsoft.com/office/drawing/2014/main" id="{20F310B6-72EB-F206-BD7A-39A53CAC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" name="organ group - lower GI tract">
            <a:extLst>
              <a:ext uri="{FF2B5EF4-FFF2-40B4-BE49-F238E27FC236}">
                <a16:creationId xmlns:a16="http://schemas.microsoft.com/office/drawing/2014/main" id="{C4B7A74F-7238-E303-B857-A466AC8A7573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181" name="organ - lower GI tract">
              <a:extLst>
                <a:ext uri="{FF2B5EF4-FFF2-40B4-BE49-F238E27FC236}">
                  <a16:creationId xmlns:a16="http://schemas.microsoft.com/office/drawing/2014/main" id="{5EC4E35A-B62C-A30F-C1ED-C9A5EAF46601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182" name="FTU - post-ampullary duodenum">
              <a:extLst>
                <a:ext uri="{FF2B5EF4-FFF2-40B4-BE49-F238E27FC236}">
                  <a16:creationId xmlns:a16="http://schemas.microsoft.com/office/drawing/2014/main" id="{816D3B3E-443D-C5FF-5810-9EF2666C6E92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362" name="FTU - post-ampullary duodenum">
                <a:extLst>
                  <a:ext uri="{FF2B5EF4-FFF2-40B4-BE49-F238E27FC236}">
                    <a16:creationId xmlns:a16="http://schemas.microsoft.com/office/drawing/2014/main" id="{833A0F9E-F652-7582-AB46-FF9A9E60C2A9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3" name="dock">
                <a:extLst>
                  <a:ext uri="{FF2B5EF4-FFF2-40B4-BE49-F238E27FC236}">
                    <a16:creationId xmlns:a16="http://schemas.microsoft.com/office/drawing/2014/main" id="{79DA2689-A96B-BD6C-3328-E5C95428BC6E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8" name="Text Box 3086">
                  <a:extLst>
                    <a:ext uri="{FF2B5EF4-FFF2-40B4-BE49-F238E27FC236}">
                      <a16:creationId xmlns:a16="http://schemas.microsoft.com/office/drawing/2014/main" id="{39AFAB22-1122-5007-14FC-A771194CFE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9" name="Text Box 3086">
                  <a:extLst>
                    <a:ext uri="{FF2B5EF4-FFF2-40B4-BE49-F238E27FC236}">
                      <a16:creationId xmlns:a16="http://schemas.microsoft.com/office/drawing/2014/main" id="{F28F37D9-9150-BCA9-585A-23400D83A7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0" name="Text Box 3086">
                  <a:extLst>
                    <a:ext uri="{FF2B5EF4-FFF2-40B4-BE49-F238E27FC236}">
                      <a16:creationId xmlns:a16="http://schemas.microsoft.com/office/drawing/2014/main" id="{21178ABF-B4AB-509B-3CC9-2EC6F7D541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4" name="link">
                <a:extLst>
                  <a:ext uri="{FF2B5EF4-FFF2-40B4-BE49-F238E27FC236}">
                    <a16:creationId xmlns:a16="http://schemas.microsoft.com/office/drawing/2014/main" id="{29A8ABF4-CB20-A77D-D30E-BA5E65D7B7C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365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B2F18443-396C-55BE-07BC-F378212EA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6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E69A284C-626D-8224-B4BF-D7BB64DE29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7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5312BE0A-0205-AACE-6BBA-FBE62E267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3" name="FTU - jejunum">
              <a:extLst>
                <a:ext uri="{FF2B5EF4-FFF2-40B4-BE49-F238E27FC236}">
                  <a16:creationId xmlns:a16="http://schemas.microsoft.com/office/drawing/2014/main" id="{B5E43153-946B-F5FD-799F-FA7D2164A99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353" name="FTU - jejunum">
                <a:extLst>
                  <a:ext uri="{FF2B5EF4-FFF2-40B4-BE49-F238E27FC236}">
                    <a16:creationId xmlns:a16="http://schemas.microsoft.com/office/drawing/2014/main" id="{AC3BDB38-7E6C-7BAF-1FEE-98B1577322B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4" name="dock">
                <a:extLst>
                  <a:ext uri="{FF2B5EF4-FFF2-40B4-BE49-F238E27FC236}">
                    <a16:creationId xmlns:a16="http://schemas.microsoft.com/office/drawing/2014/main" id="{BC247022-2BAB-7859-C763-BA3EFCCF750D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359" name="Text Box 3086">
                  <a:extLst>
                    <a:ext uri="{FF2B5EF4-FFF2-40B4-BE49-F238E27FC236}">
                      <a16:creationId xmlns:a16="http://schemas.microsoft.com/office/drawing/2014/main" id="{9569E0D5-C049-C868-74FC-F40BE78B42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0" name="Text Box 3086">
                  <a:extLst>
                    <a:ext uri="{FF2B5EF4-FFF2-40B4-BE49-F238E27FC236}">
                      <a16:creationId xmlns:a16="http://schemas.microsoft.com/office/drawing/2014/main" id="{5E19AF69-9595-8882-4F23-E252172955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Text Box 3086">
                  <a:extLst>
                    <a:ext uri="{FF2B5EF4-FFF2-40B4-BE49-F238E27FC236}">
                      <a16:creationId xmlns:a16="http://schemas.microsoft.com/office/drawing/2014/main" id="{722D54A7-CD76-2584-9E2B-4789E32B3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5" name="link">
                <a:extLst>
                  <a:ext uri="{FF2B5EF4-FFF2-40B4-BE49-F238E27FC236}">
                    <a16:creationId xmlns:a16="http://schemas.microsoft.com/office/drawing/2014/main" id="{F8DBD677-7BD9-9C5A-7A57-AA4D85F34C1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356" name="Star: 5 Points 2005">
                  <a:hlinkClick r:id="rId76"/>
                  <a:extLst>
                    <a:ext uri="{FF2B5EF4-FFF2-40B4-BE49-F238E27FC236}">
                      <a16:creationId xmlns:a16="http://schemas.microsoft.com/office/drawing/2014/main" id="{9207ECC5-5488-45E0-C636-CA94DF8177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7" name="Star: 5 Points 2006">
                  <a:hlinkClick r:id="rId77"/>
                  <a:extLst>
                    <a:ext uri="{FF2B5EF4-FFF2-40B4-BE49-F238E27FC236}">
                      <a16:creationId xmlns:a16="http://schemas.microsoft.com/office/drawing/2014/main" id="{0BBAF988-BA95-74B5-C13F-D5589AA11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8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FAEAB404-5109-6D5F-B2A5-72D7E5229D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8" name="FTU - proximal ileum">
              <a:extLst>
                <a:ext uri="{FF2B5EF4-FFF2-40B4-BE49-F238E27FC236}">
                  <a16:creationId xmlns:a16="http://schemas.microsoft.com/office/drawing/2014/main" id="{F43ECEA3-1C77-F1D6-6138-00CB11A3DB9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344" name="FTU - proximal ileum">
                <a:extLst>
                  <a:ext uri="{FF2B5EF4-FFF2-40B4-BE49-F238E27FC236}">
                    <a16:creationId xmlns:a16="http://schemas.microsoft.com/office/drawing/2014/main" id="{EB7DDC73-CCDA-A390-AA8D-6F18EA85832C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5" name="block">
                <a:extLst>
                  <a:ext uri="{FF2B5EF4-FFF2-40B4-BE49-F238E27FC236}">
                    <a16:creationId xmlns:a16="http://schemas.microsoft.com/office/drawing/2014/main" id="{5ABCDA09-CE67-CA02-78A4-8F55BD2CE6DC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50" name="Text Box 3086">
                  <a:extLst>
                    <a:ext uri="{FF2B5EF4-FFF2-40B4-BE49-F238E27FC236}">
                      <a16:creationId xmlns:a16="http://schemas.microsoft.com/office/drawing/2014/main" id="{9A07EC30-4254-19E0-7E1D-8325300EFF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1" name="Text Box 3086">
                  <a:extLst>
                    <a:ext uri="{FF2B5EF4-FFF2-40B4-BE49-F238E27FC236}">
                      <a16:creationId xmlns:a16="http://schemas.microsoft.com/office/drawing/2014/main" id="{F6405423-3131-9399-0EAD-6EB079E5D5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2" name="Text Box 3086">
                  <a:extLst>
                    <a:ext uri="{FF2B5EF4-FFF2-40B4-BE49-F238E27FC236}">
                      <a16:creationId xmlns:a16="http://schemas.microsoft.com/office/drawing/2014/main" id="{6B6F63D2-A15D-23D4-31B8-CFCEC5D77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6" name="link">
                <a:extLst>
                  <a:ext uri="{FF2B5EF4-FFF2-40B4-BE49-F238E27FC236}">
                    <a16:creationId xmlns:a16="http://schemas.microsoft.com/office/drawing/2014/main" id="{D2DAC8C5-15CC-EF9B-2322-15AC849349A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347" name="Star: 5 Points 2018">
                  <a:hlinkClick r:id="rId78"/>
                  <a:extLst>
                    <a:ext uri="{FF2B5EF4-FFF2-40B4-BE49-F238E27FC236}">
                      <a16:creationId xmlns:a16="http://schemas.microsoft.com/office/drawing/2014/main" id="{D45984FF-686D-8448-63D3-DE165C67B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8" name="Star: 5 Points 2019">
                  <a:hlinkClick r:id="rId77"/>
                  <a:extLst>
                    <a:ext uri="{FF2B5EF4-FFF2-40B4-BE49-F238E27FC236}">
                      <a16:creationId xmlns:a16="http://schemas.microsoft.com/office/drawing/2014/main" id="{A66A0AF5-F77F-11A3-AAEA-0B0A5ACE19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9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E502916D-00C0-45F5-D5D4-EB4B747E1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0" name="FTU - terminal ileum">
              <a:extLst>
                <a:ext uri="{FF2B5EF4-FFF2-40B4-BE49-F238E27FC236}">
                  <a16:creationId xmlns:a16="http://schemas.microsoft.com/office/drawing/2014/main" id="{F84ED0D1-1C24-B8BA-32FC-95474A56BAC7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335" name="FTU - terminal ileum">
                <a:extLst>
                  <a:ext uri="{FF2B5EF4-FFF2-40B4-BE49-F238E27FC236}">
                    <a16:creationId xmlns:a16="http://schemas.microsoft.com/office/drawing/2014/main" id="{F636963A-903A-E595-6343-460D3692CEF7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6" name="dock">
                <a:extLst>
                  <a:ext uri="{FF2B5EF4-FFF2-40B4-BE49-F238E27FC236}">
                    <a16:creationId xmlns:a16="http://schemas.microsoft.com/office/drawing/2014/main" id="{BB1E6E5E-D838-A703-5663-23F1359AE261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341" name="Text Box 3086">
                  <a:extLst>
                    <a:ext uri="{FF2B5EF4-FFF2-40B4-BE49-F238E27FC236}">
                      <a16:creationId xmlns:a16="http://schemas.microsoft.com/office/drawing/2014/main" id="{D4581407-14B8-7A86-AE74-A1656854A3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2" name="Text Box 3086">
                  <a:extLst>
                    <a:ext uri="{FF2B5EF4-FFF2-40B4-BE49-F238E27FC236}">
                      <a16:creationId xmlns:a16="http://schemas.microsoft.com/office/drawing/2014/main" id="{62C4F196-FB9E-85F0-1D3B-8EA08B7781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3" name="Text Box 3086">
                  <a:extLst>
                    <a:ext uri="{FF2B5EF4-FFF2-40B4-BE49-F238E27FC236}">
                      <a16:creationId xmlns:a16="http://schemas.microsoft.com/office/drawing/2014/main" id="{D04EBFC3-CFD1-8D4A-EE14-F3CDE802EE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7" name="link">
                <a:extLst>
                  <a:ext uri="{FF2B5EF4-FFF2-40B4-BE49-F238E27FC236}">
                    <a16:creationId xmlns:a16="http://schemas.microsoft.com/office/drawing/2014/main" id="{06714B49-1DC6-3B84-CB67-90D5ED3B3C1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338" name="Star: 5 Points 2031">
                  <a:hlinkClick r:id="rId78"/>
                  <a:extLst>
                    <a:ext uri="{FF2B5EF4-FFF2-40B4-BE49-F238E27FC236}">
                      <a16:creationId xmlns:a16="http://schemas.microsoft.com/office/drawing/2014/main" id="{47BD7BD8-29FB-9523-79DF-C797B4583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9" name="Star: 5 Points 2032">
                  <a:hlinkClick r:id="rId77"/>
                  <a:extLst>
                    <a:ext uri="{FF2B5EF4-FFF2-40B4-BE49-F238E27FC236}">
                      <a16:creationId xmlns:a16="http://schemas.microsoft.com/office/drawing/2014/main" id="{9D63AB38-3122-4562-1DFD-3E987B0A5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2F49DEB1-BF8F-095B-963D-FECCC2010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1" name="FTU - caecum">
              <a:extLst>
                <a:ext uri="{FF2B5EF4-FFF2-40B4-BE49-F238E27FC236}">
                  <a16:creationId xmlns:a16="http://schemas.microsoft.com/office/drawing/2014/main" id="{457F3E87-0183-3494-8A8A-836CFB04BBF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326" name="FTU - caecum">
                <a:extLst>
                  <a:ext uri="{FF2B5EF4-FFF2-40B4-BE49-F238E27FC236}">
                    <a16:creationId xmlns:a16="http://schemas.microsoft.com/office/drawing/2014/main" id="{FFB81A06-BB10-861A-778E-21EE4E896A7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7" name="dock">
                <a:extLst>
                  <a:ext uri="{FF2B5EF4-FFF2-40B4-BE49-F238E27FC236}">
                    <a16:creationId xmlns:a16="http://schemas.microsoft.com/office/drawing/2014/main" id="{E01089F4-0DB2-A9D6-FC1E-6B441A41C182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332" name="Text Box 3086">
                  <a:extLst>
                    <a:ext uri="{FF2B5EF4-FFF2-40B4-BE49-F238E27FC236}">
                      <a16:creationId xmlns:a16="http://schemas.microsoft.com/office/drawing/2014/main" id="{BF1130F8-2602-516F-B6B4-9C587F5D4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3" name="Text Box 3086">
                  <a:extLst>
                    <a:ext uri="{FF2B5EF4-FFF2-40B4-BE49-F238E27FC236}">
                      <a16:creationId xmlns:a16="http://schemas.microsoft.com/office/drawing/2014/main" id="{440E3AEA-5109-E89A-DBB3-CF33B44ADA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4" name="Text Box 3086">
                  <a:extLst>
                    <a:ext uri="{FF2B5EF4-FFF2-40B4-BE49-F238E27FC236}">
                      <a16:creationId xmlns:a16="http://schemas.microsoft.com/office/drawing/2014/main" id="{47C63A5D-0531-6CD9-CA2C-46E158A048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8" name="link">
                <a:extLst>
                  <a:ext uri="{FF2B5EF4-FFF2-40B4-BE49-F238E27FC236}">
                    <a16:creationId xmlns:a16="http://schemas.microsoft.com/office/drawing/2014/main" id="{A02AE683-0DDA-CB1A-0A5A-80659C98F981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329" name="Star: 5 Points 2044">
                  <a:hlinkClick r:id="rId79"/>
                  <a:extLst>
                    <a:ext uri="{FF2B5EF4-FFF2-40B4-BE49-F238E27FC236}">
                      <a16:creationId xmlns:a16="http://schemas.microsoft.com/office/drawing/2014/main" id="{C070E6E1-C88D-9D6D-2420-D975AB222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0" name="Star: 5 Points 2045">
                  <a:hlinkClick r:id="rId80"/>
                  <a:extLst>
                    <a:ext uri="{FF2B5EF4-FFF2-40B4-BE49-F238E27FC236}">
                      <a16:creationId xmlns:a16="http://schemas.microsoft.com/office/drawing/2014/main" id="{FAFFFD7E-95DB-EE47-2B1F-E4E00F1100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1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2B81A296-1829-8886-BDDA-EE7204A24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2" name="FTU - pre-splenic colon">
              <a:extLst>
                <a:ext uri="{FF2B5EF4-FFF2-40B4-BE49-F238E27FC236}">
                  <a16:creationId xmlns:a16="http://schemas.microsoft.com/office/drawing/2014/main" id="{25FAA08D-ED99-3816-216F-3E06766F6A38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317" name="FTU - pre-splenic colon">
                <a:extLst>
                  <a:ext uri="{FF2B5EF4-FFF2-40B4-BE49-F238E27FC236}">
                    <a16:creationId xmlns:a16="http://schemas.microsoft.com/office/drawing/2014/main" id="{A4A51BFA-442E-036B-2AA2-624147D8058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8" name="dock">
                <a:extLst>
                  <a:ext uri="{FF2B5EF4-FFF2-40B4-BE49-F238E27FC236}">
                    <a16:creationId xmlns:a16="http://schemas.microsoft.com/office/drawing/2014/main" id="{EC532FCB-5FC8-EEBF-95FA-604E90CA60A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323" name="Text Box 3086">
                  <a:extLst>
                    <a:ext uri="{FF2B5EF4-FFF2-40B4-BE49-F238E27FC236}">
                      <a16:creationId xmlns:a16="http://schemas.microsoft.com/office/drawing/2014/main" id="{F2524981-6F81-3258-D706-5E11822115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4" name="Text Box 3086">
                  <a:extLst>
                    <a:ext uri="{FF2B5EF4-FFF2-40B4-BE49-F238E27FC236}">
                      <a16:creationId xmlns:a16="http://schemas.microsoft.com/office/drawing/2014/main" id="{0945B825-7DA9-48A2-1374-E29DF8E6F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5" name="Text Box 3086">
                  <a:extLst>
                    <a:ext uri="{FF2B5EF4-FFF2-40B4-BE49-F238E27FC236}">
                      <a16:creationId xmlns:a16="http://schemas.microsoft.com/office/drawing/2014/main" id="{1558EAD8-4182-926F-EC42-AEE8F7CA6D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9" name="link">
                <a:extLst>
                  <a:ext uri="{FF2B5EF4-FFF2-40B4-BE49-F238E27FC236}">
                    <a16:creationId xmlns:a16="http://schemas.microsoft.com/office/drawing/2014/main" id="{98AE0F67-9D09-30DB-A389-D5678C531E4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320" name="Star: 5 Points 2057">
                  <a:hlinkClick r:id="rId81"/>
                  <a:extLst>
                    <a:ext uri="{FF2B5EF4-FFF2-40B4-BE49-F238E27FC236}">
                      <a16:creationId xmlns:a16="http://schemas.microsoft.com/office/drawing/2014/main" id="{7F9929AE-C87A-824C-96F3-D3A5C32A0E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1" name="Star: 5 Points 2058">
                  <a:hlinkClick r:id="rId82"/>
                  <a:extLst>
                    <a:ext uri="{FF2B5EF4-FFF2-40B4-BE49-F238E27FC236}">
                      <a16:creationId xmlns:a16="http://schemas.microsoft.com/office/drawing/2014/main" id="{CAB052D7-717D-4795-E32A-FABBE06C4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2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B3500BCC-F345-8A4E-9FBA-F08988453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3" name="FTU - post-splenic pre-rectal colon">
              <a:extLst>
                <a:ext uri="{FF2B5EF4-FFF2-40B4-BE49-F238E27FC236}">
                  <a16:creationId xmlns:a16="http://schemas.microsoft.com/office/drawing/2014/main" id="{52DCB4FD-4BBB-A89C-1450-634E5CAFA56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308" name="FTU - post-splenic pre-rectal colon">
                <a:extLst>
                  <a:ext uri="{FF2B5EF4-FFF2-40B4-BE49-F238E27FC236}">
                    <a16:creationId xmlns:a16="http://schemas.microsoft.com/office/drawing/2014/main" id="{2A5F3940-73C4-9923-5070-3ADABCABAF8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dock">
                <a:extLst>
                  <a:ext uri="{FF2B5EF4-FFF2-40B4-BE49-F238E27FC236}">
                    <a16:creationId xmlns:a16="http://schemas.microsoft.com/office/drawing/2014/main" id="{F4175055-8872-0EBF-6C36-181BF267594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314" name="Text Box 3086">
                  <a:extLst>
                    <a:ext uri="{FF2B5EF4-FFF2-40B4-BE49-F238E27FC236}">
                      <a16:creationId xmlns:a16="http://schemas.microsoft.com/office/drawing/2014/main" id="{D0F9398E-8C7E-49A5-8EAD-74DAE3658B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5" name="Text Box 3086">
                  <a:extLst>
                    <a:ext uri="{FF2B5EF4-FFF2-40B4-BE49-F238E27FC236}">
                      <a16:creationId xmlns:a16="http://schemas.microsoft.com/office/drawing/2014/main" id="{2C35CA8B-CF6F-790A-94CC-5F6111E5B9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6" name="Text Box 3086">
                  <a:extLst>
                    <a:ext uri="{FF2B5EF4-FFF2-40B4-BE49-F238E27FC236}">
                      <a16:creationId xmlns:a16="http://schemas.microsoft.com/office/drawing/2014/main" id="{CB5C3D75-9061-180A-0417-FB0DC3F67D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0" name="link">
                <a:extLst>
                  <a:ext uri="{FF2B5EF4-FFF2-40B4-BE49-F238E27FC236}">
                    <a16:creationId xmlns:a16="http://schemas.microsoft.com/office/drawing/2014/main" id="{4E44C509-81FB-6357-0FB6-2E53E29603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311" name="Star: 5 Points 2070">
                  <a:hlinkClick r:id="rId81"/>
                  <a:extLst>
                    <a:ext uri="{FF2B5EF4-FFF2-40B4-BE49-F238E27FC236}">
                      <a16:creationId xmlns:a16="http://schemas.microsoft.com/office/drawing/2014/main" id="{4F1F37A7-2392-685E-1122-B63F037D2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071">
                  <a:hlinkClick r:id="rId82"/>
                  <a:extLst>
                    <a:ext uri="{FF2B5EF4-FFF2-40B4-BE49-F238E27FC236}">
                      <a16:creationId xmlns:a16="http://schemas.microsoft.com/office/drawing/2014/main" id="{42D00E91-5022-8136-2724-B32B3C822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1EEB907C-5506-517E-208F-67BE39BE49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4" name="FTU - rectum">
              <a:extLst>
                <a:ext uri="{FF2B5EF4-FFF2-40B4-BE49-F238E27FC236}">
                  <a16:creationId xmlns:a16="http://schemas.microsoft.com/office/drawing/2014/main" id="{002F418F-4AA0-4F2C-6761-E3807894FA1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299" name="FTU - rectum">
                <a:extLst>
                  <a:ext uri="{FF2B5EF4-FFF2-40B4-BE49-F238E27FC236}">
                    <a16:creationId xmlns:a16="http://schemas.microsoft.com/office/drawing/2014/main" id="{F4774D5D-ED80-6093-BE88-E8ABEC51424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dock">
                <a:extLst>
                  <a:ext uri="{FF2B5EF4-FFF2-40B4-BE49-F238E27FC236}">
                    <a16:creationId xmlns:a16="http://schemas.microsoft.com/office/drawing/2014/main" id="{3C7A6FA0-5B3E-8E19-9B80-9ABBBE2F468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305" name="Text Box 3086">
                  <a:extLst>
                    <a:ext uri="{FF2B5EF4-FFF2-40B4-BE49-F238E27FC236}">
                      <a16:creationId xmlns:a16="http://schemas.microsoft.com/office/drawing/2014/main" id="{F65CFB3B-7D1A-0163-4742-E6D280E9D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6" name="Text Box 3086">
                  <a:extLst>
                    <a:ext uri="{FF2B5EF4-FFF2-40B4-BE49-F238E27FC236}">
                      <a16:creationId xmlns:a16="http://schemas.microsoft.com/office/drawing/2014/main" id="{77DE99AF-2EA5-B898-A127-EAAA326C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7" name="Text Box 3086">
                  <a:extLst>
                    <a:ext uri="{FF2B5EF4-FFF2-40B4-BE49-F238E27FC236}">
                      <a16:creationId xmlns:a16="http://schemas.microsoft.com/office/drawing/2014/main" id="{7FA6D34B-DEA7-D16F-615A-8235C867E8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1" name="link">
                <a:extLst>
                  <a:ext uri="{FF2B5EF4-FFF2-40B4-BE49-F238E27FC236}">
                    <a16:creationId xmlns:a16="http://schemas.microsoft.com/office/drawing/2014/main" id="{A67D47F1-BCF5-2EC9-A0CA-11BBB9D779F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302" name="Star: 5 Points 2083">
                  <a:hlinkClick r:id="rId83"/>
                  <a:extLst>
                    <a:ext uri="{FF2B5EF4-FFF2-40B4-BE49-F238E27FC236}">
                      <a16:creationId xmlns:a16="http://schemas.microsoft.com/office/drawing/2014/main" id="{D99B7FA6-4588-3A2C-5D7F-08B295BD14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084">
                  <a:hlinkClick r:id="rId84"/>
                  <a:extLst>
                    <a:ext uri="{FF2B5EF4-FFF2-40B4-BE49-F238E27FC236}">
                      <a16:creationId xmlns:a16="http://schemas.microsoft.com/office/drawing/2014/main" id="{5480BCDB-92E9-7577-DCB7-FB53354F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4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ECC1C148-911B-53BB-EADF-85138F2F5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7" name="FTU - anal canal and sphincter">
              <a:extLst>
                <a:ext uri="{FF2B5EF4-FFF2-40B4-BE49-F238E27FC236}">
                  <a16:creationId xmlns:a16="http://schemas.microsoft.com/office/drawing/2014/main" id="{9EEF595A-099A-4604-F88E-C05C54768BE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290" name="FTU - anal canal and sphincter">
                <a:extLst>
                  <a:ext uri="{FF2B5EF4-FFF2-40B4-BE49-F238E27FC236}">
                    <a16:creationId xmlns:a16="http://schemas.microsoft.com/office/drawing/2014/main" id="{37E57A4B-AAC2-F3C3-F9EB-34AB2F115633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1" name="dock">
                <a:extLst>
                  <a:ext uri="{FF2B5EF4-FFF2-40B4-BE49-F238E27FC236}">
                    <a16:creationId xmlns:a16="http://schemas.microsoft.com/office/drawing/2014/main" id="{11A39FDD-8E95-C68E-82D7-200395941AD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296" name="Text Box 3086">
                  <a:extLst>
                    <a:ext uri="{FF2B5EF4-FFF2-40B4-BE49-F238E27FC236}">
                      <a16:creationId xmlns:a16="http://schemas.microsoft.com/office/drawing/2014/main" id="{E3ED00A7-97D9-DC70-14C3-5BDD4E2EFF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7" name="Text Box 3086">
                  <a:extLst>
                    <a:ext uri="{FF2B5EF4-FFF2-40B4-BE49-F238E27FC236}">
                      <a16:creationId xmlns:a16="http://schemas.microsoft.com/office/drawing/2014/main" id="{70D70B03-0160-F9F0-78E3-D954BC82D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8" name="Text Box 3086">
                  <a:extLst>
                    <a:ext uri="{FF2B5EF4-FFF2-40B4-BE49-F238E27FC236}">
                      <a16:creationId xmlns:a16="http://schemas.microsoft.com/office/drawing/2014/main" id="{7FE7121A-63E6-499A-59BE-9C434D38B4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2" name="link">
                <a:extLst>
                  <a:ext uri="{FF2B5EF4-FFF2-40B4-BE49-F238E27FC236}">
                    <a16:creationId xmlns:a16="http://schemas.microsoft.com/office/drawing/2014/main" id="{BBDD2234-E8E9-3905-CFFA-75D1AD89FCB6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293" name="Star: 5 Points 2118">
                  <a:hlinkClick r:id="rId85"/>
                  <a:extLst>
                    <a:ext uri="{FF2B5EF4-FFF2-40B4-BE49-F238E27FC236}">
                      <a16:creationId xmlns:a16="http://schemas.microsoft.com/office/drawing/2014/main" id="{73E817CA-1BB3-AC8F-3353-A6CC9751F1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4" name="Star: 5 Points 2119">
                  <a:hlinkClick r:id="rId86"/>
                  <a:extLst>
                    <a:ext uri="{FF2B5EF4-FFF2-40B4-BE49-F238E27FC236}">
                      <a16:creationId xmlns:a16="http://schemas.microsoft.com/office/drawing/2014/main" id="{C23D9E44-5962-BBC4-2279-3E9F558E3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5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4E44E3E-F6F2-C68A-B11C-8499B114C2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8" name="dock - vascular">
              <a:extLst>
                <a:ext uri="{FF2B5EF4-FFF2-40B4-BE49-F238E27FC236}">
                  <a16:creationId xmlns:a16="http://schemas.microsoft.com/office/drawing/2014/main" id="{99B99219-E0B9-A6B6-63C8-E6E8CD511BC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199" name="Text Box 3070">
                <a:extLst>
                  <a:ext uri="{FF2B5EF4-FFF2-40B4-BE49-F238E27FC236}">
                    <a16:creationId xmlns:a16="http://schemas.microsoft.com/office/drawing/2014/main" id="{2CB7C976-184C-FC68-925B-44EF8C6EF01B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55D1C9B1-E047-A96E-3705-0B57FBD42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FAAB3D02-F194-E7E2-3EA3-C26931275959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5DF8614D-5C62-424B-B553-AFCF56AF409C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8BFEBDDB-051F-5517-C01B-7346ACBE9C3E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473" name="FTU - visceral bowman capsule">
                <a:extLst>
                  <a:ext uri="{FF2B5EF4-FFF2-40B4-BE49-F238E27FC236}">
                    <a16:creationId xmlns:a16="http://schemas.microsoft.com/office/drawing/2014/main" id="{6C93D811-1217-6CA4-3761-CAFC9B7CB895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6" name="dock">
                <a:extLst>
                  <a:ext uri="{FF2B5EF4-FFF2-40B4-BE49-F238E27FC236}">
                    <a16:creationId xmlns:a16="http://schemas.microsoft.com/office/drawing/2014/main" id="{629CDA13-3294-BA9A-52C1-A0DE0C68882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35B98D8-B075-CEC8-1B6A-B4ABDCF9AE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4" name="Text Box 3086">
                  <a:extLst>
                    <a:ext uri="{FF2B5EF4-FFF2-40B4-BE49-F238E27FC236}">
                      <a16:creationId xmlns:a16="http://schemas.microsoft.com/office/drawing/2014/main" id="{A1CDE1E8-C509-C50A-92B3-DF23BBFCE1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5" name="Text Box 3086">
                  <a:extLst>
                    <a:ext uri="{FF2B5EF4-FFF2-40B4-BE49-F238E27FC236}">
                      <a16:creationId xmlns:a16="http://schemas.microsoft.com/office/drawing/2014/main" id="{423E39BC-0D32-12A2-F635-F23CAEB105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7" name="link">
                <a:extLst>
                  <a:ext uri="{FF2B5EF4-FFF2-40B4-BE49-F238E27FC236}">
                    <a16:creationId xmlns:a16="http://schemas.microsoft.com/office/drawing/2014/main" id="{E2DC149D-BAA5-8527-5DFD-5D67E2ECFD8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478" name="Star: 5 Points 801">
                  <a:hlinkClick r:id="rId87"/>
                  <a:extLst>
                    <a:ext uri="{FF2B5EF4-FFF2-40B4-BE49-F238E27FC236}">
                      <a16:creationId xmlns:a16="http://schemas.microsoft.com/office/drawing/2014/main" id="{1A05FC6D-C5CF-3E21-7906-E4D056C1A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9" name="Star: 5 Points 802">
                  <a:hlinkClick r:id="rId88"/>
                  <a:extLst>
                    <a:ext uri="{FF2B5EF4-FFF2-40B4-BE49-F238E27FC236}">
                      <a16:creationId xmlns:a16="http://schemas.microsoft.com/office/drawing/2014/main" id="{8C876650-CA99-D891-8793-5FE68022DC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2" name="Star: 5 Points 803">
                  <a:hlinkClick r:id="rId64"/>
                  <a:extLst>
                    <a:ext uri="{FF2B5EF4-FFF2-40B4-BE49-F238E27FC236}">
                      <a16:creationId xmlns:a16="http://schemas.microsoft.com/office/drawing/2014/main" id="{96327574-4ACE-C118-DDFB-D2D008B7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parietal Bowman capsule">
              <a:extLst>
                <a:ext uri="{FF2B5EF4-FFF2-40B4-BE49-F238E27FC236}">
                  <a16:creationId xmlns:a16="http://schemas.microsoft.com/office/drawing/2014/main" id="{A10C5FB9-8AD6-E23D-04F4-C28F67D4DDF2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151" name="FTU - parietal Bowman capsule">
                <a:extLst>
                  <a:ext uri="{FF2B5EF4-FFF2-40B4-BE49-F238E27FC236}">
                    <a16:creationId xmlns:a16="http://schemas.microsoft.com/office/drawing/2014/main" id="{E655F75A-F15D-EF11-1C55-5C1D1D1E9A82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4" name="dock">
                <a:extLst>
                  <a:ext uri="{FF2B5EF4-FFF2-40B4-BE49-F238E27FC236}">
                    <a16:creationId xmlns:a16="http://schemas.microsoft.com/office/drawing/2014/main" id="{0D2C343C-1C83-8F65-B56B-FB0157B6CDB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F2504538-A432-3EF1-6AB4-84E25DD624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75727971-99FD-E148-03F1-B64FF12CC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2A77FB26-C725-CFA0-904C-1DDF6D9BDB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5" name="link">
                <a:extLst>
                  <a:ext uri="{FF2B5EF4-FFF2-40B4-BE49-F238E27FC236}">
                    <a16:creationId xmlns:a16="http://schemas.microsoft.com/office/drawing/2014/main" id="{17CDEC9C-A583-3000-F883-831E31A6C49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156" name="Star: 5 Points 789">
                  <a:hlinkClick r:id="rId87"/>
                  <a:extLst>
                    <a:ext uri="{FF2B5EF4-FFF2-40B4-BE49-F238E27FC236}">
                      <a16:creationId xmlns:a16="http://schemas.microsoft.com/office/drawing/2014/main" id="{2FCBA8EA-A34D-3AC0-C397-7944AE86BD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7" name="Star: 5 Points 790">
                  <a:hlinkClick r:id="rId88"/>
                  <a:extLst>
                    <a:ext uri="{FF2B5EF4-FFF2-40B4-BE49-F238E27FC236}">
                      <a16:creationId xmlns:a16="http://schemas.microsoft.com/office/drawing/2014/main" id="{1AAF862D-AF5B-0C0B-7117-27B2578ED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0" name="Star: 5 Points 791">
                  <a:hlinkClick r:id="rId64"/>
                  <a:extLst>
                    <a:ext uri="{FF2B5EF4-FFF2-40B4-BE49-F238E27FC236}">
                      <a16:creationId xmlns:a16="http://schemas.microsoft.com/office/drawing/2014/main" id="{DD529614-E8C5-F4C6-7263-828A900921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0" name="FTU - proximal convoluted tubule">
              <a:extLst>
                <a:ext uri="{FF2B5EF4-FFF2-40B4-BE49-F238E27FC236}">
                  <a16:creationId xmlns:a16="http://schemas.microsoft.com/office/drawing/2014/main" id="{05FBDEB2-F0A5-6446-2CE2-EBEEE219B6B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70" name="FTU - proximal convoluted tubule">
                <a:extLst>
                  <a:ext uri="{FF2B5EF4-FFF2-40B4-BE49-F238E27FC236}">
                    <a16:creationId xmlns:a16="http://schemas.microsoft.com/office/drawing/2014/main" id="{372A1B54-CDAC-8656-C2F2-99A1E007ED02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1" name="dock">
                <a:extLst>
                  <a:ext uri="{FF2B5EF4-FFF2-40B4-BE49-F238E27FC236}">
                    <a16:creationId xmlns:a16="http://schemas.microsoft.com/office/drawing/2014/main" id="{1BF10059-D9E5-6B51-5393-2474286574F7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148" name="Text Box 3086">
                  <a:extLst>
                    <a:ext uri="{FF2B5EF4-FFF2-40B4-BE49-F238E27FC236}">
                      <a16:creationId xmlns:a16="http://schemas.microsoft.com/office/drawing/2014/main" id="{FAEBAAA7-55B7-0E8D-0D5E-B15EDC9F6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9" name="Text Box 3086">
                  <a:extLst>
                    <a:ext uri="{FF2B5EF4-FFF2-40B4-BE49-F238E27FC236}">
                      <a16:creationId xmlns:a16="http://schemas.microsoft.com/office/drawing/2014/main" id="{0FEA37B7-A02E-CE0F-5D29-0D3507D34F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86">
                  <a:extLst>
                    <a:ext uri="{FF2B5EF4-FFF2-40B4-BE49-F238E27FC236}">
                      <a16:creationId xmlns:a16="http://schemas.microsoft.com/office/drawing/2014/main" id="{8F8B498A-05B0-DA68-A296-C967936B20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2" name="link">
                <a:extLst>
                  <a:ext uri="{FF2B5EF4-FFF2-40B4-BE49-F238E27FC236}">
                    <a16:creationId xmlns:a16="http://schemas.microsoft.com/office/drawing/2014/main" id="{E7D05666-9033-D7D3-D24B-BA037BB1D03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73" name="Star: 5 Points 777">
                  <a:hlinkClick r:id="rId89"/>
                  <a:extLst>
                    <a:ext uri="{FF2B5EF4-FFF2-40B4-BE49-F238E27FC236}">
                      <a16:creationId xmlns:a16="http://schemas.microsoft.com/office/drawing/2014/main" id="{216BDB32-7037-DEBF-A633-24B7D6BFC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4" name="Star: 5 Points 778">
                  <a:hlinkClick r:id="rId90"/>
                  <a:extLst>
                    <a:ext uri="{FF2B5EF4-FFF2-40B4-BE49-F238E27FC236}">
                      <a16:creationId xmlns:a16="http://schemas.microsoft.com/office/drawing/2014/main" id="{34B01B3A-3A1A-1527-BA3E-57A65C475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5" name="Star: 5 Points 779">
                  <a:hlinkClick r:id="rId64"/>
                  <a:extLst>
                    <a:ext uri="{FF2B5EF4-FFF2-40B4-BE49-F238E27FC236}">
                      <a16:creationId xmlns:a16="http://schemas.microsoft.com/office/drawing/2014/main" id="{5C8B920E-4DD7-9E9D-46D0-58DD4DEA5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proximal straight tubule">
              <a:extLst>
                <a:ext uri="{FF2B5EF4-FFF2-40B4-BE49-F238E27FC236}">
                  <a16:creationId xmlns:a16="http://schemas.microsoft.com/office/drawing/2014/main" id="{A594E09F-C463-0DEB-7168-ABD83D901F7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1561" name="FTU - proximal straight tubule">
                <a:extLst>
                  <a:ext uri="{FF2B5EF4-FFF2-40B4-BE49-F238E27FC236}">
                    <a16:creationId xmlns:a16="http://schemas.microsoft.com/office/drawing/2014/main" id="{BAF1FCDC-3B36-EB76-B95E-5BDC3472EE12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2" name="dock">
                <a:extLst>
                  <a:ext uri="{FF2B5EF4-FFF2-40B4-BE49-F238E27FC236}">
                    <a16:creationId xmlns:a16="http://schemas.microsoft.com/office/drawing/2014/main" id="{7336CF55-1D03-DF2E-37AE-38AEA97973F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7A14AA86-FDE0-39C7-0E6A-6275A3C1F2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6CAC0F8B-2074-0494-3706-5FF33AB7C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DC307E24-F074-FA7B-E843-3C09E40A87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3" name="link">
                <a:extLst>
                  <a:ext uri="{FF2B5EF4-FFF2-40B4-BE49-F238E27FC236}">
                    <a16:creationId xmlns:a16="http://schemas.microsoft.com/office/drawing/2014/main" id="{B4770D29-C2F6-A96B-FF73-37FE0839805B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564" name="Star: 5 Points 765">
                  <a:hlinkClick r:id="rId91"/>
                  <a:extLst>
                    <a:ext uri="{FF2B5EF4-FFF2-40B4-BE49-F238E27FC236}">
                      <a16:creationId xmlns:a16="http://schemas.microsoft.com/office/drawing/2014/main" id="{283A888D-87A8-6E63-BBA9-C2113F835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5" name="Star: 5 Points 766">
                  <a:hlinkClick r:id="rId90"/>
                  <a:extLst>
                    <a:ext uri="{FF2B5EF4-FFF2-40B4-BE49-F238E27FC236}">
                      <a16:creationId xmlns:a16="http://schemas.microsoft.com/office/drawing/2014/main" id="{7FA29872-7A2C-4D3B-DB61-E40D8913C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767">
                  <a:hlinkClick r:id="rId64"/>
                  <a:extLst>
                    <a:ext uri="{FF2B5EF4-FFF2-40B4-BE49-F238E27FC236}">
                      <a16:creationId xmlns:a16="http://schemas.microsoft.com/office/drawing/2014/main" id="{A6CC65C9-DE6A-FBAD-A469-667CC2A81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6" name="FTU - descending thin limb">
              <a:extLst>
                <a:ext uri="{FF2B5EF4-FFF2-40B4-BE49-F238E27FC236}">
                  <a16:creationId xmlns:a16="http://schemas.microsoft.com/office/drawing/2014/main" id="{015D47E6-CCF8-8AEC-D4B9-E4AE32C26F3B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552" name="FTU - descending thin limb">
                <a:extLst>
                  <a:ext uri="{FF2B5EF4-FFF2-40B4-BE49-F238E27FC236}">
                    <a16:creationId xmlns:a16="http://schemas.microsoft.com/office/drawing/2014/main" id="{CAC5212D-8FD4-5DFB-F112-BE950A451239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" name="dock">
                <a:extLst>
                  <a:ext uri="{FF2B5EF4-FFF2-40B4-BE49-F238E27FC236}">
                    <a16:creationId xmlns:a16="http://schemas.microsoft.com/office/drawing/2014/main" id="{93FD6F9D-BD7B-FDC7-4876-DD443B46E0A0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14CBCB9F-B75C-A46C-0791-8EED75F4C5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45856FFA-4203-7B05-2917-295333388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F90FFE1-673C-AE64-D0EE-87E3D6524CB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4" name="link">
                <a:extLst>
                  <a:ext uri="{FF2B5EF4-FFF2-40B4-BE49-F238E27FC236}">
                    <a16:creationId xmlns:a16="http://schemas.microsoft.com/office/drawing/2014/main" id="{60B262B3-2181-E3B5-2882-9EEA895C38D6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555" name="Star: 5 Points 753">
                  <a:hlinkClick r:id="rId92"/>
                  <a:extLst>
                    <a:ext uri="{FF2B5EF4-FFF2-40B4-BE49-F238E27FC236}">
                      <a16:creationId xmlns:a16="http://schemas.microsoft.com/office/drawing/2014/main" id="{06CBE9E4-F5DD-33B4-7693-62CFA838B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Star: 5 Points 754">
                  <a:hlinkClick r:id="rId90"/>
                  <a:extLst>
                    <a:ext uri="{FF2B5EF4-FFF2-40B4-BE49-F238E27FC236}">
                      <a16:creationId xmlns:a16="http://schemas.microsoft.com/office/drawing/2014/main" id="{6153D27F-5EA6-2E4A-DC69-47D5BBC871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" name="Star: 5 Points 755">
                  <a:hlinkClick r:id="rId64"/>
                  <a:extLst>
                    <a:ext uri="{FF2B5EF4-FFF2-40B4-BE49-F238E27FC236}">
                      <a16:creationId xmlns:a16="http://schemas.microsoft.com/office/drawing/2014/main" id="{F4FA79C2-697B-9387-AD38-6D1B943139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scending thin limb">
              <a:extLst>
                <a:ext uri="{FF2B5EF4-FFF2-40B4-BE49-F238E27FC236}">
                  <a16:creationId xmlns:a16="http://schemas.microsoft.com/office/drawing/2014/main" id="{835D481F-50D0-FE45-CFE3-25B3C0B1B210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543" name="FTU - ascending thin limb">
                <a:extLst>
                  <a:ext uri="{FF2B5EF4-FFF2-40B4-BE49-F238E27FC236}">
                    <a16:creationId xmlns:a16="http://schemas.microsoft.com/office/drawing/2014/main" id="{F45EE704-0E19-9D0D-DC35-3E55D4A5B7F5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80A5D47E-8D3B-D4C0-9C6D-9EC4B4808493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EF2B62E3-9507-42BD-DE37-48F5C2EE1E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9CEE6767-CE2D-61E1-F697-C0BE177D37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7E7C1E5A-6C60-14ED-1C2A-BA4FF2DAE4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" name="link">
                <a:extLst>
                  <a:ext uri="{FF2B5EF4-FFF2-40B4-BE49-F238E27FC236}">
                    <a16:creationId xmlns:a16="http://schemas.microsoft.com/office/drawing/2014/main" id="{C57F05C6-97F2-68E2-4A07-E8D86E28A32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546" name="Star: 5 Points 739">
                  <a:hlinkClick r:id="rId93"/>
                  <a:extLst>
                    <a:ext uri="{FF2B5EF4-FFF2-40B4-BE49-F238E27FC236}">
                      <a16:creationId xmlns:a16="http://schemas.microsoft.com/office/drawing/2014/main" id="{7F87ED42-9CEC-D399-67A6-6A9A29B72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" name="Star: 5 Points 740">
                  <a:hlinkClick r:id="rId90"/>
                  <a:extLst>
                    <a:ext uri="{FF2B5EF4-FFF2-40B4-BE49-F238E27FC236}">
                      <a16:creationId xmlns:a16="http://schemas.microsoft.com/office/drawing/2014/main" id="{D6D8B386-CCF5-D36F-EABB-8D7E60CA7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8" name="Star: 5 Points 741">
                  <a:hlinkClick r:id="rId64"/>
                  <a:extLst>
                    <a:ext uri="{FF2B5EF4-FFF2-40B4-BE49-F238E27FC236}">
                      <a16:creationId xmlns:a16="http://schemas.microsoft.com/office/drawing/2014/main" id="{66EC0295-3D3A-3F3F-EF0B-60F31C501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distal straight tubule">
              <a:extLst>
                <a:ext uri="{FF2B5EF4-FFF2-40B4-BE49-F238E27FC236}">
                  <a16:creationId xmlns:a16="http://schemas.microsoft.com/office/drawing/2014/main" id="{12038DE1-9B74-BE57-5997-99BED21464AF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138" name="FTU - distal straight tubule">
                <a:extLst>
                  <a:ext uri="{FF2B5EF4-FFF2-40B4-BE49-F238E27FC236}">
                    <a16:creationId xmlns:a16="http://schemas.microsoft.com/office/drawing/2014/main" id="{A5406281-165D-B57D-FBAF-157E22D74593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9" name="dock">
                <a:extLst>
                  <a:ext uri="{FF2B5EF4-FFF2-40B4-BE49-F238E27FC236}">
                    <a16:creationId xmlns:a16="http://schemas.microsoft.com/office/drawing/2014/main" id="{F0098D00-C7D0-B9F7-EAE7-65646D37D99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F8A20A1E-35F1-82ED-C00F-1168EB29EB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5056D9BB-09D2-275F-5C13-4F68CAA81C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B07AEB7D-F01C-669A-F2B6-7A66F95137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2" name="link">
                <a:extLst>
                  <a:ext uri="{FF2B5EF4-FFF2-40B4-BE49-F238E27FC236}">
                    <a16:creationId xmlns:a16="http://schemas.microsoft.com/office/drawing/2014/main" id="{9E906C2B-C32A-AB70-39B8-BD9179629285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143" name="Star: 5 Points 727">
                  <a:hlinkClick r:id="rId93"/>
                  <a:extLst>
                    <a:ext uri="{FF2B5EF4-FFF2-40B4-BE49-F238E27FC236}">
                      <a16:creationId xmlns:a16="http://schemas.microsoft.com/office/drawing/2014/main" id="{85072406-6D06-F7A7-D9C1-64E969963E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7" name="Star: 5 Points 728">
                  <a:hlinkClick r:id="rId90"/>
                  <a:extLst>
                    <a:ext uri="{FF2B5EF4-FFF2-40B4-BE49-F238E27FC236}">
                      <a16:creationId xmlns:a16="http://schemas.microsoft.com/office/drawing/2014/main" id="{0FAECC89-5C86-9952-EC00-622E39F35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8" name="Star: 5 Points 729">
                  <a:hlinkClick r:id="rId64"/>
                  <a:extLst>
                    <a:ext uri="{FF2B5EF4-FFF2-40B4-BE49-F238E27FC236}">
                      <a16:creationId xmlns:a16="http://schemas.microsoft.com/office/drawing/2014/main" id="{3AF34242-0D8F-C39E-62E7-CD366D0402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final thick ascending limb">
              <a:extLst>
                <a:ext uri="{FF2B5EF4-FFF2-40B4-BE49-F238E27FC236}">
                  <a16:creationId xmlns:a16="http://schemas.microsoft.com/office/drawing/2014/main" id="{A9567042-100B-9F3D-F1B6-20C7A1C2C93E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125" name="FTU - final thick ascending limb">
                <a:extLst>
                  <a:ext uri="{FF2B5EF4-FFF2-40B4-BE49-F238E27FC236}">
                    <a16:creationId xmlns:a16="http://schemas.microsoft.com/office/drawing/2014/main" id="{C40719AF-EDD1-A4D1-6BA7-D9D5521E5BCC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6" name="dock">
                <a:extLst>
                  <a:ext uri="{FF2B5EF4-FFF2-40B4-BE49-F238E27FC236}">
                    <a16:creationId xmlns:a16="http://schemas.microsoft.com/office/drawing/2014/main" id="{6F7322E8-0364-25DA-E22F-71ECC7BAD5F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74025F01-1B47-2003-F9CF-2A31F8BA05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B2BBDC30-550C-5CE7-0582-8DBDD3E800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26395F8D-CBB0-635F-03DD-EE560CFD6D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7" name="link">
                <a:extLst>
                  <a:ext uri="{FF2B5EF4-FFF2-40B4-BE49-F238E27FC236}">
                    <a16:creationId xmlns:a16="http://schemas.microsoft.com/office/drawing/2014/main" id="{D0EA49F8-145E-124B-54C8-0BC561F28FBD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130" name="Star: 5 Points 715">
                  <a:hlinkClick r:id="rId93"/>
                  <a:extLst>
                    <a:ext uri="{FF2B5EF4-FFF2-40B4-BE49-F238E27FC236}">
                      <a16:creationId xmlns:a16="http://schemas.microsoft.com/office/drawing/2014/main" id="{BE60F1AB-442A-3529-2B66-59CF41BB7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1" name="Star: 5 Points 716">
                  <a:hlinkClick r:id="rId90"/>
                  <a:extLst>
                    <a:ext uri="{FF2B5EF4-FFF2-40B4-BE49-F238E27FC236}">
                      <a16:creationId xmlns:a16="http://schemas.microsoft.com/office/drawing/2014/main" id="{8A700A11-4A86-5C76-37D2-C254FA6AC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2" name="Star: 5 Points 717">
                  <a:hlinkClick r:id="rId64"/>
                  <a:extLst>
                    <a:ext uri="{FF2B5EF4-FFF2-40B4-BE49-F238E27FC236}">
                      <a16:creationId xmlns:a16="http://schemas.microsoft.com/office/drawing/2014/main" id="{86B82E20-8A35-2D9E-9B46-36CF6AEE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distal convoluted tubule">
              <a:extLst>
                <a:ext uri="{FF2B5EF4-FFF2-40B4-BE49-F238E27FC236}">
                  <a16:creationId xmlns:a16="http://schemas.microsoft.com/office/drawing/2014/main" id="{F68EFCBA-ECB4-100B-F688-BA46F7A18AFF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107" name="FTU - distal convoluted tubule">
                <a:extLst>
                  <a:ext uri="{FF2B5EF4-FFF2-40B4-BE49-F238E27FC236}">
                    <a16:creationId xmlns:a16="http://schemas.microsoft.com/office/drawing/2014/main" id="{24551F2D-D25C-8340-0057-47547CDD3CD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8" name="dock">
                <a:extLst>
                  <a:ext uri="{FF2B5EF4-FFF2-40B4-BE49-F238E27FC236}">
                    <a16:creationId xmlns:a16="http://schemas.microsoft.com/office/drawing/2014/main" id="{BD82C737-8F9F-85DB-3079-A2DC5F4C0E2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0B18E937-9796-632D-3709-11F2C073F1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7CE945C0-5B47-0B76-4A9C-7C5E6E6EE2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08B8816C-1469-8FAC-2F1B-D91C8C1D4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9" name="link">
                <a:extLst>
                  <a:ext uri="{FF2B5EF4-FFF2-40B4-BE49-F238E27FC236}">
                    <a16:creationId xmlns:a16="http://schemas.microsoft.com/office/drawing/2014/main" id="{F94683AA-0F05-99AE-C8B3-459D8BC40499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112" name="Star: 5 Points 703">
                  <a:hlinkClick r:id="rId94"/>
                  <a:extLst>
                    <a:ext uri="{FF2B5EF4-FFF2-40B4-BE49-F238E27FC236}">
                      <a16:creationId xmlns:a16="http://schemas.microsoft.com/office/drawing/2014/main" id="{7E61A588-82BF-A4FE-0B7B-E33C24A6B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3" name="Star: 5 Points 704">
                  <a:hlinkClick r:id="rId90"/>
                  <a:extLst>
                    <a:ext uri="{FF2B5EF4-FFF2-40B4-BE49-F238E27FC236}">
                      <a16:creationId xmlns:a16="http://schemas.microsoft.com/office/drawing/2014/main" id="{9FA18F4C-5CA6-06B8-5F92-DD6CFA3C1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4" name="Star: 5 Points 705">
                  <a:hlinkClick r:id="rId64"/>
                  <a:extLst>
                    <a:ext uri="{FF2B5EF4-FFF2-40B4-BE49-F238E27FC236}">
                      <a16:creationId xmlns:a16="http://schemas.microsoft.com/office/drawing/2014/main" id="{F967FDE5-EC49-AA92-8FDA-3F24C4C635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connecting tubule">
              <a:extLst>
                <a:ext uri="{FF2B5EF4-FFF2-40B4-BE49-F238E27FC236}">
                  <a16:creationId xmlns:a16="http://schemas.microsoft.com/office/drawing/2014/main" id="{65699BD0-943F-A764-83FC-D210EC1428DD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094" name="FTU - connecting tubule">
                <a:extLst>
                  <a:ext uri="{FF2B5EF4-FFF2-40B4-BE49-F238E27FC236}">
                    <a16:creationId xmlns:a16="http://schemas.microsoft.com/office/drawing/2014/main" id="{D14C5DFB-B728-4E57-655B-A50D992E0624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5" name="dock">
                <a:extLst>
                  <a:ext uri="{FF2B5EF4-FFF2-40B4-BE49-F238E27FC236}">
                    <a16:creationId xmlns:a16="http://schemas.microsoft.com/office/drawing/2014/main" id="{B03916EA-9BEE-3A70-68B4-8BC0EF2764D9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B4E64BD7-B881-C660-3758-863B49FE80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95F6549C-10BA-9867-53EF-84DECFAA1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367D105F-99FA-F6B5-F9CF-9F6C64418B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6" name="link">
                <a:extLst>
                  <a:ext uri="{FF2B5EF4-FFF2-40B4-BE49-F238E27FC236}">
                    <a16:creationId xmlns:a16="http://schemas.microsoft.com/office/drawing/2014/main" id="{98070096-82EB-E460-C18E-C5BDEF595BD5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097" name="Star: 5 Points 691">
                  <a:hlinkClick r:id="rId95"/>
                  <a:extLst>
                    <a:ext uri="{FF2B5EF4-FFF2-40B4-BE49-F238E27FC236}">
                      <a16:creationId xmlns:a16="http://schemas.microsoft.com/office/drawing/2014/main" id="{C09AB046-F244-5AA6-21BE-B5C32B64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0" name="Star: 5 Points 692">
                  <a:hlinkClick r:id="rId96"/>
                  <a:extLst>
                    <a:ext uri="{FF2B5EF4-FFF2-40B4-BE49-F238E27FC236}">
                      <a16:creationId xmlns:a16="http://schemas.microsoft.com/office/drawing/2014/main" id="{D074CA9E-694B-8264-C440-A47AB69B88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1" name="Star: 5 Points 693">
                  <a:hlinkClick r:id="rId64"/>
                  <a:extLst>
                    <a:ext uri="{FF2B5EF4-FFF2-40B4-BE49-F238E27FC236}">
                      <a16:creationId xmlns:a16="http://schemas.microsoft.com/office/drawing/2014/main" id="{C9F52FE7-DD2D-B7AA-08DE-F0F3AE269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cortical connecting tubule">
              <a:extLst>
                <a:ext uri="{FF2B5EF4-FFF2-40B4-BE49-F238E27FC236}">
                  <a16:creationId xmlns:a16="http://schemas.microsoft.com/office/drawing/2014/main" id="{6664C9F3-4D3F-A2C7-3176-BB8BC46509FF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081" name="FTU - cortical connecting tubule">
                <a:extLst>
                  <a:ext uri="{FF2B5EF4-FFF2-40B4-BE49-F238E27FC236}">
                    <a16:creationId xmlns:a16="http://schemas.microsoft.com/office/drawing/2014/main" id="{603C9D5C-21EC-0A79-9E66-4ACE96EE2779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2" name="dock">
                <a:extLst>
                  <a:ext uri="{FF2B5EF4-FFF2-40B4-BE49-F238E27FC236}">
                    <a16:creationId xmlns:a16="http://schemas.microsoft.com/office/drawing/2014/main" id="{B86F2B93-9AA7-ADB4-D22F-926B59AD19E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42F82344-2A9A-521B-E5F0-8F371333D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AE71B56A-B139-FA74-1698-C4E425D561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6CE88123-07E2-A8EB-D449-A8774B6B4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3" name="link">
                <a:extLst>
                  <a:ext uri="{FF2B5EF4-FFF2-40B4-BE49-F238E27FC236}">
                    <a16:creationId xmlns:a16="http://schemas.microsoft.com/office/drawing/2014/main" id="{A94F4B5D-0380-5696-07E6-3F022E728FB1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084" name="Star: 5 Points 679">
                  <a:hlinkClick r:id="rId95"/>
                  <a:extLst>
                    <a:ext uri="{FF2B5EF4-FFF2-40B4-BE49-F238E27FC236}">
                      <a16:creationId xmlns:a16="http://schemas.microsoft.com/office/drawing/2014/main" id="{126F0E10-8862-CAD6-00CF-EA32E7667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5" name="Star: 5 Points 680">
                  <a:hlinkClick r:id="rId96"/>
                  <a:extLst>
                    <a:ext uri="{FF2B5EF4-FFF2-40B4-BE49-F238E27FC236}">
                      <a16:creationId xmlns:a16="http://schemas.microsoft.com/office/drawing/2014/main" id="{8A3A3D12-42CC-6229-23FB-749DF8DE05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8" name="Star: 5 Points 681">
                  <a:hlinkClick r:id="rId64"/>
                  <a:extLst>
                    <a:ext uri="{FF2B5EF4-FFF2-40B4-BE49-F238E27FC236}">
                      <a16:creationId xmlns:a16="http://schemas.microsoft.com/office/drawing/2014/main" id="{F71D9FA8-F50E-8C7F-B210-40EE95E1A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outer medullary col. duct">
              <a:extLst>
                <a:ext uri="{FF2B5EF4-FFF2-40B4-BE49-F238E27FC236}">
                  <a16:creationId xmlns:a16="http://schemas.microsoft.com/office/drawing/2014/main" id="{E0B48E70-CD02-CF4E-849D-466C6E3348BB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527" name="FTU - outer medullary col. duct">
                <a:extLst>
                  <a:ext uri="{FF2B5EF4-FFF2-40B4-BE49-F238E27FC236}">
                    <a16:creationId xmlns:a16="http://schemas.microsoft.com/office/drawing/2014/main" id="{F9D60CDC-5DC1-EFA3-358E-F923C582208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8" name="dock">
                <a:extLst>
                  <a:ext uri="{FF2B5EF4-FFF2-40B4-BE49-F238E27FC236}">
                    <a16:creationId xmlns:a16="http://schemas.microsoft.com/office/drawing/2014/main" id="{4C454F59-9B5D-FF1D-5AB3-DC5359D28EBC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00CF954D-A89D-CB03-9D0E-B43C40DE73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81FE573E-7A49-EF90-DDF7-9ADC8185BB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B2EA17CE-0619-E225-CD19-8A71EADDA8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9" name="link">
                <a:extLst>
                  <a:ext uri="{FF2B5EF4-FFF2-40B4-BE49-F238E27FC236}">
                    <a16:creationId xmlns:a16="http://schemas.microsoft.com/office/drawing/2014/main" id="{4696BE8B-447F-8674-F7A7-B1CA4E99F14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531" name="Star: 5 Points 667">
                  <a:hlinkClick r:id="rId95"/>
                  <a:extLst>
                    <a:ext uri="{FF2B5EF4-FFF2-40B4-BE49-F238E27FC236}">
                      <a16:creationId xmlns:a16="http://schemas.microsoft.com/office/drawing/2014/main" id="{4FE41452-5EF3-C1F8-1374-5ECFEFEC2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2" name="Star: 5 Points 668">
                  <a:hlinkClick r:id="rId96"/>
                  <a:extLst>
                    <a:ext uri="{FF2B5EF4-FFF2-40B4-BE49-F238E27FC236}">
                      <a16:creationId xmlns:a16="http://schemas.microsoft.com/office/drawing/2014/main" id="{7733E7E3-A283-02B5-DAA4-522011601C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669">
                  <a:hlinkClick r:id="rId64"/>
                  <a:extLst>
                    <a:ext uri="{FF2B5EF4-FFF2-40B4-BE49-F238E27FC236}">
                      <a16:creationId xmlns:a16="http://schemas.microsoft.com/office/drawing/2014/main" id="{96925301-0976-1F0F-36DB-0DE32BCAE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inner medullary col. duct">
              <a:extLst>
                <a:ext uri="{FF2B5EF4-FFF2-40B4-BE49-F238E27FC236}">
                  <a16:creationId xmlns:a16="http://schemas.microsoft.com/office/drawing/2014/main" id="{8476F366-BB01-D1C6-E3C4-AD2B1BF471F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077" name="FTU - inner medullary col. duct">
                <a:extLst>
                  <a:ext uri="{FF2B5EF4-FFF2-40B4-BE49-F238E27FC236}">
                    <a16:creationId xmlns:a16="http://schemas.microsoft.com/office/drawing/2014/main" id="{42E26A3D-029B-EE8E-E0E3-79BDD9CAF21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310FEF83-9E6E-EEA9-9BF8-0C0FFEEFC7C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1575F4A1-6FA2-23B6-AC42-C6CD6B2394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7ED9C92E-52A9-153C-768A-8295224388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D6EDCB27-F411-DCF0-9CE9-AFB1ECBF4A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6282E6C9-4D30-5D35-5EB6-035EEA95F01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517" name="Star: 5 Points 655">
                  <a:hlinkClick r:id="rId95"/>
                  <a:extLst>
                    <a:ext uri="{FF2B5EF4-FFF2-40B4-BE49-F238E27FC236}">
                      <a16:creationId xmlns:a16="http://schemas.microsoft.com/office/drawing/2014/main" id="{B2DD7C91-77F7-21E4-CD24-E25C180CE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8" name="Star: 5 Points 656">
                  <a:hlinkClick r:id="rId96"/>
                  <a:extLst>
                    <a:ext uri="{FF2B5EF4-FFF2-40B4-BE49-F238E27FC236}">
                      <a16:creationId xmlns:a16="http://schemas.microsoft.com/office/drawing/2014/main" id="{D992CD53-D625-CAF2-F778-F06330719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657">
                  <a:hlinkClick r:id="rId64"/>
                  <a:extLst>
                    <a:ext uri="{FF2B5EF4-FFF2-40B4-BE49-F238E27FC236}">
                      <a16:creationId xmlns:a16="http://schemas.microsoft.com/office/drawing/2014/main" id="{3F912679-68E9-8EF6-E7F3-D2EF70761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FTU - minor calyx">
              <a:extLst>
                <a:ext uri="{FF2B5EF4-FFF2-40B4-BE49-F238E27FC236}">
                  <a16:creationId xmlns:a16="http://schemas.microsoft.com/office/drawing/2014/main" id="{5F245E9F-9443-7112-8F3A-4CE0E28C4848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068" name="FTU - minor calyx">
                <a:extLst>
                  <a:ext uri="{FF2B5EF4-FFF2-40B4-BE49-F238E27FC236}">
                    <a16:creationId xmlns:a16="http://schemas.microsoft.com/office/drawing/2014/main" id="{59B62B07-1A38-FCC5-13AE-A1328A1DFEB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B5BB00FB-0B78-835B-C7F1-4B1F04F1A54F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318383EF-2C6E-8DB3-008C-6214A49006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7B9D0391-1104-BD78-A8BB-279E9FB1E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5A5D7A76-AC6C-C467-D470-D8EBC85870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A208ED63-7F88-BBD8-78BC-47E0BB8DFB5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071" name="Star: 5 Points 643">
                  <a:hlinkClick r:id="rId97"/>
                  <a:extLst>
                    <a:ext uri="{FF2B5EF4-FFF2-40B4-BE49-F238E27FC236}">
                      <a16:creationId xmlns:a16="http://schemas.microsoft.com/office/drawing/2014/main" id="{CD1C7AFC-3BEF-3015-83A5-FBA1C420B8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644">
                  <a:hlinkClick r:id="rId90"/>
                  <a:extLst>
                    <a:ext uri="{FF2B5EF4-FFF2-40B4-BE49-F238E27FC236}">
                      <a16:creationId xmlns:a16="http://schemas.microsoft.com/office/drawing/2014/main" id="{C996401F-50F8-9A1A-8A63-1AE75CB6A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645">
                  <a:hlinkClick r:id="rId64"/>
                  <a:extLst>
                    <a:ext uri="{FF2B5EF4-FFF2-40B4-BE49-F238E27FC236}">
                      <a16:creationId xmlns:a16="http://schemas.microsoft.com/office/drawing/2014/main" id="{B333D47B-FCDE-B0F2-E45A-09CFAE38E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8" name="FTU - major calyx">
              <a:extLst>
                <a:ext uri="{FF2B5EF4-FFF2-40B4-BE49-F238E27FC236}">
                  <a16:creationId xmlns:a16="http://schemas.microsoft.com/office/drawing/2014/main" id="{1EF512B5-6167-4830-8C0E-CDF923FBF911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059" name="FTU - major calyx">
                <a:extLst>
                  <a:ext uri="{FF2B5EF4-FFF2-40B4-BE49-F238E27FC236}">
                    <a16:creationId xmlns:a16="http://schemas.microsoft.com/office/drawing/2014/main" id="{C73B8AD1-E43C-BD08-8CDF-ABF836AD7FD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5881C5E2-31CB-C822-50C5-9076055618C0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3A67B39C-AEF7-3966-D1DA-6F1487680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1D2B2CA3-BACC-5888-A62B-7BF6847C0B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D3FB4CB0-8EA5-9DD9-96E1-9AACA0E286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85A14366-9F15-368D-0299-FCDAB3A18294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062" name="Star: 5 Points 631">
                  <a:hlinkClick r:id="rId97"/>
                  <a:extLst>
                    <a:ext uri="{FF2B5EF4-FFF2-40B4-BE49-F238E27FC236}">
                      <a16:creationId xmlns:a16="http://schemas.microsoft.com/office/drawing/2014/main" id="{6E079CFC-8531-25F2-B9BC-339DF68DDF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632">
                  <a:hlinkClick r:id="rId90"/>
                  <a:extLst>
                    <a:ext uri="{FF2B5EF4-FFF2-40B4-BE49-F238E27FC236}">
                      <a16:creationId xmlns:a16="http://schemas.microsoft.com/office/drawing/2014/main" id="{C13B0AA3-E168-2923-1E4B-1D93D6A0B9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633">
                  <a:hlinkClick r:id="rId64"/>
                  <a:extLst>
                    <a:ext uri="{FF2B5EF4-FFF2-40B4-BE49-F238E27FC236}">
                      <a16:creationId xmlns:a16="http://schemas.microsoft.com/office/drawing/2014/main" id="{F3D9FA33-ACC7-6725-2B0E-32957CE059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9" name="FTU - renal pelvis">
              <a:extLst>
                <a:ext uri="{FF2B5EF4-FFF2-40B4-BE49-F238E27FC236}">
                  <a16:creationId xmlns:a16="http://schemas.microsoft.com/office/drawing/2014/main" id="{55FD8725-0091-074D-7865-EA7471E7475C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050" name="FTU - renal pelvis">
                <a:extLst>
                  <a:ext uri="{FF2B5EF4-FFF2-40B4-BE49-F238E27FC236}">
                    <a16:creationId xmlns:a16="http://schemas.microsoft.com/office/drawing/2014/main" id="{650F7FF5-9705-F9B8-300C-383A0562443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B9A553C8-9524-7244-8EA3-70865515E48F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A8418264-AEC8-442F-E0FE-C180637A13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2EDAF137-7FD6-A66B-AE4A-226C5E67F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97529668-21F7-A94A-330C-67DAB9DDF9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2C7588BE-EA5F-EAE5-B8B4-FE9D850A9D02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053" name="Star: 5 Points 619">
                  <a:hlinkClick r:id="rId98"/>
                  <a:extLst>
                    <a:ext uri="{FF2B5EF4-FFF2-40B4-BE49-F238E27FC236}">
                      <a16:creationId xmlns:a16="http://schemas.microsoft.com/office/drawing/2014/main" id="{A236E251-A45E-EE3B-D0A9-B4A518E091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620">
                  <a:hlinkClick r:id="rId90"/>
                  <a:extLst>
                    <a:ext uri="{FF2B5EF4-FFF2-40B4-BE49-F238E27FC236}">
                      <a16:creationId xmlns:a16="http://schemas.microsoft.com/office/drawing/2014/main" id="{B313C125-9830-51C2-8AA3-74DC0BF2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621">
                  <a:hlinkClick r:id="rId64"/>
                  <a:extLst>
                    <a:ext uri="{FF2B5EF4-FFF2-40B4-BE49-F238E27FC236}">
                      <a16:creationId xmlns:a16="http://schemas.microsoft.com/office/drawing/2014/main" id="{A40F514B-8736-FCBC-B852-2DE574E93F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99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100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101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100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102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100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103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104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105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104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104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106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107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108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107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9" name="organ group - lungs">
            <a:extLst>
              <a:ext uri="{FF2B5EF4-FFF2-40B4-BE49-F238E27FC236}">
                <a16:creationId xmlns:a16="http://schemas.microsoft.com/office/drawing/2014/main" id="{C364B677-7707-0D01-43D3-CADD6468212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770" name="organ - lungs">
              <a:extLst>
                <a:ext uri="{FF2B5EF4-FFF2-40B4-BE49-F238E27FC236}">
                  <a16:creationId xmlns:a16="http://schemas.microsoft.com/office/drawing/2014/main" id="{F0EC2B53-5B00-956F-BEB9-A53D997EA93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71" name="FTU - primary bronchus">
              <a:extLst>
                <a:ext uri="{FF2B5EF4-FFF2-40B4-BE49-F238E27FC236}">
                  <a16:creationId xmlns:a16="http://schemas.microsoft.com/office/drawing/2014/main" id="{99C06EE9-E035-52DE-E9AF-F068F4E7A066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282" name="FTU - primary bronchus">
                <a:extLst>
                  <a:ext uri="{FF2B5EF4-FFF2-40B4-BE49-F238E27FC236}">
                    <a16:creationId xmlns:a16="http://schemas.microsoft.com/office/drawing/2014/main" id="{51836BF1-8160-ADD2-646D-1C200DDFB5D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283" name="dock">
                <a:extLst>
                  <a:ext uri="{FF2B5EF4-FFF2-40B4-BE49-F238E27FC236}">
                    <a16:creationId xmlns:a16="http://schemas.microsoft.com/office/drawing/2014/main" id="{0D7FD1D6-0927-80C6-B59E-31FD9A7149E6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BE041A4C-2421-BB05-E53B-EDCDEE10E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FFA11ACE-CE9F-BA42-EC36-F1F4908A529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3" name="Text Box 3086">
                  <a:extLst>
                    <a:ext uri="{FF2B5EF4-FFF2-40B4-BE49-F238E27FC236}">
                      <a16:creationId xmlns:a16="http://schemas.microsoft.com/office/drawing/2014/main" id="{9987A6BC-8065-044B-3CF8-D960A294264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5" name="link">
                <a:extLst>
                  <a:ext uri="{FF2B5EF4-FFF2-40B4-BE49-F238E27FC236}">
                    <a16:creationId xmlns:a16="http://schemas.microsoft.com/office/drawing/2014/main" id="{D4746DC0-BA54-11E8-781C-897765D29F9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288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BEB8817F-32B8-EFC6-EC5E-3A804470B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95945E1C-0606-7591-333C-75C2D27DD2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09B41B-3C19-B686-0312-0203E686B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2" name="FTU - lobar bronchus">
              <a:extLst>
                <a:ext uri="{FF2B5EF4-FFF2-40B4-BE49-F238E27FC236}">
                  <a16:creationId xmlns:a16="http://schemas.microsoft.com/office/drawing/2014/main" id="{07281C06-80E0-0162-6808-79F823B7FCE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70" name="FTU - lobar bronchus">
                <a:extLst>
                  <a:ext uri="{FF2B5EF4-FFF2-40B4-BE49-F238E27FC236}">
                    <a16:creationId xmlns:a16="http://schemas.microsoft.com/office/drawing/2014/main" id="{E9C434A8-20F6-D7B7-66A4-37F601B0DBF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4FE3DCA-5EA7-8991-8317-EB0CA50E42B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1A0A1DA5-ED2F-697C-257D-EE6C9355800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9EC34953-7D12-E395-7DF9-80FFAC6967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1" name="Text Box 3086">
                  <a:extLst>
                    <a:ext uri="{FF2B5EF4-FFF2-40B4-BE49-F238E27FC236}">
                      <a16:creationId xmlns:a16="http://schemas.microsoft.com/office/drawing/2014/main" id="{34763986-D8CF-42C4-1D21-92160BFDA96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5" name="link">
                <a:extLst>
                  <a:ext uri="{FF2B5EF4-FFF2-40B4-BE49-F238E27FC236}">
                    <a16:creationId xmlns:a16="http://schemas.microsoft.com/office/drawing/2014/main" id="{BF42DACA-8E78-D96F-B3F4-0465E20B7B4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276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F5564FFC-903D-6066-DB18-FE34F3C05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27553CE2-8349-BDF8-099A-1CDC42C56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6AD39A1-D335-BB65-A1D6-059B826DF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5" name="FTU - segmental bronchus">
              <a:extLst>
                <a:ext uri="{FF2B5EF4-FFF2-40B4-BE49-F238E27FC236}">
                  <a16:creationId xmlns:a16="http://schemas.microsoft.com/office/drawing/2014/main" id="{0DB4F35B-97DF-9959-780F-B09755B0D100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58" name="FTU - segmental bronchus">
                <a:extLst>
                  <a:ext uri="{FF2B5EF4-FFF2-40B4-BE49-F238E27FC236}">
                    <a16:creationId xmlns:a16="http://schemas.microsoft.com/office/drawing/2014/main" id="{4F1FEBD0-259B-0ED8-D9CE-B5774FAA8BA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C5166391-3CE8-D08A-DD53-9FFD1B823E3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22FDFE8-C2F0-CD15-2293-D53612541A1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5C67D99A-6BDF-4AA9-AB60-D059C7E26BE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9" name="Text Box 3086">
                  <a:extLst>
                    <a:ext uri="{FF2B5EF4-FFF2-40B4-BE49-F238E27FC236}">
                      <a16:creationId xmlns:a16="http://schemas.microsoft.com/office/drawing/2014/main" id="{4A3AA67C-6718-A381-078D-A518E168182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3" name="link">
                <a:extLst>
                  <a:ext uri="{FF2B5EF4-FFF2-40B4-BE49-F238E27FC236}">
                    <a16:creationId xmlns:a16="http://schemas.microsoft.com/office/drawing/2014/main" id="{7DD832DF-C3E1-25F3-59BB-98AC1AAEBA9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64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C35B2084-F587-D888-E7AA-CCA204D1E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C1A8E77-1924-8D81-B064-E2D367993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21862FD3-7604-9363-8BF0-878A76185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6" name="FTU - primary bronchiole">
              <a:extLst>
                <a:ext uri="{FF2B5EF4-FFF2-40B4-BE49-F238E27FC236}">
                  <a16:creationId xmlns:a16="http://schemas.microsoft.com/office/drawing/2014/main" id="{7461AF2F-07E4-CABD-F663-55283717DC9F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46" name="FTU - primary bronchiole">
                <a:extLst>
                  <a:ext uri="{FF2B5EF4-FFF2-40B4-BE49-F238E27FC236}">
                    <a16:creationId xmlns:a16="http://schemas.microsoft.com/office/drawing/2014/main" id="{57976443-9C18-ADA0-9D95-C31A6280C67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50748F01-0824-3479-C79E-342F2605B9E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2A75D159-8858-5B77-E645-F053040608F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F821D89-23C0-3DEE-3A26-0CC5465560F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7" name="Text Box 3086">
                  <a:extLst>
                    <a:ext uri="{FF2B5EF4-FFF2-40B4-BE49-F238E27FC236}">
                      <a16:creationId xmlns:a16="http://schemas.microsoft.com/office/drawing/2014/main" id="{B2CD7FA7-4432-4083-10CB-96BC843F225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1" name="link">
                <a:extLst>
                  <a:ext uri="{FF2B5EF4-FFF2-40B4-BE49-F238E27FC236}">
                    <a16:creationId xmlns:a16="http://schemas.microsoft.com/office/drawing/2014/main" id="{7C31A93A-4686-6C7D-E48A-1E260B0F3BF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5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F9C8B504-37DF-8CF8-DD36-A9D6762461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501934DC-C508-73B0-285C-0C3D5D46D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E18F37E8-05AC-13D9-C5DE-6E2A94901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7" name="FTU - conducting bronchiole">
              <a:extLst>
                <a:ext uri="{FF2B5EF4-FFF2-40B4-BE49-F238E27FC236}">
                  <a16:creationId xmlns:a16="http://schemas.microsoft.com/office/drawing/2014/main" id="{E8C51027-806D-BE72-E684-CD1AB525507A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810" name="FTU - conducting bronchiole">
                <a:extLst>
                  <a:ext uri="{FF2B5EF4-FFF2-40B4-BE49-F238E27FC236}">
                    <a16:creationId xmlns:a16="http://schemas.microsoft.com/office/drawing/2014/main" id="{936C4A3D-166E-22F7-5FC9-98CF89BC5C1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811" name="dock">
                <a:extLst>
                  <a:ext uri="{FF2B5EF4-FFF2-40B4-BE49-F238E27FC236}">
                    <a16:creationId xmlns:a16="http://schemas.microsoft.com/office/drawing/2014/main" id="{467576C4-EE84-C945-CDA2-9D1392D8F91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8382A390-BF2C-4E3F-CE34-21BCA66CA81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185E6B9-B192-D7FF-ED53-E778E5C3ABE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5" name="Text Box 3086">
                  <a:extLst>
                    <a:ext uri="{FF2B5EF4-FFF2-40B4-BE49-F238E27FC236}">
                      <a16:creationId xmlns:a16="http://schemas.microsoft.com/office/drawing/2014/main" id="{335A7070-3F89-334D-82BA-46976F3A807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2" name="link">
                <a:extLst>
                  <a:ext uri="{FF2B5EF4-FFF2-40B4-BE49-F238E27FC236}">
                    <a16:creationId xmlns:a16="http://schemas.microsoft.com/office/drawing/2014/main" id="{2561FA61-C1EE-69AF-7675-89E4E84C39B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40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4330073D-46A4-D177-A545-FD82601F1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309149B-3CD9-FC88-C038-0BFCD204B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36B1F466-5CED-A476-BC14-CF108887B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8" name="FTU - terminal bronchiole">
              <a:extLst>
                <a:ext uri="{FF2B5EF4-FFF2-40B4-BE49-F238E27FC236}">
                  <a16:creationId xmlns:a16="http://schemas.microsoft.com/office/drawing/2014/main" id="{83357072-6BD5-1A0D-4327-C217FEA442FE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796" name="FTU - terminal bronchiole">
                <a:extLst>
                  <a:ext uri="{FF2B5EF4-FFF2-40B4-BE49-F238E27FC236}">
                    <a16:creationId xmlns:a16="http://schemas.microsoft.com/office/drawing/2014/main" id="{37FA481C-68B0-C524-4B0B-0A9CC4A030D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797" name="dock">
                <a:extLst>
                  <a:ext uri="{FF2B5EF4-FFF2-40B4-BE49-F238E27FC236}">
                    <a16:creationId xmlns:a16="http://schemas.microsoft.com/office/drawing/2014/main" id="{BBDC5C99-EF29-3461-B35B-F4ABA1B66B86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60272B8D-D0D5-7C84-B8D8-3B817891DA5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F5ECE9-B38B-0A51-060D-BE07D5821F8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9DCF1AF1-B9E3-B5CE-E34A-1FBFF846A30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D3EC9E65-A842-B32D-CC31-BD1899C190FF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80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D102D524-BF7A-C176-A0EC-0DAA9EEAE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5A7150FE-C88D-12FD-8BE2-F52B0DC6D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BC12D4E-535C-9285-5923-082BFD4FA6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9" name="FTU - respiratory bronchiole">
              <a:extLst>
                <a:ext uri="{FF2B5EF4-FFF2-40B4-BE49-F238E27FC236}">
                  <a16:creationId xmlns:a16="http://schemas.microsoft.com/office/drawing/2014/main" id="{1A4E1F12-F09B-B0F9-9031-C03F0367404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39" name="FTU - respiratory bronchiole">
                <a:extLst>
                  <a:ext uri="{FF2B5EF4-FFF2-40B4-BE49-F238E27FC236}">
                    <a16:creationId xmlns:a16="http://schemas.microsoft.com/office/drawing/2014/main" id="{942CD37F-BE12-0A9A-CFC4-79E8676C225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785" name="dock">
                <a:extLst>
                  <a:ext uri="{FF2B5EF4-FFF2-40B4-BE49-F238E27FC236}">
                    <a16:creationId xmlns:a16="http://schemas.microsoft.com/office/drawing/2014/main" id="{B3C5BBB6-651B-7FBD-CCAD-E54B9D042DC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792" name="Text Box 3086">
                  <a:extLst>
                    <a:ext uri="{FF2B5EF4-FFF2-40B4-BE49-F238E27FC236}">
                      <a16:creationId xmlns:a16="http://schemas.microsoft.com/office/drawing/2014/main" id="{2970413F-A214-7FCD-9F70-93D3C5D38AA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08FE53EB-57F0-58CC-DFB5-5996EC5A443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F89E9B1A-3561-2155-9DE0-FAAA7A0E3AD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6" name="link">
                <a:extLst>
                  <a:ext uri="{FF2B5EF4-FFF2-40B4-BE49-F238E27FC236}">
                    <a16:creationId xmlns:a16="http://schemas.microsoft.com/office/drawing/2014/main" id="{8B81DBC6-4EDE-7638-CFFD-F24ED932A9D6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789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2C9D2972-5674-D41B-4F5F-7844F9727B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0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6E7F262-A345-CFBE-2E76-0C13831DE1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83BC99DD-BDFC-1325-5DF5-07AFD5A41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0" name="FTU - alveolar duct">
              <a:extLst>
                <a:ext uri="{FF2B5EF4-FFF2-40B4-BE49-F238E27FC236}">
                  <a16:creationId xmlns:a16="http://schemas.microsoft.com/office/drawing/2014/main" id="{C1D4C25F-0CF0-2417-1710-F1653606BCF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27" name="FTU - alveolar duct">
                <a:extLst>
                  <a:ext uri="{FF2B5EF4-FFF2-40B4-BE49-F238E27FC236}">
                    <a16:creationId xmlns:a16="http://schemas.microsoft.com/office/drawing/2014/main" id="{0E63E4DD-4A69-234F-CBC3-504DFBF58F7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28" name="dock">
                <a:extLst>
                  <a:ext uri="{FF2B5EF4-FFF2-40B4-BE49-F238E27FC236}">
                    <a16:creationId xmlns:a16="http://schemas.microsoft.com/office/drawing/2014/main" id="{947C0A94-B2A2-7829-75BD-6A8DBB0E52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33" name="Text Box 3086">
                  <a:extLst>
                    <a:ext uri="{FF2B5EF4-FFF2-40B4-BE49-F238E27FC236}">
                      <a16:creationId xmlns:a16="http://schemas.microsoft.com/office/drawing/2014/main" id="{76DBFDB6-D596-9D03-2896-49FCDEE0450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4" name="Text Box 3086">
                  <a:extLst>
                    <a:ext uri="{FF2B5EF4-FFF2-40B4-BE49-F238E27FC236}">
                      <a16:creationId xmlns:a16="http://schemas.microsoft.com/office/drawing/2014/main" id="{1CAA08C2-0F86-B8C8-2325-D8A6AD80183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6" name="Text Box 3086">
                  <a:extLst>
                    <a:ext uri="{FF2B5EF4-FFF2-40B4-BE49-F238E27FC236}">
                      <a16:creationId xmlns:a16="http://schemas.microsoft.com/office/drawing/2014/main" id="{88E37CF8-ED6D-B5D6-8B4F-E1FD26E798F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9" name="link">
                <a:extLst>
                  <a:ext uri="{FF2B5EF4-FFF2-40B4-BE49-F238E27FC236}">
                    <a16:creationId xmlns:a16="http://schemas.microsoft.com/office/drawing/2014/main" id="{EC312EB6-D346-7B65-E2A0-0D0261E551F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30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A291B2A0-0ADE-A6C3-5DF9-F9897030A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C3DF8CF-752C-99E4-5D2F-1445BD6FE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B86B63-1D3B-EB53-90F1-FDCD4A1C8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1" name="FTU - alveolus">
              <a:extLst>
                <a:ext uri="{FF2B5EF4-FFF2-40B4-BE49-F238E27FC236}">
                  <a16:creationId xmlns:a16="http://schemas.microsoft.com/office/drawing/2014/main" id="{F761ECC9-7F5D-3F70-A3D3-D46046ED5D4F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15" name="FTU - alveolus">
                <a:extLst>
                  <a:ext uri="{FF2B5EF4-FFF2-40B4-BE49-F238E27FC236}">
                    <a16:creationId xmlns:a16="http://schemas.microsoft.com/office/drawing/2014/main" id="{7E3ABAE1-5A59-4B27-06F9-87F489E2E35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16" name="dock">
                <a:extLst>
                  <a:ext uri="{FF2B5EF4-FFF2-40B4-BE49-F238E27FC236}">
                    <a16:creationId xmlns:a16="http://schemas.microsoft.com/office/drawing/2014/main" id="{2A1DDB5F-F9BA-7D28-0A15-7F675734559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21" name="Text Box 3086">
                  <a:extLst>
                    <a:ext uri="{FF2B5EF4-FFF2-40B4-BE49-F238E27FC236}">
                      <a16:creationId xmlns:a16="http://schemas.microsoft.com/office/drawing/2014/main" id="{5FDB057F-BD67-9AC7-D48A-D0C598FFD31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2" name="Text Box 3086">
                  <a:extLst>
                    <a:ext uri="{FF2B5EF4-FFF2-40B4-BE49-F238E27FC236}">
                      <a16:creationId xmlns:a16="http://schemas.microsoft.com/office/drawing/2014/main" id="{BD1023E6-D098-288F-AAA6-C4833BC357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4" name="Text Box 3086">
                  <a:extLst>
                    <a:ext uri="{FF2B5EF4-FFF2-40B4-BE49-F238E27FC236}">
                      <a16:creationId xmlns:a16="http://schemas.microsoft.com/office/drawing/2014/main" id="{2434A56C-BB0C-9057-F409-7C16D2667E1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7" name="link">
                <a:extLst>
                  <a:ext uri="{FF2B5EF4-FFF2-40B4-BE49-F238E27FC236}">
                    <a16:creationId xmlns:a16="http://schemas.microsoft.com/office/drawing/2014/main" id="{2E966448-2944-2349-36EE-61A803EE9B9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1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4A03E9CD-2847-420F-9989-89699E3CA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70BA523-9F54-8FFB-70D3-DAC042A579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DE51920-4FF1-C32C-BA37-CB6EDC746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2" name="dock - vascular">
              <a:extLst>
                <a:ext uri="{FF2B5EF4-FFF2-40B4-BE49-F238E27FC236}">
                  <a16:creationId xmlns:a16="http://schemas.microsoft.com/office/drawing/2014/main" id="{C4AC2851-76A1-70E3-3AF1-F602DA74D85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09" name="Text Box 3070">
                <a:extLst>
                  <a:ext uri="{FF2B5EF4-FFF2-40B4-BE49-F238E27FC236}">
                    <a16:creationId xmlns:a16="http://schemas.microsoft.com/office/drawing/2014/main" id="{4B07D336-07A1-94BD-62CC-144B653E109F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0" name="Text Box 3036">
                <a:extLst>
                  <a:ext uri="{FF2B5EF4-FFF2-40B4-BE49-F238E27FC236}">
                    <a16:creationId xmlns:a16="http://schemas.microsoft.com/office/drawing/2014/main" id="{DCAADD2A-426A-8323-35ED-E65AB7D199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2" name="Text Box 3036">
                <a:extLst>
                  <a:ext uri="{FF2B5EF4-FFF2-40B4-BE49-F238E27FC236}">
                    <a16:creationId xmlns:a16="http://schemas.microsoft.com/office/drawing/2014/main" id="{B1C6440F-1FF7-712B-F3E6-DDA92EC0B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79408</TotalTime>
  <Words>2719</Words>
  <Application>Microsoft Office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581</cp:revision>
  <dcterms:created xsi:type="dcterms:W3CDTF">2022-02-14T03:56:44Z</dcterms:created>
  <dcterms:modified xsi:type="dcterms:W3CDTF">2023-04-18T22:37:33Z</dcterms:modified>
</cp:coreProperties>
</file>