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 varScale="1">
        <p:scale>
          <a:sx n="22" d="100"/>
          <a:sy n="22" d="100"/>
        </p:scale>
        <p:origin x="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36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37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33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39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40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33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41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42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33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43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37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33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44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45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33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61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70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9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61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70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9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61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70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9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71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72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9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7" name="organ group - kidney">
            <a:extLst>
              <a:ext uri="{FF2B5EF4-FFF2-40B4-BE49-F238E27FC236}">
                <a16:creationId xmlns:a16="http://schemas.microsoft.com/office/drawing/2014/main" id="{50AF9741-5BF8-6413-2934-A76EA1CEB215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415" name="organ - kidney">
              <a:extLst>
                <a:ext uri="{FF2B5EF4-FFF2-40B4-BE49-F238E27FC236}">
                  <a16:creationId xmlns:a16="http://schemas.microsoft.com/office/drawing/2014/main" id="{AFA96C58-88C0-9046-698B-EB80CBA27BDD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visceral bowman capsule">
              <a:extLst>
                <a:ext uri="{FF2B5EF4-FFF2-40B4-BE49-F238E27FC236}">
                  <a16:creationId xmlns:a16="http://schemas.microsoft.com/office/drawing/2014/main" id="{0FC677F4-1788-0FCE-CFEF-EF7CD2135B08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59" name="FTU - visceral bowman capsule">
                <a:extLst>
                  <a:ext uri="{FF2B5EF4-FFF2-40B4-BE49-F238E27FC236}">
                    <a16:creationId xmlns:a16="http://schemas.microsoft.com/office/drawing/2014/main" id="{4912B999-FF8E-446A-A121-A1EAB5E28C7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0" name="dock">
                <a:extLst>
                  <a:ext uri="{FF2B5EF4-FFF2-40B4-BE49-F238E27FC236}">
                    <a16:creationId xmlns:a16="http://schemas.microsoft.com/office/drawing/2014/main" id="{9FC0149C-7D6C-D012-2D34-99FBEED0F3B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21CE8B11-3C5A-FB0E-A4F9-D4CF179D2A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14B0893A-79EC-34D2-6258-30E5E0BE26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7FA28A2E-837E-0E23-89DA-26761BCAF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1" name="link">
                <a:extLst>
                  <a:ext uri="{FF2B5EF4-FFF2-40B4-BE49-F238E27FC236}">
                    <a16:creationId xmlns:a16="http://schemas.microsoft.com/office/drawing/2014/main" id="{AB009A09-64D6-E4AA-E2EB-0DDE1156AEF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62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0C05CCC3-9F51-0960-3FC7-D9C1A67145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E3CB8A51-FAE4-3028-89E7-E894131F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6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9124D93E-AC09-17DD-1B43-B3E81CF84D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6" name="FTU - parietal Bowman capsule">
              <a:extLst>
                <a:ext uri="{FF2B5EF4-FFF2-40B4-BE49-F238E27FC236}">
                  <a16:creationId xmlns:a16="http://schemas.microsoft.com/office/drawing/2014/main" id="{D06D08C1-281C-5607-A9D6-2F97F07557BF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761" name="FTU - parietal Bowman capsule">
                <a:extLst>
                  <a:ext uri="{FF2B5EF4-FFF2-40B4-BE49-F238E27FC236}">
                    <a16:creationId xmlns:a16="http://schemas.microsoft.com/office/drawing/2014/main" id="{60529251-62B0-1A15-9C6D-61F6FD358147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2" name="dock">
                <a:extLst>
                  <a:ext uri="{FF2B5EF4-FFF2-40B4-BE49-F238E27FC236}">
                    <a16:creationId xmlns:a16="http://schemas.microsoft.com/office/drawing/2014/main" id="{DF4C1F1E-58AD-024B-BCAB-C1B81F58981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B4B859A2-4D7B-B749-7520-A52CA73215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AC67221D-D2DD-8CCD-F5B5-7DB86687C9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0E4BF0C0-5F9F-1249-6CDD-49C0998ECF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link">
                <a:extLst>
                  <a:ext uri="{FF2B5EF4-FFF2-40B4-BE49-F238E27FC236}">
                    <a16:creationId xmlns:a16="http://schemas.microsoft.com/office/drawing/2014/main" id="{68CF44DE-E3BB-2B11-FA5B-59465C705A2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764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B99271B8-F3E0-7C21-87D5-88BF29258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93FB587F-2B76-FE3D-9705-D6758E015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3AE2C2C6-FF33-109B-3E04-EBD2D7C5D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0" name="FTU - proximal convoluted tubule">
              <a:extLst>
                <a:ext uri="{FF2B5EF4-FFF2-40B4-BE49-F238E27FC236}">
                  <a16:creationId xmlns:a16="http://schemas.microsoft.com/office/drawing/2014/main" id="{1461C60A-E202-A583-85F3-84701135E1E8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52" name="FTU - proximal convoluted tubule">
                <a:extLst>
                  <a:ext uri="{FF2B5EF4-FFF2-40B4-BE49-F238E27FC236}">
                    <a16:creationId xmlns:a16="http://schemas.microsoft.com/office/drawing/2014/main" id="{126494C4-8F81-10B4-5570-AE4DD9AA903D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3" name="dock">
                <a:extLst>
                  <a:ext uri="{FF2B5EF4-FFF2-40B4-BE49-F238E27FC236}">
                    <a16:creationId xmlns:a16="http://schemas.microsoft.com/office/drawing/2014/main" id="{3DB154E1-ACB8-2123-C0C8-A1EB678600B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80BB8034-7B4D-0A3F-359A-4461337359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326EF756-05F5-0169-48C5-524CC4CC58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F7E9A1E9-91E1-4D8E-B805-4E29DADF31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4" name="link">
                <a:extLst>
                  <a:ext uri="{FF2B5EF4-FFF2-40B4-BE49-F238E27FC236}">
                    <a16:creationId xmlns:a16="http://schemas.microsoft.com/office/drawing/2014/main" id="{D7C98F39-2702-C2AE-3223-50583BF8831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5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CFF2A89E-BDCA-EE44-EF85-8982582267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2108DCCE-C59F-C5C4-45DF-156CBE4DC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F77DF5EA-1076-97EE-CA8B-26748BFF0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1" name="FTU - proximal straight tubule">
              <a:extLst>
                <a:ext uri="{FF2B5EF4-FFF2-40B4-BE49-F238E27FC236}">
                  <a16:creationId xmlns:a16="http://schemas.microsoft.com/office/drawing/2014/main" id="{22E8766E-6792-BC5D-670E-360907D95410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41" name="FTU - proximal straight tubule">
                <a:extLst>
                  <a:ext uri="{FF2B5EF4-FFF2-40B4-BE49-F238E27FC236}">
                    <a16:creationId xmlns:a16="http://schemas.microsoft.com/office/drawing/2014/main" id="{03AC6A22-EF23-2BB4-3764-E276E36C8A3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31C5EEDF-EFFB-A7D1-30F6-827651322F8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ED4442A-412A-F949-27BA-05BD01BAC8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E166DC8-9690-525B-8F7F-417C0F14FA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BE9CE773-B4C4-E755-8F10-E19B777409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8C4BAE62-40FA-4E2F-DAE0-A7A2299F0042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44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51C6620C-F6B6-658A-31E5-1E2B4CF1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C04E759F-03FD-6A35-435B-5C67F241F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2644CC45-8A27-460B-C0A4-83FE12587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2" name="FTU - descending thin limb">
              <a:extLst>
                <a:ext uri="{FF2B5EF4-FFF2-40B4-BE49-F238E27FC236}">
                  <a16:creationId xmlns:a16="http://schemas.microsoft.com/office/drawing/2014/main" id="{BF4CD4A7-3084-86C0-EEC9-62DA52CCBCC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31" name="FTU - descending thin limb">
                <a:extLst>
                  <a:ext uri="{FF2B5EF4-FFF2-40B4-BE49-F238E27FC236}">
                    <a16:creationId xmlns:a16="http://schemas.microsoft.com/office/drawing/2014/main" id="{64948A58-407E-FC91-E2F6-0A40E367B4A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9BB1827A-8328-7282-3F4F-0B329DC47A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8D11248B-55D4-1DF0-7368-84E398750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3D20F06C-3FC1-1D8A-7F86-351E8E4D4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82FB110A-E010-F64A-51E0-08BB11582A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9B6BE88E-00EE-C2AC-48F8-2A5258395DA7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0C089827-E2AD-FB14-91DB-8DBB7D1DA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419CCD0-A656-DFCD-D46B-71B61979B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276EC153-370A-1080-BA73-182ACECE0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3" name="FTU - ascending thin limb">
              <a:extLst>
                <a:ext uri="{FF2B5EF4-FFF2-40B4-BE49-F238E27FC236}">
                  <a16:creationId xmlns:a16="http://schemas.microsoft.com/office/drawing/2014/main" id="{9EB9CE38-B9FC-1CD3-00E7-6D64C42A0CC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20" name="FTU - ascending thin limb">
                <a:extLst>
                  <a:ext uri="{FF2B5EF4-FFF2-40B4-BE49-F238E27FC236}">
                    <a16:creationId xmlns:a16="http://schemas.microsoft.com/office/drawing/2014/main" id="{21C09002-B76C-F91B-E04D-8A53D71EDA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22BE1110-E3BD-494B-B410-F5F2A86DB63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73A01CEF-2149-1616-ADB6-E01E36EBFE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DA822946-1DE4-64F0-05CF-C673672973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28A460D8-1FD8-D833-9400-E2A3EAD91A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4783B69C-4281-3B53-42A5-08F10AB336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C73DA5EC-5005-44B0-9717-C22A031A7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A1F01315-9C4C-E097-74FD-4133ECBA2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7355C996-33E0-898F-2460-7033F56635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6" name="FTU - distal straight tubule">
              <a:extLst>
                <a:ext uri="{FF2B5EF4-FFF2-40B4-BE49-F238E27FC236}">
                  <a16:creationId xmlns:a16="http://schemas.microsoft.com/office/drawing/2014/main" id="{3D6BEB6E-F03C-70B6-62E4-B842978A612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82" name="FTU - distal straight tubule">
                <a:extLst>
                  <a:ext uri="{FF2B5EF4-FFF2-40B4-BE49-F238E27FC236}">
                    <a16:creationId xmlns:a16="http://schemas.microsoft.com/office/drawing/2014/main" id="{5A30CCC0-4AF8-EE3E-7F80-B0A0218CEF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" name="dock">
                <a:extLst>
                  <a:ext uri="{FF2B5EF4-FFF2-40B4-BE49-F238E27FC236}">
                    <a16:creationId xmlns:a16="http://schemas.microsoft.com/office/drawing/2014/main" id="{1389DF3C-DD2D-0679-9580-B6659E9AD96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9E15BDE4-B420-1BC0-BCEB-01DF2B3F4C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3C9A808C-EA2E-78C7-E94A-03CF44289C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54A99B43-39C6-4836-EB79-54EB824BAC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" name="link">
                <a:extLst>
                  <a:ext uri="{FF2B5EF4-FFF2-40B4-BE49-F238E27FC236}">
                    <a16:creationId xmlns:a16="http://schemas.microsoft.com/office/drawing/2014/main" id="{A703D914-BDCD-0D34-09D1-72ABB045294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85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08D6DDBA-E7DD-E2C2-57A2-C70D1340E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8A57B1A9-EE6F-9106-7687-970E13B72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65B3241D-7D70-B61D-13D6-99AB611E3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7" name="FTU - final thick ascending limb">
              <a:extLst>
                <a:ext uri="{FF2B5EF4-FFF2-40B4-BE49-F238E27FC236}">
                  <a16:creationId xmlns:a16="http://schemas.microsoft.com/office/drawing/2014/main" id="{EB0E1036-60D1-E5E7-EA39-DBE2ED575149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73" name="FTU - final thick ascending limb">
                <a:extLst>
                  <a:ext uri="{FF2B5EF4-FFF2-40B4-BE49-F238E27FC236}">
                    <a16:creationId xmlns:a16="http://schemas.microsoft.com/office/drawing/2014/main" id="{3BAFB5F7-7573-70B2-C6F6-79652FD4B79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" name="dock">
                <a:extLst>
                  <a:ext uri="{FF2B5EF4-FFF2-40B4-BE49-F238E27FC236}">
                    <a16:creationId xmlns:a16="http://schemas.microsoft.com/office/drawing/2014/main" id="{875FAAB0-1810-DCA0-578D-0E8C3D79B179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559974F8-ECDE-506C-5476-D22D57CE7A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9090C1E-8F96-2F7C-980B-28465D3316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310BA0DB-C2BA-7AD2-AA62-95AD89F0D7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" name="link">
                <a:extLst>
                  <a:ext uri="{FF2B5EF4-FFF2-40B4-BE49-F238E27FC236}">
                    <a16:creationId xmlns:a16="http://schemas.microsoft.com/office/drawing/2014/main" id="{38C3DAEF-9BB2-B7EA-4BEF-E02C8BF6578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6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D71CF33E-D966-CE2C-8C77-26F1D51F4C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A8A1A288-2B58-5086-51CB-6A1BEB039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FC5BB0A0-282F-11CC-1917-BBB7BD5FC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8" name="FTU - distal convoluted tubule">
              <a:extLst>
                <a:ext uri="{FF2B5EF4-FFF2-40B4-BE49-F238E27FC236}">
                  <a16:creationId xmlns:a16="http://schemas.microsoft.com/office/drawing/2014/main" id="{D40671EB-50ED-A7CD-DFBE-A225FA359545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58" name="FTU - distal convoluted tubule">
                <a:extLst>
                  <a:ext uri="{FF2B5EF4-FFF2-40B4-BE49-F238E27FC236}">
                    <a16:creationId xmlns:a16="http://schemas.microsoft.com/office/drawing/2014/main" id="{CD121F79-51AC-B235-DC06-97C3F6481F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dock">
                <a:extLst>
                  <a:ext uri="{FF2B5EF4-FFF2-40B4-BE49-F238E27FC236}">
                    <a16:creationId xmlns:a16="http://schemas.microsoft.com/office/drawing/2014/main" id="{1F3A96D7-1885-21AB-DDC3-FA8216C6607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78971FDD-8154-51AA-83A8-6BA6EACF94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FED51C67-D7D0-9940-649C-5EDCF9EFCB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C930239F-C109-252A-AAFB-6145DFF29E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" name="link">
                <a:extLst>
                  <a:ext uri="{FF2B5EF4-FFF2-40B4-BE49-F238E27FC236}">
                    <a16:creationId xmlns:a16="http://schemas.microsoft.com/office/drawing/2014/main" id="{D2F0AC2D-140E-01F4-BECF-44B332553AF4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4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2D761E5C-C84A-3BC6-F43B-6062C0A2F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E647CB48-EB5B-F6C4-F434-CE39EEB78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B60CA5FF-27C6-105F-6D12-7FE53E1A0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FTU - connecting tubule">
              <a:extLst>
                <a:ext uri="{FF2B5EF4-FFF2-40B4-BE49-F238E27FC236}">
                  <a16:creationId xmlns:a16="http://schemas.microsoft.com/office/drawing/2014/main" id="{61FE38EB-27F0-8232-1279-FD282765E49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" name="FTU - connecting tubule">
                <a:extLst>
                  <a:ext uri="{FF2B5EF4-FFF2-40B4-BE49-F238E27FC236}">
                    <a16:creationId xmlns:a16="http://schemas.microsoft.com/office/drawing/2014/main" id="{0F3CAFB3-E980-5D8E-712F-E136AD76096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" name="dock">
                <a:extLst>
                  <a:ext uri="{FF2B5EF4-FFF2-40B4-BE49-F238E27FC236}">
                    <a16:creationId xmlns:a16="http://schemas.microsoft.com/office/drawing/2014/main" id="{BA41E10E-1D02-2CF1-E10A-EE10059002E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53" name="Text Box 3086">
                  <a:extLst>
                    <a:ext uri="{FF2B5EF4-FFF2-40B4-BE49-F238E27FC236}">
                      <a16:creationId xmlns:a16="http://schemas.microsoft.com/office/drawing/2014/main" id="{28308DAB-A306-D840-A498-A256BA20CF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" name="Text Box 3086">
                  <a:extLst>
                    <a:ext uri="{FF2B5EF4-FFF2-40B4-BE49-F238E27FC236}">
                      <a16:creationId xmlns:a16="http://schemas.microsoft.com/office/drawing/2014/main" id="{E1B751B3-8535-B4E3-26C6-FC9DD6C838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Text Box 3086">
                  <a:extLst>
                    <a:ext uri="{FF2B5EF4-FFF2-40B4-BE49-F238E27FC236}">
                      <a16:creationId xmlns:a16="http://schemas.microsoft.com/office/drawing/2014/main" id="{B844AB5F-9F70-3F6A-99E7-F1F602F791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link">
                <a:extLst>
                  <a:ext uri="{FF2B5EF4-FFF2-40B4-BE49-F238E27FC236}">
                    <a16:creationId xmlns:a16="http://schemas.microsoft.com/office/drawing/2014/main" id="{8D551A69-512C-365D-FCE6-2A32BFBE655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50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B6C8FD45-050A-5A75-F1EB-D58F70C63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4CDEFC97-B675-7DBB-31DB-1DB772C2D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2E3BC590-3A80-3A65-7A8C-EC8C93046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cortical connecting tubule">
              <a:extLst>
                <a:ext uri="{FF2B5EF4-FFF2-40B4-BE49-F238E27FC236}">
                  <a16:creationId xmlns:a16="http://schemas.microsoft.com/office/drawing/2014/main" id="{9E2ACD78-BA9A-1B95-91B3-95E296DC97D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7" name="FTU - cortical connecting tubule">
                <a:extLst>
                  <a:ext uri="{FF2B5EF4-FFF2-40B4-BE49-F238E27FC236}">
                    <a16:creationId xmlns:a16="http://schemas.microsoft.com/office/drawing/2014/main" id="{8A689552-4205-E4F3-8919-DBB6384DBF2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9B7E114F-7477-2C4F-CDF8-9142E9D96F59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73004835-B200-799A-FF3D-981D29F335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F4500F6C-FB45-627C-A08B-3A1DBB776E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1D2E6CFB-6221-8917-D446-526FB88A55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C3B835E4-8DBD-A232-DFD1-5B2782587F2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DEC1FAAE-DCB6-1F34-3371-07412A083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0A329B9F-5DD0-124F-D19A-7BBDAB3ACA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9F342EEB-A4C5-F3F5-0ABA-E17AC17A5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2" name="FTU - outer medullary col. duct">
              <a:extLst>
                <a:ext uri="{FF2B5EF4-FFF2-40B4-BE49-F238E27FC236}">
                  <a16:creationId xmlns:a16="http://schemas.microsoft.com/office/drawing/2014/main" id="{EC87AACA-6654-0EA8-9996-B0DC93A124F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0" name="FTU - outer medullary col. duct">
                <a:extLst>
                  <a:ext uri="{FF2B5EF4-FFF2-40B4-BE49-F238E27FC236}">
                    <a16:creationId xmlns:a16="http://schemas.microsoft.com/office/drawing/2014/main" id="{C78D6620-1671-ADCF-E37F-B0B6098DA16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dock">
                <a:extLst>
                  <a:ext uri="{FF2B5EF4-FFF2-40B4-BE49-F238E27FC236}">
                    <a16:creationId xmlns:a16="http://schemas.microsoft.com/office/drawing/2014/main" id="{53E004DA-4228-A059-FA2D-CAA7F9BE8D5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7B26575A-41F1-F205-C778-061CA0BF2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49B56E51-AE7F-64F8-9DE1-10528C71F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Text Box 3086">
                  <a:extLst>
                    <a:ext uri="{FF2B5EF4-FFF2-40B4-BE49-F238E27FC236}">
                      <a16:creationId xmlns:a16="http://schemas.microsoft.com/office/drawing/2014/main" id="{448102D6-D482-E826-86BA-53539506AC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" name="link">
                <a:extLst>
                  <a:ext uri="{FF2B5EF4-FFF2-40B4-BE49-F238E27FC236}">
                    <a16:creationId xmlns:a16="http://schemas.microsoft.com/office/drawing/2014/main" id="{93798AFE-8801-EE97-A526-DC5404DA2903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5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D37A48F-7305-5DCD-5B5C-606604390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2117278A-FE14-B2CF-C9CF-18DFD5E4C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3C84660F-0E76-A1BA-BDAA-2380D2E11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4" name="FTU - inner medullary col. duct">
              <a:extLst>
                <a:ext uri="{FF2B5EF4-FFF2-40B4-BE49-F238E27FC236}">
                  <a16:creationId xmlns:a16="http://schemas.microsoft.com/office/drawing/2014/main" id="{629BA431-A47C-7D42-901F-7B289CAB35A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592" name="FTU - inner medullary col. duct">
                <a:extLst>
                  <a:ext uri="{FF2B5EF4-FFF2-40B4-BE49-F238E27FC236}">
                    <a16:creationId xmlns:a16="http://schemas.microsoft.com/office/drawing/2014/main" id="{63CD8A63-96A0-261D-1FA8-380C339975E5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5" name="dock">
                <a:extLst>
                  <a:ext uri="{FF2B5EF4-FFF2-40B4-BE49-F238E27FC236}">
                    <a16:creationId xmlns:a16="http://schemas.microsoft.com/office/drawing/2014/main" id="{83C9ED37-931A-BC44-66ED-4001BA04FF8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35F29F39-3C24-23C0-DC3F-E549FDECAD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29F7DA5-27AF-4E44-C88C-8F6DC6B7EA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Text Box 3086">
                  <a:extLst>
                    <a:ext uri="{FF2B5EF4-FFF2-40B4-BE49-F238E27FC236}">
                      <a16:creationId xmlns:a16="http://schemas.microsoft.com/office/drawing/2014/main" id="{DB6D6807-EA72-C7C1-1882-927E7F703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6" name="link">
                <a:extLst>
                  <a:ext uri="{FF2B5EF4-FFF2-40B4-BE49-F238E27FC236}">
                    <a16:creationId xmlns:a16="http://schemas.microsoft.com/office/drawing/2014/main" id="{3CB67A99-FACB-132C-620D-DD742277EE7B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59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D912970-E863-11CD-64CD-B2DCC22FB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2544AED1-25D9-5EB9-420F-67041B120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9EBF0EF4-EB31-BE13-7419-CC7A982D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FTU - minor calyx">
              <a:extLst>
                <a:ext uri="{FF2B5EF4-FFF2-40B4-BE49-F238E27FC236}">
                  <a16:creationId xmlns:a16="http://schemas.microsoft.com/office/drawing/2014/main" id="{87EE23BC-92EC-CBAF-0DD3-1373121C52A7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558" name="FTU - minor calyx">
                <a:extLst>
                  <a:ext uri="{FF2B5EF4-FFF2-40B4-BE49-F238E27FC236}">
                    <a16:creationId xmlns:a16="http://schemas.microsoft.com/office/drawing/2014/main" id="{35F4C6DC-C634-8C5A-784F-CECBD410E01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9" name="dock">
                <a:extLst>
                  <a:ext uri="{FF2B5EF4-FFF2-40B4-BE49-F238E27FC236}">
                    <a16:creationId xmlns:a16="http://schemas.microsoft.com/office/drawing/2014/main" id="{EF1FF386-163B-E789-3C85-B732FEAAA029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E48925A2-EBB2-B9C4-F274-3D21096B91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291BD1E0-30E1-2FF9-2338-F711476B00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6EA78C4-20B7-5584-8CE1-9F10966AF5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0" name="link">
                <a:extLst>
                  <a:ext uri="{FF2B5EF4-FFF2-40B4-BE49-F238E27FC236}">
                    <a16:creationId xmlns:a16="http://schemas.microsoft.com/office/drawing/2014/main" id="{8596DB3E-E998-6592-A5F0-17EB1350006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564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5BE66DA6-2D30-F189-A487-353BD3EE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57FD137B-9494-3930-B93C-1D1CD556F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7AF18A70-4C58-1EB5-2CDA-D458FF49B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FTU - major calyx">
              <a:extLst>
                <a:ext uri="{FF2B5EF4-FFF2-40B4-BE49-F238E27FC236}">
                  <a16:creationId xmlns:a16="http://schemas.microsoft.com/office/drawing/2014/main" id="{134F43C5-D5F4-80AE-9B84-28E5D597CBFA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542" name="FTU - major calyx">
                <a:extLst>
                  <a:ext uri="{FF2B5EF4-FFF2-40B4-BE49-F238E27FC236}">
                    <a16:creationId xmlns:a16="http://schemas.microsoft.com/office/drawing/2014/main" id="{70FED946-CC8A-2D15-6257-9FC1E23E0A8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3" name="dock">
                <a:extLst>
                  <a:ext uri="{FF2B5EF4-FFF2-40B4-BE49-F238E27FC236}">
                    <a16:creationId xmlns:a16="http://schemas.microsoft.com/office/drawing/2014/main" id="{FA9DF727-DD6C-9219-5B6C-E9B86DD74033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AE1040D5-C545-36EF-A08D-A1B2C853DB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E49A7F26-2A47-80CB-FEDC-AE5F48A723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7" name="Text Box 3086">
                  <a:extLst>
                    <a:ext uri="{FF2B5EF4-FFF2-40B4-BE49-F238E27FC236}">
                      <a16:creationId xmlns:a16="http://schemas.microsoft.com/office/drawing/2014/main" id="{CDB03E91-1CAF-6CD5-D8FC-405A16B54D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4" name="link">
                <a:extLst>
                  <a:ext uri="{FF2B5EF4-FFF2-40B4-BE49-F238E27FC236}">
                    <a16:creationId xmlns:a16="http://schemas.microsoft.com/office/drawing/2014/main" id="{DE41FEA6-80A5-29EB-9517-2A2841D018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54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37BE71B7-5521-6C3F-228E-6B6A33713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D97E43D1-9DF6-8FE4-AA83-A444C18CF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E89E76C7-A31C-9021-A4AF-EC3E9B13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7" name="FTU - renal pelvis">
              <a:extLst>
                <a:ext uri="{FF2B5EF4-FFF2-40B4-BE49-F238E27FC236}">
                  <a16:creationId xmlns:a16="http://schemas.microsoft.com/office/drawing/2014/main" id="{7740CD82-3E7A-C855-0ECD-CA63A57A898A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528" name="FTU - renal pelvis">
                <a:extLst>
                  <a:ext uri="{FF2B5EF4-FFF2-40B4-BE49-F238E27FC236}">
                    <a16:creationId xmlns:a16="http://schemas.microsoft.com/office/drawing/2014/main" id="{55E97FFE-71C3-4C4C-B1E5-CC0E1EF3442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DD07BA26-ECC7-D9AA-448F-9C9B1D243A6B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538" name="Text Box 3086">
                  <a:extLst>
                    <a:ext uri="{FF2B5EF4-FFF2-40B4-BE49-F238E27FC236}">
                      <a16:creationId xmlns:a16="http://schemas.microsoft.com/office/drawing/2014/main" id="{9BD53048-7241-04B4-65B9-5AE028D268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Text Box 3086">
                  <a:extLst>
                    <a:ext uri="{FF2B5EF4-FFF2-40B4-BE49-F238E27FC236}">
                      <a16:creationId xmlns:a16="http://schemas.microsoft.com/office/drawing/2014/main" id="{56B73213-F029-AB1B-566C-4ED2B37C29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1" name="Text Box 3086">
                  <a:extLst>
                    <a:ext uri="{FF2B5EF4-FFF2-40B4-BE49-F238E27FC236}">
                      <a16:creationId xmlns:a16="http://schemas.microsoft.com/office/drawing/2014/main" id="{30F15BC1-D9A2-1C18-BE88-979D7B5585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1" name="link">
                <a:extLst>
                  <a:ext uri="{FF2B5EF4-FFF2-40B4-BE49-F238E27FC236}">
                    <a16:creationId xmlns:a16="http://schemas.microsoft.com/office/drawing/2014/main" id="{44BBE16D-B4B9-7E64-065A-58D36471F17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532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72CA8C5C-99A6-B492-F5B2-D8D4390D9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2EF3F08F-9AE8-00B8-F0E7-5D7F827A0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8D610F4D-0ED5-CF74-04A0-62B8BCF00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15" name="organ group - lungs">
            <a:extLst>
              <a:ext uri="{FF2B5EF4-FFF2-40B4-BE49-F238E27FC236}">
                <a16:creationId xmlns:a16="http://schemas.microsoft.com/office/drawing/2014/main" id="{E1A0E085-83A7-70CD-8597-AF10115A2D6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216" name="organ - lungs">
              <a:extLst>
                <a:ext uri="{FF2B5EF4-FFF2-40B4-BE49-F238E27FC236}">
                  <a16:creationId xmlns:a16="http://schemas.microsoft.com/office/drawing/2014/main" id="{1A12F20B-5666-DC1A-6684-D1C44D7251A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7" name="FTU - primary bronchus">
              <a:extLst>
                <a:ext uri="{FF2B5EF4-FFF2-40B4-BE49-F238E27FC236}">
                  <a16:creationId xmlns:a16="http://schemas.microsoft.com/office/drawing/2014/main" id="{3290CA0C-70C5-E66D-8456-26AEAF54AFF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29" name="FTU - primary bronchus">
                <a:extLst>
                  <a:ext uri="{FF2B5EF4-FFF2-40B4-BE49-F238E27FC236}">
                    <a16:creationId xmlns:a16="http://schemas.microsoft.com/office/drawing/2014/main" id="{F891C4D7-78FA-E22A-F11A-B002587028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30" name="dock">
                <a:extLst>
                  <a:ext uri="{FF2B5EF4-FFF2-40B4-BE49-F238E27FC236}">
                    <a16:creationId xmlns:a16="http://schemas.microsoft.com/office/drawing/2014/main" id="{38BF3027-E05C-FBF8-C88B-170A04D34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B612BDEA-EFF1-6AF7-43B2-5B6E3F7D68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9" name="Text Box 3086">
                  <a:extLst>
                    <a:ext uri="{FF2B5EF4-FFF2-40B4-BE49-F238E27FC236}">
                      <a16:creationId xmlns:a16="http://schemas.microsoft.com/office/drawing/2014/main" id="{0DDF216C-5012-669B-4ACF-A1D446CF8CE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0" name="Text Box 3086">
                  <a:extLst>
                    <a:ext uri="{FF2B5EF4-FFF2-40B4-BE49-F238E27FC236}">
                      <a16:creationId xmlns:a16="http://schemas.microsoft.com/office/drawing/2014/main" id="{F08B8273-78C7-D6AB-F8FF-80B0A7EB95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1" name="link">
                <a:extLst>
                  <a:ext uri="{FF2B5EF4-FFF2-40B4-BE49-F238E27FC236}">
                    <a16:creationId xmlns:a16="http://schemas.microsoft.com/office/drawing/2014/main" id="{3FF32F59-CA86-6EBB-06FE-24201FB35E5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3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8564CCA5-C76A-CBC1-9B11-060492447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4B9F5E6-EC8E-EA93-0259-5F2C93AB6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903E8C6-CD00-5BC7-77CB-7411714FA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8" name="FTU - lobar bronchus">
              <a:extLst>
                <a:ext uri="{FF2B5EF4-FFF2-40B4-BE49-F238E27FC236}">
                  <a16:creationId xmlns:a16="http://schemas.microsoft.com/office/drawing/2014/main" id="{1DBFCD1F-05C8-1719-8E2D-ED4F3936F3BC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317" name="FTU - lobar bronchus">
                <a:extLst>
                  <a:ext uri="{FF2B5EF4-FFF2-40B4-BE49-F238E27FC236}">
                    <a16:creationId xmlns:a16="http://schemas.microsoft.com/office/drawing/2014/main" id="{996CABE1-FC0C-5B9D-D940-B62CAC5F559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18" name="dock">
                <a:extLst>
                  <a:ext uri="{FF2B5EF4-FFF2-40B4-BE49-F238E27FC236}">
                    <a16:creationId xmlns:a16="http://schemas.microsoft.com/office/drawing/2014/main" id="{12827C0B-94C1-A2D5-EFFE-F337367A9C6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971816DA-B687-BF17-5C04-69FA7E2D9E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7" name="Text Box 3086">
                  <a:extLst>
                    <a:ext uri="{FF2B5EF4-FFF2-40B4-BE49-F238E27FC236}">
                      <a16:creationId xmlns:a16="http://schemas.microsoft.com/office/drawing/2014/main" id="{B0ABED9E-E872-D6D4-685D-B57FC1DF76E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8" name="Text Box 3086">
                  <a:extLst>
                    <a:ext uri="{FF2B5EF4-FFF2-40B4-BE49-F238E27FC236}">
                      <a16:creationId xmlns:a16="http://schemas.microsoft.com/office/drawing/2014/main" id="{B0BF5502-CFFD-F268-265A-42FD7E8D303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9" name="link">
                <a:extLst>
                  <a:ext uri="{FF2B5EF4-FFF2-40B4-BE49-F238E27FC236}">
                    <a16:creationId xmlns:a16="http://schemas.microsoft.com/office/drawing/2014/main" id="{8BAEE0B5-178F-0DB1-85DD-3C64CEFD786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21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D99AA0D8-2581-BA13-CCF9-6EE91CCCC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5A380B9-A302-62BB-034C-B5CCF5694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ED720AB-BBB6-BA54-B3E6-02248652E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9" name="FTU - segmental bronchus">
              <a:extLst>
                <a:ext uri="{FF2B5EF4-FFF2-40B4-BE49-F238E27FC236}">
                  <a16:creationId xmlns:a16="http://schemas.microsoft.com/office/drawing/2014/main" id="{62176E67-1EDA-ECEA-61F4-10D4637FD99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305" name="FTU - segmental bronchus">
                <a:extLst>
                  <a:ext uri="{FF2B5EF4-FFF2-40B4-BE49-F238E27FC236}">
                    <a16:creationId xmlns:a16="http://schemas.microsoft.com/office/drawing/2014/main" id="{0DB79E5E-D0C5-B51F-7BC4-13B89003282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306" name="dock">
                <a:extLst>
                  <a:ext uri="{FF2B5EF4-FFF2-40B4-BE49-F238E27FC236}">
                    <a16:creationId xmlns:a16="http://schemas.microsoft.com/office/drawing/2014/main" id="{2EC6F6E5-ADDE-C4E4-95BD-AFDA807884E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B26EBDDE-25EF-8E56-5B33-E298BDA5EFB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1AAD91BC-A16F-D97E-930B-2C18162E13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6" name="Text Box 3086">
                  <a:extLst>
                    <a:ext uri="{FF2B5EF4-FFF2-40B4-BE49-F238E27FC236}">
                      <a16:creationId xmlns:a16="http://schemas.microsoft.com/office/drawing/2014/main" id="{541C1092-90D9-4BF2-DCA4-B5DE0D0A8C0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7" name="link">
                <a:extLst>
                  <a:ext uri="{FF2B5EF4-FFF2-40B4-BE49-F238E27FC236}">
                    <a16:creationId xmlns:a16="http://schemas.microsoft.com/office/drawing/2014/main" id="{425B052D-22A8-5FF2-D50D-447974DDBF60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309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C584EEE8-867E-18DE-1CB2-07777080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B060B1E-C8E9-E1D5-FBC8-62C86902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893C0A-DD5F-2D78-04E2-BC2EA11B1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0" name="FTU - primary bronchiole">
              <a:extLst>
                <a:ext uri="{FF2B5EF4-FFF2-40B4-BE49-F238E27FC236}">
                  <a16:creationId xmlns:a16="http://schemas.microsoft.com/office/drawing/2014/main" id="{DD3C920E-F8CB-F8DF-CA8D-3BB2127A819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93" name="FTU - primary bronchiole">
                <a:extLst>
                  <a:ext uri="{FF2B5EF4-FFF2-40B4-BE49-F238E27FC236}">
                    <a16:creationId xmlns:a16="http://schemas.microsoft.com/office/drawing/2014/main" id="{665520A2-326D-807E-608B-743B1C07C59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94" name="dock">
                <a:extLst>
                  <a:ext uri="{FF2B5EF4-FFF2-40B4-BE49-F238E27FC236}">
                    <a16:creationId xmlns:a16="http://schemas.microsoft.com/office/drawing/2014/main" id="{148DFCA5-5BDC-B626-1E57-3D2136A9EDD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0C35CA67-5E4F-4A5D-A38B-1ED1FA3059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1ACA9183-C9A9-B723-C384-0E2BC821C1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4" name="Text Box 3086">
                  <a:extLst>
                    <a:ext uri="{FF2B5EF4-FFF2-40B4-BE49-F238E27FC236}">
                      <a16:creationId xmlns:a16="http://schemas.microsoft.com/office/drawing/2014/main" id="{1A24E132-B047-1493-E5F7-4D77809EFBD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5" name="link">
                <a:extLst>
                  <a:ext uri="{FF2B5EF4-FFF2-40B4-BE49-F238E27FC236}">
                    <a16:creationId xmlns:a16="http://schemas.microsoft.com/office/drawing/2014/main" id="{80C1600E-DF4D-8E62-04DA-099E54598CD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97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7CBB99C-289E-E990-BB5D-23F52B8D15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CF4B16-0F54-3DB2-5A85-9231B1E78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16367C-2A5B-000D-42EA-7621388D6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1" name="FTU - conducting bronchiole">
              <a:extLst>
                <a:ext uri="{FF2B5EF4-FFF2-40B4-BE49-F238E27FC236}">
                  <a16:creationId xmlns:a16="http://schemas.microsoft.com/office/drawing/2014/main" id="{FB3D088A-8140-0137-2DE4-1534ADF10941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81" name="FTU - conducting bronchiole">
                <a:extLst>
                  <a:ext uri="{FF2B5EF4-FFF2-40B4-BE49-F238E27FC236}">
                    <a16:creationId xmlns:a16="http://schemas.microsoft.com/office/drawing/2014/main" id="{2FD5891B-B0E9-31ED-2B14-523F2E33F2B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82" name="dock">
                <a:extLst>
                  <a:ext uri="{FF2B5EF4-FFF2-40B4-BE49-F238E27FC236}">
                    <a16:creationId xmlns:a16="http://schemas.microsoft.com/office/drawing/2014/main" id="{BAFD50B5-F9DA-A936-1AEC-7CF7424255B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3E838C83-717D-1569-6BCF-075D6B3FCB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F219DB68-75C8-A811-1A36-C628458B52D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E0458A25-04A3-7E4F-712D-8487AD7315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3" name="link">
                <a:extLst>
                  <a:ext uri="{FF2B5EF4-FFF2-40B4-BE49-F238E27FC236}">
                    <a16:creationId xmlns:a16="http://schemas.microsoft.com/office/drawing/2014/main" id="{B20037F3-4B77-37E8-45DF-8E1DF71D5744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8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6376429-D570-135F-47A0-3BF1A0784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A68B77B-4EE5-D63C-B568-F1603604F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A1785DD-107A-384C-04A2-E8A5C2D01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2" name="FTU - terminal bronchiole">
              <a:extLst>
                <a:ext uri="{FF2B5EF4-FFF2-40B4-BE49-F238E27FC236}">
                  <a16:creationId xmlns:a16="http://schemas.microsoft.com/office/drawing/2014/main" id="{80AC9208-A60B-DF21-CCBE-92E5D282A75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69" name="FTU - terminal bronchiole">
                <a:extLst>
                  <a:ext uri="{FF2B5EF4-FFF2-40B4-BE49-F238E27FC236}">
                    <a16:creationId xmlns:a16="http://schemas.microsoft.com/office/drawing/2014/main" id="{6C861998-F4E4-DCF2-0D45-4243DA16B3A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FA5F3266-EF86-C66E-EF2F-2C8D1900755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AD463800-58E5-F79F-8102-9B3F5D4C382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77002E40-66C9-194F-1AE9-532E86CFA69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169FBA8C-1DBD-B8C6-29B6-16733D9382A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05F1D9C5-6023-A1B3-AB68-70536C1BB1AD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DF25B2A-5215-7AA4-4188-BDE7A6392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7FE9C265-1CEE-D66B-B8F1-8441EFF36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137AB21-1AE4-F797-8F47-BA2243B7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4" name="FTU - respiratory bronchiole">
              <a:extLst>
                <a:ext uri="{FF2B5EF4-FFF2-40B4-BE49-F238E27FC236}">
                  <a16:creationId xmlns:a16="http://schemas.microsoft.com/office/drawing/2014/main" id="{1351C60D-AD50-AAE4-9984-FE1308EC9ED1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57" name="FTU - respiratory bronchiole">
                <a:extLst>
                  <a:ext uri="{FF2B5EF4-FFF2-40B4-BE49-F238E27FC236}">
                    <a16:creationId xmlns:a16="http://schemas.microsoft.com/office/drawing/2014/main" id="{7EEC0DEC-FD6A-DC76-0AD1-40C77C7FEAB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7D85403F-1850-79E6-B7F6-7C31AD331A7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44DAB216-2269-F4A9-1B44-FD8B8E928C5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14AD02F-718E-18FA-679D-0A84444138E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F161A7DC-FDCD-5535-C521-8DE89899FA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2ED350AF-1362-DFFB-4B9D-3828CAE302B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22A88DED-10A4-C727-64EA-D13B618C3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8ACF1F3-B17F-46AE-DA01-4F08E39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92BDE2-90C8-6CF6-B0B0-98FC9B58E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7" name="FTU - alveolar duct">
              <a:extLst>
                <a:ext uri="{FF2B5EF4-FFF2-40B4-BE49-F238E27FC236}">
                  <a16:creationId xmlns:a16="http://schemas.microsoft.com/office/drawing/2014/main" id="{D9DED3E9-F3EA-55FF-74DF-FC732C316CB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45" name="FTU - alveolar duct">
                <a:extLst>
                  <a:ext uri="{FF2B5EF4-FFF2-40B4-BE49-F238E27FC236}">
                    <a16:creationId xmlns:a16="http://schemas.microsoft.com/office/drawing/2014/main" id="{D5450339-5695-77D9-40A5-9D1A4863AAA4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39A6FEFF-7FC4-9DB8-EE29-0F90B4C712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A352579C-9529-5C68-DA88-E1B0DBF360E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10A2C773-53B5-5BAA-6A89-8486445C164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BFF20746-8D57-DCDD-31D4-D9E46F95776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8B7E1B93-209D-30CA-2A0B-BB43BCA2AB7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8ABC2414-8A72-3D91-B4AD-8199344D00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603A81-8C5A-B584-3C7B-CCEE0C8E5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F81A5DB-81BE-D0FC-78CA-FD1C39D82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8" name="FTU - alveolus">
              <a:extLst>
                <a:ext uri="{FF2B5EF4-FFF2-40B4-BE49-F238E27FC236}">
                  <a16:creationId xmlns:a16="http://schemas.microsoft.com/office/drawing/2014/main" id="{54F142D6-2B9A-C11F-E440-42644370EE86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33" name="FTU - alveolus">
                <a:extLst>
                  <a:ext uri="{FF2B5EF4-FFF2-40B4-BE49-F238E27FC236}">
                    <a16:creationId xmlns:a16="http://schemas.microsoft.com/office/drawing/2014/main" id="{D563CAA5-2A9D-743A-52AC-0443BF98B3F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180AE44-1EDC-B0F6-90E6-B8FE454A8CDC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04147A89-B9F5-0187-3ED3-E2DA2554F9A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1F6001A9-C3C4-5359-7194-25B9DEEDF02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31BE452A-F437-83D9-322D-AD64F2AC382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EF15E9D3-FE3B-ECDE-68FA-5236BA9C68C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D1B7977-84EF-894F-5C5F-CAEE795B7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E36EB137-D7AC-0E2D-2777-18671A51E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397F76-1A4F-79CA-0B9B-F67D86F1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9" name="dock - vascular">
              <a:extLst>
                <a:ext uri="{FF2B5EF4-FFF2-40B4-BE49-F238E27FC236}">
                  <a16:creationId xmlns:a16="http://schemas.microsoft.com/office/drawing/2014/main" id="{6FBD2017-1AF9-12FF-DF0B-7DAF82C5C50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30" name="Text Box 3070">
                <a:extLst>
                  <a:ext uri="{FF2B5EF4-FFF2-40B4-BE49-F238E27FC236}">
                    <a16:creationId xmlns:a16="http://schemas.microsoft.com/office/drawing/2014/main" id="{42A87397-203F-4269-ED14-575A9303FE3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1" name="Text Box 3036">
                <a:extLst>
                  <a:ext uri="{FF2B5EF4-FFF2-40B4-BE49-F238E27FC236}">
                    <a16:creationId xmlns:a16="http://schemas.microsoft.com/office/drawing/2014/main" id="{D80DE62D-EB5F-2EEF-06F8-36BD09F5B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2" name="Text Box 3036">
                <a:extLst>
                  <a:ext uri="{FF2B5EF4-FFF2-40B4-BE49-F238E27FC236}">
                    <a16:creationId xmlns:a16="http://schemas.microsoft.com/office/drawing/2014/main" id="{325B3E7A-0D5D-AB22-F020-DC9277FD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79421</TotalTime>
  <Words>2768</Words>
  <Application>Microsoft Office PowerPoint</Application>
  <PresentationFormat>Custom</PresentationFormat>
  <Paragraphs>2144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578</cp:revision>
  <dcterms:created xsi:type="dcterms:W3CDTF">2022-02-14T03:56:44Z</dcterms:created>
  <dcterms:modified xsi:type="dcterms:W3CDTF">2023-04-18T22:34:42Z</dcterms:modified>
</cp:coreProperties>
</file>