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22" d="100"/>
          <a:sy n="22" d="100"/>
        </p:scale>
        <p:origin x="1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Vagina" TargetMode="External"/><Relationship Id="rId21" Type="http://schemas.openxmlformats.org/officeDocument/2006/relationships/hyperlink" Target="https://www.ncbi.nlm.nih.gov/books/NBK482236/" TargetMode="External"/><Relationship Id="rId42" Type="http://schemas.openxmlformats.org/officeDocument/2006/relationships/hyperlink" Target="https://www.ncbi.nlm.nih.gov/books/NBK459366/" TargetMode="External"/><Relationship Id="rId47" Type="http://schemas.openxmlformats.org/officeDocument/2006/relationships/hyperlink" Target="https://www.ncbi.nlm.nih.gov/books/NBK537245/" TargetMode="External"/><Relationship Id="rId63" Type="http://schemas.openxmlformats.org/officeDocument/2006/relationships/hyperlink" Target="https://en.wikipedia.org/wiki/Baroreceptor" TargetMode="External"/><Relationship Id="rId68" Type="http://schemas.openxmlformats.org/officeDocument/2006/relationships/hyperlink" Target="https://www.ncbi.nlm.nih.gov/books/NBK448070/" TargetMode="External"/><Relationship Id="rId16" Type="http://schemas.openxmlformats.org/officeDocument/2006/relationships/hyperlink" Target="https://www.ncbi.nlm.nih.gov/books/NBK535426/" TargetMode="External"/><Relationship Id="rId11" Type="http://schemas.openxmlformats.org/officeDocument/2006/relationships/hyperlink" Target="https://en.wikipedia.org/wiki/Eye" TargetMode="External"/><Relationship Id="rId24" Type="http://schemas.openxmlformats.org/officeDocument/2006/relationships/hyperlink" Target="https://en.wikipedia.org/wiki/Uterus" TargetMode="External"/><Relationship Id="rId32" Type="http://schemas.openxmlformats.org/officeDocument/2006/relationships/hyperlink" Target="https://en.wikipedia.org/wiki/Ampulla_of_Vater" TargetMode="External"/><Relationship Id="rId37" Type="http://schemas.openxmlformats.org/officeDocument/2006/relationships/hyperlink" Target="https://www.ncbi.nlm.nih.gov/books/NBK482390/" TargetMode="External"/><Relationship Id="rId40" Type="http://schemas.openxmlformats.org/officeDocument/2006/relationships/hyperlink" Target="https://en.wikipedia.org/wiki/Liver" TargetMode="External"/><Relationship Id="rId45" Type="http://schemas.openxmlformats.org/officeDocument/2006/relationships/hyperlink" Target="https://en.wikipedia.org/wiki/Large_intestine#Structure" TargetMode="External"/><Relationship Id="rId53" Type="http://schemas.openxmlformats.org/officeDocument/2006/relationships/hyperlink" Target="https://en.wikipedia.org/wiki/Urinary_bladder" TargetMode="External"/><Relationship Id="rId58" Type="http://schemas.openxmlformats.org/officeDocument/2006/relationships/hyperlink" Target="https://www.ncbi.nlm.nih.gov/books/NBK544271/" TargetMode="External"/><Relationship Id="rId66" Type="http://schemas.openxmlformats.org/officeDocument/2006/relationships/hyperlink" Target="https://www.ncbi.nlm.nih.gov/books/NBK557742/" TargetMode="External"/><Relationship Id="rId74" Type="http://schemas.openxmlformats.org/officeDocument/2006/relationships/hyperlink" Target="https://en.wikipedia.org/wiki/Parotid_gland" TargetMode="External"/><Relationship Id="rId5" Type="http://schemas.openxmlformats.org/officeDocument/2006/relationships/hyperlink" Target="https://docs.google.com/document/d/1Xc7VOn5LLieA4SyRKLj9HVx2MGfF_DJKQr7ZGbXmJ9c/edit" TargetMode="External"/><Relationship Id="rId61" Type="http://schemas.openxmlformats.org/officeDocument/2006/relationships/hyperlink" Target="https://www.ncbi.nlm.nih.gov/books/NBK537353/" TargetMode="External"/><Relationship Id="rId19" Type="http://schemas.openxmlformats.org/officeDocument/2006/relationships/hyperlink" Target="https://docs.google.com/document/d/1qaHNFc5BUaO9m332SnHuaxTGt1gaan360acO6UWqH2c/edit" TargetMode="External"/><Relationship Id="rId14" Type="http://schemas.openxmlformats.org/officeDocument/2006/relationships/hyperlink" Target="https://www.ncbi.nlm.nih.gov/books/NBK557380/" TargetMode="External"/><Relationship Id="rId22" Type="http://schemas.openxmlformats.org/officeDocument/2006/relationships/hyperlink" Target="https://en.wikipedia.org/wiki/Stomach#Sections" TargetMode="External"/><Relationship Id="rId27" Type="http://schemas.openxmlformats.org/officeDocument/2006/relationships/hyperlink" Target="https://www.ncbi.nlm.nih.gov/books/NBK554601/" TargetMode="External"/><Relationship Id="rId30" Type="http://schemas.openxmlformats.org/officeDocument/2006/relationships/hyperlink" Target="https://en.wikipedia.org/wiki/Major_duodenal_papilla#:~:text=The%20major%20duodenal%20papilla%20(papilla,Major%20duodenal%20papilla" TargetMode="External"/><Relationship Id="rId35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en.wikipedia.org/wiki/Ilium" TargetMode="External"/><Relationship Id="rId48" Type="http://schemas.openxmlformats.org/officeDocument/2006/relationships/hyperlink" Target="https://en.wikipedia.org/wiki/Common_hepatic_duct" TargetMode="External"/><Relationship Id="rId56" Type="http://schemas.openxmlformats.org/officeDocument/2006/relationships/hyperlink" Target="https://www.ncbi.nlm.nih.gov/books/NBK482438/" TargetMode="External"/><Relationship Id="rId64" Type="http://schemas.openxmlformats.org/officeDocument/2006/relationships/hyperlink" Target="https://www.ncbi.nlm.nih.gov/books/NBK537223/" TargetMode="External"/><Relationship Id="rId69" Type="http://schemas.openxmlformats.org/officeDocument/2006/relationships/hyperlink" Target="https://en.wikipedia.org/wiki/Tongue" TargetMode="External"/><Relationship Id="rId77" Type="http://schemas.openxmlformats.org/officeDocument/2006/relationships/hyperlink" Target="https://en.wikipedia.org/wiki/Sublingual_gland" TargetMode="External"/><Relationship Id="rId8" Type="http://schemas.openxmlformats.org/officeDocument/2006/relationships/hyperlink" Target="https://docs.google.com/document/d/1mPhpCuKIU2iBVlUGn0tYM3abVcvwJf6E4qf6HcJ_uTE/edit" TargetMode="External"/><Relationship Id="rId51" Type="http://schemas.openxmlformats.org/officeDocument/2006/relationships/hyperlink" Target="https://en.wikipedia.org/wiki/Ureter" TargetMode="External"/><Relationship Id="rId72" Type="http://schemas.openxmlformats.org/officeDocument/2006/relationships/hyperlink" Target="https://en.wikipedia.org/wiki/Epiglottis" TargetMode="External"/><Relationship Id="rId3" Type="http://schemas.openxmlformats.org/officeDocument/2006/relationships/hyperlink" Target="https://en.wikipedia.org/wiki/Kidney" TargetMode="External"/><Relationship Id="rId12" Type="http://schemas.openxmlformats.org/officeDocument/2006/relationships/hyperlink" Target="https://www.ncbi.nlm.nih.gov/books/NBK482428/" TargetMode="External"/><Relationship Id="rId17" Type="http://schemas.openxmlformats.org/officeDocument/2006/relationships/hyperlink" Target="https://en.wikipedia.org/wiki/Testicle" TargetMode="External"/><Relationship Id="rId25" Type="http://schemas.openxmlformats.org/officeDocument/2006/relationships/hyperlink" Target="https://www.ncbi.nlm.nih.gov/books/NBK470297/" TargetMode="External"/><Relationship Id="rId33" Type="http://schemas.openxmlformats.org/officeDocument/2006/relationships/hyperlink" Target="https://www.ncbi.nlm.nih.gov/books/NBK459246/" TargetMode="External"/><Relationship Id="rId38" Type="http://schemas.openxmlformats.org/officeDocument/2006/relationships/hyperlink" Target="https://en.wikipedia.org/wiki/Pancreas" TargetMode="External"/><Relationship Id="rId46" Type="http://schemas.openxmlformats.org/officeDocument/2006/relationships/hyperlink" Target="https://en.wikipedia.org/wiki/Rectum" TargetMode="External"/><Relationship Id="rId59" Type="http://schemas.openxmlformats.org/officeDocument/2006/relationships/hyperlink" Target="https://docs.google.com/document/d/1h1IesehCPfL0BfxwtbKsH3fRFJWEMHKDUBQDCumCWDM/edit" TargetMode="External"/><Relationship Id="rId67" Type="http://schemas.openxmlformats.org/officeDocument/2006/relationships/hyperlink" Target="https://en.wikipedia.org/wiki/Trachea" TargetMode="External"/><Relationship Id="rId20" Type="http://schemas.openxmlformats.org/officeDocument/2006/relationships/hyperlink" Target="https://en.wikipedia.org/wiki/Human_penis" TargetMode="External"/><Relationship Id="rId41" Type="http://schemas.openxmlformats.org/officeDocument/2006/relationships/hyperlink" Target="https://en.wikipedia.org/wiki/Jejunum" TargetMode="External"/><Relationship Id="rId54" Type="http://schemas.openxmlformats.org/officeDocument/2006/relationships/hyperlink" Target="https://www.ncbi.nlm.nih.gov/books/NBK531465/" TargetMode="External"/><Relationship Id="rId62" Type="http://schemas.openxmlformats.org/officeDocument/2006/relationships/hyperlink" Target="v" TargetMode="External"/><Relationship Id="rId70" Type="http://schemas.openxmlformats.org/officeDocument/2006/relationships/hyperlink" Target="https://www.ncbi.nlm.nih.gov/books/NBK507782/" TargetMode="External"/><Relationship Id="rId75" Type="http://schemas.openxmlformats.org/officeDocument/2006/relationships/hyperlink" Target="https://www.ncbi.nlm.nih.gov/books/NBK534225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lfactory_system" TargetMode="External"/><Relationship Id="rId15" Type="http://schemas.openxmlformats.org/officeDocument/2006/relationships/hyperlink" Target="https://en.wikipedia.org/wiki/Taste" TargetMode="External"/><Relationship Id="rId23" Type="http://schemas.openxmlformats.org/officeDocument/2006/relationships/hyperlink" Target="https://pubmed.ncbi.nlm.nih.gov/30422588/" TargetMode="External"/><Relationship Id="rId28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Common_bile_duct" TargetMode="External"/><Relationship Id="rId57" Type="http://schemas.openxmlformats.org/officeDocument/2006/relationships/hyperlink" Target="https://en.wikipedia.org/wiki/Pharynx" TargetMode="External"/><Relationship Id="rId10" Type="http://schemas.openxmlformats.org/officeDocument/2006/relationships/hyperlink" Target="https://en.wikipedia.org/wiki/Eardrum" TargetMode="External"/><Relationship Id="rId31" Type="http://schemas.openxmlformats.org/officeDocument/2006/relationships/hyperlink" Target="https://docs.google.com/document/d/1ZLQXUAgG69kpJLtPxObQX-iWJbsSftvPo8ddY1uHVAM/edit" TargetMode="External"/><Relationship Id="rId44" Type="http://schemas.openxmlformats.org/officeDocument/2006/relationships/hyperlink" Target="https://en.wikipedia.org/wiki/Gastrointestinal_tract" TargetMode="External"/><Relationship Id="rId52" Type="http://schemas.openxmlformats.org/officeDocument/2006/relationships/hyperlink" Target="https://www.ncbi.nlm.nih.gov/books/NBK532980/" TargetMode="External"/><Relationship Id="rId60" Type="http://schemas.openxmlformats.org/officeDocument/2006/relationships/hyperlink" Target="https://en.wikipedia.org/wiki/Lung" TargetMode="External"/><Relationship Id="rId65" Type="http://schemas.openxmlformats.org/officeDocument/2006/relationships/hyperlink" Target="https://en.wikipedia.org/wiki/Larynx" TargetMode="External"/><Relationship Id="rId73" Type="http://schemas.openxmlformats.org/officeDocument/2006/relationships/hyperlink" Target="https://www.ncbi.nlm.nih.gov/books/NBK538202/" TargetMode="External"/><Relationship Id="rId4" Type="http://schemas.openxmlformats.org/officeDocument/2006/relationships/hyperlink" Target="https://www.ncbi.nlm.nih.gov/books/NBK482385/" TargetMode="External"/><Relationship Id="rId9" Type="http://schemas.openxmlformats.org/officeDocument/2006/relationships/hyperlink" Target="https://en.wikipedia.org/wiki/Ear_canal" TargetMode="External"/><Relationship Id="rId13" Type="http://schemas.openxmlformats.org/officeDocument/2006/relationships/hyperlink" Target="https://en.wikipedia.org/wiki/Special_senses" TargetMode="External"/><Relationship Id="rId18" Type="http://schemas.openxmlformats.org/officeDocument/2006/relationships/hyperlink" Target="https://www.ncbi.nlm.nih.gov/books/NBK470201/" TargetMode="External"/><Relationship Id="rId39" Type="http://schemas.openxmlformats.org/officeDocument/2006/relationships/hyperlink" Target="https://www.ncbi.nlm.nih.gov/books/NBK532912/" TargetMode="External"/><Relationship Id="rId34" Type="http://schemas.openxmlformats.org/officeDocument/2006/relationships/hyperlink" Target="https://en.wikipedia.org/wiki/Gallbladder" TargetMode="External"/><Relationship Id="rId50" Type="http://schemas.openxmlformats.org/officeDocument/2006/relationships/hyperlink" Target="https://en.wikipedia.org/wiki/Esophagus#:~:text=the%20esophageal%20mucosa.-,Nerve%20supply,nerve%20to%20supply%20the%20muscles." TargetMode="External"/><Relationship Id="rId55" Type="http://schemas.openxmlformats.org/officeDocument/2006/relationships/hyperlink" Target="https://en.wikipedia.org/wiki/Urethra" TargetMode="External"/><Relationship Id="rId76" Type="http://schemas.openxmlformats.org/officeDocument/2006/relationships/hyperlink" Target="https://en.wikipedia.org/wiki/Submandibular_gland" TargetMode="External"/><Relationship Id="rId7" Type="http://schemas.openxmlformats.org/officeDocument/2006/relationships/hyperlink" Target="https://www.ncbi.nlm.nih.gov/books/NBK556051/" TargetMode="External"/><Relationship Id="rId71" Type="http://schemas.openxmlformats.org/officeDocument/2006/relationships/hyperlink" Target="https://docs.google.com/document/d/1bt3uoxyvonV0OvVZRLyt6gyg55dMspO67V4OrfWCelg/edit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BK51957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3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4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5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3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4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5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3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4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5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4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5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3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4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5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3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4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5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3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4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5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3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4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5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3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4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5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3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4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5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3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4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5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3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4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5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3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4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5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3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4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5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3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4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5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3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4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5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7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8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9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7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8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9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7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8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9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9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0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9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0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9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2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3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9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9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4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9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9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9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9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9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3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2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3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1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2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3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1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2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3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1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2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3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1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2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3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1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8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9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1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8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9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1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8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9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1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8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9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1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8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9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1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8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9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1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8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9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1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0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1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0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1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0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1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0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1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0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1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0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1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36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37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1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1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2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1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3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2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1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3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2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1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4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3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1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4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3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1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4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3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1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4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4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1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46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47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1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8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9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8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  <a:endCxn id="2118" idx="3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  <a:endCxn id="2130" idx="3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  <a:endCxn id="2154" idx="3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  <a:endCxn id="2166" idx="3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  <a:endCxn id="221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  <a:endCxn id="2228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  <a:endCxn id="2240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  <a:endCxn id="2252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  <a:endCxn id="2264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  <a:endCxn id="227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  <a:endCxn id="2415" idx="3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  <a:endCxn id="2416" idx="3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  <a:endCxn id="2419" idx="3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  <a:endCxn id="2423" idx="3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  <a:endCxn id="2443" idx="3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  <a:endCxn id="2452" idx="3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  <a:endCxn id="2461" idx="3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  <a:endCxn id="2470" idx="3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  <a:endCxn id="2479" idx="3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  <a:endCxn id="2488" idx="3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  <a:endCxn id="2497" idx="3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  <a:endCxn id="2530" idx="3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  <a:endCxn id="2414" idx="3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  <a:endCxn id="2418" idx="3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  <a:endCxn id="2422" idx="3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  <a:endCxn id="2529" idx="3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  <a:endCxn id="2416" idx="3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  <a:endCxn id="2416" idx="3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  <a:endCxn id="2416" idx="3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  <a:endCxn id="2416" idx="3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  <a:endCxn id="2416" idx="3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  <a:endCxn id="2416" idx="3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  <a:endCxn id="2416" idx="3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  <a:endCxn id="2416" idx="3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  <a:endCxn id="2416" idx="3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  <a:endCxn id="2420" idx="3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  <a:endCxn id="2420" idx="3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  <a:endCxn id="2420" idx="3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  <a:endCxn id="2420" idx="3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  <a:endCxn id="2420" idx="3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  <a:endCxn id="2420" idx="3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  <a:endCxn id="2420" idx="3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  <a:endCxn id="2420" idx="3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  <a:endCxn id="2420" idx="3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  <a:endCxn id="2420" idx="3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  <a:endCxn id="2424" idx="3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  <a:endCxn id="2424" idx="3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  <a:endCxn id="2424" idx="3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  <a:endCxn id="2424" idx="3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  <a:endCxn id="2424" idx="3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  <a:endCxn id="2424" idx="3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  <a:endCxn id="2424" idx="3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  <a:endCxn id="2424" idx="3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  <a:endCxn id="2424" idx="3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  <a:endCxn id="2424" idx="3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  <a:endCxn id="2531" idx="3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  <a:endCxn id="2531" idx="3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  <a:endCxn id="2531" idx="3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  <a:endCxn id="2531" idx="3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  <a:endCxn id="2531" idx="3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  <a:endCxn id="2531" idx="3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  <a:endCxn id="2531" idx="3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  <a:endCxn id="2531" idx="3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  <a:endCxn id="2531" idx="3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  <a:endCxn id="2531" idx="3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  <a:endCxn id="2414" idx="3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  <a:endCxn id="2414" idx="3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  <a:endCxn id="2414" idx="3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  <a:endCxn id="2414" idx="3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  <a:endCxn id="2414" idx="3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  <a:endCxn id="2414" idx="3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  <a:endCxn id="2414" idx="3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  <a:endCxn id="2414" idx="3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  <a:endCxn id="2414" idx="3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  <a:endCxn id="2414" idx="3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  <a:endCxn id="2418" idx="3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  <a:endCxn id="2418" idx="3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  <a:endCxn id="2418" idx="3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  <a:endCxn id="2418" idx="3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  <a:endCxn id="2418" idx="3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  <a:endCxn id="2418" idx="3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  <a:endCxn id="2418" idx="3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  <a:endCxn id="2418" idx="3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  <a:endCxn id="2418" idx="3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  <a:endCxn id="2418" idx="3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  <a:endCxn id="2422" idx="3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  <a:endCxn id="2422" idx="3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  <a:endCxn id="2422" idx="3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  <a:endCxn id="2422" idx="3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  <a:endCxn id="2422" idx="3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  <a:endCxn id="2422" idx="3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  <a:endCxn id="2422" idx="3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  <a:endCxn id="2422" idx="3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  <a:endCxn id="2422" idx="3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  <a:endCxn id="2422" idx="3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  <a:endCxn id="2529" idx="3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  <a:endCxn id="2529" idx="3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  <a:endCxn id="2529" idx="3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  <a:endCxn id="2529" idx="3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  <a:endCxn id="2529" idx="3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  <a:endCxn id="2529" idx="3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  <a:endCxn id="2529" idx="3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  <a:endCxn id="2529" idx="3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  <a:endCxn id="2529" idx="3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  <a:endCxn id="2529" idx="3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  <a:endCxn id="2119" idx="3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  <a:endCxn id="2131" idx="3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  <a:endCxn id="2143" idx="3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  <a:endCxn id="2155" idx="3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  <a:endCxn id="2167" idx="3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  <a:endCxn id="2129" idx="3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  <a:endCxn id="2117" idx="3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  <a:endCxn id="2141" idx="3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  <a:endCxn id="2165" idx="3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  <a:endCxn id="2153" idx="3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  <a:endCxn id="2496" idx="3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  <a:endCxn id="2496" idx="3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  <a:endCxn id="2496" idx="3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  <a:endCxn id="2496" idx="3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  <a:endCxn id="2496" idx="3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  <a:endCxn id="2496" idx="3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  <a:endCxn id="2496" idx="3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  <a:endCxn id="2496" idx="3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  <a:endCxn id="2496" idx="3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  <a:endCxn id="2453" idx="3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  <a:endCxn id="2444" idx="3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  <a:endCxn id="2462" idx="3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  <a:endCxn id="2471" idx="3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  <a:endCxn id="2480" idx="3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  <a:endCxn id="2489" idx="3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  <a:endCxn id="2498" idx="3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  <a:endCxn id="2498" idx="3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  <a:endCxn id="2498" idx="3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  <a:endCxn id="2498" idx="3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  <a:endCxn id="2498" idx="3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  <a:endCxn id="2498" idx="3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  <a:endCxn id="2498" idx="3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  <a:endCxn id="2498" idx="3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  <a:endCxn id="2498" idx="3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  <a:endCxn id="2498" idx="3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  <a:endCxn id="2229" idx="3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  <a:endCxn id="2217" idx="3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  <a:endCxn id="2241" idx="3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  <a:endCxn id="2253" idx="3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  <a:endCxn id="2265" idx="3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  <a:endCxn id="2277" idx="3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  <a:endCxn id="2227" idx="3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  <a:endCxn id="2227" idx="3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  <a:endCxn id="2227" idx="3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  <a:endCxn id="2227" idx="3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  <a:endCxn id="2215" idx="3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  <a:endCxn id="2215" idx="3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  <a:endCxn id="2215" idx="3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  <a:endCxn id="2215" idx="3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  <a:endCxn id="2239" idx="3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  <a:endCxn id="2239" idx="3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  <a:endCxn id="2239" idx="3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  <a:endCxn id="2239" idx="3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  <a:endCxn id="2251" idx="3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  <a:endCxn id="2251" idx="3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  <a:endCxn id="2251" idx="3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  <a:endCxn id="2251" idx="3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  <a:endCxn id="2263" idx="3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  <a:endCxn id="2263" idx="3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  <a:endCxn id="2263" idx="3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  <a:endCxn id="2263" idx="3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  <a:endCxn id="2275" idx="3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  <a:endCxn id="2275" idx="3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  <a:endCxn id="2275" idx="3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  <a:endCxn id="2275" idx="3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  <a:endCxn id="2142" idx="3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51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52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5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51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52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5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51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52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5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53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54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5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53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54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5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55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56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5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3" name="organ group - pharynx">
            <a:extLst>
              <a:ext uri="{FF2B5EF4-FFF2-40B4-BE49-F238E27FC236}">
                <a16:creationId xmlns:a16="http://schemas.microsoft.com/office/drawing/2014/main" id="{54171EE8-FA85-6BB3-667A-C121D6391EC3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6196" name="organ - pharynx">
              <a:extLst>
                <a:ext uri="{FF2B5EF4-FFF2-40B4-BE49-F238E27FC236}">
                  <a16:creationId xmlns:a16="http://schemas.microsoft.com/office/drawing/2014/main" id="{5C62CC8F-5731-6769-5451-3F55CB50D8C2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7" name="FTU - external nasal mucosa">
              <a:extLst>
                <a:ext uri="{FF2B5EF4-FFF2-40B4-BE49-F238E27FC236}">
                  <a16:creationId xmlns:a16="http://schemas.microsoft.com/office/drawing/2014/main" id="{5ECC4A6D-D73D-9B60-38EA-1E06B5A2908A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67" name="FTU - external nasal mucosa">
                <a:extLst>
                  <a:ext uri="{FF2B5EF4-FFF2-40B4-BE49-F238E27FC236}">
                    <a16:creationId xmlns:a16="http://schemas.microsoft.com/office/drawing/2014/main" id="{787597A0-9A15-A32C-EF77-FBEB3FB6E3D7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70" name="dock">
                <a:extLst>
                  <a:ext uri="{FF2B5EF4-FFF2-40B4-BE49-F238E27FC236}">
                    <a16:creationId xmlns:a16="http://schemas.microsoft.com/office/drawing/2014/main" id="{A6ED7FD6-BB34-D0FB-6A80-00968693FF2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E43F9433-4F4A-3863-576B-CFBEC04BB23B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B0682EE2-82FC-72B2-9863-AB7FF4C2104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9" name="Text Box 3086">
                  <a:extLst>
                    <a:ext uri="{FF2B5EF4-FFF2-40B4-BE49-F238E27FC236}">
                      <a16:creationId xmlns:a16="http://schemas.microsoft.com/office/drawing/2014/main" id="{0AC805CF-59CA-29D7-1C90-4C7B2DF9F923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1" name="link">
                <a:extLst>
                  <a:ext uri="{FF2B5EF4-FFF2-40B4-BE49-F238E27FC236}">
                    <a16:creationId xmlns:a16="http://schemas.microsoft.com/office/drawing/2014/main" id="{3A7FA6AB-4B30-0C55-CD0D-FB4E6831889B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72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BD0B6554-557C-8AEE-94C6-A94DAE1354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3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133B3A2B-3F4B-8EEC-1F28-261E3D19BC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6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E504FF92-9853-D1A0-4DA5-9B4F8A62B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8" name="FTU - internal nasal mucosa">
              <a:extLst>
                <a:ext uri="{FF2B5EF4-FFF2-40B4-BE49-F238E27FC236}">
                  <a16:creationId xmlns:a16="http://schemas.microsoft.com/office/drawing/2014/main" id="{03ED119E-5EA9-6DDE-EDD1-8D421A733E6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54" name="FTU - internal nasal mucosa">
                <a:extLst>
                  <a:ext uri="{FF2B5EF4-FFF2-40B4-BE49-F238E27FC236}">
                    <a16:creationId xmlns:a16="http://schemas.microsoft.com/office/drawing/2014/main" id="{CF1E6357-FB41-D27B-C071-B9C7AE856E31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57" name="dock">
                <a:extLst>
                  <a:ext uri="{FF2B5EF4-FFF2-40B4-BE49-F238E27FC236}">
                    <a16:creationId xmlns:a16="http://schemas.microsoft.com/office/drawing/2014/main" id="{98661360-B586-8DE2-1731-6954D2DFD0FE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21F8DEEC-BE18-18E1-A374-2E734B3E102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5250274F-2A5E-4531-51F7-116767F8CBC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6" name="Text Box 3086">
                  <a:extLst>
                    <a:ext uri="{FF2B5EF4-FFF2-40B4-BE49-F238E27FC236}">
                      <a16:creationId xmlns:a16="http://schemas.microsoft.com/office/drawing/2014/main" id="{9E64E423-E8F2-AA47-7D9A-1DD6777A5F3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8" name="link">
                <a:extLst>
                  <a:ext uri="{FF2B5EF4-FFF2-40B4-BE49-F238E27FC236}">
                    <a16:creationId xmlns:a16="http://schemas.microsoft.com/office/drawing/2014/main" id="{E38417B2-EEAD-0A39-39B3-F9F4A37C6AC3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59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C05E8997-3465-AB34-2046-581BAB3C1C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0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370C503F-B95E-CD5F-C9A8-B637976CD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3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D5C3D06B-3F47-ADC3-EB65-5D517F4D78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9" name="FTU - nasophayrnx">
              <a:extLst>
                <a:ext uri="{FF2B5EF4-FFF2-40B4-BE49-F238E27FC236}">
                  <a16:creationId xmlns:a16="http://schemas.microsoft.com/office/drawing/2014/main" id="{0B7E6C5B-8E15-012A-84A8-E80FE8AC089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41" name="FTU - nasophayrnx">
                <a:extLst>
                  <a:ext uri="{FF2B5EF4-FFF2-40B4-BE49-F238E27FC236}">
                    <a16:creationId xmlns:a16="http://schemas.microsoft.com/office/drawing/2014/main" id="{D86B98D6-3372-B329-FF01-B22F0878D7E6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2" name="dock">
                <a:extLst>
                  <a:ext uri="{FF2B5EF4-FFF2-40B4-BE49-F238E27FC236}">
                    <a16:creationId xmlns:a16="http://schemas.microsoft.com/office/drawing/2014/main" id="{57E52C24-CEC6-17F3-5364-CF115181B594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923514A1-B859-CAAB-8E4A-33B21454708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FC16CA5E-B7E4-E2D9-12A7-673AEB5B05F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3" name="Text Box 3086">
                  <a:extLst>
                    <a:ext uri="{FF2B5EF4-FFF2-40B4-BE49-F238E27FC236}">
                      <a16:creationId xmlns:a16="http://schemas.microsoft.com/office/drawing/2014/main" id="{962FC1D3-6668-07CD-B98C-265DCC267837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5" name="link">
                <a:extLst>
                  <a:ext uri="{FF2B5EF4-FFF2-40B4-BE49-F238E27FC236}">
                    <a16:creationId xmlns:a16="http://schemas.microsoft.com/office/drawing/2014/main" id="{9208EC37-3110-C476-629A-A2B232C34B18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46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F5C6451B-A3FC-5D5E-65F3-3EE2906730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7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169277E1-AC7B-0E6A-1D53-FAF1EDF1E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8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5E8F5EAC-0523-39FB-EE84-C4789F99B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0" name="FTU - orophayrnx">
              <a:extLst>
                <a:ext uri="{FF2B5EF4-FFF2-40B4-BE49-F238E27FC236}">
                  <a16:creationId xmlns:a16="http://schemas.microsoft.com/office/drawing/2014/main" id="{1CA438EA-DF14-CDF9-6D30-E0F090B068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28" name="FTU - orophayrnx">
                <a:extLst>
                  <a:ext uri="{FF2B5EF4-FFF2-40B4-BE49-F238E27FC236}">
                    <a16:creationId xmlns:a16="http://schemas.microsoft.com/office/drawing/2014/main" id="{2448F457-5C91-FD12-56EF-86B12FD9DC88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EDE6EE55-2E1F-145A-F055-FF1C0DB20DC9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36" name="Text Box 3086">
                  <a:extLst>
                    <a:ext uri="{FF2B5EF4-FFF2-40B4-BE49-F238E27FC236}">
                      <a16:creationId xmlns:a16="http://schemas.microsoft.com/office/drawing/2014/main" id="{4DA821C5-68FE-C553-8942-64BD686B5E05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86">
                  <a:extLst>
                    <a:ext uri="{FF2B5EF4-FFF2-40B4-BE49-F238E27FC236}">
                      <a16:creationId xmlns:a16="http://schemas.microsoft.com/office/drawing/2014/main" id="{F089AD04-05A2-A83F-423D-9643BCF9BB6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0" name="Text Box 3086">
                  <a:extLst>
                    <a:ext uri="{FF2B5EF4-FFF2-40B4-BE49-F238E27FC236}">
                      <a16:creationId xmlns:a16="http://schemas.microsoft.com/office/drawing/2014/main" id="{0191BBAB-686D-E971-F0A4-7B0918216C63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0" name="link">
                <a:extLst>
                  <a:ext uri="{FF2B5EF4-FFF2-40B4-BE49-F238E27FC236}">
                    <a16:creationId xmlns:a16="http://schemas.microsoft.com/office/drawing/2014/main" id="{88CF32F9-76F4-3F5A-A159-71815BE3DA69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3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2095D5F5-B43F-725E-502C-D638234ECB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4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9919F52A-7440-682E-2D30-BEB81BD78C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77EF3A08-DA2D-C773-01FB-6E90A85B7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3" name="FTU - laryngophayrnx">
              <a:extLst>
                <a:ext uri="{FF2B5EF4-FFF2-40B4-BE49-F238E27FC236}">
                  <a16:creationId xmlns:a16="http://schemas.microsoft.com/office/drawing/2014/main" id="{E28768F4-1D2D-0FEF-8CCC-1D1270D6027C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209" name="FTU - laryngophayrnx">
                <a:extLst>
                  <a:ext uri="{FF2B5EF4-FFF2-40B4-BE49-F238E27FC236}">
                    <a16:creationId xmlns:a16="http://schemas.microsoft.com/office/drawing/2014/main" id="{3683978B-1D5C-8A0B-3DE8-9A14E9ACE4B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10" name="Group 6209">
                <a:extLst>
                  <a:ext uri="{FF2B5EF4-FFF2-40B4-BE49-F238E27FC236}">
                    <a16:creationId xmlns:a16="http://schemas.microsoft.com/office/drawing/2014/main" id="{FEC9817F-8EE0-ABC3-EA0D-C442210CBC9D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47EC998B-38B8-EFAE-44A6-EA737D08B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B0B825D4-3560-C973-DB75-49D13B5B91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50434062-DFBD-53E8-679C-B1BC0C80FC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11" name="dock">
                <a:extLst>
                  <a:ext uri="{FF2B5EF4-FFF2-40B4-BE49-F238E27FC236}">
                    <a16:creationId xmlns:a16="http://schemas.microsoft.com/office/drawing/2014/main" id="{39830C22-6EB1-D5DD-875D-8AD8ECAE693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F4046A5D-F59B-235E-C830-55BEE05EBB0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097DACE3-813B-731F-562B-6B571C53A79D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2" name="Text Box 3086">
                  <a:extLst>
                    <a:ext uri="{FF2B5EF4-FFF2-40B4-BE49-F238E27FC236}">
                      <a16:creationId xmlns:a16="http://schemas.microsoft.com/office/drawing/2014/main" id="{92BB31F9-D1A5-3B57-BDC7-453492975E17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204" name="dock - vascular">
              <a:extLst>
                <a:ext uri="{FF2B5EF4-FFF2-40B4-BE49-F238E27FC236}">
                  <a16:creationId xmlns:a16="http://schemas.microsoft.com/office/drawing/2014/main" id="{418B4B70-E364-9B6D-28D1-D412AD7E092B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205" name="Text Box 3070">
                <a:extLst>
                  <a:ext uri="{FF2B5EF4-FFF2-40B4-BE49-F238E27FC236}">
                    <a16:creationId xmlns:a16="http://schemas.microsoft.com/office/drawing/2014/main" id="{27281DCC-58A8-03D4-6244-FC5D2E62952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9641D0E-C429-3E2F-5AE2-8D0630329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2" name="organ group - lungs">
            <a:extLst>
              <a:ext uri="{FF2B5EF4-FFF2-40B4-BE49-F238E27FC236}">
                <a16:creationId xmlns:a16="http://schemas.microsoft.com/office/drawing/2014/main" id="{6AF1886C-8B0A-5BBC-49C8-059BCB34A09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283" name="organ - lungs">
              <a:extLst>
                <a:ext uri="{FF2B5EF4-FFF2-40B4-BE49-F238E27FC236}">
                  <a16:creationId xmlns:a16="http://schemas.microsoft.com/office/drawing/2014/main" id="{04B64087-91E1-051F-E506-1BDE2C4DA23D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84" name="FTU - primary bronchus">
              <a:extLst>
                <a:ext uri="{FF2B5EF4-FFF2-40B4-BE49-F238E27FC236}">
                  <a16:creationId xmlns:a16="http://schemas.microsoft.com/office/drawing/2014/main" id="{040EADC5-50A5-812E-A46F-D5F60A7CAA1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416" name="FTU - primary bronchus">
                <a:extLst>
                  <a:ext uri="{FF2B5EF4-FFF2-40B4-BE49-F238E27FC236}">
                    <a16:creationId xmlns:a16="http://schemas.microsoft.com/office/drawing/2014/main" id="{7996CAFF-90AF-CDCA-8039-11E5E940C34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417" name="dock">
                <a:extLst>
                  <a:ext uri="{FF2B5EF4-FFF2-40B4-BE49-F238E27FC236}">
                    <a16:creationId xmlns:a16="http://schemas.microsoft.com/office/drawing/2014/main" id="{8B054101-CCAB-2CF9-98CC-191F97A623F3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424" name="Text Box 3086">
                  <a:extLst>
                    <a:ext uri="{FF2B5EF4-FFF2-40B4-BE49-F238E27FC236}">
                      <a16:creationId xmlns:a16="http://schemas.microsoft.com/office/drawing/2014/main" id="{1375B1F6-7A97-6ABD-FBB7-94001A921E3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5" name="Text Box 3086">
                  <a:extLst>
                    <a:ext uri="{FF2B5EF4-FFF2-40B4-BE49-F238E27FC236}">
                      <a16:creationId xmlns:a16="http://schemas.microsoft.com/office/drawing/2014/main" id="{75887EC5-A8B4-3808-4D67-B9C4775EE37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28F1E8D5-ECEA-6B8B-FED9-391BE32914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18" name="link">
                <a:extLst>
                  <a:ext uri="{FF2B5EF4-FFF2-40B4-BE49-F238E27FC236}">
                    <a16:creationId xmlns:a16="http://schemas.microsoft.com/office/drawing/2014/main" id="{8DBC5CDB-22EA-2F31-EDC1-6D1C87D14B9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419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593EE2B9-7415-577D-6CBC-A44087422D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2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FC3DD56E-EB83-123E-5F0D-4961726A4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3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2E9F46C6-DAF9-87A9-AD00-0925C4428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5" name="FTU - lobar bronchus">
              <a:extLst>
                <a:ext uri="{FF2B5EF4-FFF2-40B4-BE49-F238E27FC236}">
                  <a16:creationId xmlns:a16="http://schemas.microsoft.com/office/drawing/2014/main" id="{08BB5115-3C55-70FB-8E8C-880A3477DB5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401" name="FTU - lobar bronchus">
                <a:extLst>
                  <a:ext uri="{FF2B5EF4-FFF2-40B4-BE49-F238E27FC236}">
                    <a16:creationId xmlns:a16="http://schemas.microsoft.com/office/drawing/2014/main" id="{5AC01ADA-33D5-56DA-39FE-DA79A048B0D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404" name="dock">
                <a:extLst>
                  <a:ext uri="{FF2B5EF4-FFF2-40B4-BE49-F238E27FC236}">
                    <a16:creationId xmlns:a16="http://schemas.microsoft.com/office/drawing/2014/main" id="{507A90BF-5407-B4A4-9FED-D16214AE1B09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411" name="Text Box 3086">
                  <a:extLst>
                    <a:ext uri="{FF2B5EF4-FFF2-40B4-BE49-F238E27FC236}">
                      <a16:creationId xmlns:a16="http://schemas.microsoft.com/office/drawing/2014/main" id="{E0D3432D-0F41-E3C9-3A8D-723B2D459C3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2" name="Text Box 3086">
                  <a:extLst>
                    <a:ext uri="{FF2B5EF4-FFF2-40B4-BE49-F238E27FC236}">
                      <a16:creationId xmlns:a16="http://schemas.microsoft.com/office/drawing/2014/main" id="{5B121723-9A18-42AE-91A4-B655B8F16AE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8307276F-B6C3-8CE6-AE1F-B3F2B21FDB4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5" name="link">
                <a:extLst>
                  <a:ext uri="{FF2B5EF4-FFF2-40B4-BE49-F238E27FC236}">
                    <a16:creationId xmlns:a16="http://schemas.microsoft.com/office/drawing/2014/main" id="{5371B3AE-040E-0D79-D480-8E85DF63445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406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429647DA-1B47-C406-FEDE-869DA17B6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CA0F3F33-368C-D981-42BE-B1AAE645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0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6A21D988-E7CA-0FC3-68C8-E161FB081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8" name="FTU - segmental bronchus">
              <a:extLst>
                <a:ext uri="{FF2B5EF4-FFF2-40B4-BE49-F238E27FC236}">
                  <a16:creationId xmlns:a16="http://schemas.microsoft.com/office/drawing/2014/main" id="{6FD07E12-8469-6109-FDB6-891CC79B5E8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388" name="FTU - segmental bronchus">
                <a:extLst>
                  <a:ext uri="{FF2B5EF4-FFF2-40B4-BE49-F238E27FC236}">
                    <a16:creationId xmlns:a16="http://schemas.microsoft.com/office/drawing/2014/main" id="{4ED4CFCB-B3C2-0DC1-B138-9A2EDC1E1343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89" name="dock">
                <a:extLst>
                  <a:ext uri="{FF2B5EF4-FFF2-40B4-BE49-F238E27FC236}">
                    <a16:creationId xmlns:a16="http://schemas.microsoft.com/office/drawing/2014/main" id="{6B9194E7-B3E8-FAF8-8389-DA2E2B8A6F7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98" name="Text Box 3086">
                  <a:extLst>
                    <a:ext uri="{FF2B5EF4-FFF2-40B4-BE49-F238E27FC236}">
                      <a16:creationId xmlns:a16="http://schemas.microsoft.com/office/drawing/2014/main" id="{4E759AE7-4ED8-A7EE-8024-8C5802C8F30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9" name="Text Box 3086">
                  <a:extLst>
                    <a:ext uri="{FF2B5EF4-FFF2-40B4-BE49-F238E27FC236}">
                      <a16:creationId xmlns:a16="http://schemas.microsoft.com/office/drawing/2014/main" id="{F62D2907-F952-F7DC-E5D8-A6DE2EA477A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DFCF7629-5C93-D281-26AD-81B4807B61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2" name="link">
                <a:extLst>
                  <a:ext uri="{FF2B5EF4-FFF2-40B4-BE49-F238E27FC236}">
                    <a16:creationId xmlns:a16="http://schemas.microsoft.com/office/drawing/2014/main" id="{416504B7-E266-0B64-A061-39E5AE066E39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93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4B701206-837D-0234-2C34-03AEC77C0C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4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F55B37B6-9A9B-D29B-7029-122CD7DDC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AB68547B-3F23-98A4-8D71-0269EA21C1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9" name="FTU - primary bronchiole">
              <a:extLst>
                <a:ext uri="{FF2B5EF4-FFF2-40B4-BE49-F238E27FC236}">
                  <a16:creationId xmlns:a16="http://schemas.microsoft.com/office/drawing/2014/main" id="{D86E835E-4A86-B03A-D10C-DB142FB99AB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375" name="FTU - primary bronchiole">
                <a:extLst>
                  <a:ext uri="{FF2B5EF4-FFF2-40B4-BE49-F238E27FC236}">
                    <a16:creationId xmlns:a16="http://schemas.microsoft.com/office/drawing/2014/main" id="{871749AC-5315-AF50-FE16-667F377DE5C8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76" name="dock">
                <a:extLst>
                  <a:ext uri="{FF2B5EF4-FFF2-40B4-BE49-F238E27FC236}">
                    <a16:creationId xmlns:a16="http://schemas.microsoft.com/office/drawing/2014/main" id="{6E5FB7B2-CDBB-4A25-E524-695A32C504F4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83" name="Text Box 3086">
                  <a:extLst>
                    <a:ext uri="{FF2B5EF4-FFF2-40B4-BE49-F238E27FC236}">
                      <a16:creationId xmlns:a16="http://schemas.microsoft.com/office/drawing/2014/main" id="{C746B9A5-C6BE-2DDB-03E2-8FF09351220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6" name="Text Box 3086">
                  <a:extLst>
                    <a:ext uri="{FF2B5EF4-FFF2-40B4-BE49-F238E27FC236}">
                      <a16:creationId xmlns:a16="http://schemas.microsoft.com/office/drawing/2014/main" id="{F148D8B4-E2D7-14D5-2E18-663044143CE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693AABD6-E7FC-FD93-C7FA-3B16CD20F61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77" name="link">
                <a:extLst>
                  <a:ext uri="{FF2B5EF4-FFF2-40B4-BE49-F238E27FC236}">
                    <a16:creationId xmlns:a16="http://schemas.microsoft.com/office/drawing/2014/main" id="{BB448568-EC82-D54F-A750-CED824BA111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80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00F99CD4-CE83-70C2-CDB5-9C1C7DB6B5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1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8A6D764D-EE3D-FCE8-470C-90396C1F31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2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B5C8812F-32AE-759F-C31E-470728DCD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0" name="FTU - conducting bronchiole">
              <a:extLst>
                <a:ext uri="{FF2B5EF4-FFF2-40B4-BE49-F238E27FC236}">
                  <a16:creationId xmlns:a16="http://schemas.microsoft.com/office/drawing/2014/main" id="{7FA1F684-F96F-F2A4-820A-20EADE75BCC9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357" name="FTU - conducting bronchiole">
                <a:extLst>
                  <a:ext uri="{FF2B5EF4-FFF2-40B4-BE49-F238E27FC236}">
                    <a16:creationId xmlns:a16="http://schemas.microsoft.com/office/drawing/2014/main" id="{B93AB0C6-81CA-D850-241D-8CEF1A0CB9A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58" name="dock">
                <a:extLst>
                  <a:ext uri="{FF2B5EF4-FFF2-40B4-BE49-F238E27FC236}">
                    <a16:creationId xmlns:a16="http://schemas.microsoft.com/office/drawing/2014/main" id="{0A79D6DF-8594-6132-E2FE-E2747568C57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65" name="Text Box 3086">
                  <a:extLst>
                    <a:ext uri="{FF2B5EF4-FFF2-40B4-BE49-F238E27FC236}">
                      <a16:creationId xmlns:a16="http://schemas.microsoft.com/office/drawing/2014/main" id="{C50D7851-4DE0-AB9A-B696-DEFA801E25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1" name="Text Box 3086">
                  <a:extLst>
                    <a:ext uri="{FF2B5EF4-FFF2-40B4-BE49-F238E27FC236}">
                      <a16:creationId xmlns:a16="http://schemas.microsoft.com/office/drawing/2014/main" id="{CA5DF8BE-8956-BA0A-5AA7-45F7FD14E1A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53D5D619-9BEF-7B74-F21B-3FE8B714E9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1" name="link">
                <a:extLst>
                  <a:ext uri="{FF2B5EF4-FFF2-40B4-BE49-F238E27FC236}">
                    <a16:creationId xmlns:a16="http://schemas.microsoft.com/office/drawing/2014/main" id="{AD6853C9-2067-339E-0426-DCD8177ABDD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62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A82F4FA2-7619-CCA3-600D-6450DFC2F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3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E1A85434-1B2E-62ED-8CB9-30D1B31C03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4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9BE08674-9756-4369-7E68-A2441AA1FE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1" name="FTU - terminal bronchiole">
              <a:extLst>
                <a:ext uri="{FF2B5EF4-FFF2-40B4-BE49-F238E27FC236}">
                  <a16:creationId xmlns:a16="http://schemas.microsoft.com/office/drawing/2014/main" id="{CD810C98-5580-B8C6-5B68-52F6582A1116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344" name="FTU - terminal bronchiole">
                <a:extLst>
                  <a:ext uri="{FF2B5EF4-FFF2-40B4-BE49-F238E27FC236}">
                    <a16:creationId xmlns:a16="http://schemas.microsoft.com/office/drawing/2014/main" id="{8D393BC9-5ACC-35A3-EEDF-339A651ACE5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45" name="dock">
                <a:extLst>
                  <a:ext uri="{FF2B5EF4-FFF2-40B4-BE49-F238E27FC236}">
                    <a16:creationId xmlns:a16="http://schemas.microsoft.com/office/drawing/2014/main" id="{693B0EF6-CE45-3C2A-3F1B-19CD56D0C05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52" name="Text Box 3086">
                  <a:extLst>
                    <a:ext uri="{FF2B5EF4-FFF2-40B4-BE49-F238E27FC236}">
                      <a16:creationId xmlns:a16="http://schemas.microsoft.com/office/drawing/2014/main" id="{BD921003-35E3-2E6B-0C91-833366E42F8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86">
                  <a:extLst>
                    <a:ext uri="{FF2B5EF4-FFF2-40B4-BE49-F238E27FC236}">
                      <a16:creationId xmlns:a16="http://schemas.microsoft.com/office/drawing/2014/main" id="{1BDBB63C-3B1D-51D4-6EE2-C83C4333C26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578A1539-1CB5-8509-96C9-3D47352FADD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6" name="link">
                <a:extLst>
                  <a:ext uri="{FF2B5EF4-FFF2-40B4-BE49-F238E27FC236}">
                    <a16:creationId xmlns:a16="http://schemas.microsoft.com/office/drawing/2014/main" id="{581AEA20-0A7A-2E5A-37EE-66B68992899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49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D4834299-2C16-1C56-A769-405D825527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0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2E681F6-6DEB-A7F0-D33C-656BB76FF7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1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6B969E57-EADF-CF16-29C4-26872D025D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4" name="FTU - respiratory bronchiole">
              <a:extLst>
                <a:ext uri="{FF2B5EF4-FFF2-40B4-BE49-F238E27FC236}">
                  <a16:creationId xmlns:a16="http://schemas.microsoft.com/office/drawing/2014/main" id="{BC00F908-B096-5238-700F-C9D00E8E11F0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331" name="FTU - respiratory bronchiole">
                <a:extLst>
                  <a:ext uri="{FF2B5EF4-FFF2-40B4-BE49-F238E27FC236}">
                    <a16:creationId xmlns:a16="http://schemas.microsoft.com/office/drawing/2014/main" id="{D6AC6634-4F0B-3E25-E4B2-76F850567588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32" name="dock">
                <a:extLst>
                  <a:ext uri="{FF2B5EF4-FFF2-40B4-BE49-F238E27FC236}">
                    <a16:creationId xmlns:a16="http://schemas.microsoft.com/office/drawing/2014/main" id="{00A804D7-5F83-66D6-CC0B-8E576E566AD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39" name="Text Box 3086">
                  <a:extLst>
                    <a:ext uri="{FF2B5EF4-FFF2-40B4-BE49-F238E27FC236}">
                      <a16:creationId xmlns:a16="http://schemas.microsoft.com/office/drawing/2014/main" id="{4B011815-3852-F671-8687-5DA93D0F99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0" name="Text Box 3086">
                  <a:extLst>
                    <a:ext uri="{FF2B5EF4-FFF2-40B4-BE49-F238E27FC236}">
                      <a16:creationId xmlns:a16="http://schemas.microsoft.com/office/drawing/2014/main" id="{54576497-C39B-0C53-66DB-A7FDDC7A192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DE651FC1-F9C3-6A89-5F4C-5BBCBF65185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3" name="link">
                <a:extLst>
                  <a:ext uri="{FF2B5EF4-FFF2-40B4-BE49-F238E27FC236}">
                    <a16:creationId xmlns:a16="http://schemas.microsoft.com/office/drawing/2014/main" id="{FD853AF6-E3AB-D83A-F836-7BE425E0A35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34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B98A221B-00FA-8792-915C-692A83073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7E6A525F-9847-BE9A-23FE-7E8928D99D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8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29742926-E1BC-46B2-8CE3-8AE1522CC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5" name="FTU - alveolar duct">
              <a:extLst>
                <a:ext uri="{FF2B5EF4-FFF2-40B4-BE49-F238E27FC236}">
                  <a16:creationId xmlns:a16="http://schemas.microsoft.com/office/drawing/2014/main" id="{98AC692F-1A65-E98A-39B0-D08ED45173B5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316" name="FTU - alveolar duct">
                <a:extLst>
                  <a:ext uri="{FF2B5EF4-FFF2-40B4-BE49-F238E27FC236}">
                    <a16:creationId xmlns:a16="http://schemas.microsoft.com/office/drawing/2014/main" id="{E6D98B28-E72D-FF13-308A-F01F176EC71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319" name="dock">
                <a:extLst>
                  <a:ext uri="{FF2B5EF4-FFF2-40B4-BE49-F238E27FC236}">
                    <a16:creationId xmlns:a16="http://schemas.microsoft.com/office/drawing/2014/main" id="{3CAEC155-8326-571F-0CAD-F95CA2FE0BE6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26" name="Text Box 3086">
                  <a:extLst>
                    <a:ext uri="{FF2B5EF4-FFF2-40B4-BE49-F238E27FC236}">
                      <a16:creationId xmlns:a16="http://schemas.microsoft.com/office/drawing/2014/main" id="{BFAA9910-F370-0DA8-5320-D22D76CAAC6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7" name="Text Box 3086">
                  <a:extLst>
                    <a:ext uri="{FF2B5EF4-FFF2-40B4-BE49-F238E27FC236}">
                      <a16:creationId xmlns:a16="http://schemas.microsoft.com/office/drawing/2014/main" id="{7069F21A-2C5F-C0C9-7EA6-99B4AE5084A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8" name="Text Box 3086">
                  <a:extLst>
                    <a:ext uri="{FF2B5EF4-FFF2-40B4-BE49-F238E27FC236}">
                      <a16:creationId xmlns:a16="http://schemas.microsoft.com/office/drawing/2014/main" id="{2F974ED5-CAB5-2A15-6A22-24C60399EC2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0" name="link">
                <a:extLst>
                  <a:ext uri="{FF2B5EF4-FFF2-40B4-BE49-F238E27FC236}">
                    <a16:creationId xmlns:a16="http://schemas.microsoft.com/office/drawing/2014/main" id="{B1A7CD45-98D4-5975-92EC-2A7C6E87F55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321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EFAF6D9C-3F82-55E5-C22A-8AD147C900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2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73CB6983-234D-0754-357A-3C9ACB450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E14C056A-6EF5-05BB-3766-2FCA81ABD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6" name="FTU - alveolus">
              <a:extLst>
                <a:ext uri="{FF2B5EF4-FFF2-40B4-BE49-F238E27FC236}">
                  <a16:creationId xmlns:a16="http://schemas.microsoft.com/office/drawing/2014/main" id="{6D2D0ADF-AE12-70F1-5EF0-85286649B0D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303" name="FTU - alveolus">
                <a:extLst>
                  <a:ext uri="{FF2B5EF4-FFF2-40B4-BE49-F238E27FC236}">
                    <a16:creationId xmlns:a16="http://schemas.microsoft.com/office/drawing/2014/main" id="{7DDAF3AF-1DBA-F118-2964-1D534EE58E23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306" name="dock">
                <a:extLst>
                  <a:ext uri="{FF2B5EF4-FFF2-40B4-BE49-F238E27FC236}">
                    <a16:creationId xmlns:a16="http://schemas.microsoft.com/office/drawing/2014/main" id="{50E6EEE8-CDB0-F02A-200D-B034EDF9EEE3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13" name="Text Box 3086">
                  <a:extLst>
                    <a:ext uri="{FF2B5EF4-FFF2-40B4-BE49-F238E27FC236}">
                      <a16:creationId xmlns:a16="http://schemas.microsoft.com/office/drawing/2014/main" id="{36760D72-7A80-5FFD-AE95-883E4E4923C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4" name="Text Box 3086">
                  <a:extLst>
                    <a:ext uri="{FF2B5EF4-FFF2-40B4-BE49-F238E27FC236}">
                      <a16:creationId xmlns:a16="http://schemas.microsoft.com/office/drawing/2014/main" id="{9BF6B69C-DD10-693F-7145-1110747DB7A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5" name="Text Box 3086">
                  <a:extLst>
                    <a:ext uri="{FF2B5EF4-FFF2-40B4-BE49-F238E27FC236}">
                      <a16:creationId xmlns:a16="http://schemas.microsoft.com/office/drawing/2014/main" id="{CFCACC53-299E-231E-8C12-FA8E007BE1C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7" name="link">
                <a:extLst>
                  <a:ext uri="{FF2B5EF4-FFF2-40B4-BE49-F238E27FC236}">
                    <a16:creationId xmlns:a16="http://schemas.microsoft.com/office/drawing/2014/main" id="{0B778545-7F0F-536B-B148-2F9FD3830C8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308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105B5CE7-045E-D84A-AC47-B003C6667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9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DD609450-85E0-982D-C697-51B99B79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0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8DABA1F1-D500-37CB-EE91-07272BBAEF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7" name="dock - vascular">
              <a:extLst>
                <a:ext uri="{FF2B5EF4-FFF2-40B4-BE49-F238E27FC236}">
                  <a16:creationId xmlns:a16="http://schemas.microsoft.com/office/drawing/2014/main" id="{F088B98B-885A-AEDF-534A-53C03744B28C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300" name="Text Box 3070">
                <a:extLst>
                  <a:ext uri="{FF2B5EF4-FFF2-40B4-BE49-F238E27FC236}">
                    <a16:creationId xmlns:a16="http://schemas.microsoft.com/office/drawing/2014/main" id="{4696D853-C8A3-81AB-FAE6-05D7CD353F7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1" name="Text Box 3036">
                <a:extLst>
                  <a:ext uri="{FF2B5EF4-FFF2-40B4-BE49-F238E27FC236}">
                    <a16:creationId xmlns:a16="http://schemas.microsoft.com/office/drawing/2014/main" id="{11EB3BBE-8616-FD7F-13E8-D037196A9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B7A0725A-946C-BE08-8EFB-6E72164B8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9" name="FTU - aortic arch">
            <a:extLst>
              <a:ext uri="{FF2B5EF4-FFF2-40B4-BE49-F238E27FC236}">
                <a16:creationId xmlns:a16="http://schemas.microsoft.com/office/drawing/2014/main" id="{DDAD5B09-3DD0-1A2D-DF62-92D876283418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430" name="FTU - aortic arch">
              <a:extLst>
                <a:ext uri="{FF2B5EF4-FFF2-40B4-BE49-F238E27FC236}">
                  <a16:creationId xmlns:a16="http://schemas.microsoft.com/office/drawing/2014/main" id="{0A2644D0-607E-D4DA-55F7-B2C94BA20EF0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31" name="chemoreceptor">
              <a:extLst>
                <a:ext uri="{FF2B5EF4-FFF2-40B4-BE49-F238E27FC236}">
                  <a16:creationId xmlns:a16="http://schemas.microsoft.com/office/drawing/2014/main" id="{52A40015-FE7F-076C-482D-6EE42295506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434" name="baroreceptor">
              <a:extLst>
                <a:ext uri="{FF2B5EF4-FFF2-40B4-BE49-F238E27FC236}">
                  <a16:creationId xmlns:a16="http://schemas.microsoft.com/office/drawing/2014/main" id="{CA151A94-6DC7-B0B1-E77A-052395CC9BFE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435" name="link">
              <a:extLst>
                <a:ext uri="{FF2B5EF4-FFF2-40B4-BE49-F238E27FC236}">
                  <a16:creationId xmlns:a16="http://schemas.microsoft.com/office/drawing/2014/main" id="{B24F63E4-B70C-6A03-3963-74FFF3D3D450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454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92D4206A-D8D7-A961-AE11-3081299F2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5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0CFD7A01-105E-0C64-AEB2-95A7F8B60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8" name="Star: 5 Points 2732">
                <a:hlinkClick r:id="rId59"/>
                <a:extLst>
                  <a:ext uri="{FF2B5EF4-FFF2-40B4-BE49-F238E27FC236}">
                    <a16:creationId xmlns:a16="http://schemas.microsoft.com/office/drawing/2014/main" id="{299F822A-A4D8-FF82-CD1A-0875BDA3C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36" name="link">
              <a:extLst>
                <a:ext uri="{FF2B5EF4-FFF2-40B4-BE49-F238E27FC236}">
                  <a16:creationId xmlns:a16="http://schemas.microsoft.com/office/drawing/2014/main" id="{8C69011D-64E1-ED1C-FE80-6EED8D9BD826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449" name="Star: 5 Points 2730">
                <a:hlinkClick r:id="rId63"/>
                <a:extLst>
                  <a:ext uri="{FF2B5EF4-FFF2-40B4-BE49-F238E27FC236}">
                    <a16:creationId xmlns:a16="http://schemas.microsoft.com/office/drawing/2014/main" id="{300BED06-564B-BC70-C079-C6AF6C43A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2" name="Star: 5 Points 2731">
                <a:hlinkClick r:id="rId64"/>
                <a:extLst>
                  <a:ext uri="{FF2B5EF4-FFF2-40B4-BE49-F238E27FC236}">
                    <a16:creationId xmlns:a16="http://schemas.microsoft.com/office/drawing/2014/main" id="{745A0A38-AF14-3FAD-69D6-A0CFE338A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3" name="Star: 5 Points 2732">
                <a:hlinkClick r:id="rId59"/>
                <a:extLst>
                  <a:ext uri="{FF2B5EF4-FFF2-40B4-BE49-F238E27FC236}">
                    <a16:creationId xmlns:a16="http://schemas.microsoft.com/office/drawing/2014/main" id="{7C0508F6-7472-89B9-89E4-71AC543EDD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37" name="dock">
              <a:extLst>
                <a:ext uri="{FF2B5EF4-FFF2-40B4-BE49-F238E27FC236}">
                  <a16:creationId xmlns:a16="http://schemas.microsoft.com/office/drawing/2014/main" id="{0E0FA69A-AB42-43B4-3D9B-58DA01D8EC5A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446" name="Text Box 3086">
                <a:extLst>
                  <a:ext uri="{FF2B5EF4-FFF2-40B4-BE49-F238E27FC236}">
                    <a16:creationId xmlns:a16="http://schemas.microsoft.com/office/drawing/2014/main" id="{AA9EF985-B5D4-66CE-D265-49288098CEE7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86">
                <a:extLst>
                  <a:ext uri="{FF2B5EF4-FFF2-40B4-BE49-F238E27FC236}">
                    <a16:creationId xmlns:a16="http://schemas.microsoft.com/office/drawing/2014/main" id="{CB68CF39-EC78-B5CB-0C40-5ABECC51E4F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86">
                <a:extLst>
                  <a:ext uri="{FF2B5EF4-FFF2-40B4-BE49-F238E27FC236}">
                    <a16:creationId xmlns:a16="http://schemas.microsoft.com/office/drawing/2014/main" id="{08646F80-AED6-4ED2-9CF8-5AAC1E73D07E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0" name="dock">
              <a:extLst>
                <a:ext uri="{FF2B5EF4-FFF2-40B4-BE49-F238E27FC236}">
                  <a16:creationId xmlns:a16="http://schemas.microsoft.com/office/drawing/2014/main" id="{DD943714-FBE5-15CC-5088-F40FC8D1C309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441" name="Text Box 3086">
                <a:extLst>
                  <a:ext uri="{FF2B5EF4-FFF2-40B4-BE49-F238E27FC236}">
                    <a16:creationId xmlns:a16="http://schemas.microsoft.com/office/drawing/2014/main" id="{48D0951D-D437-EB24-25CE-7605F5312F12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86">
                <a:extLst>
                  <a:ext uri="{FF2B5EF4-FFF2-40B4-BE49-F238E27FC236}">
                    <a16:creationId xmlns:a16="http://schemas.microsoft.com/office/drawing/2014/main" id="{C6511E64-112D-231D-81CB-C02F3E8CA87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3" name="Text Box 3086">
                <a:extLst>
                  <a:ext uri="{FF2B5EF4-FFF2-40B4-BE49-F238E27FC236}">
                    <a16:creationId xmlns:a16="http://schemas.microsoft.com/office/drawing/2014/main" id="{592E805D-CA92-BD47-DFE9-5A3A9FB018CC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503" name="Group 6502">
            <a:extLst>
              <a:ext uri="{FF2B5EF4-FFF2-40B4-BE49-F238E27FC236}">
                <a16:creationId xmlns:a16="http://schemas.microsoft.com/office/drawing/2014/main" id="{74A744BF-4497-7DDB-E4E3-4D327A863A2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06" name="organ group - lower airways">
              <a:extLst>
                <a:ext uri="{FF2B5EF4-FFF2-40B4-BE49-F238E27FC236}">
                  <a16:creationId xmlns:a16="http://schemas.microsoft.com/office/drawing/2014/main" id="{DA5BFFD7-227C-B278-08A9-55138B6B2957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60" name="organ - lower airways">
                <a:extLst>
                  <a:ext uri="{FF2B5EF4-FFF2-40B4-BE49-F238E27FC236}">
                    <a16:creationId xmlns:a16="http://schemas.microsoft.com/office/drawing/2014/main" id="{CC067D76-6563-7B30-152B-5D683DBD6E75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FTU - mucosa of larynx (supraglottis)">
                <a:extLst>
                  <a:ext uri="{FF2B5EF4-FFF2-40B4-BE49-F238E27FC236}">
                    <a16:creationId xmlns:a16="http://schemas.microsoft.com/office/drawing/2014/main" id="{7B820D72-B517-37F0-489F-72550057054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81" name="FTU - mucosa of larynx (supraglottis)">
                  <a:extLst>
                    <a:ext uri="{FF2B5EF4-FFF2-40B4-BE49-F238E27FC236}">
                      <a16:creationId xmlns:a16="http://schemas.microsoft.com/office/drawing/2014/main" id="{8418CBDA-8E26-C1D1-671E-630F8B236798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4" name="dock">
                  <a:extLst>
                    <a:ext uri="{FF2B5EF4-FFF2-40B4-BE49-F238E27FC236}">
                      <a16:creationId xmlns:a16="http://schemas.microsoft.com/office/drawing/2014/main" id="{FD9F8F23-36A2-F75D-2934-D356A7D9B905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591" name="Text Box 3086">
                    <a:extLst>
                      <a:ext uri="{FF2B5EF4-FFF2-40B4-BE49-F238E27FC236}">
                        <a16:creationId xmlns:a16="http://schemas.microsoft.com/office/drawing/2014/main" id="{7774E3E3-7629-43AB-E0CE-F9F1EAA558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86">
                    <a:extLst>
                      <a:ext uri="{FF2B5EF4-FFF2-40B4-BE49-F238E27FC236}">
                        <a16:creationId xmlns:a16="http://schemas.microsoft.com/office/drawing/2014/main" id="{1F20CFE3-C0EB-3ABD-2938-5A140D3ED1E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3" name="Text Box 3086">
                    <a:extLst>
                      <a:ext uri="{FF2B5EF4-FFF2-40B4-BE49-F238E27FC236}">
                        <a16:creationId xmlns:a16="http://schemas.microsoft.com/office/drawing/2014/main" id="{71B14522-D12D-AD98-906F-0BB4C43A58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85" name="link">
                  <a:extLst>
                    <a:ext uri="{FF2B5EF4-FFF2-40B4-BE49-F238E27FC236}">
                      <a16:creationId xmlns:a16="http://schemas.microsoft.com/office/drawing/2014/main" id="{57EDF2FD-1AB4-98C8-BE18-3BDB2B456B53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86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DDF23D0C-F62A-980C-C2A0-4F17AD676B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87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132D2735-C978-3125-A743-48C52243C4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0" name="Star: 5 Points 2732">
                    <a:hlinkClick r:id="rId59"/>
                    <a:extLst>
                      <a:ext uri="{FF2B5EF4-FFF2-40B4-BE49-F238E27FC236}">
                        <a16:creationId xmlns:a16="http://schemas.microsoft.com/office/drawing/2014/main" id="{B0A1B129-BB53-970E-DD5C-5F58B07FFE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62" name="FTU - mucosa of larynx (subglottis)">
                <a:extLst>
                  <a:ext uri="{FF2B5EF4-FFF2-40B4-BE49-F238E27FC236}">
                    <a16:creationId xmlns:a16="http://schemas.microsoft.com/office/drawing/2014/main" id="{B8E2C6F6-DFB1-47CF-B63C-A640B8DC468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68" name="FTU - mucosa of larynx (subglottis)">
                  <a:extLst>
                    <a:ext uri="{FF2B5EF4-FFF2-40B4-BE49-F238E27FC236}">
                      <a16:creationId xmlns:a16="http://schemas.microsoft.com/office/drawing/2014/main" id="{0CA5DB96-4637-55AB-987F-459BD4D749B7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69" name="dock">
                  <a:extLst>
                    <a:ext uri="{FF2B5EF4-FFF2-40B4-BE49-F238E27FC236}">
                      <a16:creationId xmlns:a16="http://schemas.microsoft.com/office/drawing/2014/main" id="{914C7D27-ACC2-FE7A-2AF9-9C5004815304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78" name="Text Box 3086">
                    <a:extLst>
                      <a:ext uri="{FF2B5EF4-FFF2-40B4-BE49-F238E27FC236}">
                        <a16:creationId xmlns:a16="http://schemas.microsoft.com/office/drawing/2014/main" id="{10710BBE-B453-6C06-FC8F-ED7F08E27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9" name="Text Box 3086">
                    <a:extLst>
                      <a:ext uri="{FF2B5EF4-FFF2-40B4-BE49-F238E27FC236}">
                        <a16:creationId xmlns:a16="http://schemas.microsoft.com/office/drawing/2014/main" id="{E5389096-E383-BCEC-2065-B03FC887BC2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86">
                    <a:extLst>
                      <a:ext uri="{FF2B5EF4-FFF2-40B4-BE49-F238E27FC236}">
                        <a16:creationId xmlns:a16="http://schemas.microsoft.com/office/drawing/2014/main" id="{BFFD3CEB-EE1B-EC55-B7E3-82A60BCD4F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2" name="link">
                  <a:extLst>
                    <a:ext uri="{FF2B5EF4-FFF2-40B4-BE49-F238E27FC236}">
                      <a16:creationId xmlns:a16="http://schemas.microsoft.com/office/drawing/2014/main" id="{BA5F79E9-FCD0-413B-FFA0-39D26E2F32BE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73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60B55667-62C7-1247-AFB3-6DF1D2E815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74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2FAAC6E4-217E-7DFC-D613-28B0888C7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5" name="Star: 5 Points 2732">
                    <a:hlinkClick r:id="rId59"/>
                    <a:extLst>
                      <a:ext uri="{FF2B5EF4-FFF2-40B4-BE49-F238E27FC236}">
                        <a16:creationId xmlns:a16="http://schemas.microsoft.com/office/drawing/2014/main" id="{6D775D43-623F-DD6D-2DFD-6AA19C4B10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63" name="dock - vascular">
                <a:extLst>
                  <a:ext uri="{FF2B5EF4-FFF2-40B4-BE49-F238E27FC236}">
                    <a16:creationId xmlns:a16="http://schemas.microsoft.com/office/drawing/2014/main" id="{BE99A324-60FB-62F6-866B-6621A28B3BF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66" name="Text Box 3070">
                  <a:extLst>
                    <a:ext uri="{FF2B5EF4-FFF2-40B4-BE49-F238E27FC236}">
                      <a16:creationId xmlns:a16="http://schemas.microsoft.com/office/drawing/2014/main" id="{97EDFA91-79AC-5EA6-160E-67D4B63E10F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7" name="Text Box 3036">
                  <a:extLst>
                    <a:ext uri="{FF2B5EF4-FFF2-40B4-BE49-F238E27FC236}">
                      <a16:creationId xmlns:a16="http://schemas.microsoft.com/office/drawing/2014/main" id="{220F53BE-8D7A-F3B3-2575-9631615F54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07" name="FTU - trachea">
              <a:extLst>
                <a:ext uri="{FF2B5EF4-FFF2-40B4-BE49-F238E27FC236}">
                  <a16:creationId xmlns:a16="http://schemas.microsoft.com/office/drawing/2014/main" id="{BC3B7FDC-D757-B342-FC93-B969EAA6B865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08" name="Text Box 3086">
              <a:extLst>
                <a:ext uri="{FF2B5EF4-FFF2-40B4-BE49-F238E27FC236}">
                  <a16:creationId xmlns:a16="http://schemas.microsoft.com/office/drawing/2014/main" id="{D5707EB5-C4A7-9B11-3F40-AD8CCF9375C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09" name="Text Box 3086">
              <a:extLst>
                <a:ext uri="{FF2B5EF4-FFF2-40B4-BE49-F238E27FC236}">
                  <a16:creationId xmlns:a16="http://schemas.microsoft.com/office/drawing/2014/main" id="{19BEB597-79E6-0AA2-8D97-4D581BFC7B8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12" name="Text Box 3086">
              <a:extLst>
                <a:ext uri="{FF2B5EF4-FFF2-40B4-BE49-F238E27FC236}">
                  <a16:creationId xmlns:a16="http://schemas.microsoft.com/office/drawing/2014/main" id="{B0CADDB6-EFA4-B1B8-8C1C-C840A35F8A4A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13" name="Star: 5 Points 2730">
              <a:hlinkClick r:id="rId67"/>
              <a:extLst>
                <a:ext uri="{FF2B5EF4-FFF2-40B4-BE49-F238E27FC236}">
                  <a16:creationId xmlns:a16="http://schemas.microsoft.com/office/drawing/2014/main" id="{259A1AD0-4802-1EAE-4561-38ECE40D5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4" name="Star: 5 Points 2731">
              <a:hlinkClick r:id="rId68"/>
              <a:extLst>
                <a:ext uri="{FF2B5EF4-FFF2-40B4-BE49-F238E27FC236}">
                  <a16:creationId xmlns:a16="http://schemas.microsoft.com/office/drawing/2014/main" id="{98FBC125-6C79-5326-2010-54AC585E1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5" name="Star: 5 Points 2732">
              <a:hlinkClick r:id="rId59"/>
              <a:extLst>
                <a:ext uri="{FF2B5EF4-FFF2-40B4-BE49-F238E27FC236}">
                  <a16:creationId xmlns:a16="http://schemas.microsoft.com/office/drawing/2014/main" id="{BE512970-F6AC-B91D-6443-8BD72FCEE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8" name="FTU - trachea">
              <a:extLst>
                <a:ext uri="{FF2B5EF4-FFF2-40B4-BE49-F238E27FC236}">
                  <a16:creationId xmlns:a16="http://schemas.microsoft.com/office/drawing/2014/main" id="{803F8783-8138-AD99-FB92-90AF07B6FC7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19" name="Text Box 3086">
              <a:extLst>
                <a:ext uri="{FF2B5EF4-FFF2-40B4-BE49-F238E27FC236}">
                  <a16:creationId xmlns:a16="http://schemas.microsoft.com/office/drawing/2014/main" id="{0303DAD1-DA87-D81E-9746-21A113B88CBD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0" name="Text Box 3086">
              <a:extLst>
                <a:ext uri="{FF2B5EF4-FFF2-40B4-BE49-F238E27FC236}">
                  <a16:creationId xmlns:a16="http://schemas.microsoft.com/office/drawing/2014/main" id="{28B56C45-B875-3638-F44C-3427BFBC7B9D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1" name="Text Box 3086">
              <a:extLst>
                <a:ext uri="{FF2B5EF4-FFF2-40B4-BE49-F238E27FC236}">
                  <a16:creationId xmlns:a16="http://schemas.microsoft.com/office/drawing/2014/main" id="{E349D054-F579-D341-A649-859AB6535A1B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4" name="Star: 5 Points 2730">
              <a:hlinkClick r:id="rId67"/>
              <a:extLst>
                <a:ext uri="{FF2B5EF4-FFF2-40B4-BE49-F238E27FC236}">
                  <a16:creationId xmlns:a16="http://schemas.microsoft.com/office/drawing/2014/main" id="{DDC9F1AE-A19B-F77B-3789-5D72EC066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5" name="Star: 5 Points 2731">
              <a:hlinkClick r:id="rId68"/>
              <a:extLst>
                <a:ext uri="{FF2B5EF4-FFF2-40B4-BE49-F238E27FC236}">
                  <a16:creationId xmlns:a16="http://schemas.microsoft.com/office/drawing/2014/main" id="{FD6C6CC1-58BD-8B13-9A5C-C9FD92580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6" name="Star: 5 Points 2732">
              <a:hlinkClick r:id="rId59"/>
              <a:extLst>
                <a:ext uri="{FF2B5EF4-FFF2-40B4-BE49-F238E27FC236}">
                  <a16:creationId xmlns:a16="http://schemas.microsoft.com/office/drawing/2014/main" id="{054C0102-7A77-A942-B0FE-389D82F67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7" name="FTU - trachea">
              <a:extLst>
                <a:ext uri="{FF2B5EF4-FFF2-40B4-BE49-F238E27FC236}">
                  <a16:creationId xmlns:a16="http://schemas.microsoft.com/office/drawing/2014/main" id="{18229235-44D9-2258-DCC1-F4F96C843FC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30" name="Text Box 3086">
              <a:extLst>
                <a:ext uri="{FF2B5EF4-FFF2-40B4-BE49-F238E27FC236}">
                  <a16:creationId xmlns:a16="http://schemas.microsoft.com/office/drawing/2014/main" id="{E158BB9B-EC41-1437-B6DA-E1ED7593E5F2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1" name="Text Box 3086">
              <a:extLst>
                <a:ext uri="{FF2B5EF4-FFF2-40B4-BE49-F238E27FC236}">
                  <a16:creationId xmlns:a16="http://schemas.microsoft.com/office/drawing/2014/main" id="{B4B9BC10-9274-6A55-72DF-344804F1949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2" name="Text Box 3086">
              <a:extLst>
                <a:ext uri="{FF2B5EF4-FFF2-40B4-BE49-F238E27FC236}">
                  <a16:creationId xmlns:a16="http://schemas.microsoft.com/office/drawing/2014/main" id="{635FFDD2-FAAA-0238-5E71-D032437F3E3A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3" name="Star: 5 Points 2730">
              <a:hlinkClick r:id="rId67"/>
              <a:extLst>
                <a:ext uri="{FF2B5EF4-FFF2-40B4-BE49-F238E27FC236}">
                  <a16:creationId xmlns:a16="http://schemas.microsoft.com/office/drawing/2014/main" id="{B1614CA7-34F5-CD00-45DA-0DBFF4286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6" name="Star: 5 Points 2731">
              <a:hlinkClick r:id="rId68"/>
              <a:extLst>
                <a:ext uri="{FF2B5EF4-FFF2-40B4-BE49-F238E27FC236}">
                  <a16:creationId xmlns:a16="http://schemas.microsoft.com/office/drawing/2014/main" id="{31C44F05-EA5B-71F0-17AE-386B36A9F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7" name="Star: 5 Points 2732">
              <a:hlinkClick r:id="rId59"/>
              <a:extLst>
                <a:ext uri="{FF2B5EF4-FFF2-40B4-BE49-F238E27FC236}">
                  <a16:creationId xmlns:a16="http://schemas.microsoft.com/office/drawing/2014/main" id="{9A37AE75-651C-32FC-9FD0-90B9D6282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8" name="FTU - trachea">
              <a:extLst>
                <a:ext uri="{FF2B5EF4-FFF2-40B4-BE49-F238E27FC236}">
                  <a16:creationId xmlns:a16="http://schemas.microsoft.com/office/drawing/2014/main" id="{0DC50C57-0967-0157-42E9-F33236571736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39" name="Text Box 3086">
              <a:extLst>
                <a:ext uri="{FF2B5EF4-FFF2-40B4-BE49-F238E27FC236}">
                  <a16:creationId xmlns:a16="http://schemas.microsoft.com/office/drawing/2014/main" id="{72075C71-8D69-DDC1-3295-CE093C1640A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6FF70AA6-AA21-4E7E-0274-D47A2B2C4E51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D43C1E57-5ADF-276F-90DF-D206739AEAB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67"/>
              <a:extLst>
                <a:ext uri="{FF2B5EF4-FFF2-40B4-BE49-F238E27FC236}">
                  <a16:creationId xmlns:a16="http://schemas.microsoft.com/office/drawing/2014/main" id="{BBBD84E5-A07C-2337-D45A-C5404EEE3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68"/>
              <a:extLst>
                <a:ext uri="{FF2B5EF4-FFF2-40B4-BE49-F238E27FC236}">
                  <a16:creationId xmlns:a16="http://schemas.microsoft.com/office/drawing/2014/main" id="{945A5A6A-F9AE-D075-3BE2-ED8F8E10E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59"/>
              <a:extLst>
                <a:ext uri="{FF2B5EF4-FFF2-40B4-BE49-F238E27FC236}">
                  <a16:creationId xmlns:a16="http://schemas.microsoft.com/office/drawing/2014/main" id="{840C36E5-8446-254D-FA8D-7E9FA3055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A73516F-FCA6-B93B-DBFF-4B39B737EB34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AFBB1F39-C88E-D687-DA0B-3A7AEE4C8BF2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471BA4FB-51A0-0419-A3F8-5C8CBF6051DB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4" name="Text Box 3086">
              <a:extLst>
                <a:ext uri="{FF2B5EF4-FFF2-40B4-BE49-F238E27FC236}">
                  <a16:creationId xmlns:a16="http://schemas.microsoft.com/office/drawing/2014/main" id="{0304FDBB-A520-02B7-B252-0071EC33F5A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5" name="Star: 5 Points 2730">
              <a:hlinkClick r:id="rId67"/>
              <a:extLst>
                <a:ext uri="{FF2B5EF4-FFF2-40B4-BE49-F238E27FC236}">
                  <a16:creationId xmlns:a16="http://schemas.microsoft.com/office/drawing/2014/main" id="{03EE6801-705C-9F14-1C3F-9EB81078D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Star: 5 Points 2731">
              <a:hlinkClick r:id="rId68"/>
              <a:extLst>
                <a:ext uri="{FF2B5EF4-FFF2-40B4-BE49-F238E27FC236}">
                  <a16:creationId xmlns:a16="http://schemas.microsoft.com/office/drawing/2014/main" id="{495FCD6D-C91E-CB97-B196-3E76CF3EF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7" name="Star: 5 Points 2732">
              <a:hlinkClick r:id="rId59"/>
              <a:extLst>
                <a:ext uri="{FF2B5EF4-FFF2-40B4-BE49-F238E27FC236}">
                  <a16:creationId xmlns:a16="http://schemas.microsoft.com/office/drawing/2014/main" id="{36A3811B-E9B4-490F-5A86-C07A8A4DE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96" name="Group 6595">
            <a:extLst>
              <a:ext uri="{FF2B5EF4-FFF2-40B4-BE49-F238E27FC236}">
                <a16:creationId xmlns:a16="http://schemas.microsoft.com/office/drawing/2014/main" id="{B24821A7-00EA-910D-A65C-9DB15A9912F4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597" name="organ group - mouth &amp; throat">
              <a:extLst>
                <a:ext uri="{FF2B5EF4-FFF2-40B4-BE49-F238E27FC236}">
                  <a16:creationId xmlns:a16="http://schemas.microsoft.com/office/drawing/2014/main" id="{3BC0F317-36FF-636C-1E49-A282127621C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639" name="organ - mouth &amp; throat">
                <a:extLst>
                  <a:ext uri="{FF2B5EF4-FFF2-40B4-BE49-F238E27FC236}">
                    <a16:creationId xmlns:a16="http://schemas.microsoft.com/office/drawing/2014/main" id="{11E93614-0A5F-CF2B-1C93-FAE134B22604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FTU - tongue">
                <a:extLst>
                  <a:ext uri="{FF2B5EF4-FFF2-40B4-BE49-F238E27FC236}">
                    <a16:creationId xmlns:a16="http://schemas.microsoft.com/office/drawing/2014/main" id="{4AD0EAAE-D971-B8AE-6F66-6E6D0C9C809C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701" name="FTU - tongue">
                  <a:extLst>
                    <a:ext uri="{FF2B5EF4-FFF2-40B4-BE49-F238E27FC236}">
                      <a16:creationId xmlns:a16="http://schemas.microsoft.com/office/drawing/2014/main" id="{DE003FE2-FFB8-50E1-9554-26D5F0BC594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C635ADE8-FBEA-D407-F4AA-99D10263A6C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707" name="Text Box 3086">
                    <a:extLst>
                      <a:ext uri="{FF2B5EF4-FFF2-40B4-BE49-F238E27FC236}">
                        <a16:creationId xmlns:a16="http://schemas.microsoft.com/office/drawing/2014/main" id="{FFE271E0-540A-7CE4-D4E8-D3693AAEE2B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8" name="Text Box 3086">
                    <a:extLst>
                      <a:ext uri="{FF2B5EF4-FFF2-40B4-BE49-F238E27FC236}">
                        <a16:creationId xmlns:a16="http://schemas.microsoft.com/office/drawing/2014/main" id="{E1B9DE4F-EC1E-4E98-7D81-4483B9395E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9" name="Text Box 3086">
                    <a:extLst>
                      <a:ext uri="{FF2B5EF4-FFF2-40B4-BE49-F238E27FC236}">
                        <a16:creationId xmlns:a16="http://schemas.microsoft.com/office/drawing/2014/main" id="{E3277236-61E5-7E7A-BB29-6BFFFDDA56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03" name="link">
                  <a:extLst>
                    <a:ext uri="{FF2B5EF4-FFF2-40B4-BE49-F238E27FC236}">
                      <a16:creationId xmlns:a16="http://schemas.microsoft.com/office/drawing/2014/main" id="{FC7BFD78-2D0C-71DB-5708-504C215C4D3F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0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FFDC87FE-7CA2-E597-60ED-9B3665C668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AD987861-6D63-8B07-1EE7-7D9843D799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6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B14F24CE-70DC-9C81-1708-A8A29C974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3" name="FTU - epiglottis">
                <a:extLst>
                  <a:ext uri="{FF2B5EF4-FFF2-40B4-BE49-F238E27FC236}">
                    <a16:creationId xmlns:a16="http://schemas.microsoft.com/office/drawing/2014/main" id="{C3F17C07-A568-AE81-4E6A-4AC16EE14DE2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692" name="FTU - epiglottis">
                  <a:extLst>
                    <a:ext uri="{FF2B5EF4-FFF2-40B4-BE49-F238E27FC236}">
                      <a16:creationId xmlns:a16="http://schemas.microsoft.com/office/drawing/2014/main" id="{476194A2-34E3-207F-43BE-847D49D99C0D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693" name="dock">
                  <a:extLst>
                    <a:ext uri="{FF2B5EF4-FFF2-40B4-BE49-F238E27FC236}">
                      <a16:creationId xmlns:a16="http://schemas.microsoft.com/office/drawing/2014/main" id="{A2FB4D3C-DBAB-BC38-7460-8AF31C49DB7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698" name="Text Box 3086">
                    <a:extLst>
                      <a:ext uri="{FF2B5EF4-FFF2-40B4-BE49-F238E27FC236}">
                        <a16:creationId xmlns:a16="http://schemas.microsoft.com/office/drawing/2014/main" id="{65D8D972-F704-874E-69F2-E0A9D53EAE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9" name="Text Box 3086">
                    <a:extLst>
                      <a:ext uri="{FF2B5EF4-FFF2-40B4-BE49-F238E27FC236}">
                        <a16:creationId xmlns:a16="http://schemas.microsoft.com/office/drawing/2014/main" id="{16C04C73-2FCB-C57C-4CFF-75BF5D2085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0" name="Text Box 3086">
                    <a:extLst>
                      <a:ext uri="{FF2B5EF4-FFF2-40B4-BE49-F238E27FC236}">
                        <a16:creationId xmlns:a16="http://schemas.microsoft.com/office/drawing/2014/main" id="{1712A5CD-AAF3-285C-6162-3044D613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94" name="link">
                  <a:extLst>
                    <a:ext uri="{FF2B5EF4-FFF2-40B4-BE49-F238E27FC236}">
                      <a16:creationId xmlns:a16="http://schemas.microsoft.com/office/drawing/2014/main" id="{917BFF21-AA4D-DD61-E4D6-1B1054CCE7D2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695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80B8A17F-A064-D743-0E52-96CE5D040E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6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CD78F5C0-583B-2AAA-787E-50C2D3BEE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7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F0096219-6FEE-FD35-83C2-8680CA0D1B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4" name="FTU - parotid glands">
                <a:extLst>
                  <a:ext uri="{FF2B5EF4-FFF2-40B4-BE49-F238E27FC236}">
                    <a16:creationId xmlns:a16="http://schemas.microsoft.com/office/drawing/2014/main" id="{C4267E73-5B95-2D62-0898-93B4AAF618A9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675" name="FTU - parotid glands">
                  <a:extLst>
                    <a:ext uri="{FF2B5EF4-FFF2-40B4-BE49-F238E27FC236}">
                      <a16:creationId xmlns:a16="http://schemas.microsoft.com/office/drawing/2014/main" id="{73304B07-8B8E-CF01-392D-A39985623B4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676" name="dock">
                  <a:extLst>
                    <a:ext uri="{FF2B5EF4-FFF2-40B4-BE49-F238E27FC236}">
                      <a16:creationId xmlns:a16="http://schemas.microsoft.com/office/drawing/2014/main" id="{71CB7B6C-ED02-B424-AAF8-63B371C3F384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689" name="Text Box 3086">
                    <a:extLst>
                      <a:ext uri="{FF2B5EF4-FFF2-40B4-BE49-F238E27FC236}">
                        <a16:creationId xmlns:a16="http://schemas.microsoft.com/office/drawing/2014/main" id="{3A8CDBDE-560C-40FA-DDF4-6DE83D88F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0" name="Text Box 3086">
                    <a:extLst>
                      <a:ext uri="{FF2B5EF4-FFF2-40B4-BE49-F238E27FC236}">
                        <a16:creationId xmlns:a16="http://schemas.microsoft.com/office/drawing/2014/main" id="{F52448AC-2BB7-18C7-B1D5-B5E72C1E6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1" name="Text Box 3086">
                    <a:extLst>
                      <a:ext uri="{FF2B5EF4-FFF2-40B4-BE49-F238E27FC236}">
                        <a16:creationId xmlns:a16="http://schemas.microsoft.com/office/drawing/2014/main" id="{DA96292B-9B2F-30AA-EFFC-A5948784311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79" name="link">
                  <a:extLst>
                    <a:ext uri="{FF2B5EF4-FFF2-40B4-BE49-F238E27FC236}">
                      <a16:creationId xmlns:a16="http://schemas.microsoft.com/office/drawing/2014/main" id="{195DC341-D460-C0F4-BD80-ACDE2171DBFB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680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AEC8644B-2BAA-736B-5463-140AC66372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81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D29CAB8A-C9D7-0520-12C9-CDDB544AD3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82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333A2479-6EAC-EFFF-5C3E-C8190E1D56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5" name="FTU - submaxilliary glands">
                <a:extLst>
                  <a:ext uri="{FF2B5EF4-FFF2-40B4-BE49-F238E27FC236}">
                    <a16:creationId xmlns:a16="http://schemas.microsoft.com/office/drawing/2014/main" id="{D3EF597A-4654-47DA-EF6E-C3A56F65CD0B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662" name="FTU - submaxilliary glands">
                  <a:extLst>
                    <a:ext uri="{FF2B5EF4-FFF2-40B4-BE49-F238E27FC236}">
                      <a16:creationId xmlns:a16="http://schemas.microsoft.com/office/drawing/2014/main" id="{8E3C545E-CCD6-D189-24B6-F8CAA12AC5E2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663" name="dock">
                  <a:extLst>
                    <a:ext uri="{FF2B5EF4-FFF2-40B4-BE49-F238E27FC236}">
                      <a16:creationId xmlns:a16="http://schemas.microsoft.com/office/drawing/2014/main" id="{26846963-3C9D-A449-134B-02C2FC8C1851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670" name="Text Box 3086">
                    <a:extLst>
                      <a:ext uri="{FF2B5EF4-FFF2-40B4-BE49-F238E27FC236}">
                        <a16:creationId xmlns:a16="http://schemas.microsoft.com/office/drawing/2014/main" id="{574CC8F3-CEAD-9E71-A286-56CA7A1B1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86">
                    <a:extLst>
                      <a:ext uri="{FF2B5EF4-FFF2-40B4-BE49-F238E27FC236}">
                        <a16:creationId xmlns:a16="http://schemas.microsoft.com/office/drawing/2014/main" id="{82B69189-EA67-E91C-295A-910F58966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4" name="Text Box 3086">
                    <a:extLst>
                      <a:ext uri="{FF2B5EF4-FFF2-40B4-BE49-F238E27FC236}">
                        <a16:creationId xmlns:a16="http://schemas.microsoft.com/office/drawing/2014/main" id="{2F973F3A-6BFB-416C-8819-DB9A970BBD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64" name="link">
                  <a:extLst>
                    <a:ext uri="{FF2B5EF4-FFF2-40B4-BE49-F238E27FC236}">
                      <a16:creationId xmlns:a16="http://schemas.microsoft.com/office/drawing/2014/main" id="{F5CB2022-CAC6-2BF6-F31F-75AA432A8B3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667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00876C7A-6EF7-C388-7F7B-F7FE02EC3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68" name="Star: 5 Points 2731">
                    <a:hlinkClick r:id="rId16"/>
                    <a:extLst>
                      <a:ext uri="{FF2B5EF4-FFF2-40B4-BE49-F238E27FC236}">
                        <a16:creationId xmlns:a16="http://schemas.microsoft.com/office/drawing/2014/main" id="{04918778-1DE9-8C89-9D6A-DD309E919F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69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957160A8-2E03-B0F4-B620-67311EC6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6" name="FTU - sublingual glands">
                <a:extLst>
                  <a:ext uri="{FF2B5EF4-FFF2-40B4-BE49-F238E27FC236}">
                    <a16:creationId xmlns:a16="http://schemas.microsoft.com/office/drawing/2014/main" id="{A39DAD7A-0DCB-BF5D-F9A3-F1E3BED69CE3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649" name="FTU - sublingual glands">
                  <a:extLst>
                    <a:ext uri="{FF2B5EF4-FFF2-40B4-BE49-F238E27FC236}">
                      <a16:creationId xmlns:a16="http://schemas.microsoft.com/office/drawing/2014/main" id="{BF8FA9F0-C40D-C01E-1326-993FA064980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650" name="dock">
                  <a:extLst>
                    <a:ext uri="{FF2B5EF4-FFF2-40B4-BE49-F238E27FC236}">
                      <a16:creationId xmlns:a16="http://schemas.microsoft.com/office/drawing/2014/main" id="{A06A5B54-7AC2-7F13-2757-F0550A672F64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657" name="Text Box 3086">
                    <a:extLst>
                      <a:ext uri="{FF2B5EF4-FFF2-40B4-BE49-F238E27FC236}">
                        <a16:creationId xmlns:a16="http://schemas.microsoft.com/office/drawing/2014/main" id="{B376D110-D365-4EE9-987D-FE2D9AEE4A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8" name="Text Box 3086">
                    <a:extLst>
                      <a:ext uri="{FF2B5EF4-FFF2-40B4-BE49-F238E27FC236}">
                        <a16:creationId xmlns:a16="http://schemas.microsoft.com/office/drawing/2014/main" id="{6F557156-CE81-4298-23BF-B39DD663D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86">
                    <a:extLst>
                      <a:ext uri="{FF2B5EF4-FFF2-40B4-BE49-F238E27FC236}">
                        <a16:creationId xmlns:a16="http://schemas.microsoft.com/office/drawing/2014/main" id="{0A0BB5ED-8B29-DA82-ED96-C90CD198F9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51" name="link">
                  <a:extLst>
                    <a:ext uri="{FF2B5EF4-FFF2-40B4-BE49-F238E27FC236}">
                      <a16:creationId xmlns:a16="http://schemas.microsoft.com/office/drawing/2014/main" id="{AD5366D4-289D-8E30-BB3B-751685773956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652" name="Star: 5 Points 2730">
                    <a:hlinkClick r:id="rId77"/>
                    <a:extLst>
                      <a:ext uri="{FF2B5EF4-FFF2-40B4-BE49-F238E27FC236}">
                        <a16:creationId xmlns:a16="http://schemas.microsoft.com/office/drawing/2014/main" id="{9BD6CA03-C439-BB1C-BD55-AD8912DF17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5" name="Star: 5 Points 2731">
                    <a:hlinkClick r:id="rId16"/>
                    <a:extLst>
                      <a:ext uri="{FF2B5EF4-FFF2-40B4-BE49-F238E27FC236}">
                        <a16:creationId xmlns:a16="http://schemas.microsoft.com/office/drawing/2014/main" id="{57FCB1CE-6138-57A0-C2C2-486344C6CA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6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5FB5D106-F9DC-2079-93E5-2FC6DDCC71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598" name="FTU - sublingual glands">
              <a:extLst>
                <a:ext uri="{FF2B5EF4-FFF2-40B4-BE49-F238E27FC236}">
                  <a16:creationId xmlns:a16="http://schemas.microsoft.com/office/drawing/2014/main" id="{F8A6B9C3-4763-8944-06FE-B884E5AFDA2C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9" name="Text Box 3086">
              <a:extLst>
                <a:ext uri="{FF2B5EF4-FFF2-40B4-BE49-F238E27FC236}">
                  <a16:creationId xmlns:a16="http://schemas.microsoft.com/office/drawing/2014/main" id="{3B098577-09E5-68CC-3E47-608EE1EF345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2" name="Text Box 3086">
              <a:extLst>
                <a:ext uri="{FF2B5EF4-FFF2-40B4-BE49-F238E27FC236}">
                  <a16:creationId xmlns:a16="http://schemas.microsoft.com/office/drawing/2014/main" id="{06C8D155-C36D-D924-2852-E1A1CAE58C6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3" name="Text Box 3086">
              <a:extLst>
                <a:ext uri="{FF2B5EF4-FFF2-40B4-BE49-F238E27FC236}">
                  <a16:creationId xmlns:a16="http://schemas.microsoft.com/office/drawing/2014/main" id="{F81F9228-E42E-0F2B-9D39-7503EDFCBE19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4" name="Star: 5 Points 2730">
              <a:hlinkClick r:id="rId77"/>
              <a:extLst>
                <a:ext uri="{FF2B5EF4-FFF2-40B4-BE49-F238E27FC236}">
                  <a16:creationId xmlns:a16="http://schemas.microsoft.com/office/drawing/2014/main" id="{F7E1DB4B-9890-7ED2-DC83-5CE74A3C7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5" name="Star: 5 Points 2731">
              <a:hlinkClick r:id="rId16"/>
              <a:extLst>
                <a:ext uri="{FF2B5EF4-FFF2-40B4-BE49-F238E27FC236}">
                  <a16:creationId xmlns:a16="http://schemas.microsoft.com/office/drawing/2014/main" id="{7C73EF86-E56C-8349-3957-D06A2060C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7" name="Star: 5 Points 2732">
              <a:hlinkClick r:id="rId71"/>
              <a:extLst>
                <a:ext uri="{FF2B5EF4-FFF2-40B4-BE49-F238E27FC236}">
                  <a16:creationId xmlns:a16="http://schemas.microsoft.com/office/drawing/2014/main" id="{86CFCDE7-C0B6-FA56-5C7A-5B9B583E0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8" name="FTU - sublingual glands">
              <a:extLst>
                <a:ext uri="{FF2B5EF4-FFF2-40B4-BE49-F238E27FC236}">
                  <a16:creationId xmlns:a16="http://schemas.microsoft.com/office/drawing/2014/main" id="{9BFF83F4-23FC-6D3A-E7FE-CA2FE397C02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9" name="Text Box 3086">
              <a:extLst>
                <a:ext uri="{FF2B5EF4-FFF2-40B4-BE49-F238E27FC236}">
                  <a16:creationId xmlns:a16="http://schemas.microsoft.com/office/drawing/2014/main" id="{F78A9186-D7E0-D1F4-E6B0-DE423E70F644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0" name="Text Box 3086">
              <a:extLst>
                <a:ext uri="{FF2B5EF4-FFF2-40B4-BE49-F238E27FC236}">
                  <a16:creationId xmlns:a16="http://schemas.microsoft.com/office/drawing/2014/main" id="{C2EF9E53-57D6-0FED-504B-F5E48180C702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3" name="Text Box 3086">
              <a:extLst>
                <a:ext uri="{FF2B5EF4-FFF2-40B4-BE49-F238E27FC236}">
                  <a16:creationId xmlns:a16="http://schemas.microsoft.com/office/drawing/2014/main" id="{9DA574D2-1237-4532-E690-C64652A77852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4" name="FTU - sublingual glands">
              <a:extLst>
                <a:ext uri="{FF2B5EF4-FFF2-40B4-BE49-F238E27FC236}">
                  <a16:creationId xmlns:a16="http://schemas.microsoft.com/office/drawing/2014/main" id="{9F4044E2-7453-982E-84F4-7BD27BDA9C3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5" name="Text Box 3086">
              <a:extLst>
                <a:ext uri="{FF2B5EF4-FFF2-40B4-BE49-F238E27FC236}">
                  <a16:creationId xmlns:a16="http://schemas.microsoft.com/office/drawing/2014/main" id="{DB84DC7C-C78F-B15B-FC5E-6528EDB81BA5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6" name="Text Box 3086">
              <a:extLst>
                <a:ext uri="{FF2B5EF4-FFF2-40B4-BE49-F238E27FC236}">
                  <a16:creationId xmlns:a16="http://schemas.microsoft.com/office/drawing/2014/main" id="{AAF05850-4D68-32ED-76DA-AA1645D46DF2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9" name="Text Box 3086">
              <a:extLst>
                <a:ext uri="{FF2B5EF4-FFF2-40B4-BE49-F238E27FC236}">
                  <a16:creationId xmlns:a16="http://schemas.microsoft.com/office/drawing/2014/main" id="{DF43AEEA-C359-B098-03CC-D3EA74AE020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0" name="Star: 5 Points 2730">
              <a:hlinkClick r:id="rId77"/>
              <a:extLst>
                <a:ext uri="{FF2B5EF4-FFF2-40B4-BE49-F238E27FC236}">
                  <a16:creationId xmlns:a16="http://schemas.microsoft.com/office/drawing/2014/main" id="{137FC25A-5EC4-A8BD-9083-434ACAF7E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1" name="Star: 5 Points 2731">
              <a:hlinkClick r:id="rId16"/>
              <a:extLst>
                <a:ext uri="{FF2B5EF4-FFF2-40B4-BE49-F238E27FC236}">
                  <a16:creationId xmlns:a16="http://schemas.microsoft.com/office/drawing/2014/main" id="{F736446D-8392-E1A4-5E9F-460D63E1C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2" name="Star: 5 Points 2732">
              <a:hlinkClick r:id="rId71"/>
              <a:extLst>
                <a:ext uri="{FF2B5EF4-FFF2-40B4-BE49-F238E27FC236}">
                  <a16:creationId xmlns:a16="http://schemas.microsoft.com/office/drawing/2014/main" id="{DD4974EB-3100-646A-CC14-AD7BAD2DD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5" name="Star: 5 Points 2730">
              <a:hlinkClick r:id="rId15"/>
              <a:extLst>
                <a:ext uri="{FF2B5EF4-FFF2-40B4-BE49-F238E27FC236}">
                  <a16:creationId xmlns:a16="http://schemas.microsoft.com/office/drawing/2014/main" id="{A6526211-B683-0275-2990-19F900807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6" name="Star: 5 Points 2731">
              <a:hlinkClick r:id="rId16"/>
              <a:extLst>
                <a:ext uri="{FF2B5EF4-FFF2-40B4-BE49-F238E27FC236}">
                  <a16:creationId xmlns:a16="http://schemas.microsoft.com/office/drawing/2014/main" id="{FE7A46B3-D13D-3492-635B-EF5FDE050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7" name="Star: 5 Points 2732">
              <a:hlinkClick r:id="rId8"/>
              <a:extLst>
                <a:ext uri="{FF2B5EF4-FFF2-40B4-BE49-F238E27FC236}">
                  <a16:creationId xmlns:a16="http://schemas.microsoft.com/office/drawing/2014/main" id="{4296BAAD-F842-C456-322A-3F658C2F9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8" name="FTU - sublingual glands">
              <a:extLst>
                <a:ext uri="{FF2B5EF4-FFF2-40B4-BE49-F238E27FC236}">
                  <a16:creationId xmlns:a16="http://schemas.microsoft.com/office/drawing/2014/main" id="{773ED1FD-A92E-DD3C-E3CE-FBA803AE5512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631" name="Text Box 3086">
              <a:extLst>
                <a:ext uri="{FF2B5EF4-FFF2-40B4-BE49-F238E27FC236}">
                  <a16:creationId xmlns:a16="http://schemas.microsoft.com/office/drawing/2014/main" id="{620DC6A0-BFA0-984E-BEF2-F9D16848A60C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2" name="Text Box 3086">
              <a:extLst>
                <a:ext uri="{FF2B5EF4-FFF2-40B4-BE49-F238E27FC236}">
                  <a16:creationId xmlns:a16="http://schemas.microsoft.com/office/drawing/2014/main" id="{D00AE11C-334B-30A8-BC41-5CFEEC17CF1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3" name="Text Box 3086">
              <a:extLst>
                <a:ext uri="{FF2B5EF4-FFF2-40B4-BE49-F238E27FC236}">
                  <a16:creationId xmlns:a16="http://schemas.microsoft.com/office/drawing/2014/main" id="{B4ED0AC9-DB0C-A329-6C38-E2E59B4B96FF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4" name="Star: 5 Points 2730">
              <a:extLst>
                <a:ext uri="{FF2B5EF4-FFF2-40B4-BE49-F238E27FC236}">
                  <a16:creationId xmlns:a16="http://schemas.microsoft.com/office/drawing/2014/main" id="{94EBCD16-175A-261F-3F6D-2DC5F27AF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7" name="Star: 5 Points 2731">
              <a:extLst>
                <a:ext uri="{FF2B5EF4-FFF2-40B4-BE49-F238E27FC236}">
                  <a16:creationId xmlns:a16="http://schemas.microsoft.com/office/drawing/2014/main" id="{A5C3EE16-DEEB-0B90-B109-BFF79BA5B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8" name="Star: 5 Points 2732">
              <a:extLst>
                <a:ext uri="{FF2B5EF4-FFF2-40B4-BE49-F238E27FC236}">
                  <a16:creationId xmlns:a16="http://schemas.microsoft.com/office/drawing/2014/main" id="{0EF68438-4452-F342-6BF3-B82648A3B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5467" y="4771830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1" name="organ group - dermatomes">
            <a:extLst>
              <a:ext uri="{FF2B5EF4-FFF2-40B4-BE49-F238E27FC236}">
                <a16:creationId xmlns:a16="http://schemas.microsoft.com/office/drawing/2014/main" id="{E63D2A48-6794-FE8D-2700-9F7D2DE18001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22" name="organ - dermatomes">
              <a:extLst>
                <a:ext uri="{FF2B5EF4-FFF2-40B4-BE49-F238E27FC236}">
                  <a16:creationId xmlns:a16="http://schemas.microsoft.com/office/drawing/2014/main" id="{3AFCD68B-88A8-7127-A6A5-663E897276E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FTU - dermatome for C2">
              <a:extLst>
                <a:ext uri="{FF2B5EF4-FFF2-40B4-BE49-F238E27FC236}">
                  <a16:creationId xmlns:a16="http://schemas.microsoft.com/office/drawing/2014/main" id="{A4799C91-7059-6655-51EE-193AC3275578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801" name="FTU - dermatome for C2">
                <a:extLst>
                  <a:ext uri="{FF2B5EF4-FFF2-40B4-BE49-F238E27FC236}">
                    <a16:creationId xmlns:a16="http://schemas.microsoft.com/office/drawing/2014/main" id="{C71B4F78-1CFE-383E-3CF3-C38DCD5C0341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2" name="dock">
                <a:extLst>
                  <a:ext uri="{FF2B5EF4-FFF2-40B4-BE49-F238E27FC236}">
                    <a16:creationId xmlns:a16="http://schemas.microsoft.com/office/drawing/2014/main" id="{19053D1C-D0E3-61DA-1A88-562C640CAF5F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2D7323C5-5876-3453-3111-CEB6029BE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A50A9FC4-F890-35F1-B3CC-6FC79B684F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BF6C6161-2F05-E48A-6B0A-CDA7EE0ACB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3" name="link">
                <a:extLst>
                  <a:ext uri="{FF2B5EF4-FFF2-40B4-BE49-F238E27FC236}">
                    <a16:creationId xmlns:a16="http://schemas.microsoft.com/office/drawing/2014/main" id="{844FFAA6-CFDA-2C9A-143F-043F1A9A40C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804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44D95789-78C0-E003-2607-DF646CF08D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5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B5AB6C37-305F-BD09-BC85-45D548A318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6" name="Star: 5 Points 4125">
                  <a:extLst>
                    <a:ext uri="{FF2B5EF4-FFF2-40B4-BE49-F238E27FC236}">
                      <a16:creationId xmlns:a16="http://schemas.microsoft.com/office/drawing/2014/main" id="{6530BE77-A60B-6B12-0565-5132C91B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7" name="FTU - dermatome for C3">
              <a:extLst>
                <a:ext uri="{FF2B5EF4-FFF2-40B4-BE49-F238E27FC236}">
                  <a16:creationId xmlns:a16="http://schemas.microsoft.com/office/drawing/2014/main" id="{EDD29375-D201-80AB-BD7F-E6A8D87BD860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86" name="FTU - dermatome for C3">
                <a:extLst>
                  <a:ext uri="{FF2B5EF4-FFF2-40B4-BE49-F238E27FC236}">
                    <a16:creationId xmlns:a16="http://schemas.microsoft.com/office/drawing/2014/main" id="{AEB9BCE8-A251-0A5B-47B4-FD08D758466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9" name="dock">
                <a:extLst>
                  <a:ext uri="{FF2B5EF4-FFF2-40B4-BE49-F238E27FC236}">
                    <a16:creationId xmlns:a16="http://schemas.microsoft.com/office/drawing/2014/main" id="{D91980A2-8104-F9F4-5AB1-E79377188F11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224BB78E-F3D1-0DCC-0387-7844E32AAD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5B2DF7D8-9FA4-9BF9-60DE-5D3185DEF6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7" name="Text Box 3086">
                  <a:extLst>
                    <a:ext uri="{FF2B5EF4-FFF2-40B4-BE49-F238E27FC236}">
                      <a16:creationId xmlns:a16="http://schemas.microsoft.com/office/drawing/2014/main" id="{C13923DA-DEC1-B251-F3BE-FB4B106F2D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0" name="link">
                <a:extLst>
                  <a:ext uri="{FF2B5EF4-FFF2-40B4-BE49-F238E27FC236}">
                    <a16:creationId xmlns:a16="http://schemas.microsoft.com/office/drawing/2014/main" id="{D9AE1060-6CC7-A65D-1122-E823DABA1965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91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E0145685-33C3-84F1-4A4A-AD0E69D7F6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2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DF78928D-2C82-D56D-51F0-40197D32C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4" name="Star: 5 Points 4142">
                  <a:extLst>
                    <a:ext uri="{FF2B5EF4-FFF2-40B4-BE49-F238E27FC236}">
                      <a16:creationId xmlns:a16="http://schemas.microsoft.com/office/drawing/2014/main" id="{9AA63533-B531-25C6-026C-7F30F99DA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8" name="FTU - dermatome for C4">
              <a:extLst>
                <a:ext uri="{FF2B5EF4-FFF2-40B4-BE49-F238E27FC236}">
                  <a16:creationId xmlns:a16="http://schemas.microsoft.com/office/drawing/2014/main" id="{A3F29A2A-E585-910F-F6F4-E1FF52D1930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75" name="FTU - dermatome for C4">
                <a:extLst>
                  <a:ext uri="{FF2B5EF4-FFF2-40B4-BE49-F238E27FC236}">
                    <a16:creationId xmlns:a16="http://schemas.microsoft.com/office/drawing/2014/main" id="{28FFB864-FAC2-621F-E50D-90F978000F12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6" name="dock">
                <a:extLst>
                  <a:ext uri="{FF2B5EF4-FFF2-40B4-BE49-F238E27FC236}">
                    <a16:creationId xmlns:a16="http://schemas.microsoft.com/office/drawing/2014/main" id="{833573A5-9759-433E-6414-A318D6D3B6D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DE7B6B8F-6A78-AD73-8B17-4B6717086E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2D0EC275-9D77-E5CD-1DF9-E9E50848CD8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5" name="Text Box 3086">
                  <a:extLst>
                    <a:ext uri="{FF2B5EF4-FFF2-40B4-BE49-F238E27FC236}">
                      <a16:creationId xmlns:a16="http://schemas.microsoft.com/office/drawing/2014/main" id="{67206D28-3ED8-4CF4-628A-92F13CA747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7" name="link">
                <a:extLst>
                  <a:ext uri="{FF2B5EF4-FFF2-40B4-BE49-F238E27FC236}">
                    <a16:creationId xmlns:a16="http://schemas.microsoft.com/office/drawing/2014/main" id="{BEE0F267-8422-4A06-6685-A1BE7BFE8E47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78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254E0B31-5764-2264-3408-6D397E3A91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79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EFF1C7C9-DD49-475D-5155-EFBFF3BCB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0" name="Star: 5 Points 4159">
                  <a:extLst>
                    <a:ext uri="{FF2B5EF4-FFF2-40B4-BE49-F238E27FC236}">
                      <a16:creationId xmlns:a16="http://schemas.microsoft.com/office/drawing/2014/main" id="{D88EE0D4-2CEE-CDB2-F1E7-D569F0D33F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9" name="FTU - dermatome for C5">
              <a:extLst>
                <a:ext uri="{FF2B5EF4-FFF2-40B4-BE49-F238E27FC236}">
                  <a16:creationId xmlns:a16="http://schemas.microsoft.com/office/drawing/2014/main" id="{89F9B7DE-87DB-7075-A119-C5D17B9F835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64" name="FTU - dermatome for C5">
                <a:extLst>
                  <a:ext uri="{FF2B5EF4-FFF2-40B4-BE49-F238E27FC236}">
                    <a16:creationId xmlns:a16="http://schemas.microsoft.com/office/drawing/2014/main" id="{857DC380-D77F-ECAD-4305-2A4578CB1B23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5" name="dock">
                <a:extLst>
                  <a:ext uri="{FF2B5EF4-FFF2-40B4-BE49-F238E27FC236}">
                    <a16:creationId xmlns:a16="http://schemas.microsoft.com/office/drawing/2014/main" id="{9CE21A1D-2E22-1D89-645A-CA7E578F5414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70" name="Text Box 3086">
                  <a:extLst>
                    <a:ext uri="{FF2B5EF4-FFF2-40B4-BE49-F238E27FC236}">
                      <a16:creationId xmlns:a16="http://schemas.microsoft.com/office/drawing/2014/main" id="{1D94BF23-E21E-2780-208A-1D67505B5B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1" name="Text Box 3086">
                  <a:extLst>
                    <a:ext uri="{FF2B5EF4-FFF2-40B4-BE49-F238E27FC236}">
                      <a16:creationId xmlns:a16="http://schemas.microsoft.com/office/drawing/2014/main" id="{5D7897F2-17F5-6762-9810-E0CD571F05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2" name="Text Box 3086">
                  <a:extLst>
                    <a:ext uri="{FF2B5EF4-FFF2-40B4-BE49-F238E27FC236}">
                      <a16:creationId xmlns:a16="http://schemas.microsoft.com/office/drawing/2014/main" id="{CB79DEBD-E470-0C92-A49F-A9070764FF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6" name="link">
                <a:extLst>
                  <a:ext uri="{FF2B5EF4-FFF2-40B4-BE49-F238E27FC236}">
                    <a16:creationId xmlns:a16="http://schemas.microsoft.com/office/drawing/2014/main" id="{E5C28967-F820-B9F7-D81C-2F3B479D23A4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67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52A4834B-A1CC-6588-4058-4BDBB34FA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8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B174759E-2B5E-2890-76EC-86A2B7FF4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9" name="Star: 5 Points 4176">
                  <a:extLst>
                    <a:ext uri="{FF2B5EF4-FFF2-40B4-BE49-F238E27FC236}">
                      <a16:creationId xmlns:a16="http://schemas.microsoft.com/office/drawing/2014/main" id="{262F3421-9FE5-7247-4D6A-D9B73BBA9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18" name="FTU - dermatome for C6">
              <a:extLst>
                <a:ext uri="{FF2B5EF4-FFF2-40B4-BE49-F238E27FC236}">
                  <a16:creationId xmlns:a16="http://schemas.microsoft.com/office/drawing/2014/main" id="{602638AD-CD12-466F-0446-900BEA663D2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55" name="FTU - dermatome for C6">
                <a:extLst>
                  <a:ext uri="{FF2B5EF4-FFF2-40B4-BE49-F238E27FC236}">
                    <a16:creationId xmlns:a16="http://schemas.microsoft.com/office/drawing/2014/main" id="{76460AE2-5813-7713-C3A3-8F04F8006E3F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6" name="dock">
                <a:extLst>
                  <a:ext uri="{FF2B5EF4-FFF2-40B4-BE49-F238E27FC236}">
                    <a16:creationId xmlns:a16="http://schemas.microsoft.com/office/drawing/2014/main" id="{EB3FB21F-A82A-667D-E882-85D72B2D5898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61" name="Text Box 3086">
                  <a:extLst>
                    <a:ext uri="{FF2B5EF4-FFF2-40B4-BE49-F238E27FC236}">
                      <a16:creationId xmlns:a16="http://schemas.microsoft.com/office/drawing/2014/main" id="{21A7FC25-CCF2-5384-D985-2E9BD412BE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2" name="Text Box 3086">
                  <a:extLst>
                    <a:ext uri="{FF2B5EF4-FFF2-40B4-BE49-F238E27FC236}">
                      <a16:creationId xmlns:a16="http://schemas.microsoft.com/office/drawing/2014/main" id="{1CFD0A87-7BA7-A5A3-3348-2BF5F07156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3" name="Text Box 3086">
                  <a:extLst>
                    <a:ext uri="{FF2B5EF4-FFF2-40B4-BE49-F238E27FC236}">
                      <a16:creationId xmlns:a16="http://schemas.microsoft.com/office/drawing/2014/main" id="{D6BD077F-48ED-3E2A-5374-C16BA8B06B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7" name="link">
                <a:extLst>
                  <a:ext uri="{FF2B5EF4-FFF2-40B4-BE49-F238E27FC236}">
                    <a16:creationId xmlns:a16="http://schemas.microsoft.com/office/drawing/2014/main" id="{EB200BED-3F72-16D8-97BA-83EA8B2717E1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758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DD55FC67-C276-B202-90FF-964328E578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9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4C0C4076-763C-269A-E511-AAA83BA1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0" name="Star: 5 Points 4193">
                  <a:extLst>
                    <a:ext uri="{FF2B5EF4-FFF2-40B4-BE49-F238E27FC236}">
                      <a16:creationId xmlns:a16="http://schemas.microsoft.com/office/drawing/2014/main" id="{A82340B1-C40B-90D9-44A9-EE235361E8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19" name="FTU - dermatome for C7">
              <a:extLst>
                <a:ext uri="{FF2B5EF4-FFF2-40B4-BE49-F238E27FC236}">
                  <a16:creationId xmlns:a16="http://schemas.microsoft.com/office/drawing/2014/main" id="{21A85CBD-7A58-FF4F-2283-BA2FD056CC65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746" name="FTU - dermatome for C7">
                <a:extLst>
                  <a:ext uri="{FF2B5EF4-FFF2-40B4-BE49-F238E27FC236}">
                    <a16:creationId xmlns:a16="http://schemas.microsoft.com/office/drawing/2014/main" id="{AB311475-D089-BCEF-B9F9-A95683D7118F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7" name="dock">
                <a:extLst>
                  <a:ext uri="{FF2B5EF4-FFF2-40B4-BE49-F238E27FC236}">
                    <a16:creationId xmlns:a16="http://schemas.microsoft.com/office/drawing/2014/main" id="{80E8C14D-C879-8112-D6C1-0AC6339E1DD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52" name="Text Box 3086">
                  <a:extLst>
                    <a:ext uri="{FF2B5EF4-FFF2-40B4-BE49-F238E27FC236}">
                      <a16:creationId xmlns:a16="http://schemas.microsoft.com/office/drawing/2014/main" id="{17681032-9525-B0FC-B400-1C6E79FC76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3" name="Text Box 3086">
                  <a:extLst>
                    <a:ext uri="{FF2B5EF4-FFF2-40B4-BE49-F238E27FC236}">
                      <a16:creationId xmlns:a16="http://schemas.microsoft.com/office/drawing/2014/main" id="{BEB9E407-5B8A-9AA8-D8AE-88DAB6FA55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4" name="Text Box 3086">
                  <a:extLst>
                    <a:ext uri="{FF2B5EF4-FFF2-40B4-BE49-F238E27FC236}">
                      <a16:creationId xmlns:a16="http://schemas.microsoft.com/office/drawing/2014/main" id="{0F22A073-77C5-6E8C-0DB0-254EB3C11A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8" name="link">
                <a:extLst>
                  <a:ext uri="{FF2B5EF4-FFF2-40B4-BE49-F238E27FC236}">
                    <a16:creationId xmlns:a16="http://schemas.microsoft.com/office/drawing/2014/main" id="{08133A5F-AC0E-0850-54D9-39587270E4E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749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06A77523-5620-1B39-28DF-530D3FFBD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0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1D09C15A-E9FF-1676-47D9-FDE4F2A39E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1" name="Star: 5 Points 4210">
                  <a:extLst>
                    <a:ext uri="{FF2B5EF4-FFF2-40B4-BE49-F238E27FC236}">
                      <a16:creationId xmlns:a16="http://schemas.microsoft.com/office/drawing/2014/main" id="{BF16A106-CF7D-8599-DDFD-5117616571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25" name="FTU - dermatome for C8">
              <a:extLst>
                <a:ext uri="{FF2B5EF4-FFF2-40B4-BE49-F238E27FC236}">
                  <a16:creationId xmlns:a16="http://schemas.microsoft.com/office/drawing/2014/main" id="{121C379D-71F0-6449-56F9-F415CE6710F4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37" name="FTU - dermatome for C8">
                <a:extLst>
                  <a:ext uri="{FF2B5EF4-FFF2-40B4-BE49-F238E27FC236}">
                    <a16:creationId xmlns:a16="http://schemas.microsoft.com/office/drawing/2014/main" id="{8B48C4E8-238C-7EAD-7EFA-3A1CCDE7D931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8" name="dock">
                <a:extLst>
                  <a:ext uri="{FF2B5EF4-FFF2-40B4-BE49-F238E27FC236}">
                    <a16:creationId xmlns:a16="http://schemas.microsoft.com/office/drawing/2014/main" id="{209DD87C-B6EE-FE99-2AD3-FB6E977AFA4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E75EC042-7939-7D54-65E4-BF5AAB7E86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E2909910-7B0C-2EAD-8B2D-91B5600F68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5" name="Text Box 3086">
                  <a:extLst>
                    <a:ext uri="{FF2B5EF4-FFF2-40B4-BE49-F238E27FC236}">
                      <a16:creationId xmlns:a16="http://schemas.microsoft.com/office/drawing/2014/main" id="{A2D6EA4A-7FB9-1163-02FA-6365A2DFB58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9" name="link">
                <a:extLst>
                  <a:ext uri="{FF2B5EF4-FFF2-40B4-BE49-F238E27FC236}">
                    <a16:creationId xmlns:a16="http://schemas.microsoft.com/office/drawing/2014/main" id="{3CBBE50C-7083-2298-F842-4254E38331CC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40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7B454227-B31C-DCFB-7144-4C48EF2E41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41E83E37-C68F-E894-A34C-F98B8DD6DD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2" name="Star: 5 Points 4227">
                  <a:extLst>
                    <a:ext uri="{FF2B5EF4-FFF2-40B4-BE49-F238E27FC236}">
                      <a16:creationId xmlns:a16="http://schemas.microsoft.com/office/drawing/2014/main" id="{4FFF47B5-F805-77AD-A244-2229D30DA1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26" name="FTU - dermatome for T1">
              <a:extLst>
                <a:ext uri="{FF2B5EF4-FFF2-40B4-BE49-F238E27FC236}">
                  <a16:creationId xmlns:a16="http://schemas.microsoft.com/office/drawing/2014/main" id="{BD697ECE-4D16-DF10-89C4-7CD2768D01F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724" name="FTU - dermatome for T1">
                <a:extLst>
                  <a:ext uri="{FF2B5EF4-FFF2-40B4-BE49-F238E27FC236}">
                    <a16:creationId xmlns:a16="http://schemas.microsoft.com/office/drawing/2014/main" id="{1CE0839E-690B-35CE-6A34-1F404ACA82AF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9" name="dock">
                <a:extLst>
                  <a:ext uri="{FF2B5EF4-FFF2-40B4-BE49-F238E27FC236}">
                    <a16:creationId xmlns:a16="http://schemas.microsoft.com/office/drawing/2014/main" id="{42EF2C34-341C-C61F-63B7-1D66D5FD3240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21168C02-9448-81A1-3EE3-FEC5C5C434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1CD24D1-1D2E-4F3C-0D1D-5FA292F720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6" name="Text Box 3086">
                  <a:extLst>
                    <a:ext uri="{FF2B5EF4-FFF2-40B4-BE49-F238E27FC236}">
                      <a16:creationId xmlns:a16="http://schemas.microsoft.com/office/drawing/2014/main" id="{D0083737-1170-6525-2FF1-3E1B3C40B2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0" name="link">
                <a:extLst>
                  <a:ext uri="{FF2B5EF4-FFF2-40B4-BE49-F238E27FC236}">
                    <a16:creationId xmlns:a16="http://schemas.microsoft.com/office/drawing/2014/main" id="{087E27A2-EBDB-1796-9D2F-A55F3FCF33EB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731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329AC9B5-3F57-A975-9CBA-464BA0876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AC32B530-3DED-99C5-5BD5-2060C3E202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3" name="Star: 5 Points 4347">
                  <a:extLst>
                    <a:ext uri="{FF2B5EF4-FFF2-40B4-BE49-F238E27FC236}">
                      <a16:creationId xmlns:a16="http://schemas.microsoft.com/office/drawing/2014/main" id="{A51DC2A4-E3AD-D494-E1F5-59EE24D1D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27" name="FTU - dermatome for T2">
              <a:extLst>
                <a:ext uri="{FF2B5EF4-FFF2-40B4-BE49-F238E27FC236}">
                  <a16:creationId xmlns:a16="http://schemas.microsoft.com/office/drawing/2014/main" id="{AB11EC9B-A88D-BCEA-EA5B-4D90FBF59015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184" name="FTU - dermatome for T2">
                <a:extLst>
                  <a:ext uri="{FF2B5EF4-FFF2-40B4-BE49-F238E27FC236}">
                    <a16:creationId xmlns:a16="http://schemas.microsoft.com/office/drawing/2014/main" id="{FFE5C01A-800C-2BDA-000B-6CE5BD82D050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85" name="dock">
                <a:extLst>
                  <a:ext uri="{FF2B5EF4-FFF2-40B4-BE49-F238E27FC236}">
                    <a16:creationId xmlns:a16="http://schemas.microsoft.com/office/drawing/2014/main" id="{DDC7531D-6B42-A44F-53B7-9187C436708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52A5E837-F71E-72DF-1818-465E68A3BF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E6278F0D-9FF1-858E-E328-79E5F426BC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13B3FED6-0887-3C09-7191-8AED5F951B6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86" name="link">
                <a:extLst>
                  <a:ext uri="{FF2B5EF4-FFF2-40B4-BE49-F238E27FC236}">
                    <a16:creationId xmlns:a16="http://schemas.microsoft.com/office/drawing/2014/main" id="{41ADE579-7EFC-4A56-C626-E6A38EF612E0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187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05C7A3D9-25FA-8672-AE8D-384488E30D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8C152A28-85B8-E2FF-FA0D-2384308ED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0" name="Star: 5 Points 4331">
                  <a:extLst>
                    <a:ext uri="{FF2B5EF4-FFF2-40B4-BE49-F238E27FC236}">
                      <a16:creationId xmlns:a16="http://schemas.microsoft.com/office/drawing/2014/main" id="{1BDEADFF-3D1E-DAF6-7114-4AD15D5B79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28" name="FTU - dermatome for T3">
              <a:extLst>
                <a:ext uri="{FF2B5EF4-FFF2-40B4-BE49-F238E27FC236}">
                  <a16:creationId xmlns:a16="http://schemas.microsoft.com/office/drawing/2014/main" id="{29A0EE25-3707-74BB-142F-36B6240C55FC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169" name="FTU - dermatome for T3">
                <a:extLst>
                  <a:ext uri="{FF2B5EF4-FFF2-40B4-BE49-F238E27FC236}">
                    <a16:creationId xmlns:a16="http://schemas.microsoft.com/office/drawing/2014/main" id="{51F46491-2439-882E-54DB-A6B696F9495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2" name="dock">
                <a:extLst>
                  <a:ext uri="{FF2B5EF4-FFF2-40B4-BE49-F238E27FC236}">
                    <a16:creationId xmlns:a16="http://schemas.microsoft.com/office/drawing/2014/main" id="{BFBE3BD9-8080-471B-B556-3F8DD3E07A6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179" name="Text Box 3086">
                  <a:extLst>
                    <a:ext uri="{FF2B5EF4-FFF2-40B4-BE49-F238E27FC236}">
                      <a16:creationId xmlns:a16="http://schemas.microsoft.com/office/drawing/2014/main" id="{B6228FCD-75E3-7148-2E99-CFED4DBCB1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0" name="Text Box 3086">
                  <a:extLst>
                    <a:ext uri="{FF2B5EF4-FFF2-40B4-BE49-F238E27FC236}">
                      <a16:creationId xmlns:a16="http://schemas.microsoft.com/office/drawing/2014/main" id="{3677D930-12E2-9809-42B6-8362AEFD42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C6FA8FAA-AC51-FB91-434A-A6A785453A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3" name="link">
                <a:extLst>
                  <a:ext uri="{FF2B5EF4-FFF2-40B4-BE49-F238E27FC236}">
                    <a16:creationId xmlns:a16="http://schemas.microsoft.com/office/drawing/2014/main" id="{D3D8AD87-62E0-F735-3110-2D089C3AFDE3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174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04CC13A5-D94A-2CD6-B4ED-8D40B32BC0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75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B633281C-9C54-E897-A1EC-24B4AC62C4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78" name="Star: 5 Points 4315">
                  <a:extLst>
                    <a:ext uri="{FF2B5EF4-FFF2-40B4-BE49-F238E27FC236}">
                      <a16:creationId xmlns:a16="http://schemas.microsoft.com/office/drawing/2014/main" id="{B0F69CDE-E318-FEB1-C6AB-58D76F4582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29" name="FTU - dermatome for T4">
              <a:extLst>
                <a:ext uri="{FF2B5EF4-FFF2-40B4-BE49-F238E27FC236}">
                  <a16:creationId xmlns:a16="http://schemas.microsoft.com/office/drawing/2014/main" id="{4EED0E60-9FF6-AB86-5F41-858F6B6073F9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156" name="FTU - dermatome for T4">
                <a:extLst>
                  <a:ext uri="{FF2B5EF4-FFF2-40B4-BE49-F238E27FC236}">
                    <a16:creationId xmlns:a16="http://schemas.microsoft.com/office/drawing/2014/main" id="{6D860421-1F41-AD02-67BA-52445D3ACE32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7" name="dock">
                <a:extLst>
                  <a:ext uri="{FF2B5EF4-FFF2-40B4-BE49-F238E27FC236}">
                    <a16:creationId xmlns:a16="http://schemas.microsoft.com/office/drawing/2014/main" id="{2F8FB3B4-A1D4-5373-99E5-BC188389CD11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166" name="Text Box 3086">
                  <a:extLst>
                    <a:ext uri="{FF2B5EF4-FFF2-40B4-BE49-F238E27FC236}">
                      <a16:creationId xmlns:a16="http://schemas.microsoft.com/office/drawing/2014/main" id="{2F5AE4EA-123A-5B7E-0C88-8A4F7F3905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7" name="Text Box 3086">
                  <a:extLst>
                    <a:ext uri="{FF2B5EF4-FFF2-40B4-BE49-F238E27FC236}">
                      <a16:creationId xmlns:a16="http://schemas.microsoft.com/office/drawing/2014/main" id="{EBCDAB7C-09BF-1878-8E36-976DF1ABD5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4ED339-4B5C-4040-6FF4-FC518A8F38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0" name="link">
                <a:extLst>
                  <a:ext uri="{FF2B5EF4-FFF2-40B4-BE49-F238E27FC236}">
                    <a16:creationId xmlns:a16="http://schemas.microsoft.com/office/drawing/2014/main" id="{68C5FEF1-9F7B-860A-A227-2A3E606CF00E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161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FBCB15E4-CFEA-727F-CA84-F4747AB49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62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4B09EF3F-3369-0AE7-0B72-34CAA000E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63" name="Star: 5 Points 4299">
                  <a:extLst>
                    <a:ext uri="{FF2B5EF4-FFF2-40B4-BE49-F238E27FC236}">
                      <a16:creationId xmlns:a16="http://schemas.microsoft.com/office/drawing/2014/main" id="{737A4BCD-9A76-2D7C-FBBD-21370CB721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0" name="FTU - dermatome for T5">
              <a:extLst>
                <a:ext uri="{FF2B5EF4-FFF2-40B4-BE49-F238E27FC236}">
                  <a16:creationId xmlns:a16="http://schemas.microsoft.com/office/drawing/2014/main" id="{6887E265-C90F-3AA4-77D6-7198D8CE7720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573" name="FTU - dermatome for T5">
                <a:extLst>
                  <a:ext uri="{FF2B5EF4-FFF2-40B4-BE49-F238E27FC236}">
                    <a16:creationId xmlns:a16="http://schemas.microsoft.com/office/drawing/2014/main" id="{3B63942A-2004-A33A-BD36-704F7FD9E6D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4" name="dock">
                <a:extLst>
                  <a:ext uri="{FF2B5EF4-FFF2-40B4-BE49-F238E27FC236}">
                    <a16:creationId xmlns:a16="http://schemas.microsoft.com/office/drawing/2014/main" id="{A93F5971-45D0-BEF2-17A6-DD09CB22680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151" name="Text Box 3086">
                  <a:extLst>
                    <a:ext uri="{FF2B5EF4-FFF2-40B4-BE49-F238E27FC236}">
                      <a16:creationId xmlns:a16="http://schemas.microsoft.com/office/drawing/2014/main" id="{113A7973-96B7-F8B2-9AFD-E676DEE2E9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4" name="Text Box 3086">
                  <a:extLst>
                    <a:ext uri="{FF2B5EF4-FFF2-40B4-BE49-F238E27FC236}">
                      <a16:creationId xmlns:a16="http://schemas.microsoft.com/office/drawing/2014/main" id="{B9CCCAAE-DEE3-4A02-8CEF-82496226A7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B30342D-B868-17A0-DE25-0F1AB7C2C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5" name="link">
                <a:extLst>
                  <a:ext uri="{FF2B5EF4-FFF2-40B4-BE49-F238E27FC236}">
                    <a16:creationId xmlns:a16="http://schemas.microsoft.com/office/drawing/2014/main" id="{EF163644-0EA4-4D2F-664C-48C7AA43282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48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E4594D34-A4DC-8EA3-E63F-A6963C5192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9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79907BE5-8EDB-2064-9AEB-68D0764245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0" name="Star: 5 Points 4283">
                  <a:extLst>
                    <a:ext uri="{FF2B5EF4-FFF2-40B4-BE49-F238E27FC236}">
                      <a16:creationId xmlns:a16="http://schemas.microsoft.com/office/drawing/2014/main" id="{48825DCE-1944-98D1-665C-DEF9827B54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1" name="FTU - dermatome for T6">
              <a:extLst>
                <a:ext uri="{FF2B5EF4-FFF2-40B4-BE49-F238E27FC236}">
                  <a16:creationId xmlns:a16="http://schemas.microsoft.com/office/drawing/2014/main" id="{90C1DEBE-2B1E-87E5-3BD7-508652B5270F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564" name="FTU - dermatome for T6">
                <a:extLst>
                  <a:ext uri="{FF2B5EF4-FFF2-40B4-BE49-F238E27FC236}">
                    <a16:creationId xmlns:a16="http://schemas.microsoft.com/office/drawing/2014/main" id="{13B8A1CF-6933-3052-2B6B-E3BE755F3ACC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5" name="dock">
                <a:extLst>
                  <a:ext uri="{FF2B5EF4-FFF2-40B4-BE49-F238E27FC236}">
                    <a16:creationId xmlns:a16="http://schemas.microsoft.com/office/drawing/2014/main" id="{2A95FEC3-4436-9F32-5145-4F218EABEA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B7DE5CA8-7F98-7164-C575-49649E09FCA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0AD2C40-6831-1987-1EE3-94D4FECD82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D6BC7E6F-B4E2-4140-6EDE-A7C98D72D82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6" name="link">
                <a:extLst>
                  <a:ext uri="{FF2B5EF4-FFF2-40B4-BE49-F238E27FC236}">
                    <a16:creationId xmlns:a16="http://schemas.microsoft.com/office/drawing/2014/main" id="{B005066F-D753-3505-9F6B-33F8CA21179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567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47EC2EE1-FD24-92C5-4D21-3C2495D863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8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E4EDFF3C-C4E4-D1A9-BB83-9B23015CF7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9" name="Star: 5 Points 4267">
                  <a:extLst>
                    <a:ext uri="{FF2B5EF4-FFF2-40B4-BE49-F238E27FC236}">
                      <a16:creationId xmlns:a16="http://schemas.microsoft.com/office/drawing/2014/main" id="{AE1E662E-6CC6-3C71-96D4-776C6E29B9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2" name="FTU - dermatome for T7">
              <a:extLst>
                <a:ext uri="{FF2B5EF4-FFF2-40B4-BE49-F238E27FC236}">
                  <a16:creationId xmlns:a16="http://schemas.microsoft.com/office/drawing/2014/main" id="{1AD28E4A-7F61-7E02-DAA6-6C19899CC10E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555" name="FTU - dermatome for T7">
                <a:extLst>
                  <a:ext uri="{FF2B5EF4-FFF2-40B4-BE49-F238E27FC236}">
                    <a16:creationId xmlns:a16="http://schemas.microsoft.com/office/drawing/2014/main" id="{CF9213D1-E55F-5962-C673-BC420DF55A8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" name="dock">
                <a:extLst>
                  <a:ext uri="{FF2B5EF4-FFF2-40B4-BE49-F238E27FC236}">
                    <a16:creationId xmlns:a16="http://schemas.microsoft.com/office/drawing/2014/main" id="{C4AA58B3-CA2D-8C88-F8D5-3E7291105E13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99ADBB7C-6B8C-7748-B642-E6B166CB8D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BF2A289E-3008-AC7A-48C7-2D6177AC17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6FDF966F-71E7-0E0B-BC8B-D082D81C6C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7" name="link">
                <a:extLst>
                  <a:ext uri="{FF2B5EF4-FFF2-40B4-BE49-F238E27FC236}">
                    <a16:creationId xmlns:a16="http://schemas.microsoft.com/office/drawing/2014/main" id="{DE986D74-E118-4A86-B91E-DFC106435974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558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F81F239F-493F-CE8E-5DE6-85968F15EF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9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D4300056-78EE-26FC-C1AD-E9618992E7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0" name="Star: 5 Points 4251">
                  <a:extLst>
                    <a:ext uri="{FF2B5EF4-FFF2-40B4-BE49-F238E27FC236}">
                      <a16:creationId xmlns:a16="http://schemas.microsoft.com/office/drawing/2014/main" id="{BAF22F57-17EB-C034-0F6A-510F2F906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3" name="FTU - dermatome for T8">
              <a:extLst>
                <a:ext uri="{FF2B5EF4-FFF2-40B4-BE49-F238E27FC236}">
                  <a16:creationId xmlns:a16="http://schemas.microsoft.com/office/drawing/2014/main" id="{FFFE49F5-39BF-5244-A2D2-A7D49AC3F56C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546" name="FTU - dermatome for T8">
                <a:extLst>
                  <a:ext uri="{FF2B5EF4-FFF2-40B4-BE49-F238E27FC236}">
                    <a16:creationId xmlns:a16="http://schemas.microsoft.com/office/drawing/2014/main" id="{3AF8F385-CE09-73C1-3871-30C57FE22A1A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" name="dock">
                <a:extLst>
                  <a:ext uri="{FF2B5EF4-FFF2-40B4-BE49-F238E27FC236}">
                    <a16:creationId xmlns:a16="http://schemas.microsoft.com/office/drawing/2014/main" id="{354A36AE-6EBB-D98C-A52F-7CF6DFC0E98E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07389906-101A-3E82-D732-CABCA5B4BB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EF81588A-E9CC-1F27-7694-A6001AD531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8F10D6D3-1B90-17B7-67CA-97C058A6B5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E84D5986-DB20-52BE-4AEB-836B4D7A2B0C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549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3AB2A260-4887-8BEF-3E81-001DB92C9F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0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70EC846F-FDC5-036E-6FDC-D3656BDDBF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1" name="Star: 5 Points 4467">
                  <a:extLst>
                    <a:ext uri="{FF2B5EF4-FFF2-40B4-BE49-F238E27FC236}">
                      <a16:creationId xmlns:a16="http://schemas.microsoft.com/office/drawing/2014/main" id="{DFFF75A1-149E-E36B-EE2C-1439C3ED8B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4" name="FTU - dermatome for T9">
              <a:extLst>
                <a:ext uri="{FF2B5EF4-FFF2-40B4-BE49-F238E27FC236}">
                  <a16:creationId xmlns:a16="http://schemas.microsoft.com/office/drawing/2014/main" id="{D9066C90-61D8-807D-9E87-12A8F219A60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3" name="FTU - dermatome for T9">
                <a:extLst>
                  <a:ext uri="{FF2B5EF4-FFF2-40B4-BE49-F238E27FC236}">
                    <a16:creationId xmlns:a16="http://schemas.microsoft.com/office/drawing/2014/main" id="{1EEC802E-1CE2-0821-FED1-649DBC34ECA9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7" name="dock">
                <a:extLst>
                  <a:ext uri="{FF2B5EF4-FFF2-40B4-BE49-F238E27FC236}">
                    <a16:creationId xmlns:a16="http://schemas.microsoft.com/office/drawing/2014/main" id="{B545A445-29FE-D6F4-8F91-675C27FF7A4C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3" name="Text Box 3086">
                  <a:extLst>
                    <a:ext uri="{FF2B5EF4-FFF2-40B4-BE49-F238E27FC236}">
                      <a16:creationId xmlns:a16="http://schemas.microsoft.com/office/drawing/2014/main" id="{BFB928CB-B343-29C3-CE0C-4DBFBCC0686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2E0DFD9B-357A-C344-5603-CE9D310A1F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436F7D7D-1D8F-1097-EDAB-963120F838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8" name="link">
                <a:extLst>
                  <a:ext uri="{FF2B5EF4-FFF2-40B4-BE49-F238E27FC236}">
                    <a16:creationId xmlns:a16="http://schemas.microsoft.com/office/drawing/2014/main" id="{B3F779C4-71EB-F1FB-B8B8-179BEC8682CF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539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B6CE0825-B1A4-3C5F-E1A6-F7D380F69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0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9F8082E3-E85B-4D2A-7B2B-04D1A5BBDE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1" name="Star: 5 Points 4451">
                  <a:extLst>
                    <a:ext uri="{FF2B5EF4-FFF2-40B4-BE49-F238E27FC236}">
                      <a16:creationId xmlns:a16="http://schemas.microsoft.com/office/drawing/2014/main" id="{8A71A665-97F7-E7F1-7236-06F79C310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5" name="FTU - dermatome for T10">
              <a:extLst>
                <a:ext uri="{FF2B5EF4-FFF2-40B4-BE49-F238E27FC236}">
                  <a16:creationId xmlns:a16="http://schemas.microsoft.com/office/drawing/2014/main" id="{027731DB-E6B3-FD46-00D4-F8ED723CE5A1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30" name="FTU - dermatome for T10">
                <a:extLst>
                  <a:ext uri="{FF2B5EF4-FFF2-40B4-BE49-F238E27FC236}">
                    <a16:creationId xmlns:a16="http://schemas.microsoft.com/office/drawing/2014/main" id="{30349324-50F8-7552-01AB-50012CC696FB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dock">
                <a:extLst>
                  <a:ext uri="{FF2B5EF4-FFF2-40B4-BE49-F238E27FC236}">
                    <a16:creationId xmlns:a16="http://schemas.microsoft.com/office/drawing/2014/main" id="{A9560D20-E722-5A5A-209D-030DE7314FFC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69537FD3-749D-5CB2-A85B-F61A6A94480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A7901680-5722-DB6D-003F-CDD406EDEE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2" name="Text Box 3086">
                  <a:extLst>
                    <a:ext uri="{FF2B5EF4-FFF2-40B4-BE49-F238E27FC236}">
                      <a16:creationId xmlns:a16="http://schemas.microsoft.com/office/drawing/2014/main" id="{2DD9803A-82A4-F3A0-08A8-D7FCDD8AD6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2" name="link">
                <a:extLst>
                  <a:ext uri="{FF2B5EF4-FFF2-40B4-BE49-F238E27FC236}">
                    <a16:creationId xmlns:a16="http://schemas.microsoft.com/office/drawing/2014/main" id="{519B257E-8CA0-B0BD-58C5-B84662421AC8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33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53B008B2-0298-BA8D-A5B6-04DE889653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36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4449431B-9F9B-0931-4137-BD4420621D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37" name="Star: 5 Points 4435">
                  <a:extLst>
                    <a:ext uri="{FF2B5EF4-FFF2-40B4-BE49-F238E27FC236}">
                      <a16:creationId xmlns:a16="http://schemas.microsoft.com/office/drawing/2014/main" id="{6AD3DF8C-2845-B752-2E0D-825952615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6" name="FTU - dermatome for T11">
              <a:extLst>
                <a:ext uri="{FF2B5EF4-FFF2-40B4-BE49-F238E27FC236}">
                  <a16:creationId xmlns:a16="http://schemas.microsoft.com/office/drawing/2014/main" id="{E1BBB55A-D071-D348-1480-DDC874565E2E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112" name="FTU - dermatome for T11">
                <a:extLst>
                  <a:ext uri="{FF2B5EF4-FFF2-40B4-BE49-F238E27FC236}">
                    <a16:creationId xmlns:a16="http://schemas.microsoft.com/office/drawing/2014/main" id="{3FEF2FF9-4CF0-5CB1-1CDA-6FEDAD553EF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dock">
                <a:extLst>
                  <a:ext uri="{FF2B5EF4-FFF2-40B4-BE49-F238E27FC236}">
                    <a16:creationId xmlns:a16="http://schemas.microsoft.com/office/drawing/2014/main" id="{C81B066D-49D6-78ED-169C-907EBB53E8D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6F03614D-A441-B921-EB8C-A4A25095662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DDAC23B0-542E-C30C-9CEE-3F11E7675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7" name="Text Box 3086">
                  <a:extLst>
                    <a:ext uri="{FF2B5EF4-FFF2-40B4-BE49-F238E27FC236}">
                      <a16:creationId xmlns:a16="http://schemas.microsoft.com/office/drawing/2014/main" id="{54E41EFE-93FA-5DBD-B49C-24596E6049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4" name="link">
                <a:extLst>
                  <a:ext uri="{FF2B5EF4-FFF2-40B4-BE49-F238E27FC236}">
                    <a16:creationId xmlns:a16="http://schemas.microsoft.com/office/drawing/2014/main" id="{3226B2A1-7A1A-D088-1F24-8967C35F54FF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115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CEF71A1B-367E-A7C8-EF50-522252DEC0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1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C3CAF849-EAD8-C5BF-45C4-6156A03010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4" name="Star: 5 Points 4419">
                  <a:extLst>
                    <a:ext uri="{FF2B5EF4-FFF2-40B4-BE49-F238E27FC236}">
                      <a16:creationId xmlns:a16="http://schemas.microsoft.com/office/drawing/2014/main" id="{90678775-249D-09D0-2CD3-0874E4462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7" name="FTU - dermatome for T12">
              <a:extLst>
                <a:ext uri="{FF2B5EF4-FFF2-40B4-BE49-F238E27FC236}">
                  <a16:creationId xmlns:a16="http://schemas.microsoft.com/office/drawing/2014/main" id="{C9C2E417-A813-1022-16EC-DBAF064E5F4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097" name="FTU - dermatome for T12">
                <a:extLst>
                  <a:ext uri="{FF2B5EF4-FFF2-40B4-BE49-F238E27FC236}">
                    <a16:creationId xmlns:a16="http://schemas.microsoft.com/office/drawing/2014/main" id="{8696FE0C-3097-1D96-A454-B890C35FD56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dock">
                <a:extLst>
                  <a:ext uri="{FF2B5EF4-FFF2-40B4-BE49-F238E27FC236}">
                    <a16:creationId xmlns:a16="http://schemas.microsoft.com/office/drawing/2014/main" id="{2ABB2E2E-16BD-CC7A-A118-2ABC892246A1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81EA0FBA-03A5-C731-37CE-37C27D56B7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A35A3464-7AAA-D1F4-3B34-8EBC35C6E0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EC08DD54-0706-B5BB-4567-AFCDB59ECE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1" name="link">
                <a:extLst>
                  <a:ext uri="{FF2B5EF4-FFF2-40B4-BE49-F238E27FC236}">
                    <a16:creationId xmlns:a16="http://schemas.microsoft.com/office/drawing/2014/main" id="{AF752B06-6927-A64B-6168-33E31EFDAD7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02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55C4F7F3-E3F2-FB6D-D2BA-CC4F4618E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03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8E8B33A5-5337-9CD3-4A9C-1DA2CC8E8B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06" name="Star: 5 Points 4403">
                  <a:extLst>
                    <a:ext uri="{FF2B5EF4-FFF2-40B4-BE49-F238E27FC236}">
                      <a16:creationId xmlns:a16="http://schemas.microsoft.com/office/drawing/2014/main" id="{BFF9083C-7FE7-A8E8-CA2F-C4B175DD40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8" name="FTU - dermatome for L1">
              <a:extLst>
                <a:ext uri="{FF2B5EF4-FFF2-40B4-BE49-F238E27FC236}">
                  <a16:creationId xmlns:a16="http://schemas.microsoft.com/office/drawing/2014/main" id="{1E2DA190-1201-1FB8-5398-3F30442822B7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84" name="FTU - dermatome for L1">
                <a:extLst>
                  <a:ext uri="{FF2B5EF4-FFF2-40B4-BE49-F238E27FC236}">
                    <a16:creationId xmlns:a16="http://schemas.microsoft.com/office/drawing/2014/main" id="{265DB78F-2CAC-4AEE-5971-25D253693BB8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dock">
                <a:extLst>
                  <a:ext uri="{FF2B5EF4-FFF2-40B4-BE49-F238E27FC236}">
                    <a16:creationId xmlns:a16="http://schemas.microsoft.com/office/drawing/2014/main" id="{8787BDCE-A027-A8C8-6088-60D0CDAF8B8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DD56D3A7-8AEA-9727-7C35-8E71A635ED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5" name="Text Box 3086">
                  <a:extLst>
                    <a:ext uri="{FF2B5EF4-FFF2-40B4-BE49-F238E27FC236}">
                      <a16:creationId xmlns:a16="http://schemas.microsoft.com/office/drawing/2014/main" id="{FB68E1E1-2E18-AC54-2791-65B16B1AB9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6" name="Text Box 3086">
                  <a:extLst>
                    <a:ext uri="{FF2B5EF4-FFF2-40B4-BE49-F238E27FC236}">
                      <a16:creationId xmlns:a16="http://schemas.microsoft.com/office/drawing/2014/main" id="{564C870E-97F5-3D6E-3728-FCF8B233E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8" name="link">
                <a:extLst>
                  <a:ext uri="{FF2B5EF4-FFF2-40B4-BE49-F238E27FC236}">
                    <a16:creationId xmlns:a16="http://schemas.microsoft.com/office/drawing/2014/main" id="{71B9CDBD-5E82-D6A5-429B-E6F7F04DDDCF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089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117A8A84-0028-4B12-B65D-8A1AA2D5D7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90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1CE9FF9A-4703-835F-6C6F-E5ACC6289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91" name="Star: 5 Points 4387">
                  <a:extLst>
                    <a:ext uri="{FF2B5EF4-FFF2-40B4-BE49-F238E27FC236}">
                      <a16:creationId xmlns:a16="http://schemas.microsoft.com/office/drawing/2014/main" id="{BF5DA1CC-DDA4-56ED-DD96-8DACF562D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39" name="FTU - dermatome for L2">
              <a:extLst>
                <a:ext uri="{FF2B5EF4-FFF2-40B4-BE49-F238E27FC236}">
                  <a16:creationId xmlns:a16="http://schemas.microsoft.com/office/drawing/2014/main" id="{AA004B61-044D-05C2-79FB-F038109EEE4C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531" name="FTU - dermatome for L2">
                <a:extLst>
                  <a:ext uri="{FF2B5EF4-FFF2-40B4-BE49-F238E27FC236}">
                    <a16:creationId xmlns:a16="http://schemas.microsoft.com/office/drawing/2014/main" id="{86720E04-2794-5A68-FD53-F9F9FB1C09F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2814D13-3378-D25C-C2C3-31AE32449216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B4C18609-CFD0-9174-2098-B75E2C1813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2" name="Text Box 3086">
                  <a:extLst>
                    <a:ext uri="{FF2B5EF4-FFF2-40B4-BE49-F238E27FC236}">
                      <a16:creationId xmlns:a16="http://schemas.microsoft.com/office/drawing/2014/main" id="{C5EEEED9-E000-63B6-0B00-0F46FD283D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3" name="Text Box 3086">
                  <a:extLst>
                    <a:ext uri="{FF2B5EF4-FFF2-40B4-BE49-F238E27FC236}">
                      <a16:creationId xmlns:a16="http://schemas.microsoft.com/office/drawing/2014/main" id="{D8F8AEBA-93A4-CA61-DAD1-55AD41F2D8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B3C21A83-DC80-9ED3-0EF7-7EB7BA3C2DD1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534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F8591A27-203E-0856-55B5-3ECBE731F0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5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4B419170-D328-8988-58B4-82F97523F6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80" name="Star: 5 Points 4371">
                  <a:extLst>
                    <a:ext uri="{FF2B5EF4-FFF2-40B4-BE49-F238E27FC236}">
                      <a16:creationId xmlns:a16="http://schemas.microsoft.com/office/drawing/2014/main" id="{D0CC1F88-AD80-19A3-3226-07C586834E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0" name="FTU - dermatome for L3">
              <a:extLst>
                <a:ext uri="{FF2B5EF4-FFF2-40B4-BE49-F238E27FC236}">
                  <a16:creationId xmlns:a16="http://schemas.microsoft.com/office/drawing/2014/main" id="{020297B6-CF5E-F752-C20B-6181183B36E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517" name="FTU - dermatome for L3">
                <a:extLst>
                  <a:ext uri="{FF2B5EF4-FFF2-40B4-BE49-F238E27FC236}">
                    <a16:creationId xmlns:a16="http://schemas.microsoft.com/office/drawing/2014/main" id="{612FDB46-863C-FD24-63ED-160C0FC1861E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0F9ED9F8-ED96-6BFC-5A17-3B0C37D865F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D0F9D06F-7C81-2C47-259E-38D33D765CD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9C4AE4C5-5328-0710-0D2C-0D6167A7B8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D33D68AF-4C9B-E4AF-663F-C6A41C260F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B1D575DF-68BF-735D-03C7-A97A50DDAB9D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520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C3EEC0F8-3915-6C7C-CF31-41BDB266F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2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EA4EDE44-B9B7-707E-374E-B671F31FC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4" name="Star: 5 Points 4588">
                  <a:extLst>
                    <a:ext uri="{FF2B5EF4-FFF2-40B4-BE49-F238E27FC236}">
                      <a16:creationId xmlns:a16="http://schemas.microsoft.com/office/drawing/2014/main" id="{0B7AA7F2-F543-D651-9655-584F629F25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1" name="FTU - dermatome for L4">
              <a:extLst>
                <a:ext uri="{FF2B5EF4-FFF2-40B4-BE49-F238E27FC236}">
                  <a16:creationId xmlns:a16="http://schemas.microsoft.com/office/drawing/2014/main" id="{3FE51EBC-575F-452F-7F3E-D94E7846E26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6073" name="FTU - dermatome for L4">
                <a:extLst>
                  <a:ext uri="{FF2B5EF4-FFF2-40B4-BE49-F238E27FC236}">
                    <a16:creationId xmlns:a16="http://schemas.microsoft.com/office/drawing/2014/main" id="{21750D75-4067-6B63-078A-6C0150EF8AA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4" name="dock">
                <a:extLst>
                  <a:ext uri="{FF2B5EF4-FFF2-40B4-BE49-F238E27FC236}">
                    <a16:creationId xmlns:a16="http://schemas.microsoft.com/office/drawing/2014/main" id="{B1CBFF63-FA61-E86D-EC69-5130E79AF2E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2A1FF86D-1FCD-1139-6FDC-70669CE781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1C603AB5-3DF0-DA72-443F-8FF6A45DA6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46437970-1994-59B3-9BAD-03380405CEC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5" name="link">
                <a:extLst>
                  <a:ext uri="{FF2B5EF4-FFF2-40B4-BE49-F238E27FC236}">
                    <a16:creationId xmlns:a16="http://schemas.microsoft.com/office/drawing/2014/main" id="{1CA271AA-9B6E-B0DD-2CBB-42F14C602ABC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6076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875B22E2-EEC9-0737-043A-7DF3EB77D8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7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C95E007F-9AC7-0BC5-1EB6-A29405F05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8" name="Star: 5 Points 4572">
                  <a:extLst>
                    <a:ext uri="{FF2B5EF4-FFF2-40B4-BE49-F238E27FC236}">
                      <a16:creationId xmlns:a16="http://schemas.microsoft.com/office/drawing/2014/main" id="{226A39E4-DC68-C6BD-8614-12E9E7D0C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2" name="FTU - dermatome for L6">
              <a:extLst>
                <a:ext uri="{FF2B5EF4-FFF2-40B4-BE49-F238E27FC236}">
                  <a16:creationId xmlns:a16="http://schemas.microsoft.com/office/drawing/2014/main" id="{7628D868-B72B-E6FB-8E64-180FB41A6307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6064" name="FTU - dermatome for L5">
                <a:extLst>
                  <a:ext uri="{FF2B5EF4-FFF2-40B4-BE49-F238E27FC236}">
                    <a16:creationId xmlns:a16="http://schemas.microsoft.com/office/drawing/2014/main" id="{75CFF631-55E3-54A2-03BF-BEDBE3FDC4B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5" name="dock">
                <a:extLst>
                  <a:ext uri="{FF2B5EF4-FFF2-40B4-BE49-F238E27FC236}">
                    <a16:creationId xmlns:a16="http://schemas.microsoft.com/office/drawing/2014/main" id="{EDD8003A-A122-F493-E038-77FB3D337EDE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3EECCEF1-86DD-16E0-3618-C52EDCD9D1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781B3AC2-9BDC-B8D3-FAFE-075229E549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86">
                  <a:extLst>
                    <a:ext uri="{FF2B5EF4-FFF2-40B4-BE49-F238E27FC236}">
                      <a16:creationId xmlns:a16="http://schemas.microsoft.com/office/drawing/2014/main" id="{8D6D75B0-05A6-74DA-44E4-1D34343304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6" name="link">
                <a:extLst>
                  <a:ext uri="{FF2B5EF4-FFF2-40B4-BE49-F238E27FC236}">
                    <a16:creationId xmlns:a16="http://schemas.microsoft.com/office/drawing/2014/main" id="{73C4D68A-ADB9-0E10-B2DF-E1A140D2AD8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6067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73BC9741-BA2C-7566-00BB-DBE74C8505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8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B028D852-11FC-5884-564F-450D24787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9" name="Star: 5 Points 4556">
                  <a:extLst>
                    <a:ext uri="{FF2B5EF4-FFF2-40B4-BE49-F238E27FC236}">
                      <a16:creationId xmlns:a16="http://schemas.microsoft.com/office/drawing/2014/main" id="{C86CA86E-76C0-D664-E114-20A0B84AB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3" name="FTU - dermatome for S1">
              <a:extLst>
                <a:ext uri="{FF2B5EF4-FFF2-40B4-BE49-F238E27FC236}">
                  <a16:creationId xmlns:a16="http://schemas.microsoft.com/office/drawing/2014/main" id="{13BCD82F-F326-BF3B-B20A-5CCFCCF1F0A9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6055" name="FTU - dermatome for S1">
                <a:extLst>
                  <a:ext uri="{FF2B5EF4-FFF2-40B4-BE49-F238E27FC236}">
                    <a16:creationId xmlns:a16="http://schemas.microsoft.com/office/drawing/2014/main" id="{3777DED6-6AF1-FEE3-7EF2-080A4AE7DE1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6" name="dock">
                <a:extLst>
                  <a:ext uri="{FF2B5EF4-FFF2-40B4-BE49-F238E27FC236}">
                    <a16:creationId xmlns:a16="http://schemas.microsoft.com/office/drawing/2014/main" id="{D744B270-2640-A867-064B-4E4F8D1BE699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DD0BD331-D95A-65F4-229F-A04EBC0AE7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453DA84B-94B2-314C-8CD4-F9EEA1D74C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3" name="Text Box 3086">
                  <a:extLst>
                    <a:ext uri="{FF2B5EF4-FFF2-40B4-BE49-F238E27FC236}">
                      <a16:creationId xmlns:a16="http://schemas.microsoft.com/office/drawing/2014/main" id="{3D68C158-F34A-D1A3-47BA-E8BDF0B1A7B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7" name="link">
                <a:extLst>
                  <a:ext uri="{FF2B5EF4-FFF2-40B4-BE49-F238E27FC236}">
                    <a16:creationId xmlns:a16="http://schemas.microsoft.com/office/drawing/2014/main" id="{23E54357-90F5-63EE-24C7-05E6CA84F6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6058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F9712210-DA12-67AC-238E-B0A38B95B4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9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45BE28A7-B07C-A7F8-B53B-C1547A3028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0" name="Star: 5 Points 4540">
                  <a:extLst>
                    <a:ext uri="{FF2B5EF4-FFF2-40B4-BE49-F238E27FC236}">
                      <a16:creationId xmlns:a16="http://schemas.microsoft.com/office/drawing/2014/main" id="{88140B96-3AEF-8F7F-474E-5D02E8BB80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4" name="FTU - dermatome for S2">
              <a:extLst>
                <a:ext uri="{FF2B5EF4-FFF2-40B4-BE49-F238E27FC236}">
                  <a16:creationId xmlns:a16="http://schemas.microsoft.com/office/drawing/2014/main" id="{90F69122-A3FF-5677-6F7F-CC4998F557E2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046" name="FTU - dermatome for S2">
                <a:extLst>
                  <a:ext uri="{FF2B5EF4-FFF2-40B4-BE49-F238E27FC236}">
                    <a16:creationId xmlns:a16="http://schemas.microsoft.com/office/drawing/2014/main" id="{41C89F41-22DF-A62C-EF0C-A84A0A3F8F38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47" name="dock">
                <a:extLst>
                  <a:ext uri="{FF2B5EF4-FFF2-40B4-BE49-F238E27FC236}">
                    <a16:creationId xmlns:a16="http://schemas.microsoft.com/office/drawing/2014/main" id="{B9F7DBCF-2739-464A-46B4-481F51967EFB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7D0BE96-7849-6114-B9E6-ADC03095FF7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9521B3F5-22F4-A628-5D59-157F720BAA8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4" name="Text Box 3086">
                  <a:extLst>
                    <a:ext uri="{FF2B5EF4-FFF2-40B4-BE49-F238E27FC236}">
                      <a16:creationId xmlns:a16="http://schemas.microsoft.com/office/drawing/2014/main" id="{69771F71-7669-A6CF-45BF-DB6422480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8" name="link">
                <a:extLst>
                  <a:ext uri="{FF2B5EF4-FFF2-40B4-BE49-F238E27FC236}">
                    <a16:creationId xmlns:a16="http://schemas.microsoft.com/office/drawing/2014/main" id="{0A379312-2CA9-E2FF-96B9-C7EC65924C73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6049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3E0116E4-743E-1BDE-0169-ECD6518C9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0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E5075564-3427-C55A-AC31-1EF838FB9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1" name="Star: 5 Points 4524">
                  <a:extLst>
                    <a:ext uri="{FF2B5EF4-FFF2-40B4-BE49-F238E27FC236}">
                      <a16:creationId xmlns:a16="http://schemas.microsoft.com/office/drawing/2014/main" id="{B9A99A49-D3EA-321F-2B08-A6491603E6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5" name="FTU - dermatome for S3">
              <a:extLst>
                <a:ext uri="{FF2B5EF4-FFF2-40B4-BE49-F238E27FC236}">
                  <a16:creationId xmlns:a16="http://schemas.microsoft.com/office/drawing/2014/main" id="{13055AEC-8F23-4468-7884-B0F228525AB9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0366" name="FTU - dermatome for S3">
                <a:extLst>
                  <a:ext uri="{FF2B5EF4-FFF2-40B4-BE49-F238E27FC236}">
                    <a16:creationId xmlns:a16="http://schemas.microsoft.com/office/drawing/2014/main" id="{3C393C58-0F59-8863-4AFC-38ED0CFF4742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67" name="dock">
                <a:extLst>
                  <a:ext uri="{FF2B5EF4-FFF2-40B4-BE49-F238E27FC236}">
                    <a16:creationId xmlns:a16="http://schemas.microsoft.com/office/drawing/2014/main" id="{64DE4809-CF25-CE15-4583-CBCC8AA917A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043" name="Text Box 3086">
                  <a:extLst>
                    <a:ext uri="{FF2B5EF4-FFF2-40B4-BE49-F238E27FC236}">
                      <a16:creationId xmlns:a16="http://schemas.microsoft.com/office/drawing/2014/main" id="{6AB6C030-5405-18B7-571A-0518872471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4" name="Text Box 3086">
                  <a:extLst>
                    <a:ext uri="{FF2B5EF4-FFF2-40B4-BE49-F238E27FC236}">
                      <a16:creationId xmlns:a16="http://schemas.microsoft.com/office/drawing/2014/main" id="{A861CDDC-4774-1BB0-526D-00E22DE3E2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5" name="Text Box 3086">
                  <a:extLst>
                    <a:ext uri="{FF2B5EF4-FFF2-40B4-BE49-F238E27FC236}">
                      <a16:creationId xmlns:a16="http://schemas.microsoft.com/office/drawing/2014/main" id="{48D10B02-6890-0E87-E31C-DD0078BFDF4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9" name="link">
                <a:extLst>
                  <a:ext uri="{FF2B5EF4-FFF2-40B4-BE49-F238E27FC236}">
                    <a16:creationId xmlns:a16="http://schemas.microsoft.com/office/drawing/2014/main" id="{55BAC950-42BE-DE58-4384-9B148BE64841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040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58998ADA-5D17-9183-22AA-B9471A960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41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B6A61D9E-CB5C-F439-B2EB-E736D4D51C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42" name="Star: 5 Points 4508">
                  <a:extLst>
                    <a:ext uri="{FF2B5EF4-FFF2-40B4-BE49-F238E27FC236}">
                      <a16:creationId xmlns:a16="http://schemas.microsoft.com/office/drawing/2014/main" id="{BFFB973F-0F06-5C4D-AADC-99121C095B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6" name="FTU - dermatome for S4">
              <a:extLst>
                <a:ext uri="{FF2B5EF4-FFF2-40B4-BE49-F238E27FC236}">
                  <a16:creationId xmlns:a16="http://schemas.microsoft.com/office/drawing/2014/main" id="{BA4E3660-BA59-38BC-6CF9-869560D3B1BE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0357" name="FTU - dermatome for S4">
                <a:extLst>
                  <a:ext uri="{FF2B5EF4-FFF2-40B4-BE49-F238E27FC236}">
                    <a16:creationId xmlns:a16="http://schemas.microsoft.com/office/drawing/2014/main" id="{73ED63BE-19D5-8F47-08A3-931BCAE24B5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58" name="dock">
                <a:extLst>
                  <a:ext uri="{FF2B5EF4-FFF2-40B4-BE49-F238E27FC236}">
                    <a16:creationId xmlns:a16="http://schemas.microsoft.com/office/drawing/2014/main" id="{5E7D98D5-1920-851D-FD84-14FD8E289137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0363" name="Text Box 3086">
                  <a:extLst>
                    <a:ext uri="{FF2B5EF4-FFF2-40B4-BE49-F238E27FC236}">
                      <a16:creationId xmlns:a16="http://schemas.microsoft.com/office/drawing/2014/main" id="{7E8FACF6-0EF8-BEC3-4B88-D0E1CD09AA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64" name="Text Box 3086">
                  <a:extLst>
                    <a:ext uri="{FF2B5EF4-FFF2-40B4-BE49-F238E27FC236}">
                      <a16:creationId xmlns:a16="http://schemas.microsoft.com/office/drawing/2014/main" id="{3A6CBBB7-331E-6BB1-FEB8-60F7896F0D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65" name="Text Box 3086">
                  <a:extLst>
                    <a:ext uri="{FF2B5EF4-FFF2-40B4-BE49-F238E27FC236}">
                      <a16:creationId xmlns:a16="http://schemas.microsoft.com/office/drawing/2014/main" id="{35AD881D-2FC6-0018-64AD-21C230B736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59" name="link">
                <a:extLst>
                  <a:ext uri="{FF2B5EF4-FFF2-40B4-BE49-F238E27FC236}">
                    <a16:creationId xmlns:a16="http://schemas.microsoft.com/office/drawing/2014/main" id="{26FF4940-9E1C-8548-650E-4D4768A1A964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0360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6620BBC7-31A2-C82E-13C1-79D614ECD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0361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7DE5E3C2-7B25-E7E7-551F-DDA8917E4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0362" name="Star: 5 Points 4492">
                  <a:extLst>
                    <a:ext uri="{FF2B5EF4-FFF2-40B4-BE49-F238E27FC236}">
                      <a16:creationId xmlns:a16="http://schemas.microsoft.com/office/drawing/2014/main" id="{A4C455F9-3D11-DA9B-4079-9D57995487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0347" name=" FTU - dermatome for S5">
              <a:extLst>
                <a:ext uri="{FF2B5EF4-FFF2-40B4-BE49-F238E27FC236}">
                  <a16:creationId xmlns:a16="http://schemas.microsoft.com/office/drawing/2014/main" id="{0F80060A-A7DB-3B39-1819-728EDD9093E5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0348" name="FTU - dermatome for S5">
                <a:extLst>
                  <a:ext uri="{FF2B5EF4-FFF2-40B4-BE49-F238E27FC236}">
                    <a16:creationId xmlns:a16="http://schemas.microsoft.com/office/drawing/2014/main" id="{FC7DBD50-A4C7-752A-D912-789743F8C959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49" name="dock">
                <a:extLst>
                  <a:ext uri="{FF2B5EF4-FFF2-40B4-BE49-F238E27FC236}">
                    <a16:creationId xmlns:a16="http://schemas.microsoft.com/office/drawing/2014/main" id="{C9B64D06-1BA3-A508-3939-CE7622774753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0354" name="Text Box 3086">
                  <a:extLst>
                    <a:ext uri="{FF2B5EF4-FFF2-40B4-BE49-F238E27FC236}">
                      <a16:creationId xmlns:a16="http://schemas.microsoft.com/office/drawing/2014/main" id="{8315BF29-2A69-7EE3-2F5B-04ED5C7B0E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5" name="Text Box 3086">
                  <a:extLst>
                    <a:ext uri="{FF2B5EF4-FFF2-40B4-BE49-F238E27FC236}">
                      <a16:creationId xmlns:a16="http://schemas.microsoft.com/office/drawing/2014/main" id="{422A7C1B-4FD1-D966-6D8A-C06F96A0C5A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6" name="Text Box 3086">
                  <a:extLst>
                    <a:ext uri="{FF2B5EF4-FFF2-40B4-BE49-F238E27FC236}">
                      <a16:creationId xmlns:a16="http://schemas.microsoft.com/office/drawing/2014/main" id="{7FD3EB65-3B9F-160B-D581-554175EB07F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50" name="link">
                <a:extLst>
                  <a:ext uri="{FF2B5EF4-FFF2-40B4-BE49-F238E27FC236}">
                    <a16:creationId xmlns:a16="http://schemas.microsoft.com/office/drawing/2014/main" id="{B133E021-D36E-A334-0789-471F90479BDE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0351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5B72F22C-AAD7-D161-B884-A846F2A28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0352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54E9E8DC-8734-9146-4CC5-CD5D26BCD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0353" name="Star: 5 Points 4622">
                  <a:extLst>
                    <a:ext uri="{FF2B5EF4-FFF2-40B4-BE49-F238E27FC236}">
                      <a16:creationId xmlns:a16="http://schemas.microsoft.com/office/drawing/2014/main" id="{4CABEF45-2059-AEF9-0DAD-DF5DCB7A2B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79474</TotalTime>
  <Words>2904</Words>
  <Application>Microsoft Office PowerPoint</Application>
  <PresentationFormat>Custom</PresentationFormat>
  <Paragraphs>2406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576</cp:revision>
  <dcterms:created xsi:type="dcterms:W3CDTF">2022-02-14T03:56:44Z</dcterms:created>
  <dcterms:modified xsi:type="dcterms:W3CDTF">2023-03-31T00:51:06Z</dcterms:modified>
</cp:coreProperties>
</file>