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22" d="100"/>
          <a:sy n="22" d="100"/>
        </p:scale>
        <p:origin x="1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Ilium" TargetMode="External"/><Relationship Id="rId47" Type="http://schemas.openxmlformats.org/officeDocument/2006/relationships/hyperlink" Target="https://en.wikipedia.org/wiki/Common_hepatic_duct" TargetMode="External"/><Relationship Id="rId63" Type="http://schemas.openxmlformats.org/officeDocument/2006/relationships/hyperlink" Target="https://www.ncbi.nlm.nih.gov/books/NBK537223/" TargetMode="External"/><Relationship Id="rId68" Type="http://schemas.openxmlformats.org/officeDocument/2006/relationships/hyperlink" Target="https://en.wikipedia.org/wiki/Tongue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Major_duodenal_papilla#:~:text=The%20major%20duodenal%20papilla%20(papilla,Major%20duodenal%20papilla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www.ncbi.nlm.nih.gov/books/NBK459246/" TargetMode="External"/><Relationship Id="rId37" Type="http://schemas.openxmlformats.org/officeDocument/2006/relationships/hyperlink" Target="https://en.wikipedia.org/wiki/Pancreas" TargetMode="External"/><Relationship Id="rId40" Type="http://schemas.openxmlformats.org/officeDocument/2006/relationships/hyperlink" Target="https://en.wikipedia.org/wiki/Jejunum" TargetMode="External"/><Relationship Id="rId45" Type="http://schemas.openxmlformats.org/officeDocument/2006/relationships/hyperlink" Target="https://en.wikipedia.org/wiki/Rectum" TargetMode="External"/><Relationship Id="rId53" Type="http://schemas.openxmlformats.org/officeDocument/2006/relationships/hyperlink" Target="https://www.ncbi.nlm.nih.gov/books/NBK531465/" TargetMode="External"/><Relationship Id="rId58" Type="http://schemas.openxmlformats.org/officeDocument/2006/relationships/hyperlink" Target="https://docs.google.com/document/d/1h1IesehCPfL0BfxwtbKsH3fRFJWEMHKDUBQDCumCWDM/edit" TargetMode="External"/><Relationship Id="rId66" Type="http://schemas.openxmlformats.org/officeDocument/2006/relationships/hyperlink" Target="https://en.wikipedia.org/wiki/Trachea" TargetMode="External"/><Relationship Id="rId74" Type="http://schemas.openxmlformats.org/officeDocument/2006/relationships/hyperlink" Target="https://www.ncbi.nlm.nih.gov/books/NBK534225/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v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docs.google.com/document/d/1ZLQXUAgG69kpJLtPxObQX-iWJbsSftvPo8ddY1uHVAM/edit" TargetMode="External"/><Relationship Id="rId35" Type="http://schemas.openxmlformats.org/officeDocument/2006/relationships/hyperlink" Target="https://en.wikipedia.org/wiki/Duodenum" TargetMode="External"/><Relationship Id="rId43" Type="http://schemas.openxmlformats.org/officeDocument/2006/relationships/hyperlink" Target="https://en.wikipedia.org/wiki/Gastrointestinal_tract" TargetMode="External"/><Relationship Id="rId48" Type="http://schemas.openxmlformats.org/officeDocument/2006/relationships/hyperlink" Target="https://en.wikipedia.org/wiki/Common_bile_duct" TargetMode="External"/><Relationship Id="rId56" Type="http://schemas.openxmlformats.org/officeDocument/2006/relationships/hyperlink" Target="https://en.wikipedia.org/wiki/Pharynx" TargetMode="External"/><Relationship Id="rId64" Type="http://schemas.openxmlformats.org/officeDocument/2006/relationships/hyperlink" Target="https://en.wikipedia.org/wiki/Larynx" TargetMode="External"/><Relationship Id="rId69" Type="http://schemas.openxmlformats.org/officeDocument/2006/relationships/hyperlink" Target="https://www.ncbi.nlm.nih.gov/books/NBK507782/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www.ncbi.nlm.nih.gov/books/NBK532980/" TargetMode="External"/><Relationship Id="rId72" Type="http://schemas.openxmlformats.org/officeDocument/2006/relationships/hyperlink" Target="https://www.ncbi.nlm.nih.gov/books/NBK538202/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en.wikipedia.org/wiki/Gallbladder" TargetMode="External"/><Relationship Id="rId38" Type="http://schemas.openxmlformats.org/officeDocument/2006/relationships/hyperlink" Target="https://www.ncbi.nlm.nih.gov/books/NBK532912/" TargetMode="External"/><Relationship Id="rId46" Type="http://schemas.openxmlformats.org/officeDocument/2006/relationships/hyperlink" Target="https://www.ncbi.nlm.nih.gov/books/NBK537245/" TargetMode="External"/><Relationship Id="rId59" Type="http://schemas.openxmlformats.org/officeDocument/2006/relationships/hyperlink" Target="https://en.wikipedia.org/wiki/Lung" TargetMode="External"/><Relationship Id="rId67" Type="http://schemas.openxmlformats.org/officeDocument/2006/relationships/hyperlink" Target="https://www.ncbi.nlm.nih.gov/books/NBK448070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366/" TargetMode="External"/><Relationship Id="rId54" Type="http://schemas.openxmlformats.org/officeDocument/2006/relationships/hyperlink" Target="https://en.wikipedia.org/wiki/Urethra" TargetMode="External"/><Relationship Id="rId62" Type="http://schemas.openxmlformats.org/officeDocument/2006/relationships/hyperlink" Target="https://en.wikipedia.org/wiki/Baroreceptor" TargetMode="External"/><Relationship Id="rId70" Type="http://schemas.openxmlformats.org/officeDocument/2006/relationships/hyperlink" Target="https://docs.google.com/document/d/1bt3uoxyvonV0OvVZRLyt6gyg55dMspO67V4OrfWCelg/edit" TargetMode="External"/><Relationship Id="rId75" Type="http://schemas.openxmlformats.org/officeDocument/2006/relationships/hyperlink" Target="https://en.wikipedia.org/wiki/Submandibular_glan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www.ncbi.nlm.nih.gov/books/NBK482390/" TargetMode="External"/><Relationship Id="rId49" Type="http://schemas.openxmlformats.org/officeDocument/2006/relationships/hyperlink" Target="https://en.wikipedia.org/wiki/Esophagus#:~:text=the%20esophageal%20mucosa.-,Nerve%20supply,nerve%20to%20supply%20the%20muscles." TargetMode="External"/><Relationship Id="rId57" Type="http://schemas.openxmlformats.org/officeDocument/2006/relationships/hyperlink" Target="https://www.ncbi.nlm.nih.gov/books/NBK544271/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en.wikipedia.org/wiki/Ampulla_of_Vater" TargetMode="External"/><Relationship Id="rId44" Type="http://schemas.openxmlformats.org/officeDocument/2006/relationships/hyperlink" Target="https://en.wikipedia.org/wiki/Large_intestine#Structure" TargetMode="External"/><Relationship Id="rId52" Type="http://schemas.openxmlformats.org/officeDocument/2006/relationships/hyperlink" Target="https://en.wikipedia.org/wiki/Urinary_bladder" TargetMode="External"/><Relationship Id="rId60" Type="http://schemas.openxmlformats.org/officeDocument/2006/relationships/hyperlink" Target="https://www.ncbi.nlm.nih.gov/books/NBK537353/" TargetMode="External"/><Relationship Id="rId65" Type="http://schemas.openxmlformats.org/officeDocument/2006/relationships/hyperlink" Target="https://www.ncbi.nlm.nih.gov/books/NBK557742/" TargetMode="External"/><Relationship Id="rId73" Type="http://schemas.openxmlformats.org/officeDocument/2006/relationships/hyperlink" Target="https://en.wikipedia.org/wiki/Parotid_gland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en.wikipedia.org/wiki/Liver" TargetMode="External"/><Relationship Id="rId34" Type="http://schemas.openxmlformats.org/officeDocument/2006/relationships/hyperlink" Target="https://www.ncbi.nlm.nih.gov/books/NBK459288/" TargetMode="External"/><Relationship Id="rId50" Type="http://schemas.openxmlformats.org/officeDocument/2006/relationships/hyperlink" Target="https://en.wikipedia.org/wiki/Ureter" TargetMode="External"/><Relationship Id="rId55" Type="http://schemas.openxmlformats.org/officeDocument/2006/relationships/hyperlink" Target="https://www.ncbi.nlm.nih.gov/books/NBK482438/" TargetMode="External"/><Relationship Id="rId76" Type="http://schemas.openxmlformats.org/officeDocument/2006/relationships/hyperlink" Target="https://en.wikipedia.org/wiki/Sublingual_gland" TargetMode="External"/><Relationship Id="rId7" Type="http://schemas.openxmlformats.org/officeDocument/2006/relationships/hyperlink" Target="https://docs.google.com/document/d/1mPhpCuKIU2iBVlUGn0tYM3abVcvwJf6E4qf6HcJ_uTE/edit" TargetMode="External"/><Relationship Id="rId71" Type="http://schemas.openxmlformats.org/officeDocument/2006/relationships/hyperlink" Target="https://en.wikipedia.org/wiki/Epiglott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2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3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2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3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2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3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2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3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2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3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2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3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2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3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2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3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2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3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2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3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2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3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2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3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2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3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2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3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2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3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3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74547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6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7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8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6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7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8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6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7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8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9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0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8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9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0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8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9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0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8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1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2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8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3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4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8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3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4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8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29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0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1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2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0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0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1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2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0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1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2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0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1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2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0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1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2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0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1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2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0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33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34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0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35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6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0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37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38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0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37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38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0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37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38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0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37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38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0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37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38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0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37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38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0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37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38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0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39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2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0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39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2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0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39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2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0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39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2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0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39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2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0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39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2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0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35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36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0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0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41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0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42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41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0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42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41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0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43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2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0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44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0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44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0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45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46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0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45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46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0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7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2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0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8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2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0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7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2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0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49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0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49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0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49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49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3" name="SPECIAL_SENSE_ORGANS">
            <a:extLst>
              <a:ext uri="{FF2B5EF4-FFF2-40B4-BE49-F238E27FC236}">
                <a16:creationId xmlns:a16="http://schemas.microsoft.com/office/drawing/2014/main" id="{22EBECA9-A6D5-75CE-C4F0-77D4C053C44A}"/>
              </a:ext>
            </a:extLst>
          </p:cNvPr>
          <p:cNvGrpSpPr/>
          <p:nvPr/>
        </p:nvGrpSpPr>
        <p:grpSpPr>
          <a:xfrm>
            <a:off x="18737324" y="3848971"/>
            <a:ext cx="11709018" cy="7847946"/>
            <a:chOff x="17594324" y="3848971"/>
            <a:chExt cx="11709018" cy="7847946"/>
          </a:xfrm>
        </p:grpSpPr>
        <p:cxnSp>
          <p:nvCxnSpPr>
            <p:cNvPr id="626" name="Connector: Elbow 3420">
              <a:extLst>
                <a:ext uri="{FF2B5EF4-FFF2-40B4-BE49-F238E27FC236}">
                  <a16:creationId xmlns:a16="http://schemas.microsoft.com/office/drawing/2014/main" id="{9BCF7B10-54DE-6A82-B112-9A6F262733D4}"/>
                </a:ext>
              </a:extLst>
            </p:cNvPr>
            <p:cNvCxnSpPr>
              <a:cxnSpLocks/>
              <a:stCxn id="628" idx="7"/>
              <a:endCxn id="643" idx="1"/>
            </p:cNvCxnSpPr>
            <p:nvPr/>
          </p:nvCxnSpPr>
          <p:spPr>
            <a:xfrm>
              <a:off x="27378654" y="9272996"/>
              <a:ext cx="1899921" cy="2423921"/>
            </a:xfrm>
            <a:prstGeom prst="bentConnector3">
              <a:avLst>
                <a:gd name="adj1" fmla="val 5878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Text Box 3036">
              <a:extLst>
                <a:ext uri="{FF2B5EF4-FFF2-40B4-BE49-F238E27FC236}">
                  <a16:creationId xmlns:a16="http://schemas.microsoft.com/office/drawing/2014/main" id="{DEA3539B-2684-B1EA-594D-440D7E46D2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039644" y="868640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" name="Left-right Arrow 627">
              <a:extLst>
                <a:ext uri="{FF2B5EF4-FFF2-40B4-BE49-F238E27FC236}">
                  <a16:creationId xmlns:a16="http://schemas.microsoft.com/office/drawing/2014/main" id="{64008764-7C83-DC97-5A1E-8259B431BB5F}"/>
                </a:ext>
              </a:extLst>
            </p:cNvPr>
            <p:cNvSpPr/>
            <p:nvPr/>
          </p:nvSpPr>
          <p:spPr>
            <a:xfrm>
              <a:off x="27270654" y="924599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9" name="Connector: Elbow 3420">
              <a:extLst>
                <a:ext uri="{FF2B5EF4-FFF2-40B4-BE49-F238E27FC236}">
                  <a16:creationId xmlns:a16="http://schemas.microsoft.com/office/drawing/2014/main" id="{3C4E82EF-E238-B9A6-3C3E-D4E44C9D6040}"/>
                </a:ext>
              </a:extLst>
            </p:cNvPr>
            <p:cNvCxnSpPr>
              <a:cxnSpLocks/>
              <a:stCxn id="628" idx="3"/>
              <a:endCxn id="627" idx="6"/>
            </p:cNvCxnSpPr>
            <p:nvPr/>
          </p:nvCxnSpPr>
          <p:spPr>
            <a:xfrm rot="10800000">
              <a:off x="22094570" y="8713410"/>
              <a:ext cx="5176085" cy="5595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Connector: Elbow 3420">
              <a:extLst>
                <a:ext uri="{FF2B5EF4-FFF2-40B4-BE49-F238E27FC236}">
                  <a16:creationId xmlns:a16="http://schemas.microsoft.com/office/drawing/2014/main" id="{A6C5013D-2C58-4DEA-5BE2-70B8CDE670A9}"/>
                </a:ext>
              </a:extLst>
            </p:cNvPr>
            <p:cNvCxnSpPr>
              <a:cxnSpLocks/>
              <a:stCxn id="656" idx="4"/>
              <a:endCxn id="6215" idx="0"/>
            </p:cNvCxnSpPr>
            <p:nvPr/>
          </p:nvCxnSpPr>
          <p:spPr>
            <a:xfrm rot="16200000" flipH="1">
              <a:off x="23498291" y="4908511"/>
              <a:ext cx="5803372" cy="4780948"/>
            </a:xfrm>
            <a:prstGeom prst="bentConnector3">
              <a:avLst>
                <a:gd name="adj1" fmla="val 641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Text Box 3036">
              <a:extLst>
                <a:ext uri="{FF2B5EF4-FFF2-40B4-BE49-F238E27FC236}">
                  <a16:creationId xmlns:a16="http://schemas.microsoft.com/office/drawing/2014/main" id="{4F154213-03CE-6CDE-B8CA-C309F50B82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982040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06ACA0EC-62B3-00F5-C939-F3B8626160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516243" y="4344450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D7C72CE7-606D-3F2F-E4CB-8D9D6C1514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8348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2AB7DFAF-F48E-22B7-0481-087B8E836F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583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2" name="Connector: Elbow 3420">
              <a:extLst>
                <a:ext uri="{FF2B5EF4-FFF2-40B4-BE49-F238E27FC236}">
                  <a16:creationId xmlns:a16="http://schemas.microsoft.com/office/drawing/2014/main" id="{9870A7D6-CED9-82F7-8A81-02D32F602452}"/>
                </a:ext>
              </a:extLst>
            </p:cNvPr>
            <p:cNvCxnSpPr>
              <a:cxnSpLocks/>
              <a:stCxn id="6147" idx="4"/>
              <a:endCxn id="6215" idx="0"/>
            </p:cNvCxnSpPr>
            <p:nvPr/>
          </p:nvCxnSpPr>
          <p:spPr>
            <a:xfrm rot="16200000" flipH="1">
              <a:off x="23765968" y="5176187"/>
              <a:ext cx="5802221" cy="4246745"/>
            </a:xfrm>
            <a:prstGeom prst="bentConnector3">
              <a:avLst>
                <a:gd name="adj1" fmla="val 589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3" name="Connector: Elbow 3420">
              <a:extLst>
                <a:ext uri="{FF2B5EF4-FFF2-40B4-BE49-F238E27FC236}">
                  <a16:creationId xmlns:a16="http://schemas.microsoft.com/office/drawing/2014/main" id="{CC0C002B-7F71-1DFB-B3C8-57B60006EAF6}"/>
                </a:ext>
              </a:extLst>
            </p:cNvPr>
            <p:cNvCxnSpPr>
              <a:cxnSpLocks/>
              <a:stCxn id="6165" idx="4"/>
              <a:endCxn id="6215" idx="0"/>
            </p:cNvCxnSpPr>
            <p:nvPr/>
          </p:nvCxnSpPr>
          <p:spPr>
            <a:xfrm rot="16200000" flipH="1">
              <a:off x="23949013" y="5359233"/>
              <a:ext cx="5803372" cy="3879503"/>
            </a:xfrm>
            <a:prstGeom prst="bentConnector3">
              <a:avLst>
                <a:gd name="adj1" fmla="val 539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7A323DB4-96D0-B05E-E9A7-0DD44CFFEBFD}"/>
                </a:ext>
              </a:extLst>
            </p:cNvPr>
            <p:cNvCxnSpPr>
              <a:cxnSpLocks/>
              <a:stCxn id="6170" idx="4"/>
              <a:endCxn id="6215" idx="0"/>
            </p:cNvCxnSpPr>
            <p:nvPr/>
          </p:nvCxnSpPr>
          <p:spPr>
            <a:xfrm rot="16200000" flipH="1">
              <a:off x="24140188" y="5550408"/>
              <a:ext cx="5803372" cy="3497153"/>
            </a:xfrm>
            <a:prstGeom prst="bentConnector3">
              <a:avLst>
                <a:gd name="adj1" fmla="val 498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Connector: Elbow 3420">
              <a:extLst>
                <a:ext uri="{FF2B5EF4-FFF2-40B4-BE49-F238E27FC236}">
                  <a16:creationId xmlns:a16="http://schemas.microsoft.com/office/drawing/2014/main" id="{FF49D0A1-13CF-298B-C0AE-9FA02B7E78CD}"/>
                </a:ext>
              </a:extLst>
            </p:cNvPr>
            <p:cNvCxnSpPr>
              <a:cxnSpLocks/>
              <a:stCxn id="6147" idx="6"/>
              <a:endCxn id="654" idx="2"/>
            </p:cNvCxnSpPr>
            <p:nvPr/>
          </p:nvCxnSpPr>
          <p:spPr>
            <a:xfrm>
              <a:off x="24571168" y="4371450"/>
              <a:ext cx="4732174" cy="6410527"/>
            </a:xfrm>
            <a:prstGeom prst="bentConnector4">
              <a:avLst>
                <a:gd name="adj1" fmla="val 90959"/>
                <a:gd name="adj2" fmla="val 9955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5" name="Text Box 3036">
              <a:extLst>
                <a:ext uri="{FF2B5EF4-FFF2-40B4-BE49-F238E27FC236}">
                  <a16:creationId xmlns:a16="http://schemas.microsoft.com/office/drawing/2014/main" id="{3F960048-0E96-F6CC-6060-8E9181EBD1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62988" y="102006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6" name="Connector: Elbow 3420">
              <a:extLst>
                <a:ext uri="{FF2B5EF4-FFF2-40B4-BE49-F238E27FC236}">
                  <a16:creationId xmlns:a16="http://schemas.microsoft.com/office/drawing/2014/main" id="{0F7337D3-7669-C89E-DD2E-2B994CE315F6}"/>
                </a:ext>
              </a:extLst>
            </p:cNvPr>
            <p:cNvCxnSpPr>
              <a:cxnSpLocks/>
              <a:stCxn id="6215" idx="4"/>
              <a:endCxn id="651" idx="1"/>
            </p:cNvCxnSpPr>
            <p:nvPr/>
          </p:nvCxnSpPr>
          <p:spPr>
            <a:xfrm rot="16200000" flipH="1">
              <a:off x="28902915" y="10142206"/>
              <a:ext cx="259085" cy="484013"/>
            </a:xfrm>
            <a:prstGeom prst="bentConnector2">
              <a:avLst/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944DC070-6195-E093-319B-619079C8B3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06993" y="80069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55" name="Connector: Elbow 3420">
              <a:extLst>
                <a:ext uri="{FF2B5EF4-FFF2-40B4-BE49-F238E27FC236}">
                  <a16:creationId xmlns:a16="http://schemas.microsoft.com/office/drawing/2014/main" id="{1E35B11F-B1CF-01EB-10FD-58AB346B3D6B}"/>
                </a:ext>
              </a:extLst>
            </p:cNvPr>
            <p:cNvCxnSpPr>
              <a:cxnSpLocks/>
              <a:stCxn id="6256" idx="3"/>
              <a:endCxn id="6250" idx="6"/>
            </p:cNvCxnSpPr>
            <p:nvPr/>
          </p:nvCxnSpPr>
          <p:spPr>
            <a:xfrm rot="10800000" flipV="1">
              <a:off x="25061918" y="7166826"/>
              <a:ext cx="3418456" cy="867141"/>
            </a:xfrm>
            <a:prstGeom prst="bentConnector3">
              <a:avLst>
                <a:gd name="adj1" fmla="val 9265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6" name="Left-right Arrow 6255">
              <a:extLst>
                <a:ext uri="{FF2B5EF4-FFF2-40B4-BE49-F238E27FC236}">
                  <a16:creationId xmlns:a16="http://schemas.microsoft.com/office/drawing/2014/main" id="{19B206EB-7A20-0B1C-C849-259B60C863B8}"/>
                </a:ext>
              </a:extLst>
            </p:cNvPr>
            <p:cNvSpPr/>
            <p:nvPr/>
          </p:nvSpPr>
          <p:spPr>
            <a:xfrm>
              <a:off x="28480374" y="713982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61" name="Connector: Elbow 3420">
              <a:extLst>
                <a:ext uri="{FF2B5EF4-FFF2-40B4-BE49-F238E27FC236}">
                  <a16:creationId xmlns:a16="http://schemas.microsoft.com/office/drawing/2014/main" id="{33123106-0E91-5358-824C-16D1F4970BF3}"/>
                </a:ext>
              </a:extLst>
            </p:cNvPr>
            <p:cNvCxnSpPr>
              <a:cxnSpLocks/>
              <a:stCxn id="648" idx="1"/>
              <a:endCxn id="6256" idx="7"/>
            </p:cNvCxnSpPr>
            <p:nvPr/>
          </p:nvCxnSpPr>
          <p:spPr>
            <a:xfrm rot="10800000">
              <a:off x="28588375" y="7166827"/>
              <a:ext cx="690201" cy="4074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5" name="Text Box 3036">
              <a:extLst>
                <a:ext uri="{FF2B5EF4-FFF2-40B4-BE49-F238E27FC236}">
                  <a16:creationId xmlns:a16="http://schemas.microsoft.com/office/drawing/2014/main" id="{C0B8BB70-543A-3ADA-941F-0940DCCD13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94543" y="81593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0" name="Connector: Elbow 3420">
              <a:extLst>
                <a:ext uri="{FF2B5EF4-FFF2-40B4-BE49-F238E27FC236}">
                  <a16:creationId xmlns:a16="http://schemas.microsoft.com/office/drawing/2014/main" id="{26995DD9-11DB-7946-FD1A-694918E5F911}"/>
                </a:ext>
              </a:extLst>
            </p:cNvPr>
            <p:cNvCxnSpPr>
              <a:cxnSpLocks/>
              <a:stCxn id="730" idx="1"/>
              <a:endCxn id="6275" idx="6"/>
            </p:cNvCxnSpPr>
            <p:nvPr/>
          </p:nvCxnSpPr>
          <p:spPr>
            <a:xfrm rot="10800000" flipV="1">
              <a:off x="25149469" y="8089886"/>
              <a:ext cx="4106739" cy="964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1" name="Connector: Elbow 3420">
              <a:extLst>
                <a:ext uri="{FF2B5EF4-FFF2-40B4-BE49-F238E27FC236}">
                  <a16:creationId xmlns:a16="http://schemas.microsoft.com/office/drawing/2014/main" id="{D744C703-15B5-D2E7-F950-AA8915D7C11A}"/>
                </a:ext>
              </a:extLst>
            </p:cNvPr>
            <p:cNvCxnSpPr>
              <a:cxnSpLocks/>
              <a:stCxn id="728" idx="1"/>
              <a:endCxn id="6275" idx="6"/>
            </p:cNvCxnSpPr>
            <p:nvPr/>
          </p:nvCxnSpPr>
          <p:spPr>
            <a:xfrm rot="10800000">
              <a:off x="25149468" y="8186368"/>
              <a:ext cx="4105782" cy="166426"/>
            </a:xfrm>
            <a:prstGeom prst="bentConnector3">
              <a:avLst>
                <a:gd name="adj1" fmla="val 138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6" name="Connector: Elbow 3420">
              <a:extLst>
                <a:ext uri="{FF2B5EF4-FFF2-40B4-BE49-F238E27FC236}">
                  <a16:creationId xmlns:a16="http://schemas.microsoft.com/office/drawing/2014/main" id="{405BE68A-B16D-EEBD-BE01-B8B26E850C88}"/>
                </a:ext>
              </a:extLst>
            </p:cNvPr>
            <p:cNvCxnSpPr>
              <a:cxnSpLocks/>
              <a:stCxn id="732" idx="1"/>
              <a:endCxn id="6275" idx="6"/>
            </p:cNvCxnSpPr>
            <p:nvPr/>
          </p:nvCxnSpPr>
          <p:spPr>
            <a:xfrm rot="10800000">
              <a:off x="25149468" y="8186368"/>
              <a:ext cx="4103642" cy="406450"/>
            </a:xfrm>
            <a:prstGeom prst="bentConnector3">
              <a:avLst>
                <a:gd name="adj1" fmla="val 1274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5" name="Connector: Elbow 3420">
              <a:extLst>
                <a:ext uri="{FF2B5EF4-FFF2-40B4-BE49-F238E27FC236}">
                  <a16:creationId xmlns:a16="http://schemas.microsoft.com/office/drawing/2014/main" id="{DA41A261-450E-2FAD-E414-89E0013AB569}"/>
                </a:ext>
              </a:extLst>
            </p:cNvPr>
            <p:cNvCxnSpPr>
              <a:cxnSpLocks/>
              <a:stCxn id="6311" idx="6"/>
              <a:endCxn id="6312" idx="3"/>
            </p:cNvCxnSpPr>
            <p:nvPr/>
          </p:nvCxnSpPr>
          <p:spPr>
            <a:xfrm>
              <a:off x="17649249" y="3875971"/>
              <a:ext cx="9781495" cy="22640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9F231D4F-013A-9A7D-3AD8-5AA07825D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594324" y="38489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Left-right Arrow 6311">
              <a:extLst>
                <a:ext uri="{FF2B5EF4-FFF2-40B4-BE49-F238E27FC236}">
                  <a16:creationId xmlns:a16="http://schemas.microsoft.com/office/drawing/2014/main" id="{BFE72C89-89D1-E738-04CA-2B187B550372}"/>
                </a:ext>
              </a:extLst>
            </p:cNvPr>
            <p:cNvSpPr/>
            <p:nvPr/>
          </p:nvSpPr>
          <p:spPr>
            <a:xfrm>
              <a:off x="27430744" y="611297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7" name="Connector: Elbow 3420">
              <a:extLst>
                <a:ext uri="{FF2B5EF4-FFF2-40B4-BE49-F238E27FC236}">
                  <a16:creationId xmlns:a16="http://schemas.microsoft.com/office/drawing/2014/main" id="{7F48AE4D-99B9-A6AF-C709-F76B2274FB40}"/>
                </a:ext>
              </a:extLst>
            </p:cNvPr>
            <p:cNvCxnSpPr>
              <a:cxnSpLocks/>
              <a:stCxn id="6312" idx="7"/>
              <a:endCxn id="662" idx="1"/>
            </p:cNvCxnSpPr>
            <p:nvPr/>
          </p:nvCxnSpPr>
          <p:spPr>
            <a:xfrm>
              <a:off x="27538744" y="6139975"/>
              <a:ext cx="1714223" cy="10182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3" name="Connector: Elbow 3420">
              <a:extLst>
                <a:ext uri="{FF2B5EF4-FFF2-40B4-BE49-F238E27FC236}">
                  <a16:creationId xmlns:a16="http://schemas.microsoft.com/office/drawing/2014/main" id="{B8983626-787F-6252-E718-761ABFB2D1EA}"/>
                </a:ext>
              </a:extLst>
            </p:cNvPr>
            <p:cNvCxnSpPr>
              <a:cxnSpLocks/>
              <a:stCxn id="6330" idx="6"/>
              <a:endCxn id="6312" idx="3"/>
            </p:cNvCxnSpPr>
            <p:nvPr/>
          </p:nvCxnSpPr>
          <p:spPr>
            <a:xfrm flipV="1">
              <a:off x="23815559" y="6139975"/>
              <a:ext cx="3615185" cy="3150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0" name="Text Box 3036">
              <a:extLst>
                <a:ext uri="{FF2B5EF4-FFF2-40B4-BE49-F238E27FC236}">
                  <a16:creationId xmlns:a16="http://schemas.microsoft.com/office/drawing/2014/main" id="{91F3E082-C995-BC09-E29F-B685BE1843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0634" y="642804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F1558EF1-6074-53DE-6865-9D3E165150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827546" y="6520112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Text Box 3036">
              <a:extLst>
                <a:ext uri="{FF2B5EF4-FFF2-40B4-BE49-F238E27FC236}">
                  <a16:creationId xmlns:a16="http://schemas.microsoft.com/office/drawing/2014/main" id="{0E95D978-27B1-6962-760E-7B697AB575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75819" y="672940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8" name="Text Box 3036">
              <a:extLst>
                <a:ext uri="{FF2B5EF4-FFF2-40B4-BE49-F238E27FC236}">
                  <a16:creationId xmlns:a16="http://schemas.microsoft.com/office/drawing/2014/main" id="{8D7A7D0A-1AA7-530C-FF8F-7409BCB0C2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6019" y="7457666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9" name="Text Box 3036">
              <a:extLst>
                <a:ext uri="{FF2B5EF4-FFF2-40B4-BE49-F238E27FC236}">
                  <a16:creationId xmlns:a16="http://schemas.microsoft.com/office/drawing/2014/main" id="{129BE650-2347-F0E4-7BC0-2100696085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7834" y="750956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70" name="Connector: Elbow 3420">
              <a:extLst>
                <a:ext uri="{FF2B5EF4-FFF2-40B4-BE49-F238E27FC236}">
                  <a16:creationId xmlns:a16="http://schemas.microsoft.com/office/drawing/2014/main" id="{62CC2E57-11A9-8CAE-D8D0-B526231C049A}"/>
                </a:ext>
              </a:extLst>
            </p:cNvPr>
            <p:cNvCxnSpPr>
              <a:cxnSpLocks/>
              <a:stCxn id="6366" idx="6"/>
              <a:endCxn id="667" idx="1"/>
            </p:cNvCxnSpPr>
            <p:nvPr/>
          </p:nvCxnSpPr>
          <p:spPr>
            <a:xfrm>
              <a:off x="27882471" y="6547112"/>
              <a:ext cx="1387343" cy="2927980"/>
            </a:xfrm>
            <a:prstGeom prst="bentConnector3">
              <a:avLst>
                <a:gd name="adj1" fmla="val 803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2" name="Connector: Elbow 3420">
              <a:extLst>
                <a:ext uri="{FF2B5EF4-FFF2-40B4-BE49-F238E27FC236}">
                  <a16:creationId xmlns:a16="http://schemas.microsoft.com/office/drawing/2014/main" id="{276343A2-08F3-06F0-49C9-FE623B9CE548}"/>
                </a:ext>
              </a:extLst>
            </p:cNvPr>
            <p:cNvCxnSpPr>
              <a:cxnSpLocks/>
              <a:stCxn id="6366" idx="6"/>
              <a:endCxn id="668" idx="1"/>
            </p:cNvCxnSpPr>
            <p:nvPr/>
          </p:nvCxnSpPr>
          <p:spPr>
            <a:xfrm>
              <a:off x="27882471" y="6547112"/>
              <a:ext cx="1386386" cy="3190888"/>
            </a:xfrm>
            <a:prstGeom prst="bentConnector3">
              <a:avLst>
                <a:gd name="adj1" fmla="val 804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420">
              <a:extLst>
                <a:ext uri="{FF2B5EF4-FFF2-40B4-BE49-F238E27FC236}">
                  <a16:creationId xmlns:a16="http://schemas.microsoft.com/office/drawing/2014/main" id="{04B8C186-0003-5CB6-0AF7-6B078AED5F5B}"/>
                </a:ext>
              </a:extLst>
            </p:cNvPr>
            <p:cNvCxnSpPr>
              <a:cxnSpLocks/>
              <a:stCxn id="6366" idx="6"/>
              <a:endCxn id="666" idx="1"/>
            </p:cNvCxnSpPr>
            <p:nvPr/>
          </p:nvCxnSpPr>
          <p:spPr>
            <a:xfrm>
              <a:off x="27882471" y="6547112"/>
              <a:ext cx="1384246" cy="3430912"/>
            </a:xfrm>
            <a:prstGeom prst="bentConnector3">
              <a:avLst>
                <a:gd name="adj1" fmla="val 8044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8" name="Connector: Elbow 3420">
              <a:extLst>
                <a:ext uri="{FF2B5EF4-FFF2-40B4-BE49-F238E27FC236}">
                  <a16:creationId xmlns:a16="http://schemas.microsoft.com/office/drawing/2014/main" id="{498C982F-BECE-5C22-6033-F81247854EF7}"/>
                </a:ext>
              </a:extLst>
            </p:cNvPr>
            <p:cNvCxnSpPr>
              <a:cxnSpLocks/>
              <a:stCxn id="6367" idx="6"/>
              <a:endCxn id="667" idx="1"/>
            </p:cNvCxnSpPr>
            <p:nvPr/>
          </p:nvCxnSpPr>
          <p:spPr>
            <a:xfrm>
              <a:off x="27430744" y="6756407"/>
              <a:ext cx="1839070" cy="2718685"/>
            </a:xfrm>
            <a:prstGeom prst="bentConnector3">
              <a:avLst>
                <a:gd name="adj1" fmla="val 8884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9" name="Connector: Elbow 3420">
              <a:extLst>
                <a:ext uri="{FF2B5EF4-FFF2-40B4-BE49-F238E27FC236}">
                  <a16:creationId xmlns:a16="http://schemas.microsoft.com/office/drawing/2014/main" id="{78AF4090-235A-C33F-D4B6-140B195DB3F4}"/>
                </a:ext>
              </a:extLst>
            </p:cNvPr>
            <p:cNvCxnSpPr>
              <a:cxnSpLocks/>
              <a:stCxn id="6367" idx="6"/>
              <a:endCxn id="668" idx="1"/>
            </p:cNvCxnSpPr>
            <p:nvPr/>
          </p:nvCxnSpPr>
          <p:spPr>
            <a:xfrm>
              <a:off x="27430744" y="6756407"/>
              <a:ext cx="1838113" cy="2981593"/>
            </a:xfrm>
            <a:prstGeom prst="bentConnector3">
              <a:avLst>
                <a:gd name="adj1" fmla="val 8886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4" name="Connector: Elbow 3420">
              <a:extLst>
                <a:ext uri="{FF2B5EF4-FFF2-40B4-BE49-F238E27FC236}">
                  <a16:creationId xmlns:a16="http://schemas.microsoft.com/office/drawing/2014/main" id="{3641A5F6-7DC1-F8D0-E9BF-08A4DE9487CC}"/>
                </a:ext>
              </a:extLst>
            </p:cNvPr>
            <p:cNvCxnSpPr>
              <a:cxnSpLocks/>
              <a:stCxn id="6367" idx="6"/>
              <a:endCxn id="666" idx="1"/>
            </p:cNvCxnSpPr>
            <p:nvPr/>
          </p:nvCxnSpPr>
          <p:spPr>
            <a:xfrm>
              <a:off x="27430744" y="6756407"/>
              <a:ext cx="1835973" cy="3221617"/>
            </a:xfrm>
            <a:prstGeom prst="bentConnector3">
              <a:avLst>
                <a:gd name="adj1" fmla="val 889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5" name="Connector: Elbow 3420">
              <a:extLst>
                <a:ext uri="{FF2B5EF4-FFF2-40B4-BE49-F238E27FC236}">
                  <a16:creationId xmlns:a16="http://schemas.microsoft.com/office/drawing/2014/main" id="{F7F8C6AA-9AEA-66EF-15EC-83723DEA3F79}"/>
                </a:ext>
              </a:extLst>
            </p:cNvPr>
            <p:cNvCxnSpPr>
              <a:cxnSpLocks/>
              <a:stCxn id="6369" idx="6"/>
              <a:endCxn id="6367" idx="2"/>
            </p:cNvCxnSpPr>
            <p:nvPr/>
          </p:nvCxnSpPr>
          <p:spPr>
            <a:xfrm flipV="1">
              <a:off x="25212759" y="6756407"/>
              <a:ext cx="2163060" cy="780156"/>
            </a:xfrm>
            <a:prstGeom prst="bentConnector3">
              <a:avLst>
                <a:gd name="adj1" fmla="val 2534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0" name="Connector: Elbow 3420">
              <a:extLst>
                <a:ext uri="{FF2B5EF4-FFF2-40B4-BE49-F238E27FC236}">
                  <a16:creationId xmlns:a16="http://schemas.microsoft.com/office/drawing/2014/main" id="{3B91B44A-DEEB-9259-7BE2-DCF754D6CE54}"/>
                </a:ext>
              </a:extLst>
            </p:cNvPr>
            <p:cNvCxnSpPr>
              <a:cxnSpLocks/>
              <a:stCxn id="6368" idx="6"/>
              <a:endCxn id="6366" idx="2"/>
            </p:cNvCxnSpPr>
            <p:nvPr/>
          </p:nvCxnSpPr>
          <p:spPr>
            <a:xfrm flipV="1">
              <a:off x="24430944" y="6547112"/>
              <a:ext cx="3396602" cy="937554"/>
            </a:xfrm>
            <a:prstGeom prst="bentConnector3">
              <a:avLst>
                <a:gd name="adj1" fmla="val 3833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84" name="Group 6783">
            <a:extLst>
              <a:ext uri="{FF2B5EF4-FFF2-40B4-BE49-F238E27FC236}">
                <a16:creationId xmlns:a16="http://schemas.microsoft.com/office/drawing/2014/main" id="{4BD1D0B1-D3A9-A1B1-F302-BBB0C53F83E6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6787" name="organ group - head &amp; neck muscles">
              <a:extLst>
                <a:ext uri="{FF2B5EF4-FFF2-40B4-BE49-F238E27FC236}">
                  <a16:creationId xmlns:a16="http://schemas.microsoft.com/office/drawing/2014/main" id="{3705EA89-97A1-8310-4F6B-58987C96095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523" name="organ - head &amp; neck muscles">
                <a:extLst>
                  <a:ext uri="{FF2B5EF4-FFF2-40B4-BE49-F238E27FC236}">
                    <a16:creationId xmlns:a16="http://schemas.microsoft.com/office/drawing/2014/main" id="{A9B0D1F3-EB66-F45D-97D1-0E676C077F3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529" name="FTU - mylohyoid">
                <a:extLst>
                  <a:ext uri="{FF2B5EF4-FFF2-40B4-BE49-F238E27FC236}">
                    <a16:creationId xmlns:a16="http://schemas.microsoft.com/office/drawing/2014/main" id="{1C558DD1-6A6C-3ED5-1AC4-ABCD4AC9FE2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594" name="FTU - digastric">
                <a:extLst>
                  <a:ext uri="{FF2B5EF4-FFF2-40B4-BE49-F238E27FC236}">
                    <a16:creationId xmlns:a16="http://schemas.microsoft.com/office/drawing/2014/main" id="{2CA92944-73CC-16C9-1220-040ADD267FE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598" name="FTU - geniohyoid">
                <a:extLst>
                  <a:ext uri="{FF2B5EF4-FFF2-40B4-BE49-F238E27FC236}">
                    <a16:creationId xmlns:a16="http://schemas.microsoft.com/office/drawing/2014/main" id="{CEEB84B2-B980-64ED-1945-1BF0290A761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599" name="FTU - longus capitis">
                <a:extLst>
                  <a:ext uri="{FF2B5EF4-FFF2-40B4-BE49-F238E27FC236}">
                    <a16:creationId xmlns:a16="http://schemas.microsoft.com/office/drawing/2014/main" id="{12FA6648-B502-95F5-C6DB-818AB20D2913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00" name="FTU - longus colli inferior">
                <a:extLst>
                  <a:ext uri="{FF2B5EF4-FFF2-40B4-BE49-F238E27FC236}">
                    <a16:creationId xmlns:a16="http://schemas.microsoft.com/office/drawing/2014/main" id="{3008F527-1124-797B-8036-328FD09F35B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6788" name="Group 6787">
              <a:extLst>
                <a:ext uri="{FF2B5EF4-FFF2-40B4-BE49-F238E27FC236}">
                  <a16:creationId xmlns:a16="http://schemas.microsoft.com/office/drawing/2014/main" id="{34DD15F9-9A9D-2CDC-33BA-7EC8CC5FEF6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842" name="Text Box 3036">
                <a:extLst>
                  <a:ext uri="{FF2B5EF4-FFF2-40B4-BE49-F238E27FC236}">
                    <a16:creationId xmlns:a16="http://schemas.microsoft.com/office/drawing/2014/main" id="{C9F1F0B7-148E-5678-844B-3C1D236C3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 Box 3036">
                <a:extLst>
                  <a:ext uri="{FF2B5EF4-FFF2-40B4-BE49-F238E27FC236}">
                    <a16:creationId xmlns:a16="http://schemas.microsoft.com/office/drawing/2014/main" id="{149D3F02-BD9D-32B6-6AC9-B04AAB49C9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 Box 3036">
                <a:extLst>
                  <a:ext uri="{FF2B5EF4-FFF2-40B4-BE49-F238E27FC236}">
                    <a16:creationId xmlns:a16="http://schemas.microsoft.com/office/drawing/2014/main" id="{5E61FEB0-39F7-0A5C-EB36-AC59A812A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3" name="Group 6792">
              <a:extLst>
                <a:ext uri="{FF2B5EF4-FFF2-40B4-BE49-F238E27FC236}">
                  <a16:creationId xmlns:a16="http://schemas.microsoft.com/office/drawing/2014/main" id="{39804758-9E2F-AEB1-A892-73391989FC95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838" name="Text Box 3036">
                <a:extLst>
                  <a:ext uri="{FF2B5EF4-FFF2-40B4-BE49-F238E27FC236}">
                    <a16:creationId xmlns:a16="http://schemas.microsoft.com/office/drawing/2014/main" id="{A5CCD293-B680-134B-13C4-6CF50BF10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9" name="Text Box 3036">
                <a:extLst>
                  <a:ext uri="{FF2B5EF4-FFF2-40B4-BE49-F238E27FC236}">
                    <a16:creationId xmlns:a16="http://schemas.microsoft.com/office/drawing/2014/main" id="{6EFD4650-9BC1-05FF-6B00-92B000B1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40" name="Text Box 3036">
                <a:extLst>
                  <a:ext uri="{FF2B5EF4-FFF2-40B4-BE49-F238E27FC236}">
                    <a16:creationId xmlns:a16="http://schemas.microsoft.com/office/drawing/2014/main" id="{C74B5E69-71AD-5BDF-B144-C442B68E61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8" name="Group 6797">
              <a:extLst>
                <a:ext uri="{FF2B5EF4-FFF2-40B4-BE49-F238E27FC236}">
                  <a16:creationId xmlns:a16="http://schemas.microsoft.com/office/drawing/2014/main" id="{69F00817-978B-1352-9A63-15CDCF01FA6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832" name="Text Box 3036">
                <a:extLst>
                  <a:ext uri="{FF2B5EF4-FFF2-40B4-BE49-F238E27FC236}">
                    <a16:creationId xmlns:a16="http://schemas.microsoft.com/office/drawing/2014/main" id="{5956C15B-C1FC-E30B-4C57-7F79FD4B7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3" name="Text Box 3036">
                <a:extLst>
                  <a:ext uri="{FF2B5EF4-FFF2-40B4-BE49-F238E27FC236}">
                    <a16:creationId xmlns:a16="http://schemas.microsoft.com/office/drawing/2014/main" id="{EFDC4E49-F38C-8C07-7BDC-365F9BBD7F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7" name="Text Box 3036">
                <a:extLst>
                  <a:ext uri="{FF2B5EF4-FFF2-40B4-BE49-F238E27FC236}">
                    <a16:creationId xmlns:a16="http://schemas.microsoft.com/office/drawing/2014/main" id="{79645828-2C58-FD4F-5959-13A6DC781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00" name="Group 6799">
              <a:extLst>
                <a:ext uri="{FF2B5EF4-FFF2-40B4-BE49-F238E27FC236}">
                  <a16:creationId xmlns:a16="http://schemas.microsoft.com/office/drawing/2014/main" id="{BD66A0F4-A76A-5D8E-F57A-47AA7C531F04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823" name="Text Box 3036">
                <a:extLst>
                  <a:ext uri="{FF2B5EF4-FFF2-40B4-BE49-F238E27FC236}">
                    <a16:creationId xmlns:a16="http://schemas.microsoft.com/office/drawing/2014/main" id="{9ABA5105-30B2-5A37-AF1D-EBEC9F4058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4" name="Text Box 3036">
                <a:extLst>
                  <a:ext uri="{FF2B5EF4-FFF2-40B4-BE49-F238E27FC236}">
                    <a16:creationId xmlns:a16="http://schemas.microsoft.com/office/drawing/2014/main" id="{FD3D9F9F-DDDB-AB64-1E86-B077E4E51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6" name="Text Box 3036">
                <a:extLst>
                  <a:ext uri="{FF2B5EF4-FFF2-40B4-BE49-F238E27FC236}">
                    <a16:creationId xmlns:a16="http://schemas.microsoft.com/office/drawing/2014/main" id="{4A3697DF-E37F-C74A-B334-A82AE023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16" name="Group 6815">
              <a:extLst>
                <a:ext uri="{FF2B5EF4-FFF2-40B4-BE49-F238E27FC236}">
                  <a16:creationId xmlns:a16="http://schemas.microsoft.com/office/drawing/2014/main" id="{F61B4DF4-969A-AA62-FB8C-90286199D513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89333D31-B3F4-3B24-7E9B-193698185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A48858D0-495B-E8EE-E5BE-8CBC2D0E6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A119F083-3665-A575-9B0D-657DA28999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DD44114-76F1-ED4D-E46F-F3871B99D1D9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2" name="organ group - head &amp; neck muscles">
              <a:extLst>
                <a:ext uri="{FF2B5EF4-FFF2-40B4-BE49-F238E27FC236}">
                  <a16:creationId xmlns:a16="http://schemas.microsoft.com/office/drawing/2014/main" id="{4E087B04-EE4B-6FA3-6B72-C6C768D1F08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07" name="organ - head &amp; neck muscles">
                <a:extLst>
                  <a:ext uri="{FF2B5EF4-FFF2-40B4-BE49-F238E27FC236}">
                    <a16:creationId xmlns:a16="http://schemas.microsoft.com/office/drawing/2014/main" id="{C4F4A6EE-58F2-659B-5FF6-A99D24E454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08" name="FTU - mylohyoid">
                <a:extLst>
                  <a:ext uri="{FF2B5EF4-FFF2-40B4-BE49-F238E27FC236}">
                    <a16:creationId xmlns:a16="http://schemas.microsoft.com/office/drawing/2014/main" id="{ADB1B655-678F-0742-56C0-1ECF3FC1E31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6B6F5966-BD43-82EB-B199-EE8AD906173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E977F62F-F9B5-2125-7182-668768B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76AD43F6-17D2-168B-2430-5B7ACD770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87874B8-8F03-789D-73BF-62E6895FA1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B21D24B8-6E10-9DB9-8A04-83D5D0AF7655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0" name="organ group - head &amp; neck muscles">
              <a:extLst>
                <a:ext uri="{FF2B5EF4-FFF2-40B4-BE49-F238E27FC236}">
                  <a16:creationId xmlns:a16="http://schemas.microsoft.com/office/drawing/2014/main" id="{09E68B2E-C203-5AC8-D8CD-01508438212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1" name="organ - head &amp; neck muscles">
                <a:extLst>
                  <a:ext uri="{FF2B5EF4-FFF2-40B4-BE49-F238E27FC236}">
                    <a16:creationId xmlns:a16="http://schemas.microsoft.com/office/drawing/2014/main" id="{8AA3647C-946B-CF49-1A61-BE1D9DAA0D2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2" name="FTU - mylohyoid">
                <a:extLst>
                  <a:ext uri="{FF2B5EF4-FFF2-40B4-BE49-F238E27FC236}">
                    <a16:creationId xmlns:a16="http://schemas.microsoft.com/office/drawing/2014/main" id="{9AA50890-D73A-A3A9-59AC-F083881661B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9C3AC28F-03B1-D4DE-9440-8B310B68D7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95545D90-B8C2-3594-4309-70CF7D537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13A8273B-1884-B6C0-076B-FB6DD54C2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7D666478-C6D4-5F71-0104-AEF934D6C5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52EB62C2-C53D-A1E7-3E21-DF8A1D8EDE4B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B1BBA0C7-106A-EE09-EFB2-64DA77123F3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55" name="Group 1154">
                <a:extLst>
                  <a:ext uri="{FF2B5EF4-FFF2-40B4-BE49-F238E27FC236}">
                    <a16:creationId xmlns:a16="http://schemas.microsoft.com/office/drawing/2014/main" id="{EAC17ADF-FB44-B29B-2A55-00DE901831FF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58" name="organ group - head &amp; neck muscles">
                  <a:extLst>
                    <a:ext uri="{FF2B5EF4-FFF2-40B4-BE49-F238E27FC236}">
                      <a16:creationId xmlns:a16="http://schemas.microsoft.com/office/drawing/2014/main" id="{A4769F57-BCBF-1045-6CD8-0D88DC07166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5" name="organ - head &amp; neck muscles">
                    <a:extLst>
                      <a:ext uri="{FF2B5EF4-FFF2-40B4-BE49-F238E27FC236}">
                        <a16:creationId xmlns:a16="http://schemas.microsoft.com/office/drawing/2014/main" id="{E21F7C07-6DD4-9158-9025-B9253365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06" name="FTU - mylohyoid">
                    <a:extLst>
                      <a:ext uri="{FF2B5EF4-FFF2-40B4-BE49-F238E27FC236}">
                        <a16:creationId xmlns:a16="http://schemas.microsoft.com/office/drawing/2014/main" id="{5F129CA4-881A-2955-F05B-E13E552C23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07" name="FTU - digastric">
                    <a:extLst>
                      <a:ext uri="{FF2B5EF4-FFF2-40B4-BE49-F238E27FC236}">
                        <a16:creationId xmlns:a16="http://schemas.microsoft.com/office/drawing/2014/main" id="{F2012F8A-63E9-76B8-5D65-1BD529D76A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08" name="FTU - geniohyoid">
                    <a:extLst>
                      <a:ext uri="{FF2B5EF4-FFF2-40B4-BE49-F238E27FC236}">
                        <a16:creationId xmlns:a16="http://schemas.microsoft.com/office/drawing/2014/main" id="{802CFBC2-1C55-379D-ACDF-FD3B78C5BCF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09" name="FTU - longus capitis">
                    <a:extLst>
                      <a:ext uri="{FF2B5EF4-FFF2-40B4-BE49-F238E27FC236}">
                        <a16:creationId xmlns:a16="http://schemas.microsoft.com/office/drawing/2014/main" id="{61171CC0-3924-0E4B-5604-35193218439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10" name="FTU - longus colli inferior">
                    <a:extLst>
                      <a:ext uri="{FF2B5EF4-FFF2-40B4-BE49-F238E27FC236}">
                        <a16:creationId xmlns:a16="http://schemas.microsoft.com/office/drawing/2014/main" id="{E19B4E90-1C6C-A7A7-6546-4B6F69EB0BA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64" name="Group 1163">
                  <a:extLst>
                    <a:ext uri="{FF2B5EF4-FFF2-40B4-BE49-F238E27FC236}">
                      <a16:creationId xmlns:a16="http://schemas.microsoft.com/office/drawing/2014/main" id="{67E17EB1-9084-7C18-9806-A7B5F503B565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66843F81-BC7D-B997-A705-C9F785C84E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90A7F120-9180-F285-8241-BBB05D6418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BE7C5187-3CB1-76CC-CDFD-BE282D107F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5" name="Group 1164">
                  <a:extLst>
                    <a:ext uri="{FF2B5EF4-FFF2-40B4-BE49-F238E27FC236}">
                      <a16:creationId xmlns:a16="http://schemas.microsoft.com/office/drawing/2014/main" id="{66A163FF-CCBD-DDEC-B58D-7C8F7BC8391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B6D83830-AE7A-9CBC-A723-350AAF5E9B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B0DA85A6-5D52-0309-7706-F7614D6913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A8C3F01E-0278-7B6C-51BD-E889136431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9" name="Group 1168">
                  <a:extLst>
                    <a:ext uri="{FF2B5EF4-FFF2-40B4-BE49-F238E27FC236}">
                      <a16:creationId xmlns:a16="http://schemas.microsoft.com/office/drawing/2014/main" id="{DD5834F7-4C69-496B-CAFB-77013A7A2CE7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874A7210-A656-9C70-7D99-46AB4C5421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27424D1D-6A13-C5A4-54FB-B842A1A8A7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240811B9-81C9-5698-0F36-9AB2EC8D9E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0" name="Group 1169">
                  <a:extLst>
                    <a:ext uri="{FF2B5EF4-FFF2-40B4-BE49-F238E27FC236}">
                      <a16:creationId xmlns:a16="http://schemas.microsoft.com/office/drawing/2014/main" id="{DDAA5E24-8AAB-D315-EDD6-9655921300F8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1" name="Text Box 3036">
                    <a:extLst>
                      <a:ext uri="{FF2B5EF4-FFF2-40B4-BE49-F238E27FC236}">
                        <a16:creationId xmlns:a16="http://schemas.microsoft.com/office/drawing/2014/main" id="{3C088A4B-6704-5272-3F62-83C76CC5F8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79E61BEB-8FC3-538E-AB59-5C5F3216F5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79925B16-4EAE-1257-2373-739E1A1816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9FA165DD-FE65-CE58-68A2-F9E07A6F0204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72" name="Text Box 3036">
                    <a:extLst>
                      <a:ext uri="{FF2B5EF4-FFF2-40B4-BE49-F238E27FC236}">
                        <a16:creationId xmlns:a16="http://schemas.microsoft.com/office/drawing/2014/main" id="{BCDC0675-A84F-D152-5CEF-D81D2C6CF38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4" name="Text Box 3036">
                    <a:extLst>
                      <a:ext uri="{FF2B5EF4-FFF2-40B4-BE49-F238E27FC236}">
                        <a16:creationId xmlns:a16="http://schemas.microsoft.com/office/drawing/2014/main" id="{9D7A8FC8-F3CC-3DAF-1070-333C88D380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0" name="Text Box 3036">
                    <a:extLst>
                      <a:ext uri="{FF2B5EF4-FFF2-40B4-BE49-F238E27FC236}">
                        <a16:creationId xmlns:a16="http://schemas.microsoft.com/office/drawing/2014/main" id="{530011A5-25F7-4B86-699B-A6C4A3A8EB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56" name="FTU - longus colli inferior">
                <a:extLst>
                  <a:ext uri="{FF2B5EF4-FFF2-40B4-BE49-F238E27FC236}">
                    <a16:creationId xmlns:a16="http://schemas.microsoft.com/office/drawing/2014/main" id="{C42B2AEB-B5BB-8083-738B-15D7C1AC19BE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5" name="Text Box 3036">
              <a:extLst>
                <a:ext uri="{FF2B5EF4-FFF2-40B4-BE49-F238E27FC236}">
                  <a16:creationId xmlns:a16="http://schemas.microsoft.com/office/drawing/2014/main" id="{C137CB56-EC31-E68B-626B-DC0FC2DF5E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3" name="Text Box 3036">
              <a:extLst>
                <a:ext uri="{FF2B5EF4-FFF2-40B4-BE49-F238E27FC236}">
                  <a16:creationId xmlns:a16="http://schemas.microsoft.com/office/drawing/2014/main" id="{95E8497C-31C5-183F-E453-DD2B3D3556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4" name="Text Box 3036">
              <a:extLst>
                <a:ext uri="{FF2B5EF4-FFF2-40B4-BE49-F238E27FC236}">
                  <a16:creationId xmlns:a16="http://schemas.microsoft.com/office/drawing/2014/main" id="{D7D050E2-3C50-B86C-AD66-E2CB58BB6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7E18CA3E-0B8F-CD13-A57D-19E3A786BEAF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2B828E21-9A60-8C47-2CA0-6B2CEBFE747F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42" name="Group 1241">
                <a:extLst>
                  <a:ext uri="{FF2B5EF4-FFF2-40B4-BE49-F238E27FC236}">
                    <a16:creationId xmlns:a16="http://schemas.microsoft.com/office/drawing/2014/main" id="{FAE69DE2-F2A5-C58F-4893-5C1AC708317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245" name="organ group - head &amp; neck muscles">
                  <a:extLst>
                    <a:ext uri="{FF2B5EF4-FFF2-40B4-BE49-F238E27FC236}">
                      <a16:creationId xmlns:a16="http://schemas.microsoft.com/office/drawing/2014/main" id="{3C8CA47E-690A-EFF2-EC11-7054B8F9227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20" name="organ - head &amp; neck muscles">
                    <a:extLst>
                      <a:ext uri="{FF2B5EF4-FFF2-40B4-BE49-F238E27FC236}">
                        <a16:creationId xmlns:a16="http://schemas.microsoft.com/office/drawing/2014/main" id="{DEA3ED04-C525-D068-D17A-DDEE299A7E5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21" name="FTU - mylohyoid">
                    <a:extLst>
                      <a:ext uri="{FF2B5EF4-FFF2-40B4-BE49-F238E27FC236}">
                        <a16:creationId xmlns:a16="http://schemas.microsoft.com/office/drawing/2014/main" id="{B8B3E615-774A-9829-FF38-D7128D266DF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622E8888-7B94-613D-9300-72756B5E413C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802B2EF8-3D90-8690-EE18-7660E9D49D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969CB115-0F68-A450-7362-EC166BE00D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B01B280D-E8A1-74B1-ED7E-54341BD215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43" name="FTU - mylohyoid">
                <a:extLst>
                  <a:ext uri="{FF2B5EF4-FFF2-40B4-BE49-F238E27FC236}">
                    <a16:creationId xmlns:a16="http://schemas.microsoft.com/office/drawing/2014/main" id="{C72DB16C-25F0-432F-B4B8-8D0966C10014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68040F9-5D12-B0A7-89D7-113723CC6A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F92E56F0-53C2-8D74-23B7-CBF1D9D885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E1DFCF0F-0793-EEEF-6739-272901B8A0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23" name="Group 1322">
            <a:extLst>
              <a:ext uri="{FF2B5EF4-FFF2-40B4-BE49-F238E27FC236}">
                <a16:creationId xmlns:a16="http://schemas.microsoft.com/office/drawing/2014/main" id="{0B266D69-6BCB-466A-58D3-9D3A7195EAD6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29" name="organ group - head &amp; neck muscles">
              <a:extLst>
                <a:ext uri="{FF2B5EF4-FFF2-40B4-BE49-F238E27FC236}">
                  <a16:creationId xmlns:a16="http://schemas.microsoft.com/office/drawing/2014/main" id="{C8165C00-BF2E-BC99-7235-7C6AB184471F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37" name="organ - head &amp; neck muscles">
                <a:extLst>
                  <a:ext uri="{FF2B5EF4-FFF2-40B4-BE49-F238E27FC236}">
                    <a16:creationId xmlns:a16="http://schemas.microsoft.com/office/drawing/2014/main" id="{EE072D6A-3092-F154-2904-F5F702AAEC8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39" name="FTU - mylohyoid">
                <a:extLst>
                  <a:ext uri="{FF2B5EF4-FFF2-40B4-BE49-F238E27FC236}">
                    <a16:creationId xmlns:a16="http://schemas.microsoft.com/office/drawing/2014/main" id="{76163C03-E507-21CD-5981-6EBA0F11DC5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0" name="Group 1329">
              <a:extLst>
                <a:ext uri="{FF2B5EF4-FFF2-40B4-BE49-F238E27FC236}">
                  <a16:creationId xmlns:a16="http://schemas.microsoft.com/office/drawing/2014/main" id="{6132AAF5-1D55-6CB3-9E81-07A8231B55C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4EB4FDF9-81AF-B3D6-7805-8DD3AEFDA0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C1BE8CC0-F6C7-C618-20A2-FFED4322D3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6" name="Text Box 3036">
                <a:extLst>
                  <a:ext uri="{FF2B5EF4-FFF2-40B4-BE49-F238E27FC236}">
                    <a16:creationId xmlns:a16="http://schemas.microsoft.com/office/drawing/2014/main" id="{FD10257E-BFCB-6DB8-1E95-F1721C084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2F6FFEB-5689-7AD2-E0CD-AF226EFB5487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46" name="Group 1345">
              <a:extLst>
                <a:ext uri="{FF2B5EF4-FFF2-40B4-BE49-F238E27FC236}">
                  <a16:creationId xmlns:a16="http://schemas.microsoft.com/office/drawing/2014/main" id="{7D8BB205-E34E-06CF-50DA-82EEF71D41A9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272EA87A-B315-6994-7FE8-05B50F2F8E3F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07" name="Group 1406">
                  <a:extLst>
                    <a:ext uri="{FF2B5EF4-FFF2-40B4-BE49-F238E27FC236}">
                      <a16:creationId xmlns:a16="http://schemas.microsoft.com/office/drawing/2014/main" id="{FD9D2582-489B-513A-0939-CB8EB8BBB4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8A11AD9D-8420-70EE-A2EA-3E255F305E5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0" name="Group 1499">
                      <a:extLst>
                        <a:ext uri="{FF2B5EF4-FFF2-40B4-BE49-F238E27FC236}">
                          <a16:creationId xmlns:a16="http://schemas.microsoft.com/office/drawing/2014/main" id="{32679A52-E230-9478-8D1D-B358356213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13" name="Group 1512">
                        <a:extLst>
                          <a:ext uri="{FF2B5EF4-FFF2-40B4-BE49-F238E27FC236}">
                            <a16:creationId xmlns:a16="http://schemas.microsoft.com/office/drawing/2014/main" id="{EB6D69C9-0444-7141-0890-472E9EBDDC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25" name="Group 1524">
                          <a:extLst>
                            <a:ext uri="{FF2B5EF4-FFF2-40B4-BE49-F238E27FC236}">
                              <a16:creationId xmlns:a16="http://schemas.microsoft.com/office/drawing/2014/main" id="{C095BFDF-915C-2B48-48EA-2D312DDE7B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3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9A37AF-53E7-04A6-062B-30F254D81C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2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D905F60-E66B-D6B7-88BA-0CF9721ED39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3" name="FTU - mylohyoid">
                              <a:extLst>
                                <a:ext uri="{FF2B5EF4-FFF2-40B4-BE49-F238E27FC236}">
                                  <a16:creationId xmlns:a16="http://schemas.microsoft.com/office/drawing/2014/main" id="{DF9C2617-FBDB-D6C9-F490-F4BD01F637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4" name="FTU - digastric">
                              <a:extLst>
                                <a:ext uri="{FF2B5EF4-FFF2-40B4-BE49-F238E27FC236}">
                                  <a16:creationId xmlns:a16="http://schemas.microsoft.com/office/drawing/2014/main" id="{11575625-AC50-8D46-4779-C013AA585EC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5" name="FTU - geniohyoid">
                              <a:extLst>
                                <a:ext uri="{FF2B5EF4-FFF2-40B4-BE49-F238E27FC236}">
                                  <a16:creationId xmlns:a16="http://schemas.microsoft.com/office/drawing/2014/main" id="{72E73BB4-2F5E-D5E0-5F52-62F9A05B0C3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596" name="FTU - longus capitis">
                              <a:extLst>
                                <a:ext uri="{FF2B5EF4-FFF2-40B4-BE49-F238E27FC236}">
                                  <a16:creationId xmlns:a16="http://schemas.microsoft.com/office/drawing/2014/main" id="{07E6BAE7-5FC5-42A0-19C5-20FE9F945C7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597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801F328-0745-BFF7-B833-8E096EB5DCD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36" name="Group 1535">
                            <a:extLst>
                              <a:ext uri="{FF2B5EF4-FFF2-40B4-BE49-F238E27FC236}">
                                <a16:creationId xmlns:a16="http://schemas.microsoft.com/office/drawing/2014/main" id="{F685A7D2-21E1-0264-9CB7-4CBD3E3A08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1867103F-6075-75F2-0663-C690483BAF7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124CDC8-BDE6-2FA6-5F76-14B7E867CBE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2258F9C2-8EAE-7382-CE22-2A402CDB45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42" name="Group 1541">
                            <a:extLst>
                              <a:ext uri="{FF2B5EF4-FFF2-40B4-BE49-F238E27FC236}">
                                <a16:creationId xmlns:a16="http://schemas.microsoft.com/office/drawing/2014/main" id="{0962159F-3E38-4612-2C6D-B05FFFB459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B6801578-64BD-E3B9-5B75-EE0275D7124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7BF91B75-2E19-F778-B073-0F8E691581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DE2A5B5B-711F-0E7B-3BCB-CBF8913E40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4" name="Group 1573">
                            <a:extLst>
                              <a:ext uri="{FF2B5EF4-FFF2-40B4-BE49-F238E27FC236}">
                                <a16:creationId xmlns:a16="http://schemas.microsoft.com/office/drawing/2014/main" id="{2F58E508-F657-1609-3219-2AB47375F0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00E04B84-0207-3A8A-054F-4CA78BB21E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7BA75E63-19AC-81DE-A739-85919A772D8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38E443FA-E8F3-C0A0-934D-A86F2911A2B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5" name="Group 1574">
                            <a:extLst>
                              <a:ext uri="{FF2B5EF4-FFF2-40B4-BE49-F238E27FC236}">
                                <a16:creationId xmlns:a16="http://schemas.microsoft.com/office/drawing/2014/main" id="{E491861B-7310-9FA5-C089-3C48A1C227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0" name="Text Box 3036">
                              <a:extLst>
                                <a:ext uri="{FF2B5EF4-FFF2-40B4-BE49-F238E27FC236}">
                                  <a16:creationId xmlns:a16="http://schemas.microsoft.com/office/drawing/2014/main" id="{F2AE42DE-B7BC-F3C2-7B0C-DE1A4774C3C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8F9DDEEA-5527-8A8A-2AA9-76E48A3C8F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329C40A9-C755-2797-82BB-546CC15FDF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2095103C-1B7F-1FA8-06FB-B3C0E20F8B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77" name="Text Box 3036">
                              <a:extLst>
                                <a:ext uri="{FF2B5EF4-FFF2-40B4-BE49-F238E27FC236}">
                                  <a16:creationId xmlns:a16="http://schemas.microsoft.com/office/drawing/2014/main" id="{87A8F4D5-C5DC-529F-6D43-98A7824B3D7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8" name="Text Box 3036">
                              <a:extLst>
                                <a:ext uri="{FF2B5EF4-FFF2-40B4-BE49-F238E27FC236}">
                                  <a16:creationId xmlns:a16="http://schemas.microsoft.com/office/drawing/2014/main" id="{7D1D477F-5572-1D38-23BD-B2DD9ADFCEA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9" name="Text Box 3036">
                              <a:extLst>
                                <a:ext uri="{FF2B5EF4-FFF2-40B4-BE49-F238E27FC236}">
                                  <a16:creationId xmlns:a16="http://schemas.microsoft.com/office/drawing/2014/main" id="{12006472-CF97-BA62-FF80-5312E8F300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26" name="FTU - longus colli inferior">
                          <a:extLst>
                            <a:ext uri="{FF2B5EF4-FFF2-40B4-BE49-F238E27FC236}">
                              <a16:creationId xmlns:a16="http://schemas.microsoft.com/office/drawing/2014/main" id="{876D6BB8-7417-1994-6CD0-76EB8A551D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15" name="Text Box 3036">
                        <a:extLst>
                          <a:ext uri="{FF2B5EF4-FFF2-40B4-BE49-F238E27FC236}">
                            <a16:creationId xmlns:a16="http://schemas.microsoft.com/office/drawing/2014/main" id="{D421E78E-C100-39A3-0478-0560285F842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1" name="Text Box 3036">
                        <a:extLst>
                          <a:ext uri="{FF2B5EF4-FFF2-40B4-BE49-F238E27FC236}">
                            <a16:creationId xmlns:a16="http://schemas.microsoft.com/office/drawing/2014/main" id="{D816CFFF-68AE-360B-9AB0-BF49570399E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3" name="Text Box 3036">
                        <a:extLst>
                          <a:ext uri="{FF2B5EF4-FFF2-40B4-BE49-F238E27FC236}">
                            <a16:creationId xmlns:a16="http://schemas.microsoft.com/office/drawing/2014/main" id="{4945D8CE-588B-275F-DB24-4042D15BBA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1" name="Text Box 3036">
                      <a:extLst>
                        <a:ext uri="{FF2B5EF4-FFF2-40B4-BE49-F238E27FC236}">
                          <a16:creationId xmlns:a16="http://schemas.microsoft.com/office/drawing/2014/main" id="{621C8156-FEAD-6B7C-BBDA-8099A889513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2" name="Text Box 3036">
                      <a:extLst>
                        <a:ext uri="{FF2B5EF4-FFF2-40B4-BE49-F238E27FC236}">
                          <a16:creationId xmlns:a16="http://schemas.microsoft.com/office/drawing/2014/main" id="{4C50DF31-685A-F73D-D8BB-F687861D64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3" name="Text Box 3036">
                      <a:extLst>
                        <a:ext uri="{FF2B5EF4-FFF2-40B4-BE49-F238E27FC236}">
                          <a16:creationId xmlns:a16="http://schemas.microsoft.com/office/drawing/2014/main" id="{D6F88ABB-0FB9-7475-97EF-432E3857FC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7" name="Text Box 3036">
                      <a:extLst>
                        <a:ext uri="{FF2B5EF4-FFF2-40B4-BE49-F238E27FC236}">
                          <a16:creationId xmlns:a16="http://schemas.microsoft.com/office/drawing/2014/main" id="{AD0ECE95-842E-E3EA-740B-60C5B5E2D89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CD9174DB-34D6-A37C-BFCF-0F850B93776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3911D918-CC89-23E9-FF29-5F5C1F1F2A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9B4ED9A7-5EC4-831F-88F3-C947777A10E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6F0A516A-75D7-4EB8-A0F0-1E2578C61EB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7B7C002B-FD9C-8228-52C9-01666736FD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47" name="FTU - mylohyoid">
                    <a:extLst>
                      <a:ext uri="{FF2B5EF4-FFF2-40B4-BE49-F238E27FC236}">
                        <a16:creationId xmlns:a16="http://schemas.microsoft.com/office/drawing/2014/main" id="{078B4A71-4573-04B0-65C5-B0D5F3AD142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57" name="FTU - digastric">
                    <a:extLst>
                      <a:ext uri="{FF2B5EF4-FFF2-40B4-BE49-F238E27FC236}">
                        <a16:creationId xmlns:a16="http://schemas.microsoft.com/office/drawing/2014/main" id="{9C93EF4F-CA24-3930-57C4-B67E6623BA9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459" name="FTU - geniohyoid">
                    <a:extLst>
                      <a:ext uri="{FF2B5EF4-FFF2-40B4-BE49-F238E27FC236}">
                        <a16:creationId xmlns:a16="http://schemas.microsoft.com/office/drawing/2014/main" id="{667EDFFF-14CC-9194-0FDE-4FC91B781A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460" name="FTU - longus capitis">
                    <a:extLst>
                      <a:ext uri="{FF2B5EF4-FFF2-40B4-BE49-F238E27FC236}">
                        <a16:creationId xmlns:a16="http://schemas.microsoft.com/office/drawing/2014/main" id="{817F0603-AF20-1D6E-3E94-F9C4387DF3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490" name="FTU - longus colli inferior">
                    <a:extLst>
                      <a:ext uri="{FF2B5EF4-FFF2-40B4-BE49-F238E27FC236}">
                        <a16:creationId xmlns:a16="http://schemas.microsoft.com/office/drawing/2014/main" id="{4FAD1340-44F1-FCD8-5F91-34BC472B7D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491" name="FTU - longus colli inferior">
                    <a:extLst>
                      <a:ext uri="{FF2B5EF4-FFF2-40B4-BE49-F238E27FC236}">
                        <a16:creationId xmlns:a16="http://schemas.microsoft.com/office/drawing/2014/main" id="{02F24612-8E97-599C-47CF-2FC38FBF3A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CDF102C3-C48D-0F5C-6F2F-004FBF3A99A5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C71DFD94-EB36-0A93-DEF7-02F404409C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851AD70A-088C-2BA3-F062-7605ADAB2E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0" name="Text Box 3036">
                    <a:extLst>
                      <a:ext uri="{FF2B5EF4-FFF2-40B4-BE49-F238E27FC236}">
                        <a16:creationId xmlns:a16="http://schemas.microsoft.com/office/drawing/2014/main" id="{C6193A95-A225-5C01-65A5-3B73BAC723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1" name="Text Box 3036">
                    <a:extLst>
                      <a:ext uri="{FF2B5EF4-FFF2-40B4-BE49-F238E27FC236}">
                        <a16:creationId xmlns:a16="http://schemas.microsoft.com/office/drawing/2014/main" id="{B455F4D9-37CB-6E39-BC1E-B7FA08E483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38D798A1-B622-1A1E-B40E-3E8292993C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D1EF45A5-7644-FEDA-1301-6445784B49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DB04E6B-2DBD-C1CA-660E-B19CBD40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595710E1-4344-8065-C5D7-7BE214D2D3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A36DAB10-EE10-FDA8-A2DE-7D108A02A5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35BC8147-FEF8-0FFE-3841-C585F296A06E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395" name="Text Box 3036">
                <a:extLst>
                  <a:ext uri="{FF2B5EF4-FFF2-40B4-BE49-F238E27FC236}">
                    <a16:creationId xmlns:a16="http://schemas.microsoft.com/office/drawing/2014/main" id="{2C8D4CA5-E156-F0FE-C39C-C2ABF64E7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1" name="Text Box 3036">
                <a:extLst>
                  <a:ext uri="{FF2B5EF4-FFF2-40B4-BE49-F238E27FC236}">
                    <a16:creationId xmlns:a16="http://schemas.microsoft.com/office/drawing/2014/main" id="{8EEDE6B8-AE8E-09B5-9351-E367B04DE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2" name="Text Box 3036">
                <a:extLst>
                  <a:ext uri="{FF2B5EF4-FFF2-40B4-BE49-F238E27FC236}">
                    <a16:creationId xmlns:a16="http://schemas.microsoft.com/office/drawing/2014/main" id="{0C930B46-48C8-4675-E9E3-EB15AE072E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0" name="FTU - mylohyoid">
              <a:extLst>
                <a:ext uri="{FF2B5EF4-FFF2-40B4-BE49-F238E27FC236}">
                  <a16:creationId xmlns:a16="http://schemas.microsoft.com/office/drawing/2014/main" id="{9CD09392-7297-17B4-D8E4-A63E08A6478E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1" name="FTU - mylohyoid">
              <a:extLst>
                <a:ext uri="{FF2B5EF4-FFF2-40B4-BE49-F238E27FC236}">
                  <a16:creationId xmlns:a16="http://schemas.microsoft.com/office/drawing/2014/main" id="{A1E762A5-4DE9-51F2-6515-CAB2CC72413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2" name="FTU - mylohyoid">
              <a:extLst>
                <a:ext uri="{FF2B5EF4-FFF2-40B4-BE49-F238E27FC236}">
                  <a16:creationId xmlns:a16="http://schemas.microsoft.com/office/drawing/2014/main" id="{2119195A-A953-3E22-3363-FCE389EB797D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3" name="FTU - mylohyoid">
              <a:extLst>
                <a:ext uri="{FF2B5EF4-FFF2-40B4-BE49-F238E27FC236}">
                  <a16:creationId xmlns:a16="http://schemas.microsoft.com/office/drawing/2014/main" id="{87834B79-E1F7-A242-06FB-99A6BCCAE1EF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D35531AF-CCC7-146D-8451-046DBDD9BBDD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D0508E20-A338-563F-ABF5-017129C41F6F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7E53CFB2-7949-9611-2A4D-89D18853A1D2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3CFD3BE-F54C-5230-3243-BBBC96685F86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3D7095DE-EC2F-560B-C0A5-DD20FAB3DD7A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AA8EC8E5-F7CD-2903-DCD4-462A6F36114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61775980-2751-8A93-D3CF-DA2F63693E6C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598" name="Group 1597">
            <a:extLst>
              <a:ext uri="{FF2B5EF4-FFF2-40B4-BE49-F238E27FC236}">
                <a16:creationId xmlns:a16="http://schemas.microsoft.com/office/drawing/2014/main" id="{2904F0D8-BB1F-FA86-3DE0-F690E22472A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599" name="organ group - head &amp; neck muscles">
              <a:extLst>
                <a:ext uri="{FF2B5EF4-FFF2-40B4-BE49-F238E27FC236}">
                  <a16:creationId xmlns:a16="http://schemas.microsoft.com/office/drawing/2014/main" id="{7DD30B0B-AAA6-714A-DAB0-02ECA560536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2" name="organ - head &amp; neck muscles">
                <a:extLst>
                  <a:ext uri="{FF2B5EF4-FFF2-40B4-BE49-F238E27FC236}">
                    <a16:creationId xmlns:a16="http://schemas.microsoft.com/office/drawing/2014/main" id="{DD722981-63B7-D44F-7233-DFE2BC1D714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3" name="FTU - mylohyoid">
                <a:extLst>
                  <a:ext uri="{FF2B5EF4-FFF2-40B4-BE49-F238E27FC236}">
                    <a16:creationId xmlns:a16="http://schemas.microsoft.com/office/drawing/2014/main" id="{4DF1EFF3-DD9C-4489-5055-6E41AEC6E9B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7D45A870-5293-89E4-F569-46F18786D26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81534E2-8C48-9329-0E4B-646356374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EA947063-F923-0059-3499-E2B45B0F46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1" name="Text Box 3036">
                <a:extLst>
                  <a:ext uri="{FF2B5EF4-FFF2-40B4-BE49-F238E27FC236}">
                    <a16:creationId xmlns:a16="http://schemas.microsoft.com/office/drawing/2014/main" id="{A362D822-F00C-85A6-3A7E-DDDE23E76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C4FE1E48-E2E3-CAA1-933D-8A6152D1CCD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A04A80FB-8750-CBA6-8AB9-3DAC38B7A46F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1" name="Group 2070">
                <a:extLst>
                  <a:ext uri="{FF2B5EF4-FFF2-40B4-BE49-F238E27FC236}">
                    <a16:creationId xmlns:a16="http://schemas.microsoft.com/office/drawing/2014/main" id="{C46AD2BD-58DD-0AD5-1EB1-B2B045856154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090" name="Group 2089">
                  <a:extLst>
                    <a:ext uri="{FF2B5EF4-FFF2-40B4-BE49-F238E27FC236}">
                      <a16:creationId xmlns:a16="http://schemas.microsoft.com/office/drawing/2014/main" id="{DF4F42B7-A17C-E709-B81B-2B7448E5E66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03" name="Group 2102">
                    <a:extLst>
                      <a:ext uri="{FF2B5EF4-FFF2-40B4-BE49-F238E27FC236}">
                        <a16:creationId xmlns:a16="http://schemas.microsoft.com/office/drawing/2014/main" id="{467A0F96-C687-839C-1021-4041767CA83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25" name="Group 2124">
                      <a:extLst>
                        <a:ext uri="{FF2B5EF4-FFF2-40B4-BE49-F238E27FC236}">
                          <a16:creationId xmlns:a16="http://schemas.microsoft.com/office/drawing/2014/main" id="{45AA5B6F-92A7-9EAD-5E8E-8E834EA4B7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40" name="Group 2139">
                        <a:extLst>
                          <a:ext uri="{FF2B5EF4-FFF2-40B4-BE49-F238E27FC236}">
                            <a16:creationId xmlns:a16="http://schemas.microsoft.com/office/drawing/2014/main" id="{020C2512-8031-3687-30D9-821B5E9AF1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188" name="Group 2187">
                          <a:extLst>
                            <a:ext uri="{FF2B5EF4-FFF2-40B4-BE49-F238E27FC236}">
                              <a16:creationId xmlns:a16="http://schemas.microsoft.com/office/drawing/2014/main" id="{DD55BDB2-A1BB-5C12-C8A8-107644B982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14" name="Group 2213">
                            <a:extLst>
                              <a:ext uri="{FF2B5EF4-FFF2-40B4-BE49-F238E27FC236}">
                                <a16:creationId xmlns:a16="http://schemas.microsoft.com/office/drawing/2014/main" id="{7E9378AF-D850-2C42-6DFA-D67EA77271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59" name="Group 2258">
                              <a:extLst>
                                <a:ext uri="{FF2B5EF4-FFF2-40B4-BE49-F238E27FC236}">
                                  <a16:creationId xmlns:a16="http://schemas.microsoft.com/office/drawing/2014/main" id="{8D002F7F-60E3-F38A-0E2D-53E2763487A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73" name="Group 2272">
                                <a:extLst>
                                  <a:ext uri="{FF2B5EF4-FFF2-40B4-BE49-F238E27FC236}">
                                    <a16:creationId xmlns:a16="http://schemas.microsoft.com/office/drawing/2014/main" id="{F9C585FD-C561-503C-3862-2444273B5D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84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B7C4991-6CF5-78C2-1F95-AFBA5A7586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47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D52C0543-2556-A0B8-B67D-1D36185612F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6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262D55F-B779-CF7E-4239-D6680B1332B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8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AD8E893-4C32-CBCF-BC7A-0C266BAD962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9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D400A42B-D62F-41A0-3981-90B0FA8BA9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68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ED9E9C-153C-4469-7B38-A816FDD5F8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FE33475-7727-F592-CECF-359CA68B576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6" name="Group 2285">
                                  <a:extLst>
                                    <a:ext uri="{FF2B5EF4-FFF2-40B4-BE49-F238E27FC236}">
                                      <a16:creationId xmlns:a16="http://schemas.microsoft.com/office/drawing/2014/main" id="{A677D84C-1E7F-AF92-F4E5-7D9F9ECCD1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4DEA15-05A6-205D-A12C-6F8DEADC57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C64C48-4DC9-D119-87C1-0E115180B6E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8D0F58C-DCD2-2B52-F56A-3A6BFBBB17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7" name="Group 2286">
                                  <a:extLst>
                                    <a:ext uri="{FF2B5EF4-FFF2-40B4-BE49-F238E27FC236}">
                                      <a16:creationId xmlns:a16="http://schemas.microsoft.com/office/drawing/2014/main" id="{540F1E64-01F7-3FA8-4881-C2022F4B8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E231F68-5445-B414-34E1-1194F0E532E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BFB2ED0-C305-CABA-0373-AE04226E2C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C979481-E335-9BFA-5BE7-ECF92A225FA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6" name="Group 2295">
                                  <a:extLst>
                                    <a:ext uri="{FF2B5EF4-FFF2-40B4-BE49-F238E27FC236}">
                                      <a16:creationId xmlns:a16="http://schemas.microsoft.com/office/drawing/2014/main" id="{B1CBDB7F-3A90-BDA5-0114-A7F8CAC0E7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3CAC0F1-5451-6A7E-D7B2-1E0AE47FC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9300C2-4DFB-2AEB-F23A-D5D8B29656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1DA5DF4-FA29-41D5-9B05-7B6B63D775D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8" name="Group 2297">
                                  <a:extLst>
                                    <a:ext uri="{FF2B5EF4-FFF2-40B4-BE49-F238E27FC236}">
                                      <a16:creationId xmlns:a16="http://schemas.microsoft.com/office/drawing/2014/main" id="{1DD06C33-8EFF-E5F0-123C-63333DAE2C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9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53D1DAA-AEAD-4CA6-7E69-5E55367909D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5CE84-5844-F090-80B8-4F94E48643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B1483DA-B96B-539B-443F-F2D649617F6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7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2096F2B3-0BD3-3699-7B4F-EDC8F4358F8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61" name="Text Box 3036">
                              <a:extLst>
                                <a:ext uri="{FF2B5EF4-FFF2-40B4-BE49-F238E27FC236}">
                                  <a16:creationId xmlns:a16="http://schemas.microsoft.com/office/drawing/2014/main" id="{01800919-CDB5-A664-667B-0BFD80021D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62" name="Text Box 3036">
                              <a:extLst>
                                <a:ext uri="{FF2B5EF4-FFF2-40B4-BE49-F238E27FC236}">
                                  <a16:creationId xmlns:a16="http://schemas.microsoft.com/office/drawing/2014/main" id="{6A84AE32-20C1-F5D6-1A1C-4E3ABA8EDEF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71" name="Text Box 3036">
                              <a:extLst>
                                <a:ext uri="{FF2B5EF4-FFF2-40B4-BE49-F238E27FC236}">
                                  <a16:creationId xmlns:a16="http://schemas.microsoft.com/office/drawing/2014/main" id="{05BAA7AE-4B49-DE81-2F51-2D373C45B29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23" name="Text Box 3036">
                            <a:extLst>
                              <a:ext uri="{FF2B5EF4-FFF2-40B4-BE49-F238E27FC236}">
                                <a16:creationId xmlns:a16="http://schemas.microsoft.com/office/drawing/2014/main" id="{35A49C41-A994-222A-DA62-C17EB25BADB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5" name="Text Box 3036">
                            <a:extLst>
                              <a:ext uri="{FF2B5EF4-FFF2-40B4-BE49-F238E27FC236}">
                                <a16:creationId xmlns:a16="http://schemas.microsoft.com/office/drawing/2014/main" id="{273D7CEF-E8F0-184D-9F40-E23538ED413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6" name="Text Box 3036">
                            <a:extLst>
                              <a:ext uri="{FF2B5EF4-FFF2-40B4-BE49-F238E27FC236}">
                                <a16:creationId xmlns:a16="http://schemas.microsoft.com/office/drawing/2014/main" id="{27E02663-9667-3DCC-DEDB-5B5B50F42B1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5" name="Text Box 3036">
                            <a:extLst>
                              <a:ext uri="{FF2B5EF4-FFF2-40B4-BE49-F238E27FC236}">
                                <a16:creationId xmlns:a16="http://schemas.microsoft.com/office/drawing/2014/main" id="{A3467249-EBCF-750F-5C43-F1B0A2847F0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82D32489-604E-F43D-2A2C-F8E4A4C132D9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D2AABC8E-0BEB-7DD6-C541-D90744F7AC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038F2976-D309-77E9-7B5D-D16AD0C613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91E11BE-71B1-4B10-5752-40B2274AD25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A03419E2-67C3-4137-0A21-CF87F880F84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89" name="FTU - mylohyoid">
                          <a:extLst>
                            <a:ext uri="{FF2B5EF4-FFF2-40B4-BE49-F238E27FC236}">
                              <a16:creationId xmlns:a16="http://schemas.microsoft.com/office/drawing/2014/main" id="{36642F6D-1B39-89E1-42B3-F756B9064A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198" name="FTU - digastric">
                          <a:extLst>
                            <a:ext uri="{FF2B5EF4-FFF2-40B4-BE49-F238E27FC236}">
                              <a16:creationId xmlns:a16="http://schemas.microsoft.com/office/drawing/2014/main" id="{648BC049-2933-DDC9-A536-78AB687B50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00" name="FTU - geniohyoid">
                          <a:extLst>
                            <a:ext uri="{FF2B5EF4-FFF2-40B4-BE49-F238E27FC236}">
                              <a16:creationId xmlns:a16="http://schemas.microsoft.com/office/drawing/2014/main" id="{B663D117-095E-7AA0-1F17-0BEB01DB18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01" name="FTU - longus capitis">
                          <a:extLst>
                            <a:ext uri="{FF2B5EF4-FFF2-40B4-BE49-F238E27FC236}">
                              <a16:creationId xmlns:a16="http://schemas.microsoft.com/office/drawing/2014/main" id="{80256EC6-C400-404F-DFFF-C6A3E6CAB36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11" name="FTU - longus colli inferior">
                          <a:extLst>
                            <a:ext uri="{FF2B5EF4-FFF2-40B4-BE49-F238E27FC236}">
                              <a16:creationId xmlns:a16="http://schemas.microsoft.com/office/drawing/2014/main" id="{B906193B-035F-30EC-008F-1B9CDD58B1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13" name="FTU - longus colli inferior">
                          <a:extLst>
                            <a:ext uri="{FF2B5EF4-FFF2-40B4-BE49-F238E27FC236}">
                              <a16:creationId xmlns:a16="http://schemas.microsoft.com/office/drawing/2014/main" id="{A8732AFB-D333-0415-8E14-F2DEA1588C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49" name="Group 2148">
                        <a:extLst>
                          <a:ext uri="{FF2B5EF4-FFF2-40B4-BE49-F238E27FC236}">
                            <a16:creationId xmlns:a16="http://schemas.microsoft.com/office/drawing/2014/main" id="{32E12E0D-D931-EE05-B19D-D9B57E0416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51" name="Text Box 3036">
                          <a:extLst>
                            <a:ext uri="{FF2B5EF4-FFF2-40B4-BE49-F238E27FC236}">
                              <a16:creationId xmlns:a16="http://schemas.microsoft.com/office/drawing/2014/main" id="{ECF53663-E63E-37CB-5DC6-CF9EFC56C9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52" name="Text Box 3036">
                          <a:extLst>
                            <a:ext uri="{FF2B5EF4-FFF2-40B4-BE49-F238E27FC236}">
                              <a16:creationId xmlns:a16="http://schemas.microsoft.com/office/drawing/2014/main" id="{08766DD0-8FF2-0868-1D7F-67EB924B6E3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1" name="Text Box 3036">
                          <a:extLst>
                            <a:ext uri="{FF2B5EF4-FFF2-40B4-BE49-F238E27FC236}">
                              <a16:creationId xmlns:a16="http://schemas.microsoft.com/office/drawing/2014/main" id="{F7A4D79D-D2B5-394C-E6AE-7ED2CF2FE1B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3" name="Text Box 3036">
                          <a:extLst>
                            <a:ext uri="{FF2B5EF4-FFF2-40B4-BE49-F238E27FC236}">
                              <a16:creationId xmlns:a16="http://schemas.microsoft.com/office/drawing/2014/main" id="{80FC97BF-BA83-99A9-07A1-D8A47332417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5C1CB050-A0E0-F7AB-3AF5-4C9B559A88C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9FEC9CFA-E2FF-A303-80DF-D4203D37F64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07A3BADC-0B96-34A7-7824-15A2A077AA4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3D12D4AC-6E45-105D-6232-EB3E697D43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CE03D9D7-745C-0DEC-04D0-198694C1699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27" name="FTU - mylohyoid">
                      <a:extLst>
                        <a:ext uri="{FF2B5EF4-FFF2-40B4-BE49-F238E27FC236}">
                          <a16:creationId xmlns:a16="http://schemas.microsoft.com/office/drawing/2014/main" id="{C0D7E077-481F-B3E4-81F9-B1A1C047BD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28" name="Text Box 3036">
                      <a:extLst>
                        <a:ext uri="{FF2B5EF4-FFF2-40B4-BE49-F238E27FC236}">
                          <a16:creationId xmlns:a16="http://schemas.microsoft.com/office/drawing/2014/main" id="{EA170411-21F8-4916-5B64-C689FDAAC48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7" name="Text Box 3036">
                      <a:extLst>
                        <a:ext uri="{FF2B5EF4-FFF2-40B4-BE49-F238E27FC236}">
                          <a16:creationId xmlns:a16="http://schemas.microsoft.com/office/drawing/2014/main" id="{0A0882A1-2985-60E8-3DDF-D2EB42DA305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9" name="Text Box 3036">
                      <a:extLst>
                        <a:ext uri="{FF2B5EF4-FFF2-40B4-BE49-F238E27FC236}">
                          <a16:creationId xmlns:a16="http://schemas.microsoft.com/office/drawing/2014/main" id="{C689C3C1-0431-5DD3-DB88-460F844336A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13" name="FTU - mylohyoid">
                    <a:extLst>
                      <a:ext uri="{FF2B5EF4-FFF2-40B4-BE49-F238E27FC236}">
                        <a16:creationId xmlns:a16="http://schemas.microsoft.com/office/drawing/2014/main" id="{1CFF5AED-5879-0B7B-49A0-73CCDC77C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5" name="FTU - mylohyoid">
                    <a:extLst>
                      <a:ext uri="{FF2B5EF4-FFF2-40B4-BE49-F238E27FC236}">
                        <a16:creationId xmlns:a16="http://schemas.microsoft.com/office/drawing/2014/main" id="{C85211BD-7DBA-6A86-F22B-3E3C1B3C088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6" name="FTU - mylohyoid">
                    <a:extLst>
                      <a:ext uri="{FF2B5EF4-FFF2-40B4-BE49-F238E27FC236}">
                        <a16:creationId xmlns:a16="http://schemas.microsoft.com/office/drawing/2014/main" id="{CCFA1D18-88FC-2FF0-70E3-D975153B4AA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091" name="FTU - mylohyoid">
                  <a:extLst>
                    <a:ext uri="{FF2B5EF4-FFF2-40B4-BE49-F238E27FC236}">
                      <a16:creationId xmlns:a16="http://schemas.microsoft.com/office/drawing/2014/main" id="{EE6817DF-F749-FBE2-6A77-EC5C13236C0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00" name="FTU - mylohyoid">
                  <a:extLst>
                    <a:ext uri="{FF2B5EF4-FFF2-40B4-BE49-F238E27FC236}">
                      <a16:creationId xmlns:a16="http://schemas.microsoft.com/office/drawing/2014/main" id="{D15706FC-2E81-7AD6-872E-C62565C0DDD3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02" name="FTU - mylohyoid">
                  <a:extLst>
                    <a:ext uri="{FF2B5EF4-FFF2-40B4-BE49-F238E27FC236}">
                      <a16:creationId xmlns:a16="http://schemas.microsoft.com/office/drawing/2014/main" id="{0AF46EF2-9097-35A5-8883-A6F99E020FC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2" name="Text Box 3036">
                <a:extLst>
                  <a:ext uri="{FF2B5EF4-FFF2-40B4-BE49-F238E27FC236}">
                    <a16:creationId xmlns:a16="http://schemas.microsoft.com/office/drawing/2014/main" id="{27E7C7D6-5588-A68E-8224-7B640C3E2E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3" name="Text Box 3036">
                <a:extLst>
                  <a:ext uri="{FF2B5EF4-FFF2-40B4-BE49-F238E27FC236}">
                    <a16:creationId xmlns:a16="http://schemas.microsoft.com/office/drawing/2014/main" id="{234F59CF-C4F2-E70F-243D-A9294CDC42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6" name="Text Box 3036">
                <a:extLst>
                  <a:ext uri="{FF2B5EF4-FFF2-40B4-BE49-F238E27FC236}">
                    <a16:creationId xmlns:a16="http://schemas.microsoft.com/office/drawing/2014/main" id="{8DCF1E3A-03E2-7B86-7342-650E93C51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8" name="Text Box 3036">
                <a:extLst>
                  <a:ext uri="{FF2B5EF4-FFF2-40B4-BE49-F238E27FC236}">
                    <a16:creationId xmlns:a16="http://schemas.microsoft.com/office/drawing/2014/main" id="{F3560D1E-702B-6320-37C5-66B913B81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299A08AF-86A0-6F3D-6A59-D5AB95B27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DD367025-23E8-4547-5A86-0777B1431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E396606E-848E-90E2-A42A-85D03AED3C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2ACDAA51-3C06-7583-DEC7-4659AC511C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9435C676-2AF7-F5A1-2039-416D1FF9F5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460BC229-8585-70BE-C012-62296EBE4A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37FB6372-4832-EA11-3D88-EFD06DB59E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54B8962A-296F-B32B-3820-224173F816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F2D20F6C-86C2-2204-EEB7-E66A90C0AE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56C4210B-05A8-5286-29C3-6B3A8EDE4F2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F7502432-5A3D-81A8-4DB6-2FEA6ADF8C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D4C964A-DC61-0D68-FBB8-F786FE6AA8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4853D144-F86A-0BF0-7FEB-D56EBB6D39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8B839180-8F1D-4A04-6004-A95807ACCD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1B33DA6-C725-3898-605D-4E86E79B0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26C27BFF-6100-2490-90FB-22B028BDEB7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EC8CCBF9-5A76-2958-8BAB-FACCFDA862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71" name="Group 2370">
            <a:extLst>
              <a:ext uri="{FF2B5EF4-FFF2-40B4-BE49-F238E27FC236}">
                <a16:creationId xmlns:a16="http://schemas.microsoft.com/office/drawing/2014/main" id="{A5782412-E248-CB3E-D8AC-FF20DC74BA51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01" name="Group 2400">
              <a:extLst>
                <a:ext uri="{FF2B5EF4-FFF2-40B4-BE49-F238E27FC236}">
                  <a16:creationId xmlns:a16="http://schemas.microsoft.com/office/drawing/2014/main" id="{1C89D519-58CD-DEEE-48CC-4F0CF6236B8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429" name="Group 2428">
                <a:extLst>
                  <a:ext uri="{FF2B5EF4-FFF2-40B4-BE49-F238E27FC236}">
                    <a16:creationId xmlns:a16="http://schemas.microsoft.com/office/drawing/2014/main" id="{E84CBFAF-0DC5-CE99-EA61-0069CB4B158F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4" name="Group 2513">
                  <a:extLst>
                    <a:ext uri="{FF2B5EF4-FFF2-40B4-BE49-F238E27FC236}">
                      <a16:creationId xmlns:a16="http://schemas.microsoft.com/office/drawing/2014/main" id="{802822DB-719C-D405-B460-8AA5F9C0F13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18" name="Group 2517">
                    <a:extLst>
                      <a:ext uri="{FF2B5EF4-FFF2-40B4-BE49-F238E27FC236}">
                        <a16:creationId xmlns:a16="http://schemas.microsoft.com/office/drawing/2014/main" id="{851EA9D3-30C3-6B09-AA42-2F4B7083841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0" name="organ group - head &amp; neck muscles">
                      <a:extLst>
                        <a:ext uri="{FF2B5EF4-FFF2-40B4-BE49-F238E27FC236}">
                          <a16:creationId xmlns:a16="http://schemas.microsoft.com/office/drawing/2014/main" id="{18D750C4-1D7F-B6B7-743C-7FC0C6FD31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25" name="organ - head &amp; neck muscles">
                        <a:extLst>
                          <a:ext uri="{FF2B5EF4-FFF2-40B4-BE49-F238E27FC236}">
                            <a16:creationId xmlns:a16="http://schemas.microsoft.com/office/drawing/2014/main" id="{2F25B38E-083C-D701-C5DF-41F744C7E0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26" name="FTU - mylohyoid">
                        <a:extLst>
                          <a:ext uri="{FF2B5EF4-FFF2-40B4-BE49-F238E27FC236}">
                            <a16:creationId xmlns:a16="http://schemas.microsoft.com/office/drawing/2014/main" id="{229CE311-9A89-A5BE-E64F-79501EEAA6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1" name="Group 2520">
                      <a:extLst>
                        <a:ext uri="{FF2B5EF4-FFF2-40B4-BE49-F238E27FC236}">
                          <a16:creationId xmlns:a16="http://schemas.microsoft.com/office/drawing/2014/main" id="{F9FA77DD-6FC3-677B-AFCF-ABA0446DB2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2" name="Text Box 3036">
                        <a:extLst>
                          <a:ext uri="{FF2B5EF4-FFF2-40B4-BE49-F238E27FC236}">
                            <a16:creationId xmlns:a16="http://schemas.microsoft.com/office/drawing/2014/main" id="{0D5A3451-BC05-7BA5-BDD3-74AC8AC061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3" name="Text Box 3036">
                        <a:extLst>
                          <a:ext uri="{FF2B5EF4-FFF2-40B4-BE49-F238E27FC236}">
                            <a16:creationId xmlns:a16="http://schemas.microsoft.com/office/drawing/2014/main" id="{8DCD2EE2-520C-1920-2D32-B3455E066D8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4" name="Text Box 3036">
                        <a:extLst>
                          <a:ext uri="{FF2B5EF4-FFF2-40B4-BE49-F238E27FC236}">
                            <a16:creationId xmlns:a16="http://schemas.microsoft.com/office/drawing/2014/main" id="{65948EF7-C53E-4CEE-6029-76107DD036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9" name="FTU - mylohyoid">
                    <a:extLst>
                      <a:ext uri="{FF2B5EF4-FFF2-40B4-BE49-F238E27FC236}">
                        <a16:creationId xmlns:a16="http://schemas.microsoft.com/office/drawing/2014/main" id="{A3318A0C-6AF8-434D-1331-BA58EF8D09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5" name="Text Box 3036">
                  <a:extLst>
                    <a:ext uri="{FF2B5EF4-FFF2-40B4-BE49-F238E27FC236}">
                      <a16:creationId xmlns:a16="http://schemas.microsoft.com/office/drawing/2014/main" id="{0CDF8446-BA86-36A9-0500-D4554A29D8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6" name="Text Box 3036">
                  <a:extLst>
                    <a:ext uri="{FF2B5EF4-FFF2-40B4-BE49-F238E27FC236}">
                      <a16:creationId xmlns:a16="http://schemas.microsoft.com/office/drawing/2014/main" id="{D060B5BA-A572-BA9C-D043-E0CA10C08EB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7" name="Text Box 3036">
                  <a:extLst>
                    <a:ext uri="{FF2B5EF4-FFF2-40B4-BE49-F238E27FC236}">
                      <a16:creationId xmlns:a16="http://schemas.microsoft.com/office/drawing/2014/main" id="{EBF3D79E-4623-27DE-FEF0-7F8C7E7EB82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30" name="FTU - mylohyoid">
                <a:extLst>
                  <a:ext uri="{FF2B5EF4-FFF2-40B4-BE49-F238E27FC236}">
                    <a16:creationId xmlns:a16="http://schemas.microsoft.com/office/drawing/2014/main" id="{15AA721E-F84C-CFBE-9A8F-38EA01BF318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03" name="Text Box 3036">
              <a:extLst>
                <a:ext uri="{FF2B5EF4-FFF2-40B4-BE49-F238E27FC236}">
                  <a16:creationId xmlns:a16="http://schemas.microsoft.com/office/drawing/2014/main" id="{8CCB585D-E224-57C8-E8FC-D8FCF4123A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04" name="Text Box 3036">
              <a:extLst>
                <a:ext uri="{FF2B5EF4-FFF2-40B4-BE49-F238E27FC236}">
                  <a16:creationId xmlns:a16="http://schemas.microsoft.com/office/drawing/2014/main" id="{D2312A43-8773-40E5-1D47-24E81C33CE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27" name="Text Box 3036">
              <a:extLst>
                <a:ext uri="{FF2B5EF4-FFF2-40B4-BE49-F238E27FC236}">
                  <a16:creationId xmlns:a16="http://schemas.microsoft.com/office/drawing/2014/main" id="{F6FFA6D4-FB6B-9B89-FEC5-077E320E02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7" name="Group 2526">
            <a:extLst>
              <a:ext uri="{FF2B5EF4-FFF2-40B4-BE49-F238E27FC236}">
                <a16:creationId xmlns:a16="http://schemas.microsoft.com/office/drawing/2014/main" id="{7D1549F9-BA7B-AA0F-C4E1-95C611798C1A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32" name="Group 2531">
              <a:extLst>
                <a:ext uri="{FF2B5EF4-FFF2-40B4-BE49-F238E27FC236}">
                  <a16:creationId xmlns:a16="http://schemas.microsoft.com/office/drawing/2014/main" id="{52B17401-6127-BED7-3719-1D1E035B881D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595" name="Group 2594">
                <a:extLst>
                  <a:ext uri="{FF2B5EF4-FFF2-40B4-BE49-F238E27FC236}">
                    <a16:creationId xmlns:a16="http://schemas.microsoft.com/office/drawing/2014/main" id="{D085F3BC-27FB-50B9-74E4-924ED2C083D0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B31729EC-0A8C-3242-E528-8AD0BDEEA31A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5B52E0A8-D539-0920-0C98-84C580366FFD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29" name="Group 2628">
                      <a:extLst>
                        <a:ext uri="{FF2B5EF4-FFF2-40B4-BE49-F238E27FC236}">
                          <a16:creationId xmlns:a16="http://schemas.microsoft.com/office/drawing/2014/main" id="{5D9BFDC2-0392-711D-91FE-315A521E1E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3" name="Group 2642">
                        <a:extLst>
                          <a:ext uri="{FF2B5EF4-FFF2-40B4-BE49-F238E27FC236}">
                            <a16:creationId xmlns:a16="http://schemas.microsoft.com/office/drawing/2014/main" id="{B109522E-448E-D9E3-06B5-225A7B248E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47" name="Group 2646">
                          <a:extLst>
                            <a:ext uri="{FF2B5EF4-FFF2-40B4-BE49-F238E27FC236}">
                              <a16:creationId xmlns:a16="http://schemas.microsoft.com/office/drawing/2014/main" id="{06613509-E198-EB9E-6082-5BE66AC0AC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53" name="Group 2652">
                            <a:extLst>
                              <a:ext uri="{FF2B5EF4-FFF2-40B4-BE49-F238E27FC236}">
                                <a16:creationId xmlns:a16="http://schemas.microsoft.com/office/drawing/2014/main" id="{14AECC6E-7736-D154-C93A-26FC82F76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56" name="Group 2655">
                              <a:extLst>
                                <a:ext uri="{FF2B5EF4-FFF2-40B4-BE49-F238E27FC236}">
                                  <a16:creationId xmlns:a16="http://schemas.microsoft.com/office/drawing/2014/main" id="{63A44E61-CAD7-C622-E9CF-90BCA9B1D18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65" name="Group 2664">
                                <a:extLst>
                                  <a:ext uri="{FF2B5EF4-FFF2-40B4-BE49-F238E27FC236}">
                                    <a16:creationId xmlns:a16="http://schemas.microsoft.com/office/drawing/2014/main" id="{5EB9A4C0-E090-9CFB-F571-7D92752CCEE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678" name="Group 2677">
                                  <a:extLst>
                                    <a:ext uri="{FF2B5EF4-FFF2-40B4-BE49-F238E27FC236}">
                                      <a16:creationId xmlns:a16="http://schemas.microsoft.com/office/drawing/2014/main" id="{3ACF3216-A4C7-5AB3-DA42-FE5348F91A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2" name="Group 2711">
                                    <a:extLst>
                                      <a:ext uri="{FF2B5EF4-FFF2-40B4-BE49-F238E27FC236}">
                                        <a16:creationId xmlns:a16="http://schemas.microsoft.com/office/drawing/2014/main" id="{CBD278F8-075B-AA91-C8BF-1A0A69A3866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22" name="Group 2721">
                                      <a:extLst>
                                        <a:ext uri="{FF2B5EF4-FFF2-40B4-BE49-F238E27FC236}">
                                          <a16:creationId xmlns:a16="http://schemas.microsoft.com/office/drawing/2014/main" id="{A5A752B1-D565-EC63-D19B-315D7853014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4" name="Group 27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D8F27C-E056-5588-0DB2-B66B5750D68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38" name="Group 27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FFA83C8-38EF-FC68-BD41-E07B4508651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0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793771E-07BC-0E79-7AA9-653E262C765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11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C79531-7B7B-BD64-7AC1-7165816CDEC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7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5E9FFA-DAA8-9ABE-B670-BE2BDFC7963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8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26D169-D2C3-13CA-4812-F50C38FE628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9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B1DDE9-3E0F-ABBD-081D-6B4A57638B4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41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C857E23-7625-6B66-1A4C-3813C6AC6DE5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1" name="Group 27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3221B6-9965-2E4A-26FE-A570A1BEBE5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1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C63FF61-665C-34CA-17AB-4D06247D28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0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EFD8C2-3144-2C28-0DB0-F84514C8E1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50E134-C7A4-73A2-FD84-04B1976CD48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2" name="Group 27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ED5F6F7-C11E-4D13-BF42-E8804DEE49C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4AAB593-3F39-548F-D215-24B8CB62B5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0C05E1-A5A2-6846-2BE4-014A8CF95E2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7E1386B-BF0C-6FE5-B0E0-CF7FE95D788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3" name="Group 27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2CF74A-CBC1-2A72-5661-D7B917CE6EF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35F46C-E896-D81A-F708-228F505BD02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247D0D-E4CA-3C28-6C1A-9F73FCBF90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490DDF2-D3F2-7423-34C9-BA40E47D74F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4" name="Group 27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59B4D62-9EF5-0DE4-5B09-CD56A8F3ED3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5D170C-9020-4BE2-9839-F3B28E5C537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4E6D39-0473-02BC-2E29-9D3690CAAB8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F7D3A7-6175-690E-A89A-FF1B6501A0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39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2EA2128-6752-AA25-6851-9C9D383940C5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387E686-7FB8-AF77-A9B9-AFE51DAE841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6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BB367C7-B80B-CC48-F8B0-B896F3224C42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A0604D-17C6-D77A-449D-1558C0FD327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2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3CD8837-1A47-F37F-D280-577613182BE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2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BAE86BD-CFBF-CBF5-4C20-691802B65E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7F35379-DB56-1CDE-E442-28F52858614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F2DF296-1A34-C853-3355-868361292D7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937FB06-CD60-D93B-C9DC-0757212C38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0AF19098-88AD-E10C-F0FE-8CB12FE73B4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1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6D728B4-133F-9CCE-770F-D3A9246CD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486E116-5FAC-7D80-F122-7FBC95268E8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DE2684E-AA06-7A0E-8670-C832C2D944A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3BB95AA-63BD-A9EA-59D6-44C29A7FDDE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680" name="Group 2679">
                                  <a:extLst>
                                    <a:ext uri="{FF2B5EF4-FFF2-40B4-BE49-F238E27FC236}">
                                      <a16:creationId xmlns:a16="http://schemas.microsoft.com/office/drawing/2014/main" id="{A28F44C0-86D1-3660-6536-320DBF6FEB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03210F0-723C-E572-2261-A96A62217A9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D53D438-AD19-9B9D-9E20-CC0B5BC2321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E2827E-6D60-041D-89B9-00AD280E156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69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2769BF6-38D4-E394-6843-FA9737D8907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71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EF351-AE4D-826E-7D9E-D6DC9E932C96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3" name="Text Box 3036">
                                <a:extLst>
                                  <a:ext uri="{FF2B5EF4-FFF2-40B4-BE49-F238E27FC236}">
                                    <a16:creationId xmlns:a16="http://schemas.microsoft.com/office/drawing/2014/main" id="{646D968E-11D8-998D-0A8E-7EABDDE79F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4" name="Text Box 3036">
                                <a:extLst>
                                  <a:ext uri="{FF2B5EF4-FFF2-40B4-BE49-F238E27FC236}">
                                    <a16:creationId xmlns:a16="http://schemas.microsoft.com/office/drawing/2014/main" id="{38678B54-6877-1E20-CCA2-34F44C9D35C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0" name="FTU - mylohyoid">
                              <a:extLst>
                                <a:ext uri="{FF2B5EF4-FFF2-40B4-BE49-F238E27FC236}">
                                  <a16:creationId xmlns:a16="http://schemas.microsoft.com/office/drawing/2014/main" id="{5089F328-D93E-F82A-0E56-20936D412F9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2" name="FTU - mylohyoid">
                              <a:extLst>
                                <a:ext uri="{FF2B5EF4-FFF2-40B4-BE49-F238E27FC236}">
                                  <a16:creationId xmlns:a16="http://schemas.microsoft.com/office/drawing/2014/main" id="{BBAD97B6-38A5-6005-5FE7-0D4E32D7FD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4" name="FTU - mylohyoid">
                              <a:extLst>
                                <a:ext uri="{FF2B5EF4-FFF2-40B4-BE49-F238E27FC236}">
                                  <a16:creationId xmlns:a16="http://schemas.microsoft.com/office/drawing/2014/main" id="{514332FF-7EA3-7551-F4FE-3A6CC75569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55" name="FTU - digastric">
                            <a:extLst>
                              <a:ext uri="{FF2B5EF4-FFF2-40B4-BE49-F238E27FC236}">
                                <a16:creationId xmlns:a16="http://schemas.microsoft.com/office/drawing/2014/main" id="{56764E4D-59FF-76EF-757E-35E724560CB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48" name="Text Box 3036">
                          <a:extLst>
                            <a:ext uri="{FF2B5EF4-FFF2-40B4-BE49-F238E27FC236}">
                              <a16:creationId xmlns:a16="http://schemas.microsoft.com/office/drawing/2014/main" id="{2560CA7E-237B-A3E0-5209-32392499D5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49" name="Text Box 3036">
                          <a:extLst>
                            <a:ext uri="{FF2B5EF4-FFF2-40B4-BE49-F238E27FC236}">
                              <a16:creationId xmlns:a16="http://schemas.microsoft.com/office/drawing/2014/main" id="{C6DB26C5-C1F5-4C34-F58A-91F16B06938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1" name="Text Box 3036">
                          <a:extLst>
                            <a:ext uri="{FF2B5EF4-FFF2-40B4-BE49-F238E27FC236}">
                              <a16:creationId xmlns:a16="http://schemas.microsoft.com/office/drawing/2014/main" id="{D53ACD3B-8270-96D7-2FDF-FBD1B57A985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4" name="Text Box 3036">
                        <a:extLst>
                          <a:ext uri="{FF2B5EF4-FFF2-40B4-BE49-F238E27FC236}">
                            <a16:creationId xmlns:a16="http://schemas.microsoft.com/office/drawing/2014/main" id="{2B7A355B-7E4F-9775-E7EF-CC5FF9F33F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5" name="Text Box 3036">
                        <a:extLst>
                          <a:ext uri="{FF2B5EF4-FFF2-40B4-BE49-F238E27FC236}">
                            <a16:creationId xmlns:a16="http://schemas.microsoft.com/office/drawing/2014/main" id="{04712A7E-7D16-7576-1C51-0345D6DFA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6" name="Text Box 3036">
                        <a:extLst>
                          <a:ext uri="{FF2B5EF4-FFF2-40B4-BE49-F238E27FC236}">
                            <a16:creationId xmlns:a16="http://schemas.microsoft.com/office/drawing/2014/main" id="{507DEE6B-CCF3-3AC7-2082-DFF185551D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512C2079-1DCC-B644-84A0-DF373158A2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747C5F36-54F2-CDFD-C2C7-7C94539CD7D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99979BEE-876E-6E94-E0C8-BC664BBC5B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25" name="Text Box 3036">
                    <a:extLst>
                      <a:ext uri="{FF2B5EF4-FFF2-40B4-BE49-F238E27FC236}">
                        <a16:creationId xmlns:a16="http://schemas.microsoft.com/office/drawing/2014/main" id="{92566994-2CE7-B409-F6F8-EA06FAA7860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6" name="Text Box 3036">
                    <a:extLst>
                      <a:ext uri="{FF2B5EF4-FFF2-40B4-BE49-F238E27FC236}">
                        <a16:creationId xmlns:a16="http://schemas.microsoft.com/office/drawing/2014/main" id="{D7179C88-C8BF-C228-67F7-108C7772CC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8" name="Text Box 3036">
                    <a:extLst>
                      <a:ext uri="{FF2B5EF4-FFF2-40B4-BE49-F238E27FC236}">
                        <a16:creationId xmlns:a16="http://schemas.microsoft.com/office/drawing/2014/main" id="{3F45AF07-5775-6B11-4AF6-345C4E12AB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206DB765-9245-8C1B-1B67-DB4E30D066E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F9455514-EF80-E761-47E6-217802C122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681F748-E73C-11FF-1522-BE2D0E23390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96" name="FTU - mylohyoid">
                <a:extLst>
                  <a:ext uri="{FF2B5EF4-FFF2-40B4-BE49-F238E27FC236}">
                    <a16:creationId xmlns:a16="http://schemas.microsoft.com/office/drawing/2014/main" id="{A9AC1085-8722-6415-46C4-2E2D438F46D7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597" name="FTU - mylohyoid">
                <a:extLst>
                  <a:ext uri="{FF2B5EF4-FFF2-40B4-BE49-F238E27FC236}">
                    <a16:creationId xmlns:a16="http://schemas.microsoft.com/office/drawing/2014/main" id="{B1CD93A4-DA49-7C14-4876-621E2C8FED46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F7644227-96BD-AF22-7879-9F47BE03B46B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34" name="Text Box 3036">
              <a:extLst>
                <a:ext uri="{FF2B5EF4-FFF2-40B4-BE49-F238E27FC236}">
                  <a16:creationId xmlns:a16="http://schemas.microsoft.com/office/drawing/2014/main" id="{8E1B6082-A1A3-CBA0-FB80-D11BAF0CF5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35" name="Text Box 3036">
              <a:extLst>
                <a:ext uri="{FF2B5EF4-FFF2-40B4-BE49-F238E27FC236}">
                  <a16:creationId xmlns:a16="http://schemas.microsoft.com/office/drawing/2014/main" id="{9FE92A84-1F76-3D47-4C2C-515F09DCC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4" name="Text Box 3036">
              <a:extLst>
                <a:ext uri="{FF2B5EF4-FFF2-40B4-BE49-F238E27FC236}">
                  <a16:creationId xmlns:a16="http://schemas.microsoft.com/office/drawing/2014/main" id="{3AFAAFB7-A42F-5A59-F544-82E3FD02FE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5" name="Text Box 3036">
              <a:extLst>
                <a:ext uri="{FF2B5EF4-FFF2-40B4-BE49-F238E27FC236}">
                  <a16:creationId xmlns:a16="http://schemas.microsoft.com/office/drawing/2014/main" id="{09BBD5E6-29E6-983D-A061-25AC1932DB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628E5F4A-A121-51D9-2C0B-55D33BE61B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87836E27-C96D-5495-55DA-39F0927B64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287B181A-CFF0-62F7-2232-4CAF10DA01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87C3305-8FD2-290D-FA6D-8F27830FD4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59113590-EE45-0A0A-5930-FD1F67F9D3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89" name="Group 6188">
            <a:extLst>
              <a:ext uri="{FF2B5EF4-FFF2-40B4-BE49-F238E27FC236}">
                <a16:creationId xmlns:a16="http://schemas.microsoft.com/office/drawing/2014/main" id="{93BB2712-66A9-3DFC-CE21-863108E08482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195" name="Group 6194">
              <a:extLst>
                <a:ext uri="{FF2B5EF4-FFF2-40B4-BE49-F238E27FC236}">
                  <a16:creationId xmlns:a16="http://schemas.microsoft.com/office/drawing/2014/main" id="{42CA2EA4-3DA0-F563-8C13-25EC1496D3C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287" name="Group 6286">
                <a:extLst>
                  <a:ext uri="{FF2B5EF4-FFF2-40B4-BE49-F238E27FC236}">
                    <a16:creationId xmlns:a16="http://schemas.microsoft.com/office/drawing/2014/main" id="{818B813D-B121-3CBB-B8CA-EABF548F59E9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298" name="Group 6297">
                  <a:extLst>
                    <a:ext uri="{FF2B5EF4-FFF2-40B4-BE49-F238E27FC236}">
                      <a16:creationId xmlns:a16="http://schemas.microsoft.com/office/drawing/2014/main" id="{08D00729-416A-7F7B-F419-CF8FB249CD30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324" name="Group 6323">
                    <a:extLst>
                      <a:ext uri="{FF2B5EF4-FFF2-40B4-BE49-F238E27FC236}">
                        <a16:creationId xmlns:a16="http://schemas.microsoft.com/office/drawing/2014/main" id="{EAAB368F-F6F4-1C97-E194-EE129F5796B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335" name="organ group - head &amp; neck muscles">
                      <a:extLst>
                        <a:ext uri="{FF2B5EF4-FFF2-40B4-BE49-F238E27FC236}">
                          <a16:creationId xmlns:a16="http://schemas.microsoft.com/office/drawing/2014/main" id="{242A1A24-5EBF-21CE-426B-B7F5F425A0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348" name="organ - head &amp; neck muscles">
                        <a:extLst>
                          <a:ext uri="{FF2B5EF4-FFF2-40B4-BE49-F238E27FC236}">
                            <a16:creationId xmlns:a16="http://schemas.microsoft.com/office/drawing/2014/main" id="{731814E5-2EEB-07F1-BE97-1016280C75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353" name="FTU - mylohyoid">
                        <a:extLst>
                          <a:ext uri="{FF2B5EF4-FFF2-40B4-BE49-F238E27FC236}">
                            <a16:creationId xmlns:a16="http://schemas.microsoft.com/office/drawing/2014/main" id="{97B48EDB-2413-E9CB-C9C4-E66D23A6E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336" name="Group 6335">
                      <a:extLst>
                        <a:ext uri="{FF2B5EF4-FFF2-40B4-BE49-F238E27FC236}">
                          <a16:creationId xmlns:a16="http://schemas.microsoft.com/office/drawing/2014/main" id="{82DC2D76-E630-D25A-AE50-66DD77700C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341" name="Text Box 3036">
                        <a:extLst>
                          <a:ext uri="{FF2B5EF4-FFF2-40B4-BE49-F238E27FC236}">
                            <a16:creationId xmlns:a16="http://schemas.microsoft.com/office/drawing/2014/main" id="{BF6E823D-2AE3-0E1B-D3C6-EB1C2EE99D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2" name="Text Box 3036">
                        <a:extLst>
                          <a:ext uri="{FF2B5EF4-FFF2-40B4-BE49-F238E27FC236}">
                            <a16:creationId xmlns:a16="http://schemas.microsoft.com/office/drawing/2014/main" id="{0205C158-B7D5-263F-9D8F-3C6F19DB643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7" name="Text Box 3036">
                        <a:extLst>
                          <a:ext uri="{FF2B5EF4-FFF2-40B4-BE49-F238E27FC236}">
                            <a16:creationId xmlns:a16="http://schemas.microsoft.com/office/drawing/2014/main" id="{AF8C48E9-2B61-114A-08C0-42E5B7F71C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329" name="FTU - mylohyoid">
                    <a:extLst>
                      <a:ext uri="{FF2B5EF4-FFF2-40B4-BE49-F238E27FC236}">
                        <a16:creationId xmlns:a16="http://schemas.microsoft.com/office/drawing/2014/main" id="{43834326-E994-6653-BC23-F08D53941E4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299" name="Text Box 3036">
                  <a:extLst>
                    <a:ext uri="{FF2B5EF4-FFF2-40B4-BE49-F238E27FC236}">
                      <a16:creationId xmlns:a16="http://schemas.microsoft.com/office/drawing/2014/main" id="{37258875-718B-401D-7758-78C68A9014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4" name="Text Box 3036">
                  <a:extLst>
                    <a:ext uri="{FF2B5EF4-FFF2-40B4-BE49-F238E27FC236}">
                      <a16:creationId xmlns:a16="http://schemas.microsoft.com/office/drawing/2014/main" id="{20493641-F713-DDA3-A610-1156B6653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8" name="Text Box 3036">
                  <a:extLst>
                    <a:ext uri="{FF2B5EF4-FFF2-40B4-BE49-F238E27FC236}">
                      <a16:creationId xmlns:a16="http://schemas.microsoft.com/office/drawing/2014/main" id="{32720B72-D7D1-BBAB-7D99-735CD711DA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92" name="FTU - mylohyoid">
                <a:extLst>
                  <a:ext uri="{FF2B5EF4-FFF2-40B4-BE49-F238E27FC236}">
                    <a16:creationId xmlns:a16="http://schemas.microsoft.com/office/drawing/2014/main" id="{6B45A5F8-FB48-1BC8-E323-108A3AB8A0E9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293" name="FTU - mylohyoid">
                <a:extLst>
                  <a:ext uri="{FF2B5EF4-FFF2-40B4-BE49-F238E27FC236}">
                    <a16:creationId xmlns:a16="http://schemas.microsoft.com/office/drawing/2014/main" id="{B0F5765B-8DA3-C169-8165-F4136CCA660A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219" name="Text Box 3036">
              <a:extLst>
                <a:ext uri="{FF2B5EF4-FFF2-40B4-BE49-F238E27FC236}">
                  <a16:creationId xmlns:a16="http://schemas.microsoft.com/office/drawing/2014/main" id="{8411F698-26A0-B43E-D7A4-769C7B2431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A23CAA55-861E-EAD3-1ECD-FF9C3E1263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0592481A-31FD-6E48-669F-CDC5894B3D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8" name="Text Box 3036">
              <a:extLst>
                <a:ext uri="{FF2B5EF4-FFF2-40B4-BE49-F238E27FC236}">
                  <a16:creationId xmlns:a16="http://schemas.microsoft.com/office/drawing/2014/main" id="{332DB1D5-6C86-6455-67AB-E47077EEB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9" name="Text Box 3036">
              <a:extLst>
                <a:ext uri="{FF2B5EF4-FFF2-40B4-BE49-F238E27FC236}">
                  <a16:creationId xmlns:a16="http://schemas.microsoft.com/office/drawing/2014/main" id="{B8D5A087-3983-9757-2CB5-0530336C1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4" name="Text Box 3036">
              <a:extLst>
                <a:ext uri="{FF2B5EF4-FFF2-40B4-BE49-F238E27FC236}">
                  <a16:creationId xmlns:a16="http://schemas.microsoft.com/office/drawing/2014/main" id="{C7ED7CDB-779A-BB86-539C-9A5A3A9A0C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54" name="Group 6353">
            <a:extLst>
              <a:ext uri="{FF2B5EF4-FFF2-40B4-BE49-F238E27FC236}">
                <a16:creationId xmlns:a16="http://schemas.microsoft.com/office/drawing/2014/main" id="{4157A4FA-E0D0-EF12-8375-B76DC28542E0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359" name="Group 6358">
              <a:extLst>
                <a:ext uri="{FF2B5EF4-FFF2-40B4-BE49-F238E27FC236}">
                  <a16:creationId xmlns:a16="http://schemas.microsoft.com/office/drawing/2014/main" id="{C76B3A99-2572-341C-A5C8-072662D692C7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397" name="Group 6396">
                <a:extLst>
                  <a:ext uri="{FF2B5EF4-FFF2-40B4-BE49-F238E27FC236}">
                    <a16:creationId xmlns:a16="http://schemas.microsoft.com/office/drawing/2014/main" id="{74EF8512-17E8-C1C2-5AEB-6DF64588E59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403" name="Group 6402">
                  <a:extLst>
                    <a:ext uri="{FF2B5EF4-FFF2-40B4-BE49-F238E27FC236}">
                      <a16:creationId xmlns:a16="http://schemas.microsoft.com/office/drawing/2014/main" id="{E59FEBCE-3910-CE33-B576-67D340382257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415" name="Group 6414">
                    <a:extLst>
                      <a:ext uri="{FF2B5EF4-FFF2-40B4-BE49-F238E27FC236}">
                        <a16:creationId xmlns:a16="http://schemas.microsoft.com/office/drawing/2014/main" id="{622883BD-C02D-35B8-B8B0-6978A5E303D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421" name="organ group - head &amp; neck muscles">
                      <a:extLst>
                        <a:ext uri="{FF2B5EF4-FFF2-40B4-BE49-F238E27FC236}">
                          <a16:creationId xmlns:a16="http://schemas.microsoft.com/office/drawing/2014/main" id="{61B07B52-F0F0-9BB1-3B82-421BEF26CC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438" name="organ - head &amp; neck muscles">
                        <a:extLst>
                          <a:ext uri="{FF2B5EF4-FFF2-40B4-BE49-F238E27FC236}">
                            <a16:creationId xmlns:a16="http://schemas.microsoft.com/office/drawing/2014/main" id="{A9F1DA97-DA5C-CEE0-2689-ED873E9239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439" name="FTU - mylohyoid">
                        <a:extLst>
                          <a:ext uri="{FF2B5EF4-FFF2-40B4-BE49-F238E27FC236}">
                            <a16:creationId xmlns:a16="http://schemas.microsoft.com/office/drawing/2014/main" id="{0CA74C15-15BD-AEC2-3379-57057C2079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426" name="Group 6425">
                      <a:extLst>
                        <a:ext uri="{FF2B5EF4-FFF2-40B4-BE49-F238E27FC236}">
                          <a16:creationId xmlns:a16="http://schemas.microsoft.com/office/drawing/2014/main" id="{A41C3FB6-FEC5-71BB-1049-F9277CB4FA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427" name="Text Box 3036">
                        <a:extLst>
                          <a:ext uri="{FF2B5EF4-FFF2-40B4-BE49-F238E27FC236}">
                            <a16:creationId xmlns:a16="http://schemas.microsoft.com/office/drawing/2014/main" id="{9C96C7D0-6AC7-054A-A23B-EDF2A6066F4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2" name="Text Box 3036">
                        <a:extLst>
                          <a:ext uri="{FF2B5EF4-FFF2-40B4-BE49-F238E27FC236}">
                            <a16:creationId xmlns:a16="http://schemas.microsoft.com/office/drawing/2014/main" id="{06B4D4FA-3A52-1C9C-0294-CFC72CF3D0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3" name="Text Box 3036">
                        <a:extLst>
                          <a:ext uri="{FF2B5EF4-FFF2-40B4-BE49-F238E27FC236}">
                            <a16:creationId xmlns:a16="http://schemas.microsoft.com/office/drawing/2014/main" id="{A3643B34-1212-0A61-237F-D621FC3026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20" name="FTU - mylohyoid">
                    <a:extLst>
                      <a:ext uri="{FF2B5EF4-FFF2-40B4-BE49-F238E27FC236}">
                        <a16:creationId xmlns:a16="http://schemas.microsoft.com/office/drawing/2014/main" id="{6D76DE64-0C8A-966A-6A09-76B937DE21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408" name="Text Box 3036">
                  <a:extLst>
                    <a:ext uri="{FF2B5EF4-FFF2-40B4-BE49-F238E27FC236}">
                      <a16:creationId xmlns:a16="http://schemas.microsoft.com/office/drawing/2014/main" id="{B6075706-17F3-4749-A8BE-E68FE9CAFF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9" name="Text Box 3036">
                  <a:extLst>
                    <a:ext uri="{FF2B5EF4-FFF2-40B4-BE49-F238E27FC236}">
                      <a16:creationId xmlns:a16="http://schemas.microsoft.com/office/drawing/2014/main" id="{13EAD6DB-80E9-0F60-E989-222C77BCD8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4" name="Text Box 3036">
                  <a:extLst>
                    <a:ext uri="{FF2B5EF4-FFF2-40B4-BE49-F238E27FC236}">
                      <a16:creationId xmlns:a16="http://schemas.microsoft.com/office/drawing/2014/main" id="{79548BB8-16A9-6208-FEA7-C9354FEF3E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02" name="FTU - mylohyoid">
                <a:extLst>
                  <a:ext uri="{FF2B5EF4-FFF2-40B4-BE49-F238E27FC236}">
                    <a16:creationId xmlns:a16="http://schemas.microsoft.com/office/drawing/2014/main" id="{B067B0AF-0346-84F4-640D-F9DA72857358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360" name="Text Box 3036">
              <a:extLst>
                <a:ext uri="{FF2B5EF4-FFF2-40B4-BE49-F238E27FC236}">
                  <a16:creationId xmlns:a16="http://schemas.microsoft.com/office/drawing/2014/main" id="{5FB29E80-4F6D-83CD-D35A-C599072917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1" name="Text Box 3036">
              <a:extLst>
                <a:ext uri="{FF2B5EF4-FFF2-40B4-BE49-F238E27FC236}">
                  <a16:creationId xmlns:a16="http://schemas.microsoft.com/office/drawing/2014/main" id="{84A8DD66-C13F-A962-D2F6-54C20E6DFE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6" name="Text Box 3036">
              <a:extLst>
                <a:ext uri="{FF2B5EF4-FFF2-40B4-BE49-F238E27FC236}">
                  <a16:creationId xmlns:a16="http://schemas.microsoft.com/office/drawing/2014/main" id="{FA94F50B-BA72-3668-0FED-2AF71BF9C8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44" name="Group 6443">
            <a:extLst>
              <a:ext uri="{FF2B5EF4-FFF2-40B4-BE49-F238E27FC236}">
                <a16:creationId xmlns:a16="http://schemas.microsoft.com/office/drawing/2014/main" id="{5F9611AE-D713-186C-0827-E32222E2128B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1CA7ACE6-4137-AACB-6067-B12E99A9A43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457" name="Group 6456">
                <a:extLst>
                  <a:ext uri="{FF2B5EF4-FFF2-40B4-BE49-F238E27FC236}">
                    <a16:creationId xmlns:a16="http://schemas.microsoft.com/office/drawing/2014/main" id="{37D9D262-8706-2B5F-0417-5673EB2118A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463" name="Group 6462">
                  <a:extLst>
                    <a:ext uri="{FF2B5EF4-FFF2-40B4-BE49-F238E27FC236}">
                      <a16:creationId xmlns:a16="http://schemas.microsoft.com/office/drawing/2014/main" id="{F42BA899-BA01-6332-324B-0ACA187E94D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475" name="Group 6474">
                    <a:extLst>
                      <a:ext uri="{FF2B5EF4-FFF2-40B4-BE49-F238E27FC236}">
                        <a16:creationId xmlns:a16="http://schemas.microsoft.com/office/drawing/2014/main" id="{65F48400-47CB-FC9A-AA54-A382879AD75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498" name="organ group - head &amp; neck muscles">
                      <a:extLst>
                        <a:ext uri="{FF2B5EF4-FFF2-40B4-BE49-F238E27FC236}">
                          <a16:creationId xmlns:a16="http://schemas.microsoft.com/office/drawing/2014/main" id="{67EC869A-E900-452C-B274-93765B30AF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522" name="organ - head &amp; neck muscles">
                        <a:extLst>
                          <a:ext uri="{FF2B5EF4-FFF2-40B4-BE49-F238E27FC236}">
                            <a16:creationId xmlns:a16="http://schemas.microsoft.com/office/drawing/2014/main" id="{C7440D04-7029-B6CF-5E6B-7761AC7333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528" name="FTU - mylohyoid">
                        <a:extLst>
                          <a:ext uri="{FF2B5EF4-FFF2-40B4-BE49-F238E27FC236}">
                            <a16:creationId xmlns:a16="http://schemas.microsoft.com/office/drawing/2014/main" id="{0855FCF0-F820-D1E2-5685-84312F21EF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499" name="Group 6498">
                      <a:extLst>
                        <a:ext uri="{FF2B5EF4-FFF2-40B4-BE49-F238E27FC236}">
                          <a16:creationId xmlns:a16="http://schemas.microsoft.com/office/drawing/2014/main" id="{7A64D02B-D71A-0EEC-6D84-2AB86A60DF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11" name="Text Box 3036">
                        <a:extLst>
                          <a:ext uri="{FF2B5EF4-FFF2-40B4-BE49-F238E27FC236}">
                            <a16:creationId xmlns:a16="http://schemas.microsoft.com/office/drawing/2014/main" id="{3D626256-465B-64E1-BDA2-78D685FB40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6" name="Text Box 3036">
                        <a:extLst>
                          <a:ext uri="{FF2B5EF4-FFF2-40B4-BE49-F238E27FC236}">
                            <a16:creationId xmlns:a16="http://schemas.microsoft.com/office/drawing/2014/main" id="{1426AB17-6D1A-3430-04FD-71BCDC38D98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7" name="Text Box 3036">
                        <a:extLst>
                          <a:ext uri="{FF2B5EF4-FFF2-40B4-BE49-F238E27FC236}">
                            <a16:creationId xmlns:a16="http://schemas.microsoft.com/office/drawing/2014/main" id="{59B81B34-BD2D-EBB1-1508-355D68C60CD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80" name="FTU - mylohyoid">
                    <a:extLst>
                      <a:ext uri="{FF2B5EF4-FFF2-40B4-BE49-F238E27FC236}">
                        <a16:creationId xmlns:a16="http://schemas.microsoft.com/office/drawing/2014/main" id="{B692672E-8A74-530A-6612-E4145CB06D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468" name="Text Box 3036">
                  <a:extLst>
                    <a:ext uri="{FF2B5EF4-FFF2-40B4-BE49-F238E27FC236}">
                      <a16:creationId xmlns:a16="http://schemas.microsoft.com/office/drawing/2014/main" id="{19F971A1-0006-80B2-29EC-9E031B9AC4D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9" name="Text Box 3036">
                  <a:extLst>
                    <a:ext uri="{FF2B5EF4-FFF2-40B4-BE49-F238E27FC236}">
                      <a16:creationId xmlns:a16="http://schemas.microsoft.com/office/drawing/2014/main" id="{511603A8-7C10-672D-51E3-0D797C67A4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4" name="Text Box 3036">
                  <a:extLst>
                    <a:ext uri="{FF2B5EF4-FFF2-40B4-BE49-F238E27FC236}">
                      <a16:creationId xmlns:a16="http://schemas.microsoft.com/office/drawing/2014/main" id="{A7515BAE-4996-C331-95A1-F083B8E64A9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62" name="FTU - mylohyoid">
                <a:extLst>
                  <a:ext uri="{FF2B5EF4-FFF2-40B4-BE49-F238E27FC236}">
                    <a16:creationId xmlns:a16="http://schemas.microsoft.com/office/drawing/2014/main" id="{2B3574DF-46D5-B8D8-0A2C-6E554C7916A9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430FDEFA-01E2-64EB-4566-068483FF5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583CF9A8-8BF0-CA5E-B25B-5932FB7A35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C712F0A6-4B11-17AC-BB2F-7303CC97EB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F9767BFB-0342-5E08-E674-E5177AC8B72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547" name="Group 6546">
              <a:extLst>
                <a:ext uri="{FF2B5EF4-FFF2-40B4-BE49-F238E27FC236}">
                  <a16:creationId xmlns:a16="http://schemas.microsoft.com/office/drawing/2014/main" id="{9DB53B82-DC40-9FFC-D41E-3A87BA2BAAAC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595" name="Group 6594">
                <a:extLst>
                  <a:ext uri="{FF2B5EF4-FFF2-40B4-BE49-F238E27FC236}">
                    <a16:creationId xmlns:a16="http://schemas.microsoft.com/office/drawing/2014/main" id="{1707CA53-6920-29A7-0F72-AAD7235E071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12" name="Group 6611">
                  <a:extLst>
                    <a:ext uri="{FF2B5EF4-FFF2-40B4-BE49-F238E27FC236}">
                      <a16:creationId xmlns:a16="http://schemas.microsoft.com/office/drawing/2014/main" id="{7B1BE1A4-D048-0754-9FB8-14FE38837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24" name="Group 6623">
                    <a:extLst>
                      <a:ext uri="{FF2B5EF4-FFF2-40B4-BE49-F238E27FC236}">
                        <a16:creationId xmlns:a16="http://schemas.microsoft.com/office/drawing/2014/main" id="{27C24689-B29C-E25E-926E-7259166E7451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30" name="organ group - head &amp; neck muscles">
                      <a:extLst>
                        <a:ext uri="{FF2B5EF4-FFF2-40B4-BE49-F238E27FC236}">
                          <a16:creationId xmlns:a16="http://schemas.microsoft.com/office/drawing/2014/main" id="{8D4495E2-CFC7-4F6C-7C08-E56E789AA2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687" name="organ - head &amp; neck muscles">
                        <a:extLst>
                          <a:ext uri="{FF2B5EF4-FFF2-40B4-BE49-F238E27FC236}">
                            <a16:creationId xmlns:a16="http://schemas.microsoft.com/office/drawing/2014/main" id="{6618880B-6F69-1274-BA12-CA19059E98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688" name="FTU - mylohyoid">
                        <a:extLst>
                          <a:ext uri="{FF2B5EF4-FFF2-40B4-BE49-F238E27FC236}">
                            <a16:creationId xmlns:a16="http://schemas.microsoft.com/office/drawing/2014/main" id="{42461EAB-3003-8042-B2EE-3CEFC3D4F0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6D65BBDB-7F35-A8E8-FF12-F78235B63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3BC25E7-7C5B-942C-23E0-B1B448C71F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48" name="FTU - longus capitis">
                        <a:extLst>
                          <a:ext uri="{FF2B5EF4-FFF2-40B4-BE49-F238E27FC236}">
                            <a16:creationId xmlns:a16="http://schemas.microsoft.com/office/drawing/2014/main" id="{FC2F22FD-F54F-3993-638C-9C45916673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49" name="FTU - longus colli inferior">
                        <a:extLst>
                          <a:ext uri="{FF2B5EF4-FFF2-40B4-BE49-F238E27FC236}">
                            <a16:creationId xmlns:a16="http://schemas.microsoft.com/office/drawing/2014/main" id="{B5989FEA-49FD-C7B9-088F-17287BE71E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35" name="Group 6634">
                      <a:extLst>
                        <a:ext uri="{FF2B5EF4-FFF2-40B4-BE49-F238E27FC236}">
                          <a16:creationId xmlns:a16="http://schemas.microsoft.com/office/drawing/2014/main" id="{44B68A69-CA86-9F4E-8F04-2DEBDC120F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4" name="Text Box 3036">
                        <a:extLst>
                          <a:ext uri="{FF2B5EF4-FFF2-40B4-BE49-F238E27FC236}">
                            <a16:creationId xmlns:a16="http://schemas.microsoft.com/office/drawing/2014/main" id="{7A024820-FC8F-3C22-8B54-911B694C5EE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5" name="Text Box 3036">
                        <a:extLst>
                          <a:ext uri="{FF2B5EF4-FFF2-40B4-BE49-F238E27FC236}">
                            <a16:creationId xmlns:a16="http://schemas.microsoft.com/office/drawing/2014/main" id="{1D32B7CD-951B-CEDF-9537-30F65953A0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6" name="Text Box 3036">
                        <a:extLst>
                          <a:ext uri="{FF2B5EF4-FFF2-40B4-BE49-F238E27FC236}">
                            <a16:creationId xmlns:a16="http://schemas.microsoft.com/office/drawing/2014/main" id="{04B245BB-9997-05E8-C32E-63114B560E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36" name="Group 6635">
                      <a:extLst>
                        <a:ext uri="{FF2B5EF4-FFF2-40B4-BE49-F238E27FC236}">
                          <a16:creationId xmlns:a16="http://schemas.microsoft.com/office/drawing/2014/main" id="{52B58725-33F8-30CE-FC68-EF68CDC965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77" name="Text Box 3036">
                        <a:extLst>
                          <a:ext uri="{FF2B5EF4-FFF2-40B4-BE49-F238E27FC236}">
                            <a16:creationId xmlns:a16="http://schemas.microsoft.com/office/drawing/2014/main" id="{DC608A8F-B179-EC46-CD75-D7238862C0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8" name="Text Box 3036">
                        <a:extLst>
                          <a:ext uri="{FF2B5EF4-FFF2-40B4-BE49-F238E27FC236}">
                            <a16:creationId xmlns:a16="http://schemas.microsoft.com/office/drawing/2014/main" id="{1FFCB11C-E8E8-ADD7-9CD6-8EB646D5C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3" name="Text Box 3036">
                        <a:extLst>
                          <a:ext uri="{FF2B5EF4-FFF2-40B4-BE49-F238E27FC236}">
                            <a16:creationId xmlns:a16="http://schemas.microsoft.com/office/drawing/2014/main" id="{D861ACC9-5185-757B-5D82-EC539712647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1" name="Group 6640">
                      <a:extLst>
                        <a:ext uri="{FF2B5EF4-FFF2-40B4-BE49-F238E27FC236}">
                          <a16:creationId xmlns:a16="http://schemas.microsoft.com/office/drawing/2014/main" id="{02C734E4-3204-9A97-7299-CB5FD1B2E3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66" name="Text Box 3036">
                        <a:extLst>
                          <a:ext uri="{FF2B5EF4-FFF2-40B4-BE49-F238E27FC236}">
                            <a16:creationId xmlns:a16="http://schemas.microsoft.com/office/drawing/2014/main" id="{F070D569-E5E8-EB3E-63F8-EB162E07380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1" name="Text Box 3036">
                        <a:extLst>
                          <a:ext uri="{FF2B5EF4-FFF2-40B4-BE49-F238E27FC236}">
                            <a16:creationId xmlns:a16="http://schemas.microsoft.com/office/drawing/2014/main" id="{57694170-C787-8266-027E-539ED899A6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2" name="Text Box 3036">
                        <a:extLst>
                          <a:ext uri="{FF2B5EF4-FFF2-40B4-BE49-F238E27FC236}">
                            <a16:creationId xmlns:a16="http://schemas.microsoft.com/office/drawing/2014/main" id="{919415BF-B8C2-F6FD-07AA-5AA9159593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2" name="Group 6641">
                      <a:extLst>
                        <a:ext uri="{FF2B5EF4-FFF2-40B4-BE49-F238E27FC236}">
                          <a16:creationId xmlns:a16="http://schemas.microsoft.com/office/drawing/2014/main" id="{EDE2DB3D-32B1-9446-5A57-167B5F6B44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59" name="Text Box 3036">
                        <a:extLst>
                          <a:ext uri="{FF2B5EF4-FFF2-40B4-BE49-F238E27FC236}">
                            <a16:creationId xmlns:a16="http://schemas.microsoft.com/office/drawing/2014/main" id="{CA052D09-7A90-254A-86A9-0F845F1EC7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0" name="Text Box 3036">
                        <a:extLst>
                          <a:ext uri="{FF2B5EF4-FFF2-40B4-BE49-F238E27FC236}">
                            <a16:creationId xmlns:a16="http://schemas.microsoft.com/office/drawing/2014/main" id="{CC901B95-220E-0A5A-86A6-406162A947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5" name="Text Box 3036">
                        <a:extLst>
                          <a:ext uri="{FF2B5EF4-FFF2-40B4-BE49-F238E27FC236}">
                            <a16:creationId xmlns:a16="http://schemas.microsoft.com/office/drawing/2014/main" id="{C492DCA2-2591-21B9-B378-CA306C9006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7" name="Group 6646">
                      <a:extLst>
                        <a:ext uri="{FF2B5EF4-FFF2-40B4-BE49-F238E27FC236}">
                          <a16:creationId xmlns:a16="http://schemas.microsoft.com/office/drawing/2014/main" id="{3D182F72-37B0-096B-3A07-6D8F7A7919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48" name="Text Box 3036">
                        <a:extLst>
                          <a:ext uri="{FF2B5EF4-FFF2-40B4-BE49-F238E27FC236}">
                            <a16:creationId xmlns:a16="http://schemas.microsoft.com/office/drawing/2014/main" id="{967C200F-5967-BD28-7D72-F88ADEF5F9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3" name="Text Box 3036">
                        <a:extLst>
                          <a:ext uri="{FF2B5EF4-FFF2-40B4-BE49-F238E27FC236}">
                            <a16:creationId xmlns:a16="http://schemas.microsoft.com/office/drawing/2014/main" id="{E5ACC249-C31A-5ED3-BA2A-BBEA0EDC600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4" name="Text Box 3036">
                        <a:extLst>
                          <a:ext uri="{FF2B5EF4-FFF2-40B4-BE49-F238E27FC236}">
                            <a16:creationId xmlns:a16="http://schemas.microsoft.com/office/drawing/2014/main" id="{BF09DABD-6A76-525A-3D17-73E7BF5998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29" name="FTU - longus colli inferior">
                    <a:extLst>
                      <a:ext uri="{FF2B5EF4-FFF2-40B4-BE49-F238E27FC236}">
                        <a16:creationId xmlns:a16="http://schemas.microsoft.com/office/drawing/2014/main" id="{D17D79B0-DB7A-4C0F-C730-B976970C97EE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17" name="Text Box 3036">
                  <a:extLst>
                    <a:ext uri="{FF2B5EF4-FFF2-40B4-BE49-F238E27FC236}">
                      <a16:creationId xmlns:a16="http://schemas.microsoft.com/office/drawing/2014/main" id="{324B6CB2-E8E9-3880-14B0-9E222CB872B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8" name="Text Box 3036">
                  <a:extLst>
                    <a:ext uri="{FF2B5EF4-FFF2-40B4-BE49-F238E27FC236}">
                      <a16:creationId xmlns:a16="http://schemas.microsoft.com/office/drawing/2014/main" id="{5737D159-082C-E2E1-4B51-962B1965FF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3" name="Text Box 3036">
                  <a:extLst>
                    <a:ext uri="{FF2B5EF4-FFF2-40B4-BE49-F238E27FC236}">
                      <a16:creationId xmlns:a16="http://schemas.microsoft.com/office/drawing/2014/main" id="{29CC1FCB-4B25-F54E-422C-862DD05A9A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06" name="FTU - geniohyoid">
                <a:extLst>
                  <a:ext uri="{FF2B5EF4-FFF2-40B4-BE49-F238E27FC236}">
                    <a16:creationId xmlns:a16="http://schemas.microsoft.com/office/drawing/2014/main" id="{D821B4FC-2C76-F17C-223F-F0BE53BC89A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11" name="FTU - longus capitis">
                <a:extLst>
                  <a:ext uri="{FF2B5EF4-FFF2-40B4-BE49-F238E27FC236}">
                    <a16:creationId xmlns:a16="http://schemas.microsoft.com/office/drawing/2014/main" id="{64A4BDF5-E9AE-F72A-B481-02081D9E4C50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559" name="Text Box 3036">
              <a:extLst>
                <a:ext uri="{FF2B5EF4-FFF2-40B4-BE49-F238E27FC236}">
                  <a16:creationId xmlns:a16="http://schemas.microsoft.com/office/drawing/2014/main" id="{73F614FE-5E56-6832-98CF-80F3B3070E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4" name="Text Box 3036">
              <a:extLst>
                <a:ext uri="{FF2B5EF4-FFF2-40B4-BE49-F238E27FC236}">
                  <a16:creationId xmlns:a16="http://schemas.microsoft.com/office/drawing/2014/main" id="{8756550E-86FD-0817-540D-1DCF5EB20B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917248F9-6698-203A-BB08-31013803E1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0" name="Text Box 3036">
              <a:extLst>
                <a:ext uri="{FF2B5EF4-FFF2-40B4-BE49-F238E27FC236}">
                  <a16:creationId xmlns:a16="http://schemas.microsoft.com/office/drawing/2014/main" id="{5761F199-3A55-9365-D3E8-DB4AF7D26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6" name="Text Box 3036">
              <a:extLst>
                <a:ext uri="{FF2B5EF4-FFF2-40B4-BE49-F238E27FC236}">
                  <a16:creationId xmlns:a16="http://schemas.microsoft.com/office/drawing/2014/main" id="{52225E83-4B32-3A0B-AC4E-861D2E7E2F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94" name="Text Box 3036">
              <a:extLst>
                <a:ext uri="{FF2B5EF4-FFF2-40B4-BE49-F238E27FC236}">
                  <a16:creationId xmlns:a16="http://schemas.microsoft.com/office/drawing/2014/main" id="{18DBF98A-6516-CA6F-522E-1C1E4AC14E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0" name="Group 6849">
            <a:extLst>
              <a:ext uri="{FF2B5EF4-FFF2-40B4-BE49-F238E27FC236}">
                <a16:creationId xmlns:a16="http://schemas.microsoft.com/office/drawing/2014/main" id="{6F7EF416-FB0D-1D3C-BC80-E15464E76FD1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51" name="Group 6850">
              <a:extLst>
                <a:ext uri="{FF2B5EF4-FFF2-40B4-BE49-F238E27FC236}">
                  <a16:creationId xmlns:a16="http://schemas.microsoft.com/office/drawing/2014/main" id="{CD602566-E7B0-CF1C-9E2E-292DC16BDC5C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58" name="Group 6857">
                <a:extLst>
                  <a:ext uri="{FF2B5EF4-FFF2-40B4-BE49-F238E27FC236}">
                    <a16:creationId xmlns:a16="http://schemas.microsoft.com/office/drawing/2014/main" id="{AB14F767-7FB4-13BB-616E-20538C6E9B8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61" name="Group 6860">
                  <a:extLst>
                    <a:ext uri="{FF2B5EF4-FFF2-40B4-BE49-F238E27FC236}">
                      <a16:creationId xmlns:a16="http://schemas.microsoft.com/office/drawing/2014/main" id="{55408571-A2CE-4C51-5C9F-F5B0AFD6738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63" name="Group 6862">
                    <a:extLst>
                      <a:ext uri="{FF2B5EF4-FFF2-40B4-BE49-F238E27FC236}">
                        <a16:creationId xmlns:a16="http://schemas.microsoft.com/office/drawing/2014/main" id="{814BB5C1-5F55-4FD3-CB30-F6D5AB30949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87" name="Group 6886">
                      <a:extLst>
                        <a:ext uri="{FF2B5EF4-FFF2-40B4-BE49-F238E27FC236}">
                          <a16:creationId xmlns:a16="http://schemas.microsoft.com/office/drawing/2014/main" id="{8862DEA2-5FEC-E79E-5A27-5DB75B2D53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06" name="Group 6905">
                        <a:extLst>
                          <a:ext uri="{FF2B5EF4-FFF2-40B4-BE49-F238E27FC236}">
                            <a16:creationId xmlns:a16="http://schemas.microsoft.com/office/drawing/2014/main" id="{EF911DFF-0648-40B1-C84C-4CE2098A2A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0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9C88D890-95E0-08AE-2C7E-ED522B707A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22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AF450E9C-E62D-366B-DF95-79B278FC0A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23" name="FTU - mylohyoid">
                            <a:extLst>
                              <a:ext uri="{FF2B5EF4-FFF2-40B4-BE49-F238E27FC236}">
                                <a16:creationId xmlns:a16="http://schemas.microsoft.com/office/drawing/2014/main" id="{A69582A5-A65F-84D8-58B8-E951259B130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21" name="FTU - mylohyoid">
                          <a:extLst>
                            <a:ext uri="{FF2B5EF4-FFF2-40B4-BE49-F238E27FC236}">
                              <a16:creationId xmlns:a16="http://schemas.microsoft.com/office/drawing/2014/main" id="{56143716-5777-C6DF-47ED-3244DFC48A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07" name="FTU - mylohyoid">
                        <a:extLst>
                          <a:ext uri="{FF2B5EF4-FFF2-40B4-BE49-F238E27FC236}">
                            <a16:creationId xmlns:a16="http://schemas.microsoft.com/office/drawing/2014/main" id="{EB107523-DEA1-4BB3-1366-8C04FC90C1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8" name="FTU - digastric">
                        <a:extLst>
                          <a:ext uri="{FF2B5EF4-FFF2-40B4-BE49-F238E27FC236}">
                            <a16:creationId xmlns:a16="http://schemas.microsoft.com/office/drawing/2014/main" id="{47F9AA86-DE53-3365-D144-7925C5AEC2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9" name="FTU - geniohyoid">
                        <a:extLst>
                          <a:ext uri="{FF2B5EF4-FFF2-40B4-BE49-F238E27FC236}">
                            <a16:creationId xmlns:a16="http://schemas.microsoft.com/office/drawing/2014/main" id="{56135169-5474-2EA1-2287-F2D3BD62AF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0" name="FTU - longus capitis">
                        <a:extLst>
                          <a:ext uri="{FF2B5EF4-FFF2-40B4-BE49-F238E27FC236}">
                            <a16:creationId xmlns:a16="http://schemas.microsoft.com/office/drawing/2014/main" id="{64F7295C-E04E-005A-B63E-D78D30C6DE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1" name="FTU - longus colli inferior">
                        <a:extLst>
                          <a:ext uri="{FF2B5EF4-FFF2-40B4-BE49-F238E27FC236}">
                            <a16:creationId xmlns:a16="http://schemas.microsoft.com/office/drawing/2014/main" id="{74828E18-35F7-41B7-7498-ACA5CF3D6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2" name="FTU - longus colli inferior">
                        <a:extLst>
                          <a:ext uri="{FF2B5EF4-FFF2-40B4-BE49-F238E27FC236}">
                            <a16:creationId xmlns:a16="http://schemas.microsoft.com/office/drawing/2014/main" id="{BC35FEEC-6993-591E-82AA-49B423CF2A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3" name="FTU - mylohyoid">
                        <a:extLst>
                          <a:ext uri="{FF2B5EF4-FFF2-40B4-BE49-F238E27FC236}">
                            <a16:creationId xmlns:a16="http://schemas.microsoft.com/office/drawing/2014/main" id="{2CB7D25F-15B5-6B97-F0DD-2AD99CDA74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4" name="FTU - digastric">
                        <a:extLst>
                          <a:ext uri="{FF2B5EF4-FFF2-40B4-BE49-F238E27FC236}">
                            <a16:creationId xmlns:a16="http://schemas.microsoft.com/office/drawing/2014/main" id="{B5075820-F3B4-0865-4876-1F19666A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5" name="FTU - geniohyoid">
                        <a:extLst>
                          <a:ext uri="{FF2B5EF4-FFF2-40B4-BE49-F238E27FC236}">
                            <a16:creationId xmlns:a16="http://schemas.microsoft.com/office/drawing/2014/main" id="{5E4ED33E-27B7-6AC1-E1B0-1092631F05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6" name="FTU - longus capitis">
                        <a:extLst>
                          <a:ext uri="{FF2B5EF4-FFF2-40B4-BE49-F238E27FC236}">
                            <a16:creationId xmlns:a16="http://schemas.microsoft.com/office/drawing/2014/main" id="{C83B9C53-B405-4AC0-AF75-B8AAADE2B9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longus colli inferior">
                        <a:extLst>
                          <a:ext uri="{FF2B5EF4-FFF2-40B4-BE49-F238E27FC236}">
                            <a16:creationId xmlns:a16="http://schemas.microsoft.com/office/drawing/2014/main" id="{A859FD9D-D63F-5A72-8F35-E36091F901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longus colli inferior">
                        <a:extLst>
                          <a:ext uri="{FF2B5EF4-FFF2-40B4-BE49-F238E27FC236}">
                            <a16:creationId xmlns:a16="http://schemas.microsoft.com/office/drawing/2014/main" id="{8E6D5AB1-7BDD-8EAD-794D-DC0D3A9524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mylohyoid">
                        <a:extLst>
                          <a:ext uri="{FF2B5EF4-FFF2-40B4-BE49-F238E27FC236}">
                            <a16:creationId xmlns:a16="http://schemas.microsoft.com/office/drawing/2014/main" id="{11ACB3E6-6CB9-41C9-5AA4-176FAC90AD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88" name="Text Box 3036">
                      <a:extLst>
                        <a:ext uri="{FF2B5EF4-FFF2-40B4-BE49-F238E27FC236}">
                          <a16:creationId xmlns:a16="http://schemas.microsoft.com/office/drawing/2014/main" id="{1CF3615F-321C-556C-75FD-13FDCD56DD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89" name="Text Box 3036">
                      <a:extLst>
                        <a:ext uri="{FF2B5EF4-FFF2-40B4-BE49-F238E27FC236}">
                          <a16:creationId xmlns:a16="http://schemas.microsoft.com/office/drawing/2014/main" id="{C2081878-9EF9-5051-ED02-FA2707E333E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0" name="Text Box 3036">
                      <a:extLst>
                        <a:ext uri="{FF2B5EF4-FFF2-40B4-BE49-F238E27FC236}">
                          <a16:creationId xmlns:a16="http://schemas.microsoft.com/office/drawing/2014/main" id="{2B52133C-2806-2A1B-8BF8-2C2D141E2D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1" name="Text Box 3036">
                      <a:extLst>
                        <a:ext uri="{FF2B5EF4-FFF2-40B4-BE49-F238E27FC236}">
                          <a16:creationId xmlns:a16="http://schemas.microsoft.com/office/drawing/2014/main" id="{6CC7723D-9E2D-408B-3FD3-F9ADF51B0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2" name="Text Box 3036">
                      <a:extLst>
                        <a:ext uri="{FF2B5EF4-FFF2-40B4-BE49-F238E27FC236}">
                          <a16:creationId xmlns:a16="http://schemas.microsoft.com/office/drawing/2014/main" id="{E4CC587C-2F3B-2AE9-F0A0-89FB45A025E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3" name="Text Box 3036">
                      <a:extLst>
                        <a:ext uri="{FF2B5EF4-FFF2-40B4-BE49-F238E27FC236}">
                          <a16:creationId xmlns:a16="http://schemas.microsoft.com/office/drawing/2014/main" id="{040B1AF9-C136-96A4-DB1D-7F46F9F386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4" name="Text Box 3036">
                      <a:extLst>
                        <a:ext uri="{FF2B5EF4-FFF2-40B4-BE49-F238E27FC236}">
                          <a16:creationId xmlns:a16="http://schemas.microsoft.com/office/drawing/2014/main" id="{9A9FFBF4-2DAB-910A-C3F9-45DF4EA168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5" name="Text Box 3036">
                      <a:extLst>
                        <a:ext uri="{FF2B5EF4-FFF2-40B4-BE49-F238E27FC236}">
                          <a16:creationId xmlns:a16="http://schemas.microsoft.com/office/drawing/2014/main" id="{A2CC3FAF-DFFC-834E-089E-896AD9A744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6" name="Text Box 3036">
                      <a:extLst>
                        <a:ext uri="{FF2B5EF4-FFF2-40B4-BE49-F238E27FC236}">
                          <a16:creationId xmlns:a16="http://schemas.microsoft.com/office/drawing/2014/main" id="{C09AFCE5-A8AB-EC99-EC1C-F486EDA152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8C2164A4-531D-6C6D-191D-55ACF393F8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03A15E1-F4D4-B072-E6FD-AEAE312A66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C3A7BADB-5862-65BA-0AA3-D44FEB2E3A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B82E2AF9-8CB5-94DD-4FAE-149B5672BB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FFE01338-D55E-8695-2D74-371070469A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619610C1-1091-C93E-315C-F75D0D2413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D7BEE21C-33EC-700A-8A00-2992BF8C10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F69382DA-82E5-A195-F184-4B2672EDED1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7A57159D-4E15-9B54-1E57-B900873ADC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64" name="Text Box 3036">
                    <a:extLst>
                      <a:ext uri="{FF2B5EF4-FFF2-40B4-BE49-F238E27FC236}">
                        <a16:creationId xmlns:a16="http://schemas.microsoft.com/office/drawing/2014/main" id="{D245F769-0D73-BEA2-C12F-84605081AC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5" name="Text Box 3036">
                    <a:extLst>
                      <a:ext uri="{FF2B5EF4-FFF2-40B4-BE49-F238E27FC236}">
                        <a16:creationId xmlns:a16="http://schemas.microsoft.com/office/drawing/2014/main" id="{525A5093-8412-CDFE-0C98-B42EDE5AEF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6" name="Text Box 3036">
                    <a:extLst>
                      <a:ext uri="{FF2B5EF4-FFF2-40B4-BE49-F238E27FC236}">
                        <a16:creationId xmlns:a16="http://schemas.microsoft.com/office/drawing/2014/main" id="{23015C02-4B44-A507-E397-EF2C402470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7" name="Text Box 3036">
                    <a:extLst>
                      <a:ext uri="{FF2B5EF4-FFF2-40B4-BE49-F238E27FC236}">
                        <a16:creationId xmlns:a16="http://schemas.microsoft.com/office/drawing/2014/main" id="{E9A56466-3B22-9D6F-9643-6672AC7A93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8" name="Text Box 3036">
                    <a:extLst>
                      <a:ext uri="{FF2B5EF4-FFF2-40B4-BE49-F238E27FC236}">
                        <a16:creationId xmlns:a16="http://schemas.microsoft.com/office/drawing/2014/main" id="{35CA8333-4971-5E65-CA58-89291C1B3A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9" name="Text Box 3036">
                    <a:extLst>
                      <a:ext uri="{FF2B5EF4-FFF2-40B4-BE49-F238E27FC236}">
                        <a16:creationId xmlns:a16="http://schemas.microsoft.com/office/drawing/2014/main" id="{E1BE70B1-7FAC-2AF0-9445-4E00D7020B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0" name="Text Box 3036">
                    <a:extLst>
                      <a:ext uri="{FF2B5EF4-FFF2-40B4-BE49-F238E27FC236}">
                        <a16:creationId xmlns:a16="http://schemas.microsoft.com/office/drawing/2014/main" id="{6D15ECF7-F36D-C23D-1C3F-B5CF35746E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1" name="Text Box 3036">
                    <a:extLst>
                      <a:ext uri="{FF2B5EF4-FFF2-40B4-BE49-F238E27FC236}">
                        <a16:creationId xmlns:a16="http://schemas.microsoft.com/office/drawing/2014/main" id="{7EB068E3-F555-2EA3-D91D-FBC6430EEE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2" name="Text Box 3036">
                    <a:extLst>
                      <a:ext uri="{FF2B5EF4-FFF2-40B4-BE49-F238E27FC236}">
                        <a16:creationId xmlns:a16="http://schemas.microsoft.com/office/drawing/2014/main" id="{B7218977-9C04-E95F-AB48-BD3F3996D7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B5381F50-6DB0-BAE8-A426-B801C008A9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2F2E70B3-E71B-425B-8E00-4F121F9471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9A5D2B9-C2F3-4BA7-DBAD-984194AD09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ADCB6146-DC8C-8283-88B6-F8230FDEA4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98BF4E25-D150-7750-DB63-7EF691CAA0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523D9FF9-7844-27C3-046A-3475F701D7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B5CF901D-4DD8-83CE-B2B1-FC1F606DDB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DD5E1349-F465-C7AC-36BA-3DC0FF09B2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29BFA8A9-7136-A26B-FF03-2D2499C925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F4A5B4A-0A15-F6B8-FB26-D809A9AEF6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30082B01-C748-73F2-BF15-4B2284C174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A1CEFBF8-7020-6B21-7E01-BB4E6B3BCD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9EECB61-72B3-9B8A-4798-A37EB506A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86C5D959-B985-B3DE-1465-0967BF1CE6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62" name="Text Box 3036">
                  <a:extLst>
                    <a:ext uri="{FF2B5EF4-FFF2-40B4-BE49-F238E27FC236}">
                      <a16:creationId xmlns:a16="http://schemas.microsoft.com/office/drawing/2014/main" id="{4DB0466C-0FC0-9EB7-E00A-E187889CFE9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59" name="FTU - mylohyoid">
                <a:extLst>
                  <a:ext uri="{FF2B5EF4-FFF2-40B4-BE49-F238E27FC236}">
                    <a16:creationId xmlns:a16="http://schemas.microsoft.com/office/drawing/2014/main" id="{DB765934-9B58-F3F7-CFAF-487CD3162783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0" name="FTU - mylohyoid">
                <a:extLst>
                  <a:ext uri="{FF2B5EF4-FFF2-40B4-BE49-F238E27FC236}">
                    <a16:creationId xmlns:a16="http://schemas.microsoft.com/office/drawing/2014/main" id="{F7907AD0-A565-D3EB-8379-BBB936823DB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52" name="Text Box 3036">
              <a:extLst>
                <a:ext uri="{FF2B5EF4-FFF2-40B4-BE49-F238E27FC236}">
                  <a16:creationId xmlns:a16="http://schemas.microsoft.com/office/drawing/2014/main" id="{A1902E22-A468-8E65-34CE-B5917FEBF4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3" name="Text Box 3036">
              <a:extLst>
                <a:ext uri="{FF2B5EF4-FFF2-40B4-BE49-F238E27FC236}">
                  <a16:creationId xmlns:a16="http://schemas.microsoft.com/office/drawing/2014/main" id="{2E0665FC-BB1C-8982-41D4-85AFFEFA7C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4" name="Text Box 3036">
              <a:extLst>
                <a:ext uri="{FF2B5EF4-FFF2-40B4-BE49-F238E27FC236}">
                  <a16:creationId xmlns:a16="http://schemas.microsoft.com/office/drawing/2014/main" id="{122886BE-22E8-1E7B-6C1E-1BD2D072C9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5" name="Text Box 3036">
              <a:extLst>
                <a:ext uri="{FF2B5EF4-FFF2-40B4-BE49-F238E27FC236}">
                  <a16:creationId xmlns:a16="http://schemas.microsoft.com/office/drawing/2014/main" id="{20575501-BA68-53B6-13CC-09C5412E91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6" name="Text Box 3036">
              <a:extLst>
                <a:ext uri="{FF2B5EF4-FFF2-40B4-BE49-F238E27FC236}">
                  <a16:creationId xmlns:a16="http://schemas.microsoft.com/office/drawing/2014/main" id="{40F1D6BF-FD04-76E7-A9F5-6777C46D8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7" name="Text Box 3036">
              <a:extLst>
                <a:ext uri="{FF2B5EF4-FFF2-40B4-BE49-F238E27FC236}">
                  <a16:creationId xmlns:a16="http://schemas.microsoft.com/office/drawing/2014/main" id="{5C09C816-C504-462C-90C8-58F2457A81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24" name="Group 6923">
            <a:extLst>
              <a:ext uri="{FF2B5EF4-FFF2-40B4-BE49-F238E27FC236}">
                <a16:creationId xmlns:a16="http://schemas.microsoft.com/office/drawing/2014/main" id="{FF957370-1AAB-56A9-215F-F4A77E783344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25" name="organ group - facial muscles">
              <a:extLst>
                <a:ext uri="{FF2B5EF4-FFF2-40B4-BE49-F238E27FC236}">
                  <a16:creationId xmlns:a16="http://schemas.microsoft.com/office/drawing/2014/main" id="{91570886-4594-739B-B006-8DE8FE42709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62" name="organ - facial muscles">
                <a:extLst>
                  <a:ext uri="{FF2B5EF4-FFF2-40B4-BE49-F238E27FC236}">
                    <a16:creationId xmlns:a16="http://schemas.microsoft.com/office/drawing/2014/main" id="{454E6E04-9C06-BD14-C36E-74FE64CC063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63" name="FTU - orbicularis oculi">
                <a:extLst>
                  <a:ext uri="{FF2B5EF4-FFF2-40B4-BE49-F238E27FC236}">
                    <a16:creationId xmlns:a16="http://schemas.microsoft.com/office/drawing/2014/main" id="{1531D31B-DC92-0EE5-1A28-AB24718D92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64" name="FTU - occipitofrontalis">
                <a:extLst>
                  <a:ext uri="{FF2B5EF4-FFF2-40B4-BE49-F238E27FC236}">
                    <a16:creationId xmlns:a16="http://schemas.microsoft.com/office/drawing/2014/main" id="{A888601E-B78F-5026-6D5B-F509210EED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65" name="FTU - nasalis">
                <a:extLst>
                  <a:ext uri="{FF2B5EF4-FFF2-40B4-BE49-F238E27FC236}">
                    <a16:creationId xmlns:a16="http://schemas.microsoft.com/office/drawing/2014/main" id="{B493DE96-8206-2E9F-CAB0-1B571C1C0C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FTU - zygomaticus major">
                <a:extLst>
                  <a:ext uri="{FF2B5EF4-FFF2-40B4-BE49-F238E27FC236}">
                    <a16:creationId xmlns:a16="http://schemas.microsoft.com/office/drawing/2014/main" id="{79274CF7-4F6F-6D5D-C59C-53428190AF3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67" name="FTU - zygomaticus minor">
                <a:extLst>
                  <a:ext uri="{FF2B5EF4-FFF2-40B4-BE49-F238E27FC236}">
                    <a16:creationId xmlns:a16="http://schemas.microsoft.com/office/drawing/2014/main" id="{7FC3F145-30F5-F2E5-C7BB-8BBB9AB8E51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68" name="FTU - orbicularis oris">
                <a:extLst>
                  <a:ext uri="{FF2B5EF4-FFF2-40B4-BE49-F238E27FC236}">
                    <a16:creationId xmlns:a16="http://schemas.microsoft.com/office/drawing/2014/main" id="{7BC03FAD-4F06-B713-5FAD-2FCD896E9C54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69" name="FTU - depressor anguli oris">
                <a:extLst>
                  <a:ext uri="{FF2B5EF4-FFF2-40B4-BE49-F238E27FC236}">
                    <a16:creationId xmlns:a16="http://schemas.microsoft.com/office/drawing/2014/main" id="{FE096F80-5FB9-F7DF-61A4-EBD0C9A6D344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0" name="FTU - levator labii">
                <a:extLst>
                  <a:ext uri="{FF2B5EF4-FFF2-40B4-BE49-F238E27FC236}">
                    <a16:creationId xmlns:a16="http://schemas.microsoft.com/office/drawing/2014/main" id="{96638D29-F52D-5BB9-455E-DF78895BDED2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71" name="FTU - mentalis">
                <a:extLst>
                  <a:ext uri="{FF2B5EF4-FFF2-40B4-BE49-F238E27FC236}">
                    <a16:creationId xmlns:a16="http://schemas.microsoft.com/office/drawing/2014/main" id="{5C2A10FD-BC69-0FC4-A810-90B13A36C7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6" name="Group 6925">
              <a:extLst>
                <a:ext uri="{FF2B5EF4-FFF2-40B4-BE49-F238E27FC236}">
                  <a16:creationId xmlns:a16="http://schemas.microsoft.com/office/drawing/2014/main" id="{D0D35DE8-9DC4-082C-364C-AEC2EFF7CFB8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690641D7-AFB0-1255-C339-950F2CCD1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C46D3C2-91C9-9235-2E49-89F6DF1A1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B309772C-1F6F-6ED4-CC7D-C2622A4103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7" name="Group 6926">
              <a:extLst>
                <a:ext uri="{FF2B5EF4-FFF2-40B4-BE49-F238E27FC236}">
                  <a16:creationId xmlns:a16="http://schemas.microsoft.com/office/drawing/2014/main" id="{E1C5C02D-2C2E-33E9-0A59-99BE0FD19AD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59A7474-A323-F1FB-9229-75DC0552D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5D67C989-CF19-9181-041D-A7424F289E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A3EE17C6-AF0E-E5F4-FACE-8C83F84E5E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8" name="Group 6927">
              <a:extLst>
                <a:ext uri="{FF2B5EF4-FFF2-40B4-BE49-F238E27FC236}">
                  <a16:creationId xmlns:a16="http://schemas.microsoft.com/office/drawing/2014/main" id="{38151EE1-6682-29D1-F5A4-DA74291C9C4E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2F2A08F8-134D-38F7-F834-30D69F421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32729F33-098D-CB80-1137-DD1C60BEF4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450B030D-947A-7412-E474-828E27217D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0F74C1AC-FFD5-469A-2098-01C9F129B16C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AC4748A6-75B2-9F7F-7194-644A591CED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DD2C3241-2F7F-FE64-06F9-E5627B867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7FEC1B12-120B-21AE-B204-F3AD5C822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0" name="Group 6929">
              <a:extLst>
                <a:ext uri="{FF2B5EF4-FFF2-40B4-BE49-F238E27FC236}">
                  <a16:creationId xmlns:a16="http://schemas.microsoft.com/office/drawing/2014/main" id="{D8DBE2F5-8FF9-2188-B73E-9605EA4C60B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4C262F88-EAF8-C05E-3B8E-D9E477A4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B95663E-2F70-8E6A-2422-5D39C529C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9F77F145-A258-D6DF-E846-E5A07EE2D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1" name="Group 6930">
              <a:extLst>
                <a:ext uri="{FF2B5EF4-FFF2-40B4-BE49-F238E27FC236}">
                  <a16:creationId xmlns:a16="http://schemas.microsoft.com/office/drawing/2014/main" id="{A5050F37-AAC1-8150-BBA3-33A2D860AF93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538C0047-045E-2DA7-FC28-B6D673C8A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75B61AE9-D017-0815-26CE-7A1761262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3C3AD11-6F18-0087-0FDA-AC17F74920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515AB927-18A3-6A12-80DE-9A6860C73721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41" name="Text Box 3036">
                <a:extLst>
                  <a:ext uri="{FF2B5EF4-FFF2-40B4-BE49-F238E27FC236}">
                    <a16:creationId xmlns:a16="http://schemas.microsoft.com/office/drawing/2014/main" id="{C0486DCE-6344-B878-1421-504166F340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3E8AC249-4F58-15E6-3557-F6D4EFD616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3BD2C104-BA54-13E4-145F-B5A38DA4F6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BB31E1FF-EC61-59B9-4F31-7C39EC0A4E31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33365FA8-F670-23D8-3627-5DA952C87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500BE1A0-7A41-D259-B2D8-9F230C661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5F140AD4-08C5-C97A-957A-7F059272A4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4" name="Group 6933">
              <a:extLst>
                <a:ext uri="{FF2B5EF4-FFF2-40B4-BE49-F238E27FC236}">
                  <a16:creationId xmlns:a16="http://schemas.microsoft.com/office/drawing/2014/main" id="{3273495C-3C88-1F25-FA0E-846479A51268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8B846301-E7D2-A324-084B-29EA7EC17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C2FF9227-DFCC-0AE3-D35B-87D383110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7" name="Text Box 3036">
                <a:extLst>
                  <a:ext uri="{FF2B5EF4-FFF2-40B4-BE49-F238E27FC236}">
                    <a16:creationId xmlns:a16="http://schemas.microsoft.com/office/drawing/2014/main" id="{1A6F970F-1B38-0523-B594-CFF864434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72" name="Group 6971">
            <a:extLst>
              <a:ext uri="{FF2B5EF4-FFF2-40B4-BE49-F238E27FC236}">
                <a16:creationId xmlns:a16="http://schemas.microsoft.com/office/drawing/2014/main" id="{C8850515-E123-F081-ADF4-896CBFD8537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73" name="organ group - facial muscles">
              <a:extLst>
                <a:ext uri="{FF2B5EF4-FFF2-40B4-BE49-F238E27FC236}">
                  <a16:creationId xmlns:a16="http://schemas.microsoft.com/office/drawing/2014/main" id="{522ECBBA-B79C-C9A2-FD60-F4AC12E71613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14" name="organ - facial muscles">
                <a:extLst>
                  <a:ext uri="{FF2B5EF4-FFF2-40B4-BE49-F238E27FC236}">
                    <a16:creationId xmlns:a16="http://schemas.microsoft.com/office/drawing/2014/main" id="{37C805E3-A841-EE00-0A30-27E8B0C8686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15" name="FTU - orbicularis oculi">
                <a:extLst>
                  <a:ext uri="{FF2B5EF4-FFF2-40B4-BE49-F238E27FC236}">
                    <a16:creationId xmlns:a16="http://schemas.microsoft.com/office/drawing/2014/main" id="{BF61D570-EA11-72E6-A9C3-AFD559E6FC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16" name="FTU - occipitofrontalis">
                <a:extLst>
                  <a:ext uri="{FF2B5EF4-FFF2-40B4-BE49-F238E27FC236}">
                    <a16:creationId xmlns:a16="http://schemas.microsoft.com/office/drawing/2014/main" id="{9DF123BD-DC62-0E77-E48B-5385288BAFA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17" name="FTU - nasalis">
                <a:extLst>
                  <a:ext uri="{FF2B5EF4-FFF2-40B4-BE49-F238E27FC236}">
                    <a16:creationId xmlns:a16="http://schemas.microsoft.com/office/drawing/2014/main" id="{1AE74D8A-9ABA-4E0B-C011-9691DDF6929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18" name="FTU - zygomaticus major">
                <a:extLst>
                  <a:ext uri="{FF2B5EF4-FFF2-40B4-BE49-F238E27FC236}">
                    <a16:creationId xmlns:a16="http://schemas.microsoft.com/office/drawing/2014/main" id="{46927714-A355-5E54-A832-468811B69E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FTU - zygomaticus minor">
                <a:extLst>
                  <a:ext uri="{FF2B5EF4-FFF2-40B4-BE49-F238E27FC236}">
                    <a16:creationId xmlns:a16="http://schemas.microsoft.com/office/drawing/2014/main" id="{35C92832-BF8C-5477-7796-635E0157BD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0" name="FTU - orbicularis oris">
                <a:extLst>
                  <a:ext uri="{FF2B5EF4-FFF2-40B4-BE49-F238E27FC236}">
                    <a16:creationId xmlns:a16="http://schemas.microsoft.com/office/drawing/2014/main" id="{53DEAD42-0611-4A7B-0D9E-BC4328B51F5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21" name="FTU - depressor anguli oris">
                <a:extLst>
                  <a:ext uri="{FF2B5EF4-FFF2-40B4-BE49-F238E27FC236}">
                    <a16:creationId xmlns:a16="http://schemas.microsoft.com/office/drawing/2014/main" id="{C23C4B1F-482C-303F-AFE0-78B7E88E1C3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FTU - levator labii">
                <a:extLst>
                  <a:ext uri="{FF2B5EF4-FFF2-40B4-BE49-F238E27FC236}">
                    <a16:creationId xmlns:a16="http://schemas.microsoft.com/office/drawing/2014/main" id="{331DB256-597E-BAE0-AD74-BF83513D3E2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23" name="FTU - mentalis">
                <a:extLst>
                  <a:ext uri="{FF2B5EF4-FFF2-40B4-BE49-F238E27FC236}">
                    <a16:creationId xmlns:a16="http://schemas.microsoft.com/office/drawing/2014/main" id="{B4AE98AC-D07C-B4C4-F2D5-D09DD98F257D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24" name="FTU - temporalis">
                <a:extLst>
                  <a:ext uri="{FF2B5EF4-FFF2-40B4-BE49-F238E27FC236}">
                    <a16:creationId xmlns:a16="http://schemas.microsoft.com/office/drawing/2014/main" id="{11493522-7939-FC01-20F2-E0D23CCCE90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74" name="Group 6973">
              <a:extLst>
                <a:ext uri="{FF2B5EF4-FFF2-40B4-BE49-F238E27FC236}">
                  <a16:creationId xmlns:a16="http://schemas.microsoft.com/office/drawing/2014/main" id="{E3633022-7FB7-EEDB-A7A5-2E791D204C8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603C328F-7348-0EE7-A527-D229307CC1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15A7C5B8-A05A-6C04-5707-BF24B56175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62C71CB7-E72A-FC96-BD30-5ED5427C8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5" name="Group 6974">
              <a:extLst>
                <a:ext uri="{FF2B5EF4-FFF2-40B4-BE49-F238E27FC236}">
                  <a16:creationId xmlns:a16="http://schemas.microsoft.com/office/drawing/2014/main" id="{235E0F13-44D6-94FF-1770-C9C09C717D5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9166E0CB-4A15-07BF-17B8-DAF8F023B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759554A3-ED98-CEAA-9CFC-6002E21535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4B866E9F-E09E-2CCD-3000-2E1D60F74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6" name="Group 6975">
              <a:extLst>
                <a:ext uri="{FF2B5EF4-FFF2-40B4-BE49-F238E27FC236}">
                  <a16:creationId xmlns:a16="http://schemas.microsoft.com/office/drawing/2014/main" id="{F57D93EA-6658-6E60-AF95-D005C9761919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7F9DD084-25D2-443D-7498-675BB89A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AFFD6D56-AB23-41AF-6C6B-FD9634E02D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D381CA3E-3B05-DDC4-2F7A-42405DEEA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ABA30A3C-8A63-2215-DBAD-1F329912B91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A4B70C20-6E50-CCF3-92DA-A71811C36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B44A0EF4-B624-04A3-33BC-6A52AA4D7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E41CD59D-192E-899B-B290-4181F0318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8" name="Group 6977">
              <a:extLst>
                <a:ext uri="{FF2B5EF4-FFF2-40B4-BE49-F238E27FC236}">
                  <a16:creationId xmlns:a16="http://schemas.microsoft.com/office/drawing/2014/main" id="{30FC64C4-00C5-1131-CD7A-5F53D9DA62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596672B0-FF08-69CA-0480-5C24D28D2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6FCBEDB0-53F4-1988-6C8B-570D8D19FF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8BE9DED0-D610-752A-8541-76D1B1353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9" name="Group 6978">
              <a:extLst>
                <a:ext uri="{FF2B5EF4-FFF2-40B4-BE49-F238E27FC236}">
                  <a16:creationId xmlns:a16="http://schemas.microsoft.com/office/drawing/2014/main" id="{130D6E19-C780-CA9D-2DC8-557C66D15A5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A9418E54-9227-E8BC-C80B-F615C9A1F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1BCE35B8-1465-152F-EC2A-E89EE8279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EFD8F80-425C-AE02-24B9-A6E62EC4E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0" name="Group 6979">
              <a:extLst>
                <a:ext uri="{FF2B5EF4-FFF2-40B4-BE49-F238E27FC236}">
                  <a16:creationId xmlns:a16="http://schemas.microsoft.com/office/drawing/2014/main" id="{9058D6A3-D47F-5E78-4456-12E4CCFCF66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2823547F-266A-8E29-9B57-9045ED067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24C3A33F-391F-0948-C373-CBCCBE593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C93DB3A-3C3C-3A84-6C67-B39C76ED12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F8A3749-5490-B6AD-57A1-DC8F062F92F0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5117FAC-EC95-78EE-761F-2AF08F4AD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3910C4BF-C57A-5809-9F6E-46295B1FD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3207578E-C45A-CA87-E010-1B2996E8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2" name="Group 6981">
              <a:extLst>
                <a:ext uri="{FF2B5EF4-FFF2-40B4-BE49-F238E27FC236}">
                  <a16:creationId xmlns:a16="http://schemas.microsoft.com/office/drawing/2014/main" id="{4DEF3651-4234-5BDF-9C4B-671D89E6E3E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2D58D51C-056F-E759-7EE7-C002BE15A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3EE31CC0-557D-FAF3-956E-773F521C3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9" name="Text Box 3036">
                <a:extLst>
                  <a:ext uri="{FF2B5EF4-FFF2-40B4-BE49-F238E27FC236}">
                    <a16:creationId xmlns:a16="http://schemas.microsoft.com/office/drawing/2014/main" id="{29A64914-A960-0FAE-2434-B771F0E7F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349919B7-2287-0EB8-49C0-B821EEC642F5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A531CDE4-DE84-3FF0-86FD-E49543AC0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5" name="Text Box 3036">
                <a:extLst>
                  <a:ext uri="{FF2B5EF4-FFF2-40B4-BE49-F238E27FC236}">
                    <a16:creationId xmlns:a16="http://schemas.microsoft.com/office/drawing/2014/main" id="{90BD226E-53B4-7067-1123-26A5DF2A6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F24DD7C4-9C86-73EE-1F04-9B210F16E7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5" name="Group 7024">
            <a:extLst>
              <a:ext uri="{FF2B5EF4-FFF2-40B4-BE49-F238E27FC236}">
                <a16:creationId xmlns:a16="http://schemas.microsoft.com/office/drawing/2014/main" id="{09259869-D7A2-AFCB-0A5A-08A327C94DAB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26" name="organ group - facial muscles">
              <a:extLst>
                <a:ext uri="{FF2B5EF4-FFF2-40B4-BE49-F238E27FC236}">
                  <a16:creationId xmlns:a16="http://schemas.microsoft.com/office/drawing/2014/main" id="{28F9D9AD-39D8-1D78-52E4-77687750AA0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59" name="organ - facial muscles">
                <a:extLst>
                  <a:ext uri="{FF2B5EF4-FFF2-40B4-BE49-F238E27FC236}">
                    <a16:creationId xmlns:a16="http://schemas.microsoft.com/office/drawing/2014/main" id="{5C7220E7-524B-E089-8C1B-96C3E1DF4D0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0" name="FTU - orbicularis oculi">
                <a:extLst>
                  <a:ext uri="{FF2B5EF4-FFF2-40B4-BE49-F238E27FC236}">
                    <a16:creationId xmlns:a16="http://schemas.microsoft.com/office/drawing/2014/main" id="{F571C11D-3C7A-5BE6-6527-03EDF930A3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61" name="FTU - occipitofrontalis">
                <a:extLst>
                  <a:ext uri="{FF2B5EF4-FFF2-40B4-BE49-F238E27FC236}">
                    <a16:creationId xmlns:a16="http://schemas.microsoft.com/office/drawing/2014/main" id="{2AE6BDE3-B47F-51B7-F53F-3FFAF63648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62" name="FTU - nasalis">
                <a:extLst>
                  <a:ext uri="{FF2B5EF4-FFF2-40B4-BE49-F238E27FC236}">
                    <a16:creationId xmlns:a16="http://schemas.microsoft.com/office/drawing/2014/main" id="{D535A083-7755-891D-990B-08ED311AE5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63" name="FTU - zygomaticus major">
                <a:extLst>
                  <a:ext uri="{FF2B5EF4-FFF2-40B4-BE49-F238E27FC236}">
                    <a16:creationId xmlns:a16="http://schemas.microsoft.com/office/drawing/2014/main" id="{D5E64A62-B464-D7DC-8F16-ACB21AA690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64" name="FTU - zygomaticus minor">
                <a:extLst>
                  <a:ext uri="{FF2B5EF4-FFF2-40B4-BE49-F238E27FC236}">
                    <a16:creationId xmlns:a16="http://schemas.microsoft.com/office/drawing/2014/main" id="{ED52B6DD-D2EB-3525-957B-AB996579068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65" name="FTU - orbicularis oris">
                <a:extLst>
                  <a:ext uri="{FF2B5EF4-FFF2-40B4-BE49-F238E27FC236}">
                    <a16:creationId xmlns:a16="http://schemas.microsoft.com/office/drawing/2014/main" id="{2F6763B4-1AFC-363B-A647-E1B8D26CB19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66" name="FTU - depressor anguli oris">
                <a:extLst>
                  <a:ext uri="{FF2B5EF4-FFF2-40B4-BE49-F238E27FC236}">
                    <a16:creationId xmlns:a16="http://schemas.microsoft.com/office/drawing/2014/main" id="{2F88BC0D-FE4E-7D2A-1BA8-F2E833A3B09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67" name="FTU - levator labii">
                <a:extLst>
                  <a:ext uri="{FF2B5EF4-FFF2-40B4-BE49-F238E27FC236}">
                    <a16:creationId xmlns:a16="http://schemas.microsoft.com/office/drawing/2014/main" id="{8E1F2FAC-1691-7C9F-3836-7D113697244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27" name="Group 7026">
              <a:extLst>
                <a:ext uri="{FF2B5EF4-FFF2-40B4-BE49-F238E27FC236}">
                  <a16:creationId xmlns:a16="http://schemas.microsoft.com/office/drawing/2014/main" id="{A695DB8D-9F27-5E46-4F9C-682965D58D7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54E628E7-A4BB-EFA7-1F52-0D8C5B2B3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DB73FF8B-5CB3-9FDD-5BA8-782A97B8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78AE6EB-F8BD-37D5-0D4B-216B2E2AD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8" name="Group 7027">
              <a:extLst>
                <a:ext uri="{FF2B5EF4-FFF2-40B4-BE49-F238E27FC236}">
                  <a16:creationId xmlns:a16="http://schemas.microsoft.com/office/drawing/2014/main" id="{F11DF369-D728-B5BB-0792-080F29BACD9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E630D20C-A25A-1BA4-0141-0BB448DA8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6DE9A5A5-8C17-15E5-238E-C29E7FA1E1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F4D417A8-FDF3-94E1-003F-9B793E6402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600084BC-F019-EA49-AFA8-0E8468405707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70D08224-6892-FA5C-A4AB-BFB835134F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CC696BD0-184E-61A5-0FCC-3088E1FA2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C3DEAF52-8D54-BFAE-6FC8-666B0ADF3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EE56192D-C82D-A101-39E5-B7A92EE4F94A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ADE6A2C8-8B61-6C6D-B85D-5D703D7F10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D9804C9A-273A-B7A5-7711-49D0318CD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47886324-8FE8-C2B0-EC29-DD0EE111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1" name="Group 7030">
              <a:extLst>
                <a:ext uri="{FF2B5EF4-FFF2-40B4-BE49-F238E27FC236}">
                  <a16:creationId xmlns:a16="http://schemas.microsoft.com/office/drawing/2014/main" id="{FAC8CF40-975F-B656-142D-24A0056DF752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3CED440D-5B02-74AD-3E34-67B4861E6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EC92B828-BB1E-4248-9C26-8BC5FCE7D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0D1123DD-501D-90FF-E00A-13089DCCE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2" name="Group 7031">
              <a:extLst>
                <a:ext uri="{FF2B5EF4-FFF2-40B4-BE49-F238E27FC236}">
                  <a16:creationId xmlns:a16="http://schemas.microsoft.com/office/drawing/2014/main" id="{9846B212-CE6D-F568-D3CF-E17993CB7B5B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DEE85776-CBA0-E8C0-C639-F5750217B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2" name="Text Box 3036">
                <a:extLst>
                  <a:ext uri="{FF2B5EF4-FFF2-40B4-BE49-F238E27FC236}">
                    <a16:creationId xmlns:a16="http://schemas.microsoft.com/office/drawing/2014/main" id="{BCC55190-3C76-EBCE-5A0F-3EAE71309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D7927663-9D8D-ECBC-829A-865014C3E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3" name="Group 7032">
              <a:extLst>
                <a:ext uri="{FF2B5EF4-FFF2-40B4-BE49-F238E27FC236}">
                  <a16:creationId xmlns:a16="http://schemas.microsoft.com/office/drawing/2014/main" id="{A18A3E1A-E04B-9B3C-ECC3-AB8C448BFC56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38" name="Text Box 3036">
                <a:extLst>
                  <a:ext uri="{FF2B5EF4-FFF2-40B4-BE49-F238E27FC236}">
                    <a16:creationId xmlns:a16="http://schemas.microsoft.com/office/drawing/2014/main" id="{824D7DA4-452A-12CD-B56A-85A6E2B6B3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031010AC-3CE7-06BF-FEB7-DF50D4DFF1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D73A2E8B-5D2C-7F1E-D5EC-E71CBE0A4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5E02ADA8-1D8E-EB01-D4B0-88BADEBBCFFD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5A9EACB0-0D39-0F4D-27ED-032A8D895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5261141C-DFBF-57BB-4350-141D8151B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AEEDD0D8-788D-D731-5468-213C45460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68" name="Group 7067">
            <a:extLst>
              <a:ext uri="{FF2B5EF4-FFF2-40B4-BE49-F238E27FC236}">
                <a16:creationId xmlns:a16="http://schemas.microsoft.com/office/drawing/2014/main" id="{7E369C2F-5ED1-2326-2A61-F7E730E193C4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69" name="organ group - head &amp; neck muscles">
              <a:extLst>
                <a:ext uri="{FF2B5EF4-FFF2-40B4-BE49-F238E27FC236}">
                  <a16:creationId xmlns:a16="http://schemas.microsoft.com/office/drawing/2014/main" id="{9F0461F5-7AE1-F0FE-251B-EB25E7AF807F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0" name="organ - head &amp; neck muscles">
                <a:extLst>
                  <a:ext uri="{FF2B5EF4-FFF2-40B4-BE49-F238E27FC236}">
                    <a16:creationId xmlns:a16="http://schemas.microsoft.com/office/drawing/2014/main" id="{358B2FAB-F2DA-3AE2-1601-2ACDAD3CB14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091" name="FTU - mylohyoid">
                <a:extLst>
                  <a:ext uri="{FF2B5EF4-FFF2-40B4-BE49-F238E27FC236}">
                    <a16:creationId xmlns:a16="http://schemas.microsoft.com/office/drawing/2014/main" id="{7D9EFC14-A770-8DCE-91B1-CF0116D3D61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092" name="FTU - digastric">
                <a:extLst>
                  <a:ext uri="{FF2B5EF4-FFF2-40B4-BE49-F238E27FC236}">
                    <a16:creationId xmlns:a16="http://schemas.microsoft.com/office/drawing/2014/main" id="{A96CF859-9D94-7C66-4999-1F64C9534CE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093" name="FTU - geniohyoid">
                <a:extLst>
                  <a:ext uri="{FF2B5EF4-FFF2-40B4-BE49-F238E27FC236}">
                    <a16:creationId xmlns:a16="http://schemas.microsoft.com/office/drawing/2014/main" id="{4549D74C-AF6A-ED26-DB54-53C74C78F07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094" name="FTU - longus capitis">
                <a:extLst>
                  <a:ext uri="{FF2B5EF4-FFF2-40B4-BE49-F238E27FC236}">
                    <a16:creationId xmlns:a16="http://schemas.microsoft.com/office/drawing/2014/main" id="{735160D9-15DC-D55D-8AEE-A7EFABFC574F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FTU - longus colli inferior">
                <a:extLst>
                  <a:ext uri="{FF2B5EF4-FFF2-40B4-BE49-F238E27FC236}">
                    <a16:creationId xmlns:a16="http://schemas.microsoft.com/office/drawing/2014/main" id="{14F6E98D-F949-91C6-5865-1643AB9F53E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0" name="Group 7069">
              <a:extLst>
                <a:ext uri="{FF2B5EF4-FFF2-40B4-BE49-F238E27FC236}">
                  <a16:creationId xmlns:a16="http://schemas.microsoft.com/office/drawing/2014/main" id="{DCF8F0A2-E1EA-653F-41A5-E49E2565B1B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26523AA1-925C-5AFC-510D-EF1E0AD4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6A90E34A-3F6E-598F-0381-78BED86FB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E2540570-9A20-D48B-F6A5-56390502D4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0C4CEE9D-23C4-B39B-E634-06374AAE214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FB17FF10-3059-100A-BEBE-D1F8C4828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0D97362A-06F1-2482-392E-9894E0052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C36A79BD-0F9F-9D80-378D-A21A61CC0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2" name="Group 7071">
              <a:extLst>
                <a:ext uri="{FF2B5EF4-FFF2-40B4-BE49-F238E27FC236}">
                  <a16:creationId xmlns:a16="http://schemas.microsoft.com/office/drawing/2014/main" id="{788F53F1-29A2-9454-427C-3A052C5A250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24B95245-C1E7-67EB-A3AA-8492926D7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B40A7DBC-38F4-1BB8-3E06-241DE95F5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3" name="Text Box 3036">
                <a:extLst>
                  <a:ext uri="{FF2B5EF4-FFF2-40B4-BE49-F238E27FC236}">
                    <a16:creationId xmlns:a16="http://schemas.microsoft.com/office/drawing/2014/main" id="{C180011B-3D3E-B1AA-A457-BEF38A9C4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3" name="Group 7072">
              <a:extLst>
                <a:ext uri="{FF2B5EF4-FFF2-40B4-BE49-F238E27FC236}">
                  <a16:creationId xmlns:a16="http://schemas.microsoft.com/office/drawing/2014/main" id="{CF8F4C71-B65D-74EC-F80F-860C4B1D8523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D1BE051A-A9C7-04F1-58E7-11607CB02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9" name="Text Box 3036">
                <a:extLst>
                  <a:ext uri="{FF2B5EF4-FFF2-40B4-BE49-F238E27FC236}">
                    <a16:creationId xmlns:a16="http://schemas.microsoft.com/office/drawing/2014/main" id="{50307770-BD49-9969-FBC0-42D8EDF904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75AC3B2F-22AC-10D0-03C3-C601081F4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4" name="Group 7073">
              <a:extLst>
                <a:ext uri="{FF2B5EF4-FFF2-40B4-BE49-F238E27FC236}">
                  <a16:creationId xmlns:a16="http://schemas.microsoft.com/office/drawing/2014/main" id="{B826A94F-0D0C-AE69-424E-EBD634B36AD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75" name="Text Box 3036">
                <a:extLst>
                  <a:ext uri="{FF2B5EF4-FFF2-40B4-BE49-F238E27FC236}">
                    <a16:creationId xmlns:a16="http://schemas.microsoft.com/office/drawing/2014/main" id="{7ECF0F3A-BF64-D030-97A1-CD232EBA17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D3816694-04B5-FB26-6369-46E007938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120FA5CB-F96C-AE88-9370-F38CF6402D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96" name="Group 7095">
            <a:extLst>
              <a:ext uri="{FF2B5EF4-FFF2-40B4-BE49-F238E27FC236}">
                <a16:creationId xmlns:a16="http://schemas.microsoft.com/office/drawing/2014/main" id="{BE4F5FF5-9E39-6F6F-B06D-16FB9D3287FA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097" name="organ group - facial muscles">
              <a:extLst>
                <a:ext uri="{FF2B5EF4-FFF2-40B4-BE49-F238E27FC236}">
                  <a16:creationId xmlns:a16="http://schemas.microsoft.com/office/drawing/2014/main" id="{5A356FD4-04D2-13EE-C033-393444996008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22" name="organ - facial muscles">
                <a:extLst>
                  <a:ext uri="{FF2B5EF4-FFF2-40B4-BE49-F238E27FC236}">
                    <a16:creationId xmlns:a16="http://schemas.microsoft.com/office/drawing/2014/main" id="{449988D8-6003-8709-1063-2625CE85F24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23" name="FTU - orbicularis oculi">
                <a:extLst>
                  <a:ext uri="{FF2B5EF4-FFF2-40B4-BE49-F238E27FC236}">
                    <a16:creationId xmlns:a16="http://schemas.microsoft.com/office/drawing/2014/main" id="{8AC6CB8B-AAF5-736A-E996-B828096A4E5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FTU - occipitofrontalis">
                <a:extLst>
                  <a:ext uri="{FF2B5EF4-FFF2-40B4-BE49-F238E27FC236}">
                    <a16:creationId xmlns:a16="http://schemas.microsoft.com/office/drawing/2014/main" id="{9F0407C1-7CC3-107D-9B5B-AA104809213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25" name="FTU - nasalis">
                <a:extLst>
                  <a:ext uri="{FF2B5EF4-FFF2-40B4-BE49-F238E27FC236}">
                    <a16:creationId xmlns:a16="http://schemas.microsoft.com/office/drawing/2014/main" id="{4004A6C4-2FFA-8774-5AEB-4CF0E491C9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26" name="FTU - zygomaticus major">
                <a:extLst>
                  <a:ext uri="{FF2B5EF4-FFF2-40B4-BE49-F238E27FC236}">
                    <a16:creationId xmlns:a16="http://schemas.microsoft.com/office/drawing/2014/main" id="{26428937-E704-CB15-BF7E-A4B784933A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27" name="FTU - zygomaticus minor">
                <a:extLst>
                  <a:ext uri="{FF2B5EF4-FFF2-40B4-BE49-F238E27FC236}">
                    <a16:creationId xmlns:a16="http://schemas.microsoft.com/office/drawing/2014/main" id="{D7E2D9BD-3361-97A3-5181-5D499D220AA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28" name="FTU - orbicularis oris">
                <a:extLst>
                  <a:ext uri="{FF2B5EF4-FFF2-40B4-BE49-F238E27FC236}">
                    <a16:creationId xmlns:a16="http://schemas.microsoft.com/office/drawing/2014/main" id="{1F6B3FDF-7830-BA77-5BB7-83819F49768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891D440F-FA76-BD91-662E-A90297AA478F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DA3E89FA-76ED-1F45-9C3A-AB07C8A11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55E6E5EF-102C-9018-2A19-00CB96B27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45890AEF-4573-6208-0C54-598C316531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33C34437-14F8-6B06-807F-D5B102C2E256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222EF6B1-C3CF-6F14-824B-AC40FB3EC1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5A10FCEB-B95D-43B3-3717-A8D9A9D7B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AC5D755A-8F5F-781D-66D3-A363CF4B0A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0" name="Group 7099">
              <a:extLst>
                <a:ext uri="{FF2B5EF4-FFF2-40B4-BE49-F238E27FC236}">
                  <a16:creationId xmlns:a16="http://schemas.microsoft.com/office/drawing/2014/main" id="{58F48763-08E4-C40E-A80A-C58B8B814C40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28758555-2B19-7AEA-5B61-4108FB709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C419CE16-0DBB-2277-0B8E-5D89ABE55C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2EA45647-1F5F-C512-A085-0F65A9597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3010906D-04CE-B94C-FEFA-FC04B01E36EA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AF6CB91B-8DEA-A2CA-13D1-692B474425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2030ED0B-5CE6-7EDD-558B-A6D915D3A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83A8D2DE-01BD-68FE-C25F-49767BDC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F451D70-97B9-0E80-43DB-C82E56EED52A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22AD1778-47E8-96CD-ABDF-C669CF3B4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F537F8E0-0C70-9367-16B4-7F77869E7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353B60E8-6984-4F04-72BB-386E10ED8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CEA82BDB-2256-32B4-58D2-12522391074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41164FAD-2C24-1971-1702-FF79A5FFB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7C7BD3F6-A3A8-DB71-BB48-1B5A16B15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8F8102FE-3A65-DB5E-B202-30756B223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29" name="Group 7128">
            <a:extLst>
              <a:ext uri="{FF2B5EF4-FFF2-40B4-BE49-F238E27FC236}">
                <a16:creationId xmlns:a16="http://schemas.microsoft.com/office/drawing/2014/main" id="{05A353F2-0E29-9F3B-FDCE-5AC6BF3FC623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0" name="organ group - facial muscles">
              <a:extLst>
                <a:ext uri="{FF2B5EF4-FFF2-40B4-BE49-F238E27FC236}">
                  <a16:creationId xmlns:a16="http://schemas.microsoft.com/office/drawing/2014/main" id="{BF9667C1-D24B-30B6-9E2E-4B6973797A0C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51" name="organ - facial muscles">
                <a:extLst>
                  <a:ext uri="{FF2B5EF4-FFF2-40B4-BE49-F238E27FC236}">
                    <a16:creationId xmlns:a16="http://schemas.microsoft.com/office/drawing/2014/main" id="{DE7BB5A7-DEA9-23A2-1DF8-C873A2AA3A74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52" name="FTU - orbicularis oculi">
                <a:extLst>
                  <a:ext uri="{FF2B5EF4-FFF2-40B4-BE49-F238E27FC236}">
                    <a16:creationId xmlns:a16="http://schemas.microsoft.com/office/drawing/2014/main" id="{2F1B4355-6226-4991-E8B3-5A8AE58219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53" name="FTU - occipitofrontalis">
                <a:extLst>
                  <a:ext uri="{FF2B5EF4-FFF2-40B4-BE49-F238E27FC236}">
                    <a16:creationId xmlns:a16="http://schemas.microsoft.com/office/drawing/2014/main" id="{CA3F4854-80BE-9D52-9F83-AB2825E0CE3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54" name="FTU - nasalis">
                <a:extLst>
                  <a:ext uri="{FF2B5EF4-FFF2-40B4-BE49-F238E27FC236}">
                    <a16:creationId xmlns:a16="http://schemas.microsoft.com/office/drawing/2014/main" id="{2C9799B8-12AE-4044-BD70-CD3BC7678A0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55" name="FTU - zygomaticus major">
                <a:extLst>
                  <a:ext uri="{FF2B5EF4-FFF2-40B4-BE49-F238E27FC236}">
                    <a16:creationId xmlns:a16="http://schemas.microsoft.com/office/drawing/2014/main" id="{93812DE7-4071-F241-7DE4-0FA1C6427C8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56" name="FTU - zygomaticus minor">
                <a:extLst>
                  <a:ext uri="{FF2B5EF4-FFF2-40B4-BE49-F238E27FC236}">
                    <a16:creationId xmlns:a16="http://schemas.microsoft.com/office/drawing/2014/main" id="{DC83A014-DFCF-A4AC-3788-A4F94698E23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31" name="Group 7130">
              <a:extLst>
                <a:ext uri="{FF2B5EF4-FFF2-40B4-BE49-F238E27FC236}">
                  <a16:creationId xmlns:a16="http://schemas.microsoft.com/office/drawing/2014/main" id="{23D93638-F86E-71D1-EF70-0305DF370B71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BDC7A71D-D930-B0ED-245C-D11329454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C815919A-3411-F436-40C4-481F3B0A7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080D4B2F-E909-5A15-3661-D6E6DEBE4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2" name="Group 7131">
              <a:extLst>
                <a:ext uri="{FF2B5EF4-FFF2-40B4-BE49-F238E27FC236}">
                  <a16:creationId xmlns:a16="http://schemas.microsoft.com/office/drawing/2014/main" id="{2305096E-D062-FDBA-846A-8BCD8B2E2C8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E45202C-70BD-39F5-F3F6-092E3B68E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5D7FDFBF-60CB-A081-89F6-8B6709C24E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2857CFE0-4385-75A6-CB77-AFDCC01E6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3" name="Group 7132">
              <a:extLst>
                <a:ext uri="{FF2B5EF4-FFF2-40B4-BE49-F238E27FC236}">
                  <a16:creationId xmlns:a16="http://schemas.microsoft.com/office/drawing/2014/main" id="{853B6DAE-2942-0203-BEFC-C2C3162B66E7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B9A23244-FB69-C7FD-C424-1EC6D88D5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3" name="Text Box 3036">
                <a:extLst>
                  <a:ext uri="{FF2B5EF4-FFF2-40B4-BE49-F238E27FC236}">
                    <a16:creationId xmlns:a16="http://schemas.microsoft.com/office/drawing/2014/main" id="{46D4E38B-A6FF-FE7D-7283-12DAE72C7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DE904070-B7A6-2A53-875D-8C4DEAE98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4" name="Group 7133">
              <a:extLst>
                <a:ext uri="{FF2B5EF4-FFF2-40B4-BE49-F238E27FC236}">
                  <a16:creationId xmlns:a16="http://schemas.microsoft.com/office/drawing/2014/main" id="{C07EE8AB-8442-694A-5DDB-B42B33F94692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39" name="Text Box 3036">
                <a:extLst>
                  <a:ext uri="{FF2B5EF4-FFF2-40B4-BE49-F238E27FC236}">
                    <a16:creationId xmlns:a16="http://schemas.microsoft.com/office/drawing/2014/main" id="{67C3CFCB-5588-4F7B-2088-3076C3F600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77EBB4AC-62CD-480D-43FA-452F0B17F0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0229EE0A-0381-D081-1E07-65A934D9B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1DFAB785-01E3-DCFF-7C1B-A097EF8B37A6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7AC43F6D-C919-0BBF-6B85-3EEE5C20C7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D319D79C-CF2B-40C8-BB41-61F11C65A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23DB9619-8318-9B9B-D290-050BA0318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57" name="Group 7156">
            <a:extLst>
              <a:ext uri="{FF2B5EF4-FFF2-40B4-BE49-F238E27FC236}">
                <a16:creationId xmlns:a16="http://schemas.microsoft.com/office/drawing/2014/main" id="{56CC1D8B-4A2C-BEA3-3BD4-6163D3687C52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58" name="organ group - facial muscles">
              <a:extLst>
                <a:ext uri="{FF2B5EF4-FFF2-40B4-BE49-F238E27FC236}">
                  <a16:creationId xmlns:a16="http://schemas.microsoft.com/office/drawing/2014/main" id="{885A90B9-3285-5BA3-CA79-3E70D67111D0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75" name="organ - facial muscles">
                <a:extLst>
                  <a:ext uri="{FF2B5EF4-FFF2-40B4-BE49-F238E27FC236}">
                    <a16:creationId xmlns:a16="http://schemas.microsoft.com/office/drawing/2014/main" id="{CFCFAFC1-F975-3C2F-4F72-68C9C811A68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76" name="FTU - orbicularis oculi">
                <a:extLst>
                  <a:ext uri="{FF2B5EF4-FFF2-40B4-BE49-F238E27FC236}">
                    <a16:creationId xmlns:a16="http://schemas.microsoft.com/office/drawing/2014/main" id="{03EBFAEF-0A57-CC0B-C9EB-FDCC093581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77" name="FTU - occipitofrontalis">
                <a:extLst>
                  <a:ext uri="{FF2B5EF4-FFF2-40B4-BE49-F238E27FC236}">
                    <a16:creationId xmlns:a16="http://schemas.microsoft.com/office/drawing/2014/main" id="{EF7F6903-C360-BBDF-9C61-552FBA6E9E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78" name="FTU - nasalis">
                <a:extLst>
                  <a:ext uri="{FF2B5EF4-FFF2-40B4-BE49-F238E27FC236}">
                    <a16:creationId xmlns:a16="http://schemas.microsoft.com/office/drawing/2014/main" id="{BF8A8E7A-8D5F-B151-1C2C-AE05FB20577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79" name="FTU - zygomaticus major">
                <a:extLst>
                  <a:ext uri="{FF2B5EF4-FFF2-40B4-BE49-F238E27FC236}">
                    <a16:creationId xmlns:a16="http://schemas.microsoft.com/office/drawing/2014/main" id="{E57C3352-1005-2B12-0BC1-AA1196AAAB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F55364D0-7B97-600E-4BB3-F58D7AF703F0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A9F95571-7AB0-8F31-8B6C-267677AE5F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E11261A-62D9-CA93-1A76-4EC33A892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D35681DF-7358-AEE2-2662-15BF84F07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0" name="Group 7159">
              <a:extLst>
                <a:ext uri="{FF2B5EF4-FFF2-40B4-BE49-F238E27FC236}">
                  <a16:creationId xmlns:a16="http://schemas.microsoft.com/office/drawing/2014/main" id="{1362AE5C-3CD0-2F56-20CE-2CD1C99DD611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5CA152F4-1F99-71AD-467C-80BFF3690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49DB816E-FEEC-5F75-28A3-E2F1704444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BEA3C999-2CDB-592F-ED19-86ED6BB28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F89F5882-FA5C-F5F3-9A1A-729919CCB03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4623BA77-6F66-B246-77E5-D5AF90DB5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8403C86F-24BF-B660-E806-049917896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62937606-EA59-BD6A-5A43-2E459F4F9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2" name="Group 7161">
              <a:extLst>
                <a:ext uri="{FF2B5EF4-FFF2-40B4-BE49-F238E27FC236}">
                  <a16:creationId xmlns:a16="http://schemas.microsoft.com/office/drawing/2014/main" id="{DCA57F27-E276-D12B-79E0-999BAF1B7739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E615BB1E-F1ED-AD63-45FD-602D5534E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A6AED532-653A-075A-2076-926FAC1D5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051EBB8D-FE34-4543-A512-D2ECCB94A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0" name="Group 7179">
            <a:extLst>
              <a:ext uri="{FF2B5EF4-FFF2-40B4-BE49-F238E27FC236}">
                <a16:creationId xmlns:a16="http://schemas.microsoft.com/office/drawing/2014/main" id="{925D8B57-6769-782B-D83E-9764A0BE00AE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81" name="organ group - facial muscles">
              <a:extLst>
                <a:ext uri="{FF2B5EF4-FFF2-40B4-BE49-F238E27FC236}">
                  <a16:creationId xmlns:a16="http://schemas.microsoft.com/office/drawing/2014/main" id="{87FCF559-57A0-26DC-2122-B8EA17B2FBEF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02" name="organ - facial muscles">
                <a:extLst>
                  <a:ext uri="{FF2B5EF4-FFF2-40B4-BE49-F238E27FC236}">
                    <a16:creationId xmlns:a16="http://schemas.microsoft.com/office/drawing/2014/main" id="{294739F1-EFDF-F1AF-E4BD-FB8669BC759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03" name="FTU - orbicularis oculi">
                <a:extLst>
                  <a:ext uri="{FF2B5EF4-FFF2-40B4-BE49-F238E27FC236}">
                    <a16:creationId xmlns:a16="http://schemas.microsoft.com/office/drawing/2014/main" id="{1B09CBC6-7800-6A33-8BA6-539F7A952C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4" name="FTU - occipitofrontalis">
                <a:extLst>
                  <a:ext uri="{FF2B5EF4-FFF2-40B4-BE49-F238E27FC236}">
                    <a16:creationId xmlns:a16="http://schemas.microsoft.com/office/drawing/2014/main" id="{651CD2BE-1CA0-707E-98A3-15F87B0683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5" name="FTU - nasalis">
                <a:extLst>
                  <a:ext uri="{FF2B5EF4-FFF2-40B4-BE49-F238E27FC236}">
                    <a16:creationId xmlns:a16="http://schemas.microsoft.com/office/drawing/2014/main" id="{21975419-8AA9-3326-434A-36527C04D8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06" name="FTU - zygomaticus major">
                <a:extLst>
                  <a:ext uri="{FF2B5EF4-FFF2-40B4-BE49-F238E27FC236}">
                    <a16:creationId xmlns:a16="http://schemas.microsoft.com/office/drawing/2014/main" id="{D63473E7-3F27-67FC-B21B-C9202AF97D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FTU - zygomaticus minor">
                <a:extLst>
                  <a:ext uri="{FF2B5EF4-FFF2-40B4-BE49-F238E27FC236}">
                    <a16:creationId xmlns:a16="http://schemas.microsoft.com/office/drawing/2014/main" id="{A340ADC4-498D-FA80-A1FB-AAE838742FD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82" name="Group 7181">
              <a:extLst>
                <a:ext uri="{FF2B5EF4-FFF2-40B4-BE49-F238E27FC236}">
                  <a16:creationId xmlns:a16="http://schemas.microsoft.com/office/drawing/2014/main" id="{4E0E2129-ADFC-200E-F2C9-E1A3C16EB373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695DFD46-19AB-199C-9858-C7E094F88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43AF80A7-5772-5AE5-29AD-4BD5A4B09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0E16FCB-0C67-CFDF-FF8E-1417A03DF1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5168176F-A55C-00B1-DBDC-DCC579E08FD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4EB876D4-C6B0-92B8-2804-AA2A2254C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71064546-078A-1458-0F90-3F99E34B4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3CD8C217-D0AE-DD00-3306-D42D4D99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4" name="Group 7183">
              <a:extLst>
                <a:ext uri="{FF2B5EF4-FFF2-40B4-BE49-F238E27FC236}">
                  <a16:creationId xmlns:a16="http://schemas.microsoft.com/office/drawing/2014/main" id="{C79CC3DB-A19D-1FC2-1ED5-D85D90E283E9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93" name="Text Box 3036">
                <a:extLst>
                  <a:ext uri="{FF2B5EF4-FFF2-40B4-BE49-F238E27FC236}">
                    <a16:creationId xmlns:a16="http://schemas.microsoft.com/office/drawing/2014/main" id="{6C4AAC80-EDD1-2EBD-6EF3-7DFD76DDF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4" name="Text Box 3036">
                <a:extLst>
                  <a:ext uri="{FF2B5EF4-FFF2-40B4-BE49-F238E27FC236}">
                    <a16:creationId xmlns:a16="http://schemas.microsoft.com/office/drawing/2014/main" id="{C1AD1FE3-876E-48ED-9B5C-4DBF0E40E8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5" name="Text Box 3036">
                <a:extLst>
                  <a:ext uri="{FF2B5EF4-FFF2-40B4-BE49-F238E27FC236}">
                    <a16:creationId xmlns:a16="http://schemas.microsoft.com/office/drawing/2014/main" id="{3403B90B-7D40-1EBD-F863-87CB8F3ED0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8D37F9A-BB9D-B12C-DE4B-A6EC1E62142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AFF98D66-50E8-E231-F443-728D46465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1" name="Text Box 3036">
                <a:extLst>
                  <a:ext uri="{FF2B5EF4-FFF2-40B4-BE49-F238E27FC236}">
                    <a16:creationId xmlns:a16="http://schemas.microsoft.com/office/drawing/2014/main" id="{7998CEE3-6B82-CE84-45EF-38EFAA705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F5367BDF-BF2D-A879-3093-AE8DA43BA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6" name="Group 7185">
              <a:extLst>
                <a:ext uri="{FF2B5EF4-FFF2-40B4-BE49-F238E27FC236}">
                  <a16:creationId xmlns:a16="http://schemas.microsoft.com/office/drawing/2014/main" id="{C7A9CB9D-3C02-C06F-4E29-DBBC0575FBCB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87" name="Text Box 3036">
                <a:extLst>
                  <a:ext uri="{FF2B5EF4-FFF2-40B4-BE49-F238E27FC236}">
                    <a16:creationId xmlns:a16="http://schemas.microsoft.com/office/drawing/2014/main" id="{BFED15C0-3FC7-7559-2916-66AC18F89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DE88CEC7-2D51-A9F6-2968-7637B024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B2FA8BC8-4962-699C-35D1-596FE14CF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08" name="Group 7207">
            <a:extLst>
              <a:ext uri="{FF2B5EF4-FFF2-40B4-BE49-F238E27FC236}">
                <a16:creationId xmlns:a16="http://schemas.microsoft.com/office/drawing/2014/main" id="{23A45054-8D31-BF2F-8D57-3AC1921FB14E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09" name="organ group - facial muscles">
              <a:extLst>
                <a:ext uri="{FF2B5EF4-FFF2-40B4-BE49-F238E27FC236}">
                  <a16:creationId xmlns:a16="http://schemas.microsoft.com/office/drawing/2014/main" id="{E2C50E20-6350-1C35-91E2-270665CF2451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0" name="organ - facial muscles">
                <a:extLst>
                  <a:ext uri="{FF2B5EF4-FFF2-40B4-BE49-F238E27FC236}">
                    <a16:creationId xmlns:a16="http://schemas.microsoft.com/office/drawing/2014/main" id="{5BD91049-A0A0-BA83-6048-A6FFEAFCB4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31" name="FTU - orbicularis oculi">
                <a:extLst>
                  <a:ext uri="{FF2B5EF4-FFF2-40B4-BE49-F238E27FC236}">
                    <a16:creationId xmlns:a16="http://schemas.microsoft.com/office/drawing/2014/main" id="{CC2231C2-2C9C-53A1-BF31-9391EDF636B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32" name="FTU - occipitofrontalis">
                <a:extLst>
                  <a:ext uri="{FF2B5EF4-FFF2-40B4-BE49-F238E27FC236}">
                    <a16:creationId xmlns:a16="http://schemas.microsoft.com/office/drawing/2014/main" id="{31F057A1-9CF3-9051-ED1E-8C414422A8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3" name="FTU - nasalis">
                <a:extLst>
                  <a:ext uri="{FF2B5EF4-FFF2-40B4-BE49-F238E27FC236}">
                    <a16:creationId xmlns:a16="http://schemas.microsoft.com/office/drawing/2014/main" id="{34D0A654-8EE7-0EC4-758A-246E4C216B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34" name="FTU - zygomaticus major">
                <a:extLst>
                  <a:ext uri="{FF2B5EF4-FFF2-40B4-BE49-F238E27FC236}">
                    <a16:creationId xmlns:a16="http://schemas.microsoft.com/office/drawing/2014/main" id="{BDB78DC0-4429-F520-9E8C-68517835EE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35" name="FTU - zygomaticus minor">
                <a:extLst>
                  <a:ext uri="{FF2B5EF4-FFF2-40B4-BE49-F238E27FC236}">
                    <a16:creationId xmlns:a16="http://schemas.microsoft.com/office/drawing/2014/main" id="{BBEC16BB-551E-F201-0E19-1A88085C8F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0" name="Group 7209">
              <a:extLst>
                <a:ext uri="{FF2B5EF4-FFF2-40B4-BE49-F238E27FC236}">
                  <a16:creationId xmlns:a16="http://schemas.microsoft.com/office/drawing/2014/main" id="{BF34D7CB-B56C-EA06-6967-6D53C18A1AD6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CC8B10D8-A5B0-F214-506E-6E431EDCE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54115E15-618A-9C32-C08D-1E67A5267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4F9D66BB-A0F5-8357-D411-941AE9B0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9F19FFE5-F7CA-517A-6298-56B9EEF6F971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B09A39C-30D2-E181-2ECA-C1C7EE5F1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953FB260-DF6A-0919-A7EC-456760531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73006AE2-6B20-659A-458D-1BEBC4FCA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2" name="Group 7211">
              <a:extLst>
                <a:ext uri="{FF2B5EF4-FFF2-40B4-BE49-F238E27FC236}">
                  <a16:creationId xmlns:a16="http://schemas.microsoft.com/office/drawing/2014/main" id="{C49A70DE-2158-5505-BD2D-E3BD5D062AFE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6AFC3CF2-BC1B-E31E-6CCA-09267249CF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CEB9D4B0-B742-D891-01D5-A5F05B1BDD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1F8FEB45-003F-2BE3-8D8E-7DDF6AFD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3" name="Group 7212">
              <a:extLst>
                <a:ext uri="{FF2B5EF4-FFF2-40B4-BE49-F238E27FC236}">
                  <a16:creationId xmlns:a16="http://schemas.microsoft.com/office/drawing/2014/main" id="{4653FFBD-0BF0-7D2F-21CB-2BC9B9F47483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1B2ADD18-69BE-FCA9-F608-6DEB419BE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BFE68170-2A48-9E74-1C04-5FFCD59D2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C2129291-FD48-3407-E14F-88AE91E7E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4" name="Group 7213">
              <a:extLst>
                <a:ext uri="{FF2B5EF4-FFF2-40B4-BE49-F238E27FC236}">
                  <a16:creationId xmlns:a16="http://schemas.microsoft.com/office/drawing/2014/main" id="{82CC7F1D-0D2B-5484-9FA2-2C9C5A3AB3AD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FCAA9678-ED85-26DA-B5ED-ECCF7BE27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BB0A66-D9E2-8457-36CF-817A5007F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3A3BE46F-89F5-BC2B-E716-D7B8BBF127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6" name="Group 7235">
            <a:extLst>
              <a:ext uri="{FF2B5EF4-FFF2-40B4-BE49-F238E27FC236}">
                <a16:creationId xmlns:a16="http://schemas.microsoft.com/office/drawing/2014/main" id="{D8DE8BD3-CBB5-0CFA-6ECD-40EB4EE6E77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37" name="organ group - facial muscles">
              <a:extLst>
                <a:ext uri="{FF2B5EF4-FFF2-40B4-BE49-F238E27FC236}">
                  <a16:creationId xmlns:a16="http://schemas.microsoft.com/office/drawing/2014/main" id="{EC73EFA4-9C13-94A7-6997-8F132E94466B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62" name="organ - facial muscles">
                <a:extLst>
                  <a:ext uri="{FF2B5EF4-FFF2-40B4-BE49-F238E27FC236}">
                    <a16:creationId xmlns:a16="http://schemas.microsoft.com/office/drawing/2014/main" id="{AFCDAD13-515A-575E-EA2D-C1CF54E5531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63" name="FTU - orbicularis oculi">
                <a:extLst>
                  <a:ext uri="{FF2B5EF4-FFF2-40B4-BE49-F238E27FC236}">
                    <a16:creationId xmlns:a16="http://schemas.microsoft.com/office/drawing/2014/main" id="{44AEFB63-4AAD-3831-C2DC-B122B9A1BE2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64" name="FTU - occipitofrontalis">
                <a:extLst>
                  <a:ext uri="{FF2B5EF4-FFF2-40B4-BE49-F238E27FC236}">
                    <a16:creationId xmlns:a16="http://schemas.microsoft.com/office/drawing/2014/main" id="{BDEEBDD0-CD56-5E94-BEA4-560F1D8810F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65" name="FTU - nasalis">
                <a:extLst>
                  <a:ext uri="{FF2B5EF4-FFF2-40B4-BE49-F238E27FC236}">
                    <a16:creationId xmlns:a16="http://schemas.microsoft.com/office/drawing/2014/main" id="{AB6FCD0F-A726-5293-918B-11EFEF6C4A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66" name="FTU - zygomaticus major">
                <a:extLst>
                  <a:ext uri="{FF2B5EF4-FFF2-40B4-BE49-F238E27FC236}">
                    <a16:creationId xmlns:a16="http://schemas.microsoft.com/office/drawing/2014/main" id="{96A20A4B-16D1-F205-106E-ADF9D94983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67" name="FTU - zygomaticus minor">
                <a:extLst>
                  <a:ext uri="{FF2B5EF4-FFF2-40B4-BE49-F238E27FC236}">
                    <a16:creationId xmlns:a16="http://schemas.microsoft.com/office/drawing/2014/main" id="{0BE50DCD-938E-4336-9B21-849AFFC371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68" name="FTU - orbicularis oris">
                <a:extLst>
                  <a:ext uri="{FF2B5EF4-FFF2-40B4-BE49-F238E27FC236}">
                    <a16:creationId xmlns:a16="http://schemas.microsoft.com/office/drawing/2014/main" id="{4E946779-C0E3-3876-66F7-7D364755E4F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7AB1DE22-372A-711A-D121-39623FE97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E33F0535-81B4-7DE5-AA21-F9B8D59A2F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9F428D8E-A55A-DE5B-564E-A8156723F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5AE93A94-FFBD-E577-56ED-A2A53AA55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96E5C343-D6E7-4CA6-2F1F-5A659B7BB9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CBAB02E3-F114-D78C-8A19-0451C0A2F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04FEEF42-3FF6-F42C-6E03-36E7E3BCC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3D7181B4-3CBB-CF2F-97DD-BBC229175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0" name="Group 7239">
              <a:extLst>
                <a:ext uri="{FF2B5EF4-FFF2-40B4-BE49-F238E27FC236}">
                  <a16:creationId xmlns:a16="http://schemas.microsoft.com/office/drawing/2014/main" id="{FA731B02-4EA9-76F9-4AFB-5E778EA8E4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6AFE769D-FA1B-B639-63AC-0312F5AF4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643F3337-D444-1D34-CAB7-F1A7BDF3D3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AE2CC449-A28C-638D-F9E0-AFB366A0CC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930D3C9F-3F6B-CE26-AD4A-FB1BBF87E9D8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828574DD-483E-8282-54AA-BF566C2AF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A410600B-168A-F23C-0D58-277D5EF68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DEB172CA-0E47-A541-BCFF-167C88178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CDFB0F2F-22C6-84ED-FEE5-84308E9B6A81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6110F8AC-A988-69EB-334F-8E182CA96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D171359B-E1D0-7981-CDFA-5B4FDC328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992A0C56-A479-1CDA-FFC1-3D5D97D6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A2ABA697-BF60-4913-8604-B164C3BA9171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771DED1F-EFCB-00DC-5316-028363901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D84408E0-5B15-9B50-73A0-7DA62024C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6182191F-9A6F-C65E-9CC7-87197311C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9" name="Group 7268">
            <a:extLst>
              <a:ext uri="{FF2B5EF4-FFF2-40B4-BE49-F238E27FC236}">
                <a16:creationId xmlns:a16="http://schemas.microsoft.com/office/drawing/2014/main" id="{7EFB9509-A5AC-FE16-063F-6908B3E6431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0" name="Group 7269">
              <a:extLst>
                <a:ext uri="{FF2B5EF4-FFF2-40B4-BE49-F238E27FC236}">
                  <a16:creationId xmlns:a16="http://schemas.microsoft.com/office/drawing/2014/main" id="{E2E7E618-B097-E7F0-98E0-748BFD5D735D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19" name="organ group - facial muscles">
                <a:extLst>
                  <a:ext uri="{FF2B5EF4-FFF2-40B4-BE49-F238E27FC236}">
                    <a16:creationId xmlns:a16="http://schemas.microsoft.com/office/drawing/2014/main" id="{B5491165-22AE-CCBE-B71F-73DEB9BEC93C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23" name="organ - facial muscles">
                  <a:extLst>
                    <a:ext uri="{FF2B5EF4-FFF2-40B4-BE49-F238E27FC236}">
                      <a16:creationId xmlns:a16="http://schemas.microsoft.com/office/drawing/2014/main" id="{AA13585A-A05B-EDFF-CAE8-8B2592AE52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24" name="FTU - orbicularis oculi">
                  <a:extLst>
                    <a:ext uri="{FF2B5EF4-FFF2-40B4-BE49-F238E27FC236}">
                      <a16:creationId xmlns:a16="http://schemas.microsoft.com/office/drawing/2014/main" id="{00A96135-444B-D95D-ABA8-53C694FE80A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25" name="FTU - occipitofrontalis">
                  <a:extLst>
                    <a:ext uri="{FF2B5EF4-FFF2-40B4-BE49-F238E27FC236}">
                      <a16:creationId xmlns:a16="http://schemas.microsoft.com/office/drawing/2014/main" id="{0B2E432C-6903-1AB7-D9A6-3FFEA79D097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26" name="FTU - nasalis">
                  <a:extLst>
                    <a:ext uri="{FF2B5EF4-FFF2-40B4-BE49-F238E27FC236}">
                      <a16:creationId xmlns:a16="http://schemas.microsoft.com/office/drawing/2014/main" id="{D195D77E-F275-27B4-C5E2-B2274D04DC8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27" name="FTU - zygomaticus major">
                  <a:extLst>
                    <a:ext uri="{FF2B5EF4-FFF2-40B4-BE49-F238E27FC236}">
                      <a16:creationId xmlns:a16="http://schemas.microsoft.com/office/drawing/2014/main" id="{687534C5-DA81-2026-B861-37C99ACDF452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28" name="FTU - zygomaticus minor">
                  <a:extLst>
                    <a:ext uri="{FF2B5EF4-FFF2-40B4-BE49-F238E27FC236}">
                      <a16:creationId xmlns:a16="http://schemas.microsoft.com/office/drawing/2014/main" id="{BE4AD6BC-8210-A584-344F-D1291D41772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29" name="FTU - orbicularis oris">
                  <a:extLst>
                    <a:ext uri="{FF2B5EF4-FFF2-40B4-BE49-F238E27FC236}">
                      <a16:creationId xmlns:a16="http://schemas.microsoft.com/office/drawing/2014/main" id="{15BACBF7-8303-6CA5-5877-80E31C6F75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0" name="FTU - depressor anguli oris">
                  <a:extLst>
                    <a:ext uri="{FF2B5EF4-FFF2-40B4-BE49-F238E27FC236}">
                      <a16:creationId xmlns:a16="http://schemas.microsoft.com/office/drawing/2014/main" id="{02EFDEA2-5A62-2D59-2954-1DA45AE2C32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31" name="FTU - levator labii">
                  <a:extLst>
                    <a:ext uri="{FF2B5EF4-FFF2-40B4-BE49-F238E27FC236}">
                      <a16:creationId xmlns:a16="http://schemas.microsoft.com/office/drawing/2014/main" id="{B3942338-26F9-1F6C-9CBF-6E1A5180CCC2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32" name="FTU - mentalis">
                  <a:extLst>
                    <a:ext uri="{FF2B5EF4-FFF2-40B4-BE49-F238E27FC236}">
                      <a16:creationId xmlns:a16="http://schemas.microsoft.com/office/drawing/2014/main" id="{6506220A-1309-6AD6-E0C6-DE69227F0D0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33" name="FTU - temporalis">
                  <a:extLst>
                    <a:ext uri="{FF2B5EF4-FFF2-40B4-BE49-F238E27FC236}">
                      <a16:creationId xmlns:a16="http://schemas.microsoft.com/office/drawing/2014/main" id="{53E423AC-4702-A8D0-5B1F-48EB4AFA506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0" name="organ group - facial muscles">
                <a:extLst>
                  <a:ext uri="{FF2B5EF4-FFF2-40B4-BE49-F238E27FC236}">
                    <a16:creationId xmlns:a16="http://schemas.microsoft.com/office/drawing/2014/main" id="{CF1F3440-7754-176C-F0DC-CE8EAFD7D04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21" name="FTU - orbicularis oculi">
                  <a:extLst>
                    <a:ext uri="{FF2B5EF4-FFF2-40B4-BE49-F238E27FC236}">
                      <a16:creationId xmlns:a16="http://schemas.microsoft.com/office/drawing/2014/main" id="{F5664EB7-316D-8018-F395-583FE1B4E08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22" name="FTU - nasalis">
                  <a:extLst>
                    <a:ext uri="{FF2B5EF4-FFF2-40B4-BE49-F238E27FC236}">
                      <a16:creationId xmlns:a16="http://schemas.microsoft.com/office/drawing/2014/main" id="{E5C7C8A2-14FE-6B10-E04A-418AF3AA3B81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17B8D943-0CD3-FB81-406B-7477DADCBBF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1D63EA81-588E-2029-4405-8E2942386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19D519-EC8E-43B0-2742-537517D8B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FA9D691E-5DD0-6E88-7304-5FD16E7C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2" name="Group 7271">
              <a:extLst>
                <a:ext uri="{FF2B5EF4-FFF2-40B4-BE49-F238E27FC236}">
                  <a16:creationId xmlns:a16="http://schemas.microsoft.com/office/drawing/2014/main" id="{1ED2C407-18B2-8C26-AD23-B28E11DF4B64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403E61FC-D2C4-732D-B4D7-C4706CA57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8383878-5F73-4643-339F-E889E446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0DE07CC2-EDF6-1D28-4B54-BC6FF4737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3" name="Group 7272">
              <a:extLst>
                <a:ext uri="{FF2B5EF4-FFF2-40B4-BE49-F238E27FC236}">
                  <a16:creationId xmlns:a16="http://schemas.microsoft.com/office/drawing/2014/main" id="{98CA10D5-70B6-6441-0DF1-D72A8F47C46C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6CD5C720-F47A-229F-E67A-82A958B74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D7F2FCE-0A52-BA06-B3E9-7823C8C62F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91CAB366-AB8B-C2B6-7FE0-D0AE7D490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4" name="Group 7273">
              <a:extLst>
                <a:ext uri="{FF2B5EF4-FFF2-40B4-BE49-F238E27FC236}">
                  <a16:creationId xmlns:a16="http://schemas.microsoft.com/office/drawing/2014/main" id="{B5A58ED9-AC0D-D474-E401-21860C975892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33BA52B3-9462-CB88-0D07-B951F2C4E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B52E7F66-43B6-435D-3884-B2D8BAB84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A8516177-42EB-BBCB-AC36-DF6791E0B3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5" name="Group 7274">
              <a:extLst>
                <a:ext uri="{FF2B5EF4-FFF2-40B4-BE49-F238E27FC236}">
                  <a16:creationId xmlns:a16="http://schemas.microsoft.com/office/drawing/2014/main" id="{D4717CD4-94E0-9B5A-3A75-4BF7D8A83077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F6A2C5A0-D711-BD58-909A-C1E383681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30129A99-C556-655B-C17C-86AF77FA8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5E6D6E82-144B-1321-3810-69636B5C6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6" name="Group 7275">
              <a:extLst>
                <a:ext uri="{FF2B5EF4-FFF2-40B4-BE49-F238E27FC236}">
                  <a16:creationId xmlns:a16="http://schemas.microsoft.com/office/drawing/2014/main" id="{6CE75DF9-1A2A-3455-F6E0-F5D83DFECF49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C5B40BA4-4B14-BF56-31F8-FE840DC692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42FFE92E-74F1-7DF1-BA66-910CA3085A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033997B4-15AB-B14F-8997-0770C53FF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7" name="Group 7276">
              <a:extLst>
                <a:ext uri="{FF2B5EF4-FFF2-40B4-BE49-F238E27FC236}">
                  <a16:creationId xmlns:a16="http://schemas.microsoft.com/office/drawing/2014/main" id="{BD9AFEE2-5CB8-D34E-DF3D-FBA0FE93DBE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E6FEAE5D-3EA1-F892-FF98-76BE395D4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97DBF12C-7C39-4629-DA70-91F5A2FAA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F255DD6D-B17A-6451-2286-7CCEECC4B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8" name="Group 7277">
              <a:extLst>
                <a:ext uri="{FF2B5EF4-FFF2-40B4-BE49-F238E27FC236}">
                  <a16:creationId xmlns:a16="http://schemas.microsoft.com/office/drawing/2014/main" id="{65B40970-EE7F-7066-1979-E20F7A3B2E4F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0C786C51-F5CB-5584-C9F6-A16A585EA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B530418F-A9FE-CBED-7677-493FBB51C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6745E225-E541-5642-5B28-FF5D1098E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D4910D18-A208-479C-A7BF-875F4DCBBE29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ED2E39BA-5850-885F-8E7C-F6096C24E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09E1E827-FA2F-BCCC-4A77-597935E0D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4ABFEF63-60A7-101B-F66E-172BC8FA5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B0EFC61A-B163-78B7-5778-C6E5020CE235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89" name="Text Box 3036">
                <a:extLst>
                  <a:ext uri="{FF2B5EF4-FFF2-40B4-BE49-F238E27FC236}">
                    <a16:creationId xmlns:a16="http://schemas.microsoft.com/office/drawing/2014/main" id="{FD7E6058-747A-FF92-738B-CE023CFC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ECDC502F-75B8-D4B7-BF59-54A8839A9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1" name="Text Box 3036">
                <a:extLst>
                  <a:ext uri="{FF2B5EF4-FFF2-40B4-BE49-F238E27FC236}">
                    <a16:creationId xmlns:a16="http://schemas.microsoft.com/office/drawing/2014/main" id="{CE3D6AEC-ABF2-E09B-F01C-C26E718AB5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DA603C39-C0A0-C3CE-509B-996571C7CD39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F9D2564-FE9E-74C6-84A6-066C09480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7FBEE539-E522-B9EC-02B9-50AF849EA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8" name="Text Box 3036">
                <a:extLst>
                  <a:ext uri="{FF2B5EF4-FFF2-40B4-BE49-F238E27FC236}">
                    <a16:creationId xmlns:a16="http://schemas.microsoft.com/office/drawing/2014/main" id="{3A37E973-35C0-9452-CD8A-45FADA7C4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17A76E8A-1EED-26D3-1EA9-EC295D5A32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AD7C18FE-503A-0BC6-5E0B-6E1D86AA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63A1717F-2D32-71DB-04C5-94FADB8DEB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D22FD7AF-B0CC-56BA-9A70-0A1A408B2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34" name="Group 7333">
            <a:extLst>
              <a:ext uri="{FF2B5EF4-FFF2-40B4-BE49-F238E27FC236}">
                <a16:creationId xmlns:a16="http://schemas.microsoft.com/office/drawing/2014/main" id="{415B774E-7B4E-BF2C-EDEF-0F82FEC80787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35" name="organ group - facial muscles">
              <a:extLst>
                <a:ext uri="{FF2B5EF4-FFF2-40B4-BE49-F238E27FC236}">
                  <a16:creationId xmlns:a16="http://schemas.microsoft.com/office/drawing/2014/main" id="{F930AC10-4026-5505-8CDA-365AD77C3B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72" name="organ - facial muscles">
                <a:extLst>
                  <a:ext uri="{FF2B5EF4-FFF2-40B4-BE49-F238E27FC236}">
                    <a16:creationId xmlns:a16="http://schemas.microsoft.com/office/drawing/2014/main" id="{9569A753-38C9-3AB1-2F99-94B61C68256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73" name="FTU - orbicularis oculi">
                <a:extLst>
                  <a:ext uri="{FF2B5EF4-FFF2-40B4-BE49-F238E27FC236}">
                    <a16:creationId xmlns:a16="http://schemas.microsoft.com/office/drawing/2014/main" id="{06F3418B-0B0F-DC7A-473F-70A710DC868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74" name="FTU - occipitofrontalis">
                <a:extLst>
                  <a:ext uri="{FF2B5EF4-FFF2-40B4-BE49-F238E27FC236}">
                    <a16:creationId xmlns:a16="http://schemas.microsoft.com/office/drawing/2014/main" id="{0B3A71CF-C8B8-2C1A-C2EC-71202C2DE5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75" name="FTU - nasalis">
                <a:extLst>
                  <a:ext uri="{FF2B5EF4-FFF2-40B4-BE49-F238E27FC236}">
                    <a16:creationId xmlns:a16="http://schemas.microsoft.com/office/drawing/2014/main" id="{7097DA85-8CE2-961F-02B7-4B25AECE6D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76" name="FTU - zygomaticus major">
                <a:extLst>
                  <a:ext uri="{FF2B5EF4-FFF2-40B4-BE49-F238E27FC236}">
                    <a16:creationId xmlns:a16="http://schemas.microsoft.com/office/drawing/2014/main" id="{121FD9D1-3F53-B328-C8C2-AD1333B268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FTU - zygomaticus minor">
                <a:extLst>
                  <a:ext uri="{FF2B5EF4-FFF2-40B4-BE49-F238E27FC236}">
                    <a16:creationId xmlns:a16="http://schemas.microsoft.com/office/drawing/2014/main" id="{BBA76FC8-CD33-29B6-9288-7BF4D35B81A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78" name="FTU - orbicularis oris">
                <a:extLst>
                  <a:ext uri="{FF2B5EF4-FFF2-40B4-BE49-F238E27FC236}">
                    <a16:creationId xmlns:a16="http://schemas.microsoft.com/office/drawing/2014/main" id="{B6FFD3DA-DF5C-5F43-165F-4A662D8F9C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FTU - depressor anguli oris">
                <a:extLst>
                  <a:ext uri="{FF2B5EF4-FFF2-40B4-BE49-F238E27FC236}">
                    <a16:creationId xmlns:a16="http://schemas.microsoft.com/office/drawing/2014/main" id="{59793452-C80C-EDB3-522D-389D2EAF9405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0" name="FTU - levator labii">
                <a:extLst>
                  <a:ext uri="{FF2B5EF4-FFF2-40B4-BE49-F238E27FC236}">
                    <a16:creationId xmlns:a16="http://schemas.microsoft.com/office/drawing/2014/main" id="{4AD27A7B-DE2F-1572-AEA7-C65A7B929EB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81" name="FTU - mentalis">
                <a:extLst>
                  <a:ext uri="{FF2B5EF4-FFF2-40B4-BE49-F238E27FC236}">
                    <a16:creationId xmlns:a16="http://schemas.microsoft.com/office/drawing/2014/main" id="{621738FF-0FB0-6941-5A8F-07D81978824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B331FAE1-6368-A7F6-2F9B-0135EE8FAB0D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8DAD3927-5867-4C67-B379-804AE0B3A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B0F2070D-CC7B-E461-5377-411917292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16AB6681-E0FE-F0C3-C67E-3867D505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F777528C-B78D-1C43-D3EC-CEC1E1D828A9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AC2B465C-7B50-4688-0601-E358A102A5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C671E528-0FC4-7CB5-160F-F079F951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C64B1421-6A6E-B49C-64FB-C9A159F61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8" name="Group 7337">
              <a:extLst>
                <a:ext uri="{FF2B5EF4-FFF2-40B4-BE49-F238E27FC236}">
                  <a16:creationId xmlns:a16="http://schemas.microsoft.com/office/drawing/2014/main" id="{E11CC7BE-1412-C936-6E9B-C0E252E2C198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DA45E4A2-49B0-5791-CBFE-D819A527D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2D63FBF-2DFA-DEDB-C06B-B4977452F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E8C06229-39F7-B8F5-1B67-2AC850E3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9" name="Group 7338">
              <a:extLst>
                <a:ext uri="{FF2B5EF4-FFF2-40B4-BE49-F238E27FC236}">
                  <a16:creationId xmlns:a16="http://schemas.microsoft.com/office/drawing/2014/main" id="{532B578B-723A-22E2-45E4-7981927627DE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3EABDFA6-C520-B20D-CD4E-6AE57A58C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6E61F2BB-56FF-4C99-D1F1-B957D33E7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364A2EC5-43F9-45C7-AE74-4ED0C4B22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0" name="Group 7339">
              <a:extLst>
                <a:ext uri="{FF2B5EF4-FFF2-40B4-BE49-F238E27FC236}">
                  <a16:creationId xmlns:a16="http://schemas.microsoft.com/office/drawing/2014/main" id="{A50E52C8-8B15-2CD6-AC30-80BDCB876030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582A54E-0006-2E53-2314-BAC642354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B8ECA54-9775-0FF6-85FF-102DA67031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371B54A1-C2BD-9C2F-80D8-FB53D4FC6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1" name="Group 7340">
              <a:extLst>
                <a:ext uri="{FF2B5EF4-FFF2-40B4-BE49-F238E27FC236}">
                  <a16:creationId xmlns:a16="http://schemas.microsoft.com/office/drawing/2014/main" id="{302A2899-7A62-20F6-945C-EF6D1A5A385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6FA2388D-B9D2-624D-0BD8-52925238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87245F7B-0166-2364-DB65-0BB872797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54BEFFCD-5B12-B7AE-6FD6-86E730FFF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2" name="Group 7341">
              <a:extLst>
                <a:ext uri="{FF2B5EF4-FFF2-40B4-BE49-F238E27FC236}">
                  <a16:creationId xmlns:a16="http://schemas.microsoft.com/office/drawing/2014/main" id="{68ED0607-AFA7-8A39-7C14-65F5C2C7449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6A03FAFF-9BD8-080D-F1E0-6041B50CF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64DAF272-E7F7-B1CC-673D-44EEC8702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5E4C5CF-31B0-334C-E433-AFD015067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3" name="Group 7342">
              <a:extLst>
                <a:ext uri="{FF2B5EF4-FFF2-40B4-BE49-F238E27FC236}">
                  <a16:creationId xmlns:a16="http://schemas.microsoft.com/office/drawing/2014/main" id="{BDAEC469-511E-0D4C-1895-4399C0D3A9F4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2D66E919-5C81-8422-49C4-36D97D68D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77F84D5B-ADD6-5E5D-4657-90EFB3D1A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9014FE16-1DD0-7BCC-E19F-915CD29F5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4" name="Group 7343">
              <a:extLst>
                <a:ext uri="{FF2B5EF4-FFF2-40B4-BE49-F238E27FC236}">
                  <a16:creationId xmlns:a16="http://schemas.microsoft.com/office/drawing/2014/main" id="{0676001A-2357-5F54-E529-D147806D641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07679446-2CCC-64C3-B3E5-B1814A3F9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CBB21F88-E3A1-E427-73F0-EA9FB365C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07E8C1DD-2DF4-CAD2-4CB4-F841DE2D2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82" name="Group 7381">
            <a:extLst>
              <a:ext uri="{FF2B5EF4-FFF2-40B4-BE49-F238E27FC236}">
                <a16:creationId xmlns:a16="http://schemas.microsoft.com/office/drawing/2014/main" id="{FFD7D2F8-F03D-2635-F9E0-9F290795453A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83" name="organ group - facial muscles">
              <a:extLst>
                <a:ext uri="{FF2B5EF4-FFF2-40B4-BE49-F238E27FC236}">
                  <a16:creationId xmlns:a16="http://schemas.microsoft.com/office/drawing/2014/main" id="{40A28F7F-8EAB-61CD-4306-97F692CB1C9C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12" name="organ - facial muscles">
                <a:extLst>
                  <a:ext uri="{FF2B5EF4-FFF2-40B4-BE49-F238E27FC236}">
                    <a16:creationId xmlns:a16="http://schemas.microsoft.com/office/drawing/2014/main" id="{C4EC030E-D430-3AC2-2612-53FF481086B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13" name="FTU - orbicularis oculi">
                <a:extLst>
                  <a:ext uri="{FF2B5EF4-FFF2-40B4-BE49-F238E27FC236}">
                    <a16:creationId xmlns:a16="http://schemas.microsoft.com/office/drawing/2014/main" id="{2F0DBDD4-A9F9-FCA4-B9D2-6EEC453A83E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14" name="FTU - occipitofrontalis">
                <a:extLst>
                  <a:ext uri="{FF2B5EF4-FFF2-40B4-BE49-F238E27FC236}">
                    <a16:creationId xmlns:a16="http://schemas.microsoft.com/office/drawing/2014/main" id="{B37B0833-E485-2242-B038-C88AA6E58B8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15" name="FTU - nasalis">
                <a:extLst>
                  <a:ext uri="{FF2B5EF4-FFF2-40B4-BE49-F238E27FC236}">
                    <a16:creationId xmlns:a16="http://schemas.microsoft.com/office/drawing/2014/main" id="{A914A7E6-8E19-FBFA-B80F-2D3226CE53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16" name="FTU - zygomaticus major">
                <a:extLst>
                  <a:ext uri="{FF2B5EF4-FFF2-40B4-BE49-F238E27FC236}">
                    <a16:creationId xmlns:a16="http://schemas.microsoft.com/office/drawing/2014/main" id="{B6CBCDA3-958E-1421-90ED-E6F0AB6452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FTU - zygomaticus minor">
                <a:extLst>
                  <a:ext uri="{FF2B5EF4-FFF2-40B4-BE49-F238E27FC236}">
                    <a16:creationId xmlns:a16="http://schemas.microsoft.com/office/drawing/2014/main" id="{D16EB82C-51A7-024D-5B84-DD25AC3095B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18" name="FTU - orbicularis oris">
                <a:extLst>
                  <a:ext uri="{FF2B5EF4-FFF2-40B4-BE49-F238E27FC236}">
                    <a16:creationId xmlns:a16="http://schemas.microsoft.com/office/drawing/2014/main" id="{73169F49-C8D1-37AD-0301-2BBE90B6916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19" name="FTU - depressor anguli oris">
                <a:extLst>
                  <a:ext uri="{FF2B5EF4-FFF2-40B4-BE49-F238E27FC236}">
                    <a16:creationId xmlns:a16="http://schemas.microsoft.com/office/drawing/2014/main" id="{D0F6CBAE-96B1-DE2C-D155-693AB91B67E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4" name="Group 7383">
              <a:extLst>
                <a:ext uri="{FF2B5EF4-FFF2-40B4-BE49-F238E27FC236}">
                  <a16:creationId xmlns:a16="http://schemas.microsoft.com/office/drawing/2014/main" id="{9521D946-0095-0AFE-1E1C-B153119A80E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20E760A3-B6FD-2C03-0EC1-8C4A28C51E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FBB64B08-2D84-C3C7-D9F8-4AE55F47F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46B38285-0761-B0B6-F1BE-D2F22B57CF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5" name="Group 7384">
              <a:extLst>
                <a:ext uri="{FF2B5EF4-FFF2-40B4-BE49-F238E27FC236}">
                  <a16:creationId xmlns:a16="http://schemas.microsoft.com/office/drawing/2014/main" id="{E595A623-1E21-B6CB-FEB5-B3767603CF6D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A2B509F4-B5AC-C6D5-A96E-476443833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0EC7E448-9B4A-F726-C791-86ACC7AD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D6417938-2076-FB50-45E8-D3A0D3FD9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6" name="Group 7385">
              <a:extLst>
                <a:ext uri="{FF2B5EF4-FFF2-40B4-BE49-F238E27FC236}">
                  <a16:creationId xmlns:a16="http://schemas.microsoft.com/office/drawing/2014/main" id="{2FCBAA5F-F773-A3F1-67CB-4449CDE361D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A2E479A-0A4F-799E-0A3E-D7937160F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F7587A31-028D-ADDB-399D-DA428713A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C3F66A4D-7D1B-E995-7075-04158420A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7" name="Group 7386">
              <a:extLst>
                <a:ext uri="{FF2B5EF4-FFF2-40B4-BE49-F238E27FC236}">
                  <a16:creationId xmlns:a16="http://schemas.microsoft.com/office/drawing/2014/main" id="{9369040A-6774-FE7A-17A9-E5B9BD3463AE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9CFB9C4C-DF80-4A35-B6CE-A557CFE1B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05A82836-E6B5-F305-8B70-BBFD9BB800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5EB69FEF-9A1D-FB95-2589-4D9BE553A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8" name="Group 7387">
              <a:extLst>
                <a:ext uri="{FF2B5EF4-FFF2-40B4-BE49-F238E27FC236}">
                  <a16:creationId xmlns:a16="http://schemas.microsoft.com/office/drawing/2014/main" id="{7DDE073C-ADE5-E0CB-6BDE-03BD84F4847D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397" name="Text Box 3036">
                <a:extLst>
                  <a:ext uri="{FF2B5EF4-FFF2-40B4-BE49-F238E27FC236}">
                    <a16:creationId xmlns:a16="http://schemas.microsoft.com/office/drawing/2014/main" id="{00590B15-555D-331E-4DD6-458ABE43F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Text Box 3036">
                <a:extLst>
                  <a:ext uri="{FF2B5EF4-FFF2-40B4-BE49-F238E27FC236}">
                    <a16:creationId xmlns:a16="http://schemas.microsoft.com/office/drawing/2014/main" id="{4EFA6F82-6FF6-E9F9-4AF4-B34DB618DB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9" name="Text Box 3036">
                <a:extLst>
                  <a:ext uri="{FF2B5EF4-FFF2-40B4-BE49-F238E27FC236}">
                    <a16:creationId xmlns:a16="http://schemas.microsoft.com/office/drawing/2014/main" id="{AB8C2A4D-A761-CD88-F683-0D1CE7D38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9" name="Group 7388">
              <a:extLst>
                <a:ext uri="{FF2B5EF4-FFF2-40B4-BE49-F238E27FC236}">
                  <a16:creationId xmlns:a16="http://schemas.microsoft.com/office/drawing/2014/main" id="{14DFCAEF-E46B-6A2E-3F14-256EA16D4F85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F1E3CE0C-F8B4-A8DD-33E6-92BD7B6EE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5" name="Text Box 3036">
                <a:extLst>
                  <a:ext uri="{FF2B5EF4-FFF2-40B4-BE49-F238E27FC236}">
                    <a16:creationId xmlns:a16="http://schemas.microsoft.com/office/drawing/2014/main" id="{C7E4C65B-CEDE-C0F0-6F90-769F5334A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6" name="Text Box 3036">
                <a:extLst>
                  <a:ext uri="{FF2B5EF4-FFF2-40B4-BE49-F238E27FC236}">
                    <a16:creationId xmlns:a16="http://schemas.microsoft.com/office/drawing/2014/main" id="{8B1D6103-D404-C068-4B36-1ACE5D271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0" name="Group 7389">
              <a:extLst>
                <a:ext uri="{FF2B5EF4-FFF2-40B4-BE49-F238E27FC236}">
                  <a16:creationId xmlns:a16="http://schemas.microsoft.com/office/drawing/2014/main" id="{FB980C60-19CA-15F1-5340-B6C43FA2CBEE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C964FF8E-C74E-8BC2-0696-2E3BA0E8BC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94992B5C-2A71-7716-1535-5349AE5EB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7326ED72-DD8D-AD67-A9DF-26B6E873B0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0" name="Group 7419">
            <a:extLst>
              <a:ext uri="{FF2B5EF4-FFF2-40B4-BE49-F238E27FC236}">
                <a16:creationId xmlns:a16="http://schemas.microsoft.com/office/drawing/2014/main" id="{FD333464-E427-BB33-8C88-E2876CD45FF6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21" name="organ group - facial muscles">
              <a:extLst>
                <a:ext uri="{FF2B5EF4-FFF2-40B4-BE49-F238E27FC236}">
                  <a16:creationId xmlns:a16="http://schemas.microsoft.com/office/drawing/2014/main" id="{3FA8467E-8030-ED67-B96C-83F733640413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42" name="organ - facial muscles">
                <a:extLst>
                  <a:ext uri="{FF2B5EF4-FFF2-40B4-BE49-F238E27FC236}">
                    <a16:creationId xmlns:a16="http://schemas.microsoft.com/office/drawing/2014/main" id="{0E11268D-5C94-3EF2-3D4F-F60F964242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43" name="FTU - orbicularis oculi">
                <a:extLst>
                  <a:ext uri="{FF2B5EF4-FFF2-40B4-BE49-F238E27FC236}">
                    <a16:creationId xmlns:a16="http://schemas.microsoft.com/office/drawing/2014/main" id="{775E300B-90DE-9B01-872B-7DECF241A45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44" name="FTU - occipitofrontalis">
                <a:extLst>
                  <a:ext uri="{FF2B5EF4-FFF2-40B4-BE49-F238E27FC236}">
                    <a16:creationId xmlns:a16="http://schemas.microsoft.com/office/drawing/2014/main" id="{CADD02C5-6613-7FA1-CB2A-B101E14E352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45" name="FTU - nasalis">
                <a:extLst>
                  <a:ext uri="{FF2B5EF4-FFF2-40B4-BE49-F238E27FC236}">
                    <a16:creationId xmlns:a16="http://schemas.microsoft.com/office/drawing/2014/main" id="{4AFAEB47-C8FD-F17E-6AD0-30FD0E9E5C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46" name="FTU - zygomaticus major">
                <a:extLst>
                  <a:ext uri="{FF2B5EF4-FFF2-40B4-BE49-F238E27FC236}">
                    <a16:creationId xmlns:a16="http://schemas.microsoft.com/office/drawing/2014/main" id="{F48C0D18-E6A2-35D3-2911-B23BD50D5BC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47" name="FTU - zygomaticus minor">
                <a:extLst>
                  <a:ext uri="{FF2B5EF4-FFF2-40B4-BE49-F238E27FC236}">
                    <a16:creationId xmlns:a16="http://schemas.microsoft.com/office/drawing/2014/main" id="{8CC383EE-899D-6F6A-79A2-CA0F341C7AA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2" name="Group 7421">
              <a:extLst>
                <a:ext uri="{FF2B5EF4-FFF2-40B4-BE49-F238E27FC236}">
                  <a16:creationId xmlns:a16="http://schemas.microsoft.com/office/drawing/2014/main" id="{A380C454-C1D3-D7B6-77A4-ED64F1C0AA8D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D58B4EF9-3F9E-8389-7937-0A9E6125B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B55E600C-85E8-FA07-760C-772B3E45D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61A231-69F4-8A49-9E80-F6B98AF7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3" name="Group 7422">
              <a:extLst>
                <a:ext uri="{FF2B5EF4-FFF2-40B4-BE49-F238E27FC236}">
                  <a16:creationId xmlns:a16="http://schemas.microsoft.com/office/drawing/2014/main" id="{F9544AFF-FECF-1AD2-EB13-671CE9B9F579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3DEE69BE-152A-BBC0-A341-1E9EE4156F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1B554287-DE9F-E191-6667-672B648C5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EDDE3205-B050-3EF5-F770-9F3DC7884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4" name="Group 7423">
              <a:extLst>
                <a:ext uri="{FF2B5EF4-FFF2-40B4-BE49-F238E27FC236}">
                  <a16:creationId xmlns:a16="http://schemas.microsoft.com/office/drawing/2014/main" id="{D89CE858-9352-81B2-34E4-7904F73D0477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33" name="Text Box 3036">
                <a:extLst>
                  <a:ext uri="{FF2B5EF4-FFF2-40B4-BE49-F238E27FC236}">
                    <a16:creationId xmlns:a16="http://schemas.microsoft.com/office/drawing/2014/main" id="{68BAF7FF-276B-BEE5-4423-1894F2A57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4" name="Text Box 3036">
                <a:extLst>
                  <a:ext uri="{FF2B5EF4-FFF2-40B4-BE49-F238E27FC236}">
                    <a16:creationId xmlns:a16="http://schemas.microsoft.com/office/drawing/2014/main" id="{1A1AB7E4-922B-261E-CC4B-BD6659A6D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5" name="Text Box 3036">
                <a:extLst>
                  <a:ext uri="{FF2B5EF4-FFF2-40B4-BE49-F238E27FC236}">
                    <a16:creationId xmlns:a16="http://schemas.microsoft.com/office/drawing/2014/main" id="{4059F141-9E61-4CF7-B8F0-2D15BC0C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5" name="Group 7424">
              <a:extLst>
                <a:ext uri="{FF2B5EF4-FFF2-40B4-BE49-F238E27FC236}">
                  <a16:creationId xmlns:a16="http://schemas.microsoft.com/office/drawing/2014/main" id="{93BCDA98-5814-C025-5FEE-F68D6F907F6A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0" name="Text Box 3036">
                <a:extLst>
                  <a:ext uri="{FF2B5EF4-FFF2-40B4-BE49-F238E27FC236}">
                    <a16:creationId xmlns:a16="http://schemas.microsoft.com/office/drawing/2014/main" id="{C550A5ED-BE3B-2963-4290-F7FA94CC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1" name="Text Box 3036">
                <a:extLst>
                  <a:ext uri="{FF2B5EF4-FFF2-40B4-BE49-F238E27FC236}">
                    <a16:creationId xmlns:a16="http://schemas.microsoft.com/office/drawing/2014/main" id="{163A0483-43C5-AC0A-BA58-EBC47A043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2" name="Text Box 3036">
                <a:extLst>
                  <a:ext uri="{FF2B5EF4-FFF2-40B4-BE49-F238E27FC236}">
                    <a16:creationId xmlns:a16="http://schemas.microsoft.com/office/drawing/2014/main" id="{06115415-D603-4D19-EA50-B86DAD381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6" name="Group 7425">
              <a:extLst>
                <a:ext uri="{FF2B5EF4-FFF2-40B4-BE49-F238E27FC236}">
                  <a16:creationId xmlns:a16="http://schemas.microsoft.com/office/drawing/2014/main" id="{C18CF4F0-DCC0-DA9D-BFE4-A34FD4840DB7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27" name="Text Box 3036">
                <a:extLst>
                  <a:ext uri="{FF2B5EF4-FFF2-40B4-BE49-F238E27FC236}">
                    <a16:creationId xmlns:a16="http://schemas.microsoft.com/office/drawing/2014/main" id="{C53C9D8F-BCA0-FBDC-77D4-0D2580CA3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8" name="Text Box 3036">
                <a:extLst>
                  <a:ext uri="{FF2B5EF4-FFF2-40B4-BE49-F238E27FC236}">
                    <a16:creationId xmlns:a16="http://schemas.microsoft.com/office/drawing/2014/main" id="{09FD2605-6E01-E06D-046B-B38FCCED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9" name="Text Box 3036">
                <a:extLst>
                  <a:ext uri="{FF2B5EF4-FFF2-40B4-BE49-F238E27FC236}">
                    <a16:creationId xmlns:a16="http://schemas.microsoft.com/office/drawing/2014/main" id="{13EBAAFC-961C-5283-13D3-408480D3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48" name="Group 7447">
            <a:extLst>
              <a:ext uri="{FF2B5EF4-FFF2-40B4-BE49-F238E27FC236}">
                <a16:creationId xmlns:a16="http://schemas.microsoft.com/office/drawing/2014/main" id="{410E92D0-3CC4-D130-D754-56284FB7E7DE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49" name="Group 7448">
              <a:extLst>
                <a:ext uri="{FF2B5EF4-FFF2-40B4-BE49-F238E27FC236}">
                  <a16:creationId xmlns:a16="http://schemas.microsoft.com/office/drawing/2014/main" id="{BB9F3B7A-870C-547F-E3A3-60E896CA887E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26" name="organ group - facial muscles">
                <a:extLst>
                  <a:ext uri="{FF2B5EF4-FFF2-40B4-BE49-F238E27FC236}">
                    <a16:creationId xmlns:a16="http://schemas.microsoft.com/office/drawing/2014/main" id="{4B6223DA-D4D5-D117-A134-A06301E91CC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37" name="organ - facial muscles">
                  <a:extLst>
                    <a:ext uri="{FF2B5EF4-FFF2-40B4-BE49-F238E27FC236}">
                      <a16:creationId xmlns:a16="http://schemas.microsoft.com/office/drawing/2014/main" id="{F47964F0-07DE-29A3-94E6-87E96C4E89DC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38" name="FTU - orbicularis oculi">
                  <a:extLst>
                    <a:ext uri="{FF2B5EF4-FFF2-40B4-BE49-F238E27FC236}">
                      <a16:creationId xmlns:a16="http://schemas.microsoft.com/office/drawing/2014/main" id="{CEDAC5D1-D91C-15DF-EEF4-F184793567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39" name="FTU - occipitofrontalis">
                  <a:extLst>
                    <a:ext uri="{FF2B5EF4-FFF2-40B4-BE49-F238E27FC236}">
                      <a16:creationId xmlns:a16="http://schemas.microsoft.com/office/drawing/2014/main" id="{49FC79E6-652F-DA4B-3F97-3A38A26E77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0" name="FTU - nasalis">
                  <a:extLst>
                    <a:ext uri="{FF2B5EF4-FFF2-40B4-BE49-F238E27FC236}">
                      <a16:creationId xmlns:a16="http://schemas.microsoft.com/office/drawing/2014/main" id="{7DFCD78F-9FD2-3F3B-8296-FFB6D5F2BD6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41" name="FTU - zygomaticus major">
                  <a:extLst>
                    <a:ext uri="{FF2B5EF4-FFF2-40B4-BE49-F238E27FC236}">
                      <a16:creationId xmlns:a16="http://schemas.microsoft.com/office/drawing/2014/main" id="{C127A343-DA1E-7522-30AC-31E968934DB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2" name="FTU - zygomaticus minor">
                  <a:extLst>
                    <a:ext uri="{FF2B5EF4-FFF2-40B4-BE49-F238E27FC236}">
                      <a16:creationId xmlns:a16="http://schemas.microsoft.com/office/drawing/2014/main" id="{A1024A03-C7B2-27C7-6B21-AD418CBE0B7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43" name="FTU - orbicularis oris">
                  <a:extLst>
                    <a:ext uri="{FF2B5EF4-FFF2-40B4-BE49-F238E27FC236}">
                      <a16:creationId xmlns:a16="http://schemas.microsoft.com/office/drawing/2014/main" id="{18B3AB91-04FA-78DB-066A-3B7FD5EA9B6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44" name="FTU - depressor anguli oris">
                  <a:extLst>
                    <a:ext uri="{FF2B5EF4-FFF2-40B4-BE49-F238E27FC236}">
                      <a16:creationId xmlns:a16="http://schemas.microsoft.com/office/drawing/2014/main" id="{FD05098F-FD32-D957-8AB6-09F8DD3A796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5" name="FTU - levator labii">
                  <a:extLst>
                    <a:ext uri="{FF2B5EF4-FFF2-40B4-BE49-F238E27FC236}">
                      <a16:creationId xmlns:a16="http://schemas.microsoft.com/office/drawing/2014/main" id="{A1A42D02-5F8B-E650-C359-2E840F35BC2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46" name="FTU - mentalis">
                  <a:extLst>
                    <a:ext uri="{FF2B5EF4-FFF2-40B4-BE49-F238E27FC236}">
                      <a16:creationId xmlns:a16="http://schemas.microsoft.com/office/drawing/2014/main" id="{04F7A2E8-FE31-8D01-FD2F-58FEE1584F7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47" name="FTU - temporalis">
                  <a:extLst>
                    <a:ext uri="{FF2B5EF4-FFF2-40B4-BE49-F238E27FC236}">
                      <a16:creationId xmlns:a16="http://schemas.microsoft.com/office/drawing/2014/main" id="{A0E5949C-48C8-867C-F82E-6E236FF501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27" name="organ group - facial muscles">
                <a:extLst>
                  <a:ext uri="{FF2B5EF4-FFF2-40B4-BE49-F238E27FC236}">
                    <a16:creationId xmlns:a16="http://schemas.microsoft.com/office/drawing/2014/main" id="{A9A1CCE9-F302-62E1-B43F-DACD74406975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28" name="FTU - orbicularis oculi">
                  <a:extLst>
                    <a:ext uri="{FF2B5EF4-FFF2-40B4-BE49-F238E27FC236}">
                      <a16:creationId xmlns:a16="http://schemas.microsoft.com/office/drawing/2014/main" id="{6D440A41-7856-8A64-2E87-C351A7F78B9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9" name="FTU - occipitofrontalis">
                  <a:extLst>
                    <a:ext uri="{FF2B5EF4-FFF2-40B4-BE49-F238E27FC236}">
                      <a16:creationId xmlns:a16="http://schemas.microsoft.com/office/drawing/2014/main" id="{A2772C7F-F1D4-57F2-E73A-09A8C1C34BE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0" name="FTU - nasalis">
                  <a:extLst>
                    <a:ext uri="{FF2B5EF4-FFF2-40B4-BE49-F238E27FC236}">
                      <a16:creationId xmlns:a16="http://schemas.microsoft.com/office/drawing/2014/main" id="{BAE97D98-64CB-7843-175F-366506D07E9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31" name="FTU - zygomaticus major">
                  <a:extLst>
                    <a:ext uri="{FF2B5EF4-FFF2-40B4-BE49-F238E27FC236}">
                      <a16:creationId xmlns:a16="http://schemas.microsoft.com/office/drawing/2014/main" id="{AC1645D8-8F8D-85BA-4616-9CFFD88AD8BB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32" name="FTU - zygomaticus minor">
                  <a:extLst>
                    <a:ext uri="{FF2B5EF4-FFF2-40B4-BE49-F238E27FC236}">
                      <a16:creationId xmlns:a16="http://schemas.microsoft.com/office/drawing/2014/main" id="{8C964EB1-4F57-C296-63CF-C7590F1C867D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33" name="FTU - orbicularis oris">
                  <a:extLst>
                    <a:ext uri="{FF2B5EF4-FFF2-40B4-BE49-F238E27FC236}">
                      <a16:creationId xmlns:a16="http://schemas.microsoft.com/office/drawing/2014/main" id="{D0549B62-BF6C-0C10-3696-A075BF532CEF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34" name="FTU - depressor anguli oris">
                  <a:extLst>
                    <a:ext uri="{FF2B5EF4-FFF2-40B4-BE49-F238E27FC236}">
                      <a16:creationId xmlns:a16="http://schemas.microsoft.com/office/drawing/2014/main" id="{F8C56C3C-657E-E071-5A80-C61AD7EAE931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35" name="FTU - levator labii">
                  <a:extLst>
                    <a:ext uri="{FF2B5EF4-FFF2-40B4-BE49-F238E27FC236}">
                      <a16:creationId xmlns:a16="http://schemas.microsoft.com/office/drawing/2014/main" id="{61597D1C-0D8E-AAA4-A7EA-E4C34F0AB512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36" name="FTU - mentalis">
                  <a:extLst>
                    <a:ext uri="{FF2B5EF4-FFF2-40B4-BE49-F238E27FC236}">
                      <a16:creationId xmlns:a16="http://schemas.microsoft.com/office/drawing/2014/main" id="{2D459EDA-2D34-88BB-F4E0-F66C8A95A1B2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0" name="Group 7449">
              <a:extLst>
                <a:ext uri="{FF2B5EF4-FFF2-40B4-BE49-F238E27FC236}">
                  <a16:creationId xmlns:a16="http://schemas.microsoft.com/office/drawing/2014/main" id="{28229AC5-E3B9-1AB0-7B32-4332E2B92A19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AC155AB-3BAF-8650-5C43-404FAF37D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FF5DAD16-0A22-CADE-99FC-B912E6112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02C06778-89C3-4556-84A0-3002558B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1" name="Group 7450">
              <a:extLst>
                <a:ext uri="{FF2B5EF4-FFF2-40B4-BE49-F238E27FC236}">
                  <a16:creationId xmlns:a16="http://schemas.microsoft.com/office/drawing/2014/main" id="{57331656-9248-6098-3991-B9229115769A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35C74D95-2F8E-57D7-05AF-45F957419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115D3585-CF08-BFE5-8EB8-1AD992ACC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B41E8D26-B9D5-27B4-9B6A-DC2519811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2" name="Group 7451">
              <a:extLst>
                <a:ext uri="{FF2B5EF4-FFF2-40B4-BE49-F238E27FC236}">
                  <a16:creationId xmlns:a16="http://schemas.microsoft.com/office/drawing/2014/main" id="{758A5F99-CAE1-B6C1-36DE-0F03FEACDB49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B4940FCF-4CF1-F933-7A26-E6F4F7AFE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B8D420E0-A4A5-EA3B-91C9-C4FC0A77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B54B2403-E4D3-1A44-0460-5F5B7303C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3" name="Group 7452">
              <a:extLst>
                <a:ext uri="{FF2B5EF4-FFF2-40B4-BE49-F238E27FC236}">
                  <a16:creationId xmlns:a16="http://schemas.microsoft.com/office/drawing/2014/main" id="{2A496953-0CF3-9B0D-6189-BA44EBBFBFCC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0B04564-89CA-14BD-D501-465FADAAAF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CD97D26A-461E-EC43-F518-6D244EB4EE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FD6A146A-EE07-02E5-D461-F37D7565A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4" name="Group 7453">
              <a:extLst>
                <a:ext uri="{FF2B5EF4-FFF2-40B4-BE49-F238E27FC236}">
                  <a16:creationId xmlns:a16="http://schemas.microsoft.com/office/drawing/2014/main" id="{06517BAE-14E8-411B-13A0-F0A39726C05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3867D5ED-498E-276D-3551-B66F590FB0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4A40ADC8-EABC-C7C1-C997-754C28EB4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702B8573-6E77-FE79-4DBF-88F9F91D6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5" name="Group 7454">
              <a:extLst>
                <a:ext uri="{FF2B5EF4-FFF2-40B4-BE49-F238E27FC236}">
                  <a16:creationId xmlns:a16="http://schemas.microsoft.com/office/drawing/2014/main" id="{625AABD5-79C1-FD96-9EBD-71102661145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9AB0FF04-842A-D89D-4818-3E38B035B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2AF4D78-1663-F889-E3C9-1402DC0A2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52F4DA89-D1BA-E7EF-6876-72FA926F3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6" name="Group 7455">
              <a:extLst>
                <a:ext uri="{FF2B5EF4-FFF2-40B4-BE49-F238E27FC236}">
                  <a16:creationId xmlns:a16="http://schemas.microsoft.com/office/drawing/2014/main" id="{D0A73608-A4FE-AAF9-760E-EFF3E6B1F5B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A84DB6E7-61C5-0630-1CFD-66D13A806C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1A7F2D09-83A5-AE8A-932B-2FE06E9374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8A7CF43B-8BFA-7720-79F7-891F156B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7" name="Group 7456">
              <a:extLst>
                <a:ext uri="{FF2B5EF4-FFF2-40B4-BE49-F238E27FC236}">
                  <a16:creationId xmlns:a16="http://schemas.microsoft.com/office/drawing/2014/main" id="{9A05C75D-8F19-5759-FCD9-BF87430EA82F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D439C294-98F2-FC71-FF98-55929489D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BD679383-652C-B0B5-FA6E-7833FE5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2EDB7C1-ECA5-BB42-0143-C5AA3016E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998F1E07-BA78-6B39-339E-56D809C20B9E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4664FE53-DE09-F211-92F4-74DEC8152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E843F2BA-962C-637A-CB44-D512474D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F118EA68-B545-40D9-EC44-8EDAB48BE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5C1167E1-104D-2BFC-279A-6173A571E6E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D7FFD943-97BB-B803-3FC1-91ED9AA94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22FCBA9A-72CD-0E10-E131-0786265717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43D14BDF-9D0D-2CBC-D22E-99F2E1C6A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FAA91541-2DDB-90AE-8697-5C37C1EB41F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5EA62D9B-38C0-3C69-1BAF-CAF3806C1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10D9560A-54F0-76F4-BAA7-08EA7BDB47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A856DE1E-B082-8F4A-D697-F82EB2DFC6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0EF78EB5-1BB6-B111-5DEB-9082D390010F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7AEEC133-68EA-B4CA-C811-26313734F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7E913A0E-7CC3-2175-680E-E09FACE0E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BE26FDDE-8974-D097-FD8B-AA823C6A1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CEBCB3E2-8671-9CC9-A9A4-38A9CDAA2DE4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DE8B47C6-5D8D-7795-8E0B-DB9F89B43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7B27FB0-CB44-D142-A589-797B75530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FB1D426E-9560-6CF2-9262-A750BE05F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68F5AD6-F358-7C3D-96F2-A1C9DA4145FA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57F58BD3-0DB5-2B53-F18F-472F23A27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D35D8FD9-C1E9-41CE-3DFD-8C307FFD9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5AAF41A3-20E1-F597-4CEF-614DB9915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E3DAC4E-4051-0FE8-E08D-97DA58E8A876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82DC3325-1B59-02A1-F7D4-D57A17F09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8A611865-609E-32A0-45A3-2362ED839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687E943B-00A0-93F6-BDF6-7A77C7782F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3019CF9F-69F4-D60C-B9F9-21352AD06AF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38222AF8-788B-E53E-D2C6-EC7E7E4F9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B8E998CE-1198-0B9E-047B-8F847A024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D501773F-DD1E-2A3E-64D1-42C15112C0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F4FAAE1B-2B73-BAFD-5EAA-A777D6622020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9B1892DA-F7A8-ABF4-8B6A-6808778E0B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821A4F48-9A77-9DA1-A430-E1445F650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E4E3582C-2DC4-928E-9EAB-FB03BE227E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1376699A-468B-7336-0207-C8D395053B9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3750E3AA-07AC-5F54-B8F0-EEC2DAC15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705CA19-BD1B-2834-0973-98A4DF1162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C4D12B4A-3791-9AC7-3B2E-4B5A94EDE1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4FE33414-147E-928A-E9D9-E0F71AA48314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772D5C1F-FEA2-FB7E-5917-7E095CF16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27DC3221-1590-1154-35C8-64D702AEC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B0837C96-2909-D925-BE97-896F1EE8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8" name="Group 7547">
            <a:extLst>
              <a:ext uri="{FF2B5EF4-FFF2-40B4-BE49-F238E27FC236}">
                <a16:creationId xmlns:a16="http://schemas.microsoft.com/office/drawing/2014/main" id="{DFD9AD09-73E4-372C-FCFD-2B3C303B6C5E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49" name="organ group - facial muscles">
              <a:extLst>
                <a:ext uri="{FF2B5EF4-FFF2-40B4-BE49-F238E27FC236}">
                  <a16:creationId xmlns:a16="http://schemas.microsoft.com/office/drawing/2014/main" id="{272085F6-9FE3-3F87-5291-FCEA9C6B9A63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62" name="organ - facial muscles">
                <a:extLst>
                  <a:ext uri="{FF2B5EF4-FFF2-40B4-BE49-F238E27FC236}">
                    <a16:creationId xmlns:a16="http://schemas.microsoft.com/office/drawing/2014/main" id="{17B2417D-DF99-C670-2BB5-6A69F66C1F2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63" name="FTU - orbicularis oculi">
                <a:extLst>
                  <a:ext uri="{FF2B5EF4-FFF2-40B4-BE49-F238E27FC236}">
                    <a16:creationId xmlns:a16="http://schemas.microsoft.com/office/drawing/2014/main" id="{6047D521-CAAD-B6E1-11C5-407528F7CDC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64" name="FTU - occipitofrontalis">
                <a:extLst>
                  <a:ext uri="{FF2B5EF4-FFF2-40B4-BE49-F238E27FC236}">
                    <a16:creationId xmlns:a16="http://schemas.microsoft.com/office/drawing/2014/main" id="{F1504F67-70E8-CC2E-16A7-BBFB2C84A67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65" name="FTU - nasalis">
                <a:extLst>
                  <a:ext uri="{FF2B5EF4-FFF2-40B4-BE49-F238E27FC236}">
                    <a16:creationId xmlns:a16="http://schemas.microsoft.com/office/drawing/2014/main" id="{212A53AA-4E30-D767-566E-0E6B7BBC1C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D1443DD2-043C-B6F8-12F8-674E786A06E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C93A4321-62CF-90F8-353A-E908F0BA2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B3B07CA9-E22D-F643-76B3-449729E1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FC78671D-51F7-4909-38AA-F2022717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64680BC1-09D2-98C3-A899-C44EE4987E4D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ED8DC541-3CCB-7AD8-03AB-A65281F468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CDC09A0A-B72C-8FEE-757C-CA57FECA4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7820B110-20FE-049B-9463-82BBDE241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15BAAAEA-1F0D-992D-E7AB-40252CA14C32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53" name="Text Box 3036">
                <a:extLst>
                  <a:ext uri="{FF2B5EF4-FFF2-40B4-BE49-F238E27FC236}">
                    <a16:creationId xmlns:a16="http://schemas.microsoft.com/office/drawing/2014/main" id="{DCAA27A7-211F-5C78-BD73-1B76219B4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0F2D51E2-8C84-9DAC-0879-A59327A26D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787711B-2D7E-4399-14F4-1906334E8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66" name="Group 7565">
            <a:extLst>
              <a:ext uri="{FF2B5EF4-FFF2-40B4-BE49-F238E27FC236}">
                <a16:creationId xmlns:a16="http://schemas.microsoft.com/office/drawing/2014/main" id="{6F14F9EF-68A2-970A-3EF5-0F3123E0BCC4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67" name="Group 7566">
              <a:extLst>
                <a:ext uri="{FF2B5EF4-FFF2-40B4-BE49-F238E27FC236}">
                  <a16:creationId xmlns:a16="http://schemas.microsoft.com/office/drawing/2014/main" id="{2EA735F0-E643-4799-653C-75F4E998A308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0" name="organ group - facial muscles">
                <a:extLst>
                  <a:ext uri="{FF2B5EF4-FFF2-40B4-BE49-F238E27FC236}">
                    <a16:creationId xmlns:a16="http://schemas.microsoft.com/office/drawing/2014/main" id="{C9C48C77-221C-6FE1-48D1-961177A5F77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25" name="organ - facial muscles">
                  <a:extLst>
                    <a:ext uri="{FF2B5EF4-FFF2-40B4-BE49-F238E27FC236}">
                      <a16:creationId xmlns:a16="http://schemas.microsoft.com/office/drawing/2014/main" id="{AEB8C860-FBBB-E695-F20E-F9E5A402CF07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26" name="FTU - orbicularis oculi">
                  <a:extLst>
                    <a:ext uri="{FF2B5EF4-FFF2-40B4-BE49-F238E27FC236}">
                      <a16:creationId xmlns:a16="http://schemas.microsoft.com/office/drawing/2014/main" id="{FF047B13-9057-479E-3D1C-2B62537A1E7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27" name="FTU - occipitofrontalis">
                  <a:extLst>
                    <a:ext uri="{FF2B5EF4-FFF2-40B4-BE49-F238E27FC236}">
                      <a16:creationId xmlns:a16="http://schemas.microsoft.com/office/drawing/2014/main" id="{5884815C-FB20-ED83-0438-52DB9EA71FE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28" name="FTU - nasalis">
                  <a:extLst>
                    <a:ext uri="{FF2B5EF4-FFF2-40B4-BE49-F238E27FC236}">
                      <a16:creationId xmlns:a16="http://schemas.microsoft.com/office/drawing/2014/main" id="{833F7319-B363-CBB3-A197-1135F218E04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29" name="FTU - zygomaticus major">
                  <a:extLst>
                    <a:ext uri="{FF2B5EF4-FFF2-40B4-BE49-F238E27FC236}">
                      <a16:creationId xmlns:a16="http://schemas.microsoft.com/office/drawing/2014/main" id="{018690A8-D382-3346-7EAA-C19D6B37F34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0" name="FTU - zygomaticus minor">
                  <a:extLst>
                    <a:ext uri="{FF2B5EF4-FFF2-40B4-BE49-F238E27FC236}">
                      <a16:creationId xmlns:a16="http://schemas.microsoft.com/office/drawing/2014/main" id="{EF30F444-8547-4835-D3D8-254B74B1E4B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31" name="FTU - orbicularis oris">
                  <a:extLst>
                    <a:ext uri="{FF2B5EF4-FFF2-40B4-BE49-F238E27FC236}">
                      <a16:creationId xmlns:a16="http://schemas.microsoft.com/office/drawing/2014/main" id="{DD12F3D0-39E5-0F56-540C-098A31A66F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32" name="FTU - depressor anguli oris">
                  <a:extLst>
                    <a:ext uri="{FF2B5EF4-FFF2-40B4-BE49-F238E27FC236}">
                      <a16:creationId xmlns:a16="http://schemas.microsoft.com/office/drawing/2014/main" id="{65BBD451-6B7C-4281-20E0-337BD397DA5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33" name="FTU - levator labii">
                  <a:extLst>
                    <a:ext uri="{FF2B5EF4-FFF2-40B4-BE49-F238E27FC236}">
                      <a16:creationId xmlns:a16="http://schemas.microsoft.com/office/drawing/2014/main" id="{B833E638-7D21-F7DB-03DB-771AC07105E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34" name="FTU - mentalis">
                  <a:extLst>
                    <a:ext uri="{FF2B5EF4-FFF2-40B4-BE49-F238E27FC236}">
                      <a16:creationId xmlns:a16="http://schemas.microsoft.com/office/drawing/2014/main" id="{98CDBDAA-17D5-10D2-6D98-CE6CA4F10F3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35" name="FTU - temporalis">
                  <a:extLst>
                    <a:ext uri="{FF2B5EF4-FFF2-40B4-BE49-F238E27FC236}">
                      <a16:creationId xmlns:a16="http://schemas.microsoft.com/office/drawing/2014/main" id="{69990E62-E42A-ABA1-2CDB-D6DF6B890BE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21" name="organ group - facial muscles">
                <a:extLst>
                  <a:ext uri="{FF2B5EF4-FFF2-40B4-BE49-F238E27FC236}">
                    <a16:creationId xmlns:a16="http://schemas.microsoft.com/office/drawing/2014/main" id="{092185CF-CF00-9615-233A-6C5D508B1B43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22" name="FTU - orbicularis oculi">
                  <a:extLst>
                    <a:ext uri="{FF2B5EF4-FFF2-40B4-BE49-F238E27FC236}">
                      <a16:creationId xmlns:a16="http://schemas.microsoft.com/office/drawing/2014/main" id="{3CE3ADA3-BDB4-797D-4B0C-90B969FFC9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23" name="FTU - occipitofrontalis">
                  <a:extLst>
                    <a:ext uri="{FF2B5EF4-FFF2-40B4-BE49-F238E27FC236}">
                      <a16:creationId xmlns:a16="http://schemas.microsoft.com/office/drawing/2014/main" id="{1540D3BD-5DB2-CD9C-5746-7E179C07B77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24" name="FTU - nasalis">
                  <a:extLst>
                    <a:ext uri="{FF2B5EF4-FFF2-40B4-BE49-F238E27FC236}">
                      <a16:creationId xmlns:a16="http://schemas.microsoft.com/office/drawing/2014/main" id="{F6574A4C-E8A7-C12F-64EF-93A9EC5461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68" name="Group 7567">
              <a:extLst>
                <a:ext uri="{FF2B5EF4-FFF2-40B4-BE49-F238E27FC236}">
                  <a16:creationId xmlns:a16="http://schemas.microsoft.com/office/drawing/2014/main" id="{DE3F6887-6661-8A1D-B60A-1A426681093D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399B285D-BEFB-04AB-3100-193C68776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A39657B7-97C9-BC71-9C65-C02F289F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239C86A0-299D-3521-F82B-A2A50EF7F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9" name="Group 7568">
              <a:extLst>
                <a:ext uri="{FF2B5EF4-FFF2-40B4-BE49-F238E27FC236}">
                  <a16:creationId xmlns:a16="http://schemas.microsoft.com/office/drawing/2014/main" id="{2ACDF93D-B0A4-6014-B6E5-EC1308C6AF7C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CA6868EE-0C8B-EBA4-5E8E-7C7F1ABD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444ABB01-CFD5-79A2-A346-ACF8E72A9C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A7C4E245-7BC4-A996-9E1F-7F8502C96D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0" name="Group 7569">
              <a:extLst>
                <a:ext uri="{FF2B5EF4-FFF2-40B4-BE49-F238E27FC236}">
                  <a16:creationId xmlns:a16="http://schemas.microsoft.com/office/drawing/2014/main" id="{C6485E29-C012-1B52-97E9-1BDB5B87B2C0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BA4E98DC-E4FA-EF8E-5915-49A320738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C2768FFB-F120-A53D-CC12-02C79AFDA1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DEF0B432-1F4D-18DC-E1C7-1AC909E3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1" name="Group 7570">
              <a:extLst>
                <a:ext uri="{FF2B5EF4-FFF2-40B4-BE49-F238E27FC236}">
                  <a16:creationId xmlns:a16="http://schemas.microsoft.com/office/drawing/2014/main" id="{C8D5B10B-7FE4-8AC1-54AD-DCB1D8BA6FE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4064B1F9-49E5-DBF2-B3BE-C14B19616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309CCD69-2C6D-3645-91E7-FD598FD80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841B871D-A4C4-8773-97C6-D5A4365CD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2" name="Group 7571">
              <a:extLst>
                <a:ext uri="{FF2B5EF4-FFF2-40B4-BE49-F238E27FC236}">
                  <a16:creationId xmlns:a16="http://schemas.microsoft.com/office/drawing/2014/main" id="{37480578-C4E0-3B51-7564-A91E28C1D7E7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18AA6368-0E65-B96D-FCDE-571957DB27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E1192DC-0A55-14B8-BB6E-A6E4F0A54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7A6058EB-2CC7-6E8B-E2E3-B7D3A48D73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8BDA5198-A893-4683-CAF0-FE8823A08E76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F7DE3CB5-8065-557E-FDFF-67B91B1E5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DA3668CC-D374-D97D-CC84-0F1ADB5CE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870F1368-0461-A0AD-DF50-A0B2A5DDE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4" name="Group 7573">
              <a:extLst>
                <a:ext uri="{FF2B5EF4-FFF2-40B4-BE49-F238E27FC236}">
                  <a16:creationId xmlns:a16="http://schemas.microsoft.com/office/drawing/2014/main" id="{AE9E417C-BA59-EDEA-43AB-4E397D2CFE9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3C1AD597-5336-6728-1453-085532E3AC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D049E095-F123-5139-0FF1-A79103B68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22634E85-BEA9-8D81-B4CA-9C7E6D2A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5" name="Group 7574">
              <a:extLst>
                <a:ext uri="{FF2B5EF4-FFF2-40B4-BE49-F238E27FC236}">
                  <a16:creationId xmlns:a16="http://schemas.microsoft.com/office/drawing/2014/main" id="{A64A8F4A-089F-CA96-B239-5978A957C672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E5424BDB-F68A-B388-E2A6-2CF55AD07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963DD849-FBD0-FD84-C08B-B31C7BE7D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0520D44-F5C8-6456-7248-19187055CC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02174481-3320-B7D5-FC9A-179E27774F43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916D6D66-35BD-BFC5-4902-F201761937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7CD4EC02-DE74-1DE7-B62C-F4000D168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E907CCCF-6BD0-83DE-107E-51C8D9EFC9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6F8E7983-D728-4E14-8AFA-EE6A0942B343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8F942E7E-6D08-A9BB-D6B4-76B327B01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ED7454E-CBD0-7E97-227F-98507116A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35279DB8-B6DA-D770-7EA6-FC467184DA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CED8644F-73C9-F186-5F46-F90E283FF714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962877E7-E368-50E7-DD9E-3C9F12A44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85EBAB17-2B1D-D318-EC78-C661BF164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30A6A46B-7CAE-1852-7273-032517A788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1389A5B-5B87-4E86-A4BE-A55FF44982C2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84" name="Text Box 3036">
                <a:extLst>
                  <a:ext uri="{FF2B5EF4-FFF2-40B4-BE49-F238E27FC236}">
                    <a16:creationId xmlns:a16="http://schemas.microsoft.com/office/drawing/2014/main" id="{35D2E4E2-CA66-F2C2-28AF-7BDE878BFA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5" name="Text Box 3036">
                <a:extLst>
                  <a:ext uri="{FF2B5EF4-FFF2-40B4-BE49-F238E27FC236}">
                    <a16:creationId xmlns:a16="http://schemas.microsoft.com/office/drawing/2014/main" id="{9A0B6898-8758-C59C-B2E9-000DAE4EE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6" name="Text Box 3036">
                <a:extLst>
                  <a:ext uri="{FF2B5EF4-FFF2-40B4-BE49-F238E27FC236}">
                    <a16:creationId xmlns:a16="http://schemas.microsoft.com/office/drawing/2014/main" id="{A997D63B-591A-5E99-2CF3-4DF567ADB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7B2DC9AF-4178-1F8C-E48A-3B0E08F1D2F9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81" name="Text Box 3036">
                <a:extLst>
                  <a:ext uri="{FF2B5EF4-FFF2-40B4-BE49-F238E27FC236}">
                    <a16:creationId xmlns:a16="http://schemas.microsoft.com/office/drawing/2014/main" id="{FC59A96A-621F-C009-0BE5-2BAA5E2BF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Text Box 3036">
                <a:extLst>
                  <a:ext uri="{FF2B5EF4-FFF2-40B4-BE49-F238E27FC236}">
                    <a16:creationId xmlns:a16="http://schemas.microsoft.com/office/drawing/2014/main" id="{26CA1F16-79FE-FB12-3757-DC7F8F7AF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3" name="Text Box 3036">
                <a:extLst>
                  <a:ext uri="{FF2B5EF4-FFF2-40B4-BE49-F238E27FC236}">
                    <a16:creationId xmlns:a16="http://schemas.microsoft.com/office/drawing/2014/main" id="{B401A25C-BFE0-76B7-58D5-C4F5F0D52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36" name="Group 7635">
            <a:extLst>
              <a:ext uri="{FF2B5EF4-FFF2-40B4-BE49-F238E27FC236}">
                <a16:creationId xmlns:a16="http://schemas.microsoft.com/office/drawing/2014/main" id="{0E25CF98-2DD7-4BD1-C100-31072A74092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37" name="organ group - facial muscles">
              <a:extLst>
                <a:ext uri="{FF2B5EF4-FFF2-40B4-BE49-F238E27FC236}">
                  <a16:creationId xmlns:a16="http://schemas.microsoft.com/office/drawing/2014/main" id="{90D1B8C5-286E-89B3-F4C7-969B19B88118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54" name="organ - facial muscles">
                <a:extLst>
                  <a:ext uri="{FF2B5EF4-FFF2-40B4-BE49-F238E27FC236}">
                    <a16:creationId xmlns:a16="http://schemas.microsoft.com/office/drawing/2014/main" id="{28FEEA2A-3504-3634-6D95-042E0B17E8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55" name="FTU - orbicularis oculi">
                <a:extLst>
                  <a:ext uri="{FF2B5EF4-FFF2-40B4-BE49-F238E27FC236}">
                    <a16:creationId xmlns:a16="http://schemas.microsoft.com/office/drawing/2014/main" id="{33F1BA7B-2EEA-B263-108D-A7A69383008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56" name="FTU - occipitofrontalis">
                <a:extLst>
                  <a:ext uri="{FF2B5EF4-FFF2-40B4-BE49-F238E27FC236}">
                    <a16:creationId xmlns:a16="http://schemas.microsoft.com/office/drawing/2014/main" id="{C49CCB3D-3A0F-A0B0-379A-D946EF2B12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57" name="FTU - nasalis">
                <a:extLst>
                  <a:ext uri="{FF2B5EF4-FFF2-40B4-BE49-F238E27FC236}">
                    <a16:creationId xmlns:a16="http://schemas.microsoft.com/office/drawing/2014/main" id="{99332AFB-C8E5-7B87-A4EF-70D5D99630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58" name="FTU - zygomaticus major">
                <a:extLst>
                  <a:ext uri="{FF2B5EF4-FFF2-40B4-BE49-F238E27FC236}">
                    <a16:creationId xmlns:a16="http://schemas.microsoft.com/office/drawing/2014/main" id="{4AA607D8-C62C-4359-3046-A873261E7A6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38" name="Group 7637">
              <a:extLst>
                <a:ext uri="{FF2B5EF4-FFF2-40B4-BE49-F238E27FC236}">
                  <a16:creationId xmlns:a16="http://schemas.microsoft.com/office/drawing/2014/main" id="{2F7E86F3-D10E-6C4B-2BC6-77965A73F85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F4D297BC-BC03-F93F-59B2-477D73E947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3834D0-0CEF-423C-4ECF-198DE38A5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DE43733C-913C-BD4E-A759-A8EE8B824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89DEAC4E-4331-885F-0711-C4F59C12CA7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244E7946-560C-A04F-55FC-F8AD84537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9C787935-4C5D-BA42-E157-B7D35793A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A2E52F0B-85CB-BB88-9E7C-25337AAEA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0" name="Group 7639">
              <a:extLst>
                <a:ext uri="{FF2B5EF4-FFF2-40B4-BE49-F238E27FC236}">
                  <a16:creationId xmlns:a16="http://schemas.microsoft.com/office/drawing/2014/main" id="{C4F24796-DA7D-728D-ABA8-C304FD48790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C68E14AA-A67E-8503-3122-1AA8BC67E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690748A2-08A7-8811-CCA5-9C2EF1BAC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6C8FCFC-2D1D-9D16-2F72-2529034C88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1" name="Group 7640">
              <a:extLst>
                <a:ext uri="{FF2B5EF4-FFF2-40B4-BE49-F238E27FC236}">
                  <a16:creationId xmlns:a16="http://schemas.microsoft.com/office/drawing/2014/main" id="{BC59B855-D0BF-8A56-3B6F-B0B8D99B345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6B3606B3-89C7-706E-5BC0-D62390EE6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02EDF894-5D3F-A244-8C9C-016633322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5DB79FD8-0374-9623-A7CC-AB3D6CEEE2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9" name="Group 7658">
            <a:extLst>
              <a:ext uri="{FF2B5EF4-FFF2-40B4-BE49-F238E27FC236}">
                <a16:creationId xmlns:a16="http://schemas.microsoft.com/office/drawing/2014/main" id="{07365678-1595-C883-C099-C638B8BB2BA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0" name="organ group - facial muscles">
              <a:extLst>
                <a:ext uri="{FF2B5EF4-FFF2-40B4-BE49-F238E27FC236}">
                  <a16:creationId xmlns:a16="http://schemas.microsoft.com/office/drawing/2014/main" id="{1456A2B1-D946-BD41-6851-1E5FDEA2A303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81" name="organ - facial muscles">
                <a:extLst>
                  <a:ext uri="{FF2B5EF4-FFF2-40B4-BE49-F238E27FC236}">
                    <a16:creationId xmlns:a16="http://schemas.microsoft.com/office/drawing/2014/main" id="{2CA5D9C4-B897-5DFC-D99E-FF4475392A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82" name="FTU - orbicularis oculi">
                <a:extLst>
                  <a:ext uri="{FF2B5EF4-FFF2-40B4-BE49-F238E27FC236}">
                    <a16:creationId xmlns:a16="http://schemas.microsoft.com/office/drawing/2014/main" id="{4689ED46-1CE8-8326-6416-1FA55ED8210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83" name="FTU - occipitofrontalis">
                <a:extLst>
                  <a:ext uri="{FF2B5EF4-FFF2-40B4-BE49-F238E27FC236}">
                    <a16:creationId xmlns:a16="http://schemas.microsoft.com/office/drawing/2014/main" id="{0C50919B-DB8F-1827-6432-73E28E18960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84" name="FTU - nasalis">
                <a:extLst>
                  <a:ext uri="{FF2B5EF4-FFF2-40B4-BE49-F238E27FC236}">
                    <a16:creationId xmlns:a16="http://schemas.microsoft.com/office/drawing/2014/main" id="{D9CA7547-78FF-9600-93FE-3564BE9C7EC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85" name="FTU - zygomaticus major">
                <a:extLst>
                  <a:ext uri="{FF2B5EF4-FFF2-40B4-BE49-F238E27FC236}">
                    <a16:creationId xmlns:a16="http://schemas.microsoft.com/office/drawing/2014/main" id="{1A8E4DDF-0182-F905-82AE-F81029C2961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86" name="FTU - zygomaticus minor">
                <a:extLst>
                  <a:ext uri="{FF2B5EF4-FFF2-40B4-BE49-F238E27FC236}">
                    <a16:creationId xmlns:a16="http://schemas.microsoft.com/office/drawing/2014/main" id="{634072A9-B6E1-C93C-F9B9-EFCF33CF91E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CCA32978-1161-1835-2A71-F2B22683B2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AF574B02-1243-BD2E-7C91-41803FB31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502C2538-72EE-655A-9B0A-CE8C7EC38A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8DFD9DA4-6BA2-2692-C279-5C6EA52413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E207CBF3-9456-BB6D-438E-7853FA48748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5A61F7E3-7CDF-4A36-0806-F6FD8A1D3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D40380AC-AAA9-2153-9FC7-189490BCD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301E32CF-2353-4A6D-015F-6D4C76F19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8F7E58E1-6524-D971-F0DB-B8CD88EF0B91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C193FF01-4784-3763-FB55-6D12991D5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AB86B88C-2584-62E4-52DF-BE478174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9C8BD140-7EEB-C561-E23D-07FBA35B3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39760919-0AB0-EB22-C8EF-6F5F54FF3EF4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95ACDF33-2495-3E34-F3D2-01D4B1453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57793ED8-3C33-F533-BFE2-1A7657F61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FCBBBEC9-EDF3-ECEA-097F-89ED1726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5" name="Group 7664">
              <a:extLst>
                <a:ext uri="{FF2B5EF4-FFF2-40B4-BE49-F238E27FC236}">
                  <a16:creationId xmlns:a16="http://schemas.microsoft.com/office/drawing/2014/main" id="{3E601E87-72AA-65D5-767A-E4D4AB84DEBA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E1D6BD8D-2729-802C-920D-5EC5E173F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0E0122E4-338A-F67D-F1D4-6A0DC9160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F3015A8A-D9ED-E085-36E8-483DA63DB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87" name="Group 7686">
            <a:extLst>
              <a:ext uri="{FF2B5EF4-FFF2-40B4-BE49-F238E27FC236}">
                <a16:creationId xmlns:a16="http://schemas.microsoft.com/office/drawing/2014/main" id="{D9DF6F15-F4F4-0D92-7F60-C128B45E5791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88" name="organ group - facial muscles">
              <a:extLst>
                <a:ext uri="{FF2B5EF4-FFF2-40B4-BE49-F238E27FC236}">
                  <a16:creationId xmlns:a16="http://schemas.microsoft.com/office/drawing/2014/main" id="{9D5E2C93-3607-3E36-B3AA-88CEDE95FC4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05" name="organ - facial muscles">
                <a:extLst>
                  <a:ext uri="{FF2B5EF4-FFF2-40B4-BE49-F238E27FC236}">
                    <a16:creationId xmlns:a16="http://schemas.microsoft.com/office/drawing/2014/main" id="{8A9CCF58-7A62-6901-AD07-88F02B4AE5C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06" name="FTU - orbicularis oculi">
                <a:extLst>
                  <a:ext uri="{FF2B5EF4-FFF2-40B4-BE49-F238E27FC236}">
                    <a16:creationId xmlns:a16="http://schemas.microsoft.com/office/drawing/2014/main" id="{01D9A2B2-5735-C8B3-13B4-262733A9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07" name="FTU - occipitofrontalis">
                <a:extLst>
                  <a:ext uri="{FF2B5EF4-FFF2-40B4-BE49-F238E27FC236}">
                    <a16:creationId xmlns:a16="http://schemas.microsoft.com/office/drawing/2014/main" id="{D40BDF82-30E6-7A6E-0481-531B7C3507C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08" name="FTU - nasalis">
                <a:extLst>
                  <a:ext uri="{FF2B5EF4-FFF2-40B4-BE49-F238E27FC236}">
                    <a16:creationId xmlns:a16="http://schemas.microsoft.com/office/drawing/2014/main" id="{4B3A63E5-0A6C-F6C3-5E49-3576E38B7E9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09" name="FTU - zygomaticus major">
                <a:extLst>
                  <a:ext uri="{FF2B5EF4-FFF2-40B4-BE49-F238E27FC236}">
                    <a16:creationId xmlns:a16="http://schemas.microsoft.com/office/drawing/2014/main" id="{0D3FEB6B-7F2D-CFA2-4C66-D8E2A0D25A5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89" name="Group 7688">
              <a:extLst>
                <a:ext uri="{FF2B5EF4-FFF2-40B4-BE49-F238E27FC236}">
                  <a16:creationId xmlns:a16="http://schemas.microsoft.com/office/drawing/2014/main" id="{A24187AD-86AD-90A0-45C5-AAD0D1F96EF3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98ED7650-955A-DFF1-0F03-8F0505FEC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8B184599-C0A7-ABAC-E278-E0788752F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F9DC24A0-3DF6-6F5A-96BC-AA94C0D79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0" name="Group 7689">
              <a:extLst>
                <a:ext uri="{FF2B5EF4-FFF2-40B4-BE49-F238E27FC236}">
                  <a16:creationId xmlns:a16="http://schemas.microsoft.com/office/drawing/2014/main" id="{3D36DE5D-3787-7624-FF25-A774FC1EA90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565754D2-B882-0ECF-C1E9-6C15602ED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0" name="Text Box 3036">
                <a:extLst>
                  <a:ext uri="{FF2B5EF4-FFF2-40B4-BE49-F238E27FC236}">
                    <a16:creationId xmlns:a16="http://schemas.microsoft.com/office/drawing/2014/main" id="{4C08ED50-EF65-4F62-2577-BFE016D74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1" name="Text Box 3036">
                <a:extLst>
                  <a:ext uri="{FF2B5EF4-FFF2-40B4-BE49-F238E27FC236}">
                    <a16:creationId xmlns:a16="http://schemas.microsoft.com/office/drawing/2014/main" id="{A5844135-7B35-146F-7DC8-3C3952D71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1" name="Group 7690">
              <a:extLst>
                <a:ext uri="{FF2B5EF4-FFF2-40B4-BE49-F238E27FC236}">
                  <a16:creationId xmlns:a16="http://schemas.microsoft.com/office/drawing/2014/main" id="{DA3F6F47-5B2D-5B19-4810-9E8B0023E09D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7E1348FD-85C3-3F6E-332B-320763CEA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23EF6742-EC40-E1B5-EEC6-C6627FF20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8" name="Text Box 3036">
                <a:extLst>
                  <a:ext uri="{FF2B5EF4-FFF2-40B4-BE49-F238E27FC236}">
                    <a16:creationId xmlns:a16="http://schemas.microsoft.com/office/drawing/2014/main" id="{F85BB01E-C5A6-8A0E-872A-0BE7CBE92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2" name="Group 7691">
              <a:extLst>
                <a:ext uri="{FF2B5EF4-FFF2-40B4-BE49-F238E27FC236}">
                  <a16:creationId xmlns:a16="http://schemas.microsoft.com/office/drawing/2014/main" id="{308C3DA3-B723-CF88-9AB4-B8978BB1227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B347F1EC-938B-150E-09A4-17BA6503B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6441C1EC-5EC3-9023-501F-638585B81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33C0BA8B-B336-0024-8AF6-54E2C3D93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0" name="Group 7709">
            <a:extLst>
              <a:ext uri="{FF2B5EF4-FFF2-40B4-BE49-F238E27FC236}">
                <a16:creationId xmlns:a16="http://schemas.microsoft.com/office/drawing/2014/main" id="{5584E3FB-6979-955C-4156-06FCA25302B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11" name="organ group - facial muscles">
              <a:extLst>
                <a:ext uri="{FF2B5EF4-FFF2-40B4-BE49-F238E27FC236}">
                  <a16:creationId xmlns:a16="http://schemas.microsoft.com/office/drawing/2014/main" id="{21F20A27-0F06-4AAD-0D0C-6A35B55E54C7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36" name="organ - facial muscles">
                <a:extLst>
                  <a:ext uri="{FF2B5EF4-FFF2-40B4-BE49-F238E27FC236}">
                    <a16:creationId xmlns:a16="http://schemas.microsoft.com/office/drawing/2014/main" id="{7BA4953C-C1B8-9BF0-BCE1-685F244BF8C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37" name="FTU - orbicularis oculi">
                <a:extLst>
                  <a:ext uri="{FF2B5EF4-FFF2-40B4-BE49-F238E27FC236}">
                    <a16:creationId xmlns:a16="http://schemas.microsoft.com/office/drawing/2014/main" id="{42CA293C-DC07-EE1C-958A-2E14F599AA6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38" name="FTU - occipitofrontalis">
                <a:extLst>
                  <a:ext uri="{FF2B5EF4-FFF2-40B4-BE49-F238E27FC236}">
                    <a16:creationId xmlns:a16="http://schemas.microsoft.com/office/drawing/2014/main" id="{F272A2FD-D8A6-4A5A-6D0E-9792E80BC37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39" name="FTU - nasalis">
                <a:extLst>
                  <a:ext uri="{FF2B5EF4-FFF2-40B4-BE49-F238E27FC236}">
                    <a16:creationId xmlns:a16="http://schemas.microsoft.com/office/drawing/2014/main" id="{698B8469-CFE1-AF97-ECC2-F2A3CAD28F8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0" name="FTU - zygomaticus major">
                <a:extLst>
                  <a:ext uri="{FF2B5EF4-FFF2-40B4-BE49-F238E27FC236}">
                    <a16:creationId xmlns:a16="http://schemas.microsoft.com/office/drawing/2014/main" id="{D0831993-92D0-6518-B400-3F75F8D6CE5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41" name="FTU - zygomaticus minor">
                <a:extLst>
                  <a:ext uri="{FF2B5EF4-FFF2-40B4-BE49-F238E27FC236}">
                    <a16:creationId xmlns:a16="http://schemas.microsoft.com/office/drawing/2014/main" id="{94EE945F-CD6E-805D-88A0-44537EE360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42" name="FTU - orbicularis oris">
                <a:extLst>
                  <a:ext uri="{FF2B5EF4-FFF2-40B4-BE49-F238E27FC236}">
                    <a16:creationId xmlns:a16="http://schemas.microsoft.com/office/drawing/2014/main" id="{2BAF28C3-910C-44DC-9CC0-5DE8D12B7B9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12" name="Group 7711">
              <a:extLst>
                <a:ext uri="{FF2B5EF4-FFF2-40B4-BE49-F238E27FC236}">
                  <a16:creationId xmlns:a16="http://schemas.microsoft.com/office/drawing/2014/main" id="{B7E4FBD9-68D5-A22E-CA25-CFEC9F00F3F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2F7F5DD3-5379-5BFD-E615-84D5269CA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B90566A3-B324-8C77-17C5-B8AD073B30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88CE8CCE-4DF8-30D2-6B99-B01F611CC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3" name="Group 7712">
              <a:extLst>
                <a:ext uri="{FF2B5EF4-FFF2-40B4-BE49-F238E27FC236}">
                  <a16:creationId xmlns:a16="http://schemas.microsoft.com/office/drawing/2014/main" id="{3EF19A4B-C304-D064-8A0F-76BAFE5E8F01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2084C321-AE75-960F-8F0E-C6DC73095F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338170F5-DFE7-D1FD-F4F0-2BC08234A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EEFCFD8E-3A9C-FF16-FC1B-E206051AB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4" name="Group 7713">
              <a:extLst>
                <a:ext uri="{FF2B5EF4-FFF2-40B4-BE49-F238E27FC236}">
                  <a16:creationId xmlns:a16="http://schemas.microsoft.com/office/drawing/2014/main" id="{0EC5B751-919E-3DDB-DC9C-62B7D20706BF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69F34FEF-B106-01C0-CCFF-895541F611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84664FF5-F0D6-ABE7-B18E-14CB5CA06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1D1828AB-F86E-CEFD-35AA-585781DB4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D1DCCF90-6FBF-1603-C0C3-A0E8446E54A1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3CE01EF-F4DF-4ED8-C91E-7A58C2D38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3EE001E0-AB6A-2794-7937-0611DE235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AD609EFB-3BA8-EAB7-A1AC-55DF9641D5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ABF9BE07-79FE-20A2-778C-C1FD1B4AFEF6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81CD56D4-A483-D6D3-2113-CBC636266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0F1E7703-2093-2DE2-AEC6-83A2ED4E8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19992E32-59B9-749D-0B92-422C9DF75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3C227A6E-E349-75ED-5BEB-622DF26615E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FB226864-867F-175A-B95A-918E0FBA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5E4B0D52-AFFC-83A1-E660-4C49A7055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02D91571-4408-C315-ABD5-EAC2B8CE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43" name="Group 7742">
            <a:extLst>
              <a:ext uri="{FF2B5EF4-FFF2-40B4-BE49-F238E27FC236}">
                <a16:creationId xmlns:a16="http://schemas.microsoft.com/office/drawing/2014/main" id="{90319E2A-302B-474C-5308-0868577C482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37C2BD72-B840-CF3A-7EE9-047656834FC7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31" name="organ group - facial muscles">
                <a:extLst>
                  <a:ext uri="{FF2B5EF4-FFF2-40B4-BE49-F238E27FC236}">
                    <a16:creationId xmlns:a16="http://schemas.microsoft.com/office/drawing/2014/main" id="{9CA570C0-1090-634C-D75C-0B1F0768484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37" name="organ - facial muscles">
                  <a:extLst>
                    <a:ext uri="{FF2B5EF4-FFF2-40B4-BE49-F238E27FC236}">
                      <a16:creationId xmlns:a16="http://schemas.microsoft.com/office/drawing/2014/main" id="{6A816FEE-453C-E6D3-E53A-582B212AE260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38" name="FTU - orbicularis oculi">
                  <a:extLst>
                    <a:ext uri="{FF2B5EF4-FFF2-40B4-BE49-F238E27FC236}">
                      <a16:creationId xmlns:a16="http://schemas.microsoft.com/office/drawing/2014/main" id="{15699A7E-9CC2-0497-C76E-BA580AD5BEF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39" name="FTU - occipitofrontalis">
                  <a:extLst>
                    <a:ext uri="{FF2B5EF4-FFF2-40B4-BE49-F238E27FC236}">
                      <a16:creationId xmlns:a16="http://schemas.microsoft.com/office/drawing/2014/main" id="{5DF29AA3-1712-194E-1DF2-98427F22413B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0" name="FTU - nasalis">
                  <a:extLst>
                    <a:ext uri="{FF2B5EF4-FFF2-40B4-BE49-F238E27FC236}">
                      <a16:creationId xmlns:a16="http://schemas.microsoft.com/office/drawing/2014/main" id="{47F1BF25-805A-FDBA-D3FD-EE66C5B74BB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41" name="FTU - zygomaticus major">
                  <a:extLst>
                    <a:ext uri="{FF2B5EF4-FFF2-40B4-BE49-F238E27FC236}">
                      <a16:creationId xmlns:a16="http://schemas.microsoft.com/office/drawing/2014/main" id="{92ACD618-AB10-2C1B-D3E0-5219B2624F0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42" name="FTU - zygomaticus minor">
                  <a:extLst>
                    <a:ext uri="{FF2B5EF4-FFF2-40B4-BE49-F238E27FC236}">
                      <a16:creationId xmlns:a16="http://schemas.microsoft.com/office/drawing/2014/main" id="{655FD949-BB9F-F61F-0F56-8DAE5376DDD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43" name="FTU - orbicularis oris">
                  <a:extLst>
                    <a:ext uri="{FF2B5EF4-FFF2-40B4-BE49-F238E27FC236}">
                      <a16:creationId xmlns:a16="http://schemas.microsoft.com/office/drawing/2014/main" id="{9C8405BF-B153-DC69-F315-A977CA83F4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4" name="FTU - depressor anguli oris">
                  <a:extLst>
                    <a:ext uri="{FF2B5EF4-FFF2-40B4-BE49-F238E27FC236}">
                      <a16:creationId xmlns:a16="http://schemas.microsoft.com/office/drawing/2014/main" id="{2E63F905-A5BA-FADC-B728-5ABEB83F819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45" name="FTU - levator labii">
                  <a:extLst>
                    <a:ext uri="{FF2B5EF4-FFF2-40B4-BE49-F238E27FC236}">
                      <a16:creationId xmlns:a16="http://schemas.microsoft.com/office/drawing/2014/main" id="{30431A26-A010-9F86-E3F4-5211D982DA2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6" name="FTU - mentalis">
                  <a:extLst>
                    <a:ext uri="{FF2B5EF4-FFF2-40B4-BE49-F238E27FC236}">
                      <a16:creationId xmlns:a16="http://schemas.microsoft.com/office/drawing/2014/main" id="{EC74EBC7-99E6-EC28-8CCA-E3B98191A27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47" name="FTU - temporalis">
                  <a:extLst>
                    <a:ext uri="{FF2B5EF4-FFF2-40B4-BE49-F238E27FC236}">
                      <a16:creationId xmlns:a16="http://schemas.microsoft.com/office/drawing/2014/main" id="{51D9E614-029E-60A2-4511-2B4427A886E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32" name="organ group - facial muscles">
                <a:extLst>
                  <a:ext uri="{FF2B5EF4-FFF2-40B4-BE49-F238E27FC236}">
                    <a16:creationId xmlns:a16="http://schemas.microsoft.com/office/drawing/2014/main" id="{4214E84A-C91B-56E9-5770-48E43DB3E96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33" name="FTU - orbicularis oculi">
                  <a:extLst>
                    <a:ext uri="{FF2B5EF4-FFF2-40B4-BE49-F238E27FC236}">
                      <a16:creationId xmlns:a16="http://schemas.microsoft.com/office/drawing/2014/main" id="{DF758FCA-37C3-C8AF-586D-425A5FE0CD5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34" name="FTU - occipitofrontalis">
                  <a:extLst>
                    <a:ext uri="{FF2B5EF4-FFF2-40B4-BE49-F238E27FC236}">
                      <a16:creationId xmlns:a16="http://schemas.microsoft.com/office/drawing/2014/main" id="{88BAF6D1-09B3-F707-1DFE-50E0131F753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35" name="FTU - nasalis">
                  <a:extLst>
                    <a:ext uri="{FF2B5EF4-FFF2-40B4-BE49-F238E27FC236}">
                      <a16:creationId xmlns:a16="http://schemas.microsoft.com/office/drawing/2014/main" id="{0799FA63-F3B3-1EBB-004E-BD7DC0CF283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36" name="FTU - zygomaticus major">
                  <a:extLst>
                    <a:ext uri="{FF2B5EF4-FFF2-40B4-BE49-F238E27FC236}">
                      <a16:creationId xmlns:a16="http://schemas.microsoft.com/office/drawing/2014/main" id="{32AB0D03-4BEC-272D-4BF2-01D5A1BDA6CA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45" name="FTU - zygomaticus major">
              <a:extLst>
                <a:ext uri="{FF2B5EF4-FFF2-40B4-BE49-F238E27FC236}">
                  <a16:creationId xmlns:a16="http://schemas.microsoft.com/office/drawing/2014/main" id="{68015E2D-D5E7-553C-9F1A-F8C800567324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46" name="FTU - zygomaticus major">
              <a:extLst>
                <a:ext uri="{FF2B5EF4-FFF2-40B4-BE49-F238E27FC236}">
                  <a16:creationId xmlns:a16="http://schemas.microsoft.com/office/drawing/2014/main" id="{9B40845B-29A3-2A62-67B2-15103C5D1DD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47" name="FTU - palmar interosseus I">
              <a:extLst>
                <a:ext uri="{FF2B5EF4-FFF2-40B4-BE49-F238E27FC236}">
                  <a16:creationId xmlns:a16="http://schemas.microsoft.com/office/drawing/2014/main" id="{74AE4303-C7F3-056D-6434-6C161F570327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48" name="FTU - palmar interosseus I">
              <a:extLst>
                <a:ext uri="{FF2B5EF4-FFF2-40B4-BE49-F238E27FC236}">
                  <a16:creationId xmlns:a16="http://schemas.microsoft.com/office/drawing/2014/main" id="{6F0E12D5-BF9C-DBF9-CB5D-64847785B90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49" name="FTU - palmar interosseus I">
              <a:extLst>
                <a:ext uri="{FF2B5EF4-FFF2-40B4-BE49-F238E27FC236}">
                  <a16:creationId xmlns:a16="http://schemas.microsoft.com/office/drawing/2014/main" id="{8DC734AB-5989-1974-22D1-3E88F71E00F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0" name="FTU - palmar interosseus I">
              <a:extLst>
                <a:ext uri="{FF2B5EF4-FFF2-40B4-BE49-F238E27FC236}">
                  <a16:creationId xmlns:a16="http://schemas.microsoft.com/office/drawing/2014/main" id="{F75D25A8-B083-0ABD-4195-A627E6EF8AC5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51" name="Group 7750">
              <a:extLst>
                <a:ext uri="{FF2B5EF4-FFF2-40B4-BE49-F238E27FC236}">
                  <a16:creationId xmlns:a16="http://schemas.microsoft.com/office/drawing/2014/main" id="{E28565A9-79F6-1207-782B-0D084A3A2377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6CF494FA-FE0D-264C-013C-5B7AA7F45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7B920B42-687C-A06A-0085-5B1A7A290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5CEF862B-4277-69C5-CDC1-937564769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2" name="Group 7751">
              <a:extLst>
                <a:ext uri="{FF2B5EF4-FFF2-40B4-BE49-F238E27FC236}">
                  <a16:creationId xmlns:a16="http://schemas.microsoft.com/office/drawing/2014/main" id="{63E6C582-A30B-5427-7584-6D0DA4EB25B0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F3B09D2B-3B5A-2E87-0127-956F81EA3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730A646B-176A-B79B-5A90-FD3A22DA5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EE206A7F-7267-3FB7-9A4A-840FE5E42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48F5F921-5705-E9B8-7AD5-0D463AD42BF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174810FA-CB6D-E351-5BB2-51E9F176B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00C77AC-6D1B-2A7C-3673-D772DE6AA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E2EC94B8-C01A-1EDA-DA6E-A1B0BB89E3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4" name="Group 7753">
              <a:extLst>
                <a:ext uri="{FF2B5EF4-FFF2-40B4-BE49-F238E27FC236}">
                  <a16:creationId xmlns:a16="http://schemas.microsoft.com/office/drawing/2014/main" id="{63575425-6B75-78C5-2114-C12BACAE1E3F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6B20A423-F670-12B0-1CCB-6F1AFEF7B9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16EDE6FA-D838-F9DB-E8D2-669F772C1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C7ED6FE9-5948-38F9-615E-D10F48682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5" name="Group 7754">
              <a:extLst>
                <a:ext uri="{FF2B5EF4-FFF2-40B4-BE49-F238E27FC236}">
                  <a16:creationId xmlns:a16="http://schemas.microsoft.com/office/drawing/2014/main" id="{7DD40A40-ED25-A90E-A3A4-C8E54977140B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E676FC68-891F-41E0-A6F3-36429BB44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B35C55E-C381-EC48-105D-FF33519835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DD67BA32-24E8-77C3-DF28-F1FCDA2EF9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6" name="Group 7755">
              <a:extLst>
                <a:ext uri="{FF2B5EF4-FFF2-40B4-BE49-F238E27FC236}">
                  <a16:creationId xmlns:a16="http://schemas.microsoft.com/office/drawing/2014/main" id="{9AB6A978-A6D7-694E-58EF-B0D5E3E26FDE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FE85EEAA-DB40-838C-C5E8-EF5E2C9A7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B4095CEC-3AB4-6653-40FD-96C07EE1E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1A5D5344-0996-97A6-E0FC-3C3CD32C5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7" name="Group 7756">
              <a:extLst>
                <a:ext uri="{FF2B5EF4-FFF2-40B4-BE49-F238E27FC236}">
                  <a16:creationId xmlns:a16="http://schemas.microsoft.com/office/drawing/2014/main" id="{2DFBF504-9040-E6E3-92BD-0161B497BDD5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49873A72-34C8-8F23-7491-6EC47174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C8FE6B11-F7E2-D0FE-7F60-7314EB62A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61399B4F-538E-CE71-6EAE-EA474BE608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8" name="Group 7757">
              <a:extLst>
                <a:ext uri="{FF2B5EF4-FFF2-40B4-BE49-F238E27FC236}">
                  <a16:creationId xmlns:a16="http://schemas.microsoft.com/office/drawing/2014/main" id="{B2AEA361-0F95-6CA4-8728-B196A7DC785F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FE1CD32A-0252-6FBC-C7FE-BD13C4668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2B4D9E74-A5D0-CE56-0A42-D14AEB319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C4722818-74D0-AA47-D3FE-3B00BC1EB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9" name="Group 7758">
              <a:extLst>
                <a:ext uri="{FF2B5EF4-FFF2-40B4-BE49-F238E27FC236}">
                  <a16:creationId xmlns:a16="http://schemas.microsoft.com/office/drawing/2014/main" id="{C228F4D9-3C3C-5AF3-476A-810F1DC11C5B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53EC679F-B8CE-F293-C2DC-18B8829B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0ADAC552-F752-2601-94A9-467B7B9E9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E7511E39-28D6-4F6D-523E-EBB73EAA8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0315B1B4-5430-F094-E9DD-2BD917EF33E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669EF430-A03C-4FD5-96FE-D0D3CCAA69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1BDFDC1A-8E4F-EB79-3FFF-108E81A95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7709B839-E00B-E625-40D4-C73D5ADEDA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C351F4DE-93AE-3B20-39D8-F39C898326A3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30888C6E-CABE-EEF8-3CC6-1B689CF1D2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67E076-BFE5-CD46-9423-8FA45F4C6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BB665D0C-6AF5-CAF9-FCD3-DC1503273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5AA9330E-5D6F-1F28-F8FD-8A3134C39909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96ED57F-CD13-BBA3-5E8A-9FC6239AF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3F6BEFB0-5901-C3B0-4788-E70C3C6C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52EC44A1-F7AD-2397-57F5-28386784F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05D1EC3E-D625-373C-BE3A-FBDB0EE510DE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AA5AA124-0F42-7158-D0C6-D377D98D18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38391301-9A28-81F8-3469-4118D1851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86E664CD-6CE1-D22A-8EC8-3C6C4CA8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D2E76A01-9519-2F73-0DD0-7E65F92961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89BFB2F7-451D-CF30-D92F-9BF393675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22C9E48F-F86F-3683-DB1E-D3499EE9F6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6D7DFE55-3257-F611-4542-97425D78B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07735D84-560C-7B2D-89FC-315A4C9111F3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ED062F89-6DFB-B735-ACD8-4CFBC9679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A3160E9-0F4A-B068-1AB0-83126E97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A0AD8EE6-B894-5482-61FF-900DC6C5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F6F650A4-7860-F5B2-5AEB-F99CE855E03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AD38A1AB-5568-66DA-A3C3-F122760A8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0A9FCF08-6AA4-0CFB-CDCA-2A7554CC9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B8575793-F967-4095-2C3D-DCC43CAED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FF795FD-74CC-C99A-53F5-EFE03F63B526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D7108CB9-BC6E-BAE1-7A52-31A4099C67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39681CC7-FF9B-4E75-A706-19204AF88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0F3D1EA8-C220-8332-7958-7FB506B1E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FDE5F713-3499-F50A-2B71-341997419FD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7010AE75-6AE8-2C66-975F-0C54F0799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2B339E0E-55B8-2220-3D9E-2E5076CF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97FBC236-2E78-A5E3-F547-90C1D123F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26E87B2F-51A1-BC04-DDCA-0401092DC0A1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28BF3C1A-D35D-E087-ECAD-CF1AB69CA0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ED1223D8-84F9-BB64-C4ED-A415EA7B8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B8BC85D6-458D-2479-6CB3-36CA1D89F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84B64F60-D02C-307B-CF14-ACF28B4162B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473A1916-ABE6-D6A5-994D-BF280928E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1DF3A3E-0557-E82D-4EBA-136CB8F2A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7F918236-36C4-AE25-FEFF-B8825540F7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48" name="Group 7847">
            <a:extLst>
              <a:ext uri="{FF2B5EF4-FFF2-40B4-BE49-F238E27FC236}">
                <a16:creationId xmlns:a16="http://schemas.microsoft.com/office/drawing/2014/main" id="{13E37E1D-C528-8122-5CF8-FF67C015AA68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49" name="organ group - facial muscles">
              <a:extLst>
                <a:ext uri="{FF2B5EF4-FFF2-40B4-BE49-F238E27FC236}">
                  <a16:creationId xmlns:a16="http://schemas.microsoft.com/office/drawing/2014/main" id="{002AF649-2189-6538-1F01-0CCBB26E23C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0" name="organ - facial muscles">
                <a:extLst>
                  <a:ext uri="{FF2B5EF4-FFF2-40B4-BE49-F238E27FC236}">
                    <a16:creationId xmlns:a16="http://schemas.microsoft.com/office/drawing/2014/main" id="{3270D2AD-C3E9-56A5-2AB7-91B97D3EF601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81" name="FTU - orbicularis oculi">
                <a:extLst>
                  <a:ext uri="{FF2B5EF4-FFF2-40B4-BE49-F238E27FC236}">
                    <a16:creationId xmlns:a16="http://schemas.microsoft.com/office/drawing/2014/main" id="{7E1A8C08-1AE0-FDCF-7082-A795018F0EBD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82" name="FTU - occipitofrontalis">
                <a:extLst>
                  <a:ext uri="{FF2B5EF4-FFF2-40B4-BE49-F238E27FC236}">
                    <a16:creationId xmlns:a16="http://schemas.microsoft.com/office/drawing/2014/main" id="{C4C8F867-4235-15A7-7EA1-5DF4118FE3E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83" name="FTU - nasalis">
                <a:extLst>
                  <a:ext uri="{FF2B5EF4-FFF2-40B4-BE49-F238E27FC236}">
                    <a16:creationId xmlns:a16="http://schemas.microsoft.com/office/drawing/2014/main" id="{FBDA15C9-ADCD-5466-A8B3-AE1845F63D5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84" name="FTU - zygomaticus major">
                <a:extLst>
                  <a:ext uri="{FF2B5EF4-FFF2-40B4-BE49-F238E27FC236}">
                    <a16:creationId xmlns:a16="http://schemas.microsoft.com/office/drawing/2014/main" id="{2D731E84-50AB-B8C6-CE96-DA832F7894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85" name="FTU - zygomaticus minor">
                <a:extLst>
                  <a:ext uri="{FF2B5EF4-FFF2-40B4-BE49-F238E27FC236}">
                    <a16:creationId xmlns:a16="http://schemas.microsoft.com/office/drawing/2014/main" id="{74EB3CF1-E3A1-C666-3A7D-AA1F46FC69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88E925A7-C7CE-1E5D-1B29-DFE1575E80C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AFEF3BD8-DBC6-D6D1-8B7C-850A441AF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34D0D32-CC66-D324-2DA8-B213ECD630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90F33353-2CF7-51F9-8B29-6115F7F1C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1" name="Group 7850">
              <a:extLst>
                <a:ext uri="{FF2B5EF4-FFF2-40B4-BE49-F238E27FC236}">
                  <a16:creationId xmlns:a16="http://schemas.microsoft.com/office/drawing/2014/main" id="{9402A47D-57AB-6CD0-E8C4-64AE76472560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8CBEF2E0-A0AE-0F8E-38FC-CB6222651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308E3E15-B038-57CF-F072-97FAC1C72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D7ABFA4A-3C62-7896-89C7-DCB24561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2" name="Group 7851">
              <a:extLst>
                <a:ext uri="{FF2B5EF4-FFF2-40B4-BE49-F238E27FC236}">
                  <a16:creationId xmlns:a16="http://schemas.microsoft.com/office/drawing/2014/main" id="{B52A7833-76A0-A94E-D120-710BE873EED4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7766A0E2-489A-7C61-2FCC-A48AF8A65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036B7A57-4813-821D-18EF-E21538012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015CC525-2310-1DFC-D41A-2BF7350F30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3" name="Group 7852">
              <a:extLst>
                <a:ext uri="{FF2B5EF4-FFF2-40B4-BE49-F238E27FC236}">
                  <a16:creationId xmlns:a16="http://schemas.microsoft.com/office/drawing/2014/main" id="{838C345D-E055-CF66-7641-1EBA290C14BE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D9C03EEC-C69F-A063-7DDC-56C9AE8045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877CB1AC-4625-A55E-D42B-3A517BBA2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26314CC3-E6DD-4005-DD25-F695E1BB2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55041F7F-1518-41F7-F7F1-9BD5FA6D7FA3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E9F6CC9-6A19-EE31-84D0-3967D2C2D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10C4412F-D11B-AD29-8E31-6A4A38D6A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A58EF39F-2320-FEA2-7613-4D1F9A26D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5" name="FTU - orbicularis oculi">
              <a:extLst>
                <a:ext uri="{FF2B5EF4-FFF2-40B4-BE49-F238E27FC236}">
                  <a16:creationId xmlns:a16="http://schemas.microsoft.com/office/drawing/2014/main" id="{B2BE5BCB-AF0C-3AE7-2E29-D11E7F43891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A01A99A7-9CF0-315E-F35E-DA338A4508A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346B8760-CBFE-8BE5-F426-0F8355D60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D2059B6-6389-27B7-1B0F-D386ACA5B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E075075F-8CFF-7F83-F954-C21DB21B7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7" name="FTU - orbicularis oculi">
              <a:extLst>
                <a:ext uri="{FF2B5EF4-FFF2-40B4-BE49-F238E27FC236}">
                  <a16:creationId xmlns:a16="http://schemas.microsoft.com/office/drawing/2014/main" id="{21DA24EF-F385-38DD-A1F9-5FF43409A3C5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A377C0CF-AC0F-4469-997A-F2B8EDE5B965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D706BEB1-2637-AE29-E998-B0229505A8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12E655A5-D9C8-18BC-B26E-394C28100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475B947E-D42B-E08E-AD42-D3A20916E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86" name="Group 7885">
            <a:extLst>
              <a:ext uri="{FF2B5EF4-FFF2-40B4-BE49-F238E27FC236}">
                <a16:creationId xmlns:a16="http://schemas.microsoft.com/office/drawing/2014/main" id="{2DE47406-C8E5-CD9D-0E85-5E69529A74C9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87" name="Group 7886">
              <a:extLst>
                <a:ext uri="{FF2B5EF4-FFF2-40B4-BE49-F238E27FC236}">
                  <a16:creationId xmlns:a16="http://schemas.microsoft.com/office/drawing/2014/main" id="{C4E27E7B-14CB-36C0-B3B7-F0D139A2BD0F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11" name="organ group - facial muscles">
                <a:extLst>
                  <a:ext uri="{FF2B5EF4-FFF2-40B4-BE49-F238E27FC236}">
                    <a16:creationId xmlns:a16="http://schemas.microsoft.com/office/drawing/2014/main" id="{A21DD387-EC36-554B-E2E1-D340AA7A8A2E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31" name="organ - facial muscles">
                  <a:extLst>
                    <a:ext uri="{FF2B5EF4-FFF2-40B4-BE49-F238E27FC236}">
                      <a16:creationId xmlns:a16="http://schemas.microsoft.com/office/drawing/2014/main" id="{D26723C3-3653-E88E-AD40-0B60113189E1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32" name="FTU - orbicularis oculi">
                  <a:extLst>
                    <a:ext uri="{FF2B5EF4-FFF2-40B4-BE49-F238E27FC236}">
                      <a16:creationId xmlns:a16="http://schemas.microsoft.com/office/drawing/2014/main" id="{1A8EA188-1F0B-F47C-BE57-D12897B4303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33" name="FTU - occipitofrontalis">
                  <a:extLst>
                    <a:ext uri="{FF2B5EF4-FFF2-40B4-BE49-F238E27FC236}">
                      <a16:creationId xmlns:a16="http://schemas.microsoft.com/office/drawing/2014/main" id="{567F8C28-2FD2-F7B0-7D68-7B5044AF413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34" name="FTU - nasalis">
                  <a:extLst>
                    <a:ext uri="{FF2B5EF4-FFF2-40B4-BE49-F238E27FC236}">
                      <a16:creationId xmlns:a16="http://schemas.microsoft.com/office/drawing/2014/main" id="{1C35F902-8785-A4D3-4E43-8A5C304B7F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35" name="FTU - zygomaticus major">
                  <a:extLst>
                    <a:ext uri="{FF2B5EF4-FFF2-40B4-BE49-F238E27FC236}">
                      <a16:creationId xmlns:a16="http://schemas.microsoft.com/office/drawing/2014/main" id="{4C314A03-4FBA-7FFC-749C-662FC47D1AD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36" name="FTU - zygomaticus minor">
                  <a:extLst>
                    <a:ext uri="{FF2B5EF4-FFF2-40B4-BE49-F238E27FC236}">
                      <a16:creationId xmlns:a16="http://schemas.microsoft.com/office/drawing/2014/main" id="{A9439AC6-DF6C-79FC-A4B3-9E9D7CEB664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37" name="FTU - orbicularis oris">
                  <a:extLst>
                    <a:ext uri="{FF2B5EF4-FFF2-40B4-BE49-F238E27FC236}">
                      <a16:creationId xmlns:a16="http://schemas.microsoft.com/office/drawing/2014/main" id="{F7634099-BBDE-649A-87AD-5A5CB5EBB21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38" name="FTU - depressor anguli oris">
                  <a:extLst>
                    <a:ext uri="{FF2B5EF4-FFF2-40B4-BE49-F238E27FC236}">
                      <a16:creationId xmlns:a16="http://schemas.microsoft.com/office/drawing/2014/main" id="{E9C1BE83-ED4B-63E1-0880-E05D9BFA0B3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39" name="FTU - levator labii">
                  <a:extLst>
                    <a:ext uri="{FF2B5EF4-FFF2-40B4-BE49-F238E27FC236}">
                      <a16:creationId xmlns:a16="http://schemas.microsoft.com/office/drawing/2014/main" id="{AF8EC970-2082-3461-AEB2-581826324A4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0" name="FTU - mentalis">
                  <a:extLst>
                    <a:ext uri="{FF2B5EF4-FFF2-40B4-BE49-F238E27FC236}">
                      <a16:creationId xmlns:a16="http://schemas.microsoft.com/office/drawing/2014/main" id="{085875B7-DE4A-31C3-7025-407BBEB49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41" name="FTU - temporalis">
                  <a:extLst>
                    <a:ext uri="{FF2B5EF4-FFF2-40B4-BE49-F238E27FC236}">
                      <a16:creationId xmlns:a16="http://schemas.microsoft.com/office/drawing/2014/main" id="{B829CD9C-BE55-BB40-1F30-E4ADC40FFC4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12" name="organ group - facial muscles">
                <a:extLst>
                  <a:ext uri="{FF2B5EF4-FFF2-40B4-BE49-F238E27FC236}">
                    <a16:creationId xmlns:a16="http://schemas.microsoft.com/office/drawing/2014/main" id="{F10112DE-2B60-F936-4ADD-0852B5DEC669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22" name="FTU - orbicularis oculi">
                  <a:extLst>
                    <a:ext uri="{FF2B5EF4-FFF2-40B4-BE49-F238E27FC236}">
                      <a16:creationId xmlns:a16="http://schemas.microsoft.com/office/drawing/2014/main" id="{60D82305-4D42-D16D-53B4-9D64768F7BE4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23" name="FTU - occipitofrontalis">
                  <a:extLst>
                    <a:ext uri="{FF2B5EF4-FFF2-40B4-BE49-F238E27FC236}">
                      <a16:creationId xmlns:a16="http://schemas.microsoft.com/office/drawing/2014/main" id="{AA241055-6CEA-9569-A5C7-79FDB8B087F3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24" name="FTU - nasalis">
                  <a:extLst>
                    <a:ext uri="{FF2B5EF4-FFF2-40B4-BE49-F238E27FC236}">
                      <a16:creationId xmlns:a16="http://schemas.microsoft.com/office/drawing/2014/main" id="{A4F172F9-B34F-EFB6-56E2-D3A7CDE3761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25" name="FTU - zygomaticus major">
                  <a:extLst>
                    <a:ext uri="{FF2B5EF4-FFF2-40B4-BE49-F238E27FC236}">
                      <a16:creationId xmlns:a16="http://schemas.microsoft.com/office/drawing/2014/main" id="{7F0C826F-CF1D-4AA2-CE49-738A38A56E0D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26" name="FTU - zygomaticus minor">
                  <a:extLst>
                    <a:ext uri="{FF2B5EF4-FFF2-40B4-BE49-F238E27FC236}">
                      <a16:creationId xmlns:a16="http://schemas.microsoft.com/office/drawing/2014/main" id="{0E1CDDA6-C710-B0EC-BEA0-81FCCEBA9B6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27" name="FTU - orbicularis oris">
                  <a:extLst>
                    <a:ext uri="{FF2B5EF4-FFF2-40B4-BE49-F238E27FC236}">
                      <a16:creationId xmlns:a16="http://schemas.microsoft.com/office/drawing/2014/main" id="{EB7CE4D3-2E0E-900E-2788-72EF47A31746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28" name="FTU - depressor anguli oris">
                  <a:extLst>
                    <a:ext uri="{FF2B5EF4-FFF2-40B4-BE49-F238E27FC236}">
                      <a16:creationId xmlns:a16="http://schemas.microsoft.com/office/drawing/2014/main" id="{7070E0E9-CC6A-3AAE-2CF9-6B84CC3DC358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29" name="FTU - levator labii">
                  <a:extLst>
                    <a:ext uri="{FF2B5EF4-FFF2-40B4-BE49-F238E27FC236}">
                      <a16:creationId xmlns:a16="http://schemas.microsoft.com/office/drawing/2014/main" id="{DEABB28B-6C89-1BBD-E060-3E9A83622D9D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0" name="FTU - temporalis">
                  <a:extLst>
                    <a:ext uri="{FF2B5EF4-FFF2-40B4-BE49-F238E27FC236}">
                      <a16:creationId xmlns:a16="http://schemas.microsoft.com/office/drawing/2014/main" id="{8AAD3D27-D313-79A5-9118-764CC08491BB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13" name="organ group - facial muscles">
                <a:extLst>
                  <a:ext uri="{FF2B5EF4-FFF2-40B4-BE49-F238E27FC236}">
                    <a16:creationId xmlns:a16="http://schemas.microsoft.com/office/drawing/2014/main" id="{7DC474FB-D8AD-B387-B280-9E8294301DC6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14" name="FTU - orbicularis oculi">
                  <a:extLst>
                    <a:ext uri="{FF2B5EF4-FFF2-40B4-BE49-F238E27FC236}">
                      <a16:creationId xmlns:a16="http://schemas.microsoft.com/office/drawing/2014/main" id="{B222C27D-E299-7786-5219-8A18281C11BB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15" name="FTU - occipitofrontalis">
                  <a:extLst>
                    <a:ext uri="{FF2B5EF4-FFF2-40B4-BE49-F238E27FC236}">
                      <a16:creationId xmlns:a16="http://schemas.microsoft.com/office/drawing/2014/main" id="{CADDA837-D5AC-FBB5-167F-2C0C60264B84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16" name="FTU - nasalis">
                  <a:extLst>
                    <a:ext uri="{FF2B5EF4-FFF2-40B4-BE49-F238E27FC236}">
                      <a16:creationId xmlns:a16="http://schemas.microsoft.com/office/drawing/2014/main" id="{F8E9CB9A-A3C6-6459-2AD5-47E72963562D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17" name="FTU - zygomaticus major">
                  <a:extLst>
                    <a:ext uri="{FF2B5EF4-FFF2-40B4-BE49-F238E27FC236}">
                      <a16:creationId xmlns:a16="http://schemas.microsoft.com/office/drawing/2014/main" id="{35222C05-E1A6-DACD-3E78-BE11DDC6EDC4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8" name="FTU - zygomaticus minor">
                  <a:extLst>
                    <a:ext uri="{FF2B5EF4-FFF2-40B4-BE49-F238E27FC236}">
                      <a16:creationId xmlns:a16="http://schemas.microsoft.com/office/drawing/2014/main" id="{326E0805-42E1-42D4-0EE9-A40E9E6EF438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19" name="FTU - orbicularis oris">
                  <a:extLst>
                    <a:ext uri="{FF2B5EF4-FFF2-40B4-BE49-F238E27FC236}">
                      <a16:creationId xmlns:a16="http://schemas.microsoft.com/office/drawing/2014/main" id="{169BC496-BE29-7B0F-B451-2258F55C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0" name="FTU - depressor anguli oris">
                  <a:extLst>
                    <a:ext uri="{FF2B5EF4-FFF2-40B4-BE49-F238E27FC236}">
                      <a16:creationId xmlns:a16="http://schemas.microsoft.com/office/drawing/2014/main" id="{77E74D47-2E15-6DA2-6873-18D68E0367A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21" name="FTU - levator labii">
                  <a:extLst>
                    <a:ext uri="{FF2B5EF4-FFF2-40B4-BE49-F238E27FC236}">
                      <a16:creationId xmlns:a16="http://schemas.microsoft.com/office/drawing/2014/main" id="{6E4BB988-164E-9793-3679-81F9FFABBF20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88" name="Group 7887">
              <a:extLst>
                <a:ext uri="{FF2B5EF4-FFF2-40B4-BE49-F238E27FC236}">
                  <a16:creationId xmlns:a16="http://schemas.microsoft.com/office/drawing/2014/main" id="{A5D40DEC-8B2F-ADEA-6BA4-07501E65AD2B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57B3CD62-C9D9-FC90-263A-7239DD491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10ABE7C7-F71C-EFD4-0FF0-0217DDDF4E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81C48F5E-C777-F8B2-17A6-9C4EF403F1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9" name="Group 7888">
              <a:extLst>
                <a:ext uri="{FF2B5EF4-FFF2-40B4-BE49-F238E27FC236}">
                  <a16:creationId xmlns:a16="http://schemas.microsoft.com/office/drawing/2014/main" id="{A5118603-A9CD-9DBD-67A4-F44653CAA924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726D5C5B-8A6A-07A4-9687-1FD8302C6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F883C85D-8976-2143-1BAF-0238E82BE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E9AD999C-D4B8-08BF-EA01-E5E835697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0" name="Group 7889">
              <a:extLst>
                <a:ext uri="{FF2B5EF4-FFF2-40B4-BE49-F238E27FC236}">
                  <a16:creationId xmlns:a16="http://schemas.microsoft.com/office/drawing/2014/main" id="{47C08FB1-6582-CE42-C216-D3969D121D1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F4470456-6C62-FB38-3398-BBBCA2A8E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411D9D5B-77D6-7824-B02C-6D45508DA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547AAA39-6F64-41C6-4DED-AEE7FDD9C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1" name="Group 7890">
              <a:extLst>
                <a:ext uri="{FF2B5EF4-FFF2-40B4-BE49-F238E27FC236}">
                  <a16:creationId xmlns:a16="http://schemas.microsoft.com/office/drawing/2014/main" id="{EE7BE445-9086-9CDE-9C82-E11DC360326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5F757F68-768A-46A4-662A-172216696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4F4AF75-5DDE-9534-7E92-167E0D0E5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6366BFD1-0032-3499-1147-35F3CA2F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44FD454F-BC6B-8EC2-0CAA-98F8B18F7755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875C5606-4E0D-34AE-6DC4-D08FC8FC13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1C449B2-C3E5-5768-FDAA-2FD2851F0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BE743B3A-7D77-8CA9-D942-F6580327E2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64E71465-F929-A76F-55B4-8F7F0A31C30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15918A67-FF69-CDD0-321D-ABBB06C3E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5ABBFB51-ACFC-112E-7C3D-87F2EC9B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57E5EE1E-265F-F699-126F-9486A7F52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2570ED25-43CE-0E84-FCC5-10E4BEADD10A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FAFCF125-81E4-12AA-FF80-18C8135D9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9E9AF4F-C241-6E35-12E7-E6D6AE755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EF038C41-4A7B-327C-F076-D8804B755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070EA27B-AD79-97E4-8432-0E23275057D3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61CD605E-826A-A476-E05C-A0E15B3B7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ABC90BD9-CA5E-2C04-1DD3-932D7B8C05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147B3406-9FB1-A583-E7C7-01E78C067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9549EE84-60D3-119F-B254-DB94625A5B98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15F0162D-0989-B785-1EED-73934AB13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A8F3425-2FCC-778F-D428-61E21A20DA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F3693580-AC36-2D04-17AF-AE8FBAD08B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7DB50883-B71A-DA74-F8CF-935F71EB38FE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EC6A8DC-CBF2-7233-2FA4-A990741EE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AC6C81D-6F7C-E814-058B-BFA3C96BB7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4501AD40-3566-CDED-C920-19A0FDE04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322D2B6F-B506-87EB-B8F1-589CA64768A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9DBC5DC9-598C-DCA1-3E16-A942BC900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9928D761-8B1A-FCF9-C1FB-11EFF9E75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8865AD77-3B0C-38EF-79C9-A17478C67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5E18F8A0-8E73-465E-F058-47498716C63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4A373430-691C-3894-67B9-96812359A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90C12530-6D0E-34A3-2243-80892EAEB7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78E4209C-775C-F2D2-FBD4-7A9626BD7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671041E5-65D9-035D-833F-B73F765F783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9FF5256-AD0F-3132-69A2-11E39544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0192C764-E136-D658-6882-A4EE6C4450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9317FC72-57B8-FEB3-17B3-1AF7BAFAF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30E23565-A19B-AFBD-BB35-0B2ECD473324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8948872-173B-724F-955A-0D0C36152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FB2E9833-61A9-410D-D9F8-A0A1698D9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6722D8BC-70F8-6803-FEFA-AC6B7B26C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F939B73C-FB7D-4B06-E77E-7AF42EDA417D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344A6293-3FF7-E844-D891-43CDC85AB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93574C8-DD27-4602-2335-6C9DE7EB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BBE0813D-6B09-856C-CFC3-EBDE228FF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C91CB294-3152-EF50-7A44-DA81911F1A4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80C7D467-9AC3-0825-57CE-F8864192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85885761-FC84-BC12-62D7-0072E10F97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9C176CA-7DAE-1B3F-EDE7-49C60E57A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FF1AFBA1-F4B8-3240-D3E3-FDCD2BEEA234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7CAB0E32-1229-D98E-BB1D-DE9DDFB6D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24872EEC-6B1F-5596-2DF7-59DD74FF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03BB93AB-F507-FCEF-A1A7-AFB1037DA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83F449E6-CF71-0EAE-2C7F-B2914F4BA2A8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819994FF-DEDC-FF57-38A7-82FD0367C0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3FE924A1-626A-8BC3-C990-FF3A88AA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476EDF2B-E317-480E-1B2E-566359D8F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623335FA-6269-DCF4-F99C-BD62DB1B2463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7ED6A30F-7C5B-15C9-5260-ED049951AE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BA8DA275-C58B-F1C0-19B5-854354D1C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6994A1DA-6CBE-E89D-F40F-E8A08B910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68549BBF-047B-B955-F41E-64A0181C84D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1D78732B-C5A7-2555-1E6C-BA1897E5E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6DBB1E3D-56B5-A8A9-B9E5-7B36DED15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4DD95C44-C353-54F1-FF31-CF43B92BE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D5683014-A08B-24D1-F95F-B2290A3939E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1A47BF72-4865-3567-FED7-936057A45F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8AFCBDC0-8385-C51E-4CE8-FFBC6A019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24AF26D2-8C2C-3C7D-A364-DE249156AA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190D726-8DE3-0B09-69C4-D7D36845F73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0AB538CF-0626-1863-D9DD-5B991ABB3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192971F1-8290-AB70-E130-BC215ADA4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4D808A75-A7E6-AA94-CA13-1E9F0EE4EF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9BD3D476-928D-7438-213F-7CA9F354480C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D4F0FD3B-ECA7-F072-E3BE-DBBE0606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B2084275-680B-32E6-7374-D18D20323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757FC1CA-7E03-D86B-F03B-3FD6BF7EE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603F8CC9-FE9B-DFA6-C276-0DE38FAB07F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DA14CEB7-A08D-16FF-5138-B93C94C6A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78A65F7-2A44-33B8-E5FE-311D6B005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40CF0BAD-FFEF-FB34-F7DC-D57001BEF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A6C5E456-144B-BBE4-0BED-42B6364ECBB5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77881A0-DDF9-DDB1-5087-81D7BEBBA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0ADC1E4E-A4BD-59AD-60EA-421CCE986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A00389AC-0DED-EB04-8972-790F8527E2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E82484B6-130A-8A2E-ED05-6155173EC1CB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8F106989-642A-C76C-8301-931391CC5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1DC62CDA-B628-134F-A4CA-4C8985F11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C4C1092F-FFEF-8812-9C7F-D6B19CFF3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3D8FAA86-9DE9-85A2-1C3D-9E69F800F5D0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FBA42CAB-C57A-418B-CC28-9690D2F90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72A71A34-2295-F48F-9E16-3FAA510E5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45D131BB-EF3A-177E-6523-142F5CB29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5" name="FTU - orbicularis oculi">
              <a:extLst>
                <a:ext uri="{FF2B5EF4-FFF2-40B4-BE49-F238E27FC236}">
                  <a16:creationId xmlns:a16="http://schemas.microsoft.com/office/drawing/2014/main" id="{DE6B8B94-BE0E-8906-E509-26E15A90275C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16" name="FTU - orbicularis oculi">
              <a:extLst>
                <a:ext uri="{FF2B5EF4-FFF2-40B4-BE49-F238E27FC236}">
                  <a16:creationId xmlns:a16="http://schemas.microsoft.com/office/drawing/2014/main" id="{D05A6D75-C100-7FE4-90FE-34D4231EE0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C133D49-8C75-A1D9-4C13-05ACD240D670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2006DA5F-C963-AF6F-3683-3654BD2D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69A6EC6C-334F-8238-008A-9A2D4518A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29A317B-7362-A066-CA6C-415EF2C28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E8FB068B-31AB-9E51-65E1-ECE54FFE7B66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24" name="Text Box 3036">
                <a:extLst>
                  <a:ext uri="{FF2B5EF4-FFF2-40B4-BE49-F238E27FC236}">
                    <a16:creationId xmlns:a16="http://schemas.microsoft.com/office/drawing/2014/main" id="{397151BB-8D2F-F28C-4DDC-0B139AC72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5" name="Text Box 3036">
                <a:extLst>
                  <a:ext uri="{FF2B5EF4-FFF2-40B4-BE49-F238E27FC236}">
                    <a16:creationId xmlns:a16="http://schemas.microsoft.com/office/drawing/2014/main" id="{912128FE-CAA9-C442-BFA5-58F968796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0AB6A6DE-030D-9CEE-4ED0-A3BFB9F5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9" name="FTU - nasalis">
              <a:extLst>
                <a:ext uri="{FF2B5EF4-FFF2-40B4-BE49-F238E27FC236}">
                  <a16:creationId xmlns:a16="http://schemas.microsoft.com/office/drawing/2014/main" id="{2DC6CC57-8FB6-E75B-B89D-47EEB2328734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C2A08B13-DC1D-91BF-C2B5-71D694E64077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89C725A7-C180-D326-378F-9741FDC28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2" name="Text Box 3036">
                <a:extLst>
                  <a:ext uri="{FF2B5EF4-FFF2-40B4-BE49-F238E27FC236}">
                    <a16:creationId xmlns:a16="http://schemas.microsoft.com/office/drawing/2014/main" id="{ADE28023-96ED-89FE-166F-A10AC7712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3" name="Text Box 3036">
                <a:extLst>
                  <a:ext uri="{FF2B5EF4-FFF2-40B4-BE49-F238E27FC236}">
                    <a16:creationId xmlns:a16="http://schemas.microsoft.com/office/drawing/2014/main" id="{E4C3B475-FD75-1988-8E5B-0492D9556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42" name="Group 8041">
            <a:extLst>
              <a:ext uri="{FF2B5EF4-FFF2-40B4-BE49-F238E27FC236}">
                <a16:creationId xmlns:a16="http://schemas.microsoft.com/office/drawing/2014/main" id="{368CBB65-5D7E-299C-BCE4-DBBD1DA3F7B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43" name="organ group - facial muscles">
              <a:extLst>
                <a:ext uri="{FF2B5EF4-FFF2-40B4-BE49-F238E27FC236}">
                  <a16:creationId xmlns:a16="http://schemas.microsoft.com/office/drawing/2014/main" id="{B0549168-CC0D-3506-CFAD-280DA8266E66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85" name="organ - facial muscles">
                <a:extLst>
                  <a:ext uri="{FF2B5EF4-FFF2-40B4-BE49-F238E27FC236}">
                    <a16:creationId xmlns:a16="http://schemas.microsoft.com/office/drawing/2014/main" id="{1D33FBED-BFD3-3D5C-8AF4-542E7C98914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86" name="FTU - orbicularis oculi">
                <a:extLst>
                  <a:ext uri="{FF2B5EF4-FFF2-40B4-BE49-F238E27FC236}">
                    <a16:creationId xmlns:a16="http://schemas.microsoft.com/office/drawing/2014/main" id="{6E9FD6CF-2885-DAD7-AEE8-CA68E8744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FTU - occipitofrontalis">
                <a:extLst>
                  <a:ext uri="{FF2B5EF4-FFF2-40B4-BE49-F238E27FC236}">
                    <a16:creationId xmlns:a16="http://schemas.microsoft.com/office/drawing/2014/main" id="{12B0F73E-D94D-5AD5-C32E-F32FE61242D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88" name="FTU - nasalis">
                <a:extLst>
                  <a:ext uri="{FF2B5EF4-FFF2-40B4-BE49-F238E27FC236}">
                    <a16:creationId xmlns:a16="http://schemas.microsoft.com/office/drawing/2014/main" id="{878DC5CC-D1ED-2509-45BE-9813E98C0C9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FTU - zygomaticus major">
                <a:extLst>
                  <a:ext uri="{FF2B5EF4-FFF2-40B4-BE49-F238E27FC236}">
                    <a16:creationId xmlns:a16="http://schemas.microsoft.com/office/drawing/2014/main" id="{74D82836-7E81-9368-ED74-3C7FD3AC11C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FTU - zygomaticus minor">
                <a:extLst>
                  <a:ext uri="{FF2B5EF4-FFF2-40B4-BE49-F238E27FC236}">
                    <a16:creationId xmlns:a16="http://schemas.microsoft.com/office/drawing/2014/main" id="{6DF4FF11-A13A-E770-9DC5-AE4C0B5F761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091" name="FTU - orbicularis oris">
                <a:extLst>
                  <a:ext uri="{FF2B5EF4-FFF2-40B4-BE49-F238E27FC236}">
                    <a16:creationId xmlns:a16="http://schemas.microsoft.com/office/drawing/2014/main" id="{0D8FDCF1-03C4-80B9-1BB5-5E12C3E9C4B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092" name="FTU - depressor anguli oris">
                <a:extLst>
                  <a:ext uri="{FF2B5EF4-FFF2-40B4-BE49-F238E27FC236}">
                    <a16:creationId xmlns:a16="http://schemas.microsoft.com/office/drawing/2014/main" id="{7DB2E253-FC52-0E19-FF4A-A6F6795197C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093" name="FTU - levator labii">
                <a:extLst>
                  <a:ext uri="{FF2B5EF4-FFF2-40B4-BE49-F238E27FC236}">
                    <a16:creationId xmlns:a16="http://schemas.microsoft.com/office/drawing/2014/main" id="{5CE424EF-8D6B-ED00-47AB-142B8387918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094" name="FTU - mentalis">
                <a:extLst>
                  <a:ext uri="{FF2B5EF4-FFF2-40B4-BE49-F238E27FC236}">
                    <a16:creationId xmlns:a16="http://schemas.microsoft.com/office/drawing/2014/main" id="{18A56B18-F042-1C1C-309E-0C4997101EBA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44" name="Group 8043">
              <a:extLst>
                <a:ext uri="{FF2B5EF4-FFF2-40B4-BE49-F238E27FC236}">
                  <a16:creationId xmlns:a16="http://schemas.microsoft.com/office/drawing/2014/main" id="{36179960-5152-5700-F377-B262781EA076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AF856BD4-2FC7-9156-843A-88C561812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21DD7C3E-2667-905C-CEA9-8E41DE87FF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811C92EB-7B71-FFB3-6254-8179F0D0EE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5" name="Group 8044">
              <a:extLst>
                <a:ext uri="{FF2B5EF4-FFF2-40B4-BE49-F238E27FC236}">
                  <a16:creationId xmlns:a16="http://schemas.microsoft.com/office/drawing/2014/main" id="{63196A42-2B5C-7919-06DF-8B8E2E2216C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6482C84F-FF14-00B8-35EE-325BB3433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C613EF92-F3FE-7939-110F-25CCFB531B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18AA6E54-30F4-948B-AD5A-C869CE141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6" name="Group 8045">
              <a:extLst>
                <a:ext uri="{FF2B5EF4-FFF2-40B4-BE49-F238E27FC236}">
                  <a16:creationId xmlns:a16="http://schemas.microsoft.com/office/drawing/2014/main" id="{C87B7ED1-AD74-E8C0-F64C-68BCF17F564E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23A8D7CB-641A-618E-6553-59DA22AFF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D6CB537A-6E42-FDFA-5A57-5DA723E0C1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87ECA22-1D3F-9835-87F5-E617F53DE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7" name="Group 8046">
              <a:extLst>
                <a:ext uri="{FF2B5EF4-FFF2-40B4-BE49-F238E27FC236}">
                  <a16:creationId xmlns:a16="http://schemas.microsoft.com/office/drawing/2014/main" id="{66E29B0E-30D4-33A3-608B-4F77BA784C9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35F7FD7C-09E8-D77A-6EEE-E20FFA10C1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0C03D6D-9F6B-8EC4-5161-123324292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3D155383-7F3C-F740-C505-0A40ECBC7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8" name="Group 8047">
              <a:extLst>
                <a:ext uri="{FF2B5EF4-FFF2-40B4-BE49-F238E27FC236}">
                  <a16:creationId xmlns:a16="http://schemas.microsoft.com/office/drawing/2014/main" id="{CEE82FFC-3C35-9B77-2A7A-838BB96EA7C5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418FD941-BCFA-6B88-F973-4AEF030C2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0C071242-493A-D14E-4E1C-B63F63525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BD5203C2-703B-360B-76A5-E9FC09118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9" name="Group 8048">
              <a:extLst>
                <a:ext uri="{FF2B5EF4-FFF2-40B4-BE49-F238E27FC236}">
                  <a16:creationId xmlns:a16="http://schemas.microsoft.com/office/drawing/2014/main" id="{4CBD5DD0-5923-7680-65C2-A3D65C9D460F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66B862DD-D9A1-161F-5D7F-73A62196D2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87E88046-67F4-BD7D-0AC2-818F91DEE7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F256942E-E9DF-FEDA-6931-B5DCDCAD3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0" name="Group 8049">
              <a:extLst>
                <a:ext uri="{FF2B5EF4-FFF2-40B4-BE49-F238E27FC236}">
                  <a16:creationId xmlns:a16="http://schemas.microsoft.com/office/drawing/2014/main" id="{BF2694A6-8075-7C96-6D50-1D008E022D9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2049F694-55D3-E495-D010-7E96B4A94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8846D69F-7661-B617-672D-0A939019F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CC0FE7D0-9D4B-D0B8-814C-22B21E176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1" name="Group 8050">
              <a:extLst>
                <a:ext uri="{FF2B5EF4-FFF2-40B4-BE49-F238E27FC236}">
                  <a16:creationId xmlns:a16="http://schemas.microsoft.com/office/drawing/2014/main" id="{C28211F7-9C0C-AD62-8E93-05C74DDA229B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61" name="Text Box 3036">
                <a:extLst>
                  <a:ext uri="{FF2B5EF4-FFF2-40B4-BE49-F238E27FC236}">
                    <a16:creationId xmlns:a16="http://schemas.microsoft.com/office/drawing/2014/main" id="{A3EED5DF-1185-FACA-3B68-C34AA5698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Text Box 3036">
                <a:extLst>
                  <a:ext uri="{FF2B5EF4-FFF2-40B4-BE49-F238E27FC236}">
                    <a16:creationId xmlns:a16="http://schemas.microsoft.com/office/drawing/2014/main" id="{51DB3A37-1827-0984-EDC0-424BCB8D5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3" name="Text Box 3036">
                <a:extLst>
                  <a:ext uri="{FF2B5EF4-FFF2-40B4-BE49-F238E27FC236}">
                    <a16:creationId xmlns:a16="http://schemas.microsoft.com/office/drawing/2014/main" id="{4FFC29E2-4AE8-0148-A156-E4DF6E48B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13B7E707-738D-4A6D-2BD2-B20F37AD4DBC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58" name="Text Box 3036">
                <a:extLst>
                  <a:ext uri="{FF2B5EF4-FFF2-40B4-BE49-F238E27FC236}">
                    <a16:creationId xmlns:a16="http://schemas.microsoft.com/office/drawing/2014/main" id="{40A9E327-4729-607D-5234-A55FDDE0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9" name="Text Box 3036">
                <a:extLst>
                  <a:ext uri="{FF2B5EF4-FFF2-40B4-BE49-F238E27FC236}">
                    <a16:creationId xmlns:a16="http://schemas.microsoft.com/office/drawing/2014/main" id="{85A710D8-AE1F-F724-E973-4B6920E8B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0" name="Text Box 3036">
                <a:extLst>
                  <a:ext uri="{FF2B5EF4-FFF2-40B4-BE49-F238E27FC236}">
                    <a16:creationId xmlns:a16="http://schemas.microsoft.com/office/drawing/2014/main" id="{D5F59D6C-4EA2-1CA9-E53F-F0235C1EEF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53" name="FTU - levator labii">
              <a:extLst>
                <a:ext uri="{FF2B5EF4-FFF2-40B4-BE49-F238E27FC236}">
                  <a16:creationId xmlns:a16="http://schemas.microsoft.com/office/drawing/2014/main" id="{0B0AECB0-81AD-067F-D872-DEABB084BE4F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0A7EF42F-69B6-222C-E0F0-EC033CA4F22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931AB879-80B6-B9AB-01EF-72BF990DC4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EE7BBE64-C1CF-EB31-EB18-70D8A0EE0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7" name="Text Box 3036">
                <a:extLst>
                  <a:ext uri="{FF2B5EF4-FFF2-40B4-BE49-F238E27FC236}">
                    <a16:creationId xmlns:a16="http://schemas.microsoft.com/office/drawing/2014/main" id="{F1A85458-1D4C-D7B4-BE5D-3EDFE7EAC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95" name="Group 8094">
            <a:extLst>
              <a:ext uri="{FF2B5EF4-FFF2-40B4-BE49-F238E27FC236}">
                <a16:creationId xmlns:a16="http://schemas.microsoft.com/office/drawing/2014/main" id="{0D51FFB1-E227-222C-79A1-2AE2AAFE1BB4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096" name="Group 8095">
              <a:extLst>
                <a:ext uri="{FF2B5EF4-FFF2-40B4-BE49-F238E27FC236}">
                  <a16:creationId xmlns:a16="http://schemas.microsoft.com/office/drawing/2014/main" id="{54CE7240-B945-476C-E307-F147E49BC920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84" name="organ group - facial muscles">
                <a:extLst>
                  <a:ext uri="{FF2B5EF4-FFF2-40B4-BE49-F238E27FC236}">
                    <a16:creationId xmlns:a16="http://schemas.microsoft.com/office/drawing/2014/main" id="{7CF192E4-5869-3331-9158-064ED44ECEC5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89" name="organ - facial muscles">
                  <a:extLst>
                    <a:ext uri="{FF2B5EF4-FFF2-40B4-BE49-F238E27FC236}">
                      <a16:creationId xmlns:a16="http://schemas.microsoft.com/office/drawing/2014/main" id="{5E1CCF03-ABCB-4E7E-8551-065F4BA7D63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0" name="FTU - orbicularis oculi">
                  <a:extLst>
                    <a:ext uri="{FF2B5EF4-FFF2-40B4-BE49-F238E27FC236}">
                      <a16:creationId xmlns:a16="http://schemas.microsoft.com/office/drawing/2014/main" id="{DFAB422B-ABDD-E705-93E6-981F5760F947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191" name="FTU - occipitofrontalis">
                  <a:extLst>
                    <a:ext uri="{FF2B5EF4-FFF2-40B4-BE49-F238E27FC236}">
                      <a16:creationId xmlns:a16="http://schemas.microsoft.com/office/drawing/2014/main" id="{68FD4D56-2B3A-F85D-ED58-210E6CFA2B9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192" name="FTU - nasalis">
                  <a:extLst>
                    <a:ext uri="{FF2B5EF4-FFF2-40B4-BE49-F238E27FC236}">
                      <a16:creationId xmlns:a16="http://schemas.microsoft.com/office/drawing/2014/main" id="{021B8396-020B-F63A-0B36-CEE220A20908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193" name="FTU - zygomaticus major">
                  <a:extLst>
                    <a:ext uri="{FF2B5EF4-FFF2-40B4-BE49-F238E27FC236}">
                      <a16:creationId xmlns:a16="http://schemas.microsoft.com/office/drawing/2014/main" id="{216E986C-8633-0FCD-EEAD-08DF121E16A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194" name="FTU - zygomaticus minor">
                  <a:extLst>
                    <a:ext uri="{FF2B5EF4-FFF2-40B4-BE49-F238E27FC236}">
                      <a16:creationId xmlns:a16="http://schemas.microsoft.com/office/drawing/2014/main" id="{EDCB9299-30A3-0DC8-1BAA-9A4111B47B6E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195" name="FTU - orbicularis oris">
                  <a:extLst>
                    <a:ext uri="{FF2B5EF4-FFF2-40B4-BE49-F238E27FC236}">
                      <a16:creationId xmlns:a16="http://schemas.microsoft.com/office/drawing/2014/main" id="{21FD91CE-A956-147C-D47F-E40883D480C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FTU - depressor anguli oris">
                  <a:extLst>
                    <a:ext uri="{FF2B5EF4-FFF2-40B4-BE49-F238E27FC236}">
                      <a16:creationId xmlns:a16="http://schemas.microsoft.com/office/drawing/2014/main" id="{F689BB6A-709E-C247-68CC-C9F505FB0808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197" name="FTU - levator labii">
                  <a:extLst>
                    <a:ext uri="{FF2B5EF4-FFF2-40B4-BE49-F238E27FC236}">
                      <a16:creationId xmlns:a16="http://schemas.microsoft.com/office/drawing/2014/main" id="{6F7A3F0D-A87E-BBB6-0BA5-E83285B38B31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198" name="FTU - mentalis">
                  <a:extLst>
                    <a:ext uri="{FF2B5EF4-FFF2-40B4-BE49-F238E27FC236}">
                      <a16:creationId xmlns:a16="http://schemas.microsoft.com/office/drawing/2014/main" id="{1CF76533-E533-0AE2-1C52-284D879AA27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199" name="FTU - temporalis">
                  <a:extLst>
                    <a:ext uri="{FF2B5EF4-FFF2-40B4-BE49-F238E27FC236}">
                      <a16:creationId xmlns:a16="http://schemas.microsoft.com/office/drawing/2014/main" id="{70B78EA3-D53E-1CEB-F96D-CAACD7D6230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85" name="organ group - facial muscles">
                <a:extLst>
                  <a:ext uri="{FF2B5EF4-FFF2-40B4-BE49-F238E27FC236}">
                    <a16:creationId xmlns:a16="http://schemas.microsoft.com/office/drawing/2014/main" id="{BA593735-26AF-87A7-A5CC-B5E9F15F986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86" name="FTU - orbicularis oculi">
                  <a:extLst>
                    <a:ext uri="{FF2B5EF4-FFF2-40B4-BE49-F238E27FC236}">
                      <a16:creationId xmlns:a16="http://schemas.microsoft.com/office/drawing/2014/main" id="{A6CE374F-5AC2-F965-084A-251743A6EB5C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87" name="FTU - occipitofrontalis">
                  <a:extLst>
                    <a:ext uri="{FF2B5EF4-FFF2-40B4-BE49-F238E27FC236}">
                      <a16:creationId xmlns:a16="http://schemas.microsoft.com/office/drawing/2014/main" id="{32CE69EC-4559-5617-8014-40AF988BA2E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88" name="FTU - nasalis">
                  <a:extLst>
                    <a:ext uri="{FF2B5EF4-FFF2-40B4-BE49-F238E27FC236}">
                      <a16:creationId xmlns:a16="http://schemas.microsoft.com/office/drawing/2014/main" id="{CB52A895-BE1A-98B7-62CC-7441164B97AE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097" name="Group 8096">
              <a:extLst>
                <a:ext uri="{FF2B5EF4-FFF2-40B4-BE49-F238E27FC236}">
                  <a16:creationId xmlns:a16="http://schemas.microsoft.com/office/drawing/2014/main" id="{4EC83B55-B704-D4A3-726E-59FDDC3E3AE2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8BCDE88-AC33-C6FA-6219-AB0F19CC3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1ED41C9C-743F-EC28-45C1-EF5CEFA79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8D7A7C4-C026-03CE-911C-9611ED7B7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8" name="Group 8097">
              <a:extLst>
                <a:ext uri="{FF2B5EF4-FFF2-40B4-BE49-F238E27FC236}">
                  <a16:creationId xmlns:a16="http://schemas.microsoft.com/office/drawing/2014/main" id="{A50761B2-6E53-4EED-AE68-B234342A731A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406A0305-6955-1A4B-BD42-237CBF32A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DBA092F5-E392-DC55-89F4-7A099C2EBC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2A833B02-3855-9278-4862-0F6EBC807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9" name="Group 8098">
              <a:extLst>
                <a:ext uri="{FF2B5EF4-FFF2-40B4-BE49-F238E27FC236}">
                  <a16:creationId xmlns:a16="http://schemas.microsoft.com/office/drawing/2014/main" id="{FE9FE176-83FC-7400-5555-1197BC4B80B8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0BB213A-36D2-5BB1-92F9-D9CA85EC04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4C78F9D-F350-FB01-A291-AF6223641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1574A482-7117-E559-FC93-8893A8160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0" name="Group 8099">
              <a:extLst>
                <a:ext uri="{FF2B5EF4-FFF2-40B4-BE49-F238E27FC236}">
                  <a16:creationId xmlns:a16="http://schemas.microsoft.com/office/drawing/2014/main" id="{D5D486FA-F75B-6E83-01ED-84B0D4D6672D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BCA6DB72-67CF-FD69-270B-45D2008522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68A265BD-95AB-3A2B-75D4-1CA40C6AF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60306881-27CD-3A5D-CFA3-2CB1BAE30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1" name="Group 8100">
              <a:extLst>
                <a:ext uri="{FF2B5EF4-FFF2-40B4-BE49-F238E27FC236}">
                  <a16:creationId xmlns:a16="http://schemas.microsoft.com/office/drawing/2014/main" id="{DE42F8DD-659E-EEBC-2B55-F2780B3579D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71A1836-A737-A654-3115-61F96FEB2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6C4F6B31-F905-AD8A-B9EA-03C0B4111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0EF0243B-D9FE-3A07-4988-969432B4A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C554291D-8DC3-8BCA-0C61-C13FCCF0B262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9AB67742-9473-3F71-73D8-D86937827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B99EEA00-3B50-F68F-9CD6-22A65420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D6702672-FB03-A9DB-4F16-ACD80BC9B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3" name="Group 8102">
              <a:extLst>
                <a:ext uri="{FF2B5EF4-FFF2-40B4-BE49-F238E27FC236}">
                  <a16:creationId xmlns:a16="http://schemas.microsoft.com/office/drawing/2014/main" id="{CD055AB1-51EF-89A1-3B33-FA79A7AB264A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DDE8B7A3-56DD-39B4-788C-49F15C0669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5411D9A1-2151-E4B2-497C-72E0EDF53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BD571ED4-5755-712B-2D5E-E6049FAD8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4" name="Group 8103">
              <a:extLst>
                <a:ext uri="{FF2B5EF4-FFF2-40B4-BE49-F238E27FC236}">
                  <a16:creationId xmlns:a16="http://schemas.microsoft.com/office/drawing/2014/main" id="{C986D539-8789-1EB6-DF55-07F0AAFD0C9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5F00EDE5-0603-A904-5FF7-53B400092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1FA39BBF-0301-E964-94C9-3BD5C46FD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1BEFFFC9-FE35-BEAB-E28E-6F9C4BFA6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02F6F6CE-4016-336F-14A9-A5DD15E1262A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990B8371-142F-BD50-B973-502D22630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A4C8E7E-6956-3928-EA52-2AF2EBA44A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B059D7D2-010F-817E-B430-9E010A1D7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0A4148F8-D4E5-7E10-5CDD-0E5D4FC4A61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A370DE09-779A-8F4F-8F36-7F6C4729C5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FD58C1B1-B76D-9862-4195-87C7F34C3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9A4BEAF3-5B25-E76E-1941-C57B01C3D6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4E0140A-8B45-41E1-EAFD-F7ECA111D5A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D2FE62E4-3280-A802-9C32-43E9E90890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77471EEA-6D22-6C19-4566-CFE06ABBB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802ED463-09B1-3545-F45A-985EEA2FD8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E6E9DC5A-2087-4362-9606-3DFB1665A066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3E785DC8-AC01-310B-3F4A-111392F130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E62A0298-E46D-E2FE-1EBF-320C41598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294D63AC-9593-AFE9-B19F-B7EA3F15C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9AD493FD-A5BA-9737-4FD9-1D478185A034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726C8B30-94AE-2F68-DCF1-1CAFDFF00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D504366A-8496-03D8-6CEA-52AC61189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4200C2CC-7B65-C315-C2FE-3BF4E6ABE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0" name="FTU - nasalis">
              <a:extLst>
                <a:ext uri="{FF2B5EF4-FFF2-40B4-BE49-F238E27FC236}">
                  <a16:creationId xmlns:a16="http://schemas.microsoft.com/office/drawing/2014/main" id="{2CCEC5C5-CFFD-E407-C659-26B67AEF4F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11" name="FTU - nasalis">
              <a:extLst>
                <a:ext uri="{FF2B5EF4-FFF2-40B4-BE49-F238E27FC236}">
                  <a16:creationId xmlns:a16="http://schemas.microsoft.com/office/drawing/2014/main" id="{4225E0FC-A0E1-890D-F71C-FAF1B41F0D82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12" name="FTU - nasalis">
              <a:extLst>
                <a:ext uri="{FF2B5EF4-FFF2-40B4-BE49-F238E27FC236}">
                  <a16:creationId xmlns:a16="http://schemas.microsoft.com/office/drawing/2014/main" id="{F725353A-D00C-F140-6594-0C259881E322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13" name="FTU - nasalis">
              <a:extLst>
                <a:ext uri="{FF2B5EF4-FFF2-40B4-BE49-F238E27FC236}">
                  <a16:creationId xmlns:a16="http://schemas.microsoft.com/office/drawing/2014/main" id="{41456FC0-9763-4914-1DFF-914F72DAD2BE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6C9FE167-D496-BE64-954A-0B2BB2D7D15D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19DB0A2-4401-0EFE-4646-00F43DA781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4C5E5C7E-E658-01A6-7A6D-12CB305C42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324F1895-8795-8229-F818-E8714DB57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645C349B-C3D5-9751-A623-2C8C3A0757F6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8472BE8E-42E0-8E6E-1FBF-EDB6A5F8D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3FE10353-5A65-DC73-4C51-78925D91A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49CF464B-BA98-4FB8-BF91-6133D7C6F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241C0D7A-32DC-8047-A4F1-F6B975D7CC9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78DBB25-54DC-C9D9-654A-783647140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635AF640-A001-579E-05FA-66C43F7FA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B5D7A0A9-5E57-24C4-FC25-6EE90565E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7" name="FTU - levator labii">
              <a:extLst>
                <a:ext uri="{FF2B5EF4-FFF2-40B4-BE49-F238E27FC236}">
                  <a16:creationId xmlns:a16="http://schemas.microsoft.com/office/drawing/2014/main" id="{B70257D7-D2B5-B2DE-2D1B-F28F29B5AC50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18" name="FTU - levator labii">
              <a:extLst>
                <a:ext uri="{FF2B5EF4-FFF2-40B4-BE49-F238E27FC236}">
                  <a16:creationId xmlns:a16="http://schemas.microsoft.com/office/drawing/2014/main" id="{73E7EBE5-0694-EEF5-E8EE-3AF875790760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19" name="FTU - levator labii">
              <a:extLst>
                <a:ext uri="{FF2B5EF4-FFF2-40B4-BE49-F238E27FC236}">
                  <a16:creationId xmlns:a16="http://schemas.microsoft.com/office/drawing/2014/main" id="{371D91DA-FF74-7E6B-203F-2ED323792D54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0" name="Group 8119">
              <a:extLst>
                <a:ext uri="{FF2B5EF4-FFF2-40B4-BE49-F238E27FC236}">
                  <a16:creationId xmlns:a16="http://schemas.microsoft.com/office/drawing/2014/main" id="{84DE931C-3F4E-3F6C-B7ED-0D26A6E71F51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92856EE-E1C2-4B72-D0D3-5662C88D5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8A53870-DB21-6788-0180-64E6FCC48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96C7A70E-A8B8-9FD8-0E8E-217E03E43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1" name="Group 8120">
              <a:extLst>
                <a:ext uri="{FF2B5EF4-FFF2-40B4-BE49-F238E27FC236}">
                  <a16:creationId xmlns:a16="http://schemas.microsoft.com/office/drawing/2014/main" id="{9574D681-9548-253B-4985-BA45C5B65E7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9F9E86E2-D42A-1148-8020-7B99C8903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679F921D-61D8-DFC3-E2A1-C04556115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BEB43EB0-58F0-5264-809A-D4AD580D05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2" name="Group 8121">
              <a:extLst>
                <a:ext uri="{FF2B5EF4-FFF2-40B4-BE49-F238E27FC236}">
                  <a16:creationId xmlns:a16="http://schemas.microsoft.com/office/drawing/2014/main" id="{1353F0AB-0EE5-B5DB-2362-313439BEE8B4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E73CBFEA-E361-94BA-34FC-CCC6B5F86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DCF5F200-231E-DCDA-0B3E-E61625EC4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24CE1D0C-9DF6-9846-85CA-1BA870B48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94392C6A-19D4-D99B-E91E-9B68A96CD1EC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0613CD71-900A-2D3A-E716-3C7FF12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8B4F5980-2C9D-E6E9-593A-62B56C78F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E4945A81-7AE2-2CAB-AECC-F442E1B40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0" name="Group 8199">
            <a:extLst>
              <a:ext uri="{FF2B5EF4-FFF2-40B4-BE49-F238E27FC236}">
                <a16:creationId xmlns:a16="http://schemas.microsoft.com/office/drawing/2014/main" id="{0A8D8018-851A-A6AD-6A07-1A4D2D13CAC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01" name="Group 8200">
              <a:extLst>
                <a:ext uri="{FF2B5EF4-FFF2-40B4-BE49-F238E27FC236}">
                  <a16:creationId xmlns:a16="http://schemas.microsoft.com/office/drawing/2014/main" id="{C25C1828-137A-9D7B-E037-AACD2EB19790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63" name="organ group - facial muscles">
                <a:extLst>
                  <a:ext uri="{FF2B5EF4-FFF2-40B4-BE49-F238E27FC236}">
                    <a16:creationId xmlns:a16="http://schemas.microsoft.com/office/drawing/2014/main" id="{B3AF68B7-D108-19D0-EA33-9A87EED562F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69" name="organ - facial muscles">
                  <a:extLst>
                    <a:ext uri="{FF2B5EF4-FFF2-40B4-BE49-F238E27FC236}">
                      <a16:creationId xmlns:a16="http://schemas.microsoft.com/office/drawing/2014/main" id="{EC35BA8C-9A1E-A3B8-7B39-3A02B9DC70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0" name="FTU - orbicularis oculi">
                  <a:extLst>
                    <a:ext uri="{FF2B5EF4-FFF2-40B4-BE49-F238E27FC236}">
                      <a16:creationId xmlns:a16="http://schemas.microsoft.com/office/drawing/2014/main" id="{E8650FD1-6847-F590-278D-2B69BC4033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71" name="FTU - occipitofrontalis">
                  <a:extLst>
                    <a:ext uri="{FF2B5EF4-FFF2-40B4-BE49-F238E27FC236}">
                      <a16:creationId xmlns:a16="http://schemas.microsoft.com/office/drawing/2014/main" id="{E324B98A-FE1C-96AC-4B81-F0465806D22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72" name="FTU - nasalis">
                  <a:extLst>
                    <a:ext uri="{FF2B5EF4-FFF2-40B4-BE49-F238E27FC236}">
                      <a16:creationId xmlns:a16="http://schemas.microsoft.com/office/drawing/2014/main" id="{D126570B-0B36-7765-D455-7595C93D8678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73" name="FTU - zygomaticus major">
                  <a:extLst>
                    <a:ext uri="{FF2B5EF4-FFF2-40B4-BE49-F238E27FC236}">
                      <a16:creationId xmlns:a16="http://schemas.microsoft.com/office/drawing/2014/main" id="{1FB2B5C1-1E33-60BD-72D3-9C50D0671E3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74" name="FTU - zygomaticus minor">
                  <a:extLst>
                    <a:ext uri="{FF2B5EF4-FFF2-40B4-BE49-F238E27FC236}">
                      <a16:creationId xmlns:a16="http://schemas.microsoft.com/office/drawing/2014/main" id="{5A5EBE62-D8D3-E3DB-5FB4-AB737D86A1A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75" name="FTU - orbicularis oris">
                  <a:extLst>
                    <a:ext uri="{FF2B5EF4-FFF2-40B4-BE49-F238E27FC236}">
                      <a16:creationId xmlns:a16="http://schemas.microsoft.com/office/drawing/2014/main" id="{DEF57693-D99B-6518-E954-B55D6C1BF08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76" name="FTU - depressor anguli oris">
                  <a:extLst>
                    <a:ext uri="{FF2B5EF4-FFF2-40B4-BE49-F238E27FC236}">
                      <a16:creationId xmlns:a16="http://schemas.microsoft.com/office/drawing/2014/main" id="{4ACE4778-9DD2-3E4F-FB7A-807A9E2C716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77" name="FTU - levator labii">
                  <a:extLst>
                    <a:ext uri="{FF2B5EF4-FFF2-40B4-BE49-F238E27FC236}">
                      <a16:creationId xmlns:a16="http://schemas.microsoft.com/office/drawing/2014/main" id="{6BCCF4A2-B49A-2AD7-0785-7EFA89F47D9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78" name="FTU - mentalis">
                  <a:extLst>
                    <a:ext uri="{FF2B5EF4-FFF2-40B4-BE49-F238E27FC236}">
                      <a16:creationId xmlns:a16="http://schemas.microsoft.com/office/drawing/2014/main" id="{56C32D9F-BAEA-95FB-B4F5-FA17F25F1408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79" name="FTU - temporalis">
                  <a:extLst>
                    <a:ext uri="{FF2B5EF4-FFF2-40B4-BE49-F238E27FC236}">
                      <a16:creationId xmlns:a16="http://schemas.microsoft.com/office/drawing/2014/main" id="{9A8D1BB5-1455-A52D-6842-39E221866BE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4" name="organ group - facial muscles">
                <a:extLst>
                  <a:ext uri="{FF2B5EF4-FFF2-40B4-BE49-F238E27FC236}">
                    <a16:creationId xmlns:a16="http://schemas.microsoft.com/office/drawing/2014/main" id="{05D267D1-2901-AF5C-FFE3-D1F9863478EB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65" name="FTU - orbicularis oculi">
                  <a:extLst>
                    <a:ext uri="{FF2B5EF4-FFF2-40B4-BE49-F238E27FC236}">
                      <a16:creationId xmlns:a16="http://schemas.microsoft.com/office/drawing/2014/main" id="{995371AA-5095-BFC6-B3B8-58DDC4A8AA7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66" name="FTU - occipitofrontalis">
                  <a:extLst>
                    <a:ext uri="{FF2B5EF4-FFF2-40B4-BE49-F238E27FC236}">
                      <a16:creationId xmlns:a16="http://schemas.microsoft.com/office/drawing/2014/main" id="{A376C4EF-F867-206C-CB70-A17A0EF95514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67" name="FTU - nasalis">
                  <a:extLst>
                    <a:ext uri="{FF2B5EF4-FFF2-40B4-BE49-F238E27FC236}">
                      <a16:creationId xmlns:a16="http://schemas.microsoft.com/office/drawing/2014/main" id="{A13EC64C-4D0A-B83B-1E3B-40D6058EC08F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68" name="FTU - zygomaticus major">
                  <a:extLst>
                    <a:ext uri="{FF2B5EF4-FFF2-40B4-BE49-F238E27FC236}">
                      <a16:creationId xmlns:a16="http://schemas.microsoft.com/office/drawing/2014/main" id="{98A79111-89BB-198C-0288-7CDF4C8EFA3C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5F5CA13A-3B6A-8634-37AF-9E13201E673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AFAB07F8-C001-AB8B-C5EA-49F4E14F3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C3B5371-3C5C-51BE-7A59-FB0B826B9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48F1CC01-E319-DF29-DE9E-1912BAB0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576F14F7-6B5A-80BB-D09E-121C28BA78DC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1ACDB298-40AA-DCFC-5CAF-948F952459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2BE87167-44F0-5735-0739-EBF477A22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64794205-259E-A761-6E03-68A3DF043E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4" name="Group 8203">
              <a:extLst>
                <a:ext uri="{FF2B5EF4-FFF2-40B4-BE49-F238E27FC236}">
                  <a16:creationId xmlns:a16="http://schemas.microsoft.com/office/drawing/2014/main" id="{13C650BB-E501-4FDD-9DE2-70BD3034FD8D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A1F1296-3140-3D46-B311-9183BFF28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B53D4201-7030-27EC-6962-3DF87B70B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23930371-D549-8CE5-DEA0-D653C4764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5" name="Group 8204">
              <a:extLst>
                <a:ext uri="{FF2B5EF4-FFF2-40B4-BE49-F238E27FC236}">
                  <a16:creationId xmlns:a16="http://schemas.microsoft.com/office/drawing/2014/main" id="{11197BBB-A76F-57B2-1C44-160ECB49CABF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3B87375C-5CF6-6D4A-6561-95892E5E7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C70FD03E-BE96-115F-BD90-073F9F7D4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60CBA778-D434-A9F5-86E0-80D73DE942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6" name="Group 8205">
              <a:extLst>
                <a:ext uri="{FF2B5EF4-FFF2-40B4-BE49-F238E27FC236}">
                  <a16:creationId xmlns:a16="http://schemas.microsoft.com/office/drawing/2014/main" id="{3E1DD0D1-FA6B-AD85-62FD-550398069F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6841925-2004-2BAE-2439-8FCE52262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09CF1684-CFF9-690F-F77F-C4E8CBDF6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C544AF2A-5637-8B45-6109-5A28D6DD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7" name="Group 8206">
              <a:extLst>
                <a:ext uri="{FF2B5EF4-FFF2-40B4-BE49-F238E27FC236}">
                  <a16:creationId xmlns:a16="http://schemas.microsoft.com/office/drawing/2014/main" id="{CF6D8F0D-1877-A999-F7B0-A3F1824987F0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0572C67-0DBE-B09D-86D9-FE301074D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7FD7C60D-AC25-7441-0057-2B3F9542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60AAB782-700C-9F45-19A6-F675A5149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8" name="Group 8207">
              <a:extLst>
                <a:ext uri="{FF2B5EF4-FFF2-40B4-BE49-F238E27FC236}">
                  <a16:creationId xmlns:a16="http://schemas.microsoft.com/office/drawing/2014/main" id="{5A02CA72-8D0C-3399-7F70-173AA9425A6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E3703E5-30C2-A146-D796-54576684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5D4E8EE-9F33-998D-72E9-48DBD3589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AE60652E-D2BF-4676-DE80-B4425E47ED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18BCDE37-1CEE-E45F-B4F5-6A7CF9537FDA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19B9809-D0DC-06D0-DCD1-D34914467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1361CEA6-F201-F730-2C50-D1F075A87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8F977672-D559-B50C-2CC4-67FFF96C5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5FC729B-66ED-5F06-52A6-BCFF5D7E3189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DEB0938D-DAFB-D4F4-D486-3D9C1B415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5A502431-DEF5-0047-DA08-5B4C541162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FDE233AA-C0D1-36BD-AF03-6C5A9C20B6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963AF82C-343B-056A-6233-D2B4ACAC5C86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9EE826E9-7CCB-32E3-D878-2E24F78006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878ABEB3-9501-4160-817C-3A15CBCE9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950C35B-64D2-6930-B3CE-62A09D308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0167F4B-CC98-6F79-D0BC-4589861B1A7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A327B6F6-404D-4074-9643-1C06380A72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279B318B-25A1-7A64-21BA-AEBA142702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ED4A7151-2860-0C42-749E-313E53D0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D095CB1F-BAEA-611F-A926-6FE55DBBC62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F219758-B3CB-DC87-4BD8-25C50ECC7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687629DB-1E26-CA70-E67C-55FA69D5AE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45FCD4F9-9849-352D-B0D8-747D51ACB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56CDDB29-C4D9-940E-DC44-3235D9B5580B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8488C625-1242-A470-3518-25D462193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2343E867-5C62-B1E4-25FA-C41D12D4B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611F866B-FF05-2108-980B-20583916E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6CB1DF8-F36B-A609-E0FA-39E6718BE8FA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0122724-D006-D03A-B14D-A7575984D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0BE5FCAC-376C-601C-9C9D-586913F9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EE546BAA-EAD3-7854-C076-E7B67E9596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6" name="FTU - depressor anguli oris">
              <a:extLst>
                <a:ext uri="{FF2B5EF4-FFF2-40B4-BE49-F238E27FC236}">
                  <a16:creationId xmlns:a16="http://schemas.microsoft.com/office/drawing/2014/main" id="{57A8E0F9-545A-3E0B-7C4A-91181878D76B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BA48E689-0651-BACB-CA5D-0FD4619C2E1B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18" name="Text Box 3036">
                <a:extLst>
                  <a:ext uri="{FF2B5EF4-FFF2-40B4-BE49-F238E27FC236}">
                    <a16:creationId xmlns:a16="http://schemas.microsoft.com/office/drawing/2014/main" id="{FA9C29CC-A341-0A2B-AC50-015D131B6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9" name="Text Box 3036">
                <a:extLst>
                  <a:ext uri="{FF2B5EF4-FFF2-40B4-BE49-F238E27FC236}">
                    <a16:creationId xmlns:a16="http://schemas.microsoft.com/office/drawing/2014/main" id="{938CA175-C462-819E-D3C4-05DC3671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90F9416D-4784-EF75-21C3-1EB58B2ED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" name="organ group - ureter">
            <a:extLst>
              <a:ext uri="{FF2B5EF4-FFF2-40B4-BE49-F238E27FC236}">
                <a16:creationId xmlns:a16="http://schemas.microsoft.com/office/drawing/2014/main" id="{9ADD4550-8B28-CA76-DA24-85F93CD183AE}"/>
              </a:ext>
            </a:extLst>
          </p:cNvPr>
          <p:cNvGrpSpPr/>
          <p:nvPr/>
        </p:nvGrpSpPr>
        <p:grpSpPr>
          <a:xfrm>
            <a:off x="30290436" y="17400432"/>
            <a:ext cx="1440944" cy="843102"/>
            <a:chOff x="30286626" y="17396622"/>
            <a:chExt cx="1440944" cy="843102"/>
          </a:xfrm>
        </p:grpSpPr>
        <p:sp>
          <p:nvSpPr>
            <p:cNvPr id="25" name="organ - ureter">
              <a:extLst>
                <a:ext uri="{FF2B5EF4-FFF2-40B4-BE49-F238E27FC236}">
                  <a16:creationId xmlns:a16="http://schemas.microsoft.com/office/drawing/2014/main" id="{E3C59403-30A4-5F67-96D6-835DBB58F4F9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" name="FTU - proximal free ureter">
              <a:extLst>
                <a:ext uri="{FF2B5EF4-FFF2-40B4-BE49-F238E27FC236}">
                  <a16:creationId xmlns:a16="http://schemas.microsoft.com/office/drawing/2014/main" id="{C66CAE5D-6C46-AF96-6BAD-445925E7A049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66" name="FTU - proximal free ureter">
                <a:extLst>
                  <a:ext uri="{FF2B5EF4-FFF2-40B4-BE49-F238E27FC236}">
                    <a16:creationId xmlns:a16="http://schemas.microsoft.com/office/drawing/2014/main" id="{8045E1ED-1BBE-CC3A-5CF5-35154DD47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5" name="dock">
                <a:extLst>
                  <a:ext uri="{FF2B5EF4-FFF2-40B4-BE49-F238E27FC236}">
                    <a16:creationId xmlns:a16="http://schemas.microsoft.com/office/drawing/2014/main" id="{1EA33A09-72A0-274A-B8E8-D5CD29F1FE3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B9A084A9-CDCA-5BE8-8B5C-56C5EF57E86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71BF9189-C60F-E582-5669-1AC799CD652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" name="Text Box 3086">
                  <a:extLst>
                    <a:ext uri="{FF2B5EF4-FFF2-40B4-BE49-F238E27FC236}">
                      <a16:creationId xmlns:a16="http://schemas.microsoft.com/office/drawing/2014/main" id="{4AEEDF02-C48C-2FCA-6CD8-AC5439AB4D4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6" name="link">
                <a:extLst>
                  <a:ext uri="{FF2B5EF4-FFF2-40B4-BE49-F238E27FC236}">
                    <a16:creationId xmlns:a16="http://schemas.microsoft.com/office/drawing/2014/main" id="{75408A88-6F72-15B7-6577-9A82DBAD88D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197" name="Star: 5 Points 589">
                  <a:hlinkClick r:id="rId50"/>
                  <a:extLst>
                    <a:ext uri="{FF2B5EF4-FFF2-40B4-BE49-F238E27FC236}">
                      <a16:creationId xmlns:a16="http://schemas.microsoft.com/office/drawing/2014/main" id="{5E6C8275-FB9F-F709-FC38-63F77E628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590">
                  <a:hlinkClick r:id="rId51"/>
                  <a:extLst>
                    <a:ext uri="{FF2B5EF4-FFF2-40B4-BE49-F238E27FC236}">
                      <a16:creationId xmlns:a16="http://schemas.microsoft.com/office/drawing/2014/main" id="{8F7A9CCD-87CD-40DA-4B7E-5BA8863BFF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CA0A6346-70C3-D289-3CF0-FBBB5EA742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2" name="FTU - distal free ureter">
              <a:extLst>
                <a:ext uri="{FF2B5EF4-FFF2-40B4-BE49-F238E27FC236}">
                  <a16:creationId xmlns:a16="http://schemas.microsoft.com/office/drawing/2014/main" id="{EC80492F-6FDD-5387-44F8-A6433F49BED4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98" name="FTU - distal free ureter">
                <a:extLst>
                  <a:ext uri="{FF2B5EF4-FFF2-40B4-BE49-F238E27FC236}">
                    <a16:creationId xmlns:a16="http://schemas.microsoft.com/office/drawing/2014/main" id="{2ED04F09-BA2E-3A90-D25D-50CAD49E65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30C0E26D-72DD-B4CB-3201-68338EECB89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47" name="Text Box 3086">
                  <a:extLst>
                    <a:ext uri="{FF2B5EF4-FFF2-40B4-BE49-F238E27FC236}">
                      <a16:creationId xmlns:a16="http://schemas.microsoft.com/office/drawing/2014/main" id="{BD133EBD-220A-F408-266C-F7C2DA6825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Text Box 3086">
                  <a:extLst>
                    <a:ext uri="{FF2B5EF4-FFF2-40B4-BE49-F238E27FC236}">
                      <a16:creationId xmlns:a16="http://schemas.microsoft.com/office/drawing/2014/main" id="{84145ED8-6376-810A-C293-EF8C181664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Text Box 3086">
                  <a:extLst>
                    <a:ext uri="{FF2B5EF4-FFF2-40B4-BE49-F238E27FC236}">
                      <a16:creationId xmlns:a16="http://schemas.microsoft.com/office/drawing/2014/main" id="{595BED94-8ECD-430C-66AE-FAAE198D4CA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" name="link">
                <a:extLst>
                  <a:ext uri="{FF2B5EF4-FFF2-40B4-BE49-F238E27FC236}">
                    <a16:creationId xmlns:a16="http://schemas.microsoft.com/office/drawing/2014/main" id="{3837D219-0A7A-0EDE-BD0C-FBCBCD59BEC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24" name="Star: 5 Points 577">
                  <a:hlinkClick r:id="rId50"/>
                  <a:extLst>
                    <a:ext uri="{FF2B5EF4-FFF2-40B4-BE49-F238E27FC236}">
                      <a16:creationId xmlns:a16="http://schemas.microsoft.com/office/drawing/2014/main" id="{E6A40DBC-38AE-D2EA-4DBB-DFF3390FD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Star: 5 Points 578">
                  <a:hlinkClick r:id="rId51"/>
                  <a:extLst>
                    <a:ext uri="{FF2B5EF4-FFF2-40B4-BE49-F238E27FC236}">
                      <a16:creationId xmlns:a16="http://schemas.microsoft.com/office/drawing/2014/main" id="{39DA5E50-FAD2-64A9-B2C8-E0B726F6FA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EE9EA9-15EB-5890-7771-54511268F9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intravesical ureter">
              <a:extLst>
                <a:ext uri="{FF2B5EF4-FFF2-40B4-BE49-F238E27FC236}">
                  <a16:creationId xmlns:a16="http://schemas.microsoft.com/office/drawing/2014/main" id="{D98548A0-8B99-EDAD-491E-CCB90DBA3D53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4" name="FTU - intravesical ureter">
                <a:extLst>
                  <a:ext uri="{FF2B5EF4-FFF2-40B4-BE49-F238E27FC236}">
                    <a16:creationId xmlns:a16="http://schemas.microsoft.com/office/drawing/2014/main" id="{36DF2B8A-161B-E6BE-7062-202B5C0046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" name="dock">
                <a:extLst>
                  <a:ext uri="{FF2B5EF4-FFF2-40B4-BE49-F238E27FC236}">
                    <a16:creationId xmlns:a16="http://schemas.microsoft.com/office/drawing/2014/main" id="{5BCFD647-A07C-1DE6-504A-A2F8E608CCA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8" name="Text Box 3086">
                  <a:extLst>
                    <a:ext uri="{FF2B5EF4-FFF2-40B4-BE49-F238E27FC236}">
                      <a16:creationId xmlns:a16="http://schemas.microsoft.com/office/drawing/2014/main" id="{C11D7B35-DFC4-1729-CABE-2F1553D0654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Text Box 3086">
                  <a:extLst>
                    <a:ext uri="{FF2B5EF4-FFF2-40B4-BE49-F238E27FC236}">
                      <a16:creationId xmlns:a16="http://schemas.microsoft.com/office/drawing/2014/main" id="{69F054E0-2E39-0CF0-C369-BEBE0868603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Text Box 3086">
                  <a:extLst>
                    <a:ext uri="{FF2B5EF4-FFF2-40B4-BE49-F238E27FC236}">
                      <a16:creationId xmlns:a16="http://schemas.microsoft.com/office/drawing/2014/main" id="{5CB801FC-FDCD-433A-A1CD-2417643384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" name="link">
                <a:extLst>
                  <a:ext uri="{FF2B5EF4-FFF2-40B4-BE49-F238E27FC236}">
                    <a16:creationId xmlns:a16="http://schemas.microsoft.com/office/drawing/2014/main" id="{960DF1AD-3C41-9B32-C973-6431DAB14FD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39" name="Star: 5 Points 565">
                  <a:hlinkClick r:id="rId50"/>
                  <a:extLst>
                    <a:ext uri="{FF2B5EF4-FFF2-40B4-BE49-F238E27FC236}">
                      <a16:creationId xmlns:a16="http://schemas.microsoft.com/office/drawing/2014/main" id="{D334F233-FD82-584A-A9AB-3BE78800FA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Star: 5 Points 566">
                  <a:hlinkClick r:id="rId51"/>
                  <a:extLst>
                    <a:ext uri="{FF2B5EF4-FFF2-40B4-BE49-F238E27FC236}">
                      <a16:creationId xmlns:a16="http://schemas.microsoft.com/office/drawing/2014/main" id="{5AC1F1F8-8E17-83A8-8BDD-CC5A718248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717F6396-4DAE-B9CD-C9DC-CDD8EC38B4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44" name="organ group - bladder">
            <a:extLst>
              <a:ext uri="{FF2B5EF4-FFF2-40B4-BE49-F238E27FC236}">
                <a16:creationId xmlns:a16="http://schemas.microsoft.com/office/drawing/2014/main" id="{68B55531-AF20-2629-8CAF-AEBD5DC021B2}"/>
              </a:ext>
            </a:extLst>
          </p:cNvPr>
          <p:cNvGrpSpPr/>
          <p:nvPr/>
        </p:nvGrpSpPr>
        <p:grpSpPr>
          <a:xfrm>
            <a:off x="30290436" y="18290377"/>
            <a:ext cx="1440944" cy="600624"/>
            <a:chOff x="30286626" y="18286567"/>
            <a:chExt cx="1440944" cy="600624"/>
          </a:xfrm>
        </p:grpSpPr>
        <p:sp>
          <p:nvSpPr>
            <p:cNvPr id="249" name="organ - bladder">
              <a:extLst>
                <a:ext uri="{FF2B5EF4-FFF2-40B4-BE49-F238E27FC236}">
                  <a16:creationId xmlns:a16="http://schemas.microsoft.com/office/drawing/2014/main" id="{7D253FDB-CD35-B266-737C-3F51385C06B8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0" name="FTU - bladder dome/fundus">
              <a:extLst>
                <a:ext uri="{FF2B5EF4-FFF2-40B4-BE49-F238E27FC236}">
                  <a16:creationId xmlns:a16="http://schemas.microsoft.com/office/drawing/2014/main" id="{C979A58D-57EC-BCB1-0E5C-6F1C9911E5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87" name="FTU - bladder dome/fundus">
                <a:extLst>
                  <a:ext uri="{FF2B5EF4-FFF2-40B4-BE49-F238E27FC236}">
                    <a16:creationId xmlns:a16="http://schemas.microsoft.com/office/drawing/2014/main" id="{5755DF2D-1F95-AE9B-41B2-8E4A5975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8" name="dock">
                <a:extLst>
                  <a:ext uri="{FF2B5EF4-FFF2-40B4-BE49-F238E27FC236}">
                    <a16:creationId xmlns:a16="http://schemas.microsoft.com/office/drawing/2014/main" id="{E8AE9764-CF8E-97CF-81DC-FF10EC51195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E835CCA4-784A-24A1-0F1F-7E0D766B0C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4" name="Text Box 3086">
                  <a:extLst>
                    <a:ext uri="{FF2B5EF4-FFF2-40B4-BE49-F238E27FC236}">
                      <a16:creationId xmlns:a16="http://schemas.microsoft.com/office/drawing/2014/main" id="{5264C964-2C42-B180-B8BB-15DE16C5DF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5" name="Text Box 3086">
                  <a:extLst>
                    <a:ext uri="{FF2B5EF4-FFF2-40B4-BE49-F238E27FC236}">
                      <a16:creationId xmlns:a16="http://schemas.microsoft.com/office/drawing/2014/main" id="{CCA05E4D-EE0E-2E61-B585-8ED0742DC0D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9" name="link">
                <a:extLst>
                  <a:ext uri="{FF2B5EF4-FFF2-40B4-BE49-F238E27FC236}">
                    <a16:creationId xmlns:a16="http://schemas.microsoft.com/office/drawing/2014/main" id="{34D78090-8994-B9FD-DD53-5165D9A7ADC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90" name="Star: 5 Points 552">
                  <a:hlinkClick r:id="rId52"/>
                  <a:extLst>
                    <a:ext uri="{FF2B5EF4-FFF2-40B4-BE49-F238E27FC236}">
                      <a16:creationId xmlns:a16="http://schemas.microsoft.com/office/drawing/2014/main" id="{B8C37202-097D-3425-BDA7-D0E03189C1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Star: 5 Points 553">
                  <a:hlinkClick r:id="rId53"/>
                  <a:extLst>
                    <a:ext uri="{FF2B5EF4-FFF2-40B4-BE49-F238E27FC236}">
                      <a16:creationId xmlns:a16="http://schemas.microsoft.com/office/drawing/2014/main" id="{8CABB429-50DC-54BA-531A-E7276A125B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2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85086EB3-5128-12F5-5AF0-99C5BF0B4E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2" name="FTU - bladder neck (trigone)">
              <a:extLst>
                <a:ext uri="{FF2B5EF4-FFF2-40B4-BE49-F238E27FC236}">
                  <a16:creationId xmlns:a16="http://schemas.microsoft.com/office/drawing/2014/main" id="{02CA10C9-DD1B-D5D1-3ADC-23064277A3E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58" name="FTU - bladder neck (trigone)">
                <a:extLst>
                  <a:ext uri="{FF2B5EF4-FFF2-40B4-BE49-F238E27FC236}">
                    <a16:creationId xmlns:a16="http://schemas.microsoft.com/office/drawing/2014/main" id="{FD4013CB-1D53-F781-59A0-79D4DB65F0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" name="dock">
                <a:extLst>
                  <a:ext uri="{FF2B5EF4-FFF2-40B4-BE49-F238E27FC236}">
                    <a16:creationId xmlns:a16="http://schemas.microsoft.com/office/drawing/2014/main" id="{BBB6549B-26B6-5F4A-40D3-5507DAD2913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288" name="Text Box 3086">
                  <a:extLst>
                    <a:ext uri="{FF2B5EF4-FFF2-40B4-BE49-F238E27FC236}">
                      <a16:creationId xmlns:a16="http://schemas.microsoft.com/office/drawing/2014/main" id="{71ABE3F8-0B08-17FE-DC82-2B356C64FD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" name="Text Box 3086">
                  <a:extLst>
                    <a:ext uri="{FF2B5EF4-FFF2-40B4-BE49-F238E27FC236}">
                      <a16:creationId xmlns:a16="http://schemas.microsoft.com/office/drawing/2014/main" id="{B6A2BC1A-0882-DE71-F6FE-7AD4A3593D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" name="Text Box 3086">
                  <a:extLst>
                    <a:ext uri="{FF2B5EF4-FFF2-40B4-BE49-F238E27FC236}">
                      <a16:creationId xmlns:a16="http://schemas.microsoft.com/office/drawing/2014/main" id="{675B59AA-9EDF-CAFF-990D-AEB41E25B9D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1" name="link">
                <a:extLst>
                  <a:ext uri="{FF2B5EF4-FFF2-40B4-BE49-F238E27FC236}">
                    <a16:creationId xmlns:a16="http://schemas.microsoft.com/office/drawing/2014/main" id="{2BBB9243-904D-2532-3FBF-B3C21A83EDA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76" name="Star: 5 Points 543">
                  <a:hlinkClick r:id="rId52"/>
                  <a:extLst>
                    <a:ext uri="{FF2B5EF4-FFF2-40B4-BE49-F238E27FC236}">
                      <a16:creationId xmlns:a16="http://schemas.microsoft.com/office/drawing/2014/main" id="{7C8F4CDF-8DE3-EA39-9C49-C0C7B57B7D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Star: 5 Points 544">
                  <a:hlinkClick r:id="rId53"/>
                  <a:extLst>
                    <a:ext uri="{FF2B5EF4-FFF2-40B4-BE49-F238E27FC236}">
                      <a16:creationId xmlns:a16="http://schemas.microsoft.com/office/drawing/2014/main" id="{263B9765-88E2-B32D-7562-844E72A577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2760BA38-9460-E980-F515-B5B6150205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412" name="organ group - urethra">
            <a:extLst>
              <a:ext uri="{FF2B5EF4-FFF2-40B4-BE49-F238E27FC236}">
                <a16:creationId xmlns:a16="http://schemas.microsoft.com/office/drawing/2014/main" id="{DFDCF844-B541-6C3A-6902-6A77C0D65185}"/>
              </a:ext>
            </a:extLst>
          </p:cNvPr>
          <p:cNvGrpSpPr/>
          <p:nvPr/>
        </p:nvGrpSpPr>
        <p:grpSpPr>
          <a:xfrm>
            <a:off x="30290438" y="18950617"/>
            <a:ext cx="1440944" cy="375754"/>
            <a:chOff x="30286628" y="18946807"/>
            <a:chExt cx="1440944" cy="375754"/>
          </a:xfrm>
        </p:grpSpPr>
        <p:sp>
          <p:nvSpPr>
            <p:cNvPr id="500" name="organ - urethra">
              <a:extLst>
                <a:ext uri="{FF2B5EF4-FFF2-40B4-BE49-F238E27FC236}">
                  <a16:creationId xmlns:a16="http://schemas.microsoft.com/office/drawing/2014/main" id="{4B191D8C-C813-183C-B84A-581EB80A5FD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1" name="FTU - sphinctered urethra">
              <a:extLst>
                <a:ext uri="{FF2B5EF4-FFF2-40B4-BE49-F238E27FC236}">
                  <a16:creationId xmlns:a16="http://schemas.microsoft.com/office/drawing/2014/main" id="{69205273-630E-5D74-8738-1AF7801B22F2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502" name="FTU - sphinctered urethra">
                <a:extLst>
                  <a:ext uri="{FF2B5EF4-FFF2-40B4-BE49-F238E27FC236}">
                    <a16:creationId xmlns:a16="http://schemas.microsoft.com/office/drawing/2014/main" id="{1BD4B888-C431-5551-D7C6-D6AB3C6D36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0" name="dock">
                <a:extLst>
                  <a:ext uri="{FF2B5EF4-FFF2-40B4-BE49-F238E27FC236}">
                    <a16:creationId xmlns:a16="http://schemas.microsoft.com/office/drawing/2014/main" id="{57F596C8-5175-8A86-0675-8AD405EB86E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040" name="Text Box 3086">
                  <a:extLst>
                    <a:ext uri="{FF2B5EF4-FFF2-40B4-BE49-F238E27FC236}">
                      <a16:creationId xmlns:a16="http://schemas.microsoft.com/office/drawing/2014/main" id="{251F6DF8-99B0-049F-8CF0-2C242A4C1E2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1" name="Text Box 3086">
                  <a:extLst>
                    <a:ext uri="{FF2B5EF4-FFF2-40B4-BE49-F238E27FC236}">
                      <a16:creationId xmlns:a16="http://schemas.microsoft.com/office/drawing/2014/main" id="{14C60B07-1638-DB6C-2B50-AA6C079354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2" name="Text Box 3086">
                  <a:extLst>
                    <a:ext uri="{FF2B5EF4-FFF2-40B4-BE49-F238E27FC236}">
                      <a16:creationId xmlns:a16="http://schemas.microsoft.com/office/drawing/2014/main" id="{3771EF5C-C384-18A3-3604-6C0F7D6D7A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1" name="link">
                <a:extLst>
                  <a:ext uri="{FF2B5EF4-FFF2-40B4-BE49-F238E27FC236}">
                    <a16:creationId xmlns:a16="http://schemas.microsoft.com/office/drawing/2014/main" id="{74D89ECB-D4EE-6C83-135E-445D5DB605D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530" name="Star: 5 Points 530">
                  <a:hlinkClick r:id="rId54"/>
                  <a:extLst>
                    <a:ext uri="{FF2B5EF4-FFF2-40B4-BE49-F238E27FC236}">
                      <a16:creationId xmlns:a16="http://schemas.microsoft.com/office/drawing/2014/main" id="{85C63F62-8845-B933-C6A1-91BE381F4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4" name="Star: 5 Points 531">
                  <a:hlinkClick r:id="rId55"/>
                  <a:extLst>
                    <a:ext uri="{FF2B5EF4-FFF2-40B4-BE49-F238E27FC236}">
                      <a16:creationId xmlns:a16="http://schemas.microsoft.com/office/drawing/2014/main" id="{1182B79F-AA0F-6A29-F72C-CF35E60612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39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C00A51BA-A6EE-E1BA-3291-F287B9156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8527" name="ganglion - mediastinal g.">
            <a:extLst>
              <a:ext uri="{FF2B5EF4-FFF2-40B4-BE49-F238E27FC236}">
                <a16:creationId xmlns:a16="http://schemas.microsoft.com/office/drawing/2014/main" id="{4271C93A-3CD3-CC46-D241-FFF2FCE6714B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528" name="organ group - pharynx">
            <a:extLst>
              <a:ext uri="{FF2B5EF4-FFF2-40B4-BE49-F238E27FC236}">
                <a16:creationId xmlns:a16="http://schemas.microsoft.com/office/drawing/2014/main" id="{903C701F-ED12-EA3B-DE04-34AD77787261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8529" name="organ - pharynx">
              <a:extLst>
                <a:ext uri="{FF2B5EF4-FFF2-40B4-BE49-F238E27FC236}">
                  <a16:creationId xmlns:a16="http://schemas.microsoft.com/office/drawing/2014/main" id="{66B445C1-A29D-3AD5-7987-636F33B3900C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530" name="FTU - external nasal mucosa">
              <a:extLst>
                <a:ext uri="{FF2B5EF4-FFF2-40B4-BE49-F238E27FC236}">
                  <a16:creationId xmlns:a16="http://schemas.microsoft.com/office/drawing/2014/main" id="{EE772349-08EC-9FB9-57B5-6201A13BA37D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8574" name="FTU - external nasal mucosa">
                <a:extLst>
                  <a:ext uri="{FF2B5EF4-FFF2-40B4-BE49-F238E27FC236}">
                    <a16:creationId xmlns:a16="http://schemas.microsoft.com/office/drawing/2014/main" id="{0AAB0562-0C00-CBFC-1EA2-9EE54B1AA1FA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8575" name="dock">
                <a:extLst>
                  <a:ext uri="{FF2B5EF4-FFF2-40B4-BE49-F238E27FC236}">
                    <a16:creationId xmlns:a16="http://schemas.microsoft.com/office/drawing/2014/main" id="{68107C97-DD20-5C01-5FE6-A2BDB4C3E1A7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8580" name="Text Box 3086">
                  <a:extLst>
                    <a:ext uri="{FF2B5EF4-FFF2-40B4-BE49-F238E27FC236}">
                      <a16:creationId xmlns:a16="http://schemas.microsoft.com/office/drawing/2014/main" id="{51875958-9281-8655-696A-14A48D35A349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81" name="Text Box 3086">
                  <a:extLst>
                    <a:ext uri="{FF2B5EF4-FFF2-40B4-BE49-F238E27FC236}">
                      <a16:creationId xmlns:a16="http://schemas.microsoft.com/office/drawing/2014/main" id="{2C7F1F0D-FC00-7FB3-B19B-C2ECFECBF30C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82" name="Text Box 3086">
                  <a:extLst>
                    <a:ext uri="{FF2B5EF4-FFF2-40B4-BE49-F238E27FC236}">
                      <a16:creationId xmlns:a16="http://schemas.microsoft.com/office/drawing/2014/main" id="{D3B1566A-EA08-5954-6BAD-21E8872CE21B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76" name="link">
                <a:extLst>
                  <a:ext uri="{FF2B5EF4-FFF2-40B4-BE49-F238E27FC236}">
                    <a16:creationId xmlns:a16="http://schemas.microsoft.com/office/drawing/2014/main" id="{FBF7BB7C-7438-8864-19C7-91FB3CCD3396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8577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8DA414C8-C9E5-135F-319C-FECFC127F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78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E47F16FB-2232-86C8-5A48-5DA24F09A8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79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ACD32FDA-3EA0-2D78-2754-0C7A33FD45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31" name="FTU - internal nasal mucosa">
              <a:extLst>
                <a:ext uri="{FF2B5EF4-FFF2-40B4-BE49-F238E27FC236}">
                  <a16:creationId xmlns:a16="http://schemas.microsoft.com/office/drawing/2014/main" id="{44FB36CB-645E-B683-C4B0-16D4CC3667CF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8565" name="FTU - internal nasal mucosa">
                <a:extLst>
                  <a:ext uri="{FF2B5EF4-FFF2-40B4-BE49-F238E27FC236}">
                    <a16:creationId xmlns:a16="http://schemas.microsoft.com/office/drawing/2014/main" id="{F2AB9216-C41A-60D6-E1E0-8187B8054F1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8566" name="dock">
                <a:extLst>
                  <a:ext uri="{FF2B5EF4-FFF2-40B4-BE49-F238E27FC236}">
                    <a16:creationId xmlns:a16="http://schemas.microsoft.com/office/drawing/2014/main" id="{1011FAAB-83EB-E5E6-ECBB-37F66B5246AC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8571" name="Text Box 3086">
                  <a:extLst>
                    <a:ext uri="{FF2B5EF4-FFF2-40B4-BE49-F238E27FC236}">
                      <a16:creationId xmlns:a16="http://schemas.microsoft.com/office/drawing/2014/main" id="{7516A483-C43D-8875-709E-CA75C69B02B3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72" name="Text Box 3086">
                  <a:extLst>
                    <a:ext uri="{FF2B5EF4-FFF2-40B4-BE49-F238E27FC236}">
                      <a16:creationId xmlns:a16="http://schemas.microsoft.com/office/drawing/2014/main" id="{73879104-41BC-2D5E-95B3-405A3E0C2CEB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73" name="Text Box 3086">
                  <a:extLst>
                    <a:ext uri="{FF2B5EF4-FFF2-40B4-BE49-F238E27FC236}">
                      <a16:creationId xmlns:a16="http://schemas.microsoft.com/office/drawing/2014/main" id="{26642088-FE9E-4166-22B1-534D737CB328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67" name="link">
                <a:extLst>
                  <a:ext uri="{FF2B5EF4-FFF2-40B4-BE49-F238E27FC236}">
                    <a16:creationId xmlns:a16="http://schemas.microsoft.com/office/drawing/2014/main" id="{8EBA8426-BEBA-A95A-2F4D-C40AEDA9F7CF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8568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304491BC-4271-A448-5B28-F5A9D13EF7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9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51B65DE8-A2CF-716C-7A48-08B53CE77E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70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1E177A2C-0062-3947-995B-8908008C2A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32" name="FTU - nasophayrnx">
              <a:extLst>
                <a:ext uri="{FF2B5EF4-FFF2-40B4-BE49-F238E27FC236}">
                  <a16:creationId xmlns:a16="http://schemas.microsoft.com/office/drawing/2014/main" id="{BA9FF2AA-F9B7-145E-4D4C-67E371903DDC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8556" name="FTU - nasophayrnx">
                <a:extLst>
                  <a:ext uri="{FF2B5EF4-FFF2-40B4-BE49-F238E27FC236}">
                    <a16:creationId xmlns:a16="http://schemas.microsoft.com/office/drawing/2014/main" id="{F803A7DF-8ABE-25A2-C83C-1B9D52EF6439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57" name="dock">
                <a:extLst>
                  <a:ext uri="{FF2B5EF4-FFF2-40B4-BE49-F238E27FC236}">
                    <a16:creationId xmlns:a16="http://schemas.microsoft.com/office/drawing/2014/main" id="{2BD16792-1A6C-5E6E-4ED2-A26DF3B4B8E6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8562" name="Text Box 3086">
                  <a:extLst>
                    <a:ext uri="{FF2B5EF4-FFF2-40B4-BE49-F238E27FC236}">
                      <a16:creationId xmlns:a16="http://schemas.microsoft.com/office/drawing/2014/main" id="{F069E778-8FFA-5F31-69B4-2D5A36A7918A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63" name="Text Box 3086">
                  <a:extLst>
                    <a:ext uri="{FF2B5EF4-FFF2-40B4-BE49-F238E27FC236}">
                      <a16:creationId xmlns:a16="http://schemas.microsoft.com/office/drawing/2014/main" id="{43C99337-50A8-B53B-0F0F-5AA6A821059F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64" name="Text Box 3086">
                  <a:extLst>
                    <a:ext uri="{FF2B5EF4-FFF2-40B4-BE49-F238E27FC236}">
                      <a16:creationId xmlns:a16="http://schemas.microsoft.com/office/drawing/2014/main" id="{8EBD9989-7023-587F-1455-453C9738327F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58" name="link">
                <a:extLst>
                  <a:ext uri="{FF2B5EF4-FFF2-40B4-BE49-F238E27FC236}">
                    <a16:creationId xmlns:a16="http://schemas.microsoft.com/office/drawing/2014/main" id="{2EB12057-7FB2-3C55-ACF3-A9847DDD8B39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8559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D09451A3-8F70-A2F6-3362-B92AE3E875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0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130ABCBF-0A75-F58B-F8AC-F6662678F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1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59423717-7398-708A-E52B-FC0059D48A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33" name="FTU - orophayrnx">
              <a:extLst>
                <a:ext uri="{FF2B5EF4-FFF2-40B4-BE49-F238E27FC236}">
                  <a16:creationId xmlns:a16="http://schemas.microsoft.com/office/drawing/2014/main" id="{2C4561DF-D9D5-4671-9C53-B9B4F3A9DF06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8547" name="FTU - orophayrnx">
                <a:extLst>
                  <a:ext uri="{FF2B5EF4-FFF2-40B4-BE49-F238E27FC236}">
                    <a16:creationId xmlns:a16="http://schemas.microsoft.com/office/drawing/2014/main" id="{C2C78A13-950C-B500-A7A6-0270285E55DC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48" name="dock">
                <a:extLst>
                  <a:ext uri="{FF2B5EF4-FFF2-40B4-BE49-F238E27FC236}">
                    <a16:creationId xmlns:a16="http://schemas.microsoft.com/office/drawing/2014/main" id="{7524FB51-1EF6-B23E-2878-5E679E8A4F15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8553" name="Text Box 3086">
                  <a:extLst>
                    <a:ext uri="{FF2B5EF4-FFF2-40B4-BE49-F238E27FC236}">
                      <a16:creationId xmlns:a16="http://schemas.microsoft.com/office/drawing/2014/main" id="{9C5A9A80-9516-B755-49F2-85799BE67E4E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54" name="Text Box 3086">
                  <a:extLst>
                    <a:ext uri="{FF2B5EF4-FFF2-40B4-BE49-F238E27FC236}">
                      <a16:creationId xmlns:a16="http://schemas.microsoft.com/office/drawing/2014/main" id="{22EA2D4B-DE54-8B6C-466E-C66BE5C5AFA4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55" name="Text Box 3086">
                  <a:extLst>
                    <a:ext uri="{FF2B5EF4-FFF2-40B4-BE49-F238E27FC236}">
                      <a16:creationId xmlns:a16="http://schemas.microsoft.com/office/drawing/2014/main" id="{1CE515FC-B1FC-09B8-4C73-A3EA49073A67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49" name="link">
                <a:extLst>
                  <a:ext uri="{FF2B5EF4-FFF2-40B4-BE49-F238E27FC236}">
                    <a16:creationId xmlns:a16="http://schemas.microsoft.com/office/drawing/2014/main" id="{520383E1-62CD-DE3A-F5FD-D5900F5CD68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8550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968BB9B7-C276-CF13-B19F-7DF070E7D1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51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7314C5B2-F7DB-2283-328E-3CC60CD1E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5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69D2AB19-5DD8-CD91-E0D8-C5357D3E57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34" name="FTU - laryngophayrnx">
              <a:extLst>
                <a:ext uri="{FF2B5EF4-FFF2-40B4-BE49-F238E27FC236}">
                  <a16:creationId xmlns:a16="http://schemas.microsoft.com/office/drawing/2014/main" id="{78D1264F-8A3B-A14E-968F-C2E76DCCBAA4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8538" name="FTU - laryngophayrnx">
                <a:extLst>
                  <a:ext uri="{FF2B5EF4-FFF2-40B4-BE49-F238E27FC236}">
                    <a16:creationId xmlns:a16="http://schemas.microsoft.com/office/drawing/2014/main" id="{979AAE1E-94E7-6AB1-B5EB-247F816EDE50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39" name="Group 8538">
                <a:extLst>
                  <a:ext uri="{FF2B5EF4-FFF2-40B4-BE49-F238E27FC236}">
                    <a16:creationId xmlns:a16="http://schemas.microsoft.com/office/drawing/2014/main" id="{23F3F4DD-6ECB-32A5-3688-E63BB3F933A0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8544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6DF45D01-D7DB-0014-A315-2AE6CA77B8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45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28F42B45-31A9-20A0-2E70-EEB62B2A9D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46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FD4007DD-EDA8-C450-D335-8B3D2A00C5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540" name="dock">
                <a:extLst>
                  <a:ext uri="{FF2B5EF4-FFF2-40B4-BE49-F238E27FC236}">
                    <a16:creationId xmlns:a16="http://schemas.microsoft.com/office/drawing/2014/main" id="{CF378F10-A0D7-376A-4558-255D2DF4B3F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8541" name="Text Box 3086">
                  <a:extLst>
                    <a:ext uri="{FF2B5EF4-FFF2-40B4-BE49-F238E27FC236}">
                      <a16:creationId xmlns:a16="http://schemas.microsoft.com/office/drawing/2014/main" id="{40063340-EB8D-1DE7-72A2-CFD60AD87E13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42" name="Text Box 3086">
                  <a:extLst>
                    <a:ext uri="{FF2B5EF4-FFF2-40B4-BE49-F238E27FC236}">
                      <a16:creationId xmlns:a16="http://schemas.microsoft.com/office/drawing/2014/main" id="{B6035148-AC01-D210-448E-AD231F2601E4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43" name="Text Box 3086">
                  <a:extLst>
                    <a:ext uri="{FF2B5EF4-FFF2-40B4-BE49-F238E27FC236}">
                      <a16:creationId xmlns:a16="http://schemas.microsoft.com/office/drawing/2014/main" id="{125747AE-D36C-B794-6585-1BB508DBF573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535" name="dock - vascular">
              <a:extLst>
                <a:ext uri="{FF2B5EF4-FFF2-40B4-BE49-F238E27FC236}">
                  <a16:creationId xmlns:a16="http://schemas.microsoft.com/office/drawing/2014/main" id="{60A1F87C-43F0-39FB-8573-BFCF7A147CDF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8536" name="Text Box 3070">
                <a:extLst>
                  <a:ext uri="{FF2B5EF4-FFF2-40B4-BE49-F238E27FC236}">
                    <a16:creationId xmlns:a16="http://schemas.microsoft.com/office/drawing/2014/main" id="{07AB20D1-006C-CAE6-1F45-12E58842F6B7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7" name="Text Box 3036">
                <a:extLst>
                  <a:ext uri="{FF2B5EF4-FFF2-40B4-BE49-F238E27FC236}">
                    <a16:creationId xmlns:a16="http://schemas.microsoft.com/office/drawing/2014/main" id="{02942A94-FA83-D02E-11FD-C5DD53CBEF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83" name="organ group - lungs">
            <a:extLst>
              <a:ext uri="{FF2B5EF4-FFF2-40B4-BE49-F238E27FC236}">
                <a16:creationId xmlns:a16="http://schemas.microsoft.com/office/drawing/2014/main" id="{4472EC17-6B49-5D6F-A3DC-8ACDAC555BA8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8584" name="organ - lungs">
              <a:extLst>
                <a:ext uri="{FF2B5EF4-FFF2-40B4-BE49-F238E27FC236}">
                  <a16:creationId xmlns:a16="http://schemas.microsoft.com/office/drawing/2014/main" id="{9D5D6336-F055-29E9-9798-FB4345992FEB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585" name="FTU - primary bronchus">
              <a:extLst>
                <a:ext uri="{FF2B5EF4-FFF2-40B4-BE49-F238E27FC236}">
                  <a16:creationId xmlns:a16="http://schemas.microsoft.com/office/drawing/2014/main" id="{0A93F9B3-89BF-3337-58E9-AEB1AE690884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8670" name="FTU - primary bronchus">
                <a:extLst>
                  <a:ext uri="{FF2B5EF4-FFF2-40B4-BE49-F238E27FC236}">
                    <a16:creationId xmlns:a16="http://schemas.microsoft.com/office/drawing/2014/main" id="{80C5860E-3057-39E5-61FE-CC9352DCCC36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8671" name="dock">
                <a:extLst>
                  <a:ext uri="{FF2B5EF4-FFF2-40B4-BE49-F238E27FC236}">
                    <a16:creationId xmlns:a16="http://schemas.microsoft.com/office/drawing/2014/main" id="{A75ED1D1-57D3-4B23-3E3A-6E37BBB7DBCB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8676" name="Text Box 3086">
                  <a:extLst>
                    <a:ext uri="{FF2B5EF4-FFF2-40B4-BE49-F238E27FC236}">
                      <a16:creationId xmlns:a16="http://schemas.microsoft.com/office/drawing/2014/main" id="{9EBF9A9E-845B-7447-7063-7FB64869152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7" name="Text Box 3086">
                  <a:extLst>
                    <a:ext uri="{FF2B5EF4-FFF2-40B4-BE49-F238E27FC236}">
                      <a16:creationId xmlns:a16="http://schemas.microsoft.com/office/drawing/2014/main" id="{42948D07-C59B-03E2-3E72-14DCB9A2567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8" name="Text Box 3086">
                  <a:extLst>
                    <a:ext uri="{FF2B5EF4-FFF2-40B4-BE49-F238E27FC236}">
                      <a16:creationId xmlns:a16="http://schemas.microsoft.com/office/drawing/2014/main" id="{AAA28C22-AD5E-C6E1-F572-679476C24DB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72" name="link">
                <a:extLst>
                  <a:ext uri="{FF2B5EF4-FFF2-40B4-BE49-F238E27FC236}">
                    <a16:creationId xmlns:a16="http://schemas.microsoft.com/office/drawing/2014/main" id="{A2A66F45-0B0B-61D0-14A7-929FC3CB5DBD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8673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D371DB19-5200-3D61-5432-92AE6E8683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4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ABE10D99-3965-1A7A-327E-EE6786307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5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D9A696F7-F883-296C-3364-D46EEE1177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86" name="FTU - lobar bronchus">
              <a:extLst>
                <a:ext uri="{FF2B5EF4-FFF2-40B4-BE49-F238E27FC236}">
                  <a16:creationId xmlns:a16="http://schemas.microsoft.com/office/drawing/2014/main" id="{24E10CA8-20B3-BCA7-CF04-41707E0262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8661" name="FTU - lobar bronchus">
                <a:extLst>
                  <a:ext uri="{FF2B5EF4-FFF2-40B4-BE49-F238E27FC236}">
                    <a16:creationId xmlns:a16="http://schemas.microsoft.com/office/drawing/2014/main" id="{6B51D1F9-7B64-759E-B5E0-02D69E5B5F37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8662" name="dock">
                <a:extLst>
                  <a:ext uri="{FF2B5EF4-FFF2-40B4-BE49-F238E27FC236}">
                    <a16:creationId xmlns:a16="http://schemas.microsoft.com/office/drawing/2014/main" id="{9C9DA5E7-F4F9-60D3-A09A-96E153C00638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8667" name="Text Box 3086">
                  <a:extLst>
                    <a:ext uri="{FF2B5EF4-FFF2-40B4-BE49-F238E27FC236}">
                      <a16:creationId xmlns:a16="http://schemas.microsoft.com/office/drawing/2014/main" id="{743CE4E3-B479-1796-B78C-3B19844493A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8" name="Text Box 3086">
                  <a:extLst>
                    <a:ext uri="{FF2B5EF4-FFF2-40B4-BE49-F238E27FC236}">
                      <a16:creationId xmlns:a16="http://schemas.microsoft.com/office/drawing/2014/main" id="{0518A103-212E-5BA0-90F7-8034DCFB63C9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9" name="Text Box 3086">
                  <a:extLst>
                    <a:ext uri="{FF2B5EF4-FFF2-40B4-BE49-F238E27FC236}">
                      <a16:creationId xmlns:a16="http://schemas.microsoft.com/office/drawing/2014/main" id="{B1811E53-B3A1-A17F-D51D-7CDAFCAB7D0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63" name="link">
                <a:extLst>
                  <a:ext uri="{FF2B5EF4-FFF2-40B4-BE49-F238E27FC236}">
                    <a16:creationId xmlns:a16="http://schemas.microsoft.com/office/drawing/2014/main" id="{BB0AD085-D039-579F-E0BE-CE4EEAE3E7D8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8664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91A5415-E9CE-4A33-1682-B2989A978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BF63FE8A-D269-E1FB-7A14-74F2079EEF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6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693FFDC8-E723-AE99-7541-CFC6D5C0D1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87" name="FTU - segmental bronchus">
              <a:extLst>
                <a:ext uri="{FF2B5EF4-FFF2-40B4-BE49-F238E27FC236}">
                  <a16:creationId xmlns:a16="http://schemas.microsoft.com/office/drawing/2014/main" id="{8411453C-8919-9C46-6DAB-3A9691F0F919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8652" name="FTU - segmental bronchus">
                <a:extLst>
                  <a:ext uri="{FF2B5EF4-FFF2-40B4-BE49-F238E27FC236}">
                    <a16:creationId xmlns:a16="http://schemas.microsoft.com/office/drawing/2014/main" id="{DF1E28D6-BB2B-8EF6-6259-725A3F440C79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8653" name="dock">
                <a:extLst>
                  <a:ext uri="{FF2B5EF4-FFF2-40B4-BE49-F238E27FC236}">
                    <a16:creationId xmlns:a16="http://schemas.microsoft.com/office/drawing/2014/main" id="{C91ABB0E-ADEA-EB5F-F9C3-A257BEDA73DF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8658" name="Text Box 3086">
                  <a:extLst>
                    <a:ext uri="{FF2B5EF4-FFF2-40B4-BE49-F238E27FC236}">
                      <a16:creationId xmlns:a16="http://schemas.microsoft.com/office/drawing/2014/main" id="{44D5185D-905D-836C-46E4-D6DD6CD948C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9" name="Text Box 3086">
                  <a:extLst>
                    <a:ext uri="{FF2B5EF4-FFF2-40B4-BE49-F238E27FC236}">
                      <a16:creationId xmlns:a16="http://schemas.microsoft.com/office/drawing/2014/main" id="{3FDEF7A4-6DA8-0800-FCAB-8B4AF2D5C8FA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0" name="Text Box 3086">
                  <a:extLst>
                    <a:ext uri="{FF2B5EF4-FFF2-40B4-BE49-F238E27FC236}">
                      <a16:creationId xmlns:a16="http://schemas.microsoft.com/office/drawing/2014/main" id="{0DF258D1-967E-8347-35E1-FF39C08CFA1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54" name="link">
                <a:extLst>
                  <a:ext uri="{FF2B5EF4-FFF2-40B4-BE49-F238E27FC236}">
                    <a16:creationId xmlns:a16="http://schemas.microsoft.com/office/drawing/2014/main" id="{FF781304-C4D7-DC05-768C-B9583D413CB6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865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3277366-A5AC-E324-ECEE-CCD7620016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2A48A70-5292-0F96-132B-5720017A10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7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BEA82187-223D-F18F-ECCE-49B38E358D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88" name="FTU - primary bronchiole">
              <a:extLst>
                <a:ext uri="{FF2B5EF4-FFF2-40B4-BE49-F238E27FC236}">
                  <a16:creationId xmlns:a16="http://schemas.microsoft.com/office/drawing/2014/main" id="{AF3322BD-8336-1F36-CFA9-DFE3C8B2C21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8643" name="FTU - primary bronchiole">
                <a:extLst>
                  <a:ext uri="{FF2B5EF4-FFF2-40B4-BE49-F238E27FC236}">
                    <a16:creationId xmlns:a16="http://schemas.microsoft.com/office/drawing/2014/main" id="{85529435-6A25-ACA2-E59C-E9F4EF0E757C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8644" name="dock">
                <a:extLst>
                  <a:ext uri="{FF2B5EF4-FFF2-40B4-BE49-F238E27FC236}">
                    <a16:creationId xmlns:a16="http://schemas.microsoft.com/office/drawing/2014/main" id="{C6FF07F4-F766-D372-3A7C-7A89A2D56FCE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8649" name="Text Box 3086">
                  <a:extLst>
                    <a:ext uri="{FF2B5EF4-FFF2-40B4-BE49-F238E27FC236}">
                      <a16:creationId xmlns:a16="http://schemas.microsoft.com/office/drawing/2014/main" id="{7C6FE956-3FA2-9BC5-0A94-32B5E120D1C0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0" name="Text Box 3086">
                  <a:extLst>
                    <a:ext uri="{FF2B5EF4-FFF2-40B4-BE49-F238E27FC236}">
                      <a16:creationId xmlns:a16="http://schemas.microsoft.com/office/drawing/2014/main" id="{5C431689-991B-C362-7C6C-DAA23B5B291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1" name="Text Box 3086">
                  <a:extLst>
                    <a:ext uri="{FF2B5EF4-FFF2-40B4-BE49-F238E27FC236}">
                      <a16:creationId xmlns:a16="http://schemas.microsoft.com/office/drawing/2014/main" id="{0ADD0463-3DB4-7B32-1E1A-1D20301AECA9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45" name="link">
                <a:extLst>
                  <a:ext uri="{FF2B5EF4-FFF2-40B4-BE49-F238E27FC236}">
                    <a16:creationId xmlns:a16="http://schemas.microsoft.com/office/drawing/2014/main" id="{78C52A39-2014-7F47-8FC8-85AB7EBD1917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864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0E64CCDA-AAEC-95E2-BE3C-D249F54F33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E245F14C-2502-BCBD-4E70-38205C2A75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8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F56C196E-7CCD-0268-8CB5-8BB5BA0C6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89" name="FTU - conducting bronchiole">
              <a:extLst>
                <a:ext uri="{FF2B5EF4-FFF2-40B4-BE49-F238E27FC236}">
                  <a16:creationId xmlns:a16="http://schemas.microsoft.com/office/drawing/2014/main" id="{6CD873AF-84DB-8FAF-5942-E3A009A156FC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8634" name="FTU - conducting bronchiole">
                <a:extLst>
                  <a:ext uri="{FF2B5EF4-FFF2-40B4-BE49-F238E27FC236}">
                    <a16:creationId xmlns:a16="http://schemas.microsoft.com/office/drawing/2014/main" id="{08591017-F347-8E23-F6B3-57B4A0C93549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8635" name="dock">
                <a:extLst>
                  <a:ext uri="{FF2B5EF4-FFF2-40B4-BE49-F238E27FC236}">
                    <a16:creationId xmlns:a16="http://schemas.microsoft.com/office/drawing/2014/main" id="{A630278B-A5CD-682E-E74D-E78E5D751ABB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8640" name="Text Box 3086">
                  <a:extLst>
                    <a:ext uri="{FF2B5EF4-FFF2-40B4-BE49-F238E27FC236}">
                      <a16:creationId xmlns:a16="http://schemas.microsoft.com/office/drawing/2014/main" id="{D5428775-CD94-00B2-FC28-FFBC65116E6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1" name="Text Box 3086">
                  <a:extLst>
                    <a:ext uri="{FF2B5EF4-FFF2-40B4-BE49-F238E27FC236}">
                      <a16:creationId xmlns:a16="http://schemas.microsoft.com/office/drawing/2014/main" id="{162A5929-FAC8-2F8C-D569-025EA31E904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2" name="Text Box 3086">
                  <a:extLst>
                    <a:ext uri="{FF2B5EF4-FFF2-40B4-BE49-F238E27FC236}">
                      <a16:creationId xmlns:a16="http://schemas.microsoft.com/office/drawing/2014/main" id="{EDB553B9-9C87-8F7B-1C6B-37D4221559A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36" name="link">
                <a:extLst>
                  <a:ext uri="{FF2B5EF4-FFF2-40B4-BE49-F238E27FC236}">
                    <a16:creationId xmlns:a16="http://schemas.microsoft.com/office/drawing/2014/main" id="{554B9587-7810-96A2-CEE9-4D4986E44967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8637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E9008A69-7CF0-B598-0580-83BB33A9B0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8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BFE9FA4D-91D7-E5A2-316F-F197B163F3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9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EE5FA645-C917-185A-BA5C-3050D78BE2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90" name="FTU - terminal bronchiole">
              <a:extLst>
                <a:ext uri="{FF2B5EF4-FFF2-40B4-BE49-F238E27FC236}">
                  <a16:creationId xmlns:a16="http://schemas.microsoft.com/office/drawing/2014/main" id="{70BC792E-AF2A-0506-4338-D87D44640791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8625" name="FTU - terminal bronchiole">
                <a:extLst>
                  <a:ext uri="{FF2B5EF4-FFF2-40B4-BE49-F238E27FC236}">
                    <a16:creationId xmlns:a16="http://schemas.microsoft.com/office/drawing/2014/main" id="{34644D77-060D-48F6-5289-71CEE89AC36C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8626" name="dock">
                <a:extLst>
                  <a:ext uri="{FF2B5EF4-FFF2-40B4-BE49-F238E27FC236}">
                    <a16:creationId xmlns:a16="http://schemas.microsoft.com/office/drawing/2014/main" id="{95907ABC-8A30-87DD-D666-E67DA35CAD12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8631" name="Text Box 3086">
                  <a:extLst>
                    <a:ext uri="{FF2B5EF4-FFF2-40B4-BE49-F238E27FC236}">
                      <a16:creationId xmlns:a16="http://schemas.microsoft.com/office/drawing/2014/main" id="{8D913C56-922C-CBF4-C844-4A345A05B55A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2" name="Text Box 3086">
                  <a:extLst>
                    <a:ext uri="{FF2B5EF4-FFF2-40B4-BE49-F238E27FC236}">
                      <a16:creationId xmlns:a16="http://schemas.microsoft.com/office/drawing/2014/main" id="{F8518F5C-BA02-E05B-FF2E-890C4566D1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3" name="Text Box 3086">
                  <a:extLst>
                    <a:ext uri="{FF2B5EF4-FFF2-40B4-BE49-F238E27FC236}">
                      <a16:creationId xmlns:a16="http://schemas.microsoft.com/office/drawing/2014/main" id="{7D9B731A-821F-7E10-011E-CC854C0833D4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27" name="link">
                <a:extLst>
                  <a:ext uri="{FF2B5EF4-FFF2-40B4-BE49-F238E27FC236}">
                    <a16:creationId xmlns:a16="http://schemas.microsoft.com/office/drawing/2014/main" id="{149FE5A4-3579-83EE-9A06-3919BCACAF3E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8628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BC045C22-51B1-23A3-8605-FF915D63B4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2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315F1C0C-5B8D-E8BA-57BD-3B50E3E32C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0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2058958C-8288-9CC8-27FD-32E53545E9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91" name="FTU - respiratory bronchiole">
              <a:extLst>
                <a:ext uri="{FF2B5EF4-FFF2-40B4-BE49-F238E27FC236}">
                  <a16:creationId xmlns:a16="http://schemas.microsoft.com/office/drawing/2014/main" id="{A4DA81D0-0AEB-15FD-FD7E-A0CC25D266E2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8616" name="FTU - respiratory bronchiole">
                <a:extLst>
                  <a:ext uri="{FF2B5EF4-FFF2-40B4-BE49-F238E27FC236}">
                    <a16:creationId xmlns:a16="http://schemas.microsoft.com/office/drawing/2014/main" id="{CA9C38B9-8216-4B1A-DCCB-9BEC564E9693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8617" name="dock">
                <a:extLst>
                  <a:ext uri="{FF2B5EF4-FFF2-40B4-BE49-F238E27FC236}">
                    <a16:creationId xmlns:a16="http://schemas.microsoft.com/office/drawing/2014/main" id="{F6DCDC51-9566-7736-9C25-24525542291F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8622" name="Text Box 3086">
                  <a:extLst>
                    <a:ext uri="{FF2B5EF4-FFF2-40B4-BE49-F238E27FC236}">
                      <a16:creationId xmlns:a16="http://schemas.microsoft.com/office/drawing/2014/main" id="{0AE5AD28-2343-4E26-7069-09B7C27E932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23" name="Text Box 3086">
                  <a:extLst>
                    <a:ext uri="{FF2B5EF4-FFF2-40B4-BE49-F238E27FC236}">
                      <a16:creationId xmlns:a16="http://schemas.microsoft.com/office/drawing/2014/main" id="{AAE0FD66-12A4-6949-BA74-AA7C6F1AE27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24" name="Text Box 3086">
                  <a:extLst>
                    <a:ext uri="{FF2B5EF4-FFF2-40B4-BE49-F238E27FC236}">
                      <a16:creationId xmlns:a16="http://schemas.microsoft.com/office/drawing/2014/main" id="{8AFE8755-7186-84FF-0D3C-D4D7C61AE18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18" name="link">
                <a:extLst>
                  <a:ext uri="{FF2B5EF4-FFF2-40B4-BE49-F238E27FC236}">
                    <a16:creationId xmlns:a16="http://schemas.microsoft.com/office/drawing/2014/main" id="{F0E6DD67-B254-A508-4934-D532A76604EF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8619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A20FFA5E-EBAC-682D-9027-B88B2E61F8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20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F2973249-E0BB-94EF-B3A8-9BB262133C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21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5808EA42-7D45-7FBA-2650-D270B30D62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92" name="FTU - alveolar duct">
              <a:extLst>
                <a:ext uri="{FF2B5EF4-FFF2-40B4-BE49-F238E27FC236}">
                  <a16:creationId xmlns:a16="http://schemas.microsoft.com/office/drawing/2014/main" id="{C1F0325F-6EAE-6F31-A002-CC0E91655740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8607" name="FTU - alveolar duct">
                <a:extLst>
                  <a:ext uri="{FF2B5EF4-FFF2-40B4-BE49-F238E27FC236}">
                    <a16:creationId xmlns:a16="http://schemas.microsoft.com/office/drawing/2014/main" id="{89E53D28-19E7-F5FC-AD83-DAF4F330A1A6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8608" name="dock">
                <a:extLst>
                  <a:ext uri="{FF2B5EF4-FFF2-40B4-BE49-F238E27FC236}">
                    <a16:creationId xmlns:a16="http://schemas.microsoft.com/office/drawing/2014/main" id="{0B29362B-79F7-0EFE-56A9-0BA2EBE5B988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8613" name="Text Box 3086">
                  <a:extLst>
                    <a:ext uri="{FF2B5EF4-FFF2-40B4-BE49-F238E27FC236}">
                      <a16:creationId xmlns:a16="http://schemas.microsoft.com/office/drawing/2014/main" id="{BE2254D6-F6C7-DA47-1AC7-02B42588A95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14" name="Text Box 3086">
                  <a:extLst>
                    <a:ext uri="{FF2B5EF4-FFF2-40B4-BE49-F238E27FC236}">
                      <a16:creationId xmlns:a16="http://schemas.microsoft.com/office/drawing/2014/main" id="{C4F240C8-315F-2484-46F3-E606585C436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15" name="Text Box 3086">
                  <a:extLst>
                    <a:ext uri="{FF2B5EF4-FFF2-40B4-BE49-F238E27FC236}">
                      <a16:creationId xmlns:a16="http://schemas.microsoft.com/office/drawing/2014/main" id="{F084EFAC-6AFE-6419-0C40-2E21CDE8723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09" name="link">
                <a:extLst>
                  <a:ext uri="{FF2B5EF4-FFF2-40B4-BE49-F238E27FC236}">
                    <a16:creationId xmlns:a16="http://schemas.microsoft.com/office/drawing/2014/main" id="{614C95E2-CD73-6CC2-A373-AE32D815273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8610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622FCFCE-0C3F-1BDA-BA32-83EC5FDB85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11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931E12B-0E13-CB01-695D-BCAAAC1160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1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10CBE58F-1E12-B0F3-3D49-EEF63FCC87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93" name="FTU - alveolus">
              <a:extLst>
                <a:ext uri="{FF2B5EF4-FFF2-40B4-BE49-F238E27FC236}">
                  <a16:creationId xmlns:a16="http://schemas.microsoft.com/office/drawing/2014/main" id="{4037B827-69A6-BDD1-9ACF-121913E1D78B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8598" name="FTU - alveolus">
                <a:extLst>
                  <a:ext uri="{FF2B5EF4-FFF2-40B4-BE49-F238E27FC236}">
                    <a16:creationId xmlns:a16="http://schemas.microsoft.com/office/drawing/2014/main" id="{4876313A-24FA-EFFD-8747-0FA90C807976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8599" name="dock">
                <a:extLst>
                  <a:ext uri="{FF2B5EF4-FFF2-40B4-BE49-F238E27FC236}">
                    <a16:creationId xmlns:a16="http://schemas.microsoft.com/office/drawing/2014/main" id="{0BF44A37-AF6C-550F-B9F9-62478358E10E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8604" name="Text Box 3086">
                  <a:extLst>
                    <a:ext uri="{FF2B5EF4-FFF2-40B4-BE49-F238E27FC236}">
                      <a16:creationId xmlns:a16="http://schemas.microsoft.com/office/drawing/2014/main" id="{BEEFDF4A-FBF5-5472-3DC1-24B673F3096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05" name="Text Box 3086">
                  <a:extLst>
                    <a:ext uri="{FF2B5EF4-FFF2-40B4-BE49-F238E27FC236}">
                      <a16:creationId xmlns:a16="http://schemas.microsoft.com/office/drawing/2014/main" id="{41860C09-A3A5-37AD-4AE6-732103A65D7B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06" name="Text Box 3086">
                  <a:extLst>
                    <a:ext uri="{FF2B5EF4-FFF2-40B4-BE49-F238E27FC236}">
                      <a16:creationId xmlns:a16="http://schemas.microsoft.com/office/drawing/2014/main" id="{A10AA0FE-4555-6D94-28A9-F73DEACCCE8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00" name="link">
                <a:extLst>
                  <a:ext uri="{FF2B5EF4-FFF2-40B4-BE49-F238E27FC236}">
                    <a16:creationId xmlns:a16="http://schemas.microsoft.com/office/drawing/2014/main" id="{118CE5D7-B786-008D-47EF-CECFE6324C63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860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6E9776B8-79C0-0EF9-4AAF-7081481A3E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0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D72187A3-6F78-0BEA-3DEC-C6B5520D53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03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44792E32-E3D3-51AE-1082-961783E1B5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94" name="dock - vascular">
              <a:extLst>
                <a:ext uri="{FF2B5EF4-FFF2-40B4-BE49-F238E27FC236}">
                  <a16:creationId xmlns:a16="http://schemas.microsoft.com/office/drawing/2014/main" id="{B0B16222-2A21-BF41-0945-24204A146E2C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8595" name="Text Box 3070">
                <a:extLst>
                  <a:ext uri="{FF2B5EF4-FFF2-40B4-BE49-F238E27FC236}">
                    <a16:creationId xmlns:a16="http://schemas.microsoft.com/office/drawing/2014/main" id="{C85838F7-6CB3-A202-8D29-136A16EB5E5A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6" name="Text Box 3036">
                <a:extLst>
                  <a:ext uri="{FF2B5EF4-FFF2-40B4-BE49-F238E27FC236}">
                    <a16:creationId xmlns:a16="http://schemas.microsoft.com/office/drawing/2014/main" id="{56E5A32F-C13F-0DBE-1859-4934683348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7" name="Text Box 3036">
                <a:extLst>
                  <a:ext uri="{FF2B5EF4-FFF2-40B4-BE49-F238E27FC236}">
                    <a16:creationId xmlns:a16="http://schemas.microsoft.com/office/drawing/2014/main" id="{C0BB4EA4-2664-0449-58B1-4EBDE82B6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79" name="FTU - aortic arch">
            <a:extLst>
              <a:ext uri="{FF2B5EF4-FFF2-40B4-BE49-F238E27FC236}">
                <a16:creationId xmlns:a16="http://schemas.microsoft.com/office/drawing/2014/main" id="{12B1D63D-D0F2-0922-2E96-E6D6448C89E7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8680" name="FTU - aortic arch">
              <a:extLst>
                <a:ext uri="{FF2B5EF4-FFF2-40B4-BE49-F238E27FC236}">
                  <a16:creationId xmlns:a16="http://schemas.microsoft.com/office/drawing/2014/main" id="{2FE01D2F-B9B3-DCB5-491C-2C5E0DB4DB5B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681" name="chemoreceptor">
              <a:extLst>
                <a:ext uri="{FF2B5EF4-FFF2-40B4-BE49-F238E27FC236}">
                  <a16:creationId xmlns:a16="http://schemas.microsoft.com/office/drawing/2014/main" id="{13B6A11C-2221-5287-BD5E-FA0F4675E2E5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8682" name="baroreceptor">
              <a:extLst>
                <a:ext uri="{FF2B5EF4-FFF2-40B4-BE49-F238E27FC236}">
                  <a16:creationId xmlns:a16="http://schemas.microsoft.com/office/drawing/2014/main" id="{6E93CA74-E2C6-654D-667A-5820F66B327B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8683" name="link">
              <a:extLst>
                <a:ext uri="{FF2B5EF4-FFF2-40B4-BE49-F238E27FC236}">
                  <a16:creationId xmlns:a16="http://schemas.microsoft.com/office/drawing/2014/main" id="{4726AE68-968B-0231-2914-AB264C3B64A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8696" name="Star: 5 Points 2730">
                <a:hlinkClick r:id="rId33"/>
                <a:extLst>
                  <a:ext uri="{FF2B5EF4-FFF2-40B4-BE49-F238E27FC236}">
                    <a16:creationId xmlns:a16="http://schemas.microsoft.com/office/drawing/2014/main" id="{4D047F00-988A-4183-4391-97EAF78289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97" name="Star: 5 Points 2731">
                <a:hlinkClick r:id="rId34"/>
                <a:extLst>
                  <a:ext uri="{FF2B5EF4-FFF2-40B4-BE49-F238E27FC236}">
                    <a16:creationId xmlns:a16="http://schemas.microsoft.com/office/drawing/2014/main" id="{76FFC489-EA4B-FF69-E9EB-1DC4A7F300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98" name="Star: 5 Points 2732">
                <a:hlinkClick r:id="rId58"/>
                <a:extLst>
                  <a:ext uri="{FF2B5EF4-FFF2-40B4-BE49-F238E27FC236}">
                    <a16:creationId xmlns:a16="http://schemas.microsoft.com/office/drawing/2014/main" id="{66E55B93-D6E5-3085-DB64-B5071FAFE4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684" name="link">
              <a:extLst>
                <a:ext uri="{FF2B5EF4-FFF2-40B4-BE49-F238E27FC236}">
                  <a16:creationId xmlns:a16="http://schemas.microsoft.com/office/drawing/2014/main" id="{1E63D99D-7C60-B75F-F154-5E4DD7109385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8693" name="Star: 5 Points 2730">
                <a:hlinkClick r:id="rId62"/>
                <a:extLst>
                  <a:ext uri="{FF2B5EF4-FFF2-40B4-BE49-F238E27FC236}">
                    <a16:creationId xmlns:a16="http://schemas.microsoft.com/office/drawing/2014/main" id="{485EAABB-B628-56F7-FC5C-165BEBB9ED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94" name="Star: 5 Points 2731">
                <a:hlinkClick r:id="rId63"/>
                <a:extLst>
                  <a:ext uri="{FF2B5EF4-FFF2-40B4-BE49-F238E27FC236}">
                    <a16:creationId xmlns:a16="http://schemas.microsoft.com/office/drawing/2014/main" id="{5B3A38F3-B12B-68BE-DAA8-A1AC91AB31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95" name="Star: 5 Points 2732">
                <a:hlinkClick r:id="rId58"/>
                <a:extLst>
                  <a:ext uri="{FF2B5EF4-FFF2-40B4-BE49-F238E27FC236}">
                    <a16:creationId xmlns:a16="http://schemas.microsoft.com/office/drawing/2014/main" id="{FD5F0DCA-C8EA-2AFE-17D5-42B5083E60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685" name="dock">
              <a:extLst>
                <a:ext uri="{FF2B5EF4-FFF2-40B4-BE49-F238E27FC236}">
                  <a16:creationId xmlns:a16="http://schemas.microsoft.com/office/drawing/2014/main" id="{9539BC82-99C0-DD99-45C6-22F99201A629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8690" name="Text Box 3086">
                <a:extLst>
                  <a:ext uri="{FF2B5EF4-FFF2-40B4-BE49-F238E27FC236}">
                    <a16:creationId xmlns:a16="http://schemas.microsoft.com/office/drawing/2014/main" id="{9459A1D5-1E59-F302-C4C3-10E71E66AEE2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86">
                <a:extLst>
                  <a:ext uri="{FF2B5EF4-FFF2-40B4-BE49-F238E27FC236}">
                    <a16:creationId xmlns:a16="http://schemas.microsoft.com/office/drawing/2014/main" id="{7BD30D92-5F48-0960-596B-09291D69F680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2" name="Text Box 3086">
                <a:extLst>
                  <a:ext uri="{FF2B5EF4-FFF2-40B4-BE49-F238E27FC236}">
                    <a16:creationId xmlns:a16="http://schemas.microsoft.com/office/drawing/2014/main" id="{07318A34-C864-725F-DB4B-F4CFFA8B9F09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86" name="dock">
              <a:extLst>
                <a:ext uri="{FF2B5EF4-FFF2-40B4-BE49-F238E27FC236}">
                  <a16:creationId xmlns:a16="http://schemas.microsoft.com/office/drawing/2014/main" id="{CB40BE13-D049-C9DF-A63F-2C06A714460E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8687" name="Text Box 3086">
                <a:extLst>
                  <a:ext uri="{FF2B5EF4-FFF2-40B4-BE49-F238E27FC236}">
                    <a16:creationId xmlns:a16="http://schemas.microsoft.com/office/drawing/2014/main" id="{E5F63271-BB10-7D06-C567-5DFBA0E41D46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86">
                <a:extLst>
                  <a:ext uri="{FF2B5EF4-FFF2-40B4-BE49-F238E27FC236}">
                    <a16:creationId xmlns:a16="http://schemas.microsoft.com/office/drawing/2014/main" id="{BA248207-2249-6142-BED0-ECED7CD3D06D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9" name="Text Box 3086">
                <a:extLst>
                  <a:ext uri="{FF2B5EF4-FFF2-40B4-BE49-F238E27FC236}">
                    <a16:creationId xmlns:a16="http://schemas.microsoft.com/office/drawing/2014/main" id="{E3F22692-4F59-1907-BC41-CAE341639486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99" name="organ group - heart">
            <a:extLst>
              <a:ext uri="{FF2B5EF4-FFF2-40B4-BE49-F238E27FC236}">
                <a16:creationId xmlns:a16="http://schemas.microsoft.com/office/drawing/2014/main" id="{17AC7A17-BEB1-5907-FBEF-6B090D4E3839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8700" name="organ - heart">
              <a:extLst>
                <a:ext uri="{FF2B5EF4-FFF2-40B4-BE49-F238E27FC236}">
                  <a16:creationId xmlns:a16="http://schemas.microsoft.com/office/drawing/2014/main" id="{B9B8F463-816E-CE16-5814-73B236AC03F7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01" name="dock vascular">
              <a:extLst>
                <a:ext uri="{FF2B5EF4-FFF2-40B4-BE49-F238E27FC236}">
                  <a16:creationId xmlns:a16="http://schemas.microsoft.com/office/drawing/2014/main" id="{574DE5DF-C7DC-3765-E476-579F8F9AF121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8726" name="Text Box 3070">
                <a:extLst>
                  <a:ext uri="{FF2B5EF4-FFF2-40B4-BE49-F238E27FC236}">
                    <a16:creationId xmlns:a16="http://schemas.microsoft.com/office/drawing/2014/main" id="{633E36C4-0BA5-AF63-F530-A1CFE371906E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27" name="Text Box 3036">
                <a:extLst>
                  <a:ext uri="{FF2B5EF4-FFF2-40B4-BE49-F238E27FC236}">
                    <a16:creationId xmlns:a16="http://schemas.microsoft.com/office/drawing/2014/main" id="{0A13EB0D-25E1-A9B5-F55E-D099E01D6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28" name="Text Box 3036">
                <a:extLst>
                  <a:ext uri="{FF2B5EF4-FFF2-40B4-BE49-F238E27FC236}">
                    <a16:creationId xmlns:a16="http://schemas.microsoft.com/office/drawing/2014/main" id="{3FF7463C-3A39-5619-CB64-D8D136498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02" name="FTU - right atrium">
              <a:extLst>
                <a:ext uri="{FF2B5EF4-FFF2-40B4-BE49-F238E27FC236}">
                  <a16:creationId xmlns:a16="http://schemas.microsoft.com/office/drawing/2014/main" id="{53661402-EB18-1F5D-EE24-C9131E968A4C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8721" name="FTU - right atrium">
                <a:extLst>
                  <a:ext uri="{FF2B5EF4-FFF2-40B4-BE49-F238E27FC236}">
                    <a16:creationId xmlns:a16="http://schemas.microsoft.com/office/drawing/2014/main" id="{CE5B1C96-9AF8-E628-1256-B3827262664E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8722" name="dock">
                <a:extLst>
                  <a:ext uri="{FF2B5EF4-FFF2-40B4-BE49-F238E27FC236}">
                    <a16:creationId xmlns:a16="http://schemas.microsoft.com/office/drawing/2014/main" id="{96221627-0871-7898-D6A2-08CE011B2FD0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8723" name="Text Box 3086">
                  <a:extLst>
                    <a:ext uri="{FF2B5EF4-FFF2-40B4-BE49-F238E27FC236}">
                      <a16:creationId xmlns:a16="http://schemas.microsoft.com/office/drawing/2014/main" id="{E84427D9-3D42-B929-1C9F-025D165A44D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4" name="Text Box 3086">
                  <a:extLst>
                    <a:ext uri="{FF2B5EF4-FFF2-40B4-BE49-F238E27FC236}">
                      <a16:creationId xmlns:a16="http://schemas.microsoft.com/office/drawing/2014/main" id="{D3A52096-FEF4-B550-8EE9-90A3EB808C8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5" name="Text Box 3086">
                  <a:extLst>
                    <a:ext uri="{FF2B5EF4-FFF2-40B4-BE49-F238E27FC236}">
                      <a16:creationId xmlns:a16="http://schemas.microsoft.com/office/drawing/2014/main" id="{D8E8B1D8-847D-303E-979C-50EAA738C2E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3" name="FTU - right ventricle">
              <a:extLst>
                <a:ext uri="{FF2B5EF4-FFF2-40B4-BE49-F238E27FC236}">
                  <a16:creationId xmlns:a16="http://schemas.microsoft.com/office/drawing/2014/main" id="{03AD26F9-787F-7C8E-B6C6-AD0F4628ECB9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8716" name="FTU - right ventricle">
                <a:extLst>
                  <a:ext uri="{FF2B5EF4-FFF2-40B4-BE49-F238E27FC236}">
                    <a16:creationId xmlns:a16="http://schemas.microsoft.com/office/drawing/2014/main" id="{D60FEF05-63B4-3431-7B9F-A829925D5919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8717" name="dock">
                <a:extLst>
                  <a:ext uri="{FF2B5EF4-FFF2-40B4-BE49-F238E27FC236}">
                    <a16:creationId xmlns:a16="http://schemas.microsoft.com/office/drawing/2014/main" id="{77B47E98-3C68-343B-11EF-159905D10ED9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8718" name="Text Box 3086">
                  <a:extLst>
                    <a:ext uri="{FF2B5EF4-FFF2-40B4-BE49-F238E27FC236}">
                      <a16:creationId xmlns:a16="http://schemas.microsoft.com/office/drawing/2014/main" id="{F496AFAF-B0EF-0FAB-114D-5A81FF5ABC0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9" name="Text Box 3086">
                  <a:extLst>
                    <a:ext uri="{FF2B5EF4-FFF2-40B4-BE49-F238E27FC236}">
                      <a16:creationId xmlns:a16="http://schemas.microsoft.com/office/drawing/2014/main" id="{F647BBEF-ECD3-D57E-39A6-950E266C244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0" name="Text Box 3086">
                  <a:extLst>
                    <a:ext uri="{FF2B5EF4-FFF2-40B4-BE49-F238E27FC236}">
                      <a16:creationId xmlns:a16="http://schemas.microsoft.com/office/drawing/2014/main" id="{C4B98C19-D7F4-A373-0EDB-A91E258270EC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4" name="FTU - left atrium">
              <a:extLst>
                <a:ext uri="{FF2B5EF4-FFF2-40B4-BE49-F238E27FC236}">
                  <a16:creationId xmlns:a16="http://schemas.microsoft.com/office/drawing/2014/main" id="{BEFA4786-537E-601A-49F0-241FE31A7539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8711" name="FTU - left atrium">
                <a:extLst>
                  <a:ext uri="{FF2B5EF4-FFF2-40B4-BE49-F238E27FC236}">
                    <a16:creationId xmlns:a16="http://schemas.microsoft.com/office/drawing/2014/main" id="{7B084BD3-10AE-E14F-2934-B780C7212F6C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8712" name="dock">
                <a:extLst>
                  <a:ext uri="{FF2B5EF4-FFF2-40B4-BE49-F238E27FC236}">
                    <a16:creationId xmlns:a16="http://schemas.microsoft.com/office/drawing/2014/main" id="{B8AB3D60-9549-DF09-D16B-F20D53CB76ED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8713" name="Text Box 3086">
                  <a:extLst>
                    <a:ext uri="{FF2B5EF4-FFF2-40B4-BE49-F238E27FC236}">
                      <a16:creationId xmlns:a16="http://schemas.microsoft.com/office/drawing/2014/main" id="{AFB574C3-FBEA-791C-DD88-83CC1C92963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4" name="Text Box 3086">
                  <a:extLst>
                    <a:ext uri="{FF2B5EF4-FFF2-40B4-BE49-F238E27FC236}">
                      <a16:creationId xmlns:a16="http://schemas.microsoft.com/office/drawing/2014/main" id="{19D30BDA-A4E7-4C33-2840-1BE7A824A4D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5" name="Text Box 3086">
                  <a:extLst>
                    <a:ext uri="{FF2B5EF4-FFF2-40B4-BE49-F238E27FC236}">
                      <a16:creationId xmlns:a16="http://schemas.microsoft.com/office/drawing/2014/main" id="{73AC01D3-127E-99B6-2D0C-F2070B077C5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5" name="FTU - left ventricle">
              <a:extLst>
                <a:ext uri="{FF2B5EF4-FFF2-40B4-BE49-F238E27FC236}">
                  <a16:creationId xmlns:a16="http://schemas.microsoft.com/office/drawing/2014/main" id="{A4288A47-27FD-97BE-AC28-1DE3418D94EF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8706" name="FTU - left ventricle">
                <a:extLst>
                  <a:ext uri="{FF2B5EF4-FFF2-40B4-BE49-F238E27FC236}">
                    <a16:creationId xmlns:a16="http://schemas.microsoft.com/office/drawing/2014/main" id="{C7C634AC-A2F8-76B9-4DDE-DB117DB22E64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8707" name="dock">
                <a:extLst>
                  <a:ext uri="{FF2B5EF4-FFF2-40B4-BE49-F238E27FC236}">
                    <a16:creationId xmlns:a16="http://schemas.microsoft.com/office/drawing/2014/main" id="{3F27BDAB-96DA-4103-F49C-E248E50428F3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8708" name="Text Box 3086">
                  <a:extLst>
                    <a:ext uri="{FF2B5EF4-FFF2-40B4-BE49-F238E27FC236}">
                      <a16:creationId xmlns:a16="http://schemas.microsoft.com/office/drawing/2014/main" id="{4078D75B-55B9-D115-CC95-6ED1C9C421E5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9" name="Text Box 3086">
                  <a:extLst>
                    <a:ext uri="{FF2B5EF4-FFF2-40B4-BE49-F238E27FC236}">
                      <a16:creationId xmlns:a16="http://schemas.microsoft.com/office/drawing/2014/main" id="{2F0B3EC0-589E-B0EC-4D6A-097ED72FA1A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0" name="Text Box 3086">
                  <a:extLst>
                    <a:ext uri="{FF2B5EF4-FFF2-40B4-BE49-F238E27FC236}">
                      <a16:creationId xmlns:a16="http://schemas.microsoft.com/office/drawing/2014/main" id="{61BAAE3E-2797-7BB7-96EE-7A128DAF4B20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8729" name="Group 8728">
            <a:extLst>
              <a:ext uri="{FF2B5EF4-FFF2-40B4-BE49-F238E27FC236}">
                <a16:creationId xmlns:a16="http://schemas.microsoft.com/office/drawing/2014/main" id="{026EFB13-BE03-63BA-5B8C-ACF9FFE0EBB0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8730" name="organ group - lower airways">
              <a:extLst>
                <a:ext uri="{FF2B5EF4-FFF2-40B4-BE49-F238E27FC236}">
                  <a16:creationId xmlns:a16="http://schemas.microsoft.com/office/drawing/2014/main" id="{7C50547D-B351-69C8-5E25-4DC5DA46A61E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8766" name="organ - lower airways">
                <a:extLst>
                  <a:ext uri="{FF2B5EF4-FFF2-40B4-BE49-F238E27FC236}">
                    <a16:creationId xmlns:a16="http://schemas.microsoft.com/office/drawing/2014/main" id="{B55E3064-0E59-BE24-E453-CE4DB77D3C81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67" name="FTU - mucosa of larynx (supraglottis)">
                <a:extLst>
                  <a:ext uri="{FF2B5EF4-FFF2-40B4-BE49-F238E27FC236}">
                    <a16:creationId xmlns:a16="http://schemas.microsoft.com/office/drawing/2014/main" id="{8D3537BB-3197-66BF-6501-FDF24B8D4CF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8781" name="FTU - mucosa of larynx (supraglottis)">
                  <a:extLst>
                    <a:ext uri="{FF2B5EF4-FFF2-40B4-BE49-F238E27FC236}">
                      <a16:creationId xmlns:a16="http://schemas.microsoft.com/office/drawing/2014/main" id="{C337A0C3-05C0-D686-A6D1-2FB9D77DE83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782" name="dock">
                  <a:extLst>
                    <a:ext uri="{FF2B5EF4-FFF2-40B4-BE49-F238E27FC236}">
                      <a16:creationId xmlns:a16="http://schemas.microsoft.com/office/drawing/2014/main" id="{154F5C2C-AAC3-8533-8C49-26E777B0368A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8787" name="Text Box 3086">
                    <a:extLst>
                      <a:ext uri="{FF2B5EF4-FFF2-40B4-BE49-F238E27FC236}">
                        <a16:creationId xmlns:a16="http://schemas.microsoft.com/office/drawing/2014/main" id="{ADD66806-905E-60AB-54D7-7CBEEA35043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788" name="Text Box 3086">
                    <a:extLst>
                      <a:ext uri="{FF2B5EF4-FFF2-40B4-BE49-F238E27FC236}">
                        <a16:creationId xmlns:a16="http://schemas.microsoft.com/office/drawing/2014/main" id="{A615E0D0-E03B-C240-6A95-A21510CD0B9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789" name="Text Box 3086">
                    <a:extLst>
                      <a:ext uri="{FF2B5EF4-FFF2-40B4-BE49-F238E27FC236}">
                        <a16:creationId xmlns:a16="http://schemas.microsoft.com/office/drawing/2014/main" id="{C2500055-1CDD-8996-7767-0E237C46E77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783" name="link">
                  <a:extLst>
                    <a:ext uri="{FF2B5EF4-FFF2-40B4-BE49-F238E27FC236}">
                      <a16:creationId xmlns:a16="http://schemas.microsoft.com/office/drawing/2014/main" id="{AAD8FDC4-8A61-6815-D864-CD738A02E6C6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784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E870F084-E39A-B83C-1DC8-FF0AC09B12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785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490250C8-4D5A-BD28-35CC-50FF66A461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86" name="Star: 5 Points 2732">
                    <a:hlinkClick r:id="rId58"/>
                    <a:extLst>
                      <a:ext uri="{FF2B5EF4-FFF2-40B4-BE49-F238E27FC236}">
                        <a16:creationId xmlns:a16="http://schemas.microsoft.com/office/drawing/2014/main" id="{8724E132-E891-F887-1D01-BE865AAF80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768" name="FTU - mucosa of larynx (subglottis)">
                <a:extLst>
                  <a:ext uri="{FF2B5EF4-FFF2-40B4-BE49-F238E27FC236}">
                    <a16:creationId xmlns:a16="http://schemas.microsoft.com/office/drawing/2014/main" id="{19328919-B417-AFAA-D83C-7AF922A5611C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8772" name="FTU - mucosa of larynx (subglottis)">
                  <a:extLst>
                    <a:ext uri="{FF2B5EF4-FFF2-40B4-BE49-F238E27FC236}">
                      <a16:creationId xmlns:a16="http://schemas.microsoft.com/office/drawing/2014/main" id="{E1DCD2BD-5612-505D-303B-0F907A14153D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8773" name="dock">
                  <a:extLst>
                    <a:ext uri="{FF2B5EF4-FFF2-40B4-BE49-F238E27FC236}">
                      <a16:creationId xmlns:a16="http://schemas.microsoft.com/office/drawing/2014/main" id="{FD5356C0-0B58-71F0-11FB-ACD672A8014D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8778" name="Text Box 3086">
                    <a:extLst>
                      <a:ext uri="{FF2B5EF4-FFF2-40B4-BE49-F238E27FC236}">
                        <a16:creationId xmlns:a16="http://schemas.microsoft.com/office/drawing/2014/main" id="{EF32C3BA-F07D-B3C2-C6E0-E263D8029FD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779" name="Text Box 3086">
                    <a:extLst>
                      <a:ext uri="{FF2B5EF4-FFF2-40B4-BE49-F238E27FC236}">
                        <a16:creationId xmlns:a16="http://schemas.microsoft.com/office/drawing/2014/main" id="{9E7BA2EC-40A5-3693-F23E-A1925C3CAF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780" name="Text Box 3086">
                    <a:extLst>
                      <a:ext uri="{FF2B5EF4-FFF2-40B4-BE49-F238E27FC236}">
                        <a16:creationId xmlns:a16="http://schemas.microsoft.com/office/drawing/2014/main" id="{4ECD583E-B744-8B8B-0EA6-82676ED4278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774" name="link">
                  <a:extLst>
                    <a:ext uri="{FF2B5EF4-FFF2-40B4-BE49-F238E27FC236}">
                      <a16:creationId xmlns:a16="http://schemas.microsoft.com/office/drawing/2014/main" id="{DF2C3954-3957-A849-FE3C-D01A93A5C3B9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775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12FF0455-46C7-5F57-6536-B7D8E55BB8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776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15A9C649-065C-4529-C18D-529F02B092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77" name="Star: 5 Points 2732">
                    <a:hlinkClick r:id="rId58"/>
                    <a:extLst>
                      <a:ext uri="{FF2B5EF4-FFF2-40B4-BE49-F238E27FC236}">
                        <a16:creationId xmlns:a16="http://schemas.microsoft.com/office/drawing/2014/main" id="{AEE5E149-2AD4-14A6-C688-3E91EF722F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769" name="dock - vascular">
                <a:extLst>
                  <a:ext uri="{FF2B5EF4-FFF2-40B4-BE49-F238E27FC236}">
                    <a16:creationId xmlns:a16="http://schemas.microsoft.com/office/drawing/2014/main" id="{A3B34141-0D4D-F249-536F-502025BE03FB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8770" name="Text Box 3070">
                  <a:extLst>
                    <a:ext uri="{FF2B5EF4-FFF2-40B4-BE49-F238E27FC236}">
                      <a16:creationId xmlns:a16="http://schemas.microsoft.com/office/drawing/2014/main" id="{FC47E4CE-EA74-C4FE-5E5E-D8FDC4E319D3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71" name="Text Box 3036">
                  <a:extLst>
                    <a:ext uri="{FF2B5EF4-FFF2-40B4-BE49-F238E27FC236}">
                      <a16:creationId xmlns:a16="http://schemas.microsoft.com/office/drawing/2014/main" id="{C077A330-EB65-CD55-13D2-E1554172A84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731" name="FTU - trachea">
              <a:extLst>
                <a:ext uri="{FF2B5EF4-FFF2-40B4-BE49-F238E27FC236}">
                  <a16:creationId xmlns:a16="http://schemas.microsoft.com/office/drawing/2014/main" id="{FA8AE4F2-6156-4D04-C45A-FC4B8E0BC0A4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8732" name="Text Box 3086">
              <a:extLst>
                <a:ext uri="{FF2B5EF4-FFF2-40B4-BE49-F238E27FC236}">
                  <a16:creationId xmlns:a16="http://schemas.microsoft.com/office/drawing/2014/main" id="{DA0DCDAE-3557-ED71-A76D-EAE854E3D3CC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33" name="Text Box 3086">
              <a:extLst>
                <a:ext uri="{FF2B5EF4-FFF2-40B4-BE49-F238E27FC236}">
                  <a16:creationId xmlns:a16="http://schemas.microsoft.com/office/drawing/2014/main" id="{974420FA-35DA-F554-F350-D0D064487BA8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34" name="Text Box 3086">
              <a:extLst>
                <a:ext uri="{FF2B5EF4-FFF2-40B4-BE49-F238E27FC236}">
                  <a16:creationId xmlns:a16="http://schemas.microsoft.com/office/drawing/2014/main" id="{42250615-6619-3804-A359-624E4052ECF7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35" name="Star: 5 Points 2730">
              <a:hlinkClick r:id="rId66"/>
              <a:extLst>
                <a:ext uri="{FF2B5EF4-FFF2-40B4-BE49-F238E27FC236}">
                  <a16:creationId xmlns:a16="http://schemas.microsoft.com/office/drawing/2014/main" id="{B9EE7C0A-87DA-135C-7E5E-D232740D09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36" name="Star: 5 Points 2731">
              <a:hlinkClick r:id="rId67"/>
              <a:extLst>
                <a:ext uri="{FF2B5EF4-FFF2-40B4-BE49-F238E27FC236}">
                  <a16:creationId xmlns:a16="http://schemas.microsoft.com/office/drawing/2014/main" id="{5F884E0E-422D-E184-A97C-662031D6AB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37" name="Star: 5 Points 2732">
              <a:hlinkClick r:id="rId58"/>
              <a:extLst>
                <a:ext uri="{FF2B5EF4-FFF2-40B4-BE49-F238E27FC236}">
                  <a16:creationId xmlns:a16="http://schemas.microsoft.com/office/drawing/2014/main" id="{C858C8AE-A18B-3575-E208-2EE89D60B4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38" name="FTU - trachea">
              <a:extLst>
                <a:ext uri="{FF2B5EF4-FFF2-40B4-BE49-F238E27FC236}">
                  <a16:creationId xmlns:a16="http://schemas.microsoft.com/office/drawing/2014/main" id="{E9E04E9B-235B-5D18-98F9-317DF8C93741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8739" name="Text Box 3086">
              <a:extLst>
                <a:ext uri="{FF2B5EF4-FFF2-40B4-BE49-F238E27FC236}">
                  <a16:creationId xmlns:a16="http://schemas.microsoft.com/office/drawing/2014/main" id="{E643B204-CB35-73EC-BF69-6A3DF62837BB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0" name="Text Box 3086">
              <a:extLst>
                <a:ext uri="{FF2B5EF4-FFF2-40B4-BE49-F238E27FC236}">
                  <a16:creationId xmlns:a16="http://schemas.microsoft.com/office/drawing/2014/main" id="{D20170AF-6432-9BCF-BA88-51AC3A58D02B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1" name="Text Box 3086">
              <a:extLst>
                <a:ext uri="{FF2B5EF4-FFF2-40B4-BE49-F238E27FC236}">
                  <a16:creationId xmlns:a16="http://schemas.microsoft.com/office/drawing/2014/main" id="{12994149-F1F9-DF1F-A3AB-B36FB9884648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2" name="Star: 5 Points 2730">
              <a:hlinkClick r:id="rId66"/>
              <a:extLst>
                <a:ext uri="{FF2B5EF4-FFF2-40B4-BE49-F238E27FC236}">
                  <a16:creationId xmlns:a16="http://schemas.microsoft.com/office/drawing/2014/main" id="{D17EA0E4-14E4-0ED5-661D-C95F900271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43" name="Star: 5 Points 2731">
              <a:hlinkClick r:id="rId67"/>
              <a:extLst>
                <a:ext uri="{FF2B5EF4-FFF2-40B4-BE49-F238E27FC236}">
                  <a16:creationId xmlns:a16="http://schemas.microsoft.com/office/drawing/2014/main" id="{4A3F501D-DD65-CE50-CD50-2D8F2EAFA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44" name="Star: 5 Points 2732">
              <a:hlinkClick r:id="rId58"/>
              <a:extLst>
                <a:ext uri="{FF2B5EF4-FFF2-40B4-BE49-F238E27FC236}">
                  <a16:creationId xmlns:a16="http://schemas.microsoft.com/office/drawing/2014/main" id="{1C3787F7-1AC5-CFCB-9048-8E59659DF0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45" name="FTU - trachea">
              <a:extLst>
                <a:ext uri="{FF2B5EF4-FFF2-40B4-BE49-F238E27FC236}">
                  <a16:creationId xmlns:a16="http://schemas.microsoft.com/office/drawing/2014/main" id="{41A066ED-1A5E-A631-22BD-821EE309C972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8746" name="Text Box 3086">
              <a:extLst>
                <a:ext uri="{FF2B5EF4-FFF2-40B4-BE49-F238E27FC236}">
                  <a16:creationId xmlns:a16="http://schemas.microsoft.com/office/drawing/2014/main" id="{65033222-A914-95BA-5D03-300414EB596D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7" name="Text Box 3086">
              <a:extLst>
                <a:ext uri="{FF2B5EF4-FFF2-40B4-BE49-F238E27FC236}">
                  <a16:creationId xmlns:a16="http://schemas.microsoft.com/office/drawing/2014/main" id="{D639265B-46B4-D1D2-8B8F-904723DC69B8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8" name="Text Box 3086">
              <a:extLst>
                <a:ext uri="{FF2B5EF4-FFF2-40B4-BE49-F238E27FC236}">
                  <a16:creationId xmlns:a16="http://schemas.microsoft.com/office/drawing/2014/main" id="{AD560484-E424-0654-A907-007B4BF9BA3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9" name="Star: 5 Points 2730">
              <a:hlinkClick r:id="rId66"/>
              <a:extLst>
                <a:ext uri="{FF2B5EF4-FFF2-40B4-BE49-F238E27FC236}">
                  <a16:creationId xmlns:a16="http://schemas.microsoft.com/office/drawing/2014/main" id="{37779E19-BAB1-FC27-F7F7-966B03064F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0" name="Star: 5 Points 2731">
              <a:hlinkClick r:id="rId67"/>
              <a:extLst>
                <a:ext uri="{FF2B5EF4-FFF2-40B4-BE49-F238E27FC236}">
                  <a16:creationId xmlns:a16="http://schemas.microsoft.com/office/drawing/2014/main" id="{8F640893-9F29-F20E-BB06-6FAF898FD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1" name="Star: 5 Points 2732">
              <a:hlinkClick r:id="rId58"/>
              <a:extLst>
                <a:ext uri="{FF2B5EF4-FFF2-40B4-BE49-F238E27FC236}">
                  <a16:creationId xmlns:a16="http://schemas.microsoft.com/office/drawing/2014/main" id="{8F452B3B-3AE9-44F0-DABE-24E70F2BBE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2" name="FTU - trachea">
              <a:extLst>
                <a:ext uri="{FF2B5EF4-FFF2-40B4-BE49-F238E27FC236}">
                  <a16:creationId xmlns:a16="http://schemas.microsoft.com/office/drawing/2014/main" id="{32CEE8B8-75F8-E93C-B395-393CA1A67816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8753" name="Text Box 3086">
              <a:extLst>
                <a:ext uri="{FF2B5EF4-FFF2-40B4-BE49-F238E27FC236}">
                  <a16:creationId xmlns:a16="http://schemas.microsoft.com/office/drawing/2014/main" id="{98FB86B9-C93D-CBA8-1689-58BA582AB1E8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54" name="Text Box 3086">
              <a:extLst>
                <a:ext uri="{FF2B5EF4-FFF2-40B4-BE49-F238E27FC236}">
                  <a16:creationId xmlns:a16="http://schemas.microsoft.com/office/drawing/2014/main" id="{4229B7AE-E300-8577-7528-ED336F92C3C5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55" name="Text Box 3086">
              <a:extLst>
                <a:ext uri="{FF2B5EF4-FFF2-40B4-BE49-F238E27FC236}">
                  <a16:creationId xmlns:a16="http://schemas.microsoft.com/office/drawing/2014/main" id="{BAB96642-E11A-FB04-ED74-2D7CE2E3CA38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56" name="Star: 5 Points 2730">
              <a:hlinkClick r:id="rId66"/>
              <a:extLst>
                <a:ext uri="{FF2B5EF4-FFF2-40B4-BE49-F238E27FC236}">
                  <a16:creationId xmlns:a16="http://schemas.microsoft.com/office/drawing/2014/main" id="{31D3CA10-3E17-7812-2757-92F6109707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7" name="Star: 5 Points 2731">
              <a:hlinkClick r:id="rId67"/>
              <a:extLst>
                <a:ext uri="{FF2B5EF4-FFF2-40B4-BE49-F238E27FC236}">
                  <a16:creationId xmlns:a16="http://schemas.microsoft.com/office/drawing/2014/main" id="{273C62DD-0236-7AD7-BAC9-B592E1C21A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8" name="Star: 5 Points 2732">
              <a:hlinkClick r:id="rId58"/>
              <a:extLst>
                <a:ext uri="{FF2B5EF4-FFF2-40B4-BE49-F238E27FC236}">
                  <a16:creationId xmlns:a16="http://schemas.microsoft.com/office/drawing/2014/main" id="{4122BB7F-2E04-922D-D7CB-F93DFABEB2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9" name="FTU - trachea">
              <a:extLst>
                <a:ext uri="{FF2B5EF4-FFF2-40B4-BE49-F238E27FC236}">
                  <a16:creationId xmlns:a16="http://schemas.microsoft.com/office/drawing/2014/main" id="{24BD03FD-E918-64D1-3B3B-7C897771E059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8760" name="Text Box 3086">
              <a:extLst>
                <a:ext uri="{FF2B5EF4-FFF2-40B4-BE49-F238E27FC236}">
                  <a16:creationId xmlns:a16="http://schemas.microsoft.com/office/drawing/2014/main" id="{D3C7F682-1518-E3F5-DE1E-72D07FE31176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61" name="Text Box 3086">
              <a:extLst>
                <a:ext uri="{FF2B5EF4-FFF2-40B4-BE49-F238E27FC236}">
                  <a16:creationId xmlns:a16="http://schemas.microsoft.com/office/drawing/2014/main" id="{9A1DE654-F3AE-E922-311B-484676FF7C6D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62" name="Text Box 3086">
              <a:extLst>
                <a:ext uri="{FF2B5EF4-FFF2-40B4-BE49-F238E27FC236}">
                  <a16:creationId xmlns:a16="http://schemas.microsoft.com/office/drawing/2014/main" id="{E6E77A31-383C-A312-C280-E2355976AE72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63" name="Star: 5 Points 2730">
              <a:hlinkClick r:id="rId66"/>
              <a:extLst>
                <a:ext uri="{FF2B5EF4-FFF2-40B4-BE49-F238E27FC236}">
                  <a16:creationId xmlns:a16="http://schemas.microsoft.com/office/drawing/2014/main" id="{4A4010EB-DD45-0811-FC15-AAC79F2126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64" name="Star: 5 Points 2731">
              <a:hlinkClick r:id="rId67"/>
              <a:extLst>
                <a:ext uri="{FF2B5EF4-FFF2-40B4-BE49-F238E27FC236}">
                  <a16:creationId xmlns:a16="http://schemas.microsoft.com/office/drawing/2014/main" id="{897F3DAE-B038-867B-6454-540CE08EB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65" name="Star: 5 Points 2732">
              <a:hlinkClick r:id="rId58"/>
              <a:extLst>
                <a:ext uri="{FF2B5EF4-FFF2-40B4-BE49-F238E27FC236}">
                  <a16:creationId xmlns:a16="http://schemas.microsoft.com/office/drawing/2014/main" id="{ED365C3D-32C0-2606-4E3C-162DBE92F3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790" name="Group 8789">
            <a:extLst>
              <a:ext uri="{FF2B5EF4-FFF2-40B4-BE49-F238E27FC236}">
                <a16:creationId xmlns:a16="http://schemas.microsoft.com/office/drawing/2014/main" id="{B80F9FF4-A942-124F-0A4D-507D5B5CD7E2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8791" name="organ group - mouth &amp; throat">
              <a:extLst>
                <a:ext uri="{FF2B5EF4-FFF2-40B4-BE49-F238E27FC236}">
                  <a16:creationId xmlns:a16="http://schemas.microsoft.com/office/drawing/2014/main" id="{CA6BDC62-5A1F-60EC-05A0-E3D93BDE3248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8820" name="organ - mouth &amp; throat">
                <a:extLst>
                  <a:ext uri="{FF2B5EF4-FFF2-40B4-BE49-F238E27FC236}">
                    <a16:creationId xmlns:a16="http://schemas.microsoft.com/office/drawing/2014/main" id="{AB1E9720-0997-7EDB-2B73-7B2D94CCBE81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821" name="FTU - tongue">
                <a:extLst>
                  <a:ext uri="{FF2B5EF4-FFF2-40B4-BE49-F238E27FC236}">
                    <a16:creationId xmlns:a16="http://schemas.microsoft.com/office/drawing/2014/main" id="{92FFBA17-8262-4311-F21A-5A78E852B35B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8862" name="FTU - tongue">
                  <a:extLst>
                    <a:ext uri="{FF2B5EF4-FFF2-40B4-BE49-F238E27FC236}">
                      <a16:creationId xmlns:a16="http://schemas.microsoft.com/office/drawing/2014/main" id="{96B6E7D7-9FBD-C773-C192-2A5C90CB980B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8863" name="dock">
                  <a:extLst>
                    <a:ext uri="{FF2B5EF4-FFF2-40B4-BE49-F238E27FC236}">
                      <a16:creationId xmlns:a16="http://schemas.microsoft.com/office/drawing/2014/main" id="{A5392AF3-1EBA-C23C-C681-0D002F91A44E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8868" name="Text Box 3086">
                    <a:extLst>
                      <a:ext uri="{FF2B5EF4-FFF2-40B4-BE49-F238E27FC236}">
                        <a16:creationId xmlns:a16="http://schemas.microsoft.com/office/drawing/2014/main" id="{3BC7C408-598B-D778-51F6-81D00B00DB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69" name="Text Box 3086">
                    <a:extLst>
                      <a:ext uri="{FF2B5EF4-FFF2-40B4-BE49-F238E27FC236}">
                        <a16:creationId xmlns:a16="http://schemas.microsoft.com/office/drawing/2014/main" id="{9DEDCC3D-23DE-F47C-C6FF-AF0A2AF0CA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70" name="Text Box 3086">
                    <a:extLst>
                      <a:ext uri="{FF2B5EF4-FFF2-40B4-BE49-F238E27FC236}">
                        <a16:creationId xmlns:a16="http://schemas.microsoft.com/office/drawing/2014/main" id="{3150E94D-4466-F09E-F65D-7A5743F2E8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64" name="link">
                  <a:extLst>
                    <a:ext uri="{FF2B5EF4-FFF2-40B4-BE49-F238E27FC236}">
                      <a16:creationId xmlns:a16="http://schemas.microsoft.com/office/drawing/2014/main" id="{DACDE0DD-A5A4-3E45-C76A-222B2C5AF3F5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865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4510161F-F9B9-0A23-7D44-D7CA93B877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66" name="Star: 5 Points 2731">
                    <a:hlinkClick r:id="rId69"/>
                    <a:extLst>
                      <a:ext uri="{FF2B5EF4-FFF2-40B4-BE49-F238E27FC236}">
                        <a16:creationId xmlns:a16="http://schemas.microsoft.com/office/drawing/2014/main" id="{E0EF878A-B767-EA3C-F15C-0165381A92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67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3F47A530-7E62-3F85-453B-3385F03A63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22" name="FTU - epiglottis">
                <a:extLst>
                  <a:ext uri="{FF2B5EF4-FFF2-40B4-BE49-F238E27FC236}">
                    <a16:creationId xmlns:a16="http://schemas.microsoft.com/office/drawing/2014/main" id="{8DBC1B5E-8F3F-38E1-9B7B-E2901BFDCC29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8853" name="FTU - epiglottis">
                  <a:extLst>
                    <a:ext uri="{FF2B5EF4-FFF2-40B4-BE49-F238E27FC236}">
                      <a16:creationId xmlns:a16="http://schemas.microsoft.com/office/drawing/2014/main" id="{7161D717-00EA-3BCA-A769-49D3DA9A26A1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8854" name="dock">
                  <a:extLst>
                    <a:ext uri="{FF2B5EF4-FFF2-40B4-BE49-F238E27FC236}">
                      <a16:creationId xmlns:a16="http://schemas.microsoft.com/office/drawing/2014/main" id="{181F404A-D650-689D-45CD-64A4EB5A638A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8859" name="Text Box 3086">
                    <a:extLst>
                      <a:ext uri="{FF2B5EF4-FFF2-40B4-BE49-F238E27FC236}">
                        <a16:creationId xmlns:a16="http://schemas.microsoft.com/office/drawing/2014/main" id="{8F5E992D-1492-D5B8-CF83-CA27BF41998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60" name="Text Box 3086">
                    <a:extLst>
                      <a:ext uri="{FF2B5EF4-FFF2-40B4-BE49-F238E27FC236}">
                        <a16:creationId xmlns:a16="http://schemas.microsoft.com/office/drawing/2014/main" id="{74F0EE67-131F-0D44-6C6E-41F2D277549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61" name="Text Box 3086">
                    <a:extLst>
                      <a:ext uri="{FF2B5EF4-FFF2-40B4-BE49-F238E27FC236}">
                        <a16:creationId xmlns:a16="http://schemas.microsoft.com/office/drawing/2014/main" id="{F5E22768-6387-4B16-CC3D-72B4BC84C0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55" name="link">
                  <a:extLst>
                    <a:ext uri="{FF2B5EF4-FFF2-40B4-BE49-F238E27FC236}">
                      <a16:creationId xmlns:a16="http://schemas.microsoft.com/office/drawing/2014/main" id="{83D7F507-9940-7AF1-D964-51944CBC006F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8856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F9C54E18-C276-E76A-2141-8C49B552C5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57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6F26B130-D2E5-BC1C-D55E-B26D5A210B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58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E0489F7E-5E55-7D80-6FB8-8AC159E062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23" name="FTU - parotid glands">
                <a:extLst>
                  <a:ext uri="{FF2B5EF4-FFF2-40B4-BE49-F238E27FC236}">
                    <a16:creationId xmlns:a16="http://schemas.microsoft.com/office/drawing/2014/main" id="{97AABDEE-66D6-9EE7-AED9-569E21961386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8844" name="FTU - parotid glands">
                  <a:extLst>
                    <a:ext uri="{FF2B5EF4-FFF2-40B4-BE49-F238E27FC236}">
                      <a16:creationId xmlns:a16="http://schemas.microsoft.com/office/drawing/2014/main" id="{CA68402B-1C8D-3203-7F2A-0CC82D989C03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8845" name="dock">
                  <a:extLst>
                    <a:ext uri="{FF2B5EF4-FFF2-40B4-BE49-F238E27FC236}">
                      <a16:creationId xmlns:a16="http://schemas.microsoft.com/office/drawing/2014/main" id="{DD450160-521C-55ED-08F0-1333A6A1F3FD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8850" name="Text Box 3086">
                    <a:extLst>
                      <a:ext uri="{FF2B5EF4-FFF2-40B4-BE49-F238E27FC236}">
                        <a16:creationId xmlns:a16="http://schemas.microsoft.com/office/drawing/2014/main" id="{069BB90A-0980-FDE7-0E5A-C2300E98BE7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51" name="Text Box 3086">
                    <a:extLst>
                      <a:ext uri="{FF2B5EF4-FFF2-40B4-BE49-F238E27FC236}">
                        <a16:creationId xmlns:a16="http://schemas.microsoft.com/office/drawing/2014/main" id="{3477A867-DE20-82EE-3BBA-ADFD2A95261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52" name="Text Box 3086">
                    <a:extLst>
                      <a:ext uri="{FF2B5EF4-FFF2-40B4-BE49-F238E27FC236}">
                        <a16:creationId xmlns:a16="http://schemas.microsoft.com/office/drawing/2014/main" id="{F7CBB7BA-F585-C453-102D-FEF31D7513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46" name="link">
                  <a:extLst>
                    <a:ext uri="{FF2B5EF4-FFF2-40B4-BE49-F238E27FC236}">
                      <a16:creationId xmlns:a16="http://schemas.microsoft.com/office/drawing/2014/main" id="{12067A4B-6D8A-9272-6051-35BF551F996D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8847" name="Star: 5 Points 2730">
                    <a:hlinkClick r:id="rId73"/>
                    <a:extLst>
                      <a:ext uri="{FF2B5EF4-FFF2-40B4-BE49-F238E27FC236}">
                        <a16:creationId xmlns:a16="http://schemas.microsoft.com/office/drawing/2014/main" id="{907A3061-429B-CEC9-D28C-E6B2BD1DBD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48" name="Star: 5 Points 2731">
                    <a:hlinkClick r:id="rId74"/>
                    <a:extLst>
                      <a:ext uri="{FF2B5EF4-FFF2-40B4-BE49-F238E27FC236}">
                        <a16:creationId xmlns:a16="http://schemas.microsoft.com/office/drawing/2014/main" id="{57C67772-7CE5-82E6-3462-01ABC20407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49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0271F697-E4A1-B21A-0481-B96FBC3099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24" name="FTU - submaxilliary glands">
                <a:extLst>
                  <a:ext uri="{FF2B5EF4-FFF2-40B4-BE49-F238E27FC236}">
                    <a16:creationId xmlns:a16="http://schemas.microsoft.com/office/drawing/2014/main" id="{2922D2A5-17B7-C5D9-3BC5-034B478293E9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8835" name="FTU - submaxilliary glands">
                  <a:extLst>
                    <a:ext uri="{FF2B5EF4-FFF2-40B4-BE49-F238E27FC236}">
                      <a16:creationId xmlns:a16="http://schemas.microsoft.com/office/drawing/2014/main" id="{EA01DD24-4ABF-E15C-CD03-800C5F724E5B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8836" name="dock">
                  <a:extLst>
                    <a:ext uri="{FF2B5EF4-FFF2-40B4-BE49-F238E27FC236}">
                      <a16:creationId xmlns:a16="http://schemas.microsoft.com/office/drawing/2014/main" id="{41295077-EFB8-787D-1940-271F0939748B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8841" name="Text Box 3086">
                    <a:extLst>
                      <a:ext uri="{FF2B5EF4-FFF2-40B4-BE49-F238E27FC236}">
                        <a16:creationId xmlns:a16="http://schemas.microsoft.com/office/drawing/2014/main" id="{7A299ED7-3565-35FC-64D5-C990322C7A8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42" name="Text Box 3086">
                    <a:extLst>
                      <a:ext uri="{FF2B5EF4-FFF2-40B4-BE49-F238E27FC236}">
                        <a16:creationId xmlns:a16="http://schemas.microsoft.com/office/drawing/2014/main" id="{BD4C4860-8794-1B0A-A0CB-EE8EC9CB294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43" name="Text Box 3086">
                    <a:extLst>
                      <a:ext uri="{FF2B5EF4-FFF2-40B4-BE49-F238E27FC236}">
                        <a16:creationId xmlns:a16="http://schemas.microsoft.com/office/drawing/2014/main" id="{18AD62A1-EF8C-AE31-5807-67671FC9B56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37" name="link">
                  <a:extLst>
                    <a:ext uri="{FF2B5EF4-FFF2-40B4-BE49-F238E27FC236}">
                      <a16:creationId xmlns:a16="http://schemas.microsoft.com/office/drawing/2014/main" id="{07EC1962-7A81-7C21-54A5-5405B1D62B52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8838" name="Star: 5 Points 2730">
                    <a:hlinkClick r:id="rId75"/>
                    <a:extLst>
                      <a:ext uri="{FF2B5EF4-FFF2-40B4-BE49-F238E27FC236}">
                        <a16:creationId xmlns:a16="http://schemas.microsoft.com/office/drawing/2014/main" id="{40D31422-4EAB-069A-185F-71A475F2CA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39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B5FAFA19-21B5-3BEE-35C9-4B13BEE769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40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B236F6DE-4E8F-B8FF-7A5C-7C64DD5244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25" name="FTU - sublingual glands">
                <a:extLst>
                  <a:ext uri="{FF2B5EF4-FFF2-40B4-BE49-F238E27FC236}">
                    <a16:creationId xmlns:a16="http://schemas.microsoft.com/office/drawing/2014/main" id="{B8D0B142-C742-CC52-3407-1DEE00A48FB4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8826" name="FTU - sublingual glands">
                  <a:extLst>
                    <a:ext uri="{FF2B5EF4-FFF2-40B4-BE49-F238E27FC236}">
                      <a16:creationId xmlns:a16="http://schemas.microsoft.com/office/drawing/2014/main" id="{CE681095-F641-D10D-BDAC-36262458C5DD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8827" name="dock">
                  <a:extLst>
                    <a:ext uri="{FF2B5EF4-FFF2-40B4-BE49-F238E27FC236}">
                      <a16:creationId xmlns:a16="http://schemas.microsoft.com/office/drawing/2014/main" id="{1EDD4959-908B-CCC4-EE49-78F7837E0798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8832" name="Text Box 3086">
                    <a:extLst>
                      <a:ext uri="{FF2B5EF4-FFF2-40B4-BE49-F238E27FC236}">
                        <a16:creationId xmlns:a16="http://schemas.microsoft.com/office/drawing/2014/main" id="{64E17798-E157-BC8C-71C9-648DAC495CC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33" name="Text Box 3086">
                    <a:extLst>
                      <a:ext uri="{FF2B5EF4-FFF2-40B4-BE49-F238E27FC236}">
                        <a16:creationId xmlns:a16="http://schemas.microsoft.com/office/drawing/2014/main" id="{743F3AF5-0B2D-E97C-7289-5AA870B327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34" name="Text Box 3086">
                    <a:extLst>
                      <a:ext uri="{FF2B5EF4-FFF2-40B4-BE49-F238E27FC236}">
                        <a16:creationId xmlns:a16="http://schemas.microsoft.com/office/drawing/2014/main" id="{5384DAAA-576F-C104-516C-A096D53E80D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28" name="link">
                  <a:extLst>
                    <a:ext uri="{FF2B5EF4-FFF2-40B4-BE49-F238E27FC236}">
                      <a16:creationId xmlns:a16="http://schemas.microsoft.com/office/drawing/2014/main" id="{E450D513-A3E5-EB97-AB26-464513AD5CFE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8829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E3633910-CD4C-188E-BEBD-0AD18C62A5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30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7A849788-47C6-C4F7-8AE0-A40B8C78BE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31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F91F4DEF-E49B-8362-33F6-A37C975214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8792" name="FTU - sublingual glands">
              <a:extLst>
                <a:ext uri="{FF2B5EF4-FFF2-40B4-BE49-F238E27FC236}">
                  <a16:creationId xmlns:a16="http://schemas.microsoft.com/office/drawing/2014/main" id="{F4C9921C-EAF8-DA98-7B2B-570DC9BCD879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93" name="Text Box 3086">
              <a:extLst>
                <a:ext uri="{FF2B5EF4-FFF2-40B4-BE49-F238E27FC236}">
                  <a16:creationId xmlns:a16="http://schemas.microsoft.com/office/drawing/2014/main" id="{131A8D1F-9FD1-A66B-F0B2-93D8D4EE2975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94" name="Text Box 3086">
              <a:extLst>
                <a:ext uri="{FF2B5EF4-FFF2-40B4-BE49-F238E27FC236}">
                  <a16:creationId xmlns:a16="http://schemas.microsoft.com/office/drawing/2014/main" id="{34F4EAFC-2C71-A15D-4C57-787CBC92CA80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95" name="Text Box 3086">
              <a:extLst>
                <a:ext uri="{FF2B5EF4-FFF2-40B4-BE49-F238E27FC236}">
                  <a16:creationId xmlns:a16="http://schemas.microsoft.com/office/drawing/2014/main" id="{EA3BB58E-A875-7EAA-58D1-D6E4133911EA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96" name="Star: 5 Points 2730">
              <a:hlinkClick r:id="rId76"/>
              <a:extLst>
                <a:ext uri="{FF2B5EF4-FFF2-40B4-BE49-F238E27FC236}">
                  <a16:creationId xmlns:a16="http://schemas.microsoft.com/office/drawing/2014/main" id="{963C9A36-21E0-8751-5EB6-86DD32CC24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97" name="Star: 5 Points 2731">
              <a:hlinkClick r:id="rId15"/>
              <a:extLst>
                <a:ext uri="{FF2B5EF4-FFF2-40B4-BE49-F238E27FC236}">
                  <a16:creationId xmlns:a16="http://schemas.microsoft.com/office/drawing/2014/main" id="{AA9B334C-C94C-AED5-48C0-EB1563EB3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98" name="Star: 5 Points 2732">
              <a:hlinkClick r:id="rId70"/>
              <a:extLst>
                <a:ext uri="{FF2B5EF4-FFF2-40B4-BE49-F238E27FC236}">
                  <a16:creationId xmlns:a16="http://schemas.microsoft.com/office/drawing/2014/main" id="{A23C02C2-C793-B842-9F2F-C28C991F9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99" name="FTU - sublingual glands">
              <a:extLst>
                <a:ext uri="{FF2B5EF4-FFF2-40B4-BE49-F238E27FC236}">
                  <a16:creationId xmlns:a16="http://schemas.microsoft.com/office/drawing/2014/main" id="{78412F42-1FA6-0A66-9B5C-64FB0230DC01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0" name="Text Box 3086">
              <a:extLst>
                <a:ext uri="{FF2B5EF4-FFF2-40B4-BE49-F238E27FC236}">
                  <a16:creationId xmlns:a16="http://schemas.microsoft.com/office/drawing/2014/main" id="{A63FD0C8-8381-5914-8017-C1F665FB4D8D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1" name="Text Box 3086">
              <a:extLst>
                <a:ext uri="{FF2B5EF4-FFF2-40B4-BE49-F238E27FC236}">
                  <a16:creationId xmlns:a16="http://schemas.microsoft.com/office/drawing/2014/main" id="{5586ECE4-7707-26A2-22C2-9CC58A503593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2" name="Text Box 3086">
              <a:extLst>
                <a:ext uri="{FF2B5EF4-FFF2-40B4-BE49-F238E27FC236}">
                  <a16:creationId xmlns:a16="http://schemas.microsoft.com/office/drawing/2014/main" id="{F47D39BA-13F4-BB16-E118-77F6C800D6A3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3" name="FTU - sublingual glands">
              <a:extLst>
                <a:ext uri="{FF2B5EF4-FFF2-40B4-BE49-F238E27FC236}">
                  <a16:creationId xmlns:a16="http://schemas.microsoft.com/office/drawing/2014/main" id="{50EB6D79-3A0F-6759-50D8-143B57504A07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4" name="Text Box 3086">
              <a:extLst>
                <a:ext uri="{FF2B5EF4-FFF2-40B4-BE49-F238E27FC236}">
                  <a16:creationId xmlns:a16="http://schemas.microsoft.com/office/drawing/2014/main" id="{5F76FFAD-6F44-DE24-1E63-C959B8921A21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5" name="Text Box 3086">
              <a:extLst>
                <a:ext uri="{FF2B5EF4-FFF2-40B4-BE49-F238E27FC236}">
                  <a16:creationId xmlns:a16="http://schemas.microsoft.com/office/drawing/2014/main" id="{16266089-50A6-3DD7-5639-80BE4FF8E80E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6" name="Text Box 3086">
              <a:extLst>
                <a:ext uri="{FF2B5EF4-FFF2-40B4-BE49-F238E27FC236}">
                  <a16:creationId xmlns:a16="http://schemas.microsoft.com/office/drawing/2014/main" id="{A3AA5BA4-9E4C-1E86-F6AF-36BAC0611ACF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7" name="Star: 5 Points 2730">
              <a:hlinkClick r:id="rId76"/>
              <a:extLst>
                <a:ext uri="{FF2B5EF4-FFF2-40B4-BE49-F238E27FC236}">
                  <a16:creationId xmlns:a16="http://schemas.microsoft.com/office/drawing/2014/main" id="{16A01859-F264-FA4C-3CF3-14AA1CAAC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08" name="Star: 5 Points 2731">
              <a:hlinkClick r:id="rId15"/>
              <a:extLst>
                <a:ext uri="{FF2B5EF4-FFF2-40B4-BE49-F238E27FC236}">
                  <a16:creationId xmlns:a16="http://schemas.microsoft.com/office/drawing/2014/main" id="{25850779-FC3F-344C-8B49-CC5358D61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09" name="Star: 5 Points 2732">
              <a:hlinkClick r:id="rId70"/>
              <a:extLst>
                <a:ext uri="{FF2B5EF4-FFF2-40B4-BE49-F238E27FC236}">
                  <a16:creationId xmlns:a16="http://schemas.microsoft.com/office/drawing/2014/main" id="{C37D4665-D86D-A503-A4F9-01DCD7C66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0" name="Star: 5 Points 2730">
              <a:hlinkClick r:id="rId14"/>
              <a:extLst>
                <a:ext uri="{FF2B5EF4-FFF2-40B4-BE49-F238E27FC236}">
                  <a16:creationId xmlns:a16="http://schemas.microsoft.com/office/drawing/2014/main" id="{C786EBA3-026F-6B67-204D-2FA457A0B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1" name="Star: 5 Points 2731">
              <a:hlinkClick r:id="rId15"/>
              <a:extLst>
                <a:ext uri="{FF2B5EF4-FFF2-40B4-BE49-F238E27FC236}">
                  <a16:creationId xmlns:a16="http://schemas.microsoft.com/office/drawing/2014/main" id="{13EB485F-B0B3-BA51-6440-00A9DD95E7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2" name="Star: 5 Points 2732">
              <a:hlinkClick r:id="rId7"/>
              <a:extLst>
                <a:ext uri="{FF2B5EF4-FFF2-40B4-BE49-F238E27FC236}">
                  <a16:creationId xmlns:a16="http://schemas.microsoft.com/office/drawing/2014/main" id="{B98B39FD-48FA-D2D1-833E-2A1001F07E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3" name="FTU - sublingual glands">
              <a:extLst>
                <a:ext uri="{FF2B5EF4-FFF2-40B4-BE49-F238E27FC236}">
                  <a16:creationId xmlns:a16="http://schemas.microsoft.com/office/drawing/2014/main" id="{00218D91-8668-95E4-BCEF-7E55C66DA77B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8814" name="Text Box 3086">
              <a:extLst>
                <a:ext uri="{FF2B5EF4-FFF2-40B4-BE49-F238E27FC236}">
                  <a16:creationId xmlns:a16="http://schemas.microsoft.com/office/drawing/2014/main" id="{05E2FDD2-C192-6235-2EF8-18253A7917DD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15" name="Text Box 3086">
              <a:extLst>
                <a:ext uri="{FF2B5EF4-FFF2-40B4-BE49-F238E27FC236}">
                  <a16:creationId xmlns:a16="http://schemas.microsoft.com/office/drawing/2014/main" id="{C5891374-10E1-2F61-F846-66EC9100FC7C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16" name="Text Box 3086">
              <a:extLst>
                <a:ext uri="{FF2B5EF4-FFF2-40B4-BE49-F238E27FC236}">
                  <a16:creationId xmlns:a16="http://schemas.microsoft.com/office/drawing/2014/main" id="{54D08C84-791D-E006-E2C7-D8E57E7A0BD6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17" name="Star: 5 Points 2730">
              <a:extLst>
                <a:ext uri="{FF2B5EF4-FFF2-40B4-BE49-F238E27FC236}">
                  <a16:creationId xmlns:a16="http://schemas.microsoft.com/office/drawing/2014/main" id="{39CECA1F-1F75-E8C7-DB22-23DA7BCB7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8" name="Star: 5 Points 2731">
              <a:extLst>
                <a:ext uri="{FF2B5EF4-FFF2-40B4-BE49-F238E27FC236}">
                  <a16:creationId xmlns:a16="http://schemas.microsoft.com/office/drawing/2014/main" id="{C31ACE42-390D-EFA3-AFAF-41A8898295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9" name="Star: 5 Points 2732">
              <a:extLst>
                <a:ext uri="{FF2B5EF4-FFF2-40B4-BE49-F238E27FC236}">
                  <a16:creationId xmlns:a16="http://schemas.microsoft.com/office/drawing/2014/main" id="{17CA493E-5848-83BE-9D63-C38C322A5B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873" name="Group 8872">
            <a:extLst>
              <a:ext uri="{FF2B5EF4-FFF2-40B4-BE49-F238E27FC236}">
                <a16:creationId xmlns:a16="http://schemas.microsoft.com/office/drawing/2014/main" id="{A8D7516B-66F6-7E38-D603-3EB93B154974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8874" name="Text Box 3034">
              <a:extLst>
                <a:ext uri="{FF2B5EF4-FFF2-40B4-BE49-F238E27FC236}">
                  <a16:creationId xmlns:a16="http://schemas.microsoft.com/office/drawing/2014/main" id="{D05278A6-DB45-C65F-A7F7-F7E8DE029CC6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875" name="Text Box 3086">
              <a:extLst>
                <a:ext uri="{FF2B5EF4-FFF2-40B4-BE49-F238E27FC236}">
                  <a16:creationId xmlns:a16="http://schemas.microsoft.com/office/drawing/2014/main" id="{44262EE5-89AF-D006-4BFF-AFAB29C40E4F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8876" name="Group 8875">
            <a:extLst>
              <a:ext uri="{FF2B5EF4-FFF2-40B4-BE49-F238E27FC236}">
                <a16:creationId xmlns:a16="http://schemas.microsoft.com/office/drawing/2014/main" id="{42E4041B-57E5-77A8-4A7A-F9A6A4627569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8877" name="Text Box 3035">
              <a:extLst>
                <a:ext uri="{FF2B5EF4-FFF2-40B4-BE49-F238E27FC236}">
                  <a16:creationId xmlns:a16="http://schemas.microsoft.com/office/drawing/2014/main" id="{5D62A687-463B-5682-EB74-A82691B8E4F4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878" name="Text Box 3087">
              <a:extLst>
                <a:ext uri="{FF2B5EF4-FFF2-40B4-BE49-F238E27FC236}">
                  <a16:creationId xmlns:a16="http://schemas.microsoft.com/office/drawing/2014/main" id="{64713A61-A7D1-8138-9B3E-21185F522D0F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6532312B-4B64-A19C-0D3E-A1854B1DF86A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1169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6046" name="Rectangle 6045">
              <a:extLst>
                <a:ext uri="{FF2B5EF4-FFF2-40B4-BE49-F238E27FC236}">
                  <a16:creationId xmlns:a16="http://schemas.microsoft.com/office/drawing/2014/main" id="{992270EC-D27D-5541-48E7-03482779C2B8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7" name="Rectangle 6046">
              <a:extLst>
                <a:ext uri="{FF2B5EF4-FFF2-40B4-BE49-F238E27FC236}">
                  <a16:creationId xmlns:a16="http://schemas.microsoft.com/office/drawing/2014/main" id="{0B8CD98C-48CE-D070-D8D8-92DC9B89E1C1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8" name="Rectangle 6047">
              <a:extLst>
                <a:ext uri="{FF2B5EF4-FFF2-40B4-BE49-F238E27FC236}">
                  <a16:creationId xmlns:a16="http://schemas.microsoft.com/office/drawing/2014/main" id="{C1EC034C-3D20-8ABA-AC63-60F0CC4274D1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5" name="Rectangle 6044">
              <a:extLst>
                <a:ext uri="{FF2B5EF4-FFF2-40B4-BE49-F238E27FC236}">
                  <a16:creationId xmlns:a16="http://schemas.microsoft.com/office/drawing/2014/main" id="{BA4AFA25-2E57-3F23-E3AD-A35A5E1939AF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9" name="Rectangle 6048">
              <a:extLst>
                <a:ext uri="{FF2B5EF4-FFF2-40B4-BE49-F238E27FC236}">
                  <a16:creationId xmlns:a16="http://schemas.microsoft.com/office/drawing/2014/main" id="{EC0CACF8-C187-80A8-7FC2-1557114770BA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D5D30D60-459D-8191-A0D3-9A0C8B5780C2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36BFCD30-D39E-3797-2E70-E8B12BF635F2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D91C1958-C4E7-D360-1083-341F61E13A9B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22" name="organ group - dermatomes">
            <a:extLst>
              <a:ext uri="{FF2B5EF4-FFF2-40B4-BE49-F238E27FC236}">
                <a16:creationId xmlns:a16="http://schemas.microsoft.com/office/drawing/2014/main" id="{ED4416AC-BEC2-8514-50E0-25F6C445DF71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26" name="organ - dermatomes">
              <a:extLst>
                <a:ext uri="{FF2B5EF4-FFF2-40B4-BE49-F238E27FC236}">
                  <a16:creationId xmlns:a16="http://schemas.microsoft.com/office/drawing/2014/main" id="{FE895FE9-69E8-463B-5EDA-8B13CA4E84F2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" name="FTU - dermatome for C2">
              <a:extLst>
                <a:ext uri="{FF2B5EF4-FFF2-40B4-BE49-F238E27FC236}">
                  <a16:creationId xmlns:a16="http://schemas.microsoft.com/office/drawing/2014/main" id="{CE93FC8B-28E9-9BA9-D55D-8ACAE7BC439E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6377" name="FTU - dermatome for C2">
                <a:extLst>
                  <a:ext uri="{FF2B5EF4-FFF2-40B4-BE49-F238E27FC236}">
                    <a16:creationId xmlns:a16="http://schemas.microsoft.com/office/drawing/2014/main" id="{C669BC4D-5793-7DA9-9324-A369AB8EC264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0" name="dock">
                <a:extLst>
                  <a:ext uri="{FF2B5EF4-FFF2-40B4-BE49-F238E27FC236}">
                    <a16:creationId xmlns:a16="http://schemas.microsoft.com/office/drawing/2014/main" id="{E5E584F2-9E0D-7D53-E140-AA43F102DFFB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6387" name="Text Box 3086">
                  <a:extLst>
                    <a:ext uri="{FF2B5EF4-FFF2-40B4-BE49-F238E27FC236}">
                      <a16:creationId xmlns:a16="http://schemas.microsoft.com/office/drawing/2014/main" id="{861E9A2C-F0B9-FFE9-5250-327805AE55F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8" name="Text Box 3086">
                  <a:extLst>
                    <a:ext uri="{FF2B5EF4-FFF2-40B4-BE49-F238E27FC236}">
                      <a16:creationId xmlns:a16="http://schemas.microsoft.com/office/drawing/2014/main" id="{1B47EF6A-97C9-D24B-DB2D-46D6757C4FE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9" name="Text Box 3086">
                  <a:extLst>
                    <a:ext uri="{FF2B5EF4-FFF2-40B4-BE49-F238E27FC236}">
                      <a16:creationId xmlns:a16="http://schemas.microsoft.com/office/drawing/2014/main" id="{9E0B4DFE-7562-674E-1C1C-EB5A85B0B2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81" name="link">
                <a:extLst>
                  <a:ext uri="{FF2B5EF4-FFF2-40B4-BE49-F238E27FC236}">
                    <a16:creationId xmlns:a16="http://schemas.microsoft.com/office/drawing/2014/main" id="{88E3414D-AC86-35F0-32F5-1FF88119DF8D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6382" name="Star: 5 Points 4123">
                  <a:hlinkClick r:id="rId21"/>
                  <a:extLst>
                    <a:ext uri="{FF2B5EF4-FFF2-40B4-BE49-F238E27FC236}">
                      <a16:creationId xmlns:a16="http://schemas.microsoft.com/office/drawing/2014/main" id="{ECCB7B40-9322-E569-F49C-C6BFE1D6A0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83" name="Star: 5 Points 4124">
                  <a:hlinkClick r:id="rId22"/>
                  <a:extLst>
                    <a:ext uri="{FF2B5EF4-FFF2-40B4-BE49-F238E27FC236}">
                      <a16:creationId xmlns:a16="http://schemas.microsoft.com/office/drawing/2014/main" id="{D3574BAF-3BE0-5D40-07DB-9D3198F419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86" name="Star: 5 Points 4125">
                  <a:extLst>
                    <a:ext uri="{FF2B5EF4-FFF2-40B4-BE49-F238E27FC236}">
                      <a16:creationId xmlns:a16="http://schemas.microsoft.com/office/drawing/2014/main" id="{C1D0E3C0-1468-EF62-3643-72AED5ECD6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7" name="FTU - dermatome for C3">
              <a:extLst>
                <a:ext uri="{FF2B5EF4-FFF2-40B4-BE49-F238E27FC236}">
                  <a16:creationId xmlns:a16="http://schemas.microsoft.com/office/drawing/2014/main" id="{02712617-FEB8-A4A0-8ED3-31D402E534A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6361" name="FTU - dermatome for C3">
                <a:extLst>
                  <a:ext uri="{FF2B5EF4-FFF2-40B4-BE49-F238E27FC236}">
                    <a16:creationId xmlns:a16="http://schemas.microsoft.com/office/drawing/2014/main" id="{1D08C4F5-3A03-1143-FE52-BB12DF04B39A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62" name="dock">
                <a:extLst>
                  <a:ext uri="{FF2B5EF4-FFF2-40B4-BE49-F238E27FC236}">
                    <a16:creationId xmlns:a16="http://schemas.microsoft.com/office/drawing/2014/main" id="{E7C9B286-B13F-94DD-A90F-D72745A0A067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74" name="Text Box 3086">
                  <a:extLst>
                    <a:ext uri="{FF2B5EF4-FFF2-40B4-BE49-F238E27FC236}">
                      <a16:creationId xmlns:a16="http://schemas.microsoft.com/office/drawing/2014/main" id="{DC1EB51C-A933-CE12-C753-6DE385B1180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5" name="Text Box 3086">
                  <a:extLst>
                    <a:ext uri="{FF2B5EF4-FFF2-40B4-BE49-F238E27FC236}">
                      <a16:creationId xmlns:a16="http://schemas.microsoft.com/office/drawing/2014/main" id="{523EE5AC-4B04-7D93-D3E1-E9E1B4EE65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6" name="Text Box 3086">
                  <a:extLst>
                    <a:ext uri="{FF2B5EF4-FFF2-40B4-BE49-F238E27FC236}">
                      <a16:creationId xmlns:a16="http://schemas.microsoft.com/office/drawing/2014/main" id="{0E0B095B-005A-3BBE-1C52-E211074384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63" name="link">
                <a:extLst>
                  <a:ext uri="{FF2B5EF4-FFF2-40B4-BE49-F238E27FC236}">
                    <a16:creationId xmlns:a16="http://schemas.microsoft.com/office/drawing/2014/main" id="{79CA4A48-B17F-FF6E-0DDF-DB655B715C4B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6364" name="Star: 5 Points 4140">
                  <a:hlinkClick r:id="rId21"/>
                  <a:extLst>
                    <a:ext uri="{FF2B5EF4-FFF2-40B4-BE49-F238E27FC236}">
                      <a16:creationId xmlns:a16="http://schemas.microsoft.com/office/drawing/2014/main" id="{4F5D7967-3B5D-EB39-6176-A0C4667E19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65" name="Star: 5 Points 4141">
                  <a:hlinkClick r:id="rId22"/>
                  <a:extLst>
                    <a:ext uri="{FF2B5EF4-FFF2-40B4-BE49-F238E27FC236}">
                      <a16:creationId xmlns:a16="http://schemas.microsoft.com/office/drawing/2014/main" id="{17A3F498-22F5-74D2-DC0A-9738644545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71" name="Star: 5 Points 4142">
                  <a:extLst>
                    <a:ext uri="{FF2B5EF4-FFF2-40B4-BE49-F238E27FC236}">
                      <a16:creationId xmlns:a16="http://schemas.microsoft.com/office/drawing/2014/main" id="{CE8BB474-FC95-C37E-F84D-C5B3405963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8" name="FTU - dermatome for C4">
              <a:extLst>
                <a:ext uri="{FF2B5EF4-FFF2-40B4-BE49-F238E27FC236}">
                  <a16:creationId xmlns:a16="http://schemas.microsoft.com/office/drawing/2014/main" id="{7DA5CAF3-3FB8-5D90-8DE1-2FAD1FD4EC5A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346" name="FTU - dermatome for C4">
                <a:extLst>
                  <a:ext uri="{FF2B5EF4-FFF2-40B4-BE49-F238E27FC236}">
                    <a16:creationId xmlns:a16="http://schemas.microsoft.com/office/drawing/2014/main" id="{71C44243-2672-EA0E-1ABB-3BB330C5010D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49" name="dock">
                <a:extLst>
                  <a:ext uri="{FF2B5EF4-FFF2-40B4-BE49-F238E27FC236}">
                    <a16:creationId xmlns:a16="http://schemas.microsoft.com/office/drawing/2014/main" id="{04B675FE-57B5-83E1-F841-63BD69C6D26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6356" name="Text Box 3086">
                  <a:extLst>
                    <a:ext uri="{FF2B5EF4-FFF2-40B4-BE49-F238E27FC236}">
                      <a16:creationId xmlns:a16="http://schemas.microsoft.com/office/drawing/2014/main" id="{A14B47E9-A41E-219B-708B-1B5F49BE34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7" name="Text Box 3086">
                  <a:extLst>
                    <a:ext uri="{FF2B5EF4-FFF2-40B4-BE49-F238E27FC236}">
                      <a16:creationId xmlns:a16="http://schemas.microsoft.com/office/drawing/2014/main" id="{431DA5B4-E8C2-C5DD-9012-60ABD1F08BC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8" name="Text Box 3086">
                  <a:extLst>
                    <a:ext uri="{FF2B5EF4-FFF2-40B4-BE49-F238E27FC236}">
                      <a16:creationId xmlns:a16="http://schemas.microsoft.com/office/drawing/2014/main" id="{F5D66482-56C0-0986-7ABB-ED9622462F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50" name="link">
                <a:extLst>
                  <a:ext uri="{FF2B5EF4-FFF2-40B4-BE49-F238E27FC236}">
                    <a16:creationId xmlns:a16="http://schemas.microsoft.com/office/drawing/2014/main" id="{3FFF2935-4C64-A87B-ACD3-0FC2967AE671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351" name="Star: 5 Points 4157">
                  <a:hlinkClick r:id="rId21"/>
                  <a:extLst>
                    <a:ext uri="{FF2B5EF4-FFF2-40B4-BE49-F238E27FC236}">
                      <a16:creationId xmlns:a16="http://schemas.microsoft.com/office/drawing/2014/main" id="{FB239A29-9119-2814-6D45-08190F16F3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2" name="Star: 5 Points 4158">
                  <a:hlinkClick r:id="rId22"/>
                  <a:extLst>
                    <a:ext uri="{FF2B5EF4-FFF2-40B4-BE49-F238E27FC236}">
                      <a16:creationId xmlns:a16="http://schemas.microsoft.com/office/drawing/2014/main" id="{E4730FF7-0FD0-F348-9772-3DD791B045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5" name="Star: 5 Points 4159">
                  <a:extLst>
                    <a:ext uri="{FF2B5EF4-FFF2-40B4-BE49-F238E27FC236}">
                      <a16:creationId xmlns:a16="http://schemas.microsoft.com/office/drawing/2014/main" id="{96A00CA7-C4EE-D992-2DA4-A660711237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9" name="FTU - dermatome for C5">
              <a:extLst>
                <a:ext uri="{FF2B5EF4-FFF2-40B4-BE49-F238E27FC236}">
                  <a16:creationId xmlns:a16="http://schemas.microsoft.com/office/drawing/2014/main" id="{C802EDD4-AA41-36F4-EBB0-B2E178F42DF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333" name="FTU - dermatome for C5">
                <a:extLst>
                  <a:ext uri="{FF2B5EF4-FFF2-40B4-BE49-F238E27FC236}">
                    <a16:creationId xmlns:a16="http://schemas.microsoft.com/office/drawing/2014/main" id="{5E90A919-F01E-4F45-79E7-F09B3D34738B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34" name="dock">
                <a:extLst>
                  <a:ext uri="{FF2B5EF4-FFF2-40B4-BE49-F238E27FC236}">
                    <a16:creationId xmlns:a16="http://schemas.microsoft.com/office/drawing/2014/main" id="{679981FC-A0BA-0C63-5324-5A0AFA2B03B7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343" name="Text Box 3086">
                  <a:extLst>
                    <a:ext uri="{FF2B5EF4-FFF2-40B4-BE49-F238E27FC236}">
                      <a16:creationId xmlns:a16="http://schemas.microsoft.com/office/drawing/2014/main" id="{D90899D1-7A07-8C04-8BCE-DE994EFB11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4" name="Text Box 3086">
                  <a:extLst>
                    <a:ext uri="{FF2B5EF4-FFF2-40B4-BE49-F238E27FC236}">
                      <a16:creationId xmlns:a16="http://schemas.microsoft.com/office/drawing/2014/main" id="{E22268D9-559C-CD09-3FE8-664B477912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5" name="Text Box 3086">
                  <a:extLst>
                    <a:ext uri="{FF2B5EF4-FFF2-40B4-BE49-F238E27FC236}">
                      <a16:creationId xmlns:a16="http://schemas.microsoft.com/office/drawing/2014/main" id="{3EC9047A-1D98-2EDA-97B0-DDC7C97357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37" name="link">
                <a:extLst>
                  <a:ext uri="{FF2B5EF4-FFF2-40B4-BE49-F238E27FC236}">
                    <a16:creationId xmlns:a16="http://schemas.microsoft.com/office/drawing/2014/main" id="{89023145-0514-DBEB-A39D-FC7FC0986168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338" name="Star: 5 Points 4174">
                  <a:hlinkClick r:id="rId21"/>
                  <a:extLst>
                    <a:ext uri="{FF2B5EF4-FFF2-40B4-BE49-F238E27FC236}">
                      <a16:creationId xmlns:a16="http://schemas.microsoft.com/office/drawing/2014/main" id="{C1DD77DB-BCCF-0237-85D8-7C4A3FE73E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39" name="Star: 5 Points 4175">
                  <a:hlinkClick r:id="rId22"/>
                  <a:extLst>
                    <a:ext uri="{FF2B5EF4-FFF2-40B4-BE49-F238E27FC236}">
                      <a16:creationId xmlns:a16="http://schemas.microsoft.com/office/drawing/2014/main" id="{CBFEB22A-4546-2A4B-4647-AC57F2EA0E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0" name="Star: 5 Points 4176">
                  <a:extLst>
                    <a:ext uri="{FF2B5EF4-FFF2-40B4-BE49-F238E27FC236}">
                      <a16:creationId xmlns:a16="http://schemas.microsoft.com/office/drawing/2014/main" id="{66AA32E3-3B58-7E6E-C7DD-4606FBFA83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43" name="FTU - dermatome for C6">
              <a:extLst>
                <a:ext uri="{FF2B5EF4-FFF2-40B4-BE49-F238E27FC236}">
                  <a16:creationId xmlns:a16="http://schemas.microsoft.com/office/drawing/2014/main" id="{7ED9C355-9128-513C-E532-1CE4D06BE046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320" name="FTU - dermatome for C6">
                <a:extLst>
                  <a:ext uri="{FF2B5EF4-FFF2-40B4-BE49-F238E27FC236}">
                    <a16:creationId xmlns:a16="http://schemas.microsoft.com/office/drawing/2014/main" id="{274993E4-E54E-C488-26F7-B41901D20BAF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21" name="dock">
                <a:extLst>
                  <a:ext uri="{FF2B5EF4-FFF2-40B4-BE49-F238E27FC236}">
                    <a16:creationId xmlns:a16="http://schemas.microsoft.com/office/drawing/2014/main" id="{857CDE8C-B83E-5673-251E-6EA740F9F19A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328" name="Text Box 3086">
                  <a:extLst>
                    <a:ext uri="{FF2B5EF4-FFF2-40B4-BE49-F238E27FC236}">
                      <a16:creationId xmlns:a16="http://schemas.microsoft.com/office/drawing/2014/main" id="{BD00CF77-4A99-24E4-DE78-8DDF5561E6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1" name="Text Box 3086">
                  <a:extLst>
                    <a:ext uri="{FF2B5EF4-FFF2-40B4-BE49-F238E27FC236}">
                      <a16:creationId xmlns:a16="http://schemas.microsoft.com/office/drawing/2014/main" id="{BEBD4481-8AF9-6564-03E7-8BC162FD2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2" name="Text Box 3086">
                  <a:extLst>
                    <a:ext uri="{FF2B5EF4-FFF2-40B4-BE49-F238E27FC236}">
                      <a16:creationId xmlns:a16="http://schemas.microsoft.com/office/drawing/2014/main" id="{B9CB3137-42FC-9F6B-71C6-2382E70E0E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2" name="link">
                <a:extLst>
                  <a:ext uri="{FF2B5EF4-FFF2-40B4-BE49-F238E27FC236}">
                    <a16:creationId xmlns:a16="http://schemas.microsoft.com/office/drawing/2014/main" id="{9F1966C1-2171-6B3F-95AA-8045CFA084BC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325" name="Star: 5 Points 4191">
                  <a:hlinkClick r:id="rId21"/>
                  <a:extLst>
                    <a:ext uri="{FF2B5EF4-FFF2-40B4-BE49-F238E27FC236}">
                      <a16:creationId xmlns:a16="http://schemas.microsoft.com/office/drawing/2014/main" id="{66A56B55-0854-739C-1196-494A9A6DF4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26" name="Star: 5 Points 4192">
                  <a:hlinkClick r:id="rId22"/>
                  <a:extLst>
                    <a:ext uri="{FF2B5EF4-FFF2-40B4-BE49-F238E27FC236}">
                      <a16:creationId xmlns:a16="http://schemas.microsoft.com/office/drawing/2014/main" id="{D421B6E0-C7A8-434C-4DA8-9BD09A882E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27" name="Star: 5 Points 4193">
                  <a:extLst>
                    <a:ext uri="{FF2B5EF4-FFF2-40B4-BE49-F238E27FC236}">
                      <a16:creationId xmlns:a16="http://schemas.microsoft.com/office/drawing/2014/main" id="{9625A238-F40E-7C33-3267-C834EDEFBD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44" name="FTU - dermatome for C7">
              <a:extLst>
                <a:ext uri="{FF2B5EF4-FFF2-40B4-BE49-F238E27FC236}">
                  <a16:creationId xmlns:a16="http://schemas.microsoft.com/office/drawing/2014/main" id="{E629FA4D-B685-9C3F-CFCE-5615786BD886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307" name="FTU - dermatome for C7">
                <a:extLst>
                  <a:ext uri="{FF2B5EF4-FFF2-40B4-BE49-F238E27FC236}">
                    <a16:creationId xmlns:a16="http://schemas.microsoft.com/office/drawing/2014/main" id="{DC5B664E-B988-6D8B-61E6-1F1BF235A769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08" name="dock">
                <a:extLst>
                  <a:ext uri="{FF2B5EF4-FFF2-40B4-BE49-F238E27FC236}">
                    <a16:creationId xmlns:a16="http://schemas.microsoft.com/office/drawing/2014/main" id="{0E474777-C89B-46C2-A982-CE2FB981DF21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315" name="Text Box 3086">
                  <a:extLst>
                    <a:ext uri="{FF2B5EF4-FFF2-40B4-BE49-F238E27FC236}">
                      <a16:creationId xmlns:a16="http://schemas.microsoft.com/office/drawing/2014/main" id="{73D6EF79-631C-924B-4728-084B28E0A8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6" name="Text Box 3086">
                  <a:extLst>
                    <a:ext uri="{FF2B5EF4-FFF2-40B4-BE49-F238E27FC236}">
                      <a16:creationId xmlns:a16="http://schemas.microsoft.com/office/drawing/2014/main" id="{3B2A5391-1E5F-EF2C-2BD0-11C87E9A33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9" name="Text Box 3086">
                  <a:extLst>
                    <a:ext uri="{FF2B5EF4-FFF2-40B4-BE49-F238E27FC236}">
                      <a16:creationId xmlns:a16="http://schemas.microsoft.com/office/drawing/2014/main" id="{F1922B92-155E-53A1-BDAA-7C5F04347A0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09" name="link">
                <a:extLst>
                  <a:ext uri="{FF2B5EF4-FFF2-40B4-BE49-F238E27FC236}">
                    <a16:creationId xmlns:a16="http://schemas.microsoft.com/office/drawing/2014/main" id="{77F446D9-2592-D25B-14AE-0F5064A818E9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310" name="Star: 5 Points 4208">
                  <a:hlinkClick r:id="rId21"/>
                  <a:extLst>
                    <a:ext uri="{FF2B5EF4-FFF2-40B4-BE49-F238E27FC236}">
                      <a16:creationId xmlns:a16="http://schemas.microsoft.com/office/drawing/2014/main" id="{4F614A46-5239-894D-9A6F-5A7E5EED2F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13" name="Star: 5 Points 4209">
                  <a:hlinkClick r:id="rId22"/>
                  <a:extLst>
                    <a:ext uri="{FF2B5EF4-FFF2-40B4-BE49-F238E27FC236}">
                      <a16:creationId xmlns:a16="http://schemas.microsoft.com/office/drawing/2014/main" id="{567B5CB6-E307-7347-DD07-9B769D0B38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14" name="Star: 5 Points 4210">
                  <a:extLst>
                    <a:ext uri="{FF2B5EF4-FFF2-40B4-BE49-F238E27FC236}">
                      <a16:creationId xmlns:a16="http://schemas.microsoft.com/office/drawing/2014/main" id="{D58FB437-A58A-3B85-9F7B-8E95E9CC09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50" name="FTU - dermatome for C8">
              <a:extLst>
                <a:ext uri="{FF2B5EF4-FFF2-40B4-BE49-F238E27FC236}">
                  <a16:creationId xmlns:a16="http://schemas.microsoft.com/office/drawing/2014/main" id="{5B300423-BF1E-D7C8-F755-E0E33437752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294" name="FTU - dermatome for C8">
                <a:extLst>
                  <a:ext uri="{FF2B5EF4-FFF2-40B4-BE49-F238E27FC236}">
                    <a16:creationId xmlns:a16="http://schemas.microsoft.com/office/drawing/2014/main" id="{677E3B99-DA87-F219-9146-A59AB1CE537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5" name="dock">
                <a:extLst>
                  <a:ext uri="{FF2B5EF4-FFF2-40B4-BE49-F238E27FC236}">
                    <a16:creationId xmlns:a16="http://schemas.microsoft.com/office/drawing/2014/main" id="{5205E835-4353-F674-31AC-C355A96C7BAF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302" name="Text Box 3086">
                  <a:extLst>
                    <a:ext uri="{FF2B5EF4-FFF2-40B4-BE49-F238E27FC236}">
                      <a16:creationId xmlns:a16="http://schemas.microsoft.com/office/drawing/2014/main" id="{043C20F8-EA99-0D0C-AEC2-1DEDD43797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3" name="Text Box 3086">
                  <a:extLst>
                    <a:ext uri="{FF2B5EF4-FFF2-40B4-BE49-F238E27FC236}">
                      <a16:creationId xmlns:a16="http://schemas.microsoft.com/office/drawing/2014/main" id="{37EE924E-12E8-E2C4-9FC9-323D82DC03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6" name="Text Box 3086">
                  <a:extLst>
                    <a:ext uri="{FF2B5EF4-FFF2-40B4-BE49-F238E27FC236}">
                      <a16:creationId xmlns:a16="http://schemas.microsoft.com/office/drawing/2014/main" id="{CCAA5405-80E2-78BD-71A8-21CA0D75DA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6" name="link">
                <a:extLst>
                  <a:ext uri="{FF2B5EF4-FFF2-40B4-BE49-F238E27FC236}">
                    <a16:creationId xmlns:a16="http://schemas.microsoft.com/office/drawing/2014/main" id="{969C2994-28C5-19D2-9E1D-A9AADC7A6FF5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297" name="Star: 5 Points 4225">
                  <a:hlinkClick r:id="rId21"/>
                  <a:extLst>
                    <a:ext uri="{FF2B5EF4-FFF2-40B4-BE49-F238E27FC236}">
                      <a16:creationId xmlns:a16="http://schemas.microsoft.com/office/drawing/2014/main" id="{168FD5C4-DE50-5761-6525-1BD3E26AC9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0" name="Star: 5 Points 4226">
                  <a:hlinkClick r:id="rId22"/>
                  <a:extLst>
                    <a:ext uri="{FF2B5EF4-FFF2-40B4-BE49-F238E27FC236}">
                      <a16:creationId xmlns:a16="http://schemas.microsoft.com/office/drawing/2014/main" id="{9D8906AE-F4C5-3C20-819C-A673BAD667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1" name="Star: 5 Points 4227">
                  <a:extLst>
                    <a:ext uri="{FF2B5EF4-FFF2-40B4-BE49-F238E27FC236}">
                      <a16:creationId xmlns:a16="http://schemas.microsoft.com/office/drawing/2014/main" id="{47D6657D-ACE7-0137-244E-77C937E05C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51" name="FTU - dermatome for T1">
              <a:extLst>
                <a:ext uri="{FF2B5EF4-FFF2-40B4-BE49-F238E27FC236}">
                  <a16:creationId xmlns:a16="http://schemas.microsoft.com/office/drawing/2014/main" id="{A720E07B-FB5B-C717-3BF1-F61D43B9480A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279" name="FTU - dermatome for T1">
                <a:extLst>
                  <a:ext uri="{FF2B5EF4-FFF2-40B4-BE49-F238E27FC236}">
                    <a16:creationId xmlns:a16="http://schemas.microsoft.com/office/drawing/2014/main" id="{E06DF3FF-E2FD-FE9A-B607-B56E5351479C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2" name="dock">
                <a:extLst>
                  <a:ext uri="{FF2B5EF4-FFF2-40B4-BE49-F238E27FC236}">
                    <a16:creationId xmlns:a16="http://schemas.microsoft.com/office/drawing/2014/main" id="{2EC8B7F5-3921-9B84-773A-044536A2EE64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289" name="Text Box 3086">
                  <a:extLst>
                    <a:ext uri="{FF2B5EF4-FFF2-40B4-BE49-F238E27FC236}">
                      <a16:creationId xmlns:a16="http://schemas.microsoft.com/office/drawing/2014/main" id="{AD47FA90-05EC-D94E-240D-4EB75B0D628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0" name="Text Box 3086">
                  <a:extLst>
                    <a:ext uri="{FF2B5EF4-FFF2-40B4-BE49-F238E27FC236}">
                      <a16:creationId xmlns:a16="http://schemas.microsoft.com/office/drawing/2014/main" id="{2835890F-48AF-50CA-3B01-8283E63E9F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1" name="Text Box 3086">
                  <a:extLst>
                    <a:ext uri="{FF2B5EF4-FFF2-40B4-BE49-F238E27FC236}">
                      <a16:creationId xmlns:a16="http://schemas.microsoft.com/office/drawing/2014/main" id="{FD605643-2D32-ED5D-273A-A13B08783C1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83" name="link">
                <a:extLst>
                  <a:ext uri="{FF2B5EF4-FFF2-40B4-BE49-F238E27FC236}">
                    <a16:creationId xmlns:a16="http://schemas.microsoft.com/office/drawing/2014/main" id="{4DFB5316-AD71-3947-0A0F-BAC942A2637C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284" name="Star: 5 Points 4345">
                  <a:hlinkClick r:id="rId21"/>
                  <a:extLst>
                    <a:ext uri="{FF2B5EF4-FFF2-40B4-BE49-F238E27FC236}">
                      <a16:creationId xmlns:a16="http://schemas.microsoft.com/office/drawing/2014/main" id="{41DDDCAA-85F1-C135-B70F-E344255F09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85" name="Star: 5 Points 4346">
                  <a:hlinkClick r:id="rId22"/>
                  <a:extLst>
                    <a:ext uri="{FF2B5EF4-FFF2-40B4-BE49-F238E27FC236}">
                      <a16:creationId xmlns:a16="http://schemas.microsoft.com/office/drawing/2014/main" id="{A0B12657-EC79-F5F3-0D83-4E9B75C244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88" name="Star: 5 Points 4347">
                  <a:extLst>
                    <a:ext uri="{FF2B5EF4-FFF2-40B4-BE49-F238E27FC236}">
                      <a16:creationId xmlns:a16="http://schemas.microsoft.com/office/drawing/2014/main" id="{CE137336-0749-682D-E53C-6E73467965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52" name="FTU - dermatome for T2">
              <a:extLst>
                <a:ext uri="{FF2B5EF4-FFF2-40B4-BE49-F238E27FC236}">
                  <a16:creationId xmlns:a16="http://schemas.microsoft.com/office/drawing/2014/main" id="{51F5E47D-F3DC-D840-07BF-CDA875668059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266" name="FTU - dermatome for T2">
                <a:extLst>
                  <a:ext uri="{FF2B5EF4-FFF2-40B4-BE49-F238E27FC236}">
                    <a16:creationId xmlns:a16="http://schemas.microsoft.com/office/drawing/2014/main" id="{A1122C12-500D-FAD8-5ABD-D8CCF25CAF74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67" name="dock">
                <a:extLst>
                  <a:ext uri="{FF2B5EF4-FFF2-40B4-BE49-F238E27FC236}">
                    <a16:creationId xmlns:a16="http://schemas.microsoft.com/office/drawing/2014/main" id="{ED517046-F227-5D0F-EE87-AC96DF3AE992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276" name="Text Box 3086">
                  <a:extLst>
                    <a:ext uri="{FF2B5EF4-FFF2-40B4-BE49-F238E27FC236}">
                      <a16:creationId xmlns:a16="http://schemas.microsoft.com/office/drawing/2014/main" id="{66EB3652-4CFF-E00E-9720-D4B9D945FDF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7" name="Text Box 3086">
                  <a:extLst>
                    <a:ext uri="{FF2B5EF4-FFF2-40B4-BE49-F238E27FC236}">
                      <a16:creationId xmlns:a16="http://schemas.microsoft.com/office/drawing/2014/main" id="{9C3EBDCC-817B-7C76-B9CF-A9A6EF86528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8" name="Text Box 3086">
                  <a:extLst>
                    <a:ext uri="{FF2B5EF4-FFF2-40B4-BE49-F238E27FC236}">
                      <a16:creationId xmlns:a16="http://schemas.microsoft.com/office/drawing/2014/main" id="{AD31B6D4-8526-BF64-EF0B-199E82C6DBD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70" name="link">
                <a:extLst>
                  <a:ext uri="{FF2B5EF4-FFF2-40B4-BE49-F238E27FC236}">
                    <a16:creationId xmlns:a16="http://schemas.microsoft.com/office/drawing/2014/main" id="{0718B298-E6AD-9686-1C4F-9360B3A21934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271" name="Star: 5 Points 4329">
                  <a:hlinkClick r:id="rId21"/>
                  <a:extLst>
                    <a:ext uri="{FF2B5EF4-FFF2-40B4-BE49-F238E27FC236}">
                      <a16:creationId xmlns:a16="http://schemas.microsoft.com/office/drawing/2014/main" id="{2FB9EDE2-55A8-50AB-7989-E6417A77ED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72" name="Star: 5 Points 4330">
                  <a:hlinkClick r:id="rId22"/>
                  <a:extLst>
                    <a:ext uri="{FF2B5EF4-FFF2-40B4-BE49-F238E27FC236}">
                      <a16:creationId xmlns:a16="http://schemas.microsoft.com/office/drawing/2014/main" id="{5D15ED96-797C-D049-CF5B-C3FCBE2414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73" name="Star: 5 Points 4331">
                  <a:extLst>
                    <a:ext uri="{FF2B5EF4-FFF2-40B4-BE49-F238E27FC236}">
                      <a16:creationId xmlns:a16="http://schemas.microsoft.com/office/drawing/2014/main" id="{67AE80C7-A107-FE80-1331-1BFE8B9BF7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53" name="FTU - dermatome for T3">
              <a:extLst>
                <a:ext uri="{FF2B5EF4-FFF2-40B4-BE49-F238E27FC236}">
                  <a16:creationId xmlns:a16="http://schemas.microsoft.com/office/drawing/2014/main" id="{CFAB476E-9971-CD31-CA8A-171CEFAAAB20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253" name="FTU - dermatome for T3">
                <a:extLst>
                  <a:ext uri="{FF2B5EF4-FFF2-40B4-BE49-F238E27FC236}">
                    <a16:creationId xmlns:a16="http://schemas.microsoft.com/office/drawing/2014/main" id="{7DF47CA4-6827-6348-D0E8-EEE1B10E26E0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4" name="dock">
                <a:extLst>
                  <a:ext uri="{FF2B5EF4-FFF2-40B4-BE49-F238E27FC236}">
                    <a16:creationId xmlns:a16="http://schemas.microsoft.com/office/drawing/2014/main" id="{A10BF221-A258-818F-2208-8FEEC384516A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3" name="Text Box 3086">
                  <a:extLst>
                    <a:ext uri="{FF2B5EF4-FFF2-40B4-BE49-F238E27FC236}">
                      <a16:creationId xmlns:a16="http://schemas.microsoft.com/office/drawing/2014/main" id="{137BE1E8-08F3-F4D2-6BFC-2B7559A6106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4" name="Text Box 3086">
                  <a:extLst>
                    <a:ext uri="{FF2B5EF4-FFF2-40B4-BE49-F238E27FC236}">
                      <a16:creationId xmlns:a16="http://schemas.microsoft.com/office/drawing/2014/main" id="{5C60F81E-173A-1A37-8097-EE09486D34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5" name="Text Box 3086">
                  <a:extLst>
                    <a:ext uri="{FF2B5EF4-FFF2-40B4-BE49-F238E27FC236}">
                      <a16:creationId xmlns:a16="http://schemas.microsoft.com/office/drawing/2014/main" id="{662082F4-6C04-7DAF-6BB6-66A1A9B3C2A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7" name="link">
                <a:extLst>
                  <a:ext uri="{FF2B5EF4-FFF2-40B4-BE49-F238E27FC236}">
                    <a16:creationId xmlns:a16="http://schemas.microsoft.com/office/drawing/2014/main" id="{761D72F7-2665-9208-D072-3A4E37964B24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258" name="Star: 5 Points 4313">
                  <a:hlinkClick r:id="rId21"/>
                  <a:extLst>
                    <a:ext uri="{FF2B5EF4-FFF2-40B4-BE49-F238E27FC236}">
                      <a16:creationId xmlns:a16="http://schemas.microsoft.com/office/drawing/2014/main" id="{BE6C49BF-85C3-0A88-32F3-0BE02D7C74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9" name="Star: 5 Points 4314">
                  <a:hlinkClick r:id="rId22"/>
                  <a:extLst>
                    <a:ext uri="{FF2B5EF4-FFF2-40B4-BE49-F238E27FC236}">
                      <a16:creationId xmlns:a16="http://schemas.microsoft.com/office/drawing/2014/main" id="{ECB642DE-237D-AB32-F672-DA5E387623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60" name="Star: 5 Points 4315">
                  <a:extLst>
                    <a:ext uri="{FF2B5EF4-FFF2-40B4-BE49-F238E27FC236}">
                      <a16:creationId xmlns:a16="http://schemas.microsoft.com/office/drawing/2014/main" id="{02F76B67-B8D0-9B26-05FC-40F4EFDC4D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54" name="FTU - dermatome for T4">
              <a:extLst>
                <a:ext uri="{FF2B5EF4-FFF2-40B4-BE49-F238E27FC236}">
                  <a16:creationId xmlns:a16="http://schemas.microsoft.com/office/drawing/2014/main" id="{3D3D4A0B-F268-CB62-E15E-ED9687FA1F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40" name="FTU - dermatome for T4">
                <a:extLst>
                  <a:ext uri="{FF2B5EF4-FFF2-40B4-BE49-F238E27FC236}">
                    <a16:creationId xmlns:a16="http://schemas.microsoft.com/office/drawing/2014/main" id="{1E29FC36-1DA7-AAC6-6F29-B8D3D1C17AB5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41" name="dock">
                <a:extLst>
                  <a:ext uri="{FF2B5EF4-FFF2-40B4-BE49-F238E27FC236}">
                    <a16:creationId xmlns:a16="http://schemas.microsoft.com/office/drawing/2014/main" id="{BDAB972E-F8C7-C5CB-A196-DAA523FA5AA2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8" name="Text Box 3086">
                  <a:extLst>
                    <a:ext uri="{FF2B5EF4-FFF2-40B4-BE49-F238E27FC236}">
                      <a16:creationId xmlns:a16="http://schemas.microsoft.com/office/drawing/2014/main" id="{3396F46C-1933-783B-FB73-1181DBE53C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1" name="Text Box 3086">
                  <a:extLst>
                    <a:ext uri="{FF2B5EF4-FFF2-40B4-BE49-F238E27FC236}">
                      <a16:creationId xmlns:a16="http://schemas.microsoft.com/office/drawing/2014/main" id="{6F283F25-6ED5-A5B4-2EB2-7238AF73F8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2" name="Text Box 3086">
                  <a:extLst>
                    <a:ext uri="{FF2B5EF4-FFF2-40B4-BE49-F238E27FC236}">
                      <a16:creationId xmlns:a16="http://schemas.microsoft.com/office/drawing/2014/main" id="{B5B04027-8B1C-6FDC-D34F-AB6D1097519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2" name="link">
                <a:extLst>
                  <a:ext uri="{FF2B5EF4-FFF2-40B4-BE49-F238E27FC236}">
                    <a16:creationId xmlns:a16="http://schemas.microsoft.com/office/drawing/2014/main" id="{6E0935BA-CAE5-ECDF-D5C1-6DD5C8197F48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45" name="Star: 5 Points 4297">
                  <a:hlinkClick r:id="rId21"/>
                  <a:extLst>
                    <a:ext uri="{FF2B5EF4-FFF2-40B4-BE49-F238E27FC236}">
                      <a16:creationId xmlns:a16="http://schemas.microsoft.com/office/drawing/2014/main" id="{1F269AA0-EDF1-96DE-0B58-0414350409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6" name="Star: 5 Points 4298">
                  <a:hlinkClick r:id="rId22"/>
                  <a:extLst>
                    <a:ext uri="{FF2B5EF4-FFF2-40B4-BE49-F238E27FC236}">
                      <a16:creationId xmlns:a16="http://schemas.microsoft.com/office/drawing/2014/main" id="{65B8B186-4E1A-EADC-A3E5-93CC589DA3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7" name="Star: 5 Points 4299">
                  <a:extLst>
                    <a:ext uri="{FF2B5EF4-FFF2-40B4-BE49-F238E27FC236}">
                      <a16:creationId xmlns:a16="http://schemas.microsoft.com/office/drawing/2014/main" id="{81BD35BE-070C-CFBE-F8EC-74E0929630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55" name="FTU - dermatome for T5">
              <a:extLst>
                <a:ext uri="{FF2B5EF4-FFF2-40B4-BE49-F238E27FC236}">
                  <a16:creationId xmlns:a16="http://schemas.microsoft.com/office/drawing/2014/main" id="{D8FCDFBF-3ECE-A67A-861E-07F7CE202372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227" name="FTU - dermatome for T5">
                <a:extLst>
                  <a:ext uri="{FF2B5EF4-FFF2-40B4-BE49-F238E27FC236}">
                    <a16:creationId xmlns:a16="http://schemas.microsoft.com/office/drawing/2014/main" id="{423089F8-6A6C-3F96-CCEA-7FD9DC779A80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8" name="dock">
                <a:extLst>
                  <a:ext uri="{FF2B5EF4-FFF2-40B4-BE49-F238E27FC236}">
                    <a16:creationId xmlns:a16="http://schemas.microsoft.com/office/drawing/2014/main" id="{2069EC6B-E42A-469C-3A60-6CEA5086B50F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35906B25-FAE3-15F2-8FC3-018AD7CFA1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6" name="Text Box 3086">
                  <a:extLst>
                    <a:ext uri="{FF2B5EF4-FFF2-40B4-BE49-F238E27FC236}">
                      <a16:creationId xmlns:a16="http://schemas.microsoft.com/office/drawing/2014/main" id="{34C8894F-4C0A-8DA0-F62E-B61443EE202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9" name="Text Box 3086">
                  <a:extLst>
                    <a:ext uri="{FF2B5EF4-FFF2-40B4-BE49-F238E27FC236}">
                      <a16:creationId xmlns:a16="http://schemas.microsoft.com/office/drawing/2014/main" id="{3F8ECD67-7072-95C8-21F4-352B29E189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9" name="link">
                <a:extLst>
                  <a:ext uri="{FF2B5EF4-FFF2-40B4-BE49-F238E27FC236}">
                    <a16:creationId xmlns:a16="http://schemas.microsoft.com/office/drawing/2014/main" id="{590F3CD9-40E8-8EDB-2465-7931F5299030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30" name="Star: 5 Points 4281">
                  <a:hlinkClick r:id="rId21"/>
                  <a:extLst>
                    <a:ext uri="{FF2B5EF4-FFF2-40B4-BE49-F238E27FC236}">
                      <a16:creationId xmlns:a16="http://schemas.microsoft.com/office/drawing/2014/main" id="{9FD0BCC7-87E8-493C-B73A-88298A413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3" name="Star: 5 Points 4282">
                  <a:hlinkClick r:id="rId22"/>
                  <a:extLst>
                    <a:ext uri="{FF2B5EF4-FFF2-40B4-BE49-F238E27FC236}">
                      <a16:creationId xmlns:a16="http://schemas.microsoft.com/office/drawing/2014/main" id="{B5FDFB28-041F-EFAD-8F32-C3398502A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4" name="Star: 5 Points 4283">
                  <a:extLst>
                    <a:ext uri="{FF2B5EF4-FFF2-40B4-BE49-F238E27FC236}">
                      <a16:creationId xmlns:a16="http://schemas.microsoft.com/office/drawing/2014/main" id="{42F99148-ECC5-1A94-3B22-1459B5C11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56" name="FTU - dermatome for T6">
              <a:extLst>
                <a:ext uri="{FF2B5EF4-FFF2-40B4-BE49-F238E27FC236}">
                  <a16:creationId xmlns:a16="http://schemas.microsoft.com/office/drawing/2014/main" id="{B9930E34-7163-4041-0CDB-63EB35760AB3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10" name="FTU - dermatome for T6">
                <a:extLst>
                  <a:ext uri="{FF2B5EF4-FFF2-40B4-BE49-F238E27FC236}">
                    <a16:creationId xmlns:a16="http://schemas.microsoft.com/office/drawing/2014/main" id="{A28CB460-4C0A-B789-762B-71CA81810322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11" name="dock">
                <a:extLst>
                  <a:ext uri="{FF2B5EF4-FFF2-40B4-BE49-F238E27FC236}">
                    <a16:creationId xmlns:a16="http://schemas.microsoft.com/office/drawing/2014/main" id="{91D1086B-0D48-B9D2-0748-D628B4FE1F0B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222" name="Text Box 3086">
                  <a:extLst>
                    <a:ext uri="{FF2B5EF4-FFF2-40B4-BE49-F238E27FC236}">
                      <a16:creationId xmlns:a16="http://schemas.microsoft.com/office/drawing/2014/main" id="{A054CF56-33F8-9781-641F-2D30C3366E5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3" name="Text Box 3086">
                  <a:extLst>
                    <a:ext uri="{FF2B5EF4-FFF2-40B4-BE49-F238E27FC236}">
                      <a16:creationId xmlns:a16="http://schemas.microsoft.com/office/drawing/2014/main" id="{1F2E302E-D7D7-9C95-5F9C-8AF00A7E99A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D68B7C2D-10EF-24BD-3437-6703165A12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3" name="link">
                <a:extLst>
                  <a:ext uri="{FF2B5EF4-FFF2-40B4-BE49-F238E27FC236}">
                    <a16:creationId xmlns:a16="http://schemas.microsoft.com/office/drawing/2014/main" id="{D426D5D9-2E4B-476A-CFF2-308EFE8F1F9C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214" name="Star: 5 Points 4265">
                  <a:hlinkClick r:id="rId21"/>
                  <a:extLst>
                    <a:ext uri="{FF2B5EF4-FFF2-40B4-BE49-F238E27FC236}">
                      <a16:creationId xmlns:a16="http://schemas.microsoft.com/office/drawing/2014/main" id="{BEF3A27F-37B0-A531-5D40-F02E8B2870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18" name="Star: 5 Points 4266">
                  <a:hlinkClick r:id="rId22"/>
                  <a:extLst>
                    <a:ext uri="{FF2B5EF4-FFF2-40B4-BE49-F238E27FC236}">
                      <a16:creationId xmlns:a16="http://schemas.microsoft.com/office/drawing/2014/main" id="{FF847404-D358-9480-9313-36840CD33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1" name="Star: 5 Points 4267">
                  <a:extLst>
                    <a:ext uri="{FF2B5EF4-FFF2-40B4-BE49-F238E27FC236}">
                      <a16:creationId xmlns:a16="http://schemas.microsoft.com/office/drawing/2014/main" id="{5B221B31-B520-655A-1316-6A0D4CFE5D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57" name="FTU - dermatome for T7">
              <a:extLst>
                <a:ext uri="{FF2B5EF4-FFF2-40B4-BE49-F238E27FC236}">
                  <a16:creationId xmlns:a16="http://schemas.microsoft.com/office/drawing/2014/main" id="{1671FA3E-F2BB-ECB4-26CB-494E5F7BF317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197" name="FTU - dermatome for T7">
                <a:extLst>
                  <a:ext uri="{FF2B5EF4-FFF2-40B4-BE49-F238E27FC236}">
                    <a16:creationId xmlns:a16="http://schemas.microsoft.com/office/drawing/2014/main" id="{BBC92656-C1C0-03AA-D68A-D1F26032303D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98" name="dock">
                <a:extLst>
                  <a:ext uri="{FF2B5EF4-FFF2-40B4-BE49-F238E27FC236}">
                    <a16:creationId xmlns:a16="http://schemas.microsoft.com/office/drawing/2014/main" id="{1CA285B8-227C-B62A-2CD5-12D1F4315A54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90F359BE-BAFA-B011-25D6-C09628A4DC5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6" name="Text Box 3086">
                  <a:extLst>
                    <a:ext uri="{FF2B5EF4-FFF2-40B4-BE49-F238E27FC236}">
                      <a16:creationId xmlns:a16="http://schemas.microsoft.com/office/drawing/2014/main" id="{85F4AF79-B81D-68F8-606A-7D3AA6B0E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9" name="Text Box 3086">
                  <a:extLst>
                    <a:ext uri="{FF2B5EF4-FFF2-40B4-BE49-F238E27FC236}">
                      <a16:creationId xmlns:a16="http://schemas.microsoft.com/office/drawing/2014/main" id="{0CB7CDBD-0991-B784-D775-2BEE85511C6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9" name="link">
                <a:extLst>
                  <a:ext uri="{FF2B5EF4-FFF2-40B4-BE49-F238E27FC236}">
                    <a16:creationId xmlns:a16="http://schemas.microsoft.com/office/drawing/2014/main" id="{7BBF8F9E-50D8-2FDE-923D-1AF295AFED89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00" name="Star: 5 Points 4249">
                  <a:hlinkClick r:id="rId21"/>
                  <a:extLst>
                    <a:ext uri="{FF2B5EF4-FFF2-40B4-BE49-F238E27FC236}">
                      <a16:creationId xmlns:a16="http://schemas.microsoft.com/office/drawing/2014/main" id="{775CFAA9-3C19-F632-89D1-13D0FD03BE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3" name="Star: 5 Points 4250">
                  <a:hlinkClick r:id="rId22"/>
                  <a:extLst>
                    <a:ext uri="{FF2B5EF4-FFF2-40B4-BE49-F238E27FC236}">
                      <a16:creationId xmlns:a16="http://schemas.microsoft.com/office/drawing/2014/main" id="{F45C6108-A305-F3D5-226A-8661D7139C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4" name="Star: 5 Points 4251">
                  <a:extLst>
                    <a:ext uri="{FF2B5EF4-FFF2-40B4-BE49-F238E27FC236}">
                      <a16:creationId xmlns:a16="http://schemas.microsoft.com/office/drawing/2014/main" id="{A7F07B15-71A6-CC52-879A-6AA096C825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58" name="FTU - dermatome for T8">
              <a:extLst>
                <a:ext uri="{FF2B5EF4-FFF2-40B4-BE49-F238E27FC236}">
                  <a16:creationId xmlns:a16="http://schemas.microsoft.com/office/drawing/2014/main" id="{0429CAF4-624E-EDC3-3353-798F358B1C04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84" name="FTU - dermatome for T8">
                <a:extLst>
                  <a:ext uri="{FF2B5EF4-FFF2-40B4-BE49-F238E27FC236}">
                    <a16:creationId xmlns:a16="http://schemas.microsoft.com/office/drawing/2014/main" id="{13C019E8-DAEB-6701-0431-1361059C7637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85" name="dock">
                <a:extLst>
                  <a:ext uri="{FF2B5EF4-FFF2-40B4-BE49-F238E27FC236}">
                    <a16:creationId xmlns:a16="http://schemas.microsoft.com/office/drawing/2014/main" id="{CF1BCB77-8E69-0D8F-321F-6B4AA2652215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192" name="Text Box 3086">
                  <a:extLst>
                    <a:ext uri="{FF2B5EF4-FFF2-40B4-BE49-F238E27FC236}">
                      <a16:creationId xmlns:a16="http://schemas.microsoft.com/office/drawing/2014/main" id="{ED5D1043-0431-1D9C-56C6-1007026C671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3" name="Text Box 3086">
                  <a:extLst>
                    <a:ext uri="{FF2B5EF4-FFF2-40B4-BE49-F238E27FC236}">
                      <a16:creationId xmlns:a16="http://schemas.microsoft.com/office/drawing/2014/main" id="{19FF8AE5-64ED-FE13-4CC0-A11A174E21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6" name="Text Box 3086">
                  <a:extLst>
                    <a:ext uri="{FF2B5EF4-FFF2-40B4-BE49-F238E27FC236}">
                      <a16:creationId xmlns:a16="http://schemas.microsoft.com/office/drawing/2014/main" id="{92850B4F-026B-E339-A8B8-FB615A47A5A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86" name="link">
                <a:extLst>
                  <a:ext uri="{FF2B5EF4-FFF2-40B4-BE49-F238E27FC236}">
                    <a16:creationId xmlns:a16="http://schemas.microsoft.com/office/drawing/2014/main" id="{2FBEA180-C874-DD7B-0B98-3F239947DC68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187" name="Star: 5 Points 4465">
                  <a:hlinkClick r:id="rId21"/>
                  <a:extLst>
                    <a:ext uri="{FF2B5EF4-FFF2-40B4-BE49-F238E27FC236}">
                      <a16:creationId xmlns:a16="http://schemas.microsoft.com/office/drawing/2014/main" id="{8FF70D2D-7EEF-1A29-4AE3-2735C47906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0" name="Star: 5 Points 4466">
                  <a:hlinkClick r:id="rId22"/>
                  <a:extLst>
                    <a:ext uri="{FF2B5EF4-FFF2-40B4-BE49-F238E27FC236}">
                      <a16:creationId xmlns:a16="http://schemas.microsoft.com/office/drawing/2014/main" id="{01414275-9CE2-A02D-7FF3-F6AA21E3D8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1" name="Star: 5 Points 4467">
                  <a:extLst>
                    <a:ext uri="{FF2B5EF4-FFF2-40B4-BE49-F238E27FC236}">
                      <a16:creationId xmlns:a16="http://schemas.microsoft.com/office/drawing/2014/main" id="{7FB86952-8122-286F-729D-EA37913830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59" name="FTU - dermatome for T9">
              <a:extLst>
                <a:ext uri="{FF2B5EF4-FFF2-40B4-BE49-F238E27FC236}">
                  <a16:creationId xmlns:a16="http://schemas.microsoft.com/office/drawing/2014/main" id="{C4652C0E-2245-9D1E-F979-792D59476406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69" name="FTU - dermatome for T9">
                <a:extLst>
                  <a:ext uri="{FF2B5EF4-FFF2-40B4-BE49-F238E27FC236}">
                    <a16:creationId xmlns:a16="http://schemas.microsoft.com/office/drawing/2014/main" id="{E8FF108D-6CDD-E06C-15C8-72D31C69EDC5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2" name="dock">
                <a:extLst>
                  <a:ext uri="{FF2B5EF4-FFF2-40B4-BE49-F238E27FC236}">
                    <a16:creationId xmlns:a16="http://schemas.microsoft.com/office/drawing/2014/main" id="{2342855B-206C-00B7-1C97-A146533481AF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9" name="Text Box 3086">
                  <a:extLst>
                    <a:ext uri="{FF2B5EF4-FFF2-40B4-BE49-F238E27FC236}">
                      <a16:creationId xmlns:a16="http://schemas.microsoft.com/office/drawing/2014/main" id="{07AB074D-CA3F-237D-F6E0-3F7B22F2143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0" name="Text Box 3086">
                  <a:extLst>
                    <a:ext uri="{FF2B5EF4-FFF2-40B4-BE49-F238E27FC236}">
                      <a16:creationId xmlns:a16="http://schemas.microsoft.com/office/drawing/2014/main" id="{CAD6C95C-0AE5-55DD-46B0-0DEC3EA0C3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1" name="Text Box 3086">
                  <a:extLst>
                    <a:ext uri="{FF2B5EF4-FFF2-40B4-BE49-F238E27FC236}">
                      <a16:creationId xmlns:a16="http://schemas.microsoft.com/office/drawing/2014/main" id="{4DBDC08F-C7BA-DD1A-D73C-7AF0AC9C54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3" name="link">
                <a:extLst>
                  <a:ext uri="{FF2B5EF4-FFF2-40B4-BE49-F238E27FC236}">
                    <a16:creationId xmlns:a16="http://schemas.microsoft.com/office/drawing/2014/main" id="{A92258BF-F8BF-A1DF-DBA4-4E206D0D8E0C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74" name="Star: 5 Points 4449">
                  <a:hlinkClick r:id="rId21"/>
                  <a:extLst>
                    <a:ext uri="{FF2B5EF4-FFF2-40B4-BE49-F238E27FC236}">
                      <a16:creationId xmlns:a16="http://schemas.microsoft.com/office/drawing/2014/main" id="{08E3F9D2-6140-8A3B-C105-AB37C38976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75" name="Star: 5 Points 4450">
                  <a:hlinkClick r:id="rId22"/>
                  <a:extLst>
                    <a:ext uri="{FF2B5EF4-FFF2-40B4-BE49-F238E27FC236}">
                      <a16:creationId xmlns:a16="http://schemas.microsoft.com/office/drawing/2014/main" id="{2CB53825-6E9E-31A3-F503-8A0E8A7D84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78" name="Star: 5 Points 4451">
                  <a:extLst>
                    <a:ext uri="{FF2B5EF4-FFF2-40B4-BE49-F238E27FC236}">
                      <a16:creationId xmlns:a16="http://schemas.microsoft.com/office/drawing/2014/main" id="{1A599A1B-5F5C-F83F-B656-E2D598BB7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60" name="FTU - dermatome for T10">
              <a:extLst>
                <a:ext uri="{FF2B5EF4-FFF2-40B4-BE49-F238E27FC236}">
                  <a16:creationId xmlns:a16="http://schemas.microsoft.com/office/drawing/2014/main" id="{D012316C-5B0D-C7F0-9DC1-AC5C62CE616E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56" name="FTU - dermatome for T10">
                <a:extLst>
                  <a:ext uri="{FF2B5EF4-FFF2-40B4-BE49-F238E27FC236}">
                    <a16:creationId xmlns:a16="http://schemas.microsoft.com/office/drawing/2014/main" id="{841E6E61-EE09-294D-EB7F-991844202E46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57" name="dock">
                <a:extLst>
                  <a:ext uri="{FF2B5EF4-FFF2-40B4-BE49-F238E27FC236}">
                    <a16:creationId xmlns:a16="http://schemas.microsoft.com/office/drawing/2014/main" id="{B35C9FA5-A062-629E-84F7-8D4D197DEBD1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66" name="Text Box 3086">
                  <a:extLst>
                    <a:ext uri="{FF2B5EF4-FFF2-40B4-BE49-F238E27FC236}">
                      <a16:creationId xmlns:a16="http://schemas.microsoft.com/office/drawing/2014/main" id="{919D55DB-7485-21CB-8EDF-B14BD7183B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7" name="Text Box 3086">
                  <a:extLst>
                    <a:ext uri="{FF2B5EF4-FFF2-40B4-BE49-F238E27FC236}">
                      <a16:creationId xmlns:a16="http://schemas.microsoft.com/office/drawing/2014/main" id="{F3FF6D3F-DB53-37EC-2004-4FD8254B03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8" name="Text Box 3086">
                  <a:extLst>
                    <a:ext uri="{FF2B5EF4-FFF2-40B4-BE49-F238E27FC236}">
                      <a16:creationId xmlns:a16="http://schemas.microsoft.com/office/drawing/2014/main" id="{22B4A45E-8719-0289-19F1-F563CD01F76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0" name="link">
                <a:extLst>
                  <a:ext uri="{FF2B5EF4-FFF2-40B4-BE49-F238E27FC236}">
                    <a16:creationId xmlns:a16="http://schemas.microsoft.com/office/drawing/2014/main" id="{CBB8C1E8-B28F-0751-AE34-6B398F07E380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61" name="Star: 5 Points 4433">
                  <a:hlinkClick r:id="rId21"/>
                  <a:extLst>
                    <a:ext uri="{FF2B5EF4-FFF2-40B4-BE49-F238E27FC236}">
                      <a16:creationId xmlns:a16="http://schemas.microsoft.com/office/drawing/2014/main" id="{FB8D0869-3A8F-5590-B369-44CACC010D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62" name="Star: 5 Points 4434">
                  <a:hlinkClick r:id="rId22"/>
                  <a:extLst>
                    <a:ext uri="{FF2B5EF4-FFF2-40B4-BE49-F238E27FC236}">
                      <a16:creationId xmlns:a16="http://schemas.microsoft.com/office/drawing/2014/main" id="{FD8D08C2-2A38-FB2D-1890-0583853B0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63" name="Star: 5 Points 4435">
                  <a:extLst>
                    <a:ext uri="{FF2B5EF4-FFF2-40B4-BE49-F238E27FC236}">
                      <a16:creationId xmlns:a16="http://schemas.microsoft.com/office/drawing/2014/main" id="{D38AADBC-D1A3-476D-76FF-E825F1D74E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61" name="FTU - dermatome for T11">
              <a:extLst>
                <a:ext uri="{FF2B5EF4-FFF2-40B4-BE49-F238E27FC236}">
                  <a16:creationId xmlns:a16="http://schemas.microsoft.com/office/drawing/2014/main" id="{CA6E5E9F-677F-6F98-52A7-A3B37584A517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143" name="FTU - dermatome for T11">
                <a:extLst>
                  <a:ext uri="{FF2B5EF4-FFF2-40B4-BE49-F238E27FC236}">
                    <a16:creationId xmlns:a16="http://schemas.microsoft.com/office/drawing/2014/main" id="{40ACD59B-88DA-B6E7-5A66-A1469C28467C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4" name="dock">
                <a:extLst>
                  <a:ext uri="{FF2B5EF4-FFF2-40B4-BE49-F238E27FC236}">
                    <a16:creationId xmlns:a16="http://schemas.microsoft.com/office/drawing/2014/main" id="{92A74AAB-A175-D7D1-7890-D361718BB7C7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1" name="Text Box 3086">
                  <a:extLst>
                    <a:ext uri="{FF2B5EF4-FFF2-40B4-BE49-F238E27FC236}">
                      <a16:creationId xmlns:a16="http://schemas.microsoft.com/office/drawing/2014/main" id="{7C2F176D-F70F-E5D3-AEFA-A2EADCF35C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4" name="Text Box 3086">
                  <a:extLst>
                    <a:ext uri="{FF2B5EF4-FFF2-40B4-BE49-F238E27FC236}">
                      <a16:creationId xmlns:a16="http://schemas.microsoft.com/office/drawing/2014/main" id="{97329234-188C-6810-882D-73597E02C49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5" name="Text Box 3086">
                  <a:extLst>
                    <a:ext uri="{FF2B5EF4-FFF2-40B4-BE49-F238E27FC236}">
                      <a16:creationId xmlns:a16="http://schemas.microsoft.com/office/drawing/2014/main" id="{86FC1232-4C78-B540-1A9B-0B44C15F1E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5" name="link">
                <a:extLst>
                  <a:ext uri="{FF2B5EF4-FFF2-40B4-BE49-F238E27FC236}">
                    <a16:creationId xmlns:a16="http://schemas.microsoft.com/office/drawing/2014/main" id="{D901CE3E-1E82-AE5E-C951-EDDBB9871D76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148" name="Star: 5 Points 4417">
                  <a:hlinkClick r:id="rId21"/>
                  <a:extLst>
                    <a:ext uri="{FF2B5EF4-FFF2-40B4-BE49-F238E27FC236}">
                      <a16:creationId xmlns:a16="http://schemas.microsoft.com/office/drawing/2014/main" id="{0B3B6B47-FB6B-772C-22D8-FCAC10800A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9" name="Star: 5 Points 4418">
                  <a:hlinkClick r:id="rId22"/>
                  <a:extLst>
                    <a:ext uri="{FF2B5EF4-FFF2-40B4-BE49-F238E27FC236}">
                      <a16:creationId xmlns:a16="http://schemas.microsoft.com/office/drawing/2014/main" id="{3681726B-B3AA-E24C-4B8D-2A92FE2587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0" name="Star: 5 Points 4419">
                  <a:extLst>
                    <a:ext uri="{FF2B5EF4-FFF2-40B4-BE49-F238E27FC236}">
                      <a16:creationId xmlns:a16="http://schemas.microsoft.com/office/drawing/2014/main" id="{283C2EAB-920B-0029-17EC-FF04C6E6C5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62" name="FTU - dermatome for T12">
              <a:extLst>
                <a:ext uri="{FF2B5EF4-FFF2-40B4-BE49-F238E27FC236}">
                  <a16:creationId xmlns:a16="http://schemas.microsoft.com/office/drawing/2014/main" id="{A797E010-1FD4-6620-876F-4E47EA27592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30" name="FTU - dermatome for T12">
                <a:extLst>
                  <a:ext uri="{FF2B5EF4-FFF2-40B4-BE49-F238E27FC236}">
                    <a16:creationId xmlns:a16="http://schemas.microsoft.com/office/drawing/2014/main" id="{3041E4CE-75C4-6FF2-9F4A-9F4CCC729A66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1" name="dock">
                <a:extLst>
                  <a:ext uri="{FF2B5EF4-FFF2-40B4-BE49-F238E27FC236}">
                    <a16:creationId xmlns:a16="http://schemas.microsoft.com/office/drawing/2014/main" id="{FD9792DD-B215-D995-C084-C1B866FCCD32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138" name="Text Box 3086">
                  <a:extLst>
                    <a:ext uri="{FF2B5EF4-FFF2-40B4-BE49-F238E27FC236}">
                      <a16:creationId xmlns:a16="http://schemas.microsoft.com/office/drawing/2014/main" id="{F34FD522-A1A4-7B64-FE80-10B4ED4D62B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9" name="Text Box 3086">
                  <a:extLst>
                    <a:ext uri="{FF2B5EF4-FFF2-40B4-BE49-F238E27FC236}">
                      <a16:creationId xmlns:a16="http://schemas.microsoft.com/office/drawing/2014/main" id="{F248D495-1BDE-6039-0726-01ABEC4C458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2" name="Text Box 3086">
                  <a:extLst>
                    <a:ext uri="{FF2B5EF4-FFF2-40B4-BE49-F238E27FC236}">
                      <a16:creationId xmlns:a16="http://schemas.microsoft.com/office/drawing/2014/main" id="{B930A191-E05D-DFB3-CE3A-7C17C1F6A4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2" name="link">
                <a:extLst>
                  <a:ext uri="{FF2B5EF4-FFF2-40B4-BE49-F238E27FC236}">
                    <a16:creationId xmlns:a16="http://schemas.microsoft.com/office/drawing/2014/main" id="{59B8139D-2A9C-00FC-4FB7-8C3F37151001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33" name="Star: 5 Points 4401">
                  <a:hlinkClick r:id="rId21"/>
                  <a:extLst>
                    <a:ext uri="{FF2B5EF4-FFF2-40B4-BE49-F238E27FC236}">
                      <a16:creationId xmlns:a16="http://schemas.microsoft.com/office/drawing/2014/main" id="{AB99582B-48BA-F507-0201-617A7B23BF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36" name="Star: 5 Points 4402">
                  <a:hlinkClick r:id="rId22"/>
                  <a:extLst>
                    <a:ext uri="{FF2B5EF4-FFF2-40B4-BE49-F238E27FC236}">
                      <a16:creationId xmlns:a16="http://schemas.microsoft.com/office/drawing/2014/main" id="{2569E784-0C6A-3841-4C0B-B04E361D30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37" name="Star: 5 Points 4403">
                  <a:extLst>
                    <a:ext uri="{FF2B5EF4-FFF2-40B4-BE49-F238E27FC236}">
                      <a16:creationId xmlns:a16="http://schemas.microsoft.com/office/drawing/2014/main" id="{1503348F-1B34-FB8D-3252-8B499B992A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63" name="FTU - dermatome for L1">
              <a:extLst>
                <a:ext uri="{FF2B5EF4-FFF2-40B4-BE49-F238E27FC236}">
                  <a16:creationId xmlns:a16="http://schemas.microsoft.com/office/drawing/2014/main" id="{490E0D76-3306-629C-4824-46012C3422D3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112" name="FTU - dermatome for L1">
                <a:extLst>
                  <a:ext uri="{FF2B5EF4-FFF2-40B4-BE49-F238E27FC236}">
                    <a16:creationId xmlns:a16="http://schemas.microsoft.com/office/drawing/2014/main" id="{3C270AF6-5AD3-6E45-B63C-52F581D010F8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13" name="dock">
                <a:extLst>
                  <a:ext uri="{FF2B5EF4-FFF2-40B4-BE49-F238E27FC236}">
                    <a16:creationId xmlns:a16="http://schemas.microsoft.com/office/drawing/2014/main" id="{823F1894-C350-7CF9-4111-5900E9ACA323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6125" name="Text Box 3086">
                  <a:extLst>
                    <a:ext uri="{FF2B5EF4-FFF2-40B4-BE49-F238E27FC236}">
                      <a16:creationId xmlns:a16="http://schemas.microsoft.com/office/drawing/2014/main" id="{55102039-D086-F4A8-6D13-87561EF12CE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6" name="Text Box 3086">
                  <a:extLst>
                    <a:ext uri="{FF2B5EF4-FFF2-40B4-BE49-F238E27FC236}">
                      <a16:creationId xmlns:a16="http://schemas.microsoft.com/office/drawing/2014/main" id="{CEA8190F-69B0-399C-CC38-9E5DD4DA677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7" name="Text Box 3086">
                  <a:extLst>
                    <a:ext uri="{FF2B5EF4-FFF2-40B4-BE49-F238E27FC236}">
                      <a16:creationId xmlns:a16="http://schemas.microsoft.com/office/drawing/2014/main" id="{F1324F70-12F6-4548-B809-F63E28FDD12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4" name="link">
                <a:extLst>
                  <a:ext uri="{FF2B5EF4-FFF2-40B4-BE49-F238E27FC236}">
                    <a16:creationId xmlns:a16="http://schemas.microsoft.com/office/drawing/2014/main" id="{029C41B7-7DE7-AEF0-5AD2-E57B1C91696D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6115" name="Star: 5 Points 4385">
                  <a:hlinkClick r:id="rId21"/>
                  <a:extLst>
                    <a:ext uri="{FF2B5EF4-FFF2-40B4-BE49-F238E27FC236}">
                      <a16:creationId xmlns:a16="http://schemas.microsoft.com/office/drawing/2014/main" id="{FBE2748A-004E-6F53-C4C2-8C4F4760FA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1" name="Star: 5 Points 4386">
                  <a:hlinkClick r:id="rId22"/>
                  <a:extLst>
                    <a:ext uri="{FF2B5EF4-FFF2-40B4-BE49-F238E27FC236}">
                      <a16:creationId xmlns:a16="http://schemas.microsoft.com/office/drawing/2014/main" id="{DC073A85-8D4A-33AA-CB44-89D6704CAD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4" name="Star: 5 Points 4387">
                  <a:extLst>
                    <a:ext uri="{FF2B5EF4-FFF2-40B4-BE49-F238E27FC236}">
                      <a16:creationId xmlns:a16="http://schemas.microsoft.com/office/drawing/2014/main" id="{36B10BBD-23CA-AA0C-2217-C249C398E3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64" name="FTU - dermatome for L2">
              <a:extLst>
                <a:ext uri="{FF2B5EF4-FFF2-40B4-BE49-F238E27FC236}">
                  <a16:creationId xmlns:a16="http://schemas.microsoft.com/office/drawing/2014/main" id="{70ECCBB3-84D1-8041-106D-707596328723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97" name="FTU - dermatome for L2">
                <a:extLst>
                  <a:ext uri="{FF2B5EF4-FFF2-40B4-BE49-F238E27FC236}">
                    <a16:creationId xmlns:a16="http://schemas.microsoft.com/office/drawing/2014/main" id="{10A4AD00-159C-5632-7AD9-070801AF6B7D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00" name="dock">
                <a:extLst>
                  <a:ext uri="{FF2B5EF4-FFF2-40B4-BE49-F238E27FC236}">
                    <a16:creationId xmlns:a16="http://schemas.microsoft.com/office/drawing/2014/main" id="{DF06595B-78C7-A9BF-81CF-9C37C418478D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107" name="Text Box 3086">
                  <a:extLst>
                    <a:ext uri="{FF2B5EF4-FFF2-40B4-BE49-F238E27FC236}">
                      <a16:creationId xmlns:a16="http://schemas.microsoft.com/office/drawing/2014/main" id="{0E9F9FF6-7928-9556-F477-0A9023845D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8" name="Text Box 3086">
                  <a:extLst>
                    <a:ext uri="{FF2B5EF4-FFF2-40B4-BE49-F238E27FC236}">
                      <a16:creationId xmlns:a16="http://schemas.microsoft.com/office/drawing/2014/main" id="{AEF51667-6745-4FA9-39AB-FD5F705B43D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9" name="Text Box 3086">
                  <a:extLst>
                    <a:ext uri="{FF2B5EF4-FFF2-40B4-BE49-F238E27FC236}">
                      <a16:creationId xmlns:a16="http://schemas.microsoft.com/office/drawing/2014/main" id="{30D8BFE8-0571-C3CC-8DF1-0E742F3E81D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1" name="link">
                <a:extLst>
                  <a:ext uri="{FF2B5EF4-FFF2-40B4-BE49-F238E27FC236}">
                    <a16:creationId xmlns:a16="http://schemas.microsoft.com/office/drawing/2014/main" id="{B50CE3DA-3CE3-2132-8943-6B7DA8FED559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102" name="Star: 5 Points 4369">
                  <a:hlinkClick r:id="rId21"/>
                  <a:extLst>
                    <a:ext uri="{FF2B5EF4-FFF2-40B4-BE49-F238E27FC236}">
                      <a16:creationId xmlns:a16="http://schemas.microsoft.com/office/drawing/2014/main" id="{AB3714F4-A1CF-3F77-C12C-1D2713C534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03" name="Star: 5 Points 4370">
                  <a:hlinkClick r:id="rId22"/>
                  <a:extLst>
                    <a:ext uri="{FF2B5EF4-FFF2-40B4-BE49-F238E27FC236}">
                      <a16:creationId xmlns:a16="http://schemas.microsoft.com/office/drawing/2014/main" id="{DF50AB34-97A7-9418-E9E6-0DE613D42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06" name="Star: 5 Points 4371">
                  <a:extLst>
                    <a:ext uri="{FF2B5EF4-FFF2-40B4-BE49-F238E27FC236}">
                      <a16:creationId xmlns:a16="http://schemas.microsoft.com/office/drawing/2014/main" id="{99C91F5E-5A68-6EB6-9B5D-52DEF7A61D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65" name="FTU - dermatome for L3">
              <a:extLst>
                <a:ext uri="{FF2B5EF4-FFF2-40B4-BE49-F238E27FC236}">
                  <a16:creationId xmlns:a16="http://schemas.microsoft.com/office/drawing/2014/main" id="{00A9CE78-87BB-B91D-158F-BC54801B7812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6084" name="FTU - dermatome for L3">
                <a:extLst>
                  <a:ext uri="{FF2B5EF4-FFF2-40B4-BE49-F238E27FC236}">
                    <a16:creationId xmlns:a16="http://schemas.microsoft.com/office/drawing/2014/main" id="{1691BCD1-1EED-4CCB-4EF4-CA0A3C3C5462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5" name="dock">
                <a:extLst>
                  <a:ext uri="{FF2B5EF4-FFF2-40B4-BE49-F238E27FC236}">
                    <a16:creationId xmlns:a16="http://schemas.microsoft.com/office/drawing/2014/main" id="{6BDF84A6-9394-756D-39AD-8E9C5E25F9A9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6094" name="Text Box 3086">
                  <a:extLst>
                    <a:ext uri="{FF2B5EF4-FFF2-40B4-BE49-F238E27FC236}">
                      <a16:creationId xmlns:a16="http://schemas.microsoft.com/office/drawing/2014/main" id="{7D0FC922-B2D0-8631-38D8-12180F06E25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5" name="Text Box 3086">
                  <a:extLst>
                    <a:ext uri="{FF2B5EF4-FFF2-40B4-BE49-F238E27FC236}">
                      <a16:creationId xmlns:a16="http://schemas.microsoft.com/office/drawing/2014/main" id="{40F88027-8A00-A20A-2048-396A3584FA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6" name="Text Box 3086">
                  <a:extLst>
                    <a:ext uri="{FF2B5EF4-FFF2-40B4-BE49-F238E27FC236}">
                      <a16:creationId xmlns:a16="http://schemas.microsoft.com/office/drawing/2014/main" id="{21B0BD9B-54F5-9A70-0A3A-B97A3DA632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8" name="link">
                <a:extLst>
                  <a:ext uri="{FF2B5EF4-FFF2-40B4-BE49-F238E27FC236}">
                    <a16:creationId xmlns:a16="http://schemas.microsoft.com/office/drawing/2014/main" id="{D8221627-879F-96D2-E6C8-A29EFB9B5E44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6089" name="Star: 5 Points 4586">
                  <a:hlinkClick r:id="rId21"/>
                  <a:extLst>
                    <a:ext uri="{FF2B5EF4-FFF2-40B4-BE49-F238E27FC236}">
                      <a16:creationId xmlns:a16="http://schemas.microsoft.com/office/drawing/2014/main" id="{7247D14A-36CF-5A0B-3073-9436D4CA9B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90" name="Star: 5 Points 4587">
                  <a:hlinkClick r:id="rId22"/>
                  <a:extLst>
                    <a:ext uri="{FF2B5EF4-FFF2-40B4-BE49-F238E27FC236}">
                      <a16:creationId xmlns:a16="http://schemas.microsoft.com/office/drawing/2014/main" id="{9B2ED28A-DE36-688B-1DBB-8EEE34CC3D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91" name="Star: 5 Points 4588">
                  <a:extLst>
                    <a:ext uri="{FF2B5EF4-FFF2-40B4-BE49-F238E27FC236}">
                      <a16:creationId xmlns:a16="http://schemas.microsoft.com/office/drawing/2014/main" id="{90ADCBD6-5BA4-C287-2F52-95D9CDBCF3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66" name="FTU - dermatome for L4">
              <a:extLst>
                <a:ext uri="{FF2B5EF4-FFF2-40B4-BE49-F238E27FC236}">
                  <a16:creationId xmlns:a16="http://schemas.microsoft.com/office/drawing/2014/main" id="{17A81121-1A46-F29F-3968-4AF21739F519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569" name="FTU - dermatome for L4">
                <a:extLst>
                  <a:ext uri="{FF2B5EF4-FFF2-40B4-BE49-F238E27FC236}">
                    <a16:creationId xmlns:a16="http://schemas.microsoft.com/office/drawing/2014/main" id="{3215DFFF-A7AE-4865-B863-90F5B06C7E80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0" name="dock">
                <a:extLst>
                  <a:ext uri="{FF2B5EF4-FFF2-40B4-BE49-F238E27FC236}">
                    <a16:creationId xmlns:a16="http://schemas.microsoft.com/office/drawing/2014/main" id="{263F5E22-C4DC-298E-3850-2121AA0375A3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6081" name="Text Box 3086">
                  <a:extLst>
                    <a:ext uri="{FF2B5EF4-FFF2-40B4-BE49-F238E27FC236}">
                      <a16:creationId xmlns:a16="http://schemas.microsoft.com/office/drawing/2014/main" id="{7AD644C2-130F-6DB7-462A-822FD03058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2" name="Text Box 3086">
                  <a:extLst>
                    <a:ext uri="{FF2B5EF4-FFF2-40B4-BE49-F238E27FC236}">
                      <a16:creationId xmlns:a16="http://schemas.microsoft.com/office/drawing/2014/main" id="{C492866C-38A3-3D60-EF78-6DE7F95EC70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3" name="Text Box 3086">
                  <a:extLst>
                    <a:ext uri="{FF2B5EF4-FFF2-40B4-BE49-F238E27FC236}">
                      <a16:creationId xmlns:a16="http://schemas.microsoft.com/office/drawing/2014/main" id="{C7704629-D06B-8BAE-C437-5EFB9FE233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71" name="link">
                <a:extLst>
                  <a:ext uri="{FF2B5EF4-FFF2-40B4-BE49-F238E27FC236}">
                    <a16:creationId xmlns:a16="http://schemas.microsoft.com/office/drawing/2014/main" id="{7F6BAA97-B2E6-C38D-7474-887D28F3EDA9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572" name="Star: 5 Points 4570">
                  <a:hlinkClick r:id="rId21"/>
                  <a:extLst>
                    <a:ext uri="{FF2B5EF4-FFF2-40B4-BE49-F238E27FC236}">
                      <a16:creationId xmlns:a16="http://schemas.microsoft.com/office/drawing/2014/main" id="{B318F4D6-C97D-ED60-D9D0-F7E8F8A4CD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73" name="Star: 5 Points 4571">
                  <a:hlinkClick r:id="rId22"/>
                  <a:extLst>
                    <a:ext uri="{FF2B5EF4-FFF2-40B4-BE49-F238E27FC236}">
                      <a16:creationId xmlns:a16="http://schemas.microsoft.com/office/drawing/2014/main" id="{BBD6B3F5-5E17-CF3F-AE16-2FA5EBA00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80" name="Star: 5 Points 4572">
                  <a:extLst>
                    <a:ext uri="{FF2B5EF4-FFF2-40B4-BE49-F238E27FC236}">
                      <a16:creationId xmlns:a16="http://schemas.microsoft.com/office/drawing/2014/main" id="{738BA61B-65D9-9E9C-5451-46B1D4D21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67" name="FTU - dermatome for L6">
              <a:extLst>
                <a:ext uri="{FF2B5EF4-FFF2-40B4-BE49-F238E27FC236}">
                  <a16:creationId xmlns:a16="http://schemas.microsoft.com/office/drawing/2014/main" id="{45C394DC-AFA9-F601-1AFE-37B6D12954AA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560" name="FTU - dermatome for L5">
                <a:extLst>
                  <a:ext uri="{FF2B5EF4-FFF2-40B4-BE49-F238E27FC236}">
                    <a16:creationId xmlns:a16="http://schemas.microsoft.com/office/drawing/2014/main" id="{47DF88A7-AA22-A3C1-7123-7F256AD424E6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1" name="dock">
                <a:extLst>
                  <a:ext uri="{FF2B5EF4-FFF2-40B4-BE49-F238E27FC236}">
                    <a16:creationId xmlns:a16="http://schemas.microsoft.com/office/drawing/2014/main" id="{0CB1EF93-2E0F-8A24-62C5-AF08EE083A13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566" name="Text Box 3086">
                  <a:extLst>
                    <a:ext uri="{FF2B5EF4-FFF2-40B4-BE49-F238E27FC236}">
                      <a16:creationId xmlns:a16="http://schemas.microsoft.com/office/drawing/2014/main" id="{DB823F60-041D-7709-EF38-A2C9A785F34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7" name="Text Box 3086">
                  <a:extLst>
                    <a:ext uri="{FF2B5EF4-FFF2-40B4-BE49-F238E27FC236}">
                      <a16:creationId xmlns:a16="http://schemas.microsoft.com/office/drawing/2014/main" id="{99B7C84F-4A38-4304-3284-6067E701D0B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8" name="Text Box 3086">
                  <a:extLst>
                    <a:ext uri="{FF2B5EF4-FFF2-40B4-BE49-F238E27FC236}">
                      <a16:creationId xmlns:a16="http://schemas.microsoft.com/office/drawing/2014/main" id="{BFC42E4A-1B90-47C6-8453-019C694C5FF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2" name="link">
                <a:extLst>
                  <a:ext uri="{FF2B5EF4-FFF2-40B4-BE49-F238E27FC236}">
                    <a16:creationId xmlns:a16="http://schemas.microsoft.com/office/drawing/2014/main" id="{222F0DC9-7BE0-F503-BFD6-462B1271BBEC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563" name="Star: 5 Points 4554">
                  <a:hlinkClick r:id="rId21"/>
                  <a:extLst>
                    <a:ext uri="{FF2B5EF4-FFF2-40B4-BE49-F238E27FC236}">
                      <a16:creationId xmlns:a16="http://schemas.microsoft.com/office/drawing/2014/main" id="{26EAEDB2-7E5C-0F54-49E0-054C60FFD7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4" name="Star: 5 Points 4555">
                  <a:hlinkClick r:id="rId22"/>
                  <a:extLst>
                    <a:ext uri="{FF2B5EF4-FFF2-40B4-BE49-F238E27FC236}">
                      <a16:creationId xmlns:a16="http://schemas.microsoft.com/office/drawing/2014/main" id="{59D930B4-C342-A9C2-1B45-F2E12855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5" name="Star: 5 Points 4556">
                  <a:extLst>
                    <a:ext uri="{FF2B5EF4-FFF2-40B4-BE49-F238E27FC236}">
                      <a16:creationId xmlns:a16="http://schemas.microsoft.com/office/drawing/2014/main" id="{EB8D22B4-5342-EB74-A3D3-E67989F12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68" name="FTU - dermatome for S1">
              <a:extLst>
                <a:ext uri="{FF2B5EF4-FFF2-40B4-BE49-F238E27FC236}">
                  <a16:creationId xmlns:a16="http://schemas.microsoft.com/office/drawing/2014/main" id="{9622BACF-EB2D-F477-AF45-1FB5478DCFC8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551" name="FTU - dermatome for S1">
                <a:extLst>
                  <a:ext uri="{FF2B5EF4-FFF2-40B4-BE49-F238E27FC236}">
                    <a16:creationId xmlns:a16="http://schemas.microsoft.com/office/drawing/2014/main" id="{866A7254-61B1-B3EE-EDBD-4AFF8D03E14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2" name="dock">
                <a:extLst>
                  <a:ext uri="{FF2B5EF4-FFF2-40B4-BE49-F238E27FC236}">
                    <a16:creationId xmlns:a16="http://schemas.microsoft.com/office/drawing/2014/main" id="{945DFB49-E0F7-5B88-DA2E-45C8F80E08D8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557" name="Text Box 3086">
                  <a:extLst>
                    <a:ext uri="{FF2B5EF4-FFF2-40B4-BE49-F238E27FC236}">
                      <a16:creationId xmlns:a16="http://schemas.microsoft.com/office/drawing/2014/main" id="{0FE0B5FB-CD05-4A32-C3B2-68858D4BEB5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8" name="Text Box 3086">
                  <a:extLst>
                    <a:ext uri="{FF2B5EF4-FFF2-40B4-BE49-F238E27FC236}">
                      <a16:creationId xmlns:a16="http://schemas.microsoft.com/office/drawing/2014/main" id="{05943F33-984B-6AA7-BBE2-307896DFA31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9" name="Text Box 3086">
                  <a:extLst>
                    <a:ext uri="{FF2B5EF4-FFF2-40B4-BE49-F238E27FC236}">
                      <a16:creationId xmlns:a16="http://schemas.microsoft.com/office/drawing/2014/main" id="{029831B9-CA4D-70FF-0C1B-AD0AA3AD3AC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3" name="link">
                <a:extLst>
                  <a:ext uri="{FF2B5EF4-FFF2-40B4-BE49-F238E27FC236}">
                    <a16:creationId xmlns:a16="http://schemas.microsoft.com/office/drawing/2014/main" id="{CCD823A1-1237-5347-EAF0-2374A3C179B7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554" name="Star: 5 Points 4538">
                  <a:hlinkClick r:id="rId21"/>
                  <a:extLst>
                    <a:ext uri="{FF2B5EF4-FFF2-40B4-BE49-F238E27FC236}">
                      <a16:creationId xmlns:a16="http://schemas.microsoft.com/office/drawing/2014/main" id="{B6E764B1-A489-3994-98C3-9A02A5428D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5" name="Star: 5 Points 4539">
                  <a:hlinkClick r:id="rId22"/>
                  <a:extLst>
                    <a:ext uri="{FF2B5EF4-FFF2-40B4-BE49-F238E27FC236}">
                      <a16:creationId xmlns:a16="http://schemas.microsoft.com/office/drawing/2014/main" id="{775612C5-E4A1-22F4-FDFE-55E5521C36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6" name="Star: 5 Points 4540">
                  <a:extLst>
                    <a:ext uri="{FF2B5EF4-FFF2-40B4-BE49-F238E27FC236}">
                      <a16:creationId xmlns:a16="http://schemas.microsoft.com/office/drawing/2014/main" id="{4A1A3792-A8E7-5D79-7408-51921ADD8F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69" name="FTU - dermatome for S2">
              <a:extLst>
                <a:ext uri="{FF2B5EF4-FFF2-40B4-BE49-F238E27FC236}">
                  <a16:creationId xmlns:a16="http://schemas.microsoft.com/office/drawing/2014/main" id="{8F4069C0-EF05-F9D8-0709-06B9F89FED1F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1541" name="FTU - dermatome for S2">
                <a:extLst>
                  <a:ext uri="{FF2B5EF4-FFF2-40B4-BE49-F238E27FC236}">
                    <a16:creationId xmlns:a16="http://schemas.microsoft.com/office/drawing/2014/main" id="{C1CF88C4-164F-F1B6-1F1C-61829780EF46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3" name="dock">
                <a:extLst>
                  <a:ext uri="{FF2B5EF4-FFF2-40B4-BE49-F238E27FC236}">
                    <a16:creationId xmlns:a16="http://schemas.microsoft.com/office/drawing/2014/main" id="{8F4E0A63-5009-568F-2CE4-4C3553C7262C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548" name="Text Box 3086">
                  <a:extLst>
                    <a:ext uri="{FF2B5EF4-FFF2-40B4-BE49-F238E27FC236}">
                      <a16:creationId xmlns:a16="http://schemas.microsoft.com/office/drawing/2014/main" id="{3998573E-1344-59C1-5891-69CC3F25A06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9" name="Text Box 3086">
                  <a:extLst>
                    <a:ext uri="{FF2B5EF4-FFF2-40B4-BE49-F238E27FC236}">
                      <a16:creationId xmlns:a16="http://schemas.microsoft.com/office/drawing/2014/main" id="{1E09495C-0003-2C61-2BE3-095EEBC7D2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0" name="Text Box 3086">
                  <a:extLst>
                    <a:ext uri="{FF2B5EF4-FFF2-40B4-BE49-F238E27FC236}">
                      <a16:creationId xmlns:a16="http://schemas.microsoft.com/office/drawing/2014/main" id="{C6AB9465-32A8-9558-D572-E1DC10DF6A2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4" name="link">
                <a:extLst>
                  <a:ext uri="{FF2B5EF4-FFF2-40B4-BE49-F238E27FC236}">
                    <a16:creationId xmlns:a16="http://schemas.microsoft.com/office/drawing/2014/main" id="{F61707EC-D13F-6875-E825-41D675E372AD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1545" name="Star: 5 Points 4522">
                  <a:hlinkClick r:id="rId21"/>
                  <a:extLst>
                    <a:ext uri="{FF2B5EF4-FFF2-40B4-BE49-F238E27FC236}">
                      <a16:creationId xmlns:a16="http://schemas.microsoft.com/office/drawing/2014/main" id="{0C14E1B0-C0EA-A156-90A1-BE04C616E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46" name="Star: 5 Points 4523">
                  <a:hlinkClick r:id="rId22"/>
                  <a:extLst>
                    <a:ext uri="{FF2B5EF4-FFF2-40B4-BE49-F238E27FC236}">
                      <a16:creationId xmlns:a16="http://schemas.microsoft.com/office/drawing/2014/main" id="{78F4FC31-AEF3-DEFF-831D-808978FDB4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47" name="Star: 5 Points 4524">
                  <a:extLst>
                    <a:ext uri="{FF2B5EF4-FFF2-40B4-BE49-F238E27FC236}">
                      <a16:creationId xmlns:a16="http://schemas.microsoft.com/office/drawing/2014/main" id="{F17B4FC5-758A-ADF1-1C82-8422A3661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70" name="FTU - dermatome for S3">
              <a:extLst>
                <a:ext uri="{FF2B5EF4-FFF2-40B4-BE49-F238E27FC236}">
                  <a16:creationId xmlns:a16="http://schemas.microsoft.com/office/drawing/2014/main" id="{BD32B3BD-B459-B845-607D-D535A0C424EB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1531" name="FTU - dermatome for S3">
                <a:extLst>
                  <a:ext uri="{FF2B5EF4-FFF2-40B4-BE49-F238E27FC236}">
                    <a16:creationId xmlns:a16="http://schemas.microsoft.com/office/drawing/2014/main" id="{0D81791F-10CD-E835-9E4F-C58A043BB7D3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264DF0F3-68A6-BE50-9F9E-F1D007021B20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1538" name="Text Box 3086">
                  <a:extLst>
                    <a:ext uri="{FF2B5EF4-FFF2-40B4-BE49-F238E27FC236}">
                      <a16:creationId xmlns:a16="http://schemas.microsoft.com/office/drawing/2014/main" id="{D39E4C83-31A0-A4C3-6931-698E697323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999669C5-5579-9C15-A363-36EFAA5543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59BCA8D7-0901-4C9B-8B34-13A8A5053C7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3" name="link">
                <a:extLst>
                  <a:ext uri="{FF2B5EF4-FFF2-40B4-BE49-F238E27FC236}">
                    <a16:creationId xmlns:a16="http://schemas.microsoft.com/office/drawing/2014/main" id="{21600020-83F2-0BA0-193E-99CC3AC27C1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1534" name="Star: 5 Points 4506">
                  <a:hlinkClick r:id="rId21"/>
                  <a:extLst>
                    <a:ext uri="{FF2B5EF4-FFF2-40B4-BE49-F238E27FC236}">
                      <a16:creationId xmlns:a16="http://schemas.microsoft.com/office/drawing/2014/main" id="{DD1AD031-4137-9AFF-FEE3-530CF01E48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35" name="Star: 5 Points 4507">
                  <a:hlinkClick r:id="rId22"/>
                  <a:extLst>
                    <a:ext uri="{FF2B5EF4-FFF2-40B4-BE49-F238E27FC236}">
                      <a16:creationId xmlns:a16="http://schemas.microsoft.com/office/drawing/2014/main" id="{8ADF02FB-A75E-277E-6AE6-0D618E9891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37" name="Star: 5 Points 4508">
                  <a:extLst>
                    <a:ext uri="{FF2B5EF4-FFF2-40B4-BE49-F238E27FC236}">
                      <a16:creationId xmlns:a16="http://schemas.microsoft.com/office/drawing/2014/main" id="{3270DBA0-5E16-DA10-FF5C-379BBD6016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71" name="FTU - dermatome for S4">
              <a:extLst>
                <a:ext uri="{FF2B5EF4-FFF2-40B4-BE49-F238E27FC236}">
                  <a16:creationId xmlns:a16="http://schemas.microsoft.com/office/drawing/2014/main" id="{3D4B4405-6FE9-5CB4-8936-E6FCE7029016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1517" name="FTU - dermatome for S4">
                <a:extLst>
                  <a:ext uri="{FF2B5EF4-FFF2-40B4-BE49-F238E27FC236}">
                    <a16:creationId xmlns:a16="http://schemas.microsoft.com/office/drawing/2014/main" id="{3DAECDCE-3B3C-B975-F9A3-1C869969318A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18" name="dock">
                <a:extLst>
                  <a:ext uri="{FF2B5EF4-FFF2-40B4-BE49-F238E27FC236}">
                    <a16:creationId xmlns:a16="http://schemas.microsoft.com/office/drawing/2014/main" id="{842F96B6-4595-371C-C5DE-6DB0A04C807C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AA1EBBAA-4364-822C-6B10-BCBCBBE81C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FA1AB69F-2EBD-8B52-6FB2-61CF1994C4E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FBDEACB5-65C3-C8E1-34E1-A243927A2E5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19" name="link">
                <a:extLst>
                  <a:ext uri="{FF2B5EF4-FFF2-40B4-BE49-F238E27FC236}">
                    <a16:creationId xmlns:a16="http://schemas.microsoft.com/office/drawing/2014/main" id="{06B9CC8B-70D4-91BB-273D-A06AFD95670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1520" name="Star: 5 Points 4490">
                  <a:hlinkClick r:id="rId21"/>
                  <a:extLst>
                    <a:ext uri="{FF2B5EF4-FFF2-40B4-BE49-F238E27FC236}">
                      <a16:creationId xmlns:a16="http://schemas.microsoft.com/office/drawing/2014/main" id="{DA6DA63E-89F2-DAF3-E6E9-88A4817C9F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22" name="Star: 5 Points 4491">
                  <a:hlinkClick r:id="rId22"/>
                  <a:extLst>
                    <a:ext uri="{FF2B5EF4-FFF2-40B4-BE49-F238E27FC236}">
                      <a16:creationId xmlns:a16="http://schemas.microsoft.com/office/drawing/2014/main" id="{D190A01C-BF46-453B-0CC6-39711C8521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24" name="Star: 5 Points 4492">
                  <a:extLst>
                    <a:ext uri="{FF2B5EF4-FFF2-40B4-BE49-F238E27FC236}">
                      <a16:creationId xmlns:a16="http://schemas.microsoft.com/office/drawing/2014/main" id="{4B5AF69F-53FD-B607-459B-F2B4E67FDB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6072" name=" FTU - dermatome for S5">
              <a:extLst>
                <a:ext uri="{FF2B5EF4-FFF2-40B4-BE49-F238E27FC236}">
                  <a16:creationId xmlns:a16="http://schemas.microsoft.com/office/drawing/2014/main" id="{30B345A4-70AE-792A-2782-A64A108DF387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6073" name="FTU - dermatome for S5">
                <a:extLst>
                  <a:ext uri="{FF2B5EF4-FFF2-40B4-BE49-F238E27FC236}">
                    <a16:creationId xmlns:a16="http://schemas.microsoft.com/office/drawing/2014/main" id="{754406CE-1365-0E8A-E46B-3042D3FEE301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4" name="dock">
                <a:extLst>
                  <a:ext uri="{FF2B5EF4-FFF2-40B4-BE49-F238E27FC236}">
                    <a16:creationId xmlns:a16="http://schemas.microsoft.com/office/drawing/2014/main" id="{7205879C-88E6-081D-7BDB-DEC094BD4B8A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6079" name="Text Box 3086">
                  <a:extLst>
                    <a:ext uri="{FF2B5EF4-FFF2-40B4-BE49-F238E27FC236}">
                      <a16:creationId xmlns:a16="http://schemas.microsoft.com/office/drawing/2014/main" id="{950872DF-2590-C501-170E-DE423B8D6C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4" name="Text Box 3086">
                  <a:extLst>
                    <a:ext uri="{FF2B5EF4-FFF2-40B4-BE49-F238E27FC236}">
                      <a16:creationId xmlns:a16="http://schemas.microsoft.com/office/drawing/2014/main" id="{7FF81FB4-F3CE-34EB-3208-2D6C5BBF989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6" name="Text Box 3086">
                  <a:extLst>
                    <a:ext uri="{FF2B5EF4-FFF2-40B4-BE49-F238E27FC236}">
                      <a16:creationId xmlns:a16="http://schemas.microsoft.com/office/drawing/2014/main" id="{D7C0FA03-23C7-BBB4-D239-7FA484445D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5" name="link">
                <a:extLst>
                  <a:ext uri="{FF2B5EF4-FFF2-40B4-BE49-F238E27FC236}">
                    <a16:creationId xmlns:a16="http://schemas.microsoft.com/office/drawing/2014/main" id="{5E9AC245-60DF-0E85-E44B-DE6B51DFF8B9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6076" name="Star: 5 Points 4620">
                  <a:hlinkClick r:id="rId21"/>
                  <a:extLst>
                    <a:ext uri="{FF2B5EF4-FFF2-40B4-BE49-F238E27FC236}">
                      <a16:creationId xmlns:a16="http://schemas.microsoft.com/office/drawing/2014/main" id="{82894D55-1CDB-161A-79CE-17E8C150E0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77" name="Star: 5 Points 4621">
                  <a:hlinkClick r:id="rId22"/>
                  <a:extLst>
                    <a:ext uri="{FF2B5EF4-FFF2-40B4-BE49-F238E27FC236}">
                      <a16:creationId xmlns:a16="http://schemas.microsoft.com/office/drawing/2014/main" id="{401996DC-B24E-AF4D-1D5E-CEF0EBE1CA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78" name="Star: 5 Points 4622">
                  <a:extLst>
                    <a:ext uri="{FF2B5EF4-FFF2-40B4-BE49-F238E27FC236}">
                      <a16:creationId xmlns:a16="http://schemas.microsoft.com/office/drawing/2014/main" id="{9CEB2121-DF9F-D824-A556-6F7452617A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8526" name="ganglion - atrial ICG">
            <a:extLst>
              <a:ext uri="{FF2B5EF4-FFF2-40B4-BE49-F238E27FC236}">
                <a16:creationId xmlns:a16="http://schemas.microsoft.com/office/drawing/2014/main" id="{0955C0D6-0898-5826-1D54-F738DB8A15A8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25" name="ganglion - ventricular ICG">
            <a:extLst>
              <a:ext uri="{FF2B5EF4-FFF2-40B4-BE49-F238E27FC236}">
                <a16:creationId xmlns:a16="http://schemas.microsoft.com/office/drawing/2014/main" id="{6BBD37A6-9B0A-46C7-FDC0-B5283C97C49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71" name="plexus - pharyngeal nerve plexus">
            <a:extLst>
              <a:ext uri="{FF2B5EF4-FFF2-40B4-BE49-F238E27FC236}">
                <a16:creationId xmlns:a16="http://schemas.microsoft.com/office/drawing/2014/main" id="{B2671454-74A6-0CD5-3668-122B2F5165CD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8872" name="plexus - pharyngeal nerve plexus">
            <a:extLst>
              <a:ext uri="{FF2B5EF4-FFF2-40B4-BE49-F238E27FC236}">
                <a16:creationId xmlns:a16="http://schemas.microsoft.com/office/drawing/2014/main" id="{F50A6103-8AAA-EBA1-54FE-26C3F1BBE43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79091</TotalTime>
  <Words>2717</Words>
  <Application>Microsoft Office PowerPoint</Application>
  <PresentationFormat>Custom</PresentationFormat>
  <Paragraphs>2044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560</cp:revision>
  <dcterms:created xsi:type="dcterms:W3CDTF">2022-02-14T03:56:44Z</dcterms:created>
  <dcterms:modified xsi:type="dcterms:W3CDTF">2023-03-31T00:53:13Z</dcterms:modified>
</cp:coreProperties>
</file>