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22" d="100"/>
          <a:sy n="22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AF3A1994-7777-2A9D-4626-0BEEB0B7C6B7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F5E646F4-0469-0C82-EDFB-DB01606C3A4D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5EBD3CDE-BBC7-96D4-55E1-2EC84A82079F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3668A766-F5CD-85FB-EB05-C0DE834532B3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72DE81B-6F83-FA41-8DA9-D93AA3F16A6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353C770C-18D9-30DD-0A07-2E6AEDB7216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DCA9262-EDB0-B4B5-AF34-C4E2539A2B18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AF9E5EEC-111D-8885-CF3A-24A7C0482C9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BFB6272D-DF1F-66DE-F1A7-E913E944C28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91C4FD7-DCC5-3D11-019F-BFFD74111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1D843C8-34B4-CD62-CBD7-253E5F14B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559FE36-063E-949D-496D-2722A0D17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809E6D21-3C64-BA66-3D9B-A27F09DEE305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FCD6A82-2E06-47BC-8872-10B94FFFB33B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F330B340-2F9D-C75A-793F-73F868C31142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DFF7A82-A86B-0257-3604-D3E1E532569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F5DD01-8AE8-B127-DE27-9219B312B033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262CB09D-E99D-784B-C0FB-2DEA9C35788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A22C176F-84B0-FB49-202F-7E2A4B7A38E4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0D6A1AE-3461-5B64-F89A-01647F4D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B2B1A7-029B-C72A-E692-8CE7044D6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F000773-A2A8-49C7-6FE7-2069A0CBE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FA72E4C3-FE86-34E0-283B-26E9C41CF2D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64CC5DE-5C88-676E-B835-4730A505D705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12B38CB4-2B49-29A1-7A57-EA19DE72252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63D59256-A8BE-A86A-77A7-F4106ACF5CA9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71502C3C-D36E-DE85-8554-07104CDE7558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A855B353-6799-4BC7-68D1-66E83FABF6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B808108B-5FDD-BE73-39FF-B1A6BD0F5703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CDA1DF72-1B36-4EC0-CB3C-B012271F2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C1007-DF24-89FE-5536-B02CC0E68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F02A575-1718-5537-4E7E-D8A51274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FB29B66-77F6-42BF-D95E-FC8A09D57117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76460BBA-E47C-302C-2204-10668B8A1FE3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5411F737-B400-A24E-53B3-9014F465350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4B98CB8-A270-2E3F-56D4-06F5239B4B32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578C6AB6-16E0-6D58-7F72-643863869D0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89B1CD0F-FED5-FB3A-EC9E-3ECF7853314F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3B020C89-4B69-F489-63E1-C3A76BA9D4F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6D90FEA-74D3-0CFE-35D7-03A57001E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8487D146-3DA5-2ED6-2B8A-A04A1DF9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85F4126-F16A-7236-3204-441273D2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429265FE-B5CE-AE2F-B741-176F3CAD6E1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4A90D89B-BB57-F569-D0E6-4D9FA5ABC0F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596DE8-F12B-49E6-65E9-A6A200B6BC0F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5C937FA-EC75-E7E0-3058-8A508D259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C95A4E1-EE0C-A06D-C681-13952C5A1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F42DD8C-1EB0-E4BE-8AAD-F69BECCED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84A6C92B-A6ED-F696-195C-FD4C48AA25D7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963CC8D5-572D-1BAB-B498-E90D4F8614C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3D94A84E-EA2B-1BDD-9435-82471CDE332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04BAE372-BF54-345E-C96A-B8CDD8BDCE28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11FF4DE5-0601-DC77-12AB-912541674D8C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8A15B60-AA69-2B27-E8DF-5B12F0B940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0FE71D7C-0B65-F19B-9210-CC12C88F3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1F894069-4D94-5F44-A4D1-DF79D19FFAD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6EAD9D7-1E72-7B5B-474B-DCA6A9A2BA0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2D593102-6A0B-FBFA-6E0C-C351A47FB588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3C1EE629-7EA4-3079-AC26-3022F1B6E9D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BFB530F8-AD6C-1DA2-2741-D28E45F0E09C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174867F-13FF-4385-FA67-86C4DD03169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E677D163-9598-7A9D-FBC6-D049F17FE3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278540A8-51F8-7B57-B241-18E6692F170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D1E19141-C69C-FD29-8111-280C9B3E9E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297FB7F-720F-EE7C-2E35-1B8007522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7AED60-CABF-4715-E1B9-40A9DAB92E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050C3B8-50C1-500E-AA8B-6C7026D27F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70F0D875-4398-6299-EC8B-662A9C5C4958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567B756-4240-FBA8-7CA4-B056C5B4319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517EDF18-EF36-3EC1-734A-6CC97835A4B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FF1DAB01-C769-AC31-57E9-D4D8FB9592A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A5B4E4C2-4809-027E-032C-AD7ABB881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63DF485F-90FC-9200-6D42-D92A97A5C1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0E4E881E-26A2-89EC-E0D3-5435D612193F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53E5A84-34D3-2B90-F555-66F88D116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1ACA591-7272-62F5-A8DE-DD5FF4A53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25F4BB1-C396-2151-F43C-BC24458B3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A4C5116-C195-9A90-65E1-A44218BBC49D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1CFC44A9-E60F-4B60-A0AF-17341EA95AC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F98E186F-DD8B-B16A-E04F-A9CA31FBFE9C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304925C9-CA32-084D-D333-82333A5042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C3D543D1-11B6-062E-9634-56EA880E88F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746EFE01-A951-3D57-455F-718BABB6A7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04C5D1E-C506-9ABC-6D27-ED63AD63DBB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7A0D76-6366-DE9A-C2E8-98DF46BE4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90D4236-628B-9758-5C9F-FA8F3504D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609C9B3-48BA-45C3-56E2-DB9910BC2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3751FDC0-129A-9B68-196B-128B7764329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957084FC-2ED9-46BF-8E6D-4C09C27EFF52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984C2172-145A-79BB-F3C2-A6193A94C85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7B31D577-3DFA-1C54-9DCE-459FF0DA94B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DF25ED24-A071-283E-2AF5-9353C5D4CB2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7DFD48DB-7525-CC92-9A56-FB7DA0BA45D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6D7F8DEC-4B13-6F09-0C9F-28D377E726D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8BD2137-E794-9994-E2C0-E00F62914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DCCC6F8-ECCD-9B78-9CF8-B4C924A44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6D8CDC7-2D23-D250-CC5C-6AA55DB7DC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3648926C-B21E-BC9E-C233-0C7F48998DE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4A637B62-3556-7DD0-0D79-E38AE3C3772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E5C2F817-2294-9532-0F93-588B6531768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5A9332CE-69F7-52E0-E6E8-989B91DCB4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BF6F66CC-11F4-DD15-105F-4418306E7AB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61F9C2CF-C9A7-F616-B011-49E3E78460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CD25D404-935C-DD23-E9E9-70E3CF9A94E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2CE4223-1B80-6FF6-259B-6FCCFFB5B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B37138-1220-6235-23B6-E0E93D80A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E1665C9-F09C-E5C1-F386-C2B2B4D97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4515E12F-FB29-F697-B274-72D9A343296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BBC013F9-1374-4F98-F299-BF6FD0E679A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1EEA0C1B-ECCD-DC25-579D-05D0CC15F9D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420FA5AC-D57F-A56B-AE24-B8AF725C4FE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EC66E6B-7A78-E064-1174-D0E918E9C2C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83F0DFBA-3F08-7FD1-EBF9-94C5B194B57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7FD6C7F1-16AC-AFC5-A7E9-2C2477DE901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AF21C92-92BD-40A0-DADE-EDB6EEB42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082FAEC6-7AC6-D077-FD58-35A273463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AE14A36-35E2-AB1B-8924-B38454A810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A1A6698B-7278-8DA7-7E65-8133D9B18A8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08DE5995-08D7-75DC-0E08-804865955551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F29A1514-36FC-6E4F-46FD-C9DD013720A2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9414803A-FB43-C355-020A-00B3737306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A6AC3263-ECE5-6F3E-BDAE-52919ED7B5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15B6E344-E8AE-C038-EBD7-95742DB2F3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BC2BAF94-BC6D-4F81-4203-D1CD2F66F6C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B9B67A6-5F25-81A6-6ACA-BD3198191A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C8E0A23-9B2F-CBC5-DB1A-A276FB629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9B75F42-847B-4608-77BC-29AD1F4560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84623EF6-BD91-05E7-FF07-32BB35280C3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D676361D-7424-FC80-A794-8D02232CAEB9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DDC136FA-A6D4-5145-3DDE-69BE824E30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505AD39-7975-08B1-86E6-AF93123A068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95DCD36C-5C9A-289C-71C5-82162FF05E2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35A65DE6-F340-A06A-CB90-6A7051B4F25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1D98FED1-2C88-F8F3-58B0-86123796178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5EA8CF8-9331-A453-80BA-74E8A0E8D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810EE87-DA2F-1FD9-8A26-28E1B01E3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BA2DBCA-51F0-7E49-4671-97D95B5E6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7F13D548-64B5-95D0-C556-BEDBC4ED19D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CBEE2C5A-1819-9D8A-1A5B-B5B3EF7513B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805E8767-0BC7-4BC1-0427-1988FBFD400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1FE96FD-6E04-B1EB-3B95-1124996FA19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02A92A4F-EDB4-36ED-8E7D-D829C8BD2D3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413E1B0A-468E-1C42-CD7B-6A595994216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61895950-7D17-C06D-FCFA-7A275CB2AAF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D44EDBB-C825-37FA-9B53-0FF17716A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FEAF378-80FB-5A8B-457A-DCC798E2B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16F1064-F6A6-D1D0-0E9D-F7F1E0ADE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9210B5DF-3BC8-4C59-4B07-2A10BEFC77D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8CCE5119-EF1F-E57D-ECBA-D7ECDB2407D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3879BE2-6A39-150C-D5AB-2D21F2480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C0EB135B-AAA7-771B-F033-87D6FDF63E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CB70FD79-C837-280C-F9B8-3030EA836054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98B21F4A-453C-6598-C61E-37BF5C26EF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0552948A-0DE9-329E-5AC6-04345E6D45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2694112-A767-46F0-BA91-4B4A983F1CED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9DB65D44-A0A7-684D-BAFD-2BFB641FE51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4982CA5A-DF1C-2E6B-05DB-88C924F5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A32D9CE5-CCDB-C3EC-0A6F-2282B6EEA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F794D1B-E8FF-71AE-1E0C-E7A9611E0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F5CDC1A6-85FA-BFBE-1DC2-DF6462EF7AD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B436A11F-0CB7-AABB-F7A7-F95B175A9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F9ADB3AF-88AC-2893-E334-568AE1842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3A730ECD-BF3D-06BD-1CDD-2830C1CF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0F026059-D8A2-2943-4764-5102E2FD9F6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E730E60-9885-68C5-4904-15C1EB7BE96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D9EAB219-8052-1571-8115-737168F01AB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ADA17EF3-D205-943A-8935-AEBBB208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DB13D63C-352F-4545-216A-561DC8CE278D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41D9F60-C726-F172-D7CE-39E6A46889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0F708A0B-3670-869B-8CE6-CEB9B182DB7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E0D760A8-B535-D514-02E9-DEB498181B8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7BDD0A08-798F-00A8-766C-30345C4CB8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DE07D4E5-47D7-8C22-8AF3-512545FCD6E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60A4C51-3B72-FAE3-A3F4-CDA29D2DD302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CA5AE57F-C37F-F4D6-B64A-9ED9FA71153F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A7FC0BB2-280B-B8B7-F915-DE7C6295DB15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C443EE36-1B3E-7235-6E67-9BB3FE50024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F4235821-AF72-9C68-01AE-B21FF26E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7F07E67E-6782-D3CF-031C-E09F7434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A4C63DCA-097F-9864-796D-AAA61C28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6952B0F0-F728-3FB9-6812-BE6B2D7EC332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7B4366D3-3C12-9067-D619-9DFE390730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51E63670-B7C4-5169-2745-4423B1F0F1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FEE513EA-D693-4DDA-2B79-0D39294F6E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5268C69E-F8B7-5016-EB9F-289D51F2940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184BAA48-DC95-9170-0D88-D0C33CA56F13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A675590C-637B-A15D-2745-5989F13C2150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C0929359-0D49-BB6D-38BF-134C4CA4E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185A2DF0-DD48-5A80-FBD1-76E3623A15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B48EF94B-0360-8518-6FCD-232B518F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EBE0FE8E-1E50-34B3-BE86-43F759E2B17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673D03B4-CB16-97F5-1F92-2FC0DCD76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2823FA7D-9157-F30B-C75A-7568E91B0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2E2672AA-8C69-70F7-8804-338872DF0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6093006C-2CD7-9F19-140F-9483E783979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006ADDC3-DBE3-3F19-C364-D98AF64EC112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2CFAD198-3D62-DF03-0D02-8FA1FC8A02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9278F5DC-4D6A-31FB-5444-BF653D5583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A4409723-76C0-291C-0F14-B096F266C679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D3762D75-7937-290A-34AB-B3127C00039D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C052171D-C1EF-6EA7-0655-ABC90CEA49E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6"/>
              <a:extLst>
                <a:ext uri="{FF2B5EF4-FFF2-40B4-BE49-F238E27FC236}">
                  <a16:creationId xmlns:a16="http://schemas.microsoft.com/office/drawing/2014/main" id="{0C2E240B-7EB6-54D4-FB45-7B0F8822A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7"/>
              <a:extLst>
                <a:ext uri="{FF2B5EF4-FFF2-40B4-BE49-F238E27FC236}">
                  <a16:creationId xmlns:a16="http://schemas.microsoft.com/office/drawing/2014/main" id="{0E5A8888-9552-9203-7580-1D71A64A3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8"/>
              <a:extLst>
                <a:ext uri="{FF2B5EF4-FFF2-40B4-BE49-F238E27FC236}">
                  <a16:creationId xmlns:a16="http://schemas.microsoft.com/office/drawing/2014/main" id="{0766CCC0-9982-AC07-8EED-9181A860A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9CF05719-05D0-AD66-C927-B9C36A45DCF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C68729B6-94B8-D972-E6D9-DAEAF69C473E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24BAFBC-EDD6-9937-843E-8E6E0C82C5B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7E960FA2-EF38-78D9-D0AA-9EE7FE5A69D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6"/>
              <a:extLst>
                <a:ext uri="{FF2B5EF4-FFF2-40B4-BE49-F238E27FC236}">
                  <a16:creationId xmlns:a16="http://schemas.microsoft.com/office/drawing/2014/main" id="{4BD05976-AFD1-33F3-ADFA-A68641B93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67"/>
              <a:extLst>
                <a:ext uri="{FF2B5EF4-FFF2-40B4-BE49-F238E27FC236}">
                  <a16:creationId xmlns:a16="http://schemas.microsoft.com/office/drawing/2014/main" id="{CA8AF975-A99A-D786-EF79-6648B726A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8"/>
              <a:extLst>
                <a:ext uri="{FF2B5EF4-FFF2-40B4-BE49-F238E27FC236}">
                  <a16:creationId xmlns:a16="http://schemas.microsoft.com/office/drawing/2014/main" id="{103697AE-C9AB-911B-43A8-CDA80D0CA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2B2DADCC-04BD-F423-D4AD-EC036ECAE48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3FC3E779-8593-A239-6189-05AB1EE2BDDB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7AF7A28-0549-5D2D-8F40-D53B2CB794E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F5AEA534-4590-B4FD-39A6-C60145B27328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6"/>
              <a:extLst>
                <a:ext uri="{FF2B5EF4-FFF2-40B4-BE49-F238E27FC236}">
                  <a16:creationId xmlns:a16="http://schemas.microsoft.com/office/drawing/2014/main" id="{29A115A3-6DA4-C4ED-C0FA-FFA84C7BB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67"/>
              <a:extLst>
                <a:ext uri="{FF2B5EF4-FFF2-40B4-BE49-F238E27FC236}">
                  <a16:creationId xmlns:a16="http://schemas.microsoft.com/office/drawing/2014/main" id="{833170D2-1532-5A6F-593F-FAA44445F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8"/>
              <a:extLst>
                <a:ext uri="{FF2B5EF4-FFF2-40B4-BE49-F238E27FC236}">
                  <a16:creationId xmlns:a16="http://schemas.microsoft.com/office/drawing/2014/main" id="{79F9592C-BBBB-E416-9C84-D0DB91266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077E4A11-7E3D-154F-792E-2D3DBF2288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CE21C4C-883F-A859-09CF-0A6B37637E2B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6A8892B9-22CE-4C65-E263-661D6BBDE64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3BB4480E-9CCE-048E-8150-136657ED1FA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6"/>
              <a:extLst>
                <a:ext uri="{FF2B5EF4-FFF2-40B4-BE49-F238E27FC236}">
                  <a16:creationId xmlns:a16="http://schemas.microsoft.com/office/drawing/2014/main" id="{0A1A853C-9B02-1039-7948-1E44DCC1C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7"/>
              <a:extLst>
                <a:ext uri="{FF2B5EF4-FFF2-40B4-BE49-F238E27FC236}">
                  <a16:creationId xmlns:a16="http://schemas.microsoft.com/office/drawing/2014/main" id="{ACB945C4-93A3-70C8-88DE-896C2AEB5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8"/>
              <a:extLst>
                <a:ext uri="{FF2B5EF4-FFF2-40B4-BE49-F238E27FC236}">
                  <a16:creationId xmlns:a16="http://schemas.microsoft.com/office/drawing/2014/main" id="{AD35C60F-0D43-768E-EB2F-B44037E2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4DB1F8BB-2D46-0EF5-A4B6-E685C0A84AF3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4EBB0D1-E5DD-A923-5104-9A4A40C1138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939E3AF-D172-4CA3-1C17-A4310BAADF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C00F03F3-C973-E95F-F8A5-89E176C1D960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6"/>
              <a:extLst>
                <a:ext uri="{FF2B5EF4-FFF2-40B4-BE49-F238E27FC236}">
                  <a16:creationId xmlns:a16="http://schemas.microsoft.com/office/drawing/2014/main" id="{E249F608-EEC0-252D-B43D-A585BB81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7"/>
              <a:extLst>
                <a:ext uri="{FF2B5EF4-FFF2-40B4-BE49-F238E27FC236}">
                  <a16:creationId xmlns:a16="http://schemas.microsoft.com/office/drawing/2014/main" id="{6917F991-92CF-B226-75C4-D5F6E52D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8"/>
              <a:extLst>
                <a:ext uri="{FF2B5EF4-FFF2-40B4-BE49-F238E27FC236}">
                  <a16:creationId xmlns:a16="http://schemas.microsoft.com/office/drawing/2014/main" id="{D83593A8-7E70-1AF0-FBEB-9F70C0B0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5D12F7E7-A6C0-F60A-2FC7-DA9D0ECA43C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BA7AF1F-79C4-A4E0-FEFF-7C3D7949364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861B894B-7149-2CC0-E095-EADAA890597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F0DE4334-9E99-F9DF-9B57-402016788C6D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948AA060-9C0F-4E50-E80F-DD24EEB2585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008F1BE6-DD54-DE3B-1FEF-E286D60C5DF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C37BF47A-FA8F-3886-6282-1FDC566F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B9EF80A7-3873-3EF3-93F8-58BC5E69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9C57B554-8D6B-25C2-46C3-ADD2499D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9F6F233B-C3DA-9778-587E-131E51624EA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5FF2CC2F-31F0-9D0D-2086-799BB1FC73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FF790F51-C3A1-ECAB-FC41-B909C08120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59EE054E-2499-BC4D-B3C8-4685191DE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BC494E37-688F-FFE8-4041-929F09410D1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4206F54A-C72D-EAE2-03C7-1861382114CB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857073A6-AF58-4A53-DB0F-7380A58C28DF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F3072908-90E4-2ABC-2241-12250EE3765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1051F851-F2DA-AB26-6994-CCBA86A25A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0D5A2B11-AF2B-D13C-3D48-197C277D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DC4C0377-C32A-6861-8B08-32EF7588D3BC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3605C6E-D0AB-DD44-FEF5-CEF75E205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B1380FE8-864A-EB99-F4F2-9EFD7EACC4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2878977-46FF-1C8B-1821-87287D441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F8593604-20B2-0CCB-D793-CB934A1E0F20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7B557DE1-5E21-F8C8-F86C-0A02D82D7F8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6F5C73B9-CD5E-BCCE-A1F4-3E301E7CE52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DB11C970-66C3-041F-4B05-E05A96C04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CACCBE36-6C9B-B625-C9D0-B597740FCF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66F3BA91-BD20-4F9E-F5D6-4D1E40E3A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FC99CEE6-D70E-EDEA-B237-71EBEE0BCDD9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EB9D2889-B56E-5D05-F7F5-F5F7A732B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A15AD80D-2D40-435C-72C1-7D89C22DEC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199901C-702E-6D1D-68C0-24FF911D4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77A3A935-52DA-CEF5-2412-46EC361560D2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45540F61-2230-F563-6493-2DBF78CF62D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70789105-5EA0-BE0C-8735-C73B10466D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6557E071-674D-7EE2-5C45-4BFD41FB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A03B5B4B-6B7A-48C5-1FE4-B2DD7CBA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8370F863-9047-C577-FE56-90F273CA703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D61C4F79-CBF8-A0B9-CD9E-E92AC0B52B55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3350B787-C90E-1B34-7026-256E0C877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3A21E748-21A2-50C6-6F48-7B6D87079B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0A2BE11-D352-D89C-E0A6-00D4330870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8613D764-5564-1468-68BD-BFC3332F192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6D6B3500-659E-2A23-1630-AC76CD55AD8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92DA8A33-F91E-34F9-A315-5C4F661AD83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0F83E7-4A81-151B-4120-A673157D9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04A3FE75-6C2A-58AB-AB50-A43C8B327F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E6A88750-EBA2-0529-D1EF-95D87F045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1A95A834-A076-9556-2350-40272FAF732D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49823833-9E0D-B507-14C0-C118AAFD81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A87D6D6D-EF1E-2817-6E1D-89FB3340CA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17A28AA6-D487-267E-237B-440BD1ABAD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BF8C79D5-A3A0-B659-8134-9FB6D47B9CCD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86B6185E-7A62-51E7-6AFA-CB1BF82C8076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37FAB911-9716-7DE5-3D0B-DDD189E3CB01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1555C137-F086-DC47-18A2-89E4A4DDCA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76"/>
              <a:extLst>
                <a:ext uri="{FF2B5EF4-FFF2-40B4-BE49-F238E27FC236}">
                  <a16:creationId xmlns:a16="http://schemas.microsoft.com/office/drawing/2014/main" id="{1FC14E8C-E981-0AF1-E572-36627FBDA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21"/>
              <a:extLst>
                <a:ext uri="{FF2B5EF4-FFF2-40B4-BE49-F238E27FC236}">
                  <a16:creationId xmlns:a16="http://schemas.microsoft.com/office/drawing/2014/main" id="{753DC306-50E8-A1C3-8B27-3936BAEFB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70"/>
              <a:extLst>
                <a:ext uri="{FF2B5EF4-FFF2-40B4-BE49-F238E27FC236}">
                  <a16:creationId xmlns:a16="http://schemas.microsoft.com/office/drawing/2014/main" id="{5398E290-C389-5AD5-9056-9EFB948A3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DF78609F-716D-9839-1E4B-24E8A1393B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E755CA4E-C5A3-04E3-A79F-7AF2AD39D59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10771760-D2BE-155E-B38C-C5B55FBAAD6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0F4F344B-6B39-A0C7-9E6A-F8946AB86BE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2EEACBAF-E74D-D4C1-EB7F-B0F4A41EE968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94D7F20B-A1C8-B3E7-7E95-414B853E2BCC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BA4EB089-8B92-2F09-EFE1-5701CB39D239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F16723C6-5FED-EEA3-6DF0-1ABA1CEDCDD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76"/>
              <a:extLst>
                <a:ext uri="{FF2B5EF4-FFF2-40B4-BE49-F238E27FC236}">
                  <a16:creationId xmlns:a16="http://schemas.microsoft.com/office/drawing/2014/main" id="{98C308EA-EFF0-114E-C5AA-40449B378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21"/>
              <a:extLst>
                <a:ext uri="{FF2B5EF4-FFF2-40B4-BE49-F238E27FC236}">
                  <a16:creationId xmlns:a16="http://schemas.microsoft.com/office/drawing/2014/main" id="{C59FFE3C-7271-79B6-9504-5AB5F05A4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70"/>
              <a:extLst>
                <a:ext uri="{FF2B5EF4-FFF2-40B4-BE49-F238E27FC236}">
                  <a16:creationId xmlns:a16="http://schemas.microsoft.com/office/drawing/2014/main" id="{294623C8-AB6F-A360-C9B2-2A11735E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0"/>
              <a:extLst>
                <a:ext uri="{FF2B5EF4-FFF2-40B4-BE49-F238E27FC236}">
                  <a16:creationId xmlns:a16="http://schemas.microsoft.com/office/drawing/2014/main" id="{CE4533D7-ACFE-B39C-1997-9E20C6AC6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21"/>
              <a:extLst>
                <a:ext uri="{FF2B5EF4-FFF2-40B4-BE49-F238E27FC236}">
                  <a16:creationId xmlns:a16="http://schemas.microsoft.com/office/drawing/2014/main" id="{7C8EA9AB-BDCF-FCAB-382C-3A6932BEE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12399FC7-81E9-BB12-22CD-B22CF1454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1EF516CC-F49A-721E-79F4-454DF7F8B5F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AD60F572-5D3A-5C69-4942-0E22A1D9CCE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26014F1F-57F4-FE73-5494-E909C2BB9854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816F526D-87CB-8EA0-E4C9-297A9B07A6C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9F4E3542-9200-F043-56AC-F478F7EAB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7BE09D1B-4263-2369-3918-D11990A14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99A4FE98-DF6E-9F8E-6020-29C29838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2C149DDD-32E0-D62B-A457-A8469C576D80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C96EC5F6-FE9C-981F-5D22-4C17FA0DB68B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17" name="FTU - dermatome for C2">
              <a:extLst>
                <a:ext uri="{FF2B5EF4-FFF2-40B4-BE49-F238E27FC236}">
                  <a16:creationId xmlns:a16="http://schemas.microsoft.com/office/drawing/2014/main" id="{CC5C925F-1911-EB51-66C5-F191CB6B749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85" name="FTU - dermatome for C2">
                <a:extLst>
                  <a:ext uri="{FF2B5EF4-FFF2-40B4-BE49-F238E27FC236}">
                    <a16:creationId xmlns:a16="http://schemas.microsoft.com/office/drawing/2014/main" id="{426E4B7E-CBE7-EA9A-671F-D48E67848AE4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ADF1201D-E88E-32CF-F652-D834C7F84B2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2B78CEAD-5A9D-344C-98F1-E3A362E5F5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52BB86F-0708-A7BB-442B-B9CB85AE5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6716E692-029E-28B2-45EC-764028D3597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A80894F6-7770-0DBA-362D-84EDB49D7935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90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79AE96FB-9A81-5701-BD83-D4C15600BD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1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B199E645-CD60-2D61-6B52-FBBCBC2FE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2" name="Star: 5 Points 4125">
                  <a:extLst>
                    <a:ext uri="{FF2B5EF4-FFF2-40B4-BE49-F238E27FC236}">
                      <a16:creationId xmlns:a16="http://schemas.microsoft.com/office/drawing/2014/main" id="{FD2A934F-ABA2-77EC-54CF-18A280330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8" name="FTU - dermatome for C3">
              <a:extLst>
                <a:ext uri="{FF2B5EF4-FFF2-40B4-BE49-F238E27FC236}">
                  <a16:creationId xmlns:a16="http://schemas.microsoft.com/office/drawing/2014/main" id="{7D93B9A0-9D9E-7AE0-95F4-A361FCEA7A7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72" name="FTU - dermatome for C3">
                <a:extLst>
                  <a:ext uri="{FF2B5EF4-FFF2-40B4-BE49-F238E27FC236}">
                    <a16:creationId xmlns:a16="http://schemas.microsoft.com/office/drawing/2014/main" id="{4E86E07D-4ED7-7479-4526-343B3B3FE50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5" name="dock">
                <a:extLst>
                  <a:ext uri="{FF2B5EF4-FFF2-40B4-BE49-F238E27FC236}">
                    <a16:creationId xmlns:a16="http://schemas.microsoft.com/office/drawing/2014/main" id="{07BDDB83-4BEE-958E-4A2B-D0213E504B2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80" name="Text Box 3086">
                  <a:extLst>
                    <a:ext uri="{FF2B5EF4-FFF2-40B4-BE49-F238E27FC236}">
                      <a16:creationId xmlns:a16="http://schemas.microsoft.com/office/drawing/2014/main" id="{6EC89B21-66BA-B4CE-C9E1-95BD0B39BA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B10FD8CC-36D5-F5B7-5DDE-2AFA65C06C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13A78627-00A3-9DF7-DB2E-6310A84732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6" name="link">
                <a:extLst>
                  <a:ext uri="{FF2B5EF4-FFF2-40B4-BE49-F238E27FC236}">
                    <a16:creationId xmlns:a16="http://schemas.microsoft.com/office/drawing/2014/main" id="{0059BDC6-AC7F-5E5C-9380-8BC89347AF3A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77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543E3FDC-F015-E224-3822-1161B5C146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78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9F3DF241-713C-A713-EE1C-49E6F8DE26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79" name="Star: 5 Points 4142">
                  <a:extLst>
                    <a:ext uri="{FF2B5EF4-FFF2-40B4-BE49-F238E27FC236}">
                      <a16:creationId xmlns:a16="http://schemas.microsoft.com/office/drawing/2014/main" id="{4EDFDDE6-0D39-8FAF-0B79-323C3E999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19" name="FTU - dermatome for C4">
              <a:extLst>
                <a:ext uri="{FF2B5EF4-FFF2-40B4-BE49-F238E27FC236}">
                  <a16:creationId xmlns:a16="http://schemas.microsoft.com/office/drawing/2014/main" id="{7CACFACD-423F-ED82-AF85-BF53443081C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63" name="FTU - dermatome for C4">
                <a:extLst>
                  <a:ext uri="{FF2B5EF4-FFF2-40B4-BE49-F238E27FC236}">
                    <a16:creationId xmlns:a16="http://schemas.microsoft.com/office/drawing/2014/main" id="{1A78A728-6B58-2184-8857-778787D96F5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4" name="dock">
                <a:extLst>
                  <a:ext uri="{FF2B5EF4-FFF2-40B4-BE49-F238E27FC236}">
                    <a16:creationId xmlns:a16="http://schemas.microsoft.com/office/drawing/2014/main" id="{289C5BAE-D15A-1455-6DE2-6CAC8156573C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9" name="Text Box 3086">
                  <a:extLst>
                    <a:ext uri="{FF2B5EF4-FFF2-40B4-BE49-F238E27FC236}">
                      <a16:creationId xmlns:a16="http://schemas.microsoft.com/office/drawing/2014/main" id="{6BB805E2-F975-6A76-B17D-9B6BB7FD21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0" name="Text Box 3086">
                  <a:extLst>
                    <a:ext uri="{FF2B5EF4-FFF2-40B4-BE49-F238E27FC236}">
                      <a16:creationId xmlns:a16="http://schemas.microsoft.com/office/drawing/2014/main" id="{CEF3C959-13B9-DDF1-F6D4-A9BAA3D7E8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1" name="Text Box 3086">
                  <a:extLst>
                    <a:ext uri="{FF2B5EF4-FFF2-40B4-BE49-F238E27FC236}">
                      <a16:creationId xmlns:a16="http://schemas.microsoft.com/office/drawing/2014/main" id="{0E2E3BEC-D636-5D34-62FF-4BBA4389E7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5" name="link">
                <a:extLst>
                  <a:ext uri="{FF2B5EF4-FFF2-40B4-BE49-F238E27FC236}">
                    <a16:creationId xmlns:a16="http://schemas.microsoft.com/office/drawing/2014/main" id="{E2328A06-01AA-638C-9BA7-00EA83B83A9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66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9190C1C4-6F94-354B-E469-39CE597F3E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7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FC47B147-6669-76F6-65D0-69BE20545F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68" name="Star: 5 Points 4159">
                  <a:extLst>
                    <a:ext uri="{FF2B5EF4-FFF2-40B4-BE49-F238E27FC236}">
                      <a16:creationId xmlns:a16="http://schemas.microsoft.com/office/drawing/2014/main" id="{3FBDC4B1-A756-1E2B-10B8-27CFB130A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0" name="FTU - dermatome for C5">
              <a:extLst>
                <a:ext uri="{FF2B5EF4-FFF2-40B4-BE49-F238E27FC236}">
                  <a16:creationId xmlns:a16="http://schemas.microsoft.com/office/drawing/2014/main" id="{35572B6D-C29F-F84D-85A5-C16CA6834066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54" name="FTU - dermatome for C5">
                <a:extLst>
                  <a:ext uri="{FF2B5EF4-FFF2-40B4-BE49-F238E27FC236}">
                    <a16:creationId xmlns:a16="http://schemas.microsoft.com/office/drawing/2014/main" id="{21DEB46A-1F22-3E97-4331-DF04EA4390DE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5" name="dock">
                <a:extLst>
                  <a:ext uri="{FF2B5EF4-FFF2-40B4-BE49-F238E27FC236}">
                    <a16:creationId xmlns:a16="http://schemas.microsoft.com/office/drawing/2014/main" id="{0617B77B-411C-9D86-4E4D-AB00E3579E0E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60" name="Text Box 3086">
                  <a:extLst>
                    <a:ext uri="{FF2B5EF4-FFF2-40B4-BE49-F238E27FC236}">
                      <a16:creationId xmlns:a16="http://schemas.microsoft.com/office/drawing/2014/main" id="{AA826851-B0BE-088E-92AE-03B3B17CFC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1" name="Text Box 3086">
                  <a:extLst>
                    <a:ext uri="{FF2B5EF4-FFF2-40B4-BE49-F238E27FC236}">
                      <a16:creationId xmlns:a16="http://schemas.microsoft.com/office/drawing/2014/main" id="{9601DD67-E4EC-0635-2C7A-B60279D454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2" name="Text Box 3086">
                  <a:extLst>
                    <a:ext uri="{FF2B5EF4-FFF2-40B4-BE49-F238E27FC236}">
                      <a16:creationId xmlns:a16="http://schemas.microsoft.com/office/drawing/2014/main" id="{3B23F243-B71C-CEDF-F63F-71B106A2E1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6" name="link">
                <a:extLst>
                  <a:ext uri="{FF2B5EF4-FFF2-40B4-BE49-F238E27FC236}">
                    <a16:creationId xmlns:a16="http://schemas.microsoft.com/office/drawing/2014/main" id="{D2F35C73-B5DC-B7EE-86B7-FDC5177EC4D2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57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24A50FCA-2C89-4554-7D01-1752E492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8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652C2A26-EA0B-E81E-881F-19BB392FE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9" name="Star: 5 Points 4176">
                  <a:extLst>
                    <a:ext uri="{FF2B5EF4-FFF2-40B4-BE49-F238E27FC236}">
                      <a16:creationId xmlns:a16="http://schemas.microsoft.com/office/drawing/2014/main" id="{5F9A34B4-6B75-3E50-DE03-947644630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2" name="FTU - dermatome for C6">
              <a:extLst>
                <a:ext uri="{FF2B5EF4-FFF2-40B4-BE49-F238E27FC236}">
                  <a16:creationId xmlns:a16="http://schemas.microsoft.com/office/drawing/2014/main" id="{2FBCDC88-56D3-DDA1-1284-870A8355D892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45" name="FTU - dermatome for C6">
                <a:extLst>
                  <a:ext uri="{FF2B5EF4-FFF2-40B4-BE49-F238E27FC236}">
                    <a16:creationId xmlns:a16="http://schemas.microsoft.com/office/drawing/2014/main" id="{0F642231-B761-3C10-A596-60C459FF9D70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6" name="dock">
                <a:extLst>
                  <a:ext uri="{FF2B5EF4-FFF2-40B4-BE49-F238E27FC236}">
                    <a16:creationId xmlns:a16="http://schemas.microsoft.com/office/drawing/2014/main" id="{ED00AD1E-7253-06BF-D833-4BF081321A6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51" name="Text Box 3086">
                  <a:extLst>
                    <a:ext uri="{FF2B5EF4-FFF2-40B4-BE49-F238E27FC236}">
                      <a16:creationId xmlns:a16="http://schemas.microsoft.com/office/drawing/2014/main" id="{6770736B-B1A6-0B5A-CF2C-8B5CA7C0C5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2" name="Text Box 3086">
                  <a:extLst>
                    <a:ext uri="{FF2B5EF4-FFF2-40B4-BE49-F238E27FC236}">
                      <a16:creationId xmlns:a16="http://schemas.microsoft.com/office/drawing/2014/main" id="{BE4D54E0-B026-743D-DBBC-49DE006AC8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3" name="Text Box 3086">
                  <a:extLst>
                    <a:ext uri="{FF2B5EF4-FFF2-40B4-BE49-F238E27FC236}">
                      <a16:creationId xmlns:a16="http://schemas.microsoft.com/office/drawing/2014/main" id="{FCBC5127-9CC4-5FB2-B3E1-04693D8A7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7" name="link">
                <a:extLst>
                  <a:ext uri="{FF2B5EF4-FFF2-40B4-BE49-F238E27FC236}">
                    <a16:creationId xmlns:a16="http://schemas.microsoft.com/office/drawing/2014/main" id="{2CD7CA54-06DF-B655-46E8-6069D030DCB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74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65BDA4E2-BEB4-A5CC-5CDA-45A9A7124A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9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45458E42-F2E4-8D1C-1E15-A578CBDE27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50" name="Star: 5 Points 4193">
                  <a:extLst>
                    <a:ext uri="{FF2B5EF4-FFF2-40B4-BE49-F238E27FC236}">
                      <a16:creationId xmlns:a16="http://schemas.microsoft.com/office/drawing/2014/main" id="{8F3FC422-2EBA-F0C6-DF1C-22C1EF29F9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4" name="FTU - dermatome for C7">
              <a:extLst>
                <a:ext uri="{FF2B5EF4-FFF2-40B4-BE49-F238E27FC236}">
                  <a16:creationId xmlns:a16="http://schemas.microsoft.com/office/drawing/2014/main" id="{2D1E2D79-722D-40EA-4DB4-99B93EFDF31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736" name="FTU - dermatome for C7">
                <a:extLst>
                  <a:ext uri="{FF2B5EF4-FFF2-40B4-BE49-F238E27FC236}">
                    <a16:creationId xmlns:a16="http://schemas.microsoft.com/office/drawing/2014/main" id="{60CBB027-1D8E-40EE-8B65-AF084E0CAC5E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D2F6134C-B008-55D2-F15F-E4168CCE8EE5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767A477A-C8DE-D09C-7A74-2CF178983DE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6B2E29A8-01E2-2574-E48B-724CB3BA0C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9B638EE5-130E-3003-443C-50E4A33136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98ECD1C-8DA1-AC4B-BCB9-E334DB2CA0D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E54B8CA1-321D-8B30-3294-7F5FB893F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6529FFB1-7C24-432D-E280-8F35914F06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210">
                  <a:extLst>
                    <a:ext uri="{FF2B5EF4-FFF2-40B4-BE49-F238E27FC236}">
                      <a16:creationId xmlns:a16="http://schemas.microsoft.com/office/drawing/2014/main" id="{CDBAB831-6EF4-9E64-1E5F-356F471CDF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7" name="FTU - dermatome for C8">
              <a:extLst>
                <a:ext uri="{FF2B5EF4-FFF2-40B4-BE49-F238E27FC236}">
                  <a16:creationId xmlns:a16="http://schemas.microsoft.com/office/drawing/2014/main" id="{9BB20B09-E699-1864-4CC4-07E35EB838AF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3" name="FTU - dermatome for C8">
                <a:extLst>
                  <a:ext uri="{FF2B5EF4-FFF2-40B4-BE49-F238E27FC236}">
                    <a16:creationId xmlns:a16="http://schemas.microsoft.com/office/drawing/2014/main" id="{90F9843B-8B61-C632-F148-20E9576E4B02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C67D90E5-31D7-9DCA-8EBF-EE0AA94E530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3889AB08-4EBB-57B4-05CE-6A2CE75D9E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8258B4E4-62A9-5517-735B-8EEC1186319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153E6EC1-51E4-2EC2-6CA4-11F3EF0DF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81992617-E418-6B96-BEFD-CD0ABCDE46F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E90B5CA3-B4F1-6569-84A1-61F979D8F9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1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1694B2C8-2560-ABA2-88E0-5F28F03A17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227">
                  <a:extLst>
                    <a:ext uri="{FF2B5EF4-FFF2-40B4-BE49-F238E27FC236}">
                      <a16:creationId xmlns:a16="http://schemas.microsoft.com/office/drawing/2014/main" id="{763F7488-BB35-84F9-5E90-8673C4D5A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8" name="FTU - dermatome for T1">
              <a:extLst>
                <a:ext uri="{FF2B5EF4-FFF2-40B4-BE49-F238E27FC236}">
                  <a16:creationId xmlns:a16="http://schemas.microsoft.com/office/drawing/2014/main" id="{881FAED5-E186-D921-8AF7-28F40989F2BD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713" name="FTU - dermatome for T1">
                <a:extLst>
                  <a:ext uri="{FF2B5EF4-FFF2-40B4-BE49-F238E27FC236}">
                    <a16:creationId xmlns:a16="http://schemas.microsoft.com/office/drawing/2014/main" id="{AD4F90AA-23F4-7C26-02F6-F22B766E0A6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485191FC-7C28-7B77-CE97-8F24AC5ECD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28A5454C-E86C-156F-2971-7C1F7A4DF1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656EEDDE-E7F9-2A06-2A47-65F811FD48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FC2BC5F3-BDB5-EA93-3D71-842D72D4C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63F254DD-0340-941D-3096-379FB79FBA4C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EC061D95-1EAC-BF33-E81A-BD84F24B9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BAD83F09-8DFA-39C0-27B5-8360090DF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347">
                  <a:extLst>
                    <a:ext uri="{FF2B5EF4-FFF2-40B4-BE49-F238E27FC236}">
                      <a16:creationId xmlns:a16="http://schemas.microsoft.com/office/drawing/2014/main" id="{4DAC7420-DE1F-F317-A80F-D97D893E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29" name="FTU - dermatome for T2">
              <a:extLst>
                <a:ext uri="{FF2B5EF4-FFF2-40B4-BE49-F238E27FC236}">
                  <a16:creationId xmlns:a16="http://schemas.microsoft.com/office/drawing/2014/main" id="{3DAAAE88-1615-2F62-898D-6F754224B669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704" name="FTU - dermatome for T2">
                <a:extLst>
                  <a:ext uri="{FF2B5EF4-FFF2-40B4-BE49-F238E27FC236}">
                    <a16:creationId xmlns:a16="http://schemas.microsoft.com/office/drawing/2014/main" id="{57C4969D-62DB-07B0-984F-C0A8F2B6F6F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D02238C3-06ED-4141-C94F-7A242F3FC1E3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84737BCF-B0E2-41CB-A37A-FDA9FA9449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0A927135-81B5-DA80-7352-E1B2FF0B2C2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89FCBF8E-E25D-7ACF-BDC0-AD33B91CF18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5498ECCA-B005-5147-DF68-CC6E5023F8E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4441E321-947B-ADCC-4D3E-006810CA42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2DE136E2-3193-0F54-F192-57E39411E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331">
                  <a:extLst>
                    <a:ext uri="{FF2B5EF4-FFF2-40B4-BE49-F238E27FC236}">
                      <a16:creationId xmlns:a16="http://schemas.microsoft.com/office/drawing/2014/main" id="{FDECBD74-89C6-3B2E-2FF0-FE3B9CDC7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1" name="FTU - dermatome for T3">
              <a:extLst>
                <a:ext uri="{FF2B5EF4-FFF2-40B4-BE49-F238E27FC236}">
                  <a16:creationId xmlns:a16="http://schemas.microsoft.com/office/drawing/2014/main" id="{5E70952B-D841-3581-C28C-4CCF1D61B41E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95" name="FTU - dermatome for T3">
                <a:extLst>
                  <a:ext uri="{FF2B5EF4-FFF2-40B4-BE49-F238E27FC236}">
                    <a16:creationId xmlns:a16="http://schemas.microsoft.com/office/drawing/2014/main" id="{1D3B10B6-ACDD-2E34-3332-A0FFD73CE4E3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CE23C7F2-2F39-9B67-FEF4-AABE1DBF551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B4BDA814-AB83-BB3A-7E26-0D00D62D40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6B62BEE4-9AC1-A5E2-DDBE-01CB4E2714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46255C3-E1C0-A5E8-9496-655D5509D0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B1552A66-29B9-ABBF-FEAD-6F75329A50DB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DD8672B7-E727-B5DD-5082-0A67DABD5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3F1D64DA-ECF6-82F4-DBC4-1AD37BB54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315">
                  <a:extLst>
                    <a:ext uri="{FF2B5EF4-FFF2-40B4-BE49-F238E27FC236}">
                      <a16:creationId xmlns:a16="http://schemas.microsoft.com/office/drawing/2014/main" id="{651F708C-BCBD-2D3F-E948-6D07F426A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2" name="FTU - dermatome for T4">
              <a:extLst>
                <a:ext uri="{FF2B5EF4-FFF2-40B4-BE49-F238E27FC236}">
                  <a16:creationId xmlns:a16="http://schemas.microsoft.com/office/drawing/2014/main" id="{A9384107-D816-929E-3E62-5212F42A4CF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80" name="FTU - dermatome for T4">
                <a:extLst>
                  <a:ext uri="{FF2B5EF4-FFF2-40B4-BE49-F238E27FC236}">
                    <a16:creationId xmlns:a16="http://schemas.microsoft.com/office/drawing/2014/main" id="{AEEDC7FE-4102-5F96-5BAF-1A7C0678203E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C0A2DF18-3C00-6EC2-B14D-030E4A461AF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74AE648D-E1AE-CD73-3127-E6EBAB7DCA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F1937186-BB57-7DD2-98EC-0FAD4BC451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4068C79-D6DE-1181-936F-DD63E1F802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E41D9033-1050-6460-666F-00B6D92CE24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2A154FE8-E22B-5E9F-AB23-9DB57B5A0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79A26366-8AB4-24A5-8398-AEB87AE7E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99">
                  <a:extLst>
                    <a:ext uri="{FF2B5EF4-FFF2-40B4-BE49-F238E27FC236}">
                      <a16:creationId xmlns:a16="http://schemas.microsoft.com/office/drawing/2014/main" id="{E6EBB8F7-0B95-AD82-BFA9-EE8D4A1B50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3" name="FTU - dermatome for T5">
              <a:extLst>
                <a:ext uri="{FF2B5EF4-FFF2-40B4-BE49-F238E27FC236}">
                  <a16:creationId xmlns:a16="http://schemas.microsoft.com/office/drawing/2014/main" id="{4FB7980E-EA5A-D8F7-5ACC-77BD5F7BE64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667" name="FTU - dermatome for T5">
                <a:extLst>
                  <a:ext uri="{FF2B5EF4-FFF2-40B4-BE49-F238E27FC236}">
                    <a16:creationId xmlns:a16="http://schemas.microsoft.com/office/drawing/2014/main" id="{749DF508-3CF3-F4F2-5F98-FFE7CF6C092A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53F5BC68-A3EC-AED4-7222-F10E9C33C0C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D472D22-6375-8109-EE33-8C8DF84992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031E2CBD-B8B1-5D90-1108-8B59D42D52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46021BCA-E584-82EE-DF2E-7483F32BFA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26DF2BE2-0782-AFAD-8C77-2C7ABA86840E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9753E053-19DC-C1F7-1CED-3A123F70E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9F42C900-A902-7CB6-AA4A-A68C79C9D8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83">
                  <a:extLst>
                    <a:ext uri="{FF2B5EF4-FFF2-40B4-BE49-F238E27FC236}">
                      <a16:creationId xmlns:a16="http://schemas.microsoft.com/office/drawing/2014/main" id="{E233EB06-114C-0C3C-D223-914C32427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4" name="FTU - dermatome for T6">
              <a:extLst>
                <a:ext uri="{FF2B5EF4-FFF2-40B4-BE49-F238E27FC236}">
                  <a16:creationId xmlns:a16="http://schemas.microsoft.com/office/drawing/2014/main" id="{A3B4AB80-B72F-C32D-0081-438304A713E7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652" name="FTU - dermatome for T6">
                <a:extLst>
                  <a:ext uri="{FF2B5EF4-FFF2-40B4-BE49-F238E27FC236}">
                    <a16:creationId xmlns:a16="http://schemas.microsoft.com/office/drawing/2014/main" id="{8597D530-0A8F-22DC-4909-4F8DA82BD247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893F7C-2632-3209-5DF1-BE0AA442FD2B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0C7F98E5-639B-DD53-0957-5818C0E67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D125DFD9-0AE8-242D-E6FF-69D98781D5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CB9396EB-9026-5FDE-BEF3-93E8393ADF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41D3991D-E15E-7AFA-2471-D50414D6E783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8F265619-9EBC-ABB5-5BC4-145944FB02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BD40E3B8-075A-C74B-4DAA-C5E530BED1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267">
                  <a:extLst>
                    <a:ext uri="{FF2B5EF4-FFF2-40B4-BE49-F238E27FC236}">
                      <a16:creationId xmlns:a16="http://schemas.microsoft.com/office/drawing/2014/main" id="{92E6F815-8FEB-F2F3-ED71-85FD2296B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5" name="FTU - dermatome for T7">
              <a:extLst>
                <a:ext uri="{FF2B5EF4-FFF2-40B4-BE49-F238E27FC236}">
                  <a16:creationId xmlns:a16="http://schemas.microsoft.com/office/drawing/2014/main" id="{DAB96B91-196F-2E12-DB0E-42B8F49B9A30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639" name="FTU - dermatome for T7">
                <a:extLst>
                  <a:ext uri="{FF2B5EF4-FFF2-40B4-BE49-F238E27FC236}">
                    <a16:creationId xmlns:a16="http://schemas.microsoft.com/office/drawing/2014/main" id="{915F5AA7-8590-F7D0-3278-EB8D9B58BC93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5385A48B-6599-C66A-F046-7D8F65AC926D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09F16F3F-2199-2681-44CC-1D8C7762637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C9EBD9EB-3131-5A14-3D25-005F0F8FDC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6895947D-97EB-D02B-49C7-7ACE2F3776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CE2F8D2D-A191-F8AF-983C-5951E6C8EE35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DEA9C5EC-5477-A8D8-03CE-B004F9941D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87A776F-5B0F-DFE6-801B-216FCBD83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251">
                  <a:extLst>
                    <a:ext uri="{FF2B5EF4-FFF2-40B4-BE49-F238E27FC236}">
                      <a16:creationId xmlns:a16="http://schemas.microsoft.com/office/drawing/2014/main" id="{6A40126A-A8D4-5A13-DA19-C537F11B3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7" name="FTU - dermatome for T8">
              <a:extLst>
                <a:ext uri="{FF2B5EF4-FFF2-40B4-BE49-F238E27FC236}">
                  <a16:creationId xmlns:a16="http://schemas.microsoft.com/office/drawing/2014/main" id="{EB4475AE-A77E-134D-CCD7-118264DEAEA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626" name="FTU - dermatome for T8">
                <a:extLst>
                  <a:ext uri="{FF2B5EF4-FFF2-40B4-BE49-F238E27FC236}">
                    <a16:creationId xmlns:a16="http://schemas.microsoft.com/office/drawing/2014/main" id="{010E2657-5239-D43A-E353-CEB7184F70AD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E9B79CA9-546A-207D-D389-99CCA4261EE4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01E2BC21-3677-112F-A87E-B0451F00B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B5AEB0E0-8042-8187-96EE-0DB5C00DD1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382E2B82-0620-22A8-947E-82707B5C67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1BAA07D-EF84-2CEB-3BDE-D4D0F11A1E9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2E3BA07C-E547-B6B7-27BB-9BA1973B40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1FD3A21B-E278-5262-AACF-E1D45F7914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467">
                  <a:extLst>
                    <a:ext uri="{FF2B5EF4-FFF2-40B4-BE49-F238E27FC236}">
                      <a16:creationId xmlns:a16="http://schemas.microsoft.com/office/drawing/2014/main" id="{D74E0008-814A-49C6-EDC3-E26603AD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8" name="FTU - dermatome for T9">
              <a:extLst>
                <a:ext uri="{FF2B5EF4-FFF2-40B4-BE49-F238E27FC236}">
                  <a16:creationId xmlns:a16="http://schemas.microsoft.com/office/drawing/2014/main" id="{834CEC45-A513-654A-FAE7-50162B3E33B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613" name="FTU - dermatome for T9">
                <a:extLst>
                  <a:ext uri="{FF2B5EF4-FFF2-40B4-BE49-F238E27FC236}">
                    <a16:creationId xmlns:a16="http://schemas.microsoft.com/office/drawing/2014/main" id="{EA1555D3-3171-5733-203C-C8A2B09B867A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67F74A03-A18E-2F59-2B9E-2BEC23A38DFB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7E89CBAE-C15E-0A1C-2268-1E88F08783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881B1965-5098-7599-F408-1E7C0BDCBB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0D6FEEC7-951C-73D9-6720-D29719E74B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89846F8-DC0A-4CDE-FEF2-E261F88C203A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70603AE3-6040-7B9B-1CD8-CDC15D106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1414169E-5AE0-6427-BB40-78E1A1B1F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451">
                  <a:extLst>
                    <a:ext uri="{FF2B5EF4-FFF2-40B4-BE49-F238E27FC236}">
                      <a16:creationId xmlns:a16="http://schemas.microsoft.com/office/drawing/2014/main" id="{AA1B4DAF-0CF6-3D26-3088-8678A424F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39" name="FTU - dermatome for T10">
              <a:extLst>
                <a:ext uri="{FF2B5EF4-FFF2-40B4-BE49-F238E27FC236}">
                  <a16:creationId xmlns:a16="http://schemas.microsoft.com/office/drawing/2014/main" id="{00138629-4FCC-B2C4-5A00-F0D366280FF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99" name="FTU - dermatome for T10">
                <a:extLst>
                  <a:ext uri="{FF2B5EF4-FFF2-40B4-BE49-F238E27FC236}">
                    <a16:creationId xmlns:a16="http://schemas.microsoft.com/office/drawing/2014/main" id="{968F4A4E-F417-5618-F0CD-BBC824880BF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4D368CFA-C709-FDCB-750A-F4EC35DE712A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8311C375-907A-2EF1-72B4-18A1E2D163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43704A4A-CC06-2307-569F-10D77AE07E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7DC2484E-95AD-3C7E-B2EA-A99E484ACE7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3D6929E9-D2DB-1DEE-7297-C8B2D4EF5597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25519ACF-E759-E1C8-DCD4-ACBBE95ED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429DF3E5-6345-4847-3853-70A5C7007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435">
                  <a:extLst>
                    <a:ext uri="{FF2B5EF4-FFF2-40B4-BE49-F238E27FC236}">
                      <a16:creationId xmlns:a16="http://schemas.microsoft.com/office/drawing/2014/main" id="{9AB0CE1E-FC5F-99F8-30AB-2CD1E33AE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0" name="FTU - dermatome for T11">
              <a:extLst>
                <a:ext uri="{FF2B5EF4-FFF2-40B4-BE49-F238E27FC236}">
                  <a16:creationId xmlns:a16="http://schemas.microsoft.com/office/drawing/2014/main" id="{FA8DCC06-00AF-3C77-1BCE-F9DF2E830983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86" name="FTU - dermatome for T11">
                <a:extLst>
                  <a:ext uri="{FF2B5EF4-FFF2-40B4-BE49-F238E27FC236}">
                    <a16:creationId xmlns:a16="http://schemas.microsoft.com/office/drawing/2014/main" id="{8B8B1B6A-C611-B86C-6978-F6D3701E504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C3C6729E-BB1E-E886-541A-D25A50B1B5C7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F58A0844-0880-9920-C833-6D0627C696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7150E1B5-9DC8-C824-6DAE-8047796B5A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E2861B0F-966C-CF54-EEEB-9D6D759FE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DBBCB214-5FCF-07A9-FB9C-7A195DB5D95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DCFA05AC-9ED8-AA31-3806-75C133DDD4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80F0662-A7F2-23BD-CA27-8F35C421C2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419">
                  <a:extLst>
                    <a:ext uri="{FF2B5EF4-FFF2-40B4-BE49-F238E27FC236}">
                      <a16:creationId xmlns:a16="http://schemas.microsoft.com/office/drawing/2014/main" id="{3B7C63D4-5989-C844-6ED6-57A11BE6D0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1" name="FTU - dermatome for T12">
              <a:extLst>
                <a:ext uri="{FF2B5EF4-FFF2-40B4-BE49-F238E27FC236}">
                  <a16:creationId xmlns:a16="http://schemas.microsoft.com/office/drawing/2014/main" id="{D58BB1E2-E028-2989-4FE6-6F9812B10639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73" name="FTU - dermatome for T12">
                <a:extLst>
                  <a:ext uri="{FF2B5EF4-FFF2-40B4-BE49-F238E27FC236}">
                    <a16:creationId xmlns:a16="http://schemas.microsoft.com/office/drawing/2014/main" id="{4BFCA322-B051-1903-EA31-925CB644F64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EB389F79-1E52-5AC0-1CE7-6A4DEEA03FE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431E028-2A06-1728-22BB-C618C12C47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3D1E6735-27CC-05A8-BD88-C9745A5747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FDAB1AF-9C38-AAF2-92E8-39D00B96C5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75CF05B-C54D-7991-ACE3-6166517271E1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F7BD10A7-2D00-D4F3-38BA-5ACB693DC8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03F368DB-5B9D-ECF4-61D6-02C31393A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403">
                  <a:extLst>
                    <a:ext uri="{FF2B5EF4-FFF2-40B4-BE49-F238E27FC236}">
                      <a16:creationId xmlns:a16="http://schemas.microsoft.com/office/drawing/2014/main" id="{0621E1FA-FB61-B445-925E-87E5D1DEF9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3" name="FTU - dermatome for L1">
              <a:extLst>
                <a:ext uri="{FF2B5EF4-FFF2-40B4-BE49-F238E27FC236}">
                  <a16:creationId xmlns:a16="http://schemas.microsoft.com/office/drawing/2014/main" id="{211907AC-37A4-7951-221D-1B4FD74069F7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560" name="FTU - dermatome for L1">
                <a:extLst>
                  <a:ext uri="{FF2B5EF4-FFF2-40B4-BE49-F238E27FC236}">
                    <a16:creationId xmlns:a16="http://schemas.microsoft.com/office/drawing/2014/main" id="{1CE4C29B-7266-2E72-15AA-5B08180DD0DC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1A11688B-FCB9-99E3-9F78-CD968837430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1C6303F2-DCE3-ED8F-7EE2-8998D6F4EF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F8276275-C848-5C23-5617-468B9183AC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43C66B70-9A24-5E17-FF37-2E05F3D8D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9369ECEA-2C5F-B917-6AAC-70F7C0686DB3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C31D706B-CEB9-59F6-5431-8F4C6376F4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CF66606E-2584-140C-A5B6-F1F36D3C5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387">
                  <a:extLst>
                    <a:ext uri="{FF2B5EF4-FFF2-40B4-BE49-F238E27FC236}">
                      <a16:creationId xmlns:a16="http://schemas.microsoft.com/office/drawing/2014/main" id="{7B3091E1-4FDE-E13B-83C7-A343596806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4" name="FTU - dermatome for L2">
              <a:extLst>
                <a:ext uri="{FF2B5EF4-FFF2-40B4-BE49-F238E27FC236}">
                  <a16:creationId xmlns:a16="http://schemas.microsoft.com/office/drawing/2014/main" id="{FF923A28-DF85-878C-2E0F-ED0CEC94DA89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545" name="FTU - dermatome for L2">
                <a:extLst>
                  <a:ext uri="{FF2B5EF4-FFF2-40B4-BE49-F238E27FC236}">
                    <a16:creationId xmlns:a16="http://schemas.microsoft.com/office/drawing/2014/main" id="{CB26A08A-C342-C8F7-2464-81ED4DABF213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394088FF-A72E-E122-D192-6132CA4259F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104BF88B-285A-8BBF-F284-D063B361801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3533F51C-3856-ED95-1CA5-08FA0003D8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C4BB77CE-C1CE-70D3-E6FE-395F1CBC20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9F33B2E0-4EEB-EBE8-AE26-2D7C4C9683BF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F5676941-8AC9-8BA9-8A18-08F25ABD4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2A37A323-56DB-D085-D1D1-A9787986E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371">
                  <a:extLst>
                    <a:ext uri="{FF2B5EF4-FFF2-40B4-BE49-F238E27FC236}">
                      <a16:creationId xmlns:a16="http://schemas.microsoft.com/office/drawing/2014/main" id="{79C5A03F-3C4F-C545-6F83-F559EA458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5" name="FTU - dermatome for L3">
              <a:extLst>
                <a:ext uri="{FF2B5EF4-FFF2-40B4-BE49-F238E27FC236}">
                  <a16:creationId xmlns:a16="http://schemas.microsoft.com/office/drawing/2014/main" id="{0950C910-9C63-52E1-7E21-452844B260D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532" name="FTU - dermatome for L3">
                <a:extLst>
                  <a:ext uri="{FF2B5EF4-FFF2-40B4-BE49-F238E27FC236}">
                    <a16:creationId xmlns:a16="http://schemas.microsoft.com/office/drawing/2014/main" id="{E36E1175-0CF2-2BE7-A156-F2A3424E8C22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7FA74667-244D-13B4-F0A3-244F854A8445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9A903B9F-33AB-660E-BFF3-D0729AC35A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DC8C2953-887D-126C-03BA-62576A8980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41A2AD56-E0E9-4F59-B58C-1D4ABE745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5E0BDBE2-8744-3736-D9A9-8FCD02788EA5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5BA05BA0-3733-7F6D-FAB7-679E7C750D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C39B013D-C672-ECF7-D198-E35E96E522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588">
                  <a:extLst>
                    <a:ext uri="{FF2B5EF4-FFF2-40B4-BE49-F238E27FC236}">
                      <a16:creationId xmlns:a16="http://schemas.microsoft.com/office/drawing/2014/main" id="{6F0F4DF4-6645-EB47-06E2-5F3C079881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6" name="FTU - dermatome for L4">
              <a:extLst>
                <a:ext uri="{FF2B5EF4-FFF2-40B4-BE49-F238E27FC236}">
                  <a16:creationId xmlns:a16="http://schemas.microsoft.com/office/drawing/2014/main" id="{DC88B031-1EAE-598B-8787-C5693B93118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6519" name="FTU - dermatome for L4">
                <a:extLst>
                  <a:ext uri="{FF2B5EF4-FFF2-40B4-BE49-F238E27FC236}">
                    <a16:creationId xmlns:a16="http://schemas.microsoft.com/office/drawing/2014/main" id="{4F5DE949-0F61-AF91-73D4-0C45921AD4E5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8EA627A2-0984-2BB8-663B-6EE093F25ACB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DD1EDE0-5386-277F-37B0-A89095364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FC46D3BB-3CF3-F0BA-FF24-8D92D96443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B34E308E-E7A0-13DA-0F7C-2D7D1B9C65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D0C7BCB6-4636-57CA-A685-83B7E27104AE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CC8F4EB4-D316-3A5B-576F-B8004E29AC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BB64DDB0-D669-CBF6-9366-6AA5F3A98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572">
                  <a:extLst>
                    <a:ext uri="{FF2B5EF4-FFF2-40B4-BE49-F238E27FC236}">
                      <a16:creationId xmlns:a16="http://schemas.microsoft.com/office/drawing/2014/main" id="{5D06EB69-CFF2-E8CD-8724-5DD89A4D36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7" name="FTU - dermatome for L6">
              <a:extLst>
                <a:ext uri="{FF2B5EF4-FFF2-40B4-BE49-F238E27FC236}">
                  <a16:creationId xmlns:a16="http://schemas.microsoft.com/office/drawing/2014/main" id="{515DEF24-FC77-4429-E576-3B40328181E4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6506" name="FTU - dermatome for L5">
                <a:extLst>
                  <a:ext uri="{FF2B5EF4-FFF2-40B4-BE49-F238E27FC236}">
                    <a16:creationId xmlns:a16="http://schemas.microsoft.com/office/drawing/2014/main" id="{3938823B-68F0-6F02-7ACC-297CFBA9C84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95D23597-1A3D-C660-5B3F-CFB83AF18ED0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68B99D01-269D-CA86-204C-D1D502609A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AAD0A390-A1E8-606A-867E-6821218FA3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C1034739-6E41-655D-1AD3-20BA2FABC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CAB1F02-9696-E6A7-B07C-1223BC63BF9C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651303C-6984-4DAA-CF4A-A0412BDCD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AD55FE9E-A1E3-70A2-49D3-0514CFC8C1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556">
                  <a:extLst>
                    <a:ext uri="{FF2B5EF4-FFF2-40B4-BE49-F238E27FC236}">
                      <a16:creationId xmlns:a16="http://schemas.microsoft.com/office/drawing/2014/main" id="{1FA031D3-D374-A369-833A-B7734911A7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8" name="FTU - dermatome for S1">
              <a:extLst>
                <a:ext uri="{FF2B5EF4-FFF2-40B4-BE49-F238E27FC236}">
                  <a16:creationId xmlns:a16="http://schemas.microsoft.com/office/drawing/2014/main" id="{51103D35-22DF-1161-4A1E-3084CABCC2EA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6491" name="FTU - dermatome for S1">
                <a:extLst>
                  <a:ext uri="{FF2B5EF4-FFF2-40B4-BE49-F238E27FC236}">
                    <a16:creationId xmlns:a16="http://schemas.microsoft.com/office/drawing/2014/main" id="{91613BC8-43A9-6CF5-6D30-E2053AE5FE34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0EFEAB97-090C-96BC-3552-AA9E3B8207EF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DFE0730E-87B4-26DD-F13A-CB82D03D03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A8B68039-1C1C-EE31-FF43-C7EE01D273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3CB6B777-24B6-2019-9228-FD2F8F66B6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48F50F3C-443E-6FC8-59D4-5628A172AEB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678F7C09-B2D8-F07B-56A9-AF76F47B9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86E7C60B-D0BE-C8DB-A936-D061D8895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540">
                  <a:extLst>
                    <a:ext uri="{FF2B5EF4-FFF2-40B4-BE49-F238E27FC236}">
                      <a16:creationId xmlns:a16="http://schemas.microsoft.com/office/drawing/2014/main" id="{18692E2E-4600-99AB-B33D-C068FB4FB4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49" name="FTU - dermatome for S2">
              <a:extLst>
                <a:ext uri="{FF2B5EF4-FFF2-40B4-BE49-F238E27FC236}">
                  <a16:creationId xmlns:a16="http://schemas.microsoft.com/office/drawing/2014/main" id="{91342859-7B39-E578-B482-5CCADADEE8B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478" name="FTU - dermatome for S2">
                <a:extLst>
                  <a:ext uri="{FF2B5EF4-FFF2-40B4-BE49-F238E27FC236}">
                    <a16:creationId xmlns:a16="http://schemas.microsoft.com/office/drawing/2014/main" id="{FE57F72E-CACB-756A-E006-251EC85B441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59D34025-047E-A858-3D2E-A226E4292255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E1FD8122-C21A-E3A8-F946-51C2B8E749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775D1F99-55B7-3D84-578B-DA7F44F41F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57042B19-CAA8-F85F-405F-277843365D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5AF0BB55-44AF-56BC-FD35-2B37D2D5EF54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130726C6-2886-B917-3559-28E9EB35D4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74558346-F3D8-4EE4-BC18-5B2D31D269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524">
                  <a:extLst>
                    <a:ext uri="{FF2B5EF4-FFF2-40B4-BE49-F238E27FC236}">
                      <a16:creationId xmlns:a16="http://schemas.microsoft.com/office/drawing/2014/main" id="{1565FF11-BD06-F77E-7DCC-55FE8BE9F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50" name="FTU - dermatome for S3">
              <a:extLst>
                <a:ext uri="{FF2B5EF4-FFF2-40B4-BE49-F238E27FC236}">
                  <a16:creationId xmlns:a16="http://schemas.microsoft.com/office/drawing/2014/main" id="{F32E7DA3-B951-2178-F48D-E240444F05B9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71" name="FTU - dermatome for S3">
                <a:extLst>
                  <a:ext uri="{FF2B5EF4-FFF2-40B4-BE49-F238E27FC236}">
                    <a16:creationId xmlns:a16="http://schemas.microsoft.com/office/drawing/2014/main" id="{C6457CD3-B067-0268-D8A0-05FDF7B6A06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2" name="dock">
                <a:extLst>
                  <a:ext uri="{FF2B5EF4-FFF2-40B4-BE49-F238E27FC236}">
                    <a16:creationId xmlns:a16="http://schemas.microsoft.com/office/drawing/2014/main" id="{4F964E5E-EB50-AEDE-AE4B-376CB4716DE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0D4EBCCA-7A7B-5540-BE3C-B292E7179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C87F5C8E-84BB-59FF-ED26-7DE4510BC6B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FFE1D68E-3FC6-6BBF-339E-7F01E11894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3" name="link">
                <a:extLst>
                  <a:ext uri="{FF2B5EF4-FFF2-40B4-BE49-F238E27FC236}">
                    <a16:creationId xmlns:a16="http://schemas.microsoft.com/office/drawing/2014/main" id="{9EEB7F32-8561-55BC-7ADB-14DA899AE370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E875652E-7886-73D3-1338-48F0FB8FD7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8DCE8952-5CDD-4A2D-EBE6-EF4A3CB59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08">
                  <a:extLst>
                    <a:ext uri="{FF2B5EF4-FFF2-40B4-BE49-F238E27FC236}">
                      <a16:creationId xmlns:a16="http://schemas.microsoft.com/office/drawing/2014/main" id="{E3ADC2AC-9280-E4B8-9285-09C7F507C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51" name="FTU - dermatome for S4">
              <a:extLst>
                <a:ext uri="{FF2B5EF4-FFF2-40B4-BE49-F238E27FC236}">
                  <a16:creationId xmlns:a16="http://schemas.microsoft.com/office/drawing/2014/main" id="{B36ECAB1-4D58-D0A4-3F39-65051F2F15A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562" name="FTU - dermatome for S4">
                <a:extLst>
                  <a:ext uri="{FF2B5EF4-FFF2-40B4-BE49-F238E27FC236}">
                    <a16:creationId xmlns:a16="http://schemas.microsoft.com/office/drawing/2014/main" id="{E6E05955-30DA-361A-8D94-C521E3372CF9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3" name="dock">
                <a:extLst>
                  <a:ext uri="{FF2B5EF4-FFF2-40B4-BE49-F238E27FC236}">
                    <a16:creationId xmlns:a16="http://schemas.microsoft.com/office/drawing/2014/main" id="{E03C5341-068A-2D5E-4C0A-4F1AC9C4A421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F6D99E0C-80B9-0B55-14E0-FD32A1ADC9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04E6B484-D85F-D971-BC8D-4DB11E73C6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8B15E02A-8DA0-5477-0908-10B2C66518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9AFF57D9-A975-0934-1572-CD595A84C5A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565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58672643-AF1C-0D5C-A317-2596DB125E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6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2CF09004-E455-AF7C-ECD2-1F7995B9B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492">
                  <a:extLst>
                    <a:ext uri="{FF2B5EF4-FFF2-40B4-BE49-F238E27FC236}">
                      <a16:creationId xmlns:a16="http://schemas.microsoft.com/office/drawing/2014/main" id="{88CE718C-9E36-C41B-D858-0FA2FC348D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552" name=" FTU - dermatome for S5">
              <a:extLst>
                <a:ext uri="{FF2B5EF4-FFF2-40B4-BE49-F238E27FC236}">
                  <a16:creationId xmlns:a16="http://schemas.microsoft.com/office/drawing/2014/main" id="{F1423E34-C49A-B057-6294-DA274FC14B85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553" name="FTU - dermatome for S5">
                <a:extLst>
                  <a:ext uri="{FF2B5EF4-FFF2-40B4-BE49-F238E27FC236}">
                    <a16:creationId xmlns:a16="http://schemas.microsoft.com/office/drawing/2014/main" id="{44902B44-F2FC-8AF7-6D19-EC71F871E74B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" name="dock">
                <a:extLst>
                  <a:ext uri="{FF2B5EF4-FFF2-40B4-BE49-F238E27FC236}">
                    <a16:creationId xmlns:a16="http://schemas.microsoft.com/office/drawing/2014/main" id="{6FE063F0-F54A-4535-9E30-6B6A56949FA8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8A6941F2-A24E-9DA9-A1E6-1129EA3271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BFD23F7-C5C1-E1DE-E34A-8EDB168E9F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D2741158-1DCE-533F-61F5-C051286BE4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5" name="link">
                <a:extLst>
                  <a:ext uri="{FF2B5EF4-FFF2-40B4-BE49-F238E27FC236}">
                    <a16:creationId xmlns:a16="http://schemas.microsoft.com/office/drawing/2014/main" id="{DA83C23E-1FE9-3DE1-00FE-F06712B64D16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556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5B5EEBB3-1859-8528-445A-AA117F2A8C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7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2292236E-3F43-7C0B-0CF6-990E6F9D7A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622">
                  <a:extLst>
                    <a:ext uri="{FF2B5EF4-FFF2-40B4-BE49-F238E27FC236}">
                      <a16:creationId xmlns:a16="http://schemas.microsoft.com/office/drawing/2014/main" id="{84716B7E-7BD9-777E-5630-9369312BD9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79135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569</cp:revision>
  <dcterms:created xsi:type="dcterms:W3CDTF">2022-02-14T03:56:44Z</dcterms:created>
  <dcterms:modified xsi:type="dcterms:W3CDTF">2023-03-31T00:47:24Z</dcterms:modified>
</cp:coreProperties>
</file>