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B7FF"/>
    <a:srgbClr val="BDF0C2"/>
    <a:srgbClr val="FBBE9F"/>
    <a:srgbClr val="0070C0"/>
    <a:srgbClr val="93FFFF"/>
    <a:srgbClr val="FF66FF"/>
    <a:srgbClr val="FF00FF"/>
    <a:srgbClr val="FFD966"/>
    <a:srgbClr val="FFFFF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907" autoAdjust="0"/>
    <p:restoredTop sz="94660"/>
  </p:normalViewPr>
  <p:slideViewPr>
    <p:cSldViewPr snapToGrid="0">
      <p:cViewPr>
        <p:scale>
          <a:sx n="150" d="100"/>
          <a:sy n="150" d="100"/>
        </p:scale>
        <p:origin x="-13850" y="-8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24/03/2023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554601/" TargetMode="External"/><Relationship Id="rId21" Type="http://schemas.openxmlformats.org/officeDocument/2006/relationships/hyperlink" Target="https://en.wikipedia.org/wiki/Stomach#Sections" TargetMode="External"/><Relationship Id="rId42" Type="http://schemas.openxmlformats.org/officeDocument/2006/relationships/hyperlink" Target="https://en.wikipedia.org/wiki/Gallbladder" TargetMode="External"/><Relationship Id="rId47" Type="http://schemas.openxmlformats.org/officeDocument/2006/relationships/hyperlink" Target="https://www.ncbi.nlm.nih.gov/books/NBK532912/" TargetMode="External"/><Relationship Id="rId63" Type="http://schemas.openxmlformats.org/officeDocument/2006/relationships/hyperlink" Target="https://www.ncbi.nlm.nih.gov/books/NBK557742/" TargetMode="External"/><Relationship Id="rId68" Type="http://schemas.openxmlformats.org/officeDocument/2006/relationships/hyperlink" Target="v" TargetMode="External"/><Relationship Id="rId7" Type="http://schemas.openxmlformats.org/officeDocument/2006/relationships/hyperlink" Target="https://docs.google.com/document/d/1mPhpCuKIU2iBVlUGn0tYM3abVcvwJf6E4qf6HcJ_uTE/edit" TargetMode="External"/><Relationship Id="rId2" Type="http://schemas.openxmlformats.org/officeDocument/2006/relationships/hyperlink" Target="https://en.wikipedia.org/wiki/Kidney" TargetMode="External"/><Relationship Id="rId16" Type="http://schemas.openxmlformats.org/officeDocument/2006/relationships/hyperlink" Target="https://en.wikipedia.org/wiki/Testicle" TargetMode="External"/><Relationship Id="rId29" Type="http://schemas.openxmlformats.org/officeDocument/2006/relationships/hyperlink" Target="https://en.wikipedia.org/wiki/Tongue" TargetMode="External"/><Relationship Id="rId11" Type="http://schemas.openxmlformats.org/officeDocument/2006/relationships/hyperlink" Target="https://www.ncbi.nlm.nih.gov/books/NBK482428/" TargetMode="External"/><Relationship Id="rId24" Type="http://schemas.openxmlformats.org/officeDocument/2006/relationships/hyperlink" Target="https://www.ncbi.nlm.nih.gov/books/NBK470297/" TargetMode="External"/><Relationship Id="rId32" Type="http://schemas.openxmlformats.org/officeDocument/2006/relationships/hyperlink" Target="https://en.wikipedia.org/wiki/Epiglottis" TargetMode="External"/><Relationship Id="rId37" Type="http://schemas.openxmlformats.org/officeDocument/2006/relationships/hyperlink" Target="https://en.wikipedia.org/wiki/Sublingual_gland" TargetMode="External"/><Relationship Id="rId40" Type="http://schemas.openxmlformats.org/officeDocument/2006/relationships/hyperlink" Target="https://en.wikipedia.org/wiki/Ampulla_of_Vater" TargetMode="External"/><Relationship Id="rId45" Type="http://schemas.openxmlformats.org/officeDocument/2006/relationships/hyperlink" Target="https://www.ncbi.nlm.nih.gov/books/NBK482390/" TargetMode="External"/><Relationship Id="rId53" Type="http://schemas.openxmlformats.org/officeDocument/2006/relationships/hyperlink" Target="https://en.wikipedia.org/wiki/Large_intestine#Structure" TargetMode="External"/><Relationship Id="rId58" Type="http://schemas.openxmlformats.org/officeDocument/2006/relationships/hyperlink" Target="https://en.wikipedia.org/wiki/Esophagus#:~:text=the%20esophageal%20mucosa.-,Nerve%20supply,nerve%20to%20supply%20the%20muscles." TargetMode="External"/><Relationship Id="rId66" Type="http://schemas.openxmlformats.org/officeDocument/2006/relationships/hyperlink" Target="https://en.wikipedia.org/wiki/Lung" TargetMode="External"/><Relationship Id="rId5" Type="http://schemas.openxmlformats.org/officeDocument/2006/relationships/hyperlink" Target="https://en.wikipedia.org/wiki/Olfactory_system" TargetMode="External"/><Relationship Id="rId61" Type="http://schemas.openxmlformats.org/officeDocument/2006/relationships/hyperlink" Target="https://docs.google.com/document/d/1h1IesehCPfL0BfxwtbKsH3fRFJWEMHKDUBQDCumCWDM/edit" TargetMode="External"/><Relationship Id="rId19" Type="http://schemas.openxmlformats.org/officeDocument/2006/relationships/hyperlink" Target="https://en.wikipedia.org/wiki/Human_penis" TargetMode="External"/><Relationship Id="rId14" Type="http://schemas.openxmlformats.org/officeDocument/2006/relationships/hyperlink" Target="https://en.wikipedia.org/wiki/Taste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en.wikipedia.org/wiki/Breast" TargetMode="External"/><Relationship Id="rId30" Type="http://schemas.openxmlformats.org/officeDocument/2006/relationships/hyperlink" Target="https://www.ncbi.nlm.nih.gov/books/NBK507782/" TargetMode="External"/><Relationship Id="rId35" Type="http://schemas.openxmlformats.org/officeDocument/2006/relationships/hyperlink" Target="https://www.ncbi.nlm.nih.gov/books/NBK534225/" TargetMode="External"/><Relationship Id="rId43" Type="http://schemas.openxmlformats.org/officeDocument/2006/relationships/hyperlink" Target="https://www.ncbi.nlm.nih.gov/books/NBK459288/" TargetMode="External"/><Relationship Id="rId48" Type="http://schemas.openxmlformats.org/officeDocument/2006/relationships/hyperlink" Target="https://en.wikipedia.org/wiki/Liver" TargetMode="External"/><Relationship Id="rId56" Type="http://schemas.openxmlformats.org/officeDocument/2006/relationships/hyperlink" Target="https://en.wikipedia.org/wiki/Common_hepatic_duct" TargetMode="External"/><Relationship Id="rId64" Type="http://schemas.openxmlformats.org/officeDocument/2006/relationships/hyperlink" Target="https://en.wikipedia.org/wiki/Trachea" TargetMode="External"/><Relationship Id="rId69" Type="http://schemas.openxmlformats.org/officeDocument/2006/relationships/hyperlink" Target="https://en.wikipedia.org/wiki/Baroreceptor" TargetMode="External"/><Relationship Id="rId8" Type="http://schemas.openxmlformats.org/officeDocument/2006/relationships/hyperlink" Target="https://en.wikipedia.org/wiki/Ear_canal" TargetMode="External"/><Relationship Id="rId51" Type="http://schemas.openxmlformats.org/officeDocument/2006/relationships/hyperlink" Target="https://en.wikipedia.org/wiki/Ilium" TargetMode="External"/><Relationship Id="rId3" Type="http://schemas.openxmlformats.org/officeDocument/2006/relationships/hyperlink" Target="https://www.ncbi.nlm.nih.gov/books/NBK482385/" TargetMode="External"/><Relationship Id="rId12" Type="http://schemas.openxmlformats.org/officeDocument/2006/relationships/hyperlink" Target="https://en.wikipedia.org/wiki/Special_senses" TargetMode="External"/><Relationship Id="rId17" Type="http://schemas.openxmlformats.org/officeDocument/2006/relationships/hyperlink" Target="https://www.ncbi.nlm.nih.gov/books/NBK470201/" TargetMode="External"/><Relationship Id="rId25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www.ncbi.nlm.nih.gov/books/NBK538202/" TargetMode="External"/><Relationship Id="rId38" Type="http://schemas.openxmlformats.org/officeDocument/2006/relationships/hyperlink" Target="https://en.wikipedia.org/wiki/Major_duodenal_papilla#:~:text=The%20major%20duodenal%20papilla%20(papilla,Major%20duodenal%20papilla" TargetMode="External"/><Relationship Id="rId46" Type="http://schemas.openxmlformats.org/officeDocument/2006/relationships/hyperlink" Target="https://en.wikipedia.org/wiki/Pancreas" TargetMode="External"/><Relationship Id="rId59" Type="http://schemas.openxmlformats.org/officeDocument/2006/relationships/hyperlink" Target="https://en.wikipedia.org/wiki/Pharynx" TargetMode="External"/><Relationship Id="rId67" Type="http://schemas.openxmlformats.org/officeDocument/2006/relationships/hyperlink" Target="https://www.ncbi.nlm.nih.gov/books/NBK537353/" TargetMode="External"/><Relationship Id="rId20" Type="http://schemas.openxmlformats.org/officeDocument/2006/relationships/hyperlink" Target="https://www.ncbi.nlm.nih.gov/books/NBK482236/" TargetMode="External"/><Relationship Id="rId41" Type="http://schemas.openxmlformats.org/officeDocument/2006/relationships/hyperlink" Target="https://www.ncbi.nlm.nih.gov/books/NBK459246/" TargetMode="External"/><Relationship Id="rId54" Type="http://schemas.openxmlformats.org/officeDocument/2006/relationships/hyperlink" Target="https://en.wikipedia.org/wiki/Rectum" TargetMode="External"/><Relationship Id="rId62" Type="http://schemas.openxmlformats.org/officeDocument/2006/relationships/hyperlink" Target="https://en.wikipedia.org/wiki/Larynx" TargetMode="External"/><Relationship Id="rId70" Type="http://schemas.openxmlformats.org/officeDocument/2006/relationships/hyperlink" Target="https://www.ncbi.nlm.nih.gov/books/NBK537223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6051/" TargetMode="External"/><Relationship Id="rId15" Type="http://schemas.openxmlformats.org/officeDocument/2006/relationships/hyperlink" Target="https://www.ncbi.nlm.nih.gov/books/NBK535426/" TargetMode="External"/><Relationship Id="rId23" Type="http://schemas.openxmlformats.org/officeDocument/2006/relationships/hyperlink" Target="https://en.wikipedia.org/wiki/Uterus" TargetMode="External"/><Relationship Id="rId28" Type="http://schemas.openxmlformats.org/officeDocument/2006/relationships/hyperlink" Target="https://www.ncbi.nlm.nih.gov/books/NBK519575/" TargetMode="External"/><Relationship Id="rId36" Type="http://schemas.openxmlformats.org/officeDocument/2006/relationships/hyperlink" Target="https://en.wikipedia.org/wiki/Submandibular_gland" TargetMode="External"/><Relationship Id="rId49" Type="http://schemas.openxmlformats.org/officeDocument/2006/relationships/hyperlink" Target="https://en.wikipedia.org/wiki/Jejunum" TargetMode="External"/><Relationship Id="rId57" Type="http://schemas.openxmlformats.org/officeDocument/2006/relationships/hyperlink" Target="https://en.wikipedia.org/wiki/Common_bile_duct" TargetMode="External"/><Relationship Id="rId10" Type="http://schemas.openxmlformats.org/officeDocument/2006/relationships/hyperlink" Target="https://en.wikipedia.org/wiki/Eye" TargetMode="External"/><Relationship Id="rId31" Type="http://schemas.openxmlformats.org/officeDocument/2006/relationships/hyperlink" Target="https://docs.google.com/document/d/1bt3uoxyvonV0OvVZRLyt6gyg55dMspO67V4OrfWCelg/edit" TargetMode="External"/><Relationship Id="rId44" Type="http://schemas.openxmlformats.org/officeDocument/2006/relationships/hyperlink" Target="https://en.wikipedia.org/wiki/Duodenum" TargetMode="External"/><Relationship Id="rId52" Type="http://schemas.openxmlformats.org/officeDocument/2006/relationships/hyperlink" Target="https://en.wikipedia.org/wiki/Gastrointestinal_tract" TargetMode="External"/><Relationship Id="rId60" Type="http://schemas.openxmlformats.org/officeDocument/2006/relationships/hyperlink" Target="https://www.ncbi.nlm.nih.gov/books/NBK544271/" TargetMode="External"/><Relationship Id="rId65" Type="http://schemas.openxmlformats.org/officeDocument/2006/relationships/hyperlink" Target="https://www.ncbi.nlm.nih.gov/books/NBK448070/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ardrum" TargetMode="External"/><Relationship Id="rId13" Type="http://schemas.openxmlformats.org/officeDocument/2006/relationships/hyperlink" Target="https://www.ncbi.nlm.nih.gov/books/NBK557380/" TargetMode="External"/><Relationship Id="rId18" Type="http://schemas.openxmlformats.org/officeDocument/2006/relationships/hyperlink" Target="https://docs.google.com/document/d/1qaHNFc5BUaO9m332SnHuaxTGt1gaan360acO6UWqH2c/edit" TargetMode="External"/><Relationship Id="rId39" Type="http://schemas.openxmlformats.org/officeDocument/2006/relationships/hyperlink" Target="https://docs.google.com/document/d/1ZLQXUAgG69kpJLtPxObQX-iWJbsSftvPo8ddY1uHVAM/edit" TargetMode="External"/><Relationship Id="rId34" Type="http://schemas.openxmlformats.org/officeDocument/2006/relationships/hyperlink" Target="https://en.wikipedia.org/wiki/Parotid_gland" TargetMode="External"/><Relationship Id="rId50" Type="http://schemas.openxmlformats.org/officeDocument/2006/relationships/hyperlink" Target="https://www.ncbi.nlm.nih.gov/books/NBK459366/" TargetMode="External"/><Relationship Id="rId55" Type="http://schemas.openxmlformats.org/officeDocument/2006/relationships/hyperlink" Target="https://www.ncbi.nlm.nih.gov/books/NBK53724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3056">
            <a:extLst>
              <a:ext uri="{FF2B5EF4-FFF2-40B4-BE49-F238E27FC236}">
                <a16:creationId xmlns:a16="http://schemas.microsoft.com/office/drawing/2014/main" id="{99F98A1A-A4E1-9470-0661-C552C2264160}"/>
              </a:ext>
            </a:extLst>
          </p:cNvPr>
          <p:cNvSpPr txBox="1">
            <a:spLocks/>
          </p:cNvSpPr>
          <p:nvPr/>
        </p:nvSpPr>
        <p:spPr>
          <a:xfrm>
            <a:off x="7151258" y="4790458"/>
            <a:ext cx="2985570" cy="19836000"/>
          </a:xfrm>
          <a:prstGeom prst="rect">
            <a:avLst/>
          </a:prstGeom>
          <a:solidFill>
            <a:srgbClr val="FFCCCC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MSK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971" name="Group 11970">
            <a:extLst>
              <a:ext uri="{FF2B5EF4-FFF2-40B4-BE49-F238E27FC236}">
                <a16:creationId xmlns:a16="http://schemas.microsoft.com/office/drawing/2014/main" id="{B2C4852D-C200-3A0E-7A8F-E82F47B8A18B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11972" name="organ group - facial muscles">
              <a:extLst>
                <a:ext uri="{FF2B5EF4-FFF2-40B4-BE49-F238E27FC236}">
                  <a16:creationId xmlns:a16="http://schemas.microsoft.com/office/drawing/2014/main" id="{2FB4ADDA-DF68-B522-3C8E-98E70A25C7F6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12040" name="organ - facial muscles">
                <a:extLst>
                  <a:ext uri="{FF2B5EF4-FFF2-40B4-BE49-F238E27FC236}">
                    <a16:creationId xmlns:a16="http://schemas.microsoft.com/office/drawing/2014/main" id="{2D9AAB79-1023-4362-D7B5-8A4BACF6E4D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12041" name="FTU - orbicularis oculi">
                <a:extLst>
                  <a:ext uri="{FF2B5EF4-FFF2-40B4-BE49-F238E27FC236}">
                    <a16:creationId xmlns:a16="http://schemas.microsoft.com/office/drawing/2014/main" id="{401CCF8F-8107-FCFD-238A-9A71245A351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12042" name="FTU - occipitofrontalis">
                <a:extLst>
                  <a:ext uri="{FF2B5EF4-FFF2-40B4-BE49-F238E27FC236}">
                    <a16:creationId xmlns:a16="http://schemas.microsoft.com/office/drawing/2014/main" id="{8C6A3054-A981-A38C-8C9D-6867FFB0656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12044" name="FTU - nasalis">
                <a:extLst>
                  <a:ext uri="{FF2B5EF4-FFF2-40B4-BE49-F238E27FC236}">
                    <a16:creationId xmlns:a16="http://schemas.microsoft.com/office/drawing/2014/main" id="{A8684192-2469-6831-EFD8-95D57F2122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7" name="FTU - zygomaticus major">
                <a:extLst>
                  <a:ext uri="{FF2B5EF4-FFF2-40B4-BE49-F238E27FC236}">
                    <a16:creationId xmlns:a16="http://schemas.microsoft.com/office/drawing/2014/main" id="{750FACB0-BAAD-F3E4-C9A4-C0A256B4CD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12048" name="FTU - zygomaticus minor">
                <a:extLst>
                  <a:ext uri="{FF2B5EF4-FFF2-40B4-BE49-F238E27FC236}">
                    <a16:creationId xmlns:a16="http://schemas.microsoft.com/office/drawing/2014/main" id="{2121998D-E035-7839-34D3-1C9318F0C0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049" name="FTU - orbicularis oris">
                <a:extLst>
                  <a:ext uri="{FF2B5EF4-FFF2-40B4-BE49-F238E27FC236}">
                    <a16:creationId xmlns:a16="http://schemas.microsoft.com/office/drawing/2014/main" id="{4046ABF4-B99A-8592-C7A8-029B204923B9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2050" name="FTU - depressor anguli oris">
                <a:extLst>
                  <a:ext uri="{FF2B5EF4-FFF2-40B4-BE49-F238E27FC236}">
                    <a16:creationId xmlns:a16="http://schemas.microsoft.com/office/drawing/2014/main" id="{D65F19A5-8E76-DFB4-6900-13E6218A490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2052" name="FTU - levator labii">
                <a:extLst>
                  <a:ext uri="{FF2B5EF4-FFF2-40B4-BE49-F238E27FC236}">
                    <a16:creationId xmlns:a16="http://schemas.microsoft.com/office/drawing/2014/main" id="{37C36630-0505-B3E0-95BA-284C1CFFC55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2055" name="FTU - mentalis">
                <a:extLst>
                  <a:ext uri="{FF2B5EF4-FFF2-40B4-BE49-F238E27FC236}">
                    <a16:creationId xmlns:a16="http://schemas.microsoft.com/office/drawing/2014/main" id="{DA2FEBE8-5F46-803E-CBA8-1C495B65E3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11973" name="Group 11972">
              <a:extLst>
                <a:ext uri="{FF2B5EF4-FFF2-40B4-BE49-F238E27FC236}">
                  <a16:creationId xmlns:a16="http://schemas.microsoft.com/office/drawing/2014/main" id="{ADA3EEAF-82B7-4373-8829-5E4550A90D34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12034" name="Text Box 3036">
                <a:extLst>
                  <a:ext uri="{FF2B5EF4-FFF2-40B4-BE49-F238E27FC236}">
                    <a16:creationId xmlns:a16="http://schemas.microsoft.com/office/drawing/2014/main" id="{EE502C43-43F6-E41C-B70B-255B0200C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6" name="Text Box 3036">
                <a:extLst>
                  <a:ext uri="{FF2B5EF4-FFF2-40B4-BE49-F238E27FC236}">
                    <a16:creationId xmlns:a16="http://schemas.microsoft.com/office/drawing/2014/main" id="{9F369998-415A-3FC3-6020-E32DEE665A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9" name="Text Box 3036">
                <a:extLst>
                  <a:ext uri="{FF2B5EF4-FFF2-40B4-BE49-F238E27FC236}">
                    <a16:creationId xmlns:a16="http://schemas.microsoft.com/office/drawing/2014/main" id="{518AE61A-AF61-D277-122B-A2F8DF1C7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4" name="Group 11973">
              <a:extLst>
                <a:ext uri="{FF2B5EF4-FFF2-40B4-BE49-F238E27FC236}">
                  <a16:creationId xmlns:a16="http://schemas.microsoft.com/office/drawing/2014/main" id="{43913C40-D165-DFB8-EB86-E41ADAEBAECD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12031" name="Text Box 3036">
                <a:extLst>
                  <a:ext uri="{FF2B5EF4-FFF2-40B4-BE49-F238E27FC236}">
                    <a16:creationId xmlns:a16="http://schemas.microsoft.com/office/drawing/2014/main" id="{6345F5FD-6D91-7B3D-1C10-839021EA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2" name="Text Box 3036">
                <a:extLst>
                  <a:ext uri="{FF2B5EF4-FFF2-40B4-BE49-F238E27FC236}">
                    <a16:creationId xmlns:a16="http://schemas.microsoft.com/office/drawing/2014/main" id="{64B75E6F-B550-98D1-6242-53B831D7EA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3" name="Text Box 3036">
                <a:extLst>
                  <a:ext uri="{FF2B5EF4-FFF2-40B4-BE49-F238E27FC236}">
                    <a16:creationId xmlns:a16="http://schemas.microsoft.com/office/drawing/2014/main" id="{F19831C6-8D42-312C-2CC1-21CE7DDFD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5" name="Group 11974">
              <a:extLst>
                <a:ext uri="{FF2B5EF4-FFF2-40B4-BE49-F238E27FC236}">
                  <a16:creationId xmlns:a16="http://schemas.microsoft.com/office/drawing/2014/main" id="{316C6172-6044-8DB4-B15C-9E36F67C6814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12025" name="Text Box 3036">
                <a:extLst>
                  <a:ext uri="{FF2B5EF4-FFF2-40B4-BE49-F238E27FC236}">
                    <a16:creationId xmlns:a16="http://schemas.microsoft.com/office/drawing/2014/main" id="{0218AB59-8455-4145-6FDD-7878B17B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6" name="Text Box 3036">
                <a:extLst>
                  <a:ext uri="{FF2B5EF4-FFF2-40B4-BE49-F238E27FC236}">
                    <a16:creationId xmlns:a16="http://schemas.microsoft.com/office/drawing/2014/main" id="{88E6190D-278B-7DBB-6860-B554420C5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8" name="Text Box 3036">
                <a:extLst>
                  <a:ext uri="{FF2B5EF4-FFF2-40B4-BE49-F238E27FC236}">
                    <a16:creationId xmlns:a16="http://schemas.microsoft.com/office/drawing/2014/main" id="{25E9E89C-1D91-C6EC-5382-4BC0B479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6" name="Group 11975">
              <a:extLst>
                <a:ext uri="{FF2B5EF4-FFF2-40B4-BE49-F238E27FC236}">
                  <a16:creationId xmlns:a16="http://schemas.microsoft.com/office/drawing/2014/main" id="{9A32D142-8187-041A-6622-BA7CB52F491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12020" name="Text Box 3036">
                <a:extLst>
                  <a:ext uri="{FF2B5EF4-FFF2-40B4-BE49-F238E27FC236}">
                    <a16:creationId xmlns:a16="http://schemas.microsoft.com/office/drawing/2014/main" id="{902A276A-68D5-8D88-CBBC-AF70B87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3" name="Text Box 3036">
                <a:extLst>
                  <a:ext uri="{FF2B5EF4-FFF2-40B4-BE49-F238E27FC236}">
                    <a16:creationId xmlns:a16="http://schemas.microsoft.com/office/drawing/2014/main" id="{C9108205-4218-40B9-05F4-8FE71C91D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4" name="Text Box 3036">
                <a:extLst>
                  <a:ext uri="{FF2B5EF4-FFF2-40B4-BE49-F238E27FC236}">
                    <a16:creationId xmlns:a16="http://schemas.microsoft.com/office/drawing/2014/main" id="{B5EC9CC1-0B60-3304-DCF5-B439557CE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7" name="Group 11976">
              <a:extLst>
                <a:ext uri="{FF2B5EF4-FFF2-40B4-BE49-F238E27FC236}">
                  <a16:creationId xmlns:a16="http://schemas.microsoft.com/office/drawing/2014/main" id="{A65F905D-B818-6995-CB31-3C2D4E88A5B3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12016" name="Text Box 3036">
                <a:extLst>
                  <a:ext uri="{FF2B5EF4-FFF2-40B4-BE49-F238E27FC236}">
                    <a16:creationId xmlns:a16="http://schemas.microsoft.com/office/drawing/2014/main" id="{4B8E9834-58A6-3143-5B95-A99184274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7" name="Text Box 3036">
                <a:extLst>
                  <a:ext uri="{FF2B5EF4-FFF2-40B4-BE49-F238E27FC236}">
                    <a16:creationId xmlns:a16="http://schemas.microsoft.com/office/drawing/2014/main" id="{EB910492-5F16-DB17-B732-FE100A3DE2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8" name="Text Box 3036">
                <a:extLst>
                  <a:ext uri="{FF2B5EF4-FFF2-40B4-BE49-F238E27FC236}">
                    <a16:creationId xmlns:a16="http://schemas.microsoft.com/office/drawing/2014/main" id="{D1CAF49C-2121-7329-B671-4E616AD05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8" name="Group 11977">
              <a:extLst>
                <a:ext uri="{FF2B5EF4-FFF2-40B4-BE49-F238E27FC236}">
                  <a16:creationId xmlns:a16="http://schemas.microsoft.com/office/drawing/2014/main" id="{B84283B4-2C7A-3D88-2DE7-EBAD8AA0ABE2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12010" name="Text Box 3036">
                <a:extLst>
                  <a:ext uri="{FF2B5EF4-FFF2-40B4-BE49-F238E27FC236}">
                    <a16:creationId xmlns:a16="http://schemas.microsoft.com/office/drawing/2014/main" id="{F1A1F765-7D0B-C66E-9913-2871410BFA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2" name="Text Box 3036">
                <a:extLst>
                  <a:ext uri="{FF2B5EF4-FFF2-40B4-BE49-F238E27FC236}">
                    <a16:creationId xmlns:a16="http://schemas.microsoft.com/office/drawing/2014/main" id="{A5EE028D-2F98-A47B-3CB6-2A70CE111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5" name="Text Box 3036">
                <a:extLst>
                  <a:ext uri="{FF2B5EF4-FFF2-40B4-BE49-F238E27FC236}">
                    <a16:creationId xmlns:a16="http://schemas.microsoft.com/office/drawing/2014/main" id="{827FC24F-C65C-CAA5-D872-9915A4EDB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8" name="Group 11997">
              <a:extLst>
                <a:ext uri="{FF2B5EF4-FFF2-40B4-BE49-F238E27FC236}">
                  <a16:creationId xmlns:a16="http://schemas.microsoft.com/office/drawing/2014/main" id="{98264384-EBC1-B973-52BC-A42CF18530AB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12007" name="Text Box 3036">
                <a:extLst>
                  <a:ext uri="{FF2B5EF4-FFF2-40B4-BE49-F238E27FC236}">
                    <a16:creationId xmlns:a16="http://schemas.microsoft.com/office/drawing/2014/main" id="{36515578-BAC5-742C-D20D-CFBD0CE3B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8" name="Text Box 3036">
                <a:extLst>
                  <a:ext uri="{FF2B5EF4-FFF2-40B4-BE49-F238E27FC236}">
                    <a16:creationId xmlns:a16="http://schemas.microsoft.com/office/drawing/2014/main" id="{4EA4FE33-0C88-696D-F004-23962EACC0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9" name="Text Box 3036">
                <a:extLst>
                  <a:ext uri="{FF2B5EF4-FFF2-40B4-BE49-F238E27FC236}">
                    <a16:creationId xmlns:a16="http://schemas.microsoft.com/office/drawing/2014/main" id="{AFA2CA41-6741-D023-EF25-6B17C0739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9" name="Group 11998">
              <a:extLst>
                <a:ext uri="{FF2B5EF4-FFF2-40B4-BE49-F238E27FC236}">
                  <a16:creationId xmlns:a16="http://schemas.microsoft.com/office/drawing/2014/main" id="{C1AA3C9A-DD54-1EF4-24BF-671AFD5E1EE7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12004" name="Text Box 3036">
                <a:extLst>
                  <a:ext uri="{FF2B5EF4-FFF2-40B4-BE49-F238E27FC236}">
                    <a16:creationId xmlns:a16="http://schemas.microsoft.com/office/drawing/2014/main" id="{332383CB-0FF2-8D37-21E7-A904A905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5" name="Text Box 3036">
                <a:extLst>
                  <a:ext uri="{FF2B5EF4-FFF2-40B4-BE49-F238E27FC236}">
                    <a16:creationId xmlns:a16="http://schemas.microsoft.com/office/drawing/2014/main" id="{24AC9076-42A1-3952-3F7B-02257A23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6" name="Text Box 3036">
                <a:extLst>
                  <a:ext uri="{FF2B5EF4-FFF2-40B4-BE49-F238E27FC236}">
                    <a16:creationId xmlns:a16="http://schemas.microsoft.com/office/drawing/2014/main" id="{2E3CBA4D-751B-083E-6EFD-BA0DB88D4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00" name="Group 11999">
              <a:extLst>
                <a:ext uri="{FF2B5EF4-FFF2-40B4-BE49-F238E27FC236}">
                  <a16:creationId xmlns:a16="http://schemas.microsoft.com/office/drawing/2014/main" id="{4BBD33BC-9F6E-F480-C7FB-09731DB5C706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12001" name="Text Box 3036">
                <a:extLst>
                  <a:ext uri="{FF2B5EF4-FFF2-40B4-BE49-F238E27FC236}">
                    <a16:creationId xmlns:a16="http://schemas.microsoft.com/office/drawing/2014/main" id="{E80DCF25-5828-BD24-E5EE-E9E821D92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2" name="Text Box 3036">
                <a:extLst>
                  <a:ext uri="{FF2B5EF4-FFF2-40B4-BE49-F238E27FC236}">
                    <a16:creationId xmlns:a16="http://schemas.microsoft.com/office/drawing/2014/main" id="{EBD73321-A8BB-7CDE-F403-2C1808986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3" name="Text Box 3036">
                <a:extLst>
                  <a:ext uri="{FF2B5EF4-FFF2-40B4-BE49-F238E27FC236}">
                    <a16:creationId xmlns:a16="http://schemas.microsoft.com/office/drawing/2014/main" id="{85EBABBE-2333-BC8F-F5EC-4586913D27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56" name="Group 12055">
            <a:extLst>
              <a:ext uri="{FF2B5EF4-FFF2-40B4-BE49-F238E27FC236}">
                <a16:creationId xmlns:a16="http://schemas.microsoft.com/office/drawing/2014/main" id="{61BCFF75-307C-D0DA-8930-0AF39BB13AF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12057" name="organ group - facial muscles">
              <a:extLst>
                <a:ext uri="{FF2B5EF4-FFF2-40B4-BE49-F238E27FC236}">
                  <a16:creationId xmlns:a16="http://schemas.microsoft.com/office/drawing/2014/main" id="{37D62E87-CF41-7C09-3BF7-82707BF4927D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12119" name="organ - facial muscles">
                <a:extLst>
                  <a:ext uri="{FF2B5EF4-FFF2-40B4-BE49-F238E27FC236}">
                    <a16:creationId xmlns:a16="http://schemas.microsoft.com/office/drawing/2014/main" id="{D12E772F-5798-90C8-540F-D1B1B23A8A6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12120" name="FTU - orbicularis oculi">
                <a:extLst>
                  <a:ext uri="{FF2B5EF4-FFF2-40B4-BE49-F238E27FC236}">
                    <a16:creationId xmlns:a16="http://schemas.microsoft.com/office/drawing/2014/main" id="{AB6E0657-FACF-0AEA-6AA6-E944D7BB9F9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2122" name="FTU - occipitofrontalis">
                <a:extLst>
                  <a:ext uri="{FF2B5EF4-FFF2-40B4-BE49-F238E27FC236}">
                    <a16:creationId xmlns:a16="http://schemas.microsoft.com/office/drawing/2014/main" id="{1D7E042F-CF3D-F8C1-08BD-8673F2EEC7F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12123" name="FTU - nasalis">
                <a:extLst>
                  <a:ext uri="{FF2B5EF4-FFF2-40B4-BE49-F238E27FC236}">
                    <a16:creationId xmlns:a16="http://schemas.microsoft.com/office/drawing/2014/main" id="{E7B76B51-2675-9CCC-77AC-601782035CD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12124" name="FTU - zygomaticus major">
                <a:extLst>
                  <a:ext uri="{FF2B5EF4-FFF2-40B4-BE49-F238E27FC236}">
                    <a16:creationId xmlns:a16="http://schemas.microsoft.com/office/drawing/2014/main" id="{1EC9D92F-540C-C400-2890-F36F10EE48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25" name="FTU - zygomaticus minor">
                <a:extLst>
                  <a:ext uri="{FF2B5EF4-FFF2-40B4-BE49-F238E27FC236}">
                    <a16:creationId xmlns:a16="http://schemas.microsoft.com/office/drawing/2014/main" id="{7B69F7CA-7917-6CE6-DF29-2BA7717B98A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12126" name="FTU - orbicularis oris">
                <a:extLst>
                  <a:ext uri="{FF2B5EF4-FFF2-40B4-BE49-F238E27FC236}">
                    <a16:creationId xmlns:a16="http://schemas.microsoft.com/office/drawing/2014/main" id="{FCE17ED9-2C14-7C9B-BE83-CB653DCAC1B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12129" name="FTU - depressor anguli oris">
                <a:extLst>
                  <a:ext uri="{FF2B5EF4-FFF2-40B4-BE49-F238E27FC236}">
                    <a16:creationId xmlns:a16="http://schemas.microsoft.com/office/drawing/2014/main" id="{1E7FAE85-C014-D927-AEF8-94EBDC1F5B4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30" name="FTU - levator labii">
                <a:extLst>
                  <a:ext uri="{FF2B5EF4-FFF2-40B4-BE49-F238E27FC236}">
                    <a16:creationId xmlns:a16="http://schemas.microsoft.com/office/drawing/2014/main" id="{E0635E40-DE5D-8FA7-0EFF-0F5F3FB296C1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12131" name="FTU - mentalis">
                <a:extLst>
                  <a:ext uri="{FF2B5EF4-FFF2-40B4-BE49-F238E27FC236}">
                    <a16:creationId xmlns:a16="http://schemas.microsoft.com/office/drawing/2014/main" id="{9AA4C3CC-5B22-3710-BFD7-EB9B5E8F33C1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12132" name="FTU - temporalis">
                <a:extLst>
                  <a:ext uri="{FF2B5EF4-FFF2-40B4-BE49-F238E27FC236}">
                    <a16:creationId xmlns:a16="http://schemas.microsoft.com/office/drawing/2014/main" id="{1ABBF873-0FB5-70C8-9B4A-E6D94BFF05A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12058" name="Group 12057">
              <a:extLst>
                <a:ext uri="{FF2B5EF4-FFF2-40B4-BE49-F238E27FC236}">
                  <a16:creationId xmlns:a16="http://schemas.microsoft.com/office/drawing/2014/main" id="{999E0815-C424-8AE4-BDC8-1CD065A0601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12115" name="Text Box 3036">
                <a:extLst>
                  <a:ext uri="{FF2B5EF4-FFF2-40B4-BE49-F238E27FC236}">
                    <a16:creationId xmlns:a16="http://schemas.microsoft.com/office/drawing/2014/main" id="{119DD7BE-FB2C-A34D-6384-E155237787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7" name="Text Box 3036">
                <a:extLst>
                  <a:ext uri="{FF2B5EF4-FFF2-40B4-BE49-F238E27FC236}">
                    <a16:creationId xmlns:a16="http://schemas.microsoft.com/office/drawing/2014/main" id="{6CF7D9D4-EAE9-00AA-AC4C-B6E65BB90F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8" name="Text Box 3036">
                <a:extLst>
                  <a:ext uri="{FF2B5EF4-FFF2-40B4-BE49-F238E27FC236}">
                    <a16:creationId xmlns:a16="http://schemas.microsoft.com/office/drawing/2014/main" id="{CD14B85A-D72A-2BB6-42C0-8594A43FF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0" name="Group 12059">
              <a:extLst>
                <a:ext uri="{FF2B5EF4-FFF2-40B4-BE49-F238E27FC236}">
                  <a16:creationId xmlns:a16="http://schemas.microsoft.com/office/drawing/2014/main" id="{8CD796C3-E823-08F1-31AC-4C4EB4C78C3D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12111" name="Text Box 3036">
                <a:extLst>
                  <a:ext uri="{FF2B5EF4-FFF2-40B4-BE49-F238E27FC236}">
                    <a16:creationId xmlns:a16="http://schemas.microsoft.com/office/drawing/2014/main" id="{C52D2042-20B0-3E0F-87FC-2685BBC34A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2" name="Text Box 3036">
                <a:extLst>
                  <a:ext uri="{FF2B5EF4-FFF2-40B4-BE49-F238E27FC236}">
                    <a16:creationId xmlns:a16="http://schemas.microsoft.com/office/drawing/2014/main" id="{DA1892E8-7637-47CB-3B51-B3E4D1652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3" name="Text Box 3036">
                <a:extLst>
                  <a:ext uri="{FF2B5EF4-FFF2-40B4-BE49-F238E27FC236}">
                    <a16:creationId xmlns:a16="http://schemas.microsoft.com/office/drawing/2014/main" id="{3F6B4484-2393-1E1C-01D6-00770A58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3" name="Group 12062">
              <a:extLst>
                <a:ext uri="{FF2B5EF4-FFF2-40B4-BE49-F238E27FC236}">
                  <a16:creationId xmlns:a16="http://schemas.microsoft.com/office/drawing/2014/main" id="{BE1FD43D-2A5D-B64C-74BF-03A813F165E8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12107" name="Text Box 3036">
                <a:extLst>
                  <a:ext uri="{FF2B5EF4-FFF2-40B4-BE49-F238E27FC236}">
                    <a16:creationId xmlns:a16="http://schemas.microsoft.com/office/drawing/2014/main" id="{D6D99CED-CBE5-E473-0D28-0466AF844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9" name="Text Box 3036">
                <a:extLst>
                  <a:ext uri="{FF2B5EF4-FFF2-40B4-BE49-F238E27FC236}">
                    <a16:creationId xmlns:a16="http://schemas.microsoft.com/office/drawing/2014/main" id="{0851748E-2633-A467-E916-CDAAC68A0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0" name="Text Box 3036">
                <a:extLst>
                  <a:ext uri="{FF2B5EF4-FFF2-40B4-BE49-F238E27FC236}">
                    <a16:creationId xmlns:a16="http://schemas.microsoft.com/office/drawing/2014/main" id="{5C432582-CDA7-55E9-D9A6-A8C6648C6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4" name="Group 12063">
              <a:extLst>
                <a:ext uri="{FF2B5EF4-FFF2-40B4-BE49-F238E27FC236}">
                  <a16:creationId xmlns:a16="http://schemas.microsoft.com/office/drawing/2014/main" id="{A0E5D80A-DD1F-D4F9-35CA-93687272C7A1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12104" name="Text Box 3036">
                <a:extLst>
                  <a:ext uri="{FF2B5EF4-FFF2-40B4-BE49-F238E27FC236}">
                    <a16:creationId xmlns:a16="http://schemas.microsoft.com/office/drawing/2014/main" id="{44705211-5FAF-2DA7-AD51-D67E4646B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5" name="Text Box 3036">
                <a:extLst>
                  <a:ext uri="{FF2B5EF4-FFF2-40B4-BE49-F238E27FC236}">
                    <a16:creationId xmlns:a16="http://schemas.microsoft.com/office/drawing/2014/main" id="{5828D4A2-982C-30BA-0626-06FECE0C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6" name="Text Box 3036">
                <a:extLst>
                  <a:ext uri="{FF2B5EF4-FFF2-40B4-BE49-F238E27FC236}">
                    <a16:creationId xmlns:a16="http://schemas.microsoft.com/office/drawing/2014/main" id="{4DABAB5F-6C4F-E57E-76B7-CC0774E3C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5" name="Group 12064">
              <a:extLst>
                <a:ext uri="{FF2B5EF4-FFF2-40B4-BE49-F238E27FC236}">
                  <a16:creationId xmlns:a16="http://schemas.microsoft.com/office/drawing/2014/main" id="{BD6664E2-DE6C-A63F-EA0A-36CE1FFEE7A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12099" name="Text Box 3036">
                <a:extLst>
                  <a:ext uri="{FF2B5EF4-FFF2-40B4-BE49-F238E27FC236}">
                    <a16:creationId xmlns:a16="http://schemas.microsoft.com/office/drawing/2014/main" id="{C7646CAC-C801-3579-CA8A-CEBEDDA029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0" name="Text Box 3036">
                <a:extLst>
                  <a:ext uri="{FF2B5EF4-FFF2-40B4-BE49-F238E27FC236}">
                    <a16:creationId xmlns:a16="http://schemas.microsoft.com/office/drawing/2014/main" id="{21539DB3-117C-A0C7-BB89-B913225AD7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1" name="Text Box 3036">
                <a:extLst>
                  <a:ext uri="{FF2B5EF4-FFF2-40B4-BE49-F238E27FC236}">
                    <a16:creationId xmlns:a16="http://schemas.microsoft.com/office/drawing/2014/main" id="{222612A4-E38A-A959-B81A-020260620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6" name="Group 12065">
              <a:extLst>
                <a:ext uri="{FF2B5EF4-FFF2-40B4-BE49-F238E27FC236}">
                  <a16:creationId xmlns:a16="http://schemas.microsoft.com/office/drawing/2014/main" id="{3E6030B4-A4A9-665E-DF06-87DF91E74A7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12095" name="Text Box 3036">
                <a:extLst>
                  <a:ext uri="{FF2B5EF4-FFF2-40B4-BE49-F238E27FC236}">
                    <a16:creationId xmlns:a16="http://schemas.microsoft.com/office/drawing/2014/main" id="{BE567D84-656C-D679-3CA0-962F52E3D1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7" name="Text Box 3036">
                <a:extLst>
                  <a:ext uri="{FF2B5EF4-FFF2-40B4-BE49-F238E27FC236}">
                    <a16:creationId xmlns:a16="http://schemas.microsoft.com/office/drawing/2014/main" id="{352ADC70-F7D6-A4D6-6FF4-77CCA447A3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8" name="Text Box 3036">
                <a:extLst>
                  <a:ext uri="{FF2B5EF4-FFF2-40B4-BE49-F238E27FC236}">
                    <a16:creationId xmlns:a16="http://schemas.microsoft.com/office/drawing/2014/main" id="{091302F7-D392-97ED-B065-FA75D0B58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8" name="Group 12067">
              <a:extLst>
                <a:ext uri="{FF2B5EF4-FFF2-40B4-BE49-F238E27FC236}">
                  <a16:creationId xmlns:a16="http://schemas.microsoft.com/office/drawing/2014/main" id="{FE31C536-70CF-9EF9-8A80-1CBFC1AD7A09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12092" name="Text Box 3036">
                <a:extLst>
                  <a:ext uri="{FF2B5EF4-FFF2-40B4-BE49-F238E27FC236}">
                    <a16:creationId xmlns:a16="http://schemas.microsoft.com/office/drawing/2014/main" id="{B47EAD5F-1E5C-B125-E64F-B8311E0B0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3" name="Text Box 3036">
                <a:extLst>
                  <a:ext uri="{FF2B5EF4-FFF2-40B4-BE49-F238E27FC236}">
                    <a16:creationId xmlns:a16="http://schemas.microsoft.com/office/drawing/2014/main" id="{461F0565-5357-9939-7662-A40EB21F4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4" name="Text Box 3036">
                <a:extLst>
                  <a:ext uri="{FF2B5EF4-FFF2-40B4-BE49-F238E27FC236}">
                    <a16:creationId xmlns:a16="http://schemas.microsoft.com/office/drawing/2014/main" id="{22B28574-5653-9CA4-DB57-0C870EAFB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1" name="Group 12070">
              <a:extLst>
                <a:ext uri="{FF2B5EF4-FFF2-40B4-BE49-F238E27FC236}">
                  <a16:creationId xmlns:a16="http://schemas.microsoft.com/office/drawing/2014/main" id="{06407152-A9F8-F8E5-6DDC-2E59B7CCEF3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12083" name="Text Box 3036">
                <a:extLst>
                  <a:ext uri="{FF2B5EF4-FFF2-40B4-BE49-F238E27FC236}">
                    <a16:creationId xmlns:a16="http://schemas.microsoft.com/office/drawing/2014/main" id="{0D3509FC-01FF-6985-6DF0-A4D831199A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4" name="Text Box 3036">
                <a:extLst>
                  <a:ext uri="{FF2B5EF4-FFF2-40B4-BE49-F238E27FC236}">
                    <a16:creationId xmlns:a16="http://schemas.microsoft.com/office/drawing/2014/main" id="{97B47135-FED7-4E95-AE13-82039E03C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5" name="Text Box 3036">
                <a:extLst>
                  <a:ext uri="{FF2B5EF4-FFF2-40B4-BE49-F238E27FC236}">
                    <a16:creationId xmlns:a16="http://schemas.microsoft.com/office/drawing/2014/main" id="{4D442789-D503-F9AB-8D04-488B0230E1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2" name="Group 12071">
              <a:extLst>
                <a:ext uri="{FF2B5EF4-FFF2-40B4-BE49-F238E27FC236}">
                  <a16:creationId xmlns:a16="http://schemas.microsoft.com/office/drawing/2014/main" id="{C76B73D3-F592-62FB-3A80-45C7F9E61137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12080" name="Text Box 3036">
                <a:extLst>
                  <a:ext uri="{FF2B5EF4-FFF2-40B4-BE49-F238E27FC236}">
                    <a16:creationId xmlns:a16="http://schemas.microsoft.com/office/drawing/2014/main" id="{01DB8A22-50D3-C666-89ED-C444F1781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1" name="Text Box 3036">
                <a:extLst>
                  <a:ext uri="{FF2B5EF4-FFF2-40B4-BE49-F238E27FC236}">
                    <a16:creationId xmlns:a16="http://schemas.microsoft.com/office/drawing/2014/main" id="{EF2C55CE-C58F-70BA-BBDF-174595FE3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2" name="Text Box 3036">
                <a:extLst>
                  <a:ext uri="{FF2B5EF4-FFF2-40B4-BE49-F238E27FC236}">
                    <a16:creationId xmlns:a16="http://schemas.microsoft.com/office/drawing/2014/main" id="{EE138DE1-12D8-17BD-23AE-D60CD91795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3" name="Group 12072">
              <a:extLst>
                <a:ext uri="{FF2B5EF4-FFF2-40B4-BE49-F238E27FC236}">
                  <a16:creationId xmlns:a16="http://schemas.microsoft.com/office/drawing/2014/main" id="{B10B179C-5F86-2641-04C0-5CE651C314E1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12074" name="Text Box 3036">
                <a:extLst>
                  <a:ext uri="{FF2B5EF4-FFF2-40B4-BE49-F238E27FC236}">
                    <a16:creationId xmlns:a16="http://schemas.microsoft.com/office/drawing/2014/main" id="{0BBB94D5-9518-AD0A-C427-E446D4B46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6" name="Text Box 3036">
                <a:extLst>
                  <a:ext uri="{FF2B5EF4-FFF2-40B4-BE49-F238E27FC236}">
                    <a16:creationId xmlns:a16="http://schemas.microsoft.com/office/drawing/2014/main" id="{3F1138D1-E1EA-EFD5-8953-2920A9A43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9" name="Text Box 3036">
                <a:extLst>
                  <a:ext uri="{FF2B5EF4-FFF2-40B4-BE49-F238E27FC236}">
                    <a16:creationId xmlns:a16="http://schemas.microsoft.com/office/drawing/2014/main" id="{FCEDC424-07B6-6237-24EA-A33E4D5F7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34" name="Group 12133">
            <a:extLst>
              <a:ext uri="{FF2B5EF4-FFF2-40B4-BE49-F238E27FC236}">
                <a16:creationId xmlns:a16="http://schemas.microsoft.com/office/drawing/2014/main" id="{4BF5AB3E-152D-DD08-620C-0A8CE89F51BC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12135" name="organ group - facial muscles">
              <a:extLst>
                <a:ext uri="{FF2B5EF4-FFF2-40B4-BE49-F238E27FC236}">
                  <a16:creationId xmlns:a16="http://schemas.microsoft.com/office/drawing/2014/main" id="{6D9A85E1-317E-B599-D951-CF001F507B0E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12177" name="organ - facial muscles">
                <a:extLst>
                  <a:ext uri="{FF2B5EF4-FFF2-40B4-BE49-F238E27FC236}">
                    <a16:creationId xmlns:a16="http://schemas.microsoft.com/office/drawing/2014/main" id="{734245E4-04F5-202C-C66A-CF700F7505D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12178" name="FTU - orbicularis oculi">
                <a:extLst>
                  <a:ext uri="{FF2B5EF4-FFF2-40B4-BE49-F238E27FC236}">
                    <a16:creationId xmlns:a16="http://schemas.microsoft.com/office/drawing/2014/main" id="{62BC35E6-C838-AD4D-C096-A7C92603D04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12179" name="FTU - occipitofrontalis">
                <a:extLst>
                  <a:ext uri="{FF2B5EF4-FFF2-40B4-BE49-F238E27FC236}">
                    <a16:creationId xmlns:a16="http://schemas.microsoft.com/office/drawing/2014/main" id="{A95671D2-E40D-1EEE-19D4-B7103998E7D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12180" name="FTU - nasalis">
                <a:extLst>
                  <a:ext uri="{FF2B5EF4-FFF2-40B4-BE49-F238E27FC236}">
                    <a16:creationId xmlns:a16="http://schemas.microsoft.com/office/drawing/2014/main" id="{4F001907-A7DC-48E2-ED47-F7FE22F0132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12181" name="FTU - zygomaticus major">
                <a:extLst>
                  <a:ext uri="{FF2B5EF4-FFF2-40B4-BE49-F238E27FC236}">
                    <a16:creationId xmlns:a16="http://schemas.microsoft.com/office/drawing/2014/main" id="{8406118D-70B2-FE7B-8237-7D0D4250956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12183" name="FTU - zygomaticus minor">
                <a:extLst>
                  <a:ext uri="{FF2B5EF4-FFF2-40B4-BE49-F238E27FC236}">
                    <a16:creationId xmlns:a16="http://schemas.microsoft.com/office/drawing/2014/main" id="{84C5BFB9-F20C-C047-4CA9-FF5E9E8651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12186" name="FTU - orbicularis oris">
                <a:extLst>
                  <a:ext uri="{FF2B5EF4-FFF2-40B4-BE49-F238E27FC236}">
                    <a16:creationId xmlns:a16="http://schemas.microsoft.com/office/drawing/2014/main" id="{73860A2A-A201-5A48-9750-9C2216D745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12187" name="FTU - depressor anguli oris">
                <a:extLst>
                  <a:ext uri="{FF2B5EF4-FFF2-40B4-BE49-F238E27FC236}">
                    <a16:creationId xmlns:a16="http://schemas.microsoft.com/office/drawing/2014/main" id="{52C8F919-E27E-AA78-C20B-450A71AF82BE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12188" name="FTU - levator labii">
                <a:extLst>
                  <a:ext uri="{FF2B5EF4-FFF2-40B4-BE49-F238E27FC236}">
                    <a16:creationId xmlns:a16="http://schemas.microsoft.com/office/drawing/2014/main" id="{5FC5D14B-26F1-EB2E-F370-65AF6ACFF2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12136" name="Group 12135">
              <a:extLst>
                <a:ext uri="{FF2B5EF4-FFF2-40B4-BE49-F238E27FC236}">
                  <a16:creationId xmlns:a16="http://schemas.microsoft.com/office/drawing/2014/main" id="{23F0CA3B-0ADF-F427-5EFC-F1D8B16EC98B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12174" name="Text Box 3036">
                <a:extLst>
                  <a:ext uri="{FF2B5EF4-FFF2-40B4-BE49-F238E27FC236}">
                    <a16:creationId xmlns:a16="http://schemas.microsoft.com/office/drawing/2014/main" id="{A9818F22-8B89-9B9E-49FA-7FBCE1466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5" name="Text Box 3036">
                <a:extLst>
                  <a:ext uri="{FF2B5EF4-FFF2-40B4-BE49-F238E27FC236}">
                    <a16:creationId xmlns:a16="http://schemas.microsoft.com/office/drawing/2014/main" id="{B0F05D40-3460-754D-4BC8-A93F59B7B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6" name="Text Box 3036">
                <a:extLst>
                  <a:ext uri="{FF2B5EF4-FFF2-40B4-BE49-F238E27FC236}">
                    <a16:creationId xmlns:a16="http://schemas.microsoft.com/office/drawing/2014/main" id="{CA7A1C0C-2383-390F-8AD7-9DDAEBED2E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7" name="Group 12136">
              <a:extLst>
                <a:ext uri="{FF2B5EF4-FFF2-40B4-BE49-F238E27FC236}">
                  <a16:creationId xmlns:a16="http://schemas.microsoft.com/office/drawing/2014/main" id="{12591F4D-36A4-ABBE-13D5-74C29C26FEB3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12168" name="Text Box 3036">
                <a:extLst>
                  <a:ext uri="{FF2B5EF4-FFF2-40B4-BE49-F238E27FC236}">
                    <a16:creationId xmlns:a16="http://schemas.microsoft.com/office/drawing/2014/main" id="{8A4636B5-EE8D-2507-E418-04D10371C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0" name="Text Box 3036">
                <a:extLst>
                  <a:ext uri="{FF2B5EF4-FFF2-40B4-BE49-F238E27FC236}">
                    <a16:creationId xmlns:a16="http://schemas.microsoft.com/office/drawing/2014/main" id="{BEBE33E2-6E3C-A532-FA67-02E7A6298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3" name="Text Box 3036">
                <a:extLst>
                  <a:ext uri="{FF2B5EF4-FFF2-40B4-BE49-F238E27FC236}">
                    <a16:creationId xmlns:a16="http://schemas.microsoft.com/office/drawing/2014/main" id="{8A7B8323-1DE6-A043-E16F-847B308F0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8" name="Group 12137">
              <a:extLst>
                <a:ext uri="{FF2B5EF4-FFF2-40B4-BE49-F238E27FC236}">
                  <a16:creationId xmlns:a16="http://schemas.microsoft.com/office/drawing/2014/main" id="{52A28459-3677-E466-AADB-E8BE26E26D66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12165" name="Text Box 3036">
                <a:extLst>
                  <a:ext uri="{FF2B5EF4-FFF2-40B4-BE49-F238E27FC236}">
                    <a16:creationId xmlns:a16="http://schemas.microsoft.com/office/drawing/2014/main" id="{5896460D-DC33-8A07-E859-512B429FC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6" name="Text Box 3036">
                <a:extLst>
                  <a:ext uri="{FF2B5EF4-FFF2-40B4-BE49-F238E27FC236}">
                    <a16:creationId xmlns:a16="http://schemas.microsoft.com/office/drawing/2014/main" id="{9E2275BC-18BE-1655-7F60-C6CD76FEB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7" name="Text Box 3036">
                <a:extLst>
                  <a:ext uri="{FF2B5EF4-FFF2-40B4-BE49-F238E27FC236}">
                    <a16:creationId xmlns:a16="http://schemas.microsoft.com/office/drawing/2014/main" id="{368125B2-4369-AA29-9A4C-4F7BD68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9" name="Group 12138">
              <a:extLst>
                <a:ext uri="{FF2B5EF4-FFF2-40B4-BE49-F238E27FC236}">
                  <a16:creationId xmlns:a16="http://schemas.microsoft.com/office/drawing/2014/main" id="{18496834-92CA-EFD8-719E-0D716E073F17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12162" name="Text Box 3036">
                <a:extLst>
                  <a:ext uri="{FF2B5EF4-FFF2-40B4-BE49-F238E27FC236}">
                    <a16:creationId xmlns:a16="http://schemas.microsoft.com/office/drawing/2014/main" id="{E56129A6-AFDD-A909-57D2-910A797E3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3" name="Text Box 3036">
                <a:extLst>
                  <a:ext uri="{FF2B5EF4-FFF2-40B4-BE49-F238E27FC236}">
                    <a16:creationId xmlns:a16="http://schemas.microsoft.com/office/drawing/2014/main" id="{5BB2D7C1-C690-6F2E-6FD3-CB44A454C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4" name="Text Box 3036">
                <a:extLst>
                  <a:ext uri="{FF2B5EF4-FFF2-40B4-BE49-F238E27FC236}">
                    <a16:creationId xmlns:a16="http://schemas.microsoft.com/office/drawing/2014/main" id="{E57E6565-E0A7-B594-297C-EBC0B67F6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0" name="Group 12139">
              <a:extLst>
                <a:ext uri="{FF2B5EF4-FFF2-40B4-BE49-F238E27FC236}">
                  <a16:creationId xmlns:a16="http://schemas.microsoft.com/office/drawing/2014/main" id="{679005E7-857C-8205-9B4E-A0DE9849BC16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12157" name="Text Box 3036">
                <a:extLst>
                  <a:ext uri="{FF2B5EF4-FFF2-40B4-BE49-F238E27FC236}">
                    <a16:creationId xmlns:a16="http://schemas.microsoft.com/office/drawing/2014/main" id="{999B636C-8788-F3AF-FB52-F21263A9B4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0" name="Text Box 3036">
                <a:extLst>
                  <a:ext uri="{FF2B5EF4-FFF2-40B4-BE49-F238E27FC236}">
                    <a16:creationId xmlns:a16="http://schemas.microsoft.com/office/drawing/2014/main" id="{B4FDD7F2-740A-B271-3E50-79A4C39DB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1" name="Text Box 3036">
                <a:extLst>
                  <a:ext uri="{FF2B5EF4-FFF2-40B4-BE49-F238E27FC236}">
                    <a16:creationId xmlns:a16="http://schemas.microsoft.com/office/drawing/2014/main" id="{6F001589-4A4F-60BA-474B-11F9A0049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2" name="Group 12141">
              <a:extLst>
                <a:ext uri="{FF2B5EF4-FFF2-40B4-BE49-F238E27FC236}">
                  <a16:creationId xmlns:a16="http://schemas.microsoft.com/office/drawing/2014/main" id="{5FDE9D13-CBF4-AFCD-CE1E-B296BFE89AE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12153" name="Text Box 3036">
                <a:extLst>
                  <a:ext uri="{FF2B5EF4-FFF2-40B4-BE49-F238E27FC236}">
                    <a16:creationId xmlns:a16="http://schemas.microsoft.com/office/drawing/2014/main" id="{289219EE-2CBB-7ECB-A9A1-0A4194D231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4" name="Text Box 3036">
                <a:extLst>
                  <a:ext uri="{FF2B5EF4-FFF2-40B4-BE49-F238E27FC236}">
                    <a16:creationId xmlns:a16="http://schemas.microsoft.com/office/drawing/2014/main" id="{63726217-E88E-D413-3496-0C657E67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5" name="Text Box 3036">
                <a:extLst>
                  <a:ext uri="{FF2B5EF4-FFF2-40B4-BE49-F238E27FC236}">
                    <a16:creationId xmlns:a16="http://schemas.microsoft.com/office/drawing/2014/main" id="{5ED94BA1-71B2-AD88-939E-5DB5B8946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3" name="Group 12142">
              <a:extLst>
                <a:ext uri="{FF2B5EF4-FFF2-40B4-BE49-F238E27FC236}">
                  <a16:creationId xmlns:a16="http://schemas.microsoft.com/office/drawing/2014/main" id="{6A1285F9-2B3B-00DC-870F-63D17032AB81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12150" name="Text Box 3036">
                <a:extLst>
                  <a:ext uri="{FF2B5EF4-FFF2-40B4-BE49-F238E27FC236}">
                    <a16:creationId xmlns:a16="http://schemas.microsoft.com/office/drawing/2014/main" id="{C4C5C2CA-036A-A62F-AA4E-24ED1EF0D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1" name="Text Box 3036">
                <a:extLst>
                  <a:ext uri="{FF2B5EF4-FFF2-40B4-BE49-F238E27FC236}">
                    <a16:creationId xmlns:a16="http://schemas.microsoft.com/office/drawing/2014/main" id="{BA793637-723F-7CFC-1C61-442A6F8518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2" name="Text Box 3036">
                <a:extLst>
                  <a:ext uri="{FF2B5EF4-FFF2-40B4-BE49-F238E27FC236}">
                    <a16:creationId xmlns:a16="http://schemas.microsoft.com/office/drawing/2014/main" id="{D9114537-A545-E21B-C916-264DED696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4" name="Group 12143">
              <a:extLst>
                <a:ext uri="{FF2B5EF4-FFF2-40B4-BE49-F238E27FC236}">
                  <a16:creationId xmlns:a16="http://schemas.microsoft.com/office/drawing/2014/main" id="{66E72239-E0C5-54C3-3804-40D9410832D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12147" name="Text Box 3036">
                <a:extLst>
                  <a:ext uri="{FF2B5EF4-FFF2-40B4-BE49-F238E27FC236}">
                    <a16:creationId xmlns:a16="http://schemas.microsoft.com/office/drawing/2014/main" id="{59F62F91-E661-85D3-D282-F0B970A18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8" name="Text Box 3036">
                <a:extLst>
                  <a:ext uri="{FF2B5EF4-FFF2-40B4-BE49-F238E27FC236}">
                    <a16:creationId xmlns:a16="http://schemas.microsoft.com/office/drawing/2014/main" id="{62F58FA9-D3C6-2CB6-78C7-D97A3FF82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9" name="Text Box 3036">
                <a:extLst>
                  <a:ext uri="{FF2B5EF4-FFF2-40B4-BE49-F238E27FC236}">
                    <a16:creationId xmlns:a16="http://schemas.microsoft.com/office/drawing/2014/main" id="{7597BC38-775A-3406-AA91-A9EE63FD5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89" name="Group 12188">
            <a:extLst>
              <a:ext uri="{FF2B5EF4-FFF2-40B4-BE49-F238E27FC236}">
                <a16:creationId xmlns:a16="http://schemas.microsoft.com/office/drawing/2014/main" id="{8345D296-2594-04FC-ADD3-685D63C0F509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12190" name="organ group - head &amp; neck muscles">
              <a:extLst>
                <a:ext uri="{FF2B5EF4-FFF2-40B4-BE49-F238E27FC236}">
                  <a16:creationId xmlns:a16="http://schemas.microsoft.com/office/drawing/2014/main" id="{F6E8DAE6-A93E-E141-627E-BDBE63624BF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12221" name="organ - head &amp; neck muscles">
                <a:extLst>
                  <a:ext uri="{FF2B5EF4-FFF2-40B4-BE49-F238E27FC236}">
                    <a16:creationId xmlns:a16="http://schemas.microsoft.com/office/drawing/2014/main" id="{2E18393B-5094-A2D6-40E2-458892476A32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12222" name="FTU - mylohyoid">
                <a:extLst>
                  <a:ext uri="{FF2B5EF4-FFF2-40B4-BE49-F238E27FC236}">
                    <a16:creationId xmlns:a16="http://schemas.microsoft.com/office/drawing/2014/main" id="{7362414B-76F6-853C-4F6A-201B946007F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12294" name="FTU - digastric">
                <a:extLst>
                  <a:ext uri="{FF2B5EF4-FFF2-40B4-BE49-F238E27FC236}">
                    <a16:creationId xmlns:a16="http://schemas.microsoft.com/office/drawing/2014/main" id="{650FE22E-1E19-CB50-EC7E-9842B3F62231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12296" name="FTU - geniohyoid">
                <a:extLst>
                  <a:ext uri="{FF2B5EF4-FFF2-40B4-BE49-F238E27FC236}">
                    <a16:creationId xmlns:a16="http://schemas.microsoft.com/office/drawing/2014/main" id="{F3FFF92B-C777-0840-37E0-A8C181012A89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12297" name="FTU - longus capitis">
                <a:extLst>
                  <a:ext uri="{FF2B5EF4-FFF2-40B4-BE49-F238E27FC236}">
                    <a16:creationId xmlns:a16="http://schemas.microsoft.com/office/drawing/2014/main" id="{D0803C8E-924A-4F27-FEC8-5D6C1990B265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98" name="FTU - longus colli inferior">
                <a:extLst>
                  <a:ext uri="{FF2B5EF4-FFF2-40B4-BE49-F238E27FC236}">
                    <a16:creationId xmlns:a16="http://schemas.microsoft.com/office/drawing/2014/main" id="{34A89D44-87AD-6F1B-B948-DCB3F8E40D2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1" name="Group 12190">
              <a:extLst>
                <a:ext uri="{FF2B5EF4-FFF2-40B4-BE49-F238E27FC236}">
                  <a16:creationId xmlns:a16="http://schemas.microsoft.com/office/drawing/2014/main" id="{872A2D25-C9CC-13CA-97AB-AE3D729EDFE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218" name="Text Box 3036">
                <a:extLst>
                  <a:ext uri="{FF2B5EF4-FFF2-40B4-BE49-F238E27FC236}">
                    <a16:creationId xmlns:a16="http://schemas.microsoft.com/office/drawing/2014/main" id="{57F089ED-909F-26C9-FA8D-8ADCC0E155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9" name="Text Box 3036">
                <a:extLst>
                  <a:ext uri="{FF2B5EF4-FFF2-40B4-BE49-F238E27FC236}">
                    <a16:creationId xmlns:a16="http://schemas.microsoft.com/office/drawing/2014/main" id="{D64A1C7B-6D92-A209-FD6A-5109E0089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20" name="Text Box 3036">
                <a:extLst>
                  <a:ext uri="{FF2B5EF4-FFF2-40B4-BE49-F238E27FC236}">
                    <a16:creationId xmlns:a16="http://schemas.microsoft.com/office/drawing/2014/main" id="{0F68ADAF-E046-60DE-DCB7-8320F6340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2" name="Group 12191">
              <a:extLst>
                <a:ext uri="{FF2B5EF4-FFF2-40B4-BE49-F238E27FC236}">
                  <a16:creationId xmlns:a16="http://schemas.microsoft.com/office/drawing/2014/main" id="{C96D1799-C728-B0C3-91D6-5105AEAF99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12215" name="Text Box 3036">
                <a:extLst>
                  <a:ext uri="{FF2B5EF4-FFF2-40B4-BE49-F238E27FC236}">
                    <a16:creationId xmlns:a16="http://schemas.microsoft.com/office/drawing/2014/main" id="{0AE975BF-019E-C170-4B7E-D3111794F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6" name="Text Box 3036">
                <a:extLst>
                  <a:ext uri="{FF2B5EF4-FFF2-40B4-BE49-F238E27FC236}">
                    <a16:creationId xmlns:a16="http://schemas.microsoft.com/office/drawing/2014/main" id="{62DE25F5-3BD7-357E-5B0B-827CAD826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7" name="Text Box 3036">
                <a:extLst>
                  <a:ext uri="{FF2B5EF4-FFF2-40B4-BE49-F238E27FC236}">
                    <a16:creationId xmlns:a16="http://schemas.microsoft.com/office/drawing/2014/main" id="{04F43322-E5AD-30FD-CD96-FEE97DDD6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3" name="Group 12192">
              <a:extLst>
                <a:ext uri="{FF2B5EF4-FFF2-40B4-BE49-F238E27FC236}">
                  <a16:creationId xmlns:a16="http://schemas.microsoft.com/office/drawing/2014/main" id="{6D63B0A3-8E69-15E9-1056-54B9A8065C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12209" name="Text Box 3036">
                <a:extLst>
                  <a:ext uri="{FF2B5EF4-FFF2-40B4-BE49-F238E27FC236}">
                    <a16:creationId xmlns:a16="http://schemas.microsoft.com/office/drawing/2014/main" id="{8B6AF272-6589-7911-2DB4-6DE28FB3F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1" name="Text Box 3036">
                <a:extLst>
                  <a:ext uri="{FF2B5EF4-FFF2-40B4-BE49-F238E27FC236}">
                    <a16:creationId xmlns:a16="http://schemas.microsoft.com/office/drawing/2014/main" id="{937180AF-92BA-8E73-70A4-057BCB266E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3" name="Text Box 3036">
                <a:extLst>
                  <a:ext uri="{FF2B5EF4-FFF2-40B4-BE49-F238E27FC236}">
                    <a16:creationId xmlns:a16="http://schemas.microsoft.com/office/drawing/2014/main" id="{2F9DC15A-2568-0ACA-13C0-6DCBFB8B71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4" name="Group 12193">
              <a:extLst>
                <a:ext uri="{FF2B5EF4-FFF2-40B4-BE49-F238E27FC236}">
                  <a16:creationId xmlns:a16="http://schemas.microsoft.com/office/drawing/2014/main" id="{5030A3C1-488C-3C8D-B69A-B1C6F520DB62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12205" name="Text Box 3036">
                <a:extLst>
                  <a:ext uri="{FF2B5EF4-FFF2-40B4-BE49-F238E27FC236}">
                    <a16:creationId xmlns:a16="http://schemas.microsoft.com/office/drawing/2014/main" id="{135D10A2-9554-4ED7-F67A-B9151BEF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7" name="Text Box 3036">
                <a:extLst>
                  <a:ext uri="{FF2B5EF4-FFF2-40B4-BE49-F238E27FC236}">
                    <a16:creationId xmlns:a16="http://schemas.microsoft.com/office/drawing/2014/main" id="{F00D67E2-6CAC-479D-28F5-266C85231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8" name="Text Box 3036">
                <a:extLst>
                  <a:ext uri="{FF2B5EF4-FFF2-40B4-BE49-F238E27FC236}">
                    <a16:creationId xmlns:a16="http://schemas.microsoft.com/office/drawing/2014/main" id="{C756D7E1-6086-A47F-2D17-C1023F08D4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6" name="Group 12195">
              <a:extLst>
                <a:ext uri="{FF2B5EF4-FFF2-40B4-BE49-F238E27FC236}">
                  <a16:creationId xmlns:a16="http://schemas.microsoft.com/office/drawing/2014/main" id="{4D9CF12D-5F3A-A425-6C96-47091E3212B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12199" name="Text Box 3036">
                <a:extLst>
                  <a:ext uri="{FF2B5EF4-FFF2-40B4-BE49-F238E27FC236}">
                    <a16:creationId xmlns:a16="http://schemas.microsoft.com/office/drawing/2014/main" id="{C18E399D-E11B-B194-558D-4C07BD3B0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0" name="Text Box 3036">
                <a:extLst>
                  <a:ext uri="{FF2B5EF4-FFF2-40B4-BE49-F238E27FC236}">
                    <a16:creationId xmlns:a16="http://schemas.microsoft.com/office/drawing/2014/main" id="{C3BE83B2-1080-0E06-35DB-23628B9259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1" name="Text Box 3036">
                <a:extLst>
                  <a:ext uri="{FF2B5EF4-FFF2-40B4-BE49-F238E27FC236}">
                    <a16:creationId xmlns:a16="http://schemas.microsoft.com/office/drawing/2014/main" id="{9F5A695C-FCA1-D36B-1A51-EC4B86ED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299" name="Group 12298">
            <a:extLst>
              <a:ext uri="{FF2B5EF4-FFF2-40B4-BE49-F238E27FC236}">
                <a16:creationId xmlns:a16="http://schemas.microsoft.com/office/drawing/2014/main" id="{193961BD-58BC-4197-4987-E1CEEE17F7B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12302" name="organ group - facial muscles">
              <a:extLst>
                <a:ext uri="{FF2B5EF4-FFF2-40B4-BE49-F238E27FC236}">
                  <a16:creationId xmlns:a16="http://schemas.microsoft.com/office/drawing/2014/main" id="{D97D3C44-D09C-6EEB-79CD-B4964DA86FB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12483" name="organ - facial muscles">
                <a:extLst>
                  <a:ext uri="{FF2B5EF4-FFF2-40B4-BE49-F238E27FC236}">
                    <a16:creationId xmlns:a16="http://schemas.microsoft.com/office/drawing/2014/main" id="{8959BB30-3E55-CE86-DDE1-C26C65BAE5A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12484" name="FTU - orbicularis oculi">
                <a:extLst>
                  <a:ext uri="{FF2B5EF4-FFF2-40B4-BE49-F238E27FC236}">
                    <a16:creationId xmlns:a16="http://schemas.microsoft.com/office/drawing/2014/main" id="{63EA77A2-233D-765A-50FD-8AB3034392F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5" name="FTU - occipitofrontalis">
                <a:extLst>
                  <a:ext uri="{FF2B5EF4-FFF2-40B4-BE49-F238E27FC236}">
                    <a16:creationId xmlns:a16="http://schemas.microsoft.com/office/drawing/2014/main" id="{E05F58F1-E83F-7AA7-4072-F041215E3A0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12486" name="FTU - nasalis">
                <a:extLst>
                  <a:ext uri="{FF2B5EF4-FFF2-40B4-BE49-F238E27FC236}">
                    <a16:creationId xmlns:a16="http://schemas.microsoft.com/office/drawing/2014/main" id="{82A7409E-19FB-8018-B53E-E47579EC16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12487" name="FTU - zygomaticus major">
                <a:extLst>
                  <a:ext uri="{FF2B5EF4-FFF2-40B4-BE49-F238E27FC236}">
                    <a16:creationId xmlns:a16="http://schemas.microsoft.com/office/drawing/2014/main" id="{7AE3EB17-7DEA-2F40-0648-EAB705A2754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12488" name="FTU - zygomaticus minor">
                <a:extLst>
                  <a:ext uri="{FF2B5EF4-FFF2-40B4-BE49-F238E27FC236}">
                    <a16:creationId xmlns:a16="http://schemas.microsoft.com/office/drawing/2014/main" id="{B585C475-30AE-AA2B-BFCA-36563A048BF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12489" name="FTU - orbicularis oris">
                <a:extLst>
                  <a:ext uri="{FF2B5EF4-FFF2-40B4-BE49-F238E27FC236}">
                    <a16:creationId xmlns:a16="http://schemas.microsoft.com/office/drawing/2014/main" id="{CC52D9EE-5E0D-1A11-D64A-BF18D5DC5A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12303" name="Group 12302">
              <a:extLst>
                <a:ext uri="{FF2B5EF4-FFF2-40B4-BE49-F238E27FC236}">
                  <a16:creationId xmlns:a16="http://schemas.microsoft.com/office/drawing/2014/main" id="{CD071039-AB8E-3899-9345-955186361753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12480" name="Text Box 3036">
                <a:extLst>
                  <a:ext uri="{FF2B5EF4-FFF2-40B4-BE49-F238E27FC236}">
                    <a16:creationId xmlns:a16="http://schemas.microsoft.com/office/drawing/2014/main" id="{BA8A7F98-F40F-2F32-5E50-D18AA855E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1" name="Text Box 3036">
                <a:extLst>
                  <a:ext uri="{FF2B5EF4-FFF2-40B4-BE49-F238E27FC236}">
                    <a16:creationId xmlns:a16="http://schemas.microsoft.com/office/drawing/2014/main" id="{F3E23EE2-7378-A6E8-2BC8-78DF5CCA7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2" name="Text Box 3036">
                <a:extLst>
                  <a:ext uri="{FF2B5EF4-FFF2-40B4-BE49-F238E27FC236}">
                    <a16:creationId xmlns:a16="http://schemas.microsoft.com/office/drawing/2014/main" id="{3E44323B-DCA0-CDE6-58B2-55EBE62DD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5" name="Group 12304">
              <a:extLst>
                <a:ext uri="{FF2B5EF4-FFF2-40B4-BE49-F238E27FC236}">
                  <a16:creationId xmlns:a16="http://schemas.microsoft.com/office/drawing/2014/main" id="{246E45BC-A9AF-7083-1E29-BAACA17EF83F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12477" name="Text Box 3036">
                <a:extLst>
                  <a:ext uri="{FF2B5EF4-FFF2-40B4-BE49-F238E27FC236}">
                    <a16:creationId xmlns:a16="http://schemas.microsoft.com/office/drawing/2014/main" id="{1F63C5EB-0A73-263B-C414-8010F7E31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8" name="Text Box 3036">
                <a:extLst>
                  <a:ext uri="{FF2B5EF4-FFF2-40B4-BE49-F238E27FC236}">
                    <a16:creationId xmlns:a16="http://schemas.microsoft.com/office/drawing/2014/main" id="{5C9A54D1-1CCB-9413-EE5C-BDBF7B5C6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9" name="Text Box 3036">
                <a:extLst>
                  <a:ext uri="{FF2B5EF4-FFF2-40B4-BE49-F238E27FC236}">
                    <a16:creationId xmlns:a16="http://schemas.microsoft.com/office/drawing/2014/main" id="{A8325EB0-F289-9DA3-7341-2067FEE3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8" name="Group 12307">
              <a:extLst>
                <a:ext uri="{FF2B5EF4-FFF2-40B4-BE49-F238E27FC236}">
                  <a16:creationId xmlns:a16="http://schemas.microsoft.com/office/drawing/2014/main" id="{B1456DC4-4CDB-4248-AAFA-B26498A478FD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12474" name="Text Box 3036">
                <a:extLst>
                  <a:ext uri="{FF2B5EF4-FFF2-40B4-BE49-F238E27FC236}">
                    <a16:creationId xmlns:a16="http://schemas.microsoft.com/office/drawing/2014/main" id="{4FFDFA80-DD83-2A20-98D0-A8C997FEA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5" name="Text Box 3036">
                <a:extLst>
                  <a:ext uri="{FF2B5EF4-FFF2-40B4-BE49-F238E27FC236}">
                    <a16:creationId xmlns:a16="http://schemas.microsoft.com/office/drawing/2014/main" id="{96B98AC4-2A68-0AA9-7D6B-696587600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6" name="Text Box 3036">
                <a:extLst>
                  <a:ext uri="{FF2B5EF4-FFF2-40B4-BE49-F238E27FC236}">
                    <a16:creationId xmlns:a16="http://schemas.microsoft.com/office/drawing/2014/main" id="{DCD9C9E7-8906-D9E0-4097-BA9F4E788E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9" name="Group 12308">
              <a:extLst>
                <a:ext uri="{FF2B5EF4-FFF2-40B4-BE49-F238E27FC236}">
                  <a16:creationId xmlns:a16="http://schemas.microsoft.com/office/drawing/2014/main" id="{FF05710A-E98A-EE15-3A58-88379A1D88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12471" name="Text Box 3036">
                <a:extLst>
                  <a:ext uri="{FF2B5EF4-FFF2-40B4-BE49-F238E27FC236}">
                    <a16:creationId xmlns:a16="http://schemas.microsoft.com/office/drawing/2014/main" id="{A79A7B33-A6DD-72DC-4029-1824FB10D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2" name="Text Box 3036">
                <a:extLst>
                  <a:ext uri="{FF2B5EF4-FFF2-40B4-BE49-F238E27FC236}">
                    <a16:creationId xmlns:a16="http://schemas.microsoft.com/office/drawing/2014/main" id="{71A4F94D-1A83-B15D-8408-E5BEBBB61E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3" name="Text Box 3036">
                <a:extLst>
                  <a:ext uri="{FF2B5EF4-FFF2-40B4-BE49-F238E27FC236}">
                    <a16:creationId xmlns:a16="http://schemas.microsoft.com/office/drawing/2014/main" id="{C430B2D1-1CC2-95D4-9F4A-8617D1FB78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0" name="Group 12309">
              <a:extLst>
                <a:ext uri="{FF2B5EF4-FFF2-40B4-BE49-F238E27FC236}">
                  <a16:creationId xmlns:a16="http://schemas.microsoft.com/office/drawing/2014/main" id="{7D5FE30C-0768-9FBB-2604-4C37D8AD1FA7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12468" name="Text Box 3036">
                <a:extLst>
                  <a:ext uri="{FF2B5EF4-FFF2-40B4-BE49-F238E27FC236}">
                    <a16:creationId xmlns:a16="http://schemas.microsoft.com/office/drawing/2014/main" id="{44A99AF5-3FF1-ED5C-DE8E-501CB1714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9" name="Text Box 3036">
                <a:extLst>
                  <a:ext uri="{FF2B5EF4-FFF2-40B4-BE49-F238E27FC236}">
                    <a16:creationId xmlns:a16="http://schemas.microsoft.com/office/drawing/2014/main" id="{AAA5C120-3C7A-326C-6F4A-33EEDF3D7C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0" name="Text Box 3036">
                <a:extLst>
                  <a:ext uri="{FF2B5EF4-FFF2-40B4-BE49-F238E27FC236}">
                    <a16:creationId xmlns:a16="http://schemas.microsoft.com/office/drawing/2014/main" id="{48C655A2-3F00-4209-D285-CEFEEA5D6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1" name="Group 12310">
              <a:extLst>
                <a:ext uri="{FF2B5EF4-FFF2-40B4-BE49-F238E27FC236}">
                  <a16:creationId xmlns:a16="http://schemas.microsoft.com/office/drawing/2014/main" id="{FB8819D3-9F89-D8E6-6F40-8BCD8D0E64F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12313" name="Text Box 3036">
                <a:extLst>
                  <a:ext uri="{FF2B5EF4-FFF2-40B4-BE49-F238E27FC236}">
                    <a16:creationId xmlns:a16="http://schemas.microsoft.com/office/drawing/2014/main" id="{DC985471-F911-FA9E-4085-FC4C4ED59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6" name="Text Box 3036">
                <a:extLst>
                  <a:ext uri="{FF2B5EF4-FFF2-40B4-BE49-F238E27FC236}">
                    <a16:creationId xmlns:a16="http://schemas.microsoft.com/office/drawing/2014/main" id="{022B2C36-C81B-059C-F7A9-3AFE936F4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7" name="Text Box 3036">
                <a:extLst>
                  <a:ext uri="{FF2B5EF4-FFF2-40B4-BE49-F238E27FC236}">
                    <a16:creationId xmlns:a16="http://schemas.microsoft.com/office/drawing/2014/main" id="{8596F514-52FE-A0D7-F44F-7F04BCAAF3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490" name="Group 12489">
            <a:extLst>
              <a:ext uri="{FF2B5EF4-FFF2-40B4-BE49-F238E27FC236}">
                <a16:creationId xmlns:a16="http://schemas.microsoft.com/office/drawing/2014/main" id="{2AB00162-6AA4-5CE4-3B9B-7B32A5D25AC7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12503" name="organ group - facial muscles">
              <a:extLst>
                <a:ext uri="{FF2B5EF4-FFF2-40B4-BE49-F238E27FC236}">
                  <a16:creationId xmlns:a16="http://schemas.microsoft.com/office/drawing/2014/main" id="{BD5BC79F-1F4C-E5A2-40EE-1A14F9A2E709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12524" name="organ - facial muscles">
                <a:extLst>
                  <a:ext uri="{FF2B5EF4-FFF2-40B4-BE49-F238E27FC236}">
                    <a16:creationId xmlns:a16="http://schemas.microsoft.com/office/drawing/2014/main" id="{4FC49EC4-A8C8-52AD-0379-C5069C56D1A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12525" name="FTU - orbicularis oculi">
                <a:extLst>
                  <a:ext uri="{FF2B5EF4-FFF2-40B4-BE49-F238E27FC236}">
                    <a16:creationId xmlns:a16="http://schemas.microsoft.com/office/drawing/2014/main" id="{81DCDE13-B44F-1E63-45F0-556213F3033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12526" name="FTU - occipitofrontalis">
                <a:extLst>
                  <a:ext uri="{FF2B5EF4-FFF2-40B4-BE49-F238E27FC236}">
                    <a16:creationId xmlns:a16="http://schemas.microsoft.com/office/drawing/2014/main" id="{12A984D9-7D79-C4BA-64AC-B862EF43E8D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12527" name="FTU - nasalis">
                <a:extLst>
                  <a:ext uri="{FF2B5EF4-FFF2-40B4-BE49-F238E27FC236}">
                    <a16:creationId xmlns:a16="http://schemas.microsoft.com/office/drawing/2014/main" id="{5D8D45C8-3BE0-B02D-0E93-F6AD880DF6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12528" name="FTU - zygomaticus major">
                <a:extLst>
                  <a:ext uri="{FF2B5EF4-FFF2-40B4-BE49-F238E27FC236}">
                    <a16:creationId xmlns:a16="http://schemas.microsoft.com/office/drawing/2014/main" id="{BECBE15B-DD0F-E6A1-5D7D-38A56B13AD4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12529" name="FTU - zygomaticus minor">
                <a:extLst>
                  <a:ext uri="{FF2B5EF4-FFF2-40B4-BE49-F238E27FC236}">
                    <a16:creationId xmlns:a16="http://schemas.microsoft.com/office/drawing/2014/main" id="{C629DF04-5460-0B56-212F-287414C5A40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12504" name="Group 12503">
              <a:extLst>
                <a:ext uri="{FF2B5EF4-FFF2-40B4-BE49-F238E27FC236}">
                  <a16:creationId xmlns:a16="http://schemas.microsoft.com/office/drawing/2014/main" id="{716B9131-F2B9-1D32-1938-C66FA98E8402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12521" name="Text Box 3036">
                <a:extLst>
                  <a:ext uri="{FF2B5EF4-FFF2-40B4-BE49-F238E27FC236}">
                    <a16:creationId xmlns:a16="http://schemas.microsoft.com/office/drawing/2014/main" id="{3C0774D5-D165-73FE-4FC6-CA2D22E49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2" name="Text Box 3036">
                <a:extLst>
                  <a:ext uri="{FF2B5EF4-FFF2-40B4-BE49-F238E27FC236}">
                    <a16:creationId xmlns:a16="http://schemas.microsoft.com/office/drawing/2014/main" id="{BCB42477-78AA-F257-3020-F1FA92F0B7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3" name="Text Box 3036">
                <a:extLst>
                  <a:ext uri="{FF2B5EF4-FFF2-40B4-BE49-F238E27FC236}">
                    <a16:creationId xmlns:a16="http://schemas.microsoft.com/office/drawing/2014/main" id="{20C4B85E-B103-456D-2AFA-B2F0CF6A5F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5" name="Group 12504">
              <a:extLst>
                <a:ext uri="{FF2B5EF4-FFF2-40B4-BE49-F238E27FC236}">
                  <a16:creationId xmlns:a16="http://schemas.microsoft.com/office/drawing/2014/main" id="{6D6B3934-19F4-01A1-33C3-351C42420D25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12518" name="Text Box 3036">
                <a:extLst>
                  <a:ext uri="{FF2B5EF4-FFF2-40B4-BE49-F238E27FC236}">
                    <a16:creationId xmlns:a16="http://schemas.microsoft.com/office/drawing/2014/main" id="{152F882C-4017-8BC6-1008-E9E9501EF6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9" name="Text Box 3036">
                <a:extLst>
                  <a:ext uri="{FF2B5EF4-FFF2-40B4-BE49-F238E27FC236}">
                    <a16:creationId xmlns:a16="http://schemas.microsoft.com/office/drawing/2014/main" id="{50E44D29-C55E-5A22-A70E-5B1BB3FAB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0" name="Text Box 3036">
                <a:extLst>
                  <a:ext uri="{FF2B5EF4-FFF2-40B4-BE49-F238E27FC236}">
                    <a16:creationId xmlns:a16="http://schemas.microsoft.com/office/drawing/2014/main" id="{E3CA981C-82E2-0854-1DBC-38E01C000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6" name="Group 12505">
              <a:extLst>
                <a:ext uri="{FF2B5EF4-FFF2-40B4-BE49-F238E27FC236}">
                  <a16:creationId xmlns:a16="http://schemas.microsoft.com/office/drawing/2014/main" id="{6E094EC9-867F-DB4F-A2C8-5FF19BB36A10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12515" name="Text Box 3036">
                <a:extLst>
                  <a:ext uri="{FF2B5EF4-FFF2-40B4-BE49-F238E27FC236}">
                    <a16:creationId xmlns:a16="http://schemas.microsoft.com/office/drawing/2014/main" id="{54F7CADC-BD49-0B66-6E76-A77771D55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6" name="Text Box 3036">
                <a:extLst>
                  <a:ext uri="{FF2B5EF4-FFF2-40B4-BE49-F238E27FC236}">
                    <a16:creationId xmlns:a16="http://schemas.microsoft.com/office/drawing/2014/main" id="{D8B419BA-64A4-3B4D-1F3C-FE8FA8EFE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7" name="Text Box 3036">
                <a:extLst>
                  <a:ext uri="{FF2B5EF4-FFF2-40B4-BE49-F238E27FC236}">
                    <a16:creationId xmlns:a16="http://schemas.microsoft.com/office/drawing/2014/main" id="{36031B2B-04FE-DD0C-D0F8-BAF3B9447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7" name="Group 12506">
              <a:extLst>
                <a:ext uri="{FF2B5EF4-FFF2-40B4-BE49-F238E27FC236}">
                  <a16:creationId xmlns:a16="http://schemas.microsoft.com/office/drawing/2014/main" id="{02B5BA2E-61E2-90F5-5A5F-5BFBBD9C1F68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12512" name="Text Box 3036">
                <a:extLst>
                  <a:ext uri="{FF2B5EF4-FFF2-40B4-BE49-F238E27FC236}">
                    <a16:creationId xmlns:a16="http://schemas.microsoft.com/office/drawing/2014/main" id="{55EC2ADF-79D5-FDCD-FDE7-1AA53C95A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3" name="Text Box 3036">
                <a:extLst>
                  <a:ext uri="{FF2B5EF4-FFF2-40B4-BE49-F238E27FC236}">
                    <a16:creationId xmlns:a16="http://schemas.microsoft.com/office/drawing/2014/main" id="{9F4E02D4-AAC2-9DE4-5C03-ED546E1012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4" name="Text Box 3036">
                <a:extLst>
                  <a:ext uri="{FF2B5EF4-FFF2-40B4-BE49-F238E27FC236}">
                    <a16:creationId xmlns:a16="http://schemas.microsoft.com/office/drawing/2014/main" id="{55574E91-85CE-5ECB-C4FC-2EF81AE913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8" name="Group 12507">
              <a:extLst>
                <a:ext uri="{FF2B5EF4-FFF2-40B4-BE49-F238E27FC236}">
                  <a16:creationId xmlns:a16="http://schemas.microsoft.com/office/drawing/2014/main" id="{DD1F1C9E-BB8C-7193-6223-58F7C57973B2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12509" name="Text Box 3036">
                <a:extLst>
                  <a:ext uri="{FF2B5EF4-FFF2-40B4-BE49-F238E27FC236}">
                    <a16:creationId xmlns:a16="http://schemas.microsoft.com/office/drawing/2014/main" id="{6813F04C-497A-9368-2750-360B275F9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0" name="Text Box 3036">
                <a:extLst>
                  <a:ext uri="{FF2B5EF4-FFF2-40B4-BE49-F238E27FC236}">
                    <a16:creationId xmlns:a16="http://schemas.microsoft.com/office/drawing/2014/main" id="{25481038-544F-C20F-6984-672178193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1" name="Text Box 3036">
                <a:extLst>
                  <a:ext uri="{FF2B5EF4-FFF2-40B4-BE49-F238E27FC236}">
                    <a16:creationId xmlns:a16="http://schemas.microsoft.com/office/drawing/2014/main" id="{5B5A63D8-E499-3369-E535-38D04472A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530" name="Group 12529">
            <a:extLst>
              <a:ext uri="{FF2B5EF4-FFF2-40B4-BE49-F238E27FC236}">
                <a16:creationId xmlns:a16="http://schemas.microsoft.com/office/drawing/2014/main" id="{AF5CD3F1-8FA0-7CFD-313C-C88764263891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12531" name="organ group - facial muscles">
              <a:extLst>
                <a:ext uri="{FF2B5EF4-FFF2-40B4-BE49-F238E27FC236}">
                  <a16:creationId xmlns:a16="http://schemas.microsoft.com/office/drawing/2014/main" id="{66CE3B0E-6928-C38E-440F-C0F9BD9C6037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12612" name="organ - facial muscles">
                <a:extLst>
                  <a:ext uri="{FF2B5EF4-FFF2-40B4-BE49-F238E27FC236}">
                    <a16:creationId xmlns:a16="http://schemas.microsoft.com/office/drawing/2014/main" id="{8E077006-9E7E-549A-3801-4EFC1FF623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12613" name="FTU - orbicularis oculi">
                <a:extLst>
                  <a:ext uri="{FF2B5EF4-FFF2-40B4-BE49-F238E27FC236}">
                    <a16:creationId xmlns:a16="http://schemas.microsoft.com/office/drawing/2014/main" id="{825C2796-0EB7-C8C0-3A08-2F6D1B5AF40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12614" name="FTU - occipitofrontalis">
                <a:extLst>
                  <a:ext uri="{FF2B5EF4-FFF2-40B4-BE49-F238E27FC236}">
                    <a16:creationId xmlns:a16="http://schemas.microsoft.com/office/drawing/2014/main" id="{4007BBAD-8549-956E-20CA-282AA1F6E6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12615" name="FTU - nasalis">
                <a:extLst>
                  <a:ext uri="{FF2B5EF4-FFF2-40B4-BE49-F238E27FC236}">
                    <a16:creationId xmlns:a16="http://schemas.microsoft.com/office/drawing/2014/main" id="{680ABAEE-ECF6-4704-667C-F8FFC7AE162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12616" name="FTU - zygomaticus major">
                <a:extLst>
                  <a:ext uri="{FF2B5EF4-FFF2-40B4-BE49-F238E27FC236}">
                    <a16:creationId xmlns:a16="http://schemas.microsoft.com/office/drawing/2014/main" id="{6A659E7A-157D-0270-1CD4-F97CF8D72B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12532" name="Group 12531">
              <a:extLst>
                <a:ext uri="{FF2B5EF4-FFF2-40B4-BE49-F238E27FC236}">
                  <a16:creationId xmlns:a16="http://schemas.microsoft.com/office/drawing/2014/main" id="{8F2E6616-83EA-BF23-A662-9620509862F8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12609" name="Text Box 3036">
                <a:extLst>
                  <a:ext uri="{FF2B5EF4-FFF2-40B4-BE49-F238E27FC236}">
                    <a16:creationId xmlns:a16="http://schemas.microsoft.com/office/drawing/2014/main" id="{C73FC5A6-22D6-0A22-3B6D-FBD5FB92D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0" name="Text Box 3036">
                <a:extLst>
                  <a:ext uri="{FF2B5EF4-FFF2-40B4-BE49-F238E27FC236}">
                    <a16:creationId xmlns:a16="http://schemas.microsoft.com/office/drawing/2014/main" id="{E460A62A-A0CF-6994-8BDE-CF57557ED7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1" name="Text Box 3036">
                <a:extLst>
                  <a:ext uri="{FF2B5EF4-FFF2-40B4-BE49-F238E27FC236}">
                    <a16:creationId xmlns:a16="http://schemas.microsoft.com/office/drawing/2014/main" id="{5624D281-7BB3-4EC3-4587-3AA9AB447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3" name="Group 12532">
              <a:extLst>
                <a:ext uri="{FF2B5EF4-FFF2-40B4-BE49-F238E27FC236}">
                  <a16:creationId xmlns:a16="http://schemas.microsoft.com/office/drawing/2014/main" id="{74FD4662-B816-5056-2377-92F25D149F6D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12542" name="Text Box 3036">
                <a:extLst>
                  <a:ext uri="{FF2B5EF4-FFF2-40B4-BE49-F238E27FC236}">
                    <a16:creationId xmlns:a16="http://schemas.microsoft.com/office/drawing/2014/main" id="{F0FB5986-FADB-7DDF-6739-9E79CADBD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3" name="Text Box 3036">
                <a:extLst>
                  <a:ext uri="{FF2B5EF4-FFF2-40B4-BE49-F238E27FC236}">
                    <a16:creationId xmlns:a16="http://schemas.microsoft.com/office/drawing/2014/main" id="{BBDA7AA2-EC43-D0F6-2554-E490F294BB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08" name="Text Box 3036">
                <a:extLst>
                  <a:ext uri="{FF2B5EF4-FFF2-40B4-BE49-F238E27FC236}">
                    <a16:creationId xmlns:a16="http://schemas.microsoft.com/office/drawing/2014/main" id="{6E408F61-75FD-E11F-AA9D-6E2026405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4" name="Group 12533">
              <a:extLst>
                <a:ext uri="{FF2B5EF4-FFF2-40B4-BE49-F238E27FC236}">
                  <a16:creationId xmlns:a16="http://schemas.microsoft.com/office/drawing/2014/main" id="{FDDCADA6-0072-C8B7-1B85-45FE130391A6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12539" name="Text Box 3036">
                <a:extLst>
                  <a:ext uri="{FF2B5EF4-FFF2-40B4-BE49-F238E27FC236}">
                    <a16:creationId xmlns:a16="http://schemas.microsoft.com/office/drawing/2014/main" id="{FE6DCAF3-E9B1-CB24-CA30-BF35CBCCA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0" name="Text Box 3036">
                <a:extLst>
                  <a:ext uri="{FF2B5EF4-FFF2-40B4-BE49-F238E27FC236}">
                    <a16:creationId xmlns:a16="http://schemas.microsoft.com/office/drawing/2014/main" id="{E1A2ACB1-2853-7E92-2C6D-4135D1683D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1" name="Text Box 3036">
                <a:extLst>
                  <a:ext uri="{FF2B5EF4-FFF2-40B4-BE49-F238E27FC236}">
                    <a16:creationId xmlns:a16="http://schemas.microsoft.com/office/drawing/2014/main" id="{6D840A61-74B3-B733-5720-E7C8188CC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5" name="Group 12534">
              <a:extLst>
                <a:ext uri="{FF2B5EF4-FFF2-40B4-BE49-F238E27FC236}">
                  <a16:creationId xmlns:a16="http://schemas.microsoft.com/office/drawing/2014/main" id="{79ADF6FE-4131-BD0B-39E7-53EDC9E4F9F5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12536" name="Text Box 3036">
                <a:extLst>
                  <a:ext uri="{FF2B5EF4-FFF2-40B4-BE49-F238E27FC236}">
                    <a16:creationId xmlns:a16="http://schemas.microsoft.com/office/drawing/2014/main" id="{6D5CC496-1545-50BB-47ED-B22A4C9B3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7" name="Text Box 3036">
                <a:extLst>
                  <a:ext uri="{FF2B5EF4-FFF2-40B4-BE49-F238E27FC236}">
                    <a16:creationId xmlns:a16="http://schemas.microsoft.com/office/drawing/2014/main" id="{60F9BA43-F0B7-8956-6A52-D1759B0C0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8" name="Text Box 3036">
                <a:extLst>
                  <a:ext uri="{FF2B5EF4-FFF2-40B4-BE49-F238E27FC236}">
                    <a16:creationId xmlns:a16="http://schemas.microsoft.com/office/drawing/2014/main" id="{489798EF-F5BA-C14B-770D-FBF38FD1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17" name="Group 12616">
            <a:extLst>
              <a:ext uri="{FF2B5EF4-FFF2-40B4-BE49-F238E27FC236}">
                <a16:creationId xmlns:a16="http://schemas.microsoft.com/office/drawing/2014/main" id="{090DF3D9-7C44-C642-D0C4-315D4B12682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2618" name="organ group - facial muscles">
              <a:extLst>
                <a:ext uri="{FF2B5EF4-FFF2-40B4-BE49-F238E27FC236}">
                  <a16:creationId xmlns:a16="http://schemas.microsoft.com/office/drawing/2014/main" id="{E04E8F0F-D9D7-8DB2-E699-1AAEEAC2565A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2693" name="organ - facial muscles">
                <a:extLst>
                  <a:ext uri="{FF2B5EF4-FFF2-40B4-BE49-F238E27FC236}">
                    <a16:creationId xmlns:a16="http://schemas.microsoft.com/office/drawing/2014/main" id="{C8FAB0EE-E267-7814-B720-7EF291722F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2694" name="FTU - orbicularis oculi">
                <a:extLst>
                  <a:ext uri="{FF2B5EF4-FFF2-40B4-BE49-F238E27FC236}">
                    <a16:creationId xmlns:a16="http://schemas.microsoft.com/office/drawing/2014/main" id="{D08E1FEC-E03A-A812-5581-7BC419B17A9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5" name="FTU - occipitofrontalis">
                <a:extLst>
                  <a:ext uri="{FF2B5EF4-FFF2-40B4-BE49-F238E27FC236}">
                    <a16:creationId xmlns:a16="http://schemas.microsoft.com/office/drawing/2014/main" id="{72C3B14A-3559-E879-1A6A-09FB06355A9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6" name="FTU - nasalis">
                <a:extLst>
                  <a:ext uri="{FF2B5EF4-FFF2-40B4-BE49-F238E27FC236}">
                    <a16:creationId xmlns:a16="http://schemas.microsoft.com/office/drawing/2014/main" id="{CBEE79A2-23A5-6C37-F7EF-4C4F49C2BA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697" name="FTU - zygomaticus major">
                <a:extLst>
                  <a:ext uri="{FF2B5EF4-FFF2-40B4-BE49-F238E27FC236}">
                    <a16:creationId xmlns:a16="http://schemas.microsoft.com/office/drawing/2014/main" id="{C6E2D70C-2F1F-BDAC-7BEF-CEC107F1234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8" name="FTU - zygomaticus minor">
                <a:extLst>
                  <a:ext uri="{FF2B5EF4-FFF2-40B4-BE49-F238E27FC236}">
                    <a16:creationId xmlns:a16="http://schemas.microsoft.com/office/drawing/2014/main" id="{BE119CD0-D00F-AE64-E45F-8A81BB15D6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12619" name="Group 12618">
              <a:extLst>
                <a:ext uri="{FF2B5EF4-FFF2-40B4-BE49-F238E27FC236}">
                  <a16:creationId xmlns:a16="http://schemas.microsoft.com/office/drawing/2014/main" id="{9EF3CC4A-7F3F-F58D-AFC0-D70965B49396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12690" name="Text Box 3036">
                <a:extLst>
                  <a:ext uri="{FF2B5EF4-FFF2-40B4-BE49-F238E27FC236}">
                    <a16:creationId xmlns:a16="http://schemas.microsoft.com/office/drawing/2014/main" id="{A49328D2-67A3-59DF-1AE2-AB7EE5A4B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1" name="Text Box 3036">
                <a:extLst>
                  <a:ext uri="{FF2B5EF4-FFF2-40B4-BE49-F238E27FC236}">
                    <a16:creationId xmlns:a16="http://schemas.microsoft.com/office/drawing/2014/main" id="{871A8FC5-B763-0914-819F-77F71866A7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2" name="Text Box 3036">
                <a:extLst>
                  <a:ext uri="{FF2B5EF4-FFF2-40B4-BE49-F238E27FC236}">
                    <a16:creationId xmlns:a16="http://schemas.microsoft.com/office/drawing/2014/main" id="{EC5EDD77-CCAE-CF4E-EF4B-1B4A00F0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0" name="Group 12619">
              <a:extLst>
                <a:ext uri="{FF2B5EF4-FFF2-40B4-BE49-F238E27FC236}">
                  <a16:creationId xmlns:a16="http://schemas.microsoft.com/office/drawing/2014/main" id="{F5D0A27A-5C32-5F8D-8123-B5E7AD8FAC2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12687" name="Text Box 3036">
                <a:extLst>
                  <a:ext uri="{FF2B5EF4-FFF2-40B4-BE49-F238E27FC236}">
                    <a16:creationId xmlns:a16="http://schemas.microsoft.com/office/drawing/2014/main" id="{E4E15543-7B3B-6DFA-6E91-35D261491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8" name="Text Box 3036">
                <a:extLst>
                  <a:ext uri="{FF2B5EF4-FFF2-40B4-BE49-F238E27FC236}">
                    <a16:creationId xmlns:a16="http://schemas.microsoft.com/office/drawing/2014/main" id="{9C39FC86-E947-9DA6-DD76-0D09A50F0C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9" name="Text Box 3036">
                <a:extLst>
                  <a:ext uri="{FF2B5EF4-FFF2-40B4-BE49-F238E27FC236}">
                    <a16:creationId xmlns:a16="http://schemas.microsoft.com/office/drawing/2014/main" id="{10DE420F-99F4-C3E6-47ED-C33A30C87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1" name="Group 12620">
              <a:extLst>
                <a:ext uri="{FF2B5EF4-FFF2-40B4-BE49-F238E27FC236}">
                  <a16:creationId xmlns:a16="http://schemas.microsoft.com/office/drawing/2014/main" id="{205B750C-BCA3-EFF7-2E18-F30E050DC5B5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12684" name="Text Box 3036">
                <a:extLst>
                  <a:ext uri="{FF2B5EF4-FFF2-40B4-BE49-F238E27FC236}">
                    <a16:creationId xmlns:a16="http://schemas.microsoft.com/office/drawing/2014/main" id="{CCC550E1-9D44-142B-0006-02690C0C9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5" name="Text Box 3036">
                <a:extLst>
                  <a:ext uri="{FF2B5EF4-FFF2-40B4-BE49-F238E27FC236}">
                    <a16:creationId xmlns:a16="http://schemas.microsoft.com/office/drawing/2014/main" id="{11E46067-B0D2-75A7-8B48-BB64EBCF3D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6" name="Text Box 3036">
                <a:extLst>
                  <a:ext uri="{FF2B5EF4-FFF2-40B4-BE49-F238E27FC236}">
                    <a16:creationId xmlns:a16="http://schemas.microsoft.com/office/drawing/2014/main" id="{C8989CBA-257E-B71B-56DF-0A7EC0EB2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2" name="Group 12621">
              <a:extLst>
                <a:ext uri="{FF2B5EF4-FFF2-40B4-BE49-F238E27FC236}">
                  <a16:creationId xmlns:a16="http://schemas.microsoft.com/office/drawing/2014/main" id="{24DD2BE0-DB6F-0BE3-26AC-E010CFD74ED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12681" name="Text Box 3036">
                <a:extLst>
                  <a:ext uri="{FF2B5EF4-FFF2-40B4-BE49-F238E27FC236}">
                    <a16:creationId xmlns:a16="http://schemas.microsoft.com/office/drawing/2014/main" id="{898132A5-8555-C61F-686A-0330080C08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2" name="Text Box 3036">
                <a:extLst>
                  <a:ext uri="{FF2B5EF4-FFF2-40B4-BE49-F238E27FC236}">
                    <a16:creationId xmlns:a16="http://schemas.microsoft.com/office/drawing/2014/main" id="{04E0D959-705C-43F2-FA2D-00E52AC86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3" name="Text Box 3036">
                <a:extLst>
                  <a:ext uri="{FF2B5EF4-FFF2-40B4-BE49-F238E27FC236}">
                    <a16:creationId xmlns:a16="http://schemas.microsoft.com/office/drawing/2014/main" id="{F826C854-A815-B3B6-A6C5-2D113D9AFD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77" name="Group 12676">
              <a:extLst>
                <a:ext uri="{FF2B5EF4-FFF2-40B4-BE49-F238E27FC236}">
                  <a16:creationId xmlns:a16="http://schemas.microsoft.com/office/drawing/2014/main" id="{41089957-2000-DD47-F9A0-BC37050B429F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12678" name="Text Box 3036">
                <a:extLst>
                  <a:ext uri="{FF2B5EF4-FFF2-40B4-BE49-F238E27FC236}">
                    <a16:creationId xmlns:a16="http://schemas.microsoft.com/office/drawing/2014/main" id="{C5331437-EE5A-3B5D-7F95-AD4A1E386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79" name="Text Box 3036">
                <a:extLst>
                  <a:ext uri="{FF2B5EF4-FFF2-40B4-BE49-F238E27FC236}">
                    <a16:creationId xmlns:a16="http://schemas.microsoft.com/office/drawing/2014/main" id="{2A139CAB-BE1F-6A9D-A8A9-07242E8EC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0" name="Text Box 3036">
                <a:extLst>
                  <a:ext uri="{FF2B5EF4-FFF2-40B4-BE49-F238E27FC236}">
                    <a16:creationId xmlns:a16="http://schemas.microsoft.com/office/drawing/2014/main" id="{3B976D31-F7F2-59A0-1A3C-4DA2E7B2A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99" name="Group 12698">
            <a:extLst>
              <a:ext uri="{FF2B5EF4-FFF2-40B4-BE49-F238E27FC236}">
                <a16:creationId xmlns:a16="http://schemas.microsoft.com/office/drawing/2014/main" id="{B4BFDB38-ED39-2FD0-432C-AA80786772A9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2700" name="organ group - facial muscles">
              <a:extLst>
                <a:ext uri="{FF2B5EF4-FFF2-40B4-BE49-F238E27FC236}">
                  <a16:creationId xmlns:a16="http://schemas.microsoft.com/office/drawing/2014/main" id="{B46DF24D-245E-A41B-42CC-55C04B655016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2721" name="organ - facial muscles">
                <a:extLst>
                  <a:ext uri="{FF2B5EF4-FFF2-40B4-BE49-F238E27FC236}">
                    <a16:creationId xmlns:a16="http://schemas.microsoft.com/office/drawing/2014/main" id="{7A0487E8-2E5E-E018-A9F9-794E23F2549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2722" name="FTU - orbicularis oculi">
                <a:extLst>
                  <a:ext uri="{FF2B5EF4-FFF2-40B4-BE49-F238E27FC236}">
                    <a16:creationId xmlns:a16="http://schemas.microsoft.com/office/drawing/2014/main" id="{F68DEC07-4D7A-A34B-6EF2-124A2B6EC2B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2723" name="FTU - occipitofrontalis">
                <a:extLst>
                  <a:ext uri="{FF2B5EF4-FFF2-40B4-BE49-F238E27FC236}">
                    <a16:creationId xmlns:a16="http://schemas.microsoft.com/office/drawing/2014/main" id="{311FD7E6-7503-A937-330B-98069B00EC0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4" name="FTU - nasalis">
                <a:extLst>
                  <a:ext uri="{FF2B5EF4-FFF2-40B4-BE49-F238E27FC236}">
                    <a16:creationId xmlns:a16="http://schemas.microsoft.com/office/drawing/2014/main" id="{A8B7AF2C-0CA8-9139-8DBB-092984BC18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2725" name="FTU - zygomaticus major">
                <a:extLst>
                  <a:ext uri="{FF2B5EF4-FFF2-40B4-BE49-F238E27FC236}">
                    <a16:creationId xmlns:a16="http://schemas.microsoft.com/office/drawing/2014/main" id="{0D9912EF-1955-0C06-D9A1-D1B412DB931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2726" name="FTU - zygomaticus minor">
                <a:extLst>
                  <a:ext uri="{FF2B5EF4-FFF2-40B4-BE49-F238E27FC236}">
                    <a16:creationId xmlns:a16="http://schemas.microsoft.com/office/drawing/2014/main" id="{B30FC88B-0B38-ED20-1388-3F6A318989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12701" name="Group 12700">
              <a:extLst>
                <a:ext uri="{FF2B5EF4-FFF2-40B4-BE49-F238E27FC236}">
                  <a16:creationId xmlns:a16="http://schemas.microsoft.com/office/drawing/2014/main" id="{FEC3061C-EED7-D925-88DF-00F0DDC58D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12718" name="Text Box 3036">
                <a:extLst>
                  <a:ext uri="{FF2B5EF4-FFF2-40B4-BE49-F238E27FC236}">
                    <a16:creationId xmlns:a16="http://schemas.microsoft.com/office/drawing/2014/main" id="{D4F490AE-35D5-829B-8921-2348A9CE3C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9" name="Text Box 3036">
                <a:extLst>
                  <a:ext uri="{FF2B5EF4-FFF2-40B4-BE49-F238E27FC236}">
                    <a16:creationId xmlns:a16="http://schemas.microsoft.com/office/drawing/2014/main" id="{32C20182-8B89-4D49-642D-CBA97E562E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0" name="Text Box 3036">
                <a:extLst>
                  <a:ext uri="{FF2B5EF4-FFF2-40B4-BE49-F238E27FC236}">
                    <a16:creationId xmlns:a16="http://schemas.microsoft.com/office/drawing/2014/main" id="{0A261804-C193-CC75-F616-ECA991B75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2" name="Group 12701">
              <a:extLst>
                <a:ext uri="{FF2B5EF4-FFF2-40B4-BE49-F238E27FC236}">
                  <a16:creationId xmlns:a16="http://schemas.microsoft.com/office/drawing/2014/main" id="{BBA8B2DE-13B4-D74A-CBF2-C048232551B2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12715" name="Text Box 3036">
                <a:extLst>
                  <a:ext uri="{FF2B5EF4-FFF2-40B4-BE49-F238E27FC236}">
                    <a16:creationId xmlns:a16="http://schemas.microsoft.com/office/drawing/2014/main" id="{428EFDC5-9ECF-4AA4-798D-1094949344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6" name="Text Box 3036">
                <a:extLst>
                  <a:ext uri="{FF2B5EF4-FFF2-40B4-BE49-F238E27FC236}">
                    <a16:creationId xmlns:a16="http://schemas.microsoft.com/office/drawing/2014/main" id="{ED73FEA0-5777-7874-9F40-C16C96C09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7" name="Text Box 3036">
                <a:extLst>
                  <a:ext uri="{FF2B5EF4-FFF2-40B4-BE49-F238E27FC236}">
                    <a16:creationId xmlns:a16="http://schemas.microsoft.com/office/drawing/2014/main" id="{B0E49514-393D-F5FC-576B-F4BECCEE9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3" name="Group 12702">
              <a:extLst>
                <a:ext uri="{FF2B5EF4-FFF2-40B4-BE49-F238E27FC236}">
                  <a16:creationId xmlns:a16="http://schemas.microsoft.com/office/drawing/2014/main" id="{386B384D-CD5B-0438-E1F8-EC982286D714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12712" name="Text Box 3036">
                <a:extLst>
                  <a:ext uri="{FF2B5EF4-FFF2-40B4-BE49-F238E27FC236}">
                    <a16:creationId xmlns:a16="http://schemas.microsoft.com/office/drawing/2014/main" id="{6AD79071-AF79-D7C3-E920-0A6D69D50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3" name="Text Box 3036">
                <a:extLst>
                  <a:ext uri="{FF2B5EF4-FFF2-40B4-BE49-F238E27FC236}">
                    <a16:creationId xmlns:a16="http://schemas.microsoft.com/office/drawing/2014/main" id="{AFAF9D95-C663-C3DF-F125-B1FB98407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4" name="Text Box 3036">
                <a:extLst>
                  <a:ext uri="{FF2B5EF4-FFF2-40B4-BE49-F238E27FC236}">
                    <a16:creationId xmlns:a16="http://schemas.microsoft.com/office/drawing/2014/main" id="{38F66D05-447F-10B1-5320-A4AAFFC9F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4" name="Group 12703">
              <a:extLst>
                <a:ext uri="{FF2B5EF4-FFF2-40B4-BE49-F238E27FC236}">
                  <a16:creationId xmlns:a16="http://schemas.microsoft.com/office/drawing/2014/main" id="{A93D8CE7-D067-BE24-76D0-AE5B61169BF8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12709" name="Text Box 3036">
                <a:extLst>
                  <a:ext uri="{FF2B5EF4-FFF2-40B4-BE49-F238E27FC236}">
                    <a16:creationId xmlns:a16="http://schemas.microsoft.com/office/drawing/2014/main" id="{1042EF30-6ED5-1782-4A56-7400210A8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0" name="Text Box 3036">
                <a:extLst>
                  <a:ext uri="{FF2B5EF4-FFF2-40B4-BE49-F238E27FC236}">
                    <a16:creationId xmlns:a16="http://schemas.microsoft.com/office/drawing/2014/main" id="{006C77F1-0638-8244-98F4-1E14702DE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1" name="Text Box 3036">
                <a:extLst>
                  <a:ext uri="{FF2B5EF4-FFF2-40B4-BE49-F238E27FC236}">
                    <a16:creationId xmlns:a16="http://schemas.microsoft.com/office/drawing/2014/main" id="{F365499C-8649-CEBC-CBB8-25FEEFFC8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5" name="Group 12704">
              <a:extLst>
                <a:ext uri="{FF2B5EF4-FFF2-40B4-BE49-F238E27FC236}">
                  <a16:creationId xmlns:a16="http://schemas.microsoft.com/office/drawing/2014/main" id="{26D68F6F-7DFA-10DA-DC3B-5C63D13BCF08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12706" name="Text Box 3036">
                <a:extLst>
                  <a:ext uri="{FF2B5EF4-FFF2-40B4-BE49-F238E27FC236}">
                    <a16:creationId xmlns:a16="http://schemas.microsoft.com/office/drawing/2014/main" id="{E24E95ED-1BEA-210B-2597-49E4824CB3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7" name="Text Box 3036">
                <a:extLst>
                  <a:ext uri="{FF2B5EF4-FFF2-40B4-BE49-F238E27FC236}">
                    <a16:creationId xmlns:a16="http://schemas.microsoft.com/office/drawing/2014/main" id="{C85F3CB1-0F61-F40E-7C24-DD2238967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8" name="Text Box 3036">
                <a:extLst>
                  <a:ext uri="{FF2B5EF4-FFF2-40B4-BE49-F238E27FC236}">
                    <a16:creationId xmlns:a16="http://schemas.microsoft.com/office/drawing/2014/main" id="{8E3FCDB4-ACCF-1F9B-FECA-955B8FC181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27" name="Group 12726">
            <a:extLst>
              <a:ext uri="{FF2B5EF4-FFF2-40B4-BE49-F238E27FC236}">
                <a16:creationId xmlns:a16="http://schemas.microsoft.com/office/drawing/2014/main" id="{CF1A4041-54F9-5559-CD05-F739B7A43F3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12728" name="organ group - facial muscles">
              <a:extLst>
                <a:ext uri="{FF2B5EF4-FFF2-40B4-BE49-F238E27FC236}">
                  <a16:creationId xmlns:a16="http://schemas.microsoft.com/office/drawing/2014/main" id="{8909ACAF-A5C3-61B0-C8B9-4800046A57EE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12753" name="organ - facial muscles">
                <a:extLst>
                  <a:ext uri="{FF2B5EF4-FFF2-40B4-BE49-F238E27FC236}">
                    <a16:creationId xmlns:a16="http://schemas.microsoft.com/office/drawing/2014/main" id="{C12CDDC6-70CC-E878-B10A-F69D12D841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12754" name="FTU - orbicularis oculi">
                <a:extLst>
                  <a:ext uri="{FF2B5EF4-FFF2-40B4-BE49-F238E27FC236}">
                    <a16:creationId xmlns:a16="http://schemas.microsoft.com/office/drawing/2014/main" id="{AE60CA30-EC52-E31D-0EDB-79BE3AC7B7D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12755" name="FTU - occipitofrontalis">
                <a:extLst>
                  <a:ext uri="{FF2B5EF4-FFF2-40B4-BE49-F238E27FC236}">
                    <a16:creationId xmlns:a16="http://schemas.microsoft.com/office/drawing/2014/main" id="{D25E3189-27B4-000B-B236-B49044FB519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12756" name="FTU - nasalis">
                <a:extLst>
                  <a:ext uri="{FF2B5EF4-FFF2-40B4-BE49-F238E27FC236}">
                    <a16:creationId xmlns:a16="http://schemas.microsoft.com/office/drawing/2014/main" id="{01E5EC05-63B3-379F-AC86-CFA257E3448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12757" name="FTU - zygomaticus major">
                <a:extLst>
                  <a:ext uri="{FF2B5EF4-FFF2-40B4-BE49-F238E27FC236}">
                    <a16:creationId xmlns:a16="http://schemas.microsoft.com/office/drawing/2014/main" id="{BC6A87AE-7D19-9AB6-FC09-9DEA38938A7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12758" name="FTU - zygomaticus minor">
                <a:extLst>
                  <a:ext uri="{FF2B5EF4-FFF2-40B4-BE49-F238E27FC236}">
                    <a16:creationId xmlns:a16="http://schemas.microsoft.com/office/drawing/2014/main" id="{66E70383-58D0-1924-8272-64606A8E9DC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759" name="FTU - orbicularis oris">
                <a:extLst>
                  <a:ext uri="{FF2B5EF4-FFF2-40B4-BE49-F238E27FC236}">
                    <a16:creationId xmlns:a16="http://schemas.microsoft.com/office/drawing/2014/main" id="{03654CA0-9D84-796E-B77F-C7A09907447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12729" name="Group 12728">
              <a:extLst>
                <a:ext uri="{FF2B5EF4-FFF2-40B4-BE49-F238E27FC236}">
                  <a16:creationId xmlns:a16="http://schemas.microsoft.com/office/drawing/2014/main" id="{2E865E1F-FC2E-1DC0-2E41-C90DEFCFBF5B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12750" name="Text Box 3036">
                <a:extLst>
                  <a:ext uri="{FF2B5EF4-FFF2-40B4-BE49-F238E27FC236}">
                    <a16:creationId xmlns:a16="http://schemas.microsoft.com/office/drawing/2014/main" id="{CAA69BA4-8050-3454-7B84-57905DDCB3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1" name="Text Box 3036">
                <a:extLst>
                  <a:ext uri="{FF2B5EF4-FFF2-40B4-BE49-F238E27FC236}">
                    <a16:creationId xmlns:a16="http://schemas.microsoft.com/office/drawing/2014/main" id="{F5EB6639-4F47-2D6D-961B-6A4C8DD8C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2" name="Text Box 3036">
                <a:extLst>
                  <a:ext uri="{FF2B5EF4-FFF2-40B4-BE49-F238E27FC236}">
                    <a16:creationId xmlns:a16="http://schemas.microsoft.com/office/drawing/2014/main" id="{2C2EA545-08BC-CFF4-8150-E343560439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0" name="Group 12729">
              <a:extLst>
                <a:ext uri="{FF2B5EF4-FFF2-40B4-BE49-F238E27FC236}">
                  <a16:creationId xmlns:a16="http://schemas.microsoft.com/office/drawing/2014/main" id="{405EE222-7031-7382-F587-499136A5A11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12747" name="Text Box 3036">
                <a:extLst>
                  <a:ext uri="{FF2B5EF4-FFF2-40B4-BE49-F238E27FC236}">
                    <a16:creationId xmlns:a16="http://schemas.microsoft.com/office/drawing/2014/main" id="{3A0E2FE6-3E26-8E0F-E71B-36F56E58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8" name="Text Box 3036">
                <a:extLst>
                  <a:ext uri="{FF2B5EF4-FFF2-40B4-BE49-F238E27FC236}">
                    <a16:creationId xmlns:a16="http://schemas.microsoft.com/office/drawing/2014/main" id="{BA9D0A54-1233-B3EC-542D-64F65F383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9" name="Text Box 3036">
                <a:extLst>
                  <a:ext uri="{FF2B5EF4-FFF2-40B4-BE49-F238E27FC236}">
                    <a16:creationId xmlns:a16="http://schemas.microsoft.com/office/drawing/2014/main" id="{77C06AFB-5B35-4776-0FC5-926060D94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1" name="Group 12730">
              <a:extLst>
                <a:ext uri="{FF2B5EF4-FFF2-40B4-BE49-F238E27FC236}">
                  <a16:creationId xmlns:a16="http://schemas.microsoft.com/office/drawing/2014/main" id="{358C4201-19C8-7FB1-491B-931D78998A6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12744" name="Text Box 3036">
                <a:extLst>
                  <a:ext uri="{FF2B5EF4-FFF2-40B4-BE49-F238E27FC236}">
                    <a16:creationId xmlns:a16="http://schemas.microsoft.com/office/drawing/2014/main" id="{E268B611-EAA6-8007-4B32-0AD7BB87F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5" name="Text Box 3036">
                <a:extLst>
                  <a:ext uri="{FF2B5EF4-FFF2-40B4-BE49-F238E27FC236}">
                    <a16:creationId xmlns:a16="http://schemas.microsoft.com/office/drawing/2014/main" id="{6159C50D-0E47-8F71-26E1-0911E8D497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6" name="Text Box 3036">
                <a:extLst>
                  <a:ext uri="{FF2B5EF4-FFF2-40B4-BE49-F238E27FC236}">
                    <a16:creationId xmlns:a16="http://schemas.microsoft.com/office/drawing/2014/main" id="{08E5904D-AF64-B1A7-140E-1FB60833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2" name="Group 12731">
              <a:extLst>
                <a:ext uri="{FF2B5EF4-FFF2-40B4-BE49-F238E27FC236}">
                  <a16:creationId xmlns:a16="http://schemas.microsoft.com/office/drawing/2014/main" id="{696E4F4C-A7EE-6911-9842-2CB6044A831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12741" name="Text Box 3036">
                <a:extLst>
                  <a:ext uri="{FF2B5EF4-FFF2-40B4-BE49-F238E27FC236}">
                    <a16:creationId xmlns:a16="http://schemas.microsoft.com/office/drawing/2014/main" id="{45A79FEA-F4F7-51E3-77E8-945AFB07A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2" name="Text Box 3036">
                <a:extLst>
                  <a:ext uri="{FF2B5EF4-FFF2-40B4-BE49-F238E27FC236}">
                    <a16:creationId xmlns:a16="http://schemas.microsoft.com/office/drawing/2014/main" id="{701283F5-DD2C-8A45-4E11-F7D6C6CC1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3" name="Text Box 3036">
                <a:extLst>
                  <a:ext uri="{FF2B5EF4-FFF2-40B4-BE49-F238E27FC236}">
                    <a16:creationId xmlns:a16="http://schemas.microsoft.com/office/drawing/2014/main" id="{24C95076-C2D1-7F24-8645-D7D5D79F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3" name="Group 12732">
              <a:extLst>
                <a:ext uri="{FF2B5EF4-FFF2-40B4-BE49-F238E27FC236}">
                  <a16:creationId xmlns:a16="http://schemas.microsoft.com/office/drawing/2014/main" id="{5A785C81-FA2D-22ED-F8A5-9FE77E31E0E3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12738" name="Text Box 3036">
                <a:extLst>
                  <a:ext uri="{FF2B5EF4-FFF2-40B4-BE49-F238E27FC236}">
                    <a16:creationId xmlns:a16="http://schemas.microsoft.com/office/drawing/2014/main" id="{9940FA01-3B95-D859-D6AE-04A9713DEA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9" name="Text Box 3036">
                <a:extLst>
                  <a:ext uri="{FF2B5EF4-FFF2-40B4-BE49-F238E27FC236}">
                    <a16:creationId xmlns:a16="http://schemas.microsoft.com/office/drawing/2014/main" id="{E90202F5-2591-C057-8BF9-DF6E5D3AC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0" name="Text Box 3036">
                <a:extLst>
                  <a:ext uri="{FF2B5EF4-FFF2-40B4-BE49-F238E27FC236}">
                    <a16:creationId xmlns:a16="http://schemas.microsoft.com/office/drawing/2014/main" id="{E9A41EEA-F985-94B6-6F4F-BCF5E76DD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4" name="Group 12733">
              <a:extLst>
                <a:ext uri="{FF2B5EF4-FFF2-40B4-BE49-F238E27FC236}">
                  <a16:creationId xmlns:a16="http://schemas.microsoft.com/office/drawing/2014/main" id="{0C9AF3D5-944F-CE90-D8B7-C3DA89536FE2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12735" name="Text Box 3036">
                <a:extLst>
                  <a:ext uri="{FF2B5EF4-FFF2-40B4-BE49-F238E27FC236}">
                    <a16:creationId xmlns:a16="http://schemas.microsoft.com/office/drawing/2014/main" id="{084B8638-62E1-5EB4-A6B2-250D1CAAE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6" name="Text Box 3036">
                <a:extLst>
                  <a:ext uri="{FF2B5EF4-FFF2-40B4-BE49-F238E27FC236}">
                    <a16:creationId xmlns:a16="http://schemas.microsoft.com/office/drawing/2014/main" id="{B59E7771-8571-590E-E51E-1ADC3CD9C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7" name="Text Box 3036">
                <a:extLst>
                  <a:ext uri="{FF2B5EF4-FFF2-40B4-BE49-F238E27FC236}">
                    <a16:creationId xmlns:a16="http://schemas.microsoft.com/office/drawing/2014/main" id="{9604407C-575A-77F0-D7AB-0C0E7C8E6E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60" name="Group 12759">
            <a:extLst>
              <a:ext uri="{FF2B5EF4-FFF2-40B4-BE49-F238E27FC236}">
                <a16:creationId xmlns:a16="http://schemas.microsoft.com/office/drawing/2014/main" id="{338F7272-CDB0-0878-B1F4-876EB5E45D05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12761" name="Group 12760">
              <a:extLst>
                <a:ext uri="{FF2B5EF4-FFF2-40B4-BE49-F238E27FC236}">
                  <a16:creationId xmlns:a16="http://schemas.microsoft.com/office/drawing/2014/main" id="{751B39C2-0A48-2A95-2206-E8736A2F1D07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2818" name="organ group - facial muscles">
                <a:extLst>
                  <a:ext uri="{FF2B5EF4-FFF2-40B4-BE49-F238E27FC236}">
                    <a16:creationId xmlns:a16="http://schemas.microsoft.com/office/drawing/2014/main" id="{6394315B-8772-EC0F-0F4C-E65CCB4ED0F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2822" name="organ - facial muscles">
                  <a:extLst>
                    <a:ext uri="{FF2B5EF4-FFF2-40B4-BE49-F238E27FC236}">
                      <a16:creationId xmlns:a16="http://schemas.microsoft.com/office/drawing/2014/main" id="{7FA6A0B2-B823-7B09-E44C-81D6BAE02F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2823" name="FTU - orbicularis oculi">
                  <a:extLst>
                    <a:ext uri="{FF2B5EF4-FFF2-40B4-BE49-F238E27FC236}">
                      <a16:creationId xmlns:a16="http://schemas.microsoft.com/office/drawing/2014/main" id="{12682B70-D852-CA54-B4AD-DDE4B63239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2824" name="FTU - occipitofrontalis">
                  <a:extLst>
                    <a:ext uri="{FF2B5EF4-FFF2-40B4-BE49-F238E27FC236}">
                      <a16:creationId xmlns:a16="http://schemas.microsoft.com/office/drawing/2014/main" id="{A93FF9C3-09F6-7C16-FD0B-75226F6C8C1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2825" name="FTU - nasalis">
                  <a:extLst>
                    <a:ext uri="{FF2B5EF4-FFF2-40B4-BE49-F238E27FC236}">
                      <a16:creationId xmlns:a16="http://schemas.microsoft.com/office/drawing/2014/main" id="{68A04081-738D-B872-167B-4D712BAB965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2826" name="FTU - zygomaticus major">
                  <a:extLst>
                    <a:ext uri="{FF2B5EF4-FFF2-40B4-BE49-F238E27FC236}">
                      <a16:creationId xmlns:a16="http://schemas.microsoft.com/office/drawing/2014/main" id="{0870F551-0BAF-B738-E416-89CB635341C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2827" name="FTU - zygomaticus minor">
                  <a:extLst>
                    <a:ext uri="{FF2B5EF4-FFF2-40B4-BE49-F238E27FC236}">
                      <a16:creationId xmlns:a16="http://schemas.microsoft.com/office/drawing/2014/main" id="{876D7E14-DE6C-4858-ECC3-44398DAC12B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2828" name="FTU - orbicularis oris">
                  <a:extLst>
                    <a:ext uri="{FF2B5EF4-FFF2-40B4-BE49-F238E27FC236}">
                      <a16:creationId xmlns:a16="http://schemas.microsoft.com/office/drawing/2014/main" id="{3A12EF29-C974-A672-3AEE-26FBF9678F4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2829" name="FTU - depressor anguli oris">
                  <a:extLst>
                    <a:ext uri="{FF2B5EF4-FFF2-40B4-BE49-F238E27FC236}">
                      <a16:creationId xmlns:a16="http://schemas.microsoft.com/office/drawing/2014/main" id="{C8DE61C7-CAF4-90C9-6322-1C78C5B9B46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2830" name="FTU - levator labii">
                  <a:extLst>
                    <a:ext uri="{FF2B5EF4-FFF2-40B4-BE49-F238E27FC236}">
                      <a16:creationId xmlns:a16="http://schemas.microsoft.com/office/drawing/2014/main" id="{791CA481-E49D-1C36-09CF-E0EAE1418DD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2831" name="FTU - mentalis">
                  <a:extLst>
                    <a:ext uri="{FF2B5EF4-FFF2-40B4-BE49-F238E27FC236}">
                      <a16:creationId xmlns:a16="http://schemas.microsoft.com/office/drawing/2014/main" id="{6897AF0E-6A7D-468B-0B61-1899502D9C4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2" name="FTU - temporalis">
                  <a:extLst>
                    <a:ext uri="{FF2B5EF4-FFF2-40B4-BE49-F238E27FC236}">
                      <a16:creationId xmlns:a16="http://schemas.microsoft.com/office/drawing/2014/main" id="{E2A08C95-78C0-672C-9EFF-123DD0B74DB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819" name="organ group - facial muscles">
                <a:extLst>
                  <a:ext uri="{FF2B5EF4-FFF2-40B4-BE49-F238E27FC236}">
                    <a16:creationId xmlns:a16="http://schemas.microsoft.com/office/drawing/2014/main" id="{09707101-E5AB-EFDE-A61E-B56185C18020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2820" name="FTU - orbicularis oculi">
                  <a:extLst>
                    <a:ext uri="{FF2B5EF4-FFF2-40B4-BE49-F238E27FC236}">
                      <a16:creationId xmlns:a16="http://schemas.microsoft.com/office/drawing/2014/main" id="{7B6207B0-A3D9-FDA0-EE13-124C96B8BFA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2821" name="FTU - nasalis">
                  <a:extLst>
                    <a:ext uri="{FF2B5EF4-FFF2-40B4-BE49-F238E27FC236}">
                      <a16:creationId xmlns:a16="http://schemas.microsoft.com/office/drawing/2014/main" id="{9B67ECDD-9758-BB1E-80C0-B726897650A9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12762" name="Group 12761">
              <a:extLst>
                <a:ext uri="{FF2B5EF4-FFF2-40B4-BE49-F238E27FC236}">
                  <a16:creationId xmlns:a16="http://schemas.microsoft.com/office/drawing/2014/main" id="{984FA2F9-E906-35FD-626F-4D65CDE1F4DF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12815" name="Text Box 3036">
                <a:extLst>
                  <a:ext uri="{FF2B5EF4-FFF2-40B4-BE49-F238E27FC236}">
                    <a16:creationId xmlns:a16="http://schemas.microsoft.com/office/drawing/2014/main" id="{2E5D9399-8A22-10AF-28AE-AFC8067B2E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6" name="Text Box 3036">
                <a:extLst>
                  <a:ext uri="{FF2B5EF4-FFF2-40B4-BE49-F238E27FC236}">
                    <a16:creationId xmlns:a16="http://schemas.microsoft.com/office/drawing/2014/main" id="{47F1B945-0627-C54E-8689-B64AC233F8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7" name="Text Box 3036">
                <a:extLst>
                  <a:ext uri="{FF2B5EF4-FFF2-40B4-BE49-F238E27FC236}">
                    <a16:creationId xmlns:a16="http://schemas.microsoft.com/office/drawing/2014/main" id="{23245981-79AA-9D8B-66C8-935B0EDC48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3" name="Group 12762">
              <a:extLst>
                <a:ext uri="{FF2B5EF4-FFF2-40B4-BE49-F238E27FC236}">
                  <a16:creationId xmlns:a16="http://schemas.microsoft.com/office/drawing/2014/main" id="{407D1169-EB01-FF88-5184-0737882DBFAF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12812" name="Text Box 3036">
                <a:extLst>
                  <a:ext uri="{FF2B5EF4-FFF2-40B4-BE49-F238E27FC236}">
                    <a16:creationId xmlns:a16="http://schemas.microsoft.com/office/drawing/2014/main" id="{60A55F1F-0D7E-39B1-DC79-222DDA2D5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3" name="Text Box 3036">
                <a:extLst>
                  <a:ext uri="{FF2B5EF4-FFF2-40B4-BE49-F238E27FC236}">
                    <a16:creationId xmlns:a16="http://schemas.microsoft.com/office/drawing/2014/main" id="{93074939-E5EA-A5C5-EE67-BEACB78AD3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4" name="Text Box 3036">
                <a:extLst>
                  <a:ext uri="{FF2B5EF4-FFF2-40B4-BE49-F238E27FC236}">
                    <a16:creationId xmlns:a16="http://schemas.microsoft.com/office/drawing/2014/main" id="{12AF8DD6-B130-50D2-13FB-E81F5FD35B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4" name="Group 12763">
              <a:extLst>
                <a:ext uri="{FF2B5EF4-FFF2-40B4-BE49-F238E27FC236}">
                  <a16:creationId xmlns:a16="http://schemas.microsoft.com/office/drawing/2014/main" id="{7D6850EB-F8AB-85E7-FCDF-E47A07E40D45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12807" name="Text Box 3036">
                <a:extLst>
                  <a:ext uri="{FF2B5EF4-FFF2-40B4-BE49-F238E27FC236}">
                    <a16:creationId xmlns:a16="http://schemas.microsoft.com/office/drawing/2014/main" id="{BBF6C5EE-F467-6FCD-FA17-E9ACB9BC3C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8" name="Text Box 3036">
                <a:extLst>
                  <a:ext uri="{FF2B5EF4-FFF2-40B4-BE49-F238E27FC236}">
                    <a16:creationId xmlns:a16="http://schemas.microsoft.com/office/drawing/2014/main" id="{7E8662AB-CD91-DF92-AF7D-A72EF5E5E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1" name="Text Box 3036">
                <a:extLst>
                  <a:ext uri="{FF2B5EF4-FFF2-40B4-BE49-F238E27FC236}">
                    <a16:creationId xmlns:a16="http://schemas.microsoft.com/office/drawing/2014/main" id="{C6C4FF1F-456B-ACDC-5173-D9D26C03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5" name="Group 12764">
              <a:extLst>
                <a:ext uri="{FF2B5EF4-FFF2-40B4-BE49-F238E27FC236}">
                  <a16:creationId xmlns:a16="http://schemas.microsoft.com/office/drawing/2014/main" id="{008CEB6F-7E65-FA49-B583-4CC2FD089819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12804" name="Text Box 3036">
                <a:extLst>
                  <a:ext uri="{FF2B5EF4-FFF2-40B4-BE49-F238E27FC236}">
                    <a16:creationId xmlns:a16="http://schemas.microsoft.com/office/drawing/2014/main" id="{9E5D4298-443C-BFFA-7E5B-FCD31217CC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5" name="Text Box 3036">
                <a:extLst>
                  <a:ext uri="{FF2B5EF4-FFF2-40B4-BE49-F238E27FC236}">
                    <a16:creationId xmlns:a16="http://schemas.microsoft.com/office/drawing/2014/main" id="{95F04FF0-81CA-010A-877D-E5C856940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6" name="Text Box 3036">
                <a:extLst>
                  <a:ext uri="{FF2B5EF4-FFF2-40B4-BE49-F238E27FC236}">
                    <a16:creationId xmlns:a16="http://schemas.microsoft.com/office/drawing/2014/main" id="{AFFF5320-0472-73D8-6737-36FB97C91C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6" name="Group 12765">
              <a:extLst>
                <a:ext uri="{FF2B5EF4-FFF2-40B4-BE49-F238E27FC236}">
                  <a16:creationId xmlns:a16="http://schemas.microsoft.com/office/drawing/2014/main" id="{D870805E-914D-7C86-B23E-92134058487F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795" name="Text Box 3036">
                <a:extLst>
                  <a:ext uri="{FF2B5EF4-FFF2-40B4-BE49-F238E27FC236}">
                    <a16:creationId xmlns:a16="http://schemas.microsoft.com/office/drawing/2014/main" id="{2431B0ED-0869-4917-7D08-31E59542AA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6" name="Text Box 3036">
                <a:extLst>
                  <a:ext uri="{FF2B5EF4-FFF2-40B4-BE49-F238E27FC236}">
                    <a16:creationId xmlns:a16="http://schemas.microsoft.com/office/drawing/2014/main" id="{F86F3687-070F-58CB-3557-AA9D02444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3" name="Text Box 3036">
                <a:extLst>
                  <a:ext uri="{FF2B5EF4-FFF2-40B4-BE49-F238E27FC236}">
                    <a16:creationId xmlns:a16="http://schemas.microsoft.com/office/drawing/2014/main" id="{004B6769-B2CE-652D-6C81-507CEE9668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7" name="Group 12766">
              <a:extLst>
                <a:ext uri="{FF2B5EF4-FFF2-40B4-BE49-F238E27FC236}">
                  <a16:creationId xmlns:a16="http://schemas.microsoft.com/office/drawing/2014/main" id="{CF6E18F3-3FC0-DEDF-B543-075697483602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2792" name="Text Box 3036">
                <a:extLst>
                  <a:ext uri="{FF2B5EF4-FFF2-40B4-BE49-F238E27FC236}">
                    <a16:creationId xmlns:a16="http://schemas.microsoft.com/office/drawing/2014/main" id="{7BAB1778-5655-3C4D-00EA-F627D0CD0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3" name="Text Box 3036">
                <a:extLst>
                  <a:ext uri="{FF2B5EF4-FFF2-40B4-BE49-F238E27FC236}">
                    <a16:creationId xmlns:a16="http://schemas.microsoft.com/office/drawing/2014/main" id="{5D323678-A65F-20FF-DE9F-3AC575837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4" name="Text Box 3036">
                <a:extLst>
                  <a:ext uri="{FF2B5EF4-FFF2-40B4-BE49-F238E27FC236}">
                    <a16:creationId xmlns:a16="http://schemas.microsoft.com/office/drawing/2014/main" id="{C7BEA95B-2736-1586-2B70-990890E28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8" name="Group 12767">
              <a:extLst>
                <a:ext uri="{FF2B5EF4-FFF2-40B4-BE49-F238E27FC236}">
                  <a16:creationId xmlns:a16="http://schemas.microsoft.com/office/drawing/2014/main" id="{778B3066-D491-42DD-6F3E-71768AAC409D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2789" name="Text Box 3036">
                <a:extLst>
                  <a:ext uri="{FF2B5EF4-FFF2-40B4-BE49-F238E27FC236}">
                    <a16:creationId xmlns:a16="http://schemas.microsoft.com/office/drawing/2014/main" id="{91257567-C4FA-F598-A7C8-461C1B8AB3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0" name="Text Box 3036">
                <a:extLst>
                  <a:ext uri="{FF2B5EF4-FFF2-40B4-BE49-F238E27FC236}">
                    <a16:creationId xmlns:a16="http://schemas.microsoft.com/office/drawing/2014/main" id="{CD51B852-9A2F-F0C2-919A-62B80212F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1" name="Text Box 3036">
                <a:extLst>
                  <a:ext uri="{FF2B5EF4-FFF2-40B4-BE49-F238E27FC236}">
                    <a16:creationId xmlns:a16="http://schemas.microsoft.com/office/drawing/2014/main" id="{D4876677-051D-5FE1-D25D-928AF3924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9" name="Group 12768">
              <a:extLst>
                <a:ext uri="{FF2B5EF4-FFF2-40B4-BE49-F238E27FC236}">
                  <a16:creationId xmlns:a16="http://schemas.microsoft.com/office/drawing/2014/main" id="{DFFA22C8-D24A-357F-AFB3-41E2A8627CA5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12786" name="Text Box 3036">
                <a:extLst>
                  <a:ext uri="{FF2B5EF4-FFF2-40B4-BE49-F238E27FC236}">
                    <a16:creationId xmlns:a16="http://schemas.microsoft.com/office/drawing/2014/main" id="{040619C2-9265-CF9B-BA8C-73274FF42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7" name="Text Box 3036">
                <a:extLst>
                  <a:ext uri="{FF2B5EF4-FFF2-40B4-BE49-F238E27FC236}">
                    <a16:creationId xmlns:a16="http://schemas.microsoft.com/office/drawing/2014/main" id="{A35F98A4-B55F-BC94-EB56-CF323A2B9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8" name="Text Box 3036">
                <a:extLst>
                  <a:ext uri="{FF2B5EF4-FFF2-40B4-BE49-F238E27FC236}">
                    <a16:creationId xmlns:a16="http://schemas.microsoft.com/office/drawing/2014/main" id="{9D129E56-0EC1-1C38-C7FC-66D1CCFFE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0" name="Group 12769">
              <a:extLst>
                <a:ext uri="{FF2B5EF4-FFF2-40B4-BE49-F238E27FC236}">
                  <a16:creationId xmlns:a16="http://schemas.microsoft.com/office/drawing/2014/main" id="{93247697-A3BF-7E44-6F5E-39DD3EE6D4EE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12783" name="Text Box 3036">
                <a:extLst>
                  <a:ext uri="{FF2B5EF4-FFF2-40B4-BE49-F238E27FC236}">
                    <a16:creationId xmlns:a16="http://schemas.microsoft.com/office/drawing/2014/main" id="{6650FA39-2D62-945C-3063-0A3BD735CC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4" name="Text Box 3036">
                <a:extLst>
                  <a:ext uri="{FF2B5EF4-FFF2-40B4-BE49-F238E27FC236}">
                    <a16:creationId xmlns:a16="http://schemas.microsoft.com/office/drawing/2014/main" id="{43193FEE-0CFA-CE8A-7C01-4B1A4AE3B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5" name="Text Box 3036">
                <a:extLst>
                  <a:ext uri="{FF2B5EF4-FFF2-40B4-BE49-F238E27FC236}">
                    <a16:creationId xmlns:a16="http://schemas.microsoft.com/office/drawing/2014/main" id="{5C80F55E-9F90-C6FA-FD6E-5E3D6EBACF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1" name="Group 12770">
              <a:extLst>
                <a:ext uri="{FF2B5EF4-FFF2-40B4-BE49-F238E27FC236}">
                  <a16:creationId xmlns:a16="http://schemas.microsoft.com/office/drawing/2014/main" id="{F1F93F52-3BF7-B356-98F5-DF363F518F89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12780" name="Text Box 3036">
                <a:extLst>
                  <a:ext uri="{FF2B5EF4-FFF2-40B4-BE49-F238E27FC236}">
                    <a16:creationId xmlns:a16="http://schemas.microsoft.com/office/drawing/2014/main" id="{32F28BA7-AF3D-8B9D-45FF-A4F1A5E0B4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1" name="Text Box 3036">
                <a:extLst>
                  <a:ext uri="{FF2B5EF4-FFF2-40B4-BE49-F238E27FC236}">
                    <a16:creationId xmlns:a16="http://schemas.microsoft.com/office/drawing/2014/main" id="{C40A2F3A-53C0-7CD2-54AF-221FA1A4D0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2" name="Text Box 3036">
                <a:extLst>
                  <a:ext uri="{FF2B5EF4-FFF2-40B4-BE49-F238E27FC236}">
                    <a16:creationId xmlns:a16="http://schemas.microsoft.com/office/drawing/2014/main" id="{45CA09D2-26B1-09D2-68A5-42CEDF60E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2" name="Group 12771">
              <a:extLst>
                <a:ext uri="{FF2B5EF4-FFF2-40B4-BE49-F238E27FC236}">
                  <a16:creationId xmlns:a16="http://schemas.microsoft.com/office/drawing/2014/main" id="{E13850B6-436E-F5F7-62C6-0B0553775686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12777" name="Text Box 3036">
                <a:extLst>
                  <a:ext uri="{FF2B5EF4-FFF2-40B4-BE49-F238E27FC236}">
                    <a16:creationId xmlns:a16="http://schemas.microsoft.com/office/drawing/2014/main" id="{76AD119C-6F72-66C3-BF1B-19403D416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8" name="Text Box 3036">
                <a:extLst>
                  <a:ext uri="{FF2B5EF4-FFF2-40B4-BE49-F238E27FC236}">
                    <a16:creationId xmlns:a16="http://schemas.microsoft.com/office/drawing/2014/main" id="{A14EA6F3-EB8C-1701-4E2F-03A5C775E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9" name="Text Box 3036">
                <a:extLst>
                  <a:ext uri="{FF2B5EF4-FFF2-40B4-BE49-F238E27FC236}">
                    <a16:creationId xmlns:a16="http://schemas.microsoft.com/office/drawing/2014/main" id="{DAAE520F-5A09-A8BD-D509-00AD1F0A4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3" name="Group 12772">
              <a:extLst>
                <a:ext uri="{FF2B5EF4-FFF2-40B4-BE49-F238E27FC236}">
                  <a16:creationId xmlns:a16="http://schemas.microsoft.com/office/drawing/2014/main" id="{CFD7B404-E677-912E-D7D3-CC5FFD2BF7A1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12774" name="Text Box 3036">
                <a:extLst>
                  <a:ext uri="{FF2B5EF4-FFF2-40B4-BE49-F238E27FC236}">
                    <a16:creationId xmlns:a16="http://schemas.microsoft.com/office/drawing/2014/main" id="{A08700FD-5E7C-8A5E-0590-60C27A2A22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5" name="Text Box 3036">
                <a:extLst>
                  <a:ext uri="{FF2B5EF4-FFF2-40B4-BE49-F238E27FC236}">
                    <a16:creationId xmlns:a16="http://schemas.microsoft.com/office/drawing/2014/main" id="{3D774A7E-DECC-3FEA-E819-0C4B83816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6" name="Text Box 3036">
                <a:extLst>
                  <a:ext uri="{FF2B5EF4-FFF2-40B4-BE49-F238E27FC236}">
                    <a16:creationId xmlns:a16="http://schemas.microsoft.com/office/drawing/2014/main" id="{ADFFD0CA-9A18-B5EA-B150-A9FEC065B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33" name="Group 12832">
            <a:extLst>
              <a:ext uri="{FF2B5EF4-FFF2-40B4-BE49-F238E27FC236}">
                <a16:creationId xmlns:a16="http://schemas.microsoft.com/office/drawing/2014/main" id="{D31CE6C0-425C-3C84-E0AD-8CDA57D77320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2834" name="organ group - facial muscles">
              <a:extLst>
                <a:ext uri="{FF2B5EF4-FFF2-40B4-BE49-F238E27FC236}">
                  <a16:creationId xmlns:a16="http://schemas.microsoft.com/office/drawing/2014/main" id="{001ED158-DFCA-6932-4057-5C4A111424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2875" name="organ - facial muscles">
                <a:extLst>
                  <a:ext uri="{FF2B5EF4-FFF2-40B4-BE49-F238E27FC236}">
                    <a16:creationId xmlns:a16="http://schemas.microsoft.com/office/drawing/2014/main" id="{8BD1C9BE-8049-CC9B-4984-43A33FC18F6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2876" name="FTU - orbicularis oculi">
                <a:extLst>
                  <a:ext uri="{FF2B5EF4-FFF2-40B4-BE49-F238E27FC236}">
                    <a16:creationId xmlns:a16="http://schemas.microsoft.com/office/drawing/2014/main" id="{9464931A-0F34-85A9-BFA9-C3B7812A00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2877" name="FTU - occipitofrontalis">
                <a:extLst>
                  <a:ext uri="{FF2B5EF4-FFF2-40B4-BE49-F238E27FC236}">
                    <a16:creationId xmlns:a16="http://schemas.microsoft.com/office/drawing/2014/main" id="{8C9D164A-587A-7E83-7133-9063F9AFCF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2878" name="FTU - nasalis">
                <a:extLst>
                  <a:ext uri="{FF2B5EF4-FFF2-40B4-BE49-F238E27FC236}">
                    <a16:creationId xmlns:a16="http://schemas.microsoft.com/office/drawing/2014/main" id="{D527193D-B9DE-8119-2C86-A14A24C005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2879" name="FTU - zygomaticus major">
                <a:extLst>
                  <a:ext uri="{FF2B5EF4-FFF2-40B4-BE49-F238E27FC236}">
                    <a16:creationId xmlns:a16="http://schemas.microsoft.com/office/drawing/2014/main" id="{270C17A0-377D-E56A-033D-478D1027331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0" name="FTU - zygomaticus minor">
                <a:extLst>
                  <a:ext uri="{FF2B5EF4-FFF2-40B4-BE49-F238E27FC236}">
                    <a16:creationId xmlns:a16="http://schemas.microsoft.com/office/drawing/2014/main" id="{50581391-FF80-B09F-182D-631AA5F4846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2881" name="FTU - orbicularis oris">
                <a:extLst>
                  <a:ext uri="{FF2B5EF4-FFF2-40B4-BE49-F238E27FC236}">
                    <a16:creationId xmlns:a16="http://schemas.microsoft.com/office/drawing/2014/main" id="{530C9A5A-779A-EFF3-A79C-2984EB8AB4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2" name="FTU - depressor anguli oris">
                <a:extLst>
                  <a:ext uri="{FF2B5EF4-FFF2-40B4-BE49-F238E27FC236}">
                    <a16:creationId xmlns:a16="http://schemas.microsoft.com/office/drawing/2014/main" id="{516F178A-2FCF-09A2-BABC-7241D123C678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2883" name="FTU - levator labii">
                <a:extLst>
                  <a:ext uri="{FF2B5EF4-FFF2-40B4-BE49-F238E27FC236}">
                    <a16:creationId xmlns:a16="http://schemas.microsoft.com/office/drawing/2014/main" id="{877FC018-977C-EED9-50FC-6AF8E07E52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2884" name="FTU - mentalis">
                <a:extLst>
                  <a:ext uri="{FF2B5EF4-FFF2-40B4-BE49-F238E27FC236}">
                    <a16:creationId xmlns:a16="http://schemas.microsoft.com/office/drawing/2014/main" id="{28FA3768-83FE-6AB9-CF2F-41396AAE6A42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12835" name="Group 12834">
              <a:extLst>
                <a:ext uri="{FF2B5EF4-FFF2-40B4-BE49-F238E27FC236}">
                  <a16:creationId xmlns:a16="http://schemas.microsoft.com/office/drawing/2014/main" id="{D4AC142B-3E97-CD89-C82F-E1814BED760F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12872" name="Text Box 3036">
                <a:extLst>
                  <a:ext uri="{FF2B5EF4-FFF2-40B4-BE49-F238E27FC236}">
                    <a16:creationId xmlns:a16="http://schemas.microsoft.com/office/drawing/2014/main" id="{1FDAA7BE-B659-C7FE-A92A-B3F7951CA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3" name="Text Box 3036">
                <a:extLst>
                  <a:ext uri="{FF2B5EF4-FFF2-40B4-BE49-F238E27FC236}">
                    <a16:creationId xmlns:a16="http://schemas.microsoft.com/office/drawing/2014/main" id="{CE24F848-3B67-7722-DD6C-4BE2D9211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4" name="Text Box 3036">
                <a:extLst>
                  <a:ext uri="{FF2B5EF4-FFF2-40B4-BE49-F238E27FC236}">
                    <a16:creationId xmlns:a16="http://schemas.microsoft.com/office/drawing/2014/main" id="{D684D108-A4D7-6429-1FAF-32816CA0C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6" name="Group 12835">
              <a:extLst>
                <a:ext uri="{FF2B5EF4-FFF2-40B4-BE49-F238E27FC236}">
                  <a16:creationId xmlns:a16="http://schemas.microsoft.com/office/drawing/2014/main" id="{BEFD4E30-48A2-7D32-5E94-0104911D4FD0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12869" name="Text Box 3036">
                <a:extLst>
                  <a:ext uri="{FF2B5EF4-FFF2-40B4-BE49-F238E27FC236}">
                    <a16:creationId xmlns:a16="http://schemas.microsoft.com/office/drawing/2014/main" id="{576A4F71-B10E-9CA4-6EB0-EE78885A6F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0" name="Text Box 3036">
                <a:extLst>
                  <a:ext uri="{FF2B5EF4-FFF2-40B4-BE49-F238E27FC236}">
                    <a16:creationId xmlns:a16="http://schemas.microsoft.com/office/drawing/2014/main" id="{531116FB-D28A-BDD5-F387-FDCFF26A1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1" name="Text Box 3036">
                <a:extLst>
                  <a:ext uri="{FF2B5EF4-FFF2-40B4-BE49-F238E27FC236}">
                    <a16:creationId xmlns:a16="http://schemas.microsoft.com/office/drawing/2014/main" id="{05DDD208-DFB5-63CD-C964-EF0D61224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7" name="Group 12836">
              <a:extLst>
                <a:ext uri="{FF2B5EF4-FFF2-40B4-BE49-F238E27FC236}">
                  <a16:creationId xmlns:a16="http://schemas.microsoft.com/office/drawing/2014/main" id="{9888B49C-37B6-C66E-8DF8-2A43389C87E5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12862" name="Text Box 3036">
                <a:extLst>
                  <a:ext uri="{FF2B5EF4-FFF2-40B4-BE49-F238E27FC236}">
                    <a16:creationId xmlns:a16="http://schemas.microsoft.com/office/drawing/2014/main" id="{FB97F189-3690-4645-2B89-176D1028B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3" name="Text Box 3036">
                <a:extLst>
                  <a:ext uri="{FF2B5EF4-FFF2-40B4-BE49-F238E27FC236}">
                    <a16:creationId xmlns:a16="http://schemas.microsoft.com/office/drawing/2014/main" id="{469DD966-70CD-1A30-39E5-A20A57CCA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4" name="Text Box 3036">
                <a:extLst>
                  <a:ext uri="{FF2B5EF4-FFF2-40B4-BE49-F238E27FC236}">
                    <a16:creationId xmlns:a16="http://schemas.microsoft.com/office/drawing/2014/main" id="{653D7E7F-D789-CA9F-5F0E-B960C687E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8" name="Group 12837">
              <a:extLst>
                <a:ext uri="{FF2B5EF4-FFF2-40B4-BE49-F238E27FC236}">
                  <a16:creationId xmlns:a16="http://schemas.microsoft.com/office/drawing/2014/main" id="{3F047DE0-1DEA-9B42-8877-610997FB3D67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859" name="Text Box 3036">
                <a:extLst>
                  <a:ext uri="{FF2B5EF4-FFF2-40B4-BE49-F238E27FC236}">
                    <a16:creationId xmlns:a16="http://schemas.microsoft.com/office/drawing/2014/main" id="{A025C636-CBB3-5F1D-A4B8-AEC2BDCA0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0" name="Text Box 3036">
                <a:extLst>
                  <a:ext uri="{FF2B5EF4-FFF2-40B4-BE49-F238E27FC236}">
                    <a16:creationId xmlns:a16="http://schemas.microsoft.com/office/drawing/2014/main" id="{4E5F1904-C6B7-7593-0F37-5C6B1020A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1" name="Text Box 3036">
                <a:extLst>
                  <a:ext uri="{FF2B5EF4-FFF2-40B4-BE49-F238E27FC236}">
                    <a16:creationId xmlns:a16="http://schemas.microsoft.com/office/drawing/2014/main" id="{D9545B9E-EDE7-C972-A859-142B0B6503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9" name="Group 12838">
              <a:extLst>
                <a:ext uri="{FF2B5EF4-FFF2-40B4-BE49-F238E27FC236}">
                  <a16:creationId xmlns:a16="http://schemas.microsoft.com/office/drawing/2014/main" id="{3E149F61-F8E0-C19A-8DAD-5FB176E9A08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856" name="Text Box 3036">
                <a:extLst>
                  <a:ext uri="{FF2B5EF4-FFF2-40B4-BE49-F238E27FC236}">
                    <a16:creationId xmlns:a16="http://schemas.microsoft.com/office/drawing/2014/main" id="{DC801818-FC43-E1BF-7EF3-EE7EDE67F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7" name="Text Box 3036">
                <a:extLst>
                  <a:ext uri="{FF2B5EF4-FFF2-40B4-BE49-F238E27FC236}">
                    <a16:creationId xmlns:a16="http://schemas.microsoft.com/office/drawing/2014/main" id="{AAB0A047-9AF2-0AF6-110A-BC1EE6F2A2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8" name="Text Box 3036">
                <a:extLst>
                  <a:ext uri="{FF2B5EF4-FFF2-40B4-BE49-F238E27FC236}">
                    <a16:creationId xmlns:a16="http://schemas.microsoft.com/office/drawing/2014/main" id="{4CB1F002-502D-3C6D-360F-B45EF2465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0" name="Group 12839">
              <a:extLst>
                <a:ext uri="{FF2B5EF4-FFF2-40B4-BE49-F238E27FC236}">
                  <a16:creationId xmlns:a16="http://schemas.microsoft.com/office/drawing/2014/main" id="{924E65C0-8301-B51D-2FC6-7EC54845CF0C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2853" name="Text Box 3036">
                <a:extLst>
                  <a:ext uri="{FF2B5EF4-FFF2-40B4-BE49-F238E27FC236}">
                    <a16:creationId xmlns:a16="http://schemas.microsoft.com/office/drawing/2014/main" id="{673CB1EE-606D-1FE3-32A0-959B1B722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4" name="Text Box 3036">
                <a:extLst>
                  <a:ext uri="{FF2B5EF4-FFF2-40B4-BE49-F238E27FC236}">
                    <a16:creationId xmlns:a16="http://schemas.microsoft.com/office/drawing/2014/main" id="{7D19A73F-B3FA-BC32-97C7-0935CE49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5" name="Text Box 3036">
                <a:extLst>
                  <a:ext uri="{FF2B5EF4-FFF2-40B4-BE49-F238E27FC236}">
                    <a16:creationId xmlns:a16="http://schemas.microsoft.com/office/drawing/2014/main" id="{CCC8F2BA-356C-3DE4-CA01-A6CF00E23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1" name="Group 12840">
              <a:extLst>
                <a:ext uri="{FF2B5EF4-FFF2-40B4-BE49-F238E27FC236}">
                  <a16:creationId xmlns:a16="http://schemas.microsoft.com/office/drawing/2014/main" id="{9BE93B3D-F941-C48E-20DE-9B2AA9BF7571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2850" name="Text Box 3036">
                <a:extLst>
                  <a:ext uri="{FF2B5EF4-FFF2-40B4-BE49-F238E27FC236}">
                    <a16:creationId xmlns:a16="http://schemas.microsoft.com/office/drawing/2014/main" id="{FBCD1632-40F2-74AE-FE3D-B91B03884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1" name="Text Box 3036">
                <a:extLst>
                  <a:ext uri="{FF2B5EF4-FFF2-40B4-BE49-F238E27FC236}">
                    <a16:creationId xmlns:a16="http://schemas.microsoft.com/office/drawing/2014/main" id="{92992266-3FBE-0B2E-6C32-9A57188B9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2" name="Text Box 3036">
                <a:extLst>
                  <a:ext uri="{FF2B5EF4-FFF2-40B4-BE49-F238E27FC236}">
                    <a16:creationId xmlns:a16="http://schemas.microsoft.com/office/drawing/2014/main" id="{F048D42C-50DC-970E-50E5-9E3BB9F9B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2" name="Group 12841">
              <a:extLst>
                <a:ext uri="{FF2B5EF4-FFF2-40B4-BE49-F238E27FC236}">
                  <a16:creationId xmlns:a16="http://schemas.microsoft.com/office/drawing/2014/main" id="{DE0A8A50-84BC-D1D4-3FEF-D2E0AC1FB529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2847" name="Text Box 3036">
                <a:extLst>
                  <a:ext uri="{FF2B5EF4-FFF2-40B4-BE49-F238E27FC236}">
                    <a16:creationId xmlns:a16="http://schemas.microsoft.com/office/drawing/2014/main" id="{5F863DA4-CCB9-FB77-5776-DD383483E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8" name="Text Box 3036">
                <a:extLst>
                  <a:ext uri="{FF2B5EF4-FFF2-40B4-BE49-F238E27FC236}">
                    <a16:creationId xmlns:a16="http://schemas.microsoft.com/office/drawing/2014/main" id="{F7379026-2726-A89D-5D08-A491E592D5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9" name="Text Box 3036">
                <a:extLst>
                  <a:ext uri="{FF2B5EF4-FFF2-40B4-BE49-F238E27FC236}">
                    <a16:creationId xmlns:a16="http://schemas.microsoft.com/office/drawing/2014/main" id="{EF1508D5-CE72-20BB-3015-8E587A94D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3" name="Group 12842">
              <a:extLst>
                <a:ext uri="{FF2B5EF4-FFF2-40B4-BE49-F238E27FC236}">
                  <a16:creationId xmlns:a16="http://schemas.microsoft.com/office/drawing/2014/main" id="{FF848B7F-1F9C-62ED-264A-AD672D6FAA28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12844" name="Text Box 3036">
                <a:extLst>
                  <a:ext uri="{FF2B5EF4-FFF2-40B4-BE49-F238E27FC236}">
                    <a16:creationId xmlns:a16="http://schemas.microsoft.com/office/drawing/2014/main" id="{ACB80C03-BC6D-2F0B-448C-3DFAA046F1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5" name="Text Box 3036">
                <a:extLst>
                  <a:ext uri="{FF2B5EF4-FFF2-40B4-BE49-F238E27FC236}">
                    <a16:creationId xmlns:a16="http://schemas.microsoft.com/office/drawing/2014/main" id="{B957BB47-C2AE-0079-C5D2-F216E6461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6" name="Text Box 3036">
                <a:extLst>
                  <a:ext uri="{FF2B5EF4-FFF2-40B4-BE49-F238E27FC236}">
                    <a16:creationId xmlns:a16="http://schemas.microsoft.com/office/drawing/2014/main" id="{79FA7447-694D-F89E-0416-DF533C4CA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85" name="Group 12884">
            <a:extLst>
              <a:ext uri="{FF2B5EF4-FFF2-40B4-BE49-F238E27FC236}">
                <a16:creationId xmlns:a16="http://schemas.microsoft.com/office/drawing/2014/main" id="{801926BE-DD5A-3957-9096-C8E5D5C6D71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2886" name="organ group - facial muscles">
              <a:extLst>
                <a:ext uri="{FF2B5EF4-FFF2-40B4-BE49-F238E27FC236}">
                  <a16:creationId xmlns:a16="http://schemas.microsoft.com/office/drawing/2014/main" id="{134FECD8-C255-C81D-4096-C30B201F051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2917" name="organ - facial muscles">
                <a:extLst>
                  <a:ext uri="{FF2B5EF4-FFF2-40B4-BE49-F238E27FC236}">
                    <a16:creationId xmlns:a16="http://schemas.microsoft.com/office/drawing/2014/main" id="{4C9C2025-5999-8EB1-B742-FD87EB35A7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2918" name="FTU - orbicularis oculi">
                <a:extLst>
                  <a:ext uri="{FF2B5EF4-FFF2-40B4-BE49-F238E27FC236}">
                    <a16:creationId xmlns:a16="http://schemas.microsoft.com/office/drawing/2014/main" id="{80CABF8D-0F11-8C4B-A9FF-8078AAEEF2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2919" name="FTU - occipitofrontalis">
                <a:extLst>
                  <a:ext uri="{FF2B5EF4-FFF2-40B4-BE49-F238E27FC236}">
                    <a16:creationId xmlns:a16="http://schemas.microsoft.com/office/drawing/2014/main" id="{47A914B0-BACC-6C8B-FC7F-D47D82B500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2920" name="FTU - nasalis">
                <a:extLst>
                  <a:ext uri="{FF2B5EF4-FFF2-40B4-BE49-F238E27FC236}">
                    <a16:creationId xmlns:a16="http://schemas.microsoft.com/office/drawing/2014/main" id="{C16BC698-E728-0DC4-D3C3-03EF68A4AC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2921" name="FTU - zygomaticus major">
                <a:extLst>
                  <a:ext uri="{FF2B5EF4-FFF2-40B4-BE49-F238E27FC236}">
                    <a16:creationId xmlns:a16="http://schemas.microsoft.com/office/drawing/2014/main" id="{BDDEF786-B136-7FE7-BE35-5C8EFAD9AB1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22" name="FTU - zygomaticus minor">
                <a:extLst>
                  <a:ext uri="{FF2B5EF4-FFF2-40B4-BE49-F238E27FC236}">
                    <a16:creationId xmlns:a16="http://schemas.microsoft.com/office/drawing/2014/main" id="{CD8AB622-5606-60BA-15EB-A9D6F445E1B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2923" name="FTU - orbicularis oris">
                <a:extLst>
                  <a:ext uri="{FF2B5EF4-FFF2-40B4-BE49-F238E27FC236}">
                    <a16:creationId xmlns:a16="http://schemas.microsoft.com/office/drawing/2014/main" id="{F7B99638-E41F-34B4-EF51-42F33521D4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2924" name="FTU - depressor anguli oris">
                <a:extLst>
                  <a:ext uri="{FF2B5EF4-FFF2-40B4-BE49-F238E27FC236}">
                    <a16:creationId xmlns:a16="http://schemas.microsoft.com/office/drawing/2014/main" id="{65587EC1-C235-82FC-115E-B2825DF6A0D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7" name="Group 12886">
              <a:extLst>
                <a:ext uri="{FF2B5EF4-FFF2-40B4-BE49-F238E27FC236}">
                  <a16:creationId xmlns:a16="http://schemas.microsoft.com/office/drawing/2014/main" id="{28758E1A-22FF-CD73-3193-24CAB0FCBD32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12914" name="Text Box 3036">
                <a:extLst>
                  <a:ext uri="{FF2B5EF4-FFF2-40B4-BE49-F238E27FC236}">
                    <a16:creationId xmlns:a16="http://schemas.microsoft.com/office/drawing/2014/main" id="{92AC273E-25AB-D3E5-DE5A-733B65F308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5" name="Text Box 3036">
                <a:extLst>
                  <a:ext uri="{FF2B5EF4-FFF2-40B4-BE49-F238E27FC236}">
                    <a16:creationId xmlns:a16="http://schemas.microsoft.com/office/drawing/2014/main" id="{6779DE5D-4D7F-C099-5F86-43DC51F0C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6" name="Text Box 3036">
                <a:extLst>
                  <a:ext uri="{FF2B5EF4-FFF2-40B4-BE49-F238E27FC236}">
                    <a16:creationId xmlns:a16="http://schemas.microsoft.com/office/drawing/2014/main" id="{61740B40-8A9C-8901-4D1C-E93DDEA3CA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8" name="Group 12887">
              <a:extLst>
                <a:ext uri="{FF2B5EF4-FFF2-40B4-BE49-F238E27FC236}">
                  <a16:creationId xmlns:a16="http://schemas.microsoft.com/office/drawing/2014/main" id="{F91379A2-C43E-34B4-9FBB-72D00E588F40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12909" name="Text Box 3036">
                <a:extLst>
                  <a:ext uri="{FF2B5EF4-FFF2-40B4-BE49-F238E27FC236}">
                    <a16:creationId xmlns:a16="http://schemas.microsoft.com/office/drawing/2014/main" id="{31A33879-588B-0EF3-AE5B-A4E95600B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0" name="Text Box 3036">
                <a:extLst>
                  <a:ext uri="{FF2B5EF4-FFF2-40B4-BE49-F238E27FC236}">
                    <a16:creationId xmlns:a16="http://schemas.microsoft.com/office/drawing/2014/main" id="{AB1B9991-FCB5-8695-1358-14E72E819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3" name="Text Box 3036">
                <a:extLst>
                  <a:ext uri="{FF2B5EF4-FFF2-40B4-BE49-F238E27FC236}">
                    <a16:creationId xmlns:a16="http://schemas.microsoft.com/office/drawing/2014/main" id="{EBF5339E-6E04-BC68-9099-94528D46FB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9" name="Group 12888">
              <a:extLst>
                <a:ext uri="{FF2B5EF4-FFF2-40B4-BE49-F238E27FC236}">
                  <a16:creationId xmlns:a16="http://schemas.microsoft.com/office/drawing/2014/main" id="{C0AFEFDF-8F67-59EB-77CF-4A7ABA98CDDB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12906" name="Text Box 3036">
                <a:extLst>
                  <a:ext uri="{FF2B5EF4-FFF2-40B4-BE49-F238E27FC236}">
                    <a16:creationId xmlns:a16="http://schemas.microsoft.com/office/drawing/2014/main" id="{342567F1-FF30-BE67-4880-A92DAFD01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7" name="Text Box 3036">
                <a:extLst>
                  <a:ext uri="{FF2B5EF4-FFF2-40B4-BE49-F238E27FC236}">
                    <a16:creationId xmlns:a16="http://schemas.microsoft.com/office/drawing/2014/main" id="{931003A4-5018-9C4D-1DA8-9A67D8CD2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8" name="Text Box 3036">
                <a:extLst>
                  <a:ext uri="{FF2B5EF4-FFF2-40B4-BE49-F238E27FC236}">
                    <a16:creationId xmlns:a16="http://schemas.microsoft.com/office/drawing/2014/main" id="{F954E67A-7C5B-4D68-0EF3-3F10F9529B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0" name="Group 12889">
              <a:extLst>
                <a:ext uri="{FF2B5EF4-FFF2-40B4-BE49-F238E27FC236}">
                  <a16:creationId xmlns:a16="http://schemas.microsoft.com/office/drawing/2014/main" id="{B3B04BF4-B9F9-B26E-923D-6DD2FA9C6BC8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12903" name="Text Box 3036">
                <a:extLst>
                  <a:ext uri="{FF2B5EF4-FFF2-40B4-BE49-F238E27FC236}">
                    <a16:creationId xmlns:a16="http://schemas.microsoft.com/office/drawing/2014/main" id="{0B631AF5-EA01-F737-DDA7-2092E70A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4" name="Text Box 3036">
                <a:extLst>
                  <a:ext uri="{FF2B5EF4-FFF2-40B4-BE49-F238E27FC236}">
                    <a16:creationId xmlns:a16="http://schemas.microsoft.com/office/drawing/2014/main" id="{59BF1404-6CC3-CD80-18D1-185D970AE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5" name="Text Box 3036">
                <a:extLst>
                  <a:ext uri="{FF2B5EF4-FFF2-40B4-BE49-F238E27FC236}">
                    <a16:creationId xmlns:a16="http://schemas.microsoft.com/office/drawing/2014/main" id="{3613E2ED-4BBB-A368-A79C-3948A76FD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1" name="Group 12890">
              <a:extLst>
                <a:ext uri="{FF2B5EF4-FFF2-40B4-BE49-F238E27FC236}">
                  <a16:creationId xmlns:a16="http://schemas.microsoft.com/office/drawing/2014/main" id="{A842FC66-2530-7C71-0C34-BF7D343AE88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12900" name="Text Box 3036">
                <a:extLst>
                  <a:ext uri="{FF2B5EF4-FFF2-40B4-BE49-F238E27FC236}">
                    <a16:creationId xmlns:a16="http://schemas.microsoft.com/office/drawing/2014/main" id="{37D18312-6530-FE42-ACE6-73A6B50D8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1" name="Text Box 3036">
                <a:extLst>
                  <a:ext uri="{FF2B5EF4-FFF2-40B4-BE49-F238E27FC236}">
                    <a16:creationId xmlns:a16="http://schemas.microsoft.com/office/drawing/2014/main" id="{CEFF0717-11A3-D3D8-56C3-C17F3D6064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2" name="Text Box 3036">
                <a:extLst>
                  <a:ext uri="{FF2B5EF4-FFF2-40B4-BE49-F238E27FC236}">
                    <a16:creationId xmlns:a16="http://schemas.microsoft.com/office/drawing/2014/main" id="{A22F9284-6CEA-7F3B-6EC6-D82E633F8C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2" name="Group 12891">
              <a:extLst>
                <a:ext uri="{FF2B5EF4-FFF2-40B4-BE49-F238E27FC236}">
                  <a16:creationId xmlns:a16="http://schemas.microsoft.com/office/drawing/2014/main" id="{9022C1BE-05AC-568F-DB13-41CA4992C7E9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12897" name="Text Box 3036">
                <a:extLst>
                  <a:ext uri="{FF2B5EF4-FFF2-40B4-BE49-F238E27FC236}">
                    <a16:creationId xmlns:a16="http://schemas.microsoft.com/office/drawing/2014/main" id="{0E19A17F-15B1-43F2-05AC-C67E99C93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8" name="Text Box 3036">
                <a:extLst>
                  <a:ext uri="{FF2B5EF4-FFF2-40B4-BE49-F238E27FC236}">
                    <a16:creationId xmlns:a16="http://schemas.microsoft.com/office/drawing/2014/main" id="{41AFEFAC-21EA-5726-46FB-8D12CF94D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9" name="Text Box 3036">
                <a:extLst>
                  <a:ext uri="{FF2B5EF4-FFF2-40B4-BE49-F238E27FC236}">
                    <a16:creationId xmlns:a16="http://schemas.microsoft.com/office/drawing/2014/main" id="{5A633D46-B42F-55DD-49B5-27332B7C9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3" name="Group 12892">
              <a:extLst>
                <a:ext uri="{FF2B5EF4-FFF2-40B4-BE49-F238E27FC236}">
                  <a16:creationId xmlns:a16="http://schemas.microsoft.com/office/drawing/2014/main" id="{7F3C1C2E-B26F-322C-0C69-F96D15D0D506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12894" name="Text Box 3036">
                <a:extLst>
                  <a:ext uri="{FF2B5EF4-FFF2-40B4-BE49-F238E27FC236}">
                    <a16:creationId xmlns:a16="http://schemas.microsoft.com/office/drawing/2014/main" id="{9258FC6E-131B-D844-0F17-093B0DA71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5" name="Text Box 3036">
                <a:extLst>
                  <a:ext uri="{FF2B5EF4-FFF2-40B4-BE49-F238E27FC236}">
                    <a16:creationId xmlns:a16="http://schemas.microsoft.com/office/drawing/2014/main" id="{CE197D2C-EC59-3F80-89F7-3044225D3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6" name="Text Box 3036">
                <a:extLst>
                  <a:ext uri="{FF2B5EF4-FFF2-40B4-BE49-F238E27FC236}">
                    <a16:creationId xmlns:a16="http://schemas.microsoft.com/office/drawing/2014/main" id="{F0C183ED-E149-284F-086B-4EC9CFB0B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25" name="Group 12924">
            <a:extLst>
              <a:ext uri="{FF2B5EF4-FFF2-40B4-BE49-F238E27FC236}">
                <a16:creationId xmlns:a16="http://schemas.microsoft.com/office/drawing/2014/main" id="{608FA337-9A85-F9DE-7342-B5AB75C934A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2926" name="organ group - facial muscles">
              <a:extLst>
                <a:ext uri="{FF2B5EF4-FFF2-40B4-BE49-F238E27FC236}">
                  <a16:creationId xmlns:a16="http://schemas.microsoft.com/office/drawing/2014/main" id="{91F2B5EA-C412-C794-E522-9DA6F4415A57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2993" name="organ - facial muscles">
                <a:extLst>
                  <a:ext uri="{FF2B5EF4-FFF2-40B4-BE49-F238E27FC236}">
                    <a16:creationId xmlns:a16="http://schemas.microsoft.com/office/drawing/2014/main" id="{17E370E3-41EA-4FC9-FC7B-43E54993F5F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2994" name="FTU - orbicularis oculi">
                <a:extLst>
                  <a:ext uri="{FF2B5EF4-FFF2-40B4-BE49-F238E27FC236}">
                    <a16:creationId xmlns:a16="http://schemas.microsoft.com/office/drawing/2014/main" id="{CFB430BF-DA6B-73BD-450E-F2E35FAE70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2995" name="FTU - occipitofrontalis">
                <a:extLst>
                  <a:ext uri="{FF2B5EF4-FFF2-40B4-BE49-F238E27FC236}">
                    <a16:creationId xmlns:a16="http://schemas.microsoft.com/office/drawing/2014/main" id="{C15268FB-5E37-E857-966D-EA76169827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2996" name="FTU - nasalis">
                <a:extLst>
                  <a:ext uri="{FF2B5EF4-FFF2-40B4-BE49-F238E27FC236}">
                    <a16:creationId xmlns:a16="http://schemas.microsoft.com/office/drawing/2014/main" id="{EE69890C-5A22-CD02-1FF5-75FBE1A5206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2997" name="FTU - zygomaticus major">
                <a:extLst>
                  <a:ext uri="{FF2B5EF4-FFF2-40B4-BE49-F238E27FC236}">
                    <a16:creationId xmlns:a16="http://schemas.microsoft.com/office/drawing/2014/main" id="{A3C2EEF8-7B94-591A-7864-7C572D97C00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2998" name="FTU - zygomaticus minor">
                <a:extLst>
                  <a:ext uri="{FF2B5EF4-FFF2-40B4-BE49-F238E27FC236}">
                    <a16:creationId xmlns:a16="http://schemas.microsoft.com/office/drawing/2014/main" id="{B87C7F01-5FA7-FAA1-7598-827146F8533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927" name="Group 12926">
              <a:extLst>
                <a:ext uri="{FF2B5EF4-FFF2-40B4-BE49-F238E27FC236}">
                  <a16:creationId xmlns:a16="http://schemas.microsoft.com/office/drawing/2014/main" id="{F26F82B2-4D8A-F660-F988-D63041B36F2F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6189" name="Text Box 3036">
                <a:extLst>
                  <a:ext uri="{FF2B5EF4-FFF2-40B4-BE49-F238E27FC236}">
                    <a16:creationId xmlns:a16="http://schemas.microsoft.com/office/drawing/2014/main" id="{6A1EEBEE-CD37-90B6-A246-A4A94D3DA9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5" name="Text Box 3036">
                <a:extLst>
                  <a:ext uri="{FF2B5EF4-FFF2-40B4-BE49-F238E27FC236}">
                    <a16:creationId xmlns:a16="http://schemas.microsoft.com/office/drawing/2014/main" id="{74F01743-25F9-A2E9-8A64-E13A99A07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92" name="Text Box 3036">
                <a:extLst>
                  <a:ext uri="{FF2B5EF4-FFF2-40B4-BE49-F238E27FC236}">
                    <a16:creationId xmlns:a16="http://schemas.microsoft.com/office/drawing/2014/main" id="{3858CBAE-7B30-B8D2-63FE-50FB8A6D19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7" name="Group 6086">
              <a:extLst>
                <a:ext uri="{FF2B5EF4-FFF2-40B4-BE49-F238E27FC236}">
                  <a16:creationId xmlns:a16="http://schemas.microsoft.com/office/drawing/2014/main" id="{2C67C1C6-1B0C-0055-DAFB-68E658298BF4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6182" name="Text Box 3036">
                <a:extLst>
                  <a:ext uri="{FF2B5EF4-FFF2-40B4-BE49-F238E27FC236}">
                    <a16:creationId xmlns:a16="http://schemas.microsoft.com/office/drawing/2014/main" id="{E7E8CF75-80BA-9728-8B1C-F19FBF23B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3" name="Text Box 3036">
                <a:extLst>
                  <a:ext uri="{FF2B5EF4-FFF2-40B4-BE49-F238E27FC236}">
                    <a16:creationId xmlns:a16="http://schemas.microsoft.com/office/drawing/2014/main" id="{C27D3163-7199-D5F8-7699-DB547AC971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8" name="Text Box 3036">
                <a:extLst>
                  <a:ext uri="{FF2B5EF4-FFF2-40B4-BE49-F238E27FC236}">
                    <a16:creationId xmlns:a16="http://schemas.microsoft.com/office/drawing/2014/main" id="{F3A7E391-4F87-58BC-A94D-68085C8B64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2" name="Group 6091">
              <a:extLst>
                <a:ext uri="{FF2B5EF4-FFF2-40B4-BE49-F238E27FC236}">
                  <a16:creationId xmlns:a16="http://schemas.microsoft.com/office/drawing/2014/main" id="{8BA4128C-B1FB-A37C-8160-FFB68F6B43C4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147" name="Text Box 3036">
                <a:extLst>
                  <a:ext uri="{FF2B5EF4-FFF2-40B4-BE49-F238E27FC236}">
                    <a16:creationId xmlns:a16="http://schemas.microsoft.com/office/drawing/2014/main" id="{1BA7561F-5DAD-2E0A-581A-53C5B84051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5" name="Text Box 3036">
                <a:extLst>
                  <a:ext uri="{FF2B5EF4-FFF2-40B4-BE49-F238E27FC236}">
                    <a16:creationId xmlns:a16="http://schemas.microsoft.com/office/drawing/2014/main" id="{E54C36CF-8EDB-BEBE-E820-E9B86B3ACC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0" name="Text Box 3036">
                <a:extLst>
                  <a:ext uri="{FF2B5EF4-FFF2-40B4-BE49-F238E27FC236}">
                    <a16:creationId xmlns:a16="http://schemas.microsoft.com/office/drawing/2014/main" id="{5C973384-D58E-078D-4EE8-8EE5860331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A17E24DD-F8C1-3853-F193-D8106B7F626F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8AC8E606-EAF9-7C7A-7900-78B40363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4DFDE805-0DEB-4B1A-DD9D-D3FB36023B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9CF49F6-0E21-5B55-DD6E-A6BF0B487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5" name="Group 6104">
              <a:extLst>
                <a:ext uri="{FF2B5EF4-FFF2-40B4-BE49-F238E27FC236}">
                  <a16:creationId xmlns:a16="http://schemas.microsoft.com/office/drawing/2014/main" id="{8673D298-7879-EF59-17AB-3ECF37CC0CBF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B5242E39-D0C4-F5DE-7E5D-A4365DAE1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1EAD9571-3BDC-B035-E2A0-09B0A12E6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7" name="Text Box 3036">
                <a:extLst>
                  <a:ext uri="{FF2B5EF4-FFF2-40B4-BE49-F238E27FC236}">
                    <a16:creationId xmlns:a16="http://schemas.microsoft.com/office/drawing/2014/main" id="{C85A96EE-37FD-EAA2-5476-18606DC35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99" name="Group 12998">
            <a:extLst>
              <a:ext uri="{FF2B5EF4-FFF2-40B4-BE49-F238E27FC236}">
                <a16:creationId xmlns:a16="http://schemas.microsoft.com/office/drawing/2014/main" id="{4C63FC37-66D5-F02D-7680-BD1698292DBD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13000" name="Group 12999">
              <a:extLst>
                <a:ext uri="{FF2B5EF4-FFF2-40B4-BE49-F238E27FC236}">
                  <a16:creationId xmlns:a16="http://schemas.microsoft.com/office/drawing/2014/main" id="{3582FF35-94C0-3650-C500-7DDE8794653C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6287" name="organ group - facial muscles">
                <a:extLst>
                  <a:ext uri="{FF2B5EF4-FFF2-40B4-BE49-F238E27FC236}">
                    <a16:creationId xmlns:a16="http://schemas.microsoft.com/office/drawing/2014/main" id="{3FF93386-168E-B434-2C2C-A98EC490CB1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6323" name="organ - facial muscles">
                  <a:extLst>
                    <a:ext uri="{FF2B5EF4-FFF2-40B4-BE49-F238E27FC236}">
                      <a16:creationId xmlns:a16="http://schemas.microsoft.com/office/drawing/2014/main" id="{62112718-1571-228B-313E-00E84C2803F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6324" name="FTU - orbicularis oculi">
                  <a:extLst>
                    <a:ext uri="{FF2B5EF4-FFF2-40B4-BE49-F238E27FC236}">
                      <a16:creationId xmlns:a16="http://schemas.microsoft.com/office/drawing/2014/main" id="{76729898-AA2F-C6E5-8BD7-3B30788361E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6329" name="FTU - occipitofrontalis">
                  <a:extLst>
                    <a:ext uri="{FF2B5EF4-FFF2-40B4-BE49-F238E27FC236}">
                      <a16:creationId xmlns:a16="http://schemas.microsoft.com/office/drawing/2014/main" id="{C581D4F2-A20B-2335-B92A-D784B53497F6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6330" name="FTU - nasalis">
                  <a:extLst>
                    <a:ext uri="{FF2B5EF4-FFF2-40B4-BE49-F238E27FC236}">
                      <a16:creationId xmlns:a16="http://schemas.microsoft.com/office/drawing/2014/main" id="{D8F27358-6612-5301-DD2A-224F096FFF4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6335" name="FTU - zygomaticus major">
                  <a:extLst>
                    <a:ext uri="{FF2B5EF4-FFF2-40B4-BE49-F238E27FC236}">
                      <a16:creationId xmlns:a16="http://schemas.microsoft.com/office/drawing/2014/main" id="{E441EFEA-459C-7702-22C9-7957416CCC0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89" name="FTU - zygomaticus minor">
                  <a:extLst>
                    <a:ext uri="{FF2B5EF4-FFF2-40B4-BE49-F238E27FC236}">
                      <a16:creationId xmlns:a16="http://schemas.microsoft.com/office/drawing/2014/main" id="{E8950E8C-7673-9E30-5E1A-B788E298C76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13190" name="FTU - orbicularis oris">
                  <a:extLst>
                    <a:ext uri="{FF2B5EF4-FFF2-40B4-BE49-F238E27FC236}">
                      <a16:creationId xmlns:a16="http://schemas.microsoft.com/office/drawing/2014/main" id="{C36187B5-E8DA-8BAB-367E-E3138AA536BE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13191" name="FTU - depressor anguli oris">
                  <a:extLst>
                    <a:ext uri="{FF2B5EF4-FFF2-40B4-BE49-F238E27FC236}">
                      <a16:creationId xmlns:a16="http://schemas.microsoft.com/office/drawing/2014/main" id="{B5F95CA4-7DFF-7D46-DD01-75BF48BD46B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92" name="FTU - levator labii">
                  <a:extLst>
                    <a:ext uri="{FF2B5EF4-FFF2-40B4-BE49-F238E27FC236}">
                      <a16:creationId xmlns:a16="http://schemas.microsoft.com/office/drawing/2014/main" id="{B0A4F991-D177-A62A-EEC3-E84FCF93750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13193" name="FTU - mentalis">
                  <a:extLst>
                    <a:ext uri="{FF2B5EF4-FFF2-40B4-BE49-F238E27FC236}">
                      <a16:creationId xmlns:a16="http://schemas.microsoft.com/office/drawing/2014/main" id="{CDD05339-E946-4299-B94C-60C730D42F3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13194" name="FTU - temporalis">
                  <a:extLst>
                    <a:ext uri="{FF2B5EF4-FFF2-40B4-BE49-F238E27FC236}">
                      <a16:creationId xmlns:a16="http://schemas.microsoft.com/office/drawing/2014/main" id="{397C57A2-220B-D107-6B6F-90719DAC340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2" name="organ group - facial muscles">
                <a:extLst>
                  <a:ext uri="{FF2B5EF4-FFF2-40B4-BE49-F238E27FC236}">
                    <a16:creationId xmlns:a16="http://schemas.microsoft.com/office/drawing/2014/main" id="{A43BD1E9-DC08-7D79-9D93-3C3D2CF9468F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6293" name="FTU - orbicularis oculi">
                  <a:extLst>
                    <a:ext uri="{FF2B5EF4-FFF2-40B4-BE49-F238E27FC236}">
                      <a16:creationId xmlns:a16="http://schemas.microsoft.com/office/drawing/2014/main" id="{64170CB5-A997-F7A6-CF3F-4983E62B7E87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8" name="FTU - occipitofrontalis">
                  <a:extLst>
                    <a:ext uri="{FF2B5EF4-FFF2-40B4-BE49-F238E27FC236}">
                      <a16:creationId xmlns:a16="http://schemas.microsoft.com/office/drawing/2014/main" id="{76A10658-0CEF-8FFE-D2F1-FBD4AED2FBF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6299" name="FTU - nasalis">
                  <a:extLst>
                    <a:ext uri="{FF2B5EF4-FFF2-40B4-BE49-F238E27FC236}">
                      <a16:creationId xmlns:a16="http://schemas.microsoft.com/office/drawing/2014/main" id="{A5B9424A-41E0-5D77-A996-4BB5DC83C7AF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6304" name="FTU - zygomaticus major">
                  <a:extLst>
                    <a:ext uri="{FF2B5EF4-FFF2-40B4-BE49-F238E27FC236}">
                      <a16:creationId xmlns:a16="http://schemas.microsoft.com/office/drawing/2014/main" id="{8999761D-F585-7892-A61F-7716E41988A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6305" name="FTU - zygomaticus minor">
                  <a:extLst>
                    <a:ext uri="{FF2B5EF4-FFF2-40B4-BE49-F238E27FC236}">
                      <a16:creationId xmlns:a16="http://schemas.microsoft.com/office/drawing/2014/main" id="{63386178-D70E-403C-D5B2-65E4BE11650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6311" name="FTU - orbicularis oris">
                  <a:extLst>
                    <a:ext uri="{FF2B5EF4-FFF2-40B4-BE49-F238E27FC236}">
                      <a16:creationId xmlns:a16="http://schemas.microsoft.com/office/drawing/2014/main" id="{F68CFAE1-FED7-8C05-076A-AC0870F6759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6312" name="FTU - depressor anguli oris">
                  <a:extLst>
                    <a:ext uri="{FF2B5EF4-FFF2-40B4-BE49-F238E27FC236}">
                      <a16:creationId xmlns:a16="http://schemas.microsoft.com/office/drawing/2014/main" id="{D7F442C9-9426-10DD-E668-F237ACCCB413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6317" name="FTU - levator labii">
                  <a:extLst>
                    <a:ext uri="{FF2B5EF4-FFF2-40B4-BE49-F238E27FC236}">
                      <a16:creationId xmlns:a16="http://schemas.microsoft.com/office/drawing/2014/main" id="{62CA0301-A0D7-7EAB-F1EF-27DCD403B19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6318" name="FTU - mentalis">
                  <a:extLst>
                    <a:ext uri="{FF2B5EF4-FFF2-40B4-BE49-F238E27FC236}">
                      <a16:creationId xmlns:a16="http://schemas.microsoft.com/office/drawing/2014/main" id="{8389BBE1-DFB0-33B4-4414-B40249E5036F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13001" name="Group 13000">
              <a:extLst>
                <a:ext uri="{FF2B5EF4-FFF2-40B4-BE49-F238E27FC236}">
                  <a16:creationId xmlns:a16="http://schemas.microsoft.com/office/drawing/2014/main" id="{5EA1D0E8-3D9F-94B0-A3A9-55F81AE1EF5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280" name="Text Box 3036">
                <a:extLst>
                  <a:ext uri="{FF2B5EF4-FFF2-40B4-BE49-F238E27FC236}">
                    <a16:creationId xmlns:a16="http://schemas.microsoft.com/office/drawing/2014/main" id="{EB68B53D-8DCB-87B8-4475-AAB6A82E80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1" name="Text Box 3036">
                <a:extLst>
                  <a:ext uri="{FF2B5EF4-FFF2-40B4-BE49-F238E27FC236}">
                    <a16:creationId xmlns:a16="http://schemas.microsoft.com/office/drawing/2014/main" id="{59A4286B-E261-8B95-1B69-F7FC09C368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6" name="Text Box 3036">
                <a:extLst>
                  <a:ext uri="{FF2B5EF4-FFF2-40B4-BE49-F238E27FC236}">
                    <a16:creationId xmlns:a16="http://schemas.microsoft.com/office/drawing/2014/main" id="{3143D2DD-C8CA-2387-2B6A-801923508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2" name="Group 13001">
              <a:extLst>
                <a:ext uri="{FF2B5EF4-FFF2-40B4-BE49-F238E27FC236}">
                  <a16:creationId xmlns:a16="http://schemas.microsoft.com/office/drawing/2014/main" id="{BE94BD8F-8FEC-C683-6C99-2841EF8A3018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13128" name="Text Box 3036">
                <a:extLst>
                  <a:ext uri="{FF2B5EF4-FFF2-40B4-BE49-F238E27FC236}">
                    <a16:creationId xmlns:a16="http://schemas.microsoft.com/office/drawing/2014/main" id="{1209BE1A-F7E0-4CDF-D1A4-E45E27316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4" name="Text Box 3036">
                <a:extLst>
                  <a:ext uri="{FF2B5EF4-FFF2-40B4-BE49-F238E27FC236}">
                    <a16:creationId xmlns:a16="http://schemas.microsoft.com/office/drawing/2014/main" id="{92206F13-E3B4-9551-04AB-E5F62A06C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5" name="Text Box 3036">
                <a:extLst>
                  <a:ext uri="{FF2B5EF4-FFF2-40B4-BE49-F238E27FC236}">
                    <a16:creationId xmlns:a16="http://schemas.microsoft.com/office/drawing/2014/main" id="{9A37CA89-6BF4-99AB-DB46-935811F2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3" name="Group 13002">
              <a:extLst>
                <a:ext uri="{FF2B5EF4-FFF2-40B4-BE49-F238E27FC236}">
                  <a16:creationId xmlns:a16="http://schemas.microsoft.com/office/drawing/2014/main" id="{26A75C76-C811-69E1-18B1-3209299D4C0B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13125" name="Text Box 3036">
                <a:extLst>
                  <a:ext uri="{FF2B5EF4-FFF2-40B4-BE49-F238E27FC236}">
                    <a16:creationId xmlns:a16="http://schemas.microsoft.com/office/drawing/2014/main" id="{CE14721A-4990-760A-E9D8-4724E5FA5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6" name="Text Box 3036">
                <a:extLst>
                  <a:ext uri="{FF2B5EF4-FFF2-40B4-BE49-F238E27FC236}">
                    <a16:creationId xmlns:a16="http://schemas.microsoft.com/office/drawing/2014/main" id="{EA4CA924-024A-5970-7E30-3418BB80E7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7" name="Text Box 3036">
                <a:extLst>
                  <a:ext uri="{FF2B5EF4-FFF2-40B4-BE49-F238E27FC236}">
                    <a16:creationId xmlns:a16="http://schemas.microsoft.com/office/drawing/2014/main" id="{D02DEBF4-40F1-16C4-25C6-5E62693E0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4" name="Group 13003">
              <a:extLst>
                <a:ext uri="{FF2B5EF4-FFF2-40B4-BE49-F238E27FC236}">
                  <a16:creationId xmlns:a16="http://schemas.microsoft.com/office/drawing/2014/main" id="{B5EEC440-9653-185A-416F-0C28B1469CD4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13122" name="Text Box 3036">
                <a:extLst>
                  <a:ext uri="{FF2B5EF4-FFF2-40B4-BE49-F238E27FC236}">
                    <a16:creationId xmlns:a16="http://schemas.microsoft.com/office/drawing/2014/main" id="{26DDD126-7BCA-B05F-275E-8AA2BF1621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3" name="Text Box 3036">
                <a:extLst>
                  <a:ext uri="{FF2B5EF4-FFF2-40B4-BE49-F238E27FC236}">
                    <a16:creationId xmlns:a16="http://schemas.microsoft.com/office/drawing/2014/main" id="{E33FD5DC-9C77-92F9-44CF-6DB09ECCD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4" name="Text Box 3036">
                <a:extLst>
                  <a:ext uri="{FF2B5EF4-FFF2-40B4-BE49-F238E27FC236}">
                    <a16:creationId xmlns:a16="http://schemas.microsoft.com/office/drawing/2014/main" id="{38866501-C84F-DB3D-A8C1-FF3F82BB3F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5" name="Group 13004">
              <a:extLst>
                <a:ext uri="{FF2B5EF4-FFF2-40B4-BE49-F238E27FC236}">
                  <a16:creationId xmlns:a16="http://schemas.microsoft.com/office/drawing/2014/main" id="{EF123709-24BE-EBC2-2C1B-FCF4BDAFF62A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269" name="Text Box 3036">
                <a:extLst>
                  <a:ext uri="{FF2B5EF4-FFF2-40B4-BE49-F238E27FC236}">
                    <a16:creationId xmlns:a16="http://schemas.microsoft.com/office/drawing/2014/main" id="{F8ECD1BB-E085-1B55-DDD6-BE9AA3B8B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0" name="Text Box 3036">
                <a:extLst>
                  <a:ext uri="{FF2B5EF4-FFF2-40B4-BE49-F238E27FC236}">
                    <a16:creationId xmlns:a16="http://schemas.microsoft.com/office/drawing/2014/main" id="{76D1C661-1543-59BE-C52C-4E49FE637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1" name="Text Box 3036">
                <a:extLst>
                  <a:ext uri="{FF2B5EF4-FFF2-40B4-BE49-F238E27FC236}">
                    <a16:creationId xmlns:a16="http://schemas.microsoft.com/office/drawing/2014/main" id="{8E88CDEA-1A31-4EB2-5F2C-7941A4FC9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6" name="Group 13005">
              <a:extLst>
                <a:ext uri="{FF2B5EF4-FFF2-40B4-BE49-F238E27FC236}">
                  <a16:creationId xmlns:a16="http://schemas.microsoft.com/office/drawing/2014/main" id="{D80149E7-54DB-579A-0612-5F3945052DB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256" name="Text Box 3036">
                <a:extLst>
                  <a:ext uri="{FF2B5EF4-FFF2-40B4-BE49-F238E27FC236}">
                    <a16:creationId xmlns:a16="http://schemas.microsoft.com/office/drawing/2014/main" id="{F4C2E34B-D6A3-8CF9-B4BA-ADCF009EB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1" name="Text Box 3036">
                <a:extLst>
                  <a:ext uri="{FF2B5EF4-FFF2-40B4-BE49-F238E27FC236}">
                    <a16:creationId xmlns:a16="http://schemas.microsoft.com/office/drawing/2014/main" id="{48743951-9334-0D81-435D-C26C65B63F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8" name="Text Box 3036">
                <a:extLst>
                  <a:ext uri="{FF2B5EF4-FFF2-40B4-BE49-F238E27FC236}">
                    <a16:creationId xmlns:a16="http://schemas.microsoft.com/office/drawing/2014/main" id="{E4E32813-B14B-0568-082D-60BA7D8B0A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7" name="Group 13006">
              <a:extLst>
                <a:ext uri="{FF2B5EF4-FFF2-40B4-BE49-F238E27FC236}">
                  <a16:creationId xmlns:a16="http://schemas.microsoft.com/office/drawing/2014/main" id="{247AC928-C734-A7A1-5A22-E2A3638ACCB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6238" name="Text Box 3036">
                <a:extLst>
                  <a:ext uri="{FF2B5EF4-FFF2-40B4-BE49-F238E27FC236}">
                    <a16:creationId xmlns:a16="http://schemas.microsoft.com/office/drawing/2014/main" id="{7F067FC4-0641-5E55-EB99-8B08560312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0" name="Text Box 3036">
                <a:extLst>
                  <a:ext uri="{FF2B5EF4-FFF2-40B4-BE49-F238E27FC236}">
                    <a16:creationId xmlns:a16="http://schemas.microsoft.com/office/drawing/2014/main" id="{E7434C29-B651-E6F7-2DED-C7CA7F057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5" name="Text Box 3036">
                <a:extLst>
                  <a:ext uri="{FF2B5EF4-FFF2-40B4-BE49-F238E27FC236}">
                    <a16:creationId xmlns:a16="http://schemas.microsoft.com/office/drawing/2014/main" id="{FAC0A112-1517-16C4-6117-02635920BE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8" name="Group 13007">
              <a:extLst>
                <a:ext uri="{FF2B5EF4-FFF2-40B4-BE49-F238E27FC236}">
                  <a16:creationId xmlns:a16="http://schemas.microsoft.com/office/drawing/2014/main" id="{138F6131-1DB2-012F-9F5F-5DD09B84882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216" name="Text Box 3036">
                <a:extLst>
                  <a:ext uri="{FF2B5EF4-FFF2-40B4-BE49-F238E27FC236}">
                    <a16:creationId xmlns:a16="http://schemas.microsoft.com/office/drawing/2014/main" id="{CCC04DDA-137F-28FB-1EA6-F14CDECBE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9" name="Text Box 3036">
                <a:extLst>
                  <a:ext uri="{FF2B5EF4-FFF2-40B4-BE49-F238E27FC236}">
                    <a16:creationId xmlns:a16="http://schemas.microsoft.com/office/drawing/2014/main" id="{14D2B963-8A32-8B59-87AC-9E7ADF8EE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7" name="Text Box 3036">
                <a:extLst>
                  <a:ext uri="{FF2B5EF4-FFF2-40B4-BE49-F238E27FC236}">
                    <a16:creationId xmlns:a16="http://schemas.microsoft.com/office/drawing/2014/main" id="{EEF689E5-1ACB-D5B1-C8CC-DF3D23CBC6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9" name="Group 13008">
              <a:extLst>
                <a:ext uri="{FF2B5EF4-FFF2-40B4-BE49-F238E27FC236}">
                  <a16:creationId xmlns:a16="http://schemas.microsoft.com/office/drawing/2014/main" id="{DC3D5947-8D58-0713-A8E6-71483E8061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213" name="Text Box 3036">
                <a:extLst>
                  <a:ext uri="{FF2B5EF4-FFF2-40B4-BE49-F238E27FC236}">
                    <a16:creationId xmlns:a16="http://schemas.microsoft.com/office/drawing/2014/main" id="{D29F87B1-1871-AF0B-13AB-8231D0CED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4" name="Text Box 3036">
                <a:extLst>
                  <a:ext uri="{FF2B5EF4-FFF2-40B4-BE49-F238E27FC236}">
                    <a16:creationId xmlns:a16="http://schemas.microsoft.com/office/drawing/2014/main" id="{8AAD9241-BB41-D3DE-7CEC-8556C9A0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5" name="Text Box 3036">
                <a:extLst>
                  <a:ext uri="{FF2B5EF4-FFF2-40B4-BE49-F238E27FC236}">
                    <a16:creationId xmlns:a16="http://schemas.microsoft.com/office/drawing/2014/main" id="{E828B5A7-461D-658F-953E-142D41FAC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0" name="Group 13009">
              <a:extLst>
                <a:ext uri="{FF2B5EF4-FFF2-40B4-BE49-F238E27FC236}">
                  <a16:creationId xmlns:a16="http://schemas.microsoft.com/office/drawing/2014/main" id="{310121FA-7375-39E0-4B98-005E07622744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13053" name="Text Box 3036">
                <a:extLst>
                  <a:ext uri="{FF2B5EF4-FFF2-40B4-BE49-F238E27FC236}">
                    <a16:creationId xmlns:a16="http://schemas.microsoft.com/office/drawing/2014/main" id="{8C68689B-7225-6AFC-07D9-0F93E1C3C3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4" name="Text Box 3036">
                <a:extLst>
                  <a:ext uri="{FF2B5EF4-FFF2-40B4-BE49-F238E27FC236}">
                    <a16:creationId xmlns:a16="http://schemas.microsoft.com/office/drawing/2014/main" id="{6EF16575-F174-3366-72B3-E62D0549C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5" name="Text Box 3036">
                <a:extLst>
                  <a:ext uri="{FF2B5EF4-FFF2-40B4-BE49-F238E27FC236}">
                    <a16:creationId xmlns:a16="http://schemas.microsoft.com/office/drawing/2014/main" id="{493E4290-A681-B48A-2B49-46E4B87A6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1" name="Group 13010">
              <a:extLst>
                <a:ext uri="{FF2B5EF4-FFF2-40B4-BE49-F238E27FC236}">
                  <a16:creationId xmlns:a16="http://schemas.microsoft.com/office/drawing/2014/main" id="{52758D9A-560A-B01C-D9FF-33A60A6967AF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13050" name="Text Box 3036">
                <a:extLst>
                  <a:ext uri="{FF2B5EF4-FFF2-40B4-BE49-F238E27FC236}">
                    <a16:creationId xmlns:a16="http://schemas.microsoft.com/office/drawing/2014/main" id="{1F03EF99-81E6-4ABE-4957-885813E187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1" name="Text Box 3036">
                <a:extLst>
                  <a:ext uri="{FF2B5EF4-FFF2-40B4-BE49-F238E27FC236}">
                    <a16:creationId xmlns:a16="http://schemas.microsoft.com/office/drawing/2014/main" id="{6A7B80CC-FED1-230A-9BE5-19B10B3F6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2" name="Text Box 3036">
                <a:extLst>
                  <a:ext uri="{FF2B5EF4-FFF2-40B4-BE49-F238E27FC236}">
                    <a16:creationId xmlns:a16="http://schemas.microsoft.com/office/drawing/2014/main" id="{2338FC7B-43C1-1485-4595-3CC14E24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2" name="Group 13011">
              <a:extLst>
                <a:ext uri="{FF2B5EF4-FFF2-40B4-BE49-F238E27FC236}">
                  <a16:creationId xmlns:a16="http://schemas.microsoft.com/office/drawing/2014/main" id="{5ED4008F-6E45-3A18-E485-8BECDA2CD6D8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13047" name="Text Box 3036">
                <a:extLst>
                  <a:ext uri="{FF2B5EF4-FFF2-40B4-BE49-F238E27FC236}">
                    <a16:creationId xmlns:a16="http://schemas.microsoft.com/office/drawing/2014/main" id="{EF74D41E-1D6D-C840-5A9F-A4E0171B04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8" name="Text Box 3036">
                <a:extLst>
                  <a:ext uri="{FF2B5EF4-FFF2-40B4-BE49-F238E27FC236}">
                    <a16:creationId xmlns:a16="http://schemas.microsoft.com/office/drawing/2014/main" id="{9523B28C-CA7F-7511-06BE-0521AF5FA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9" name="Text Box 3036">
                <a:extLst>
                  <a:ext uri="{FF2B5EF4-FFF2-40B4-BE49-F238E27FC236}">
                    <a16:creationId xmlns:a16="http://schemas.microsoft.com/office/drawing/2014/main" id="{59D2C0E6-C20E-A7CC-15B1-97D6C4F17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3" name="Group 13012">
              <a:extLst>
                <a:ext uri="{FF2B5EF4-FFF2-40B4-BE49-F238E27FC236}">
                  <a16:creationId xmlns:a16="http://schemas.microsoft.com/office/drawing/2014/main" id="{5A7E81D6-0F55-E914-770F-29533A9913D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13044" name="Text Box 3036">
                <a:extLst>
                  <a:ext uri="{FF2B5EF4-FFF2-40B4-BE49-F238E27FC236}">
                    <a16:creationId xmlns:a16="http://schemas.microsoft.com/office/drawing/2014/main" id="{FF2EE46E-A1A7-4783-FB04-A00A30BB20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5" name="Text Box 3036">
                <a:extLst>
                  <a:ext uri="{FF2B5EF4-FFF2-40B4-BE49-F238E27FC236}">
                    <a16:creationId xmlns:a16="http://schemas.microsoft.com/office/drawing/2014/main" id="{4D972CA5-AB7A-977C-CD5D-5F4EF42F4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6" name="Text Box 3036">
                <a:extLst>
                  <a:ext uri="{FF2B5EF4-FFF2-40B4-BE49-F238E27FC236}">
                    <a16:creationId xmlns:a16="http://schemas.microsoft.com/office/drawing/2014/main" id="{6282322F-EF8E-7CAA-FE80-1542AC9CB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4" name="Group 13013">
              <a:extLst>
                <a:ext uri="{FF2B5EF4-FFF2-40B4-BE49-F238E27FC236}">
                  <a16:creationId xmlns:a16="http://schemas.microsoft.com/office/drawing/2014/main" id="{693799F1-9579-2483-1A2E-244E8D702AB7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13041" name="Text Box 3036">
                <a:extLst>
                  <a:ext uri="{FF2B5EF4-FFF2-40B4-BE49-F238E27FC236}">
                    <a16:creationId xmlns:a16="http://schemas.microsoft.com/office/drawing/2014/main" id="{B05FD55D-1313-908D-989E-A6E82D3C7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2" name="Text Box 3036">
                <a:extLst>
                  <a:ext uri="{FF2B5EF4-FFF2-40B4-BE49-F238E27FC236}">
                    <a16:creationId xmlns:a16="http://schemas.microsoft.com/office/drawing/2014/main" id="{3D012FD1-6587-08EF-0723-BF0C852683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3" name="Text Box 3036">
                <a:extLst>
                  <a:ext uri="{FF2B5EF4-FFF2-40B4-BE49-F238E27FC236}">
                    <a16:creationId xmlns:a16="http://schemas.microsoft.com/office/drawing/2014/main" id="{B56F4CCF-F644-D748-BFB3-EE186A266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5" name="Group 13014">
              <a:extLst>
                <a:ext uri="{FF2B5EF4-FFF2-40B4-BE49-F238E27FC236}">
                  <a16:creationId xmlns:a16="http://schemas.microsoft.com/office/drawing/2014/main" id="{6F189944-7D6E-0798-B02D-CB9B4C1D689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13032" name="Text Box 3036">
                <a:extLst>
                  <a:ext uri="{FF2B5EF4-FFF2-40B4-BE49-F238E27FC236}">
                    <a16:creationId xmlns:a16="http://schemas.microsoft.com/office/drawing/2014/main" id="{2D06A195-F26F-F402-FF64-6386DCE35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9" name="Text Box 3036">
                <a:extLst>
                  <a:ext uri="{FF2B5EF4-FFF2-40B4-BE49-F238E27FC236}">
                    <a16:creationId xmlns:a16="http://schemas.microsoft.com/office/drawing/2014/main" id="{07031697-7B20-5A0B-6FEA-E9C18F177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0" name="Text Box 3036">
                <a:extLst>
                  <a:ext uri="{FF2B5EF4-FFF2-40B4-BE49-F238E27FC236}">
                    <a16:creationId xmlns:a16="http://schemas.microsoft.com/office/drawing/2014/main" id="{78A7107C-FA55-579A-5F86-4CA1B4CB6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6" name="Group 13015">
              <a:extLst>
                <a:ext uri="{FF2B5EF4-FFF2-40B4-BE49-F238E27FC236}">
                  <a16:creationId xmlns:a16="http://schemas.microsoft.com/office/drawing/2014/main" id="{F3EC873D-14C4-E767-C929-0414DFFC6B4D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13029" name="Text Box 3036">
                <a:extLst>
                  <a:ext uri="{FF2B5EF4-FFF2-40B4-BE49-F238E27FC236}">
                    <a16:creationId xmlns:a16="http://schemas.microsoft.com/office/drawing/2014/main" id="{CE4C94B4-A605-411C-687F-BC41A052BF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0" name="Text Box 3036">
                <a:extLst>
                  <a:ext uri="{FF2B5EF4-FFF2-40B4-BE49-F238E27FC236}">
                    <a16:creationId xmlns:a16="http://schemas.microsoft.com/office/drawing/2014/main" id="{E852956B-2214-3509-4481-404558ED6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1" name="Text Box 3036">
                <a:extLst>
                  <a:ext uri="{FF2B5EF4-FFF2-40B4-BE49-F238E27FC236}">
                    <a16:creationId xmlns:a16="http://schemas.microsoft.com/office/drawing/2014/main" id="{6AE0A59D-79F6-50D0-927A-061B40BC2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7" name="Group 13016">
              <a:extLst>
                <a:ext uri="{FF2B5EF4-FFF2-40B4-BE49-F238E27FC236}">
                  <a16:creationId xmlns:a16="http://schemas.microsoft.com/office/drawing/2014/main" id="{51A2763E-C548-2ADD-6309-5ED22A1EC1F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13026" name="Text Box 3036">
                <a:extLst>
                  <a:ext uri="{FF2B5EF4-FFF2-40B4-BE49-F238E27FC236}">
                    <a16:creationId xmlns:a16="http://schemas.microsoft.com/office/drawing/2014/main" id="{CA741527-CB05-F00C-AD61-FA1E37798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7" name="Text Box 3036">
                <a:extLst>
                  <a:ext uri="{FF2B5EF4-FFF2-40B4-BE49-F238E27FC236}">
                    <a16:creationId xmlns:a16="http://schemas.microsoft.com/office/drawing/2014/main" id="{95D15A1A-952C-5E94-059E-C65B9263C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8" name="Text Box 3036">
                <a:extLst>
                  <a:ext uri="{FF2B5EF4-FFF2-40B4-BE49-F238E27FC236}">
                    <a16:creationId xmlns:a16="http://schemas.microsoft.com/office/drawing/2014/main" id="{AFBDC593-3EB8-867B-A6BA-3CF2C0F4F9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8" name="Group 13017">
              <a:extLst>
                <a:ext uri="{FF2B5EF4-FFF2-40B4-BE49-F238E27FC236}">
                  <a16:creationId xmlns:a16="http://schemas.microsoft.com/office/drawing/2014/main" id="{1AD65ED9-B85B-C48B-C7EC-1DD632EC35B4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13023" name="Text Box 3036">
                <a:extLst>
                  <a:ext uri="{FF2B5EF4-FFF2-40B4-BE49-F238E27FC236}">
                    <a16:creationId xmlns:a16="http://schemas.microsoft.com/office/drawing/2014/main" id="{CA78A12D-3922-0826-8743-9C372333B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4" name="Text Box 3036">
                <a:extLst>
                  <a:ext uri="{FF2B5EF4-FFF2-40B4-BE49-F238E27FC236}">
                    <a16:creationId xmlns:a16="http://schemas.microsoft.com/office/drawing/2014/main" id="{92ADF31D-4A9D-F4DC-B502-94B7AA573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5" name="Text Box 3036">
                <a:extLst>
                  <a:ext uri="{FF2B5EF4-FFF2-40B4-BE49-F238E27FC236}">
                    <a16:creationId xmlns:a16="http://schemas.microsoft.com/office/drawing/2014/main" id="{90EC8C0F-A0BC-F42E-0EF5-F00BB9723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9" name="Group 13018">
              <a:extLst>
                <a:ext uri="{FF2B5EF4-FFF2-40B4-BE49-F238E27FC236}">
                  <a16:creationId xmlns:a16="http://schemas.microsoft.com/office/drawing/2014/main" id="{F460C6D7-F033-66DE-FADF-4AD178BB0C77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13020" name="Text Box 3036">
                <a:extLst>
                  <a:ext uri="{FF2B5EF4-FFF2-40B4-BE49-F238E27FC236}">
                    <a16:creationId xmlns:a16="http://schemas.microsoft.com/office/drawing/2014/main" id="{B0607F14-C4DA-B92D-9EBD-B29BCF591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1" name="Text Box 3036">
                <a:extLst>
                  <a:ext uri="{FF2B5EF4-FFF2-40B4-BE49-F238E27FC236}">
                    <a16:creationId xmlns:a16="http://schemas.microsoft.com/office/drawing/2014/main" id="{B203F52B-BA33-2BF9-2481-57423FA117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2" name="Text Box 3036">
                <a:extLst>
                  <a:ext uri="{FF2B5EF4-FFF2-40B4-BE49-F238E27FC236}">
                    <a16:creationId xmlns:a16="http://schemas.microsoft.com/office/drawing/2014/main" id="{444073D9-8948-8BBD-C447-30F203DE51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195" name="Group 13194">
            <a:extLst>
              <a:ext uri="{FF2B5EF4-FFF2-40B4-BE49-F238E27FC236}">
                <a16:creationId xmlns:a16="http://schemas.microsoft.com/office/drawing/2014/main" id="{1BD3C776-4DB9-9AB3-7251-F9CEE0B6048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13196" name="organ group - facial muscles">
              <a:extLst>
                <a:ext uri="{FF2B5EF4-FFF2-40B4-BE49-F238E27FC236}">
                  <a16:creationId xmlns:a16="http://schemas.microsoft.com/office/drawing/2014/main" id="{8D4A1B95-1A89-E8D2-59D9-0CC71F02CF49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13209" name="organ - facial muscles">
                <a:extLst>
                  <a:ext uri="{FF2B5EF4-FFF2-40B4-BE49-F238E27FC236}">
                    <a16:creationId xmlns:a16="http://schemas.microsoft.com/office/drawing/2014/main" id="{90AD8B25-22AC-41A2-1666-0BE30C51129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13210" name="FTU - orbicularis oculi">
                <a:extLst>
                  <a:ext uri="{FF2B5EF4-FFF2-40B4-BE49-F238E27FC236}">
                    <a16:creationId xmlns:a16="http://schemas.microsoft.com/office/drawing/2014/main" id="{ACAB02DC-8657-76EA-B4CC-B02814D3F3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13211" name="FTU - occipitofrontalis">
                <a:extLst>
                  <a:ext uri="{FF2B5EF4-FFF2-40B4-BE49-F238E27FC236}">
                    <a16:creationId xmlns:a16="http://schemas.microsoft.com/office/drawing/2014/main" id="{E3A5D1D6-7A8C-66E5-B44E-9E2886F9298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13212" name="FTU - nasalis">
                <a:extLst>
                  <a:ext uri="{FF2B5EF4-FFF2-40B4-BE49-F238E27FC236}">
                    <a16:creationId xmlns:a16="http://schemas.microsoft.com/office/drawing/2014/main" id="{8D042438-8260-4B72-C530-CFA4CF21EF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13197" name="Group 13196">
              <a:extLst>
                <a:ext uri="{FF2B5EF4-FFF2-40B4-BE49-F238E27FC236}">
                  <a16:creationId xmlns:a16="http://schemas.microsoft.com/office/drawing/2014/main" id="{0C419801-5F41-2C55-4DB6-7B6C26F01B57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13206" name="Text Box 3036">
                <a:extLst>
                  <a:ext uri="{FF2B5EF4-FFF2-40B4-BE49-F238E27FC236}">
                    <a16:creationId xmlns:a16="http://schemas.microsoft.com/office/drawing/2014/main" id="{442A0DD1-42F5-9DF4-CB8F-5DC8CF6E01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7" name="Text Box 3036">
                <a:extLst>
                  <a:ext uri="{FF2B5EF4-FFF2-40B4-BE49-F238E27FC236}">
                    <a16:creationId xmlns:a16="http://schemas.microsoft.com/office/drawing/2014/main" id="{C16DD8DF-07C3-1B45-9BF6-7D9D990212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8" name="Text Box 3036">
                <a:extLst>
                  <a:ext uri="{FF2B5EF4-FFF2-40B4-BE49-F238E27FC236}">
                    <a16:creationId xmlns:a16="http://schemas.microsoft.com/office/drawing/2014/main" id="{51912BC4-1F25-21D3-AB6F-A37F53891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8" name="Group 13197">
              <a:extLst>
                <a:ext uri="{FF2B5EF4-FFF2-40B4-BE49-F238E27FC236}">
                  <a16:creationId xmlns:a16="http://schemas.microsoft.com/office/drawing/2014/main" id="{01944FA4-1C4A-F10D-636E-E422EDFABF34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13203" name="Text Box 3036">
                <a:extLst>
                  <a:ext uri="{FF2B5EF4-FFF2-40B4-BE49-F238E27FC236}">
                    <a16:creationId xmlns:a16="http://schemas.microsoft.com/office/drawing/2014/main" id="{AE2403E8-D3E5-6581-2DDB-535397BC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4" name="Text Box 3036">
                <a:extLst>
                  <a:ext uri="{FF2B5EF4-FFF2-40B4-BE49-F238E27FC236}">
                    <a16:creationId xmlns:a16="http://schemas.microsoft.com/office/drawing/2014/main" id="{60C51491-BA1F-D5DE-F6B9-4E8ED0F26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5" name="Text Box 3036">
                <a:extLst>
                  <a:ext uri="{FF2B5EF4-FFF2-40B4-BE49-F238E27FC236}">
                    <a16:creationId xmlns:a16="http://schemas.microsoft.com/office/drawing/2014/main" id="{656D04D3-633E-A71E-CA76-A8AFFEC74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9" name="Group 13198">
              <a:extLst>
                <a:ext uri="{FF2B5EF4-FFF2-40B4-BE49-F238E27FC236}">
                  <a16:creationId xmlns:a16="http://schemas.microsoft.com/office/drawing/2014/main" id="{B1DA900C-0CD1-5886-28A0-A2E26CD618CC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13200" name="Text Box 3036">
                <a:extLst>
                  <a:ext uri="{FF2B5EF4-FFF2-40B4-BE49-F238E27FC236}">
                    <a16:creationId xmlns:a16="http://schemas.microsoft.com/office/drawing/2014/main" id="{1B80F51F-8401-CED3-75CC-87F053A448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1" name="Text Box 3036">
                <a:extLst>
                  <a:ext uri="{FF2B5EF4-FFF2-40B4-BE49-F238E27FC236}">
                    <a16:creationId xmlns:a16="http://schemas.microsoft.com/office/drawing/2014/main" id="{11997E74-C677-DE36-743D-153050DB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2" name="Text Box 3036">
                <a:extLst>
                  <a:ext uri="{FF2B5EF4-FFF2-40B4-BE49-F238E27FC236}">
                    <a16:creationId xmlns:a16="http://schemas.microsoft.com/office/drawing/2014/main" id="{658C8B28-675C-DF0C-B02F-2F39916F3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213" name="Group 13212">
            <a:extLst>
              <a:ext uri="{FF2B5EF4-FFF2-40B4-BE49-F238E27FC236}">
                <a16:creationId xmlns:a16="http://schemas.microsoft.com/office/drawing/2014/main" id="{B2560DFC-687F-02D6-DCF1-47E5CD0AE856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13214" name="Group 13213">
              <a:extLst>
                <a:ext uri="{FF2B5EF4-FFF2-40B4-BE49-F238E27FC236}">
                  <a16:creationId xmlns:a16="http://schemas.microsoft.com/office/drawing/2014/main" id="{B2681D03-8E26-CD3D-7B0B-1202A140444C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6385" name="organ group - facial muscles">
                <a:extLst>
                  <a:ext uri="{FF2B5EF4-FFF2-40B4-BE49-F238E27FC236}">
                    <a16:creationId xmlns:a16="http://schemas.microsoft.com/office/drawing/2014/main" id="{446F8398-E419-A657-9446-3DC154868D52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6402" name="organ - facial muscles">
                  <a:extLst>
                    <a:ext uri="{FF2B5EF4-FFF2-40B4-BE49-F238E27FC236}">
                      <a16:creationId xmlns:a16="http://schemas.microsoft.com/office/drawing/2014/main" id="{0E755B8D-225E-8262-ECCB-3D46B0292AB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6403" name="FTU - orbicularis oculi">
                  <a:extLst>
                    <a:ext uri="{FF2B5EF4-FFF2-40B4-BE49-F238E27FC236}">
                      <a16:creationId xmlns:a16="http://schemas.microsoft.com/office/drawing/2014/main" id="{B44C756E-B23A-30DD-CE01-490CCEA33AF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6408" name="FTU - occipitofrontalis">
                  <a:extLst>
                    <a:ext uri="{FF2B5EF4-FFF2-40B4-BE49-F238E27FC236}">
                      <a16:creationId xmlns:a16="http://schemas.microsoft.com/office/drawing/2014/main" id="{E83003B5-6225-1591-509B-DA0FE71C90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6409" name="FTU - nasalis">
                  <a:extLst>
                    <a:ext uri="{FF2B5EF4-FFF2-40B4-BE49-F238E27FC236}">
                      <a16:creationId xmlns:a16="http://schemas.microsoft.com/office/drawing/2014/main" id="{06D3CAFB-F828-2CE6-0478-36932472E5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6414" name="FTU - zygomaticus major">
                  <a:extLst>
                    <a:ext uri="{FF2B5EF4-FFF2-40B4-BE49-F238E27FC236}">
                      <a16:creationId xmlns:a16="http://schemas.microsoft.com/office/drawing/2014/main" id="{6E09F5B1-53A1-7E4B-FDDB-F9E232E5B73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6415" name="FTU - zygomaticus minor">
                  <a:extLst>
                    <a:ext uri="{FF2B5EF4-FFF2-40B4-BE49-F238E27FC236}">
                      <a16:creationId xmlns:a16="http://schemas.microsoft.com/office/drawing/2014/main" id="{FFCF5509-51AF-4C8C-336F-6BD1445B19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6420" name="FTU - orbicularis oris">
                  <a:extLst>
                    <a:ext uri="{FF2B5EF4-FFF2-40B4-BE49-F238E27FC236}">
                      <a16:creationId xmlns:a16="http://schemas.microsoft.com/office/drawing/2014/main" id="{AD42110F-8BEF-F3D5-90EF-325C56A4D40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6421" name="FTU - depressor anguli oris">
                  <a:extLst>
                    <a:ext uri="{FF2B5EF4-FFF2-40B4-BE49-F238E27FC236}">
                      <a16:creationId xmlns:a16="http://schemas.microsoft.com/office/drawing/2014/main" id="{F67AFB15-A810-31A6-BE16-A73666B44AC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6426" name="FTU - levator labii">
                  <a:extLst>
                    <a:ext uri="{FF2B5EF4-FFF2-40B4-BE49-F238E27FC236}">
                      <a16:creationId xmlns:a16="http://schemas.microsoft.com/office/drawing/2014/main" id="{1B22B59F-5514-6FC2-F921-41EAB1D6D35C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6427" name="FTU - mentalis">
                  <a:extLst>
                    <a:ext uri="{FF2B5EF4-FFF2-40B4-BE49-F238E27FC236}">
                      <a16:creationId xmlns:a16="http://schemas.microsoft.com/office/drawing/2014/main" id="{51AF63B5-80A0-6B88-238C-A377051E0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6432" name="FTU - temporalis">
                  <a:extLst>
                    <a:ext uri="{FF2B5EF4-FFF2-40B4-BE49-F238E27FC236}">
                      <a16:creationId xmlns:a16="http://schemas.microsoft.com/office/drawing/2014/main" id="{2381C0DA-A176-C9C6-6758-AD5D59D35D9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6390" name="organ group - facial muscles">
                <a:extLst>
                  <a:ext uri="{FF2B5EF4-FFF2-40B4-BE49-F238E27FC236}">
                    <a16:creationId xmlns:a16="http://schemas.microsoft.com/office/drawing/2014/main" id="{249BA333-5F60-EB92-46DC-2F456A67C63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6391" name="FTU - orbicularis oculi">
                  <a:extLst>
                    <a:ext uri="{FF2B5EF4-FFF2-40B4-BE49-F238E27FC236}">
                      <a16:creationId xmlns:a16="http://schemas.microsoft.com/office/drawing/2014/main" id="{BE82A8DA-1908-A2AE-A5F3-C72943E313B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6396" name="FTU - occipitofrontalis">
                  <a:extLst>
                    <a:ext uri="{FF2B5EF4-FFF2-40B4-BE49-F238E27FC236}">
                      <a16:creationId xmlns:a16="http://schemas.microsoft.com/office/drawing/2014/main" id="{038A8D69-9F81-049A-CE91-5BF25E99EC2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6397" name="FTU - nasalis">
                  <a:extLst>
                    <a:ext uri="{FF2B5EF4-FFF2-40B4-BE49-F238E27FC236}">
                      <a16:creationId xmlns:a16="http://schemas.microsoft.com/office/drawing/2014/main" id="{23314294-271D-08AB-BF3D-3E2DD236E1E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13215" name="Group 13214">
              <a:extLst>
                <a:ext uri="{FF2B5EF4-FFF2-40B4-BE49-F238E27FC236}">
                  <a16:creationId xmlns:a16="http://schemas.microsoft.com/office/drawing/2014/main" id="{5DF523F5-4504-E67B-67AE-5B67EC008978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78" name="Text Box 3036">
                <a:extLst>
                  <a:ext uri="{FF2B5EF4-FFF2-40B4-BE49-F238E27FC236}">
                    <a16:creationId xmlns:a16="http://schemas.microsoft.com/office/drawing/2014/main" id="{4115E322-9901-A5B9-6737-F030945FC5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9" name="Text Box 3036">
                <a:extLst>
                  <a:ext uri="{FF2B5EF4-FFF2-40B4-BE49-F238E27FC236}">
                    <a16:creationId xmlns:a16="http://schemas.microsoft.com/office/drawing/2014/main" id="{6A14E6AC-C817-CBE5-4EE2-A74A6DA6F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4" name="Text Box 3036">
                <a:extLst>
                  <a:ext uri="{FF2B5EF4-FFF2-40B4-BE49-F238E27FC236}">
                    <a16:creationId xmlns:a16="http://schemas.microsoft.com/office/drawing/2014/main" id="{33416919-2A25-2D9E-A85E-6A96A0288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6" name="Group 13215">
              <a:extLst>
                <a:ext uri="{FF2B5EF4-FFF2-40B4-BE49-F238E27FC236}">
                  <a16:creationId xmlns:a16="http://schemas.microsoft.com/office/drawing/2014/main" id="{12137F0C-4A9C-7962-34D2-DEC7DC14742B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70" name="Text Box 3036">
                <a:extLst>
                  <a:ext uri="{FF2B5EF4-FFF2-40B4-BE49-F238E27FC236}">
                    <a16:creationId xmlns:a16="http://schemas.microsoft.com/office/drawing/2014/main" id="{16E562CE-FDCE-EB76-F83C-A6386FDA7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2" name="Text Box 3036">
                <a:extLst>
                  <a:ext uri="{FF2B5EF4-FFF2-40B4-BE49-F238E27FC236}">
                    <a16:creationId xmlns:a16="http://schemas.microsoft.com/office/drawing/2014/main" id="{2D396F91-A369-A7B4-084E-686732E097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3" name="Text Box 3036">
                <a:extLst>
                  <a:ext uri="{FF2B5EF4-FFF2-40B4-BE49-F238E27FC236}">
                    <a16:creationId xmlns:a16="http://schemas.microsoft.com/office/drawing/2014/main" id="{45C9B360-534F-08EA-C115-2E763D0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7" name="Group 13216">
              <a:extLst>
                <a:ext uri="{FF2B5EF4-FFF2-40B4-BE49-F238E27FC236}">
                  <a16:creationId xmlns:a16="http://schemas.microsoft.com/office/drawing/2014/main" id="{D7F49E88-DD0E-8A22-DE9A-3E3D05DCA0D2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16E9B22-434E-B73B-1DC4-6C7A3A137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8" name="Text Box 3036">
                <a:extLst>
                  <a:ext uri="{FF2B5EF4-FFF2-40B4-BE49-F238E27FC236}">
                    <a16:creationId xmlns:a16="http://schemas.microsoft.com/office/drawing/2014/main" id="{66431D98-EBD4-B787-EF8F-82CC768BA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9" name="Text Box 3036">
                <a:extLst>
                  <a:ext uri="{FF2B5EF4-FFF2-40B4-BE49-F238E27FC236}">
                    <a16:creationId xmlns:a16="http://schemas.microsoft.com/office/drawing/2014/main" id="{103E9749-1A3B-2E6B-8B69-AF0942E31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8" name="Group 13217">
              <a:extLst>
                <a:ext uri="{FF2B5EF4-FFF2-40B4-BE49-F238E27FC236}">
                  <a16:creationId xmlns:a16="http://schemas.microsoft.com/office/drawing/2014/main" id="{66246E6F-3FE2-3513-037F-043F4F4A134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CD768734-35EF-9AB1-2F77-D6AE46BD0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A4227C7D-4605-1577-70C8-1255B7179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6" name="Text Box 3036">
                <a:extLst>
                  <a:ext uri="{FF2B5EF4-FFF2-40B4-BE49-F238E27FC236}">
                    <a16:creationId xmlns:a16="http://schemas.microsoft.com/office/drawing/2014/main" id="{E4233E6B-780A-C3C2-BB85-21B8DC2BFE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9" name="Group 13218">
              <a:extLst>
                <a:ext uri="{FF2B5EF4-FFF2-40B4-BE49-F238E27FC236}">
                  <a16:creationId xmlns:a16="http://schemas.microsoft.com/office/drawing/2014/main" id="{B3FB9BA0-5B03-7B5B-1E62-47CF9FA0F969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FEDA133-ABC7-B0F4-7721-A86488F875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04127BDD-3EFE-9F0F-07B0-6AC680C3F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D6749B41-F6E2-B3D9-7BEE-8C3BEE09B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0" name="Group 13219">
              <a:extLst>
                <a:ext uri="{FF2B5EF4-FFF2-40B4-BE49-F238E27FC236}">
                  <a16:creationId xmlns:a16="http://schemas.microsoft.com/office/drawing/2014/main" id="{D0350376-534E-7E04-1E04-A225FEBEB3F1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41" name="Text Box 3036">
                <a:extLst>
                  <a:ext uri="{FF2B5EF4-FFF2-40B4-BE49-F238E27FC236}">
                    <a16:creationId xmlns:a16="http://schemas.microsoft.com/office/drawing/2014/main" id="{93B35CA3-C538-B4A0-335C-92AB74B92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2" name="Text Box 3036">
                <a:extLst>
                  <a:ext uri="{FF2B5EF4-FFF2-40B4-BE49-F238E27FC236}">
                    <a16:creationId xmlns:a16="http://schemas.microsoft.com/office/drawing/2014/main" id="{22278293-99A6-D351-4E6E-259BD34AD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8F9057A4-2F88-8C86-5824-8D6D155D5C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1" name="Group 13220">
              <a:extLst>
                <a:ext uri="{FF2B5EF4-FFF2-40B4-BE49-F238E27FC236}">
                  <a16:creationId xmlns:a16="http://schemas.microsoft.com/office/drawing/2014/main" id="{166B1BE6-6204-14FB-AB86-EC216988B922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13246" name="Text Box 3036">
                <a:extLst>
                  <a:ext uri="{FF2B5EF4-FFF2-40B4-BE49-F238E27FC236}">
                    <a16:creationId xmlns:a16="http://schemas.microsoft.com/office/drawing/2014/main" id="{11D2164B-E5B3-2239-1D35-A55BA2DDE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7" name="Text Box 3036">
                <a:extLst>
                  <a:ext uri="{FF2B5EF4-FFF2-40B4-BE49-F238E27FC236}">
                    <a16:creationId xmlns:a16="http://schemas.microsoft.com/office/drawing/2014/main" id="{AA1D48CD-53A8-6E9D-60FE-7DBBE5B93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6" name="Text Box 3036">
                <a:extLst>
                  <a:ext uri="{FF2B5EF4-FFF2-40B4-BE49-F238E27FC236}">
                    <a16:creationId xmlns:a16="http://schemas.microsoft.com/office/drawing/2014/main" id="{31C29075-4CB7-404E-6D9C-3312CCCED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2" name="Group 13221">
              <a:extLst>
                <a:ext uri="{FF2B5EF4-FFF2-40B4-BE49-F238E27FC236}">
                  <a16:creationId xmlns:a16="http://schemas.microsoft.com/office/drawing/2014/main" id="{5C1F62F5-0DAE-AFD9-726A-DA51C2FE5DFC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13243" name="Text Box 3036">
                <a:extLst>
                  <a:ext uri="{FF2B5EF4-FFF2-40B4-BE49-F238E27FC236}">
                    <a16:creationId xmlns:a16="http://schemas.microsoft.com/office/drawing/2014/main" id="{F5EB44D6-C8A8-0F89-809F-F88AB3FF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4" name="Text Box 3036">
                <a:extLst>
                  <a:ext uri="{FF2B5EF4-FFF2-40B4-BE49-F238E27FC236}">
                    <a16:creationId xmlns:a16="http://schemas.microsoft.com/office/drawing/2014/main" id="{F7B34EEB-838D-8602-F81D-8F2AE25ED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5" name="Text Box 3036">
                <a:extLst>
                  <a:ext uri="{FF2B5EF4-FFF2-40B4-BE49-F238E27FC236}">
                    <a16:creationId xmlns:a16="http://schemas.microsoft.com/office/drawing/2014/main" id="{639B866B-E288-9DEA-695C-6675D5933E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3" name="Group 13222">
              <a:extLst>
                <a:ext uri="{FF2B5EF4-FFF2-40B4-BE49-F238E27FC236}">
                  <a16:creationId xmlns:a16="http://schemas.microsoft.com/office/drawing/2014/main" id="{292B1EA6-BFD2-387B-49C9-A6B5B8E5D89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13240" name="Text Box 3036">
                <a:extLst>
                  <a:ext uri="{FF2B5EF4-FFF2-40B4-BE49-F238E27FC236}">
                    <a16:creationId xmlns:a16="http://schemas.microsoft.com/office/drawing/2014/main" id="{CF928C68-3912-40AC-E9A5-BBDC1551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1" name="Text Box 3036">
                <a:extLst>
                  <a:ext uri="{FF2B5EF4-FFF2-40B4-BE49-F238E27FC236}">
                    <a16:creationId xmlns:a16="http://schemas.microsoft.com/office/drawing/2014/main" id="{C6F55565-0B53-6A45-45C9-7F036F03F5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2" name="Text Box 3036">
                <a:extLst>
                  <a:ext uri="{FF2B5EF4-FFF2-40B4-BE49-F238E27FC236}">
                    <a16:creationId xmlns:a16="http://schemas.microsoft.com/office/drawing/2014/main" id="{5F1913EE-40BC-A513-45B3-61B31A579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4" name="Group 13223">
              <a:extLst>
                <a:ext uri="{FF2B5EF4-FFF2-40B4-BE49-F238E27FC236}">
                  <a16:creationId xmlns:a16="http://schemas.microsoft.com/office/drawing/2014/main" id="{B970B60E-17EC-9BF9-1E20-1FCE164E5676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13237" name="Text Box 3036">
                <a:extLst>
                  <a:ext uri="{FF2B5EF4-FFF2-40B4-BE49-F238E27FC236}">
                    <a16:creationId xmlns:a16="http://schemas.microsoft.com/office/drawing/2014/main" id="{2247D4D9-E9FF-451E-1FFF-32A2B320B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8" name="Text Box 3036">
                <a:extLst>
                  <a:ext uri="{FF2B5EF4-FFF2-40B4-BE49-F238E27FC236}">
                    <a16:creationId xmlns:a16="http://schemas.microsoft.com/office/drawing/2014/main" id="{A26B3E66-B496-170B-A4ED-923D2A42B6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9" name="Text Box 3036">
                <a:extLst>
                  <a:ext uri="{FF2B5EF4-FFF2-40B4-BE49-F238E27FC236}">
                    <a16:creationId xmlns:a16="http://schemas.microsoft.com/office/drawing/2014/main" id="{4ABD3632-BD87-AA74-2E8A-41865863B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5" name="Group 13224">
              <a:extLst>
                <a:ext uri="{FF2B5EF4-FFF2-40B4-BE49-F238E27FC236}">
                  <a16:creationId xmlns:a16="http://schemas.microsoft.com/office/drawing/2014/main" id="{B4DD1F3B-B33E-4C23-D67B-CA3A0357041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13234" name="Text Box 3036">
                <a:extLst>
                  <a:ext uri="{FF2B5EF4-FFF2-40B4-BE49-F238E27FC236}">
                    <a16:creationId xmlns:a16="http://schemas.microsoft.com/office/drawing/2014/main" id="{7412FD12-E0BF-10D4-AE9D-A9895C77A8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5" name="Text Box 3036">
                <a:extLst>
                  <a:ext uri="{FF2B5EF4-FFF2-40B4-BE49-F238E27FC236}">
                    <a16:creationId xmlns:a16="http://schemas.microsoft.com/office/drawing/2014/main" id="{A6A2C4DF-8B70-79B2-C493-41B4C0F025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6" name="Text Box 3036">
                <a:extLst>
                  <a:ext uri="{FF2B5EF4-FFF2-40B4-BE49-F238E27FC236}">
                    <a16:creationId xmlns:a16="http://schemas.microsoft.com/office/drawing/2014/main" id="{CD8589F7-3A75-E8CA-95A4-B5BAC475B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6" name="Group 13225">
              <a:extLst>
                <a:ext uri="{FF2B5EF4-FFF2-40B4-BE49-F238E27FC236}">
                  <a16:creationId xmlns:a16="http://schemas.microsoft.com/office/drawing/2014/main" id="{D6C5DF83-A88B-FD67-B0A7-09568210EC26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13231" name="Text Box 3036">
                <a:extLst>
                  <a:ext uri="{FF2B5EF4-FFF2-40B4-BE49-F238E27FC236}">
                    <a16:creationId xmlns:a16="http://schemas.microsoft.com/office/drawing/2014/main" id="{7A9F3A19-4700-7EDB-5406-2282867A3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2" name="Text Box 3036">
                <a:extLst>
                  <a:ext uri="{FF2B5EF4-FFF2-40B4-BE49-F238E27FC236}">
                    <a16:creationId xmlns:a16="http://schemas.microsoft.com/office/drawing/2014/main" id="{389ED40F-527E-FEDD-8576-815ED3772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3" name="Text Box 3036">
                <a:extLst>
                  <a:ext uri="{FF2B5EF4-FFF2-40B4-BE49-F238E27FC236}">
                    <a16:creationId xmlns:a16="http://schemas.microsoft.com/office/drawing/2014/main" id="{06079BD5-CC25-C599-9D80-10DC32438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7" name="Group 13226">
              <a:extLst>
                <a:ext uri="{FF2B5EF4-FFF2-40B4-BE49-F238E27FC236}">
                  <a16:creationId xmlns:a16="http://schemas.microsoft.com/office/drawing/2014/main" id="{B949C78E-52C5-6D99-53A9-944C7A689E93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13228" name="Text Box 3036">
                <a:extLst>
                  <a:ext uri="{FF2B5EF4-FFF2-40B4-BE49-F238E27FC236}">
                    <a16:creationId xmlns:a16="http://schemas.microsoft.com/office/drawing/2014/main" id="{CC41AC52-D567-7224-DA59-A7198E6C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29" name="Text Box 3036">
                <a:extLst>
                  <a:ext uri="{FF2B5EF4-FFF2-40B4-BE49-F238E27FC236}">
                    <a16:creationId xmlns:a16="http://schemas.microsoft.com/office/drawing/2014/main" id="{3E7485AC-C0A5-4997-0207-D54A72D4F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0" name="Text Box 3036">
                <a:extLst>
                  <a:ext uri="{FF2B5EF4-FFF2-40B4-BE49-F238E27FC236}">
                    <a16:creationId xmlns:a16="http://schemas.microsoft.com/office/drawing/2014/main" id="{CECBAB5F-3EEE-8280-17C6-AB5790F64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33" name="Group 6432">
            <a:extLst>
              <a:ext uri="{FF2B5EF4-FFF2-40B4-BE49-F238E27FC236}">
                <a16:creationId xmlns:a16="http://schemas.microsoft.com/office/drawing/2014/main" id="{AE3ABBE4-ADB7-926F-C1ED-B7163C552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5DBD30DE-A69A-37E0-11EE-295E44E2B49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6511" name="organ - facial muscles">
                <a:extLst>
                  <a:ext uri="{FF2B5EF4-FFF2-40B4-BE49-F238E27FC236}">
                    <a16:creationId xmlns:a16="http://schemas.microsoft.com/office/drawing/2014/main" id="{FCC81F41-2076-0050-55F5-A059BBCF7B9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6516" name="FTU - orbicularis oculi">
                <a:extLst>
                  <a:ext uri="{FF2B5EF4-FFF2-40B4-BE49-F238E27FC236}">
                    <a16:creationId xmlns:a16="http://schemas.microsoft.com/office/drawing/2014/main" id="{72BFCCA1-23C9-D5CD-1583-DD49BDD7A4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6517" name="FTU - occipitofrontalis">
                <a:extLst>
                  <a:ext uri="{FF2B5EF4-FFF2-40B4-BE49-F238E27FC236}">
                    <a16:creationId xmlns:a16="http://schemas.microsoft.com/office/drawing/2014/main" id="{A12E475D-1E64-7461-1723-71FB9E7D244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6522" name="FTU - nasalis">
                <a:extLst>
                  <a:ext uri="{FF2B5EF4-FFF2-40B4-BE49-F238E27FC236}">
                    <a16:creationId xmlns:a16="http://schemas.microsoft.com/office/drawing/2014/main" id="{C4D56A20-F3C5-53DF-875D-6C81D6FE61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6528" name="FTU - zygomaticus major">
                <a:extLst>
                  <a:ext uri="{FF2B5EF4-FFF2-40B4-BE49-F238E27FC236}">
                    <a16:creationId xmlns:a16="http://schemas.microsoft.com/office/drawing/2014/main" id="{EF781373-05F8-E752-494F-6E9E03CB94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39" name="Group 6438">
              <a:extLst>
                <a:ext uri="{FF2B5EF4-FFF2-40B4-BE49-F238E27FC236}">
                  <a16:creationId xmlns:a16="http://schemas.microsoft.com/office/drawing/2014/main" id="{DE8DF609-3EF2-074D-EED9-79196463A7D5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3BEA4A5C-3D2A-8577-BA22-03B6B85DB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309ED726-2DF1-9D70-CC3B-EDCD867F2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B9791F19-4DEB-EED9-7EBB-E4835B0DF0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4" name="Group 6443">
              <a:extLst>
                <a:ext uri="{FF2B5EF4-FFF2-40B4-BE49-F238E27FC236}">
                  <a16:creationId xmlns:a16="http://schemas.microsoft.com/office/drawing/2014/main" id="{FA755985-43DE-BAB3-D158-1FC8C8CC3D6E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69" name="Text Box 3036">
                <a:extLst>
                  <a:ext uri="{FF2B5EF4-FFF2-40B4-BE49-F238E27FC236}">
                    <a16:creationId xmlns:a16="http://schemas.microsoft.com/office/drawing/2014/main" id="{094EE7F8-3C80-E713-523F-768CC16FC8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4" name="Text Box 3036">
                <a:extLst>
                  <a:ext uri="{FF2B5EF4-FFF2-40B4-BE49-F238E27FC236}">
                    <a16:creationId xmlns:a16="http://schemas.microsoft.com/office/drawing/2014/main" id="{E59EB36C-5511-8080-DDDD-350C28AB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D9BAB8C2-7CEF-7665-1EA9-FEB65C41F7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2B30C5C6-3A8B-9045-604E-56BFF82DFBF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6B1AA6A7-D0C6-EC6C-F8AD-85665D085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DC4A0D81-CF99-DB33-477B-3878A3A73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8" name="Text Box 3036">
                <a:extLst>
                  <a:ext uri="{FF2B5EF4-FFF2-40B4-BE49-F238E27FC236}">
                    <a16:creationId xmlns:a16="http://schemas.microsoft.com/office/drawing/2014/main" id="{FFF29395-96D8-EBB8-34F2-961DDA58B0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0" name="Group 6449">
              <a:extLst>
                <a:ext uri="{FF2B5EF4-FFF2-40B4-BE49-F238E27FC236}">
                  <a16:creationId xmlns:a16="http://schemas.microsoft.com/office/drawing/2014/main" id="{C9499B4F-9372-6AC0-B2F9-775967FA63C6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51" name="Text Box 3036">
                <a:extLst>
                  <a:ext uri="{FF2B5EF4-FFF2-40B4-BE49-F238E27FC236}">
                    <a16:creationId xmlns:a16="http://schemas.microsoft.com/office/drawing/2014/main" id="{BDB68E4E-A9B7-DAFE-9E4C-4CE6829FB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6" name="Text Box 3036">
                <a:extLst>
                  <a:ext uri="{FF2B5EF4-FFF2-40B4-BE49-F238E27FC236}">
                    <a16:creationId xmlns:a16="http://schemas.microsoft.com/office/drawing/2014/main" id="{B1891831-248D-3FFD-6339-C8C05662B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7" name="Text Box 3036">
                <a:extLst>
                  <a:ext uri="{FF2B5EF4-FFF2-40B4-BE49-F238E27FC236}">
                    <a16:creationId xmlns:a16="http://schemas.microsoft.com/office/drawing/2014/main" id="{FA16A68E-CA8C-B78F-BD77-506F2C420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990A0994-0B4A-E18B-29CC-AD59E8D28F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6547" name="organ group - facial muscles">
              <a:extLst>
                <a:ext uri="{FF2B5EF4-FFF2-40B4-BE49-F238E27FC236}">
                  <a16:creationId xmlns:a16="http://schemas.microsoft.com/office/drawing/2014/main" id="{90D3C7AE-1A23-3DCA-45FD-C0ED86418578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3461" name="organ - facial muscles">
                <a:extLst>
                  <a:ext uri="{FF2B5EF4-FFF2-40B4-BE49-F238E27FC236}">
                    <a16:creationId xmlns:a16="http://schemas.microsoft.com/office/drawing/2014/main" id="{AF03DEB0-3AD3-1EC5-235A-3DD855C4E76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3462" name="FTU - orbicularis oculi">
                <a:extLst>
                  <a:ext uri="{FF2B5EF4-FFF2-40B4-BE49-F238E27FC236}">
                    <a16:creationId xmlns:a16="http://schemas.microsoft.com/office/drawing/2014/main" id="{5EDCBA9A-97C7-46A5-944C-DBFF3F85877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3463" name="FTU - occipitofrontalis">
                <a:extLst>
                  <a:ext uri="{FF2B5EF4-FFF2-40B4-BE49-F238E27FC236}">
                    <a16:creationId xmlns:a16="http://schemas.microsoft.com/office/drawing/2014/main" id="{BC78DBE7-5B01-BA0F-7285-26EBB286FD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3464" name="FTU - nasalis">
                <a:extLst>
                  <a:ext uri="{FF2B5EF4-FFF2-40B4-BE49-F238E27FC236}">
                    <a16:creationId xmlns:a16="http://schemas.microsoft.com/office/drawing/2014/main" id="{8DE93C96-005C-88DA-F90F-F34D3C8C8A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3465" name="FTU - zygomaticus major">
                <a:extLst>
                  <a:ext uri="{FF2B5EF4-FFF2-40B4-BE49-F238E27FC236}">
                    <a16:creationId xmlns:a16="http://schemas.microsoft.com/office/drawing/2014/main" id="{0A1435CE-704B-8A2F-C415-CBCBE66EA0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3466" name="FTU - zygomaticus minor">
                <a:extLst>
                  <a:ext uri="{FF2B5EF4-FFF2-40B4-BE49-F238E27FC236}">
                    <a16:creationId xmlns:a16="http://schemas.microsoft.com/office/drawing/2014/main" id="{D595FFB5-699D-520A-7A4C-589DA4824E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559" name="Group 6558">
              <a:extLst>
                <a:ext uri="{FF2B5EF4-FFF2-40B4-BE49-F238E27FC236}">
                  <a16:creationId xmlns:a16="http://schemas.microsoft.com/office/drawing/2014/main" id="{7877000C-C3E7-9A4A-E9E9-E5823304402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13452" name="Text Box 3036">
                <a:extLst>
                  <a:ext uri="{FF2B5EF4-FFF2-40B4-BE49-F238E27FC236}">
                    <a16:creationId xmlns:a16="http://schemas.microsoft.com/office/drawing/2014/main" id="{876EFC43-5243-C191-6D58-7EE71F8C37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3" name="Text Box 3036">
                <a:extLst>
                  <a:ext uri="{FF2B5EF4-FFF2-40B4-BE49-F238E27FC236}">
                    <a16:creationId xmlns:a16="http://schemas.microsoft.com/office/drawing/2014/main" id="{8E2FCD69-030D-9B6B-171D-9EF215C4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0" name="Text Box 3036">
                <a:extLst>
                  <a:ext uri="{FF2B5EF4-FFF2-40B4-BE49-F238E27FC236}">
                    <a16:creationId xmlns:a16="http://schemas.microsoft.com/office/drawing/2014/main" id="{EE54E7CA-A7B9-103A-3992-4D9A1931F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4" name="Group 6563">
              <a:extLst>
                <a:ext uri="{FF2B5EF4-FFF2-40B4-BE49-F238E27FC236}">
                  <a16:creationId xmlns:a16="http://schemas.microsoft.com/office/drawing/2014/main" id="{F5B26626-5151-7E0F-C160-B0BC34BE59AF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13449" name="Text Box 3036">
                <a:extLst>
                  <a:ext uri="{FF2B5EF4-FFF2-40B4-BE49-F238E27FC236}">
                    <a16:creationId xmlns:a16="http://schemas.microsoft.com/office/drawing/2014/main" id="{7DB54E34-449B-A1D1-6109-281262AF6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0" name="Text Box 3036">
                <a:extLst>
                  <a:ext uri="{FF2B5EF4-FFF2-40B4-BE49-F238E27FC236}">
                    <a16:creationId xmlns:a16="http://schemas.microsoft.com/office/drawing/2014/main" id="{241E28BA-7A01-E8DD-21C6-7E8149887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1" name="Text Box 3036">
                <a:extLst>
                  <a:ext uri="{FF2B5EF4-FFF2-40B4-BE49-F238E27FC236}">
                    <a16:creationId xmlns:a16="http://schemas.microsoft.com/office/drawing/2014/main" id="{9D0A9BF3-5C9A-E23C-ECBE-8A77B9DFE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5" name="Group 6564">
              <a:extLst>
                <a:ext uri="{FF2B5EF4-FFF2-40B4-BE49-F238E27FC236}">
                  <a16:creationId xmlns:a16="http://schemas.microsoft.com/office/drawing/2014/main" id="{A3A393C4-3725-1842-4B7D-1B6FC8ED9C5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13446" name="Text Box 3036">
                <a:extLst>
                  <a:ext uri="{FF2B5EF4-FFF2-40B4-BE49-F238E27FC236}">
                    <a16:creationId xmlns:a16="http://schemas.microsoft.com/office/drawing/2014/main" id="{023007F0-133C-0A21-D0ED-6BBC96AB6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7" name="Text Box 3036">
                <a:extLst>
                  <a:ext uri="{FF2B5EF4-FFF2-40B4-BE49-F238E27FC236}">
                    <a16:creationId xmlns:a16="http://schemas.microsoft.com/office/drawing/2014/main" id="{A173E716-908F-ED72-9618-B274B39ECD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8" name="Text Box 3036">
                <a:extLst>
                  <a:ext uri="{FF2B5EF4-FFF2-40B4-BE49-F238E27FC236}">
                    <a16:creationId xmlns:a16="http://schemas.microsoft.com/office/drawing/2014/main" id="{0C56CCA1-8382-59FD-6694-9FDE4070B3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0" name="Group 6569">
              <a:extLst>
                <a:ext uri="{FF2B5EF4-FFF2-40B4-BE49-F238E27FC236}">
                  <a16:creationId xmlns:a16="http://schemas.microsoft.com/office/drawing/2014/main" id="{CFB0AF80-1BC1-3BB6-BFF7-09C5D9DC63A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13443" name="Text Box 3036">
                <a:extLst>
                  <a:ext uri="{FF2B5EF4-FFF2-40B4-BE49-F238E27FC236}">
                    <a16:creationId xmlns:a16="http://schemas.microsoft.com/office/drawing/2014/main" id="{B4832E8E-EC16-21E0-37FA-E10E9F7FF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4" name="Text Box 3036">
                <a:extLst>
                  <a:ext uri="{FF2B5EF4-FFF2-40B4-BE49-F238E27FC236}">
                    <a16:creationId xmlns:a16="http://schemas.microsoft.com/office/drawing/2014/main" id="{355EC884-A7F0-F65F-3F89-C0217C6A7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5" name="Text Box 3036">
                <a:extLst>
                  <a:ext uri="{FF2B5EF4-FFF2-40B4-BE49-F238E27FC236}">
                    <a16:creationId xmlns:a16="http://schemas.microsoft.com/office/drawing/2014/main" id="{EC4AA0C7-4319-683C-9CBA-5DEAE8A52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6" name="Group 6575">
              <a:extLst>
                <a:ext uri="{FF2B5EF4-FFF2-40B4-BE49-F238E27FC236}">
                  <a16:creationId xmlns:a16="http://schemas.microsoft.com/office/drawing/2014/main" id="{9EEC2788-B8ED-4AF8-A641-E0CD1675EDD4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13440" name="Text Box 3036">
                <a:extLst>
                  <a:ext uri="{FF2B5EF4-FFF2-40B4-BE49-F238E27FC236}">
                    <a16:creationId xmlns:a16="http://schemas.microsoft.com/office/drawing/2014/main" id="{6D00A8D3-F3E2-AC57-D2CF-FCD90188E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1" name="Text Box 3036">
                <a:extLst>
                  <a:ext uri="{FF2B5EF4-FFF2-40B4-BE49-F238E27FC236}">
                    <a16:creationId xmlns:a16="http://schemas.microsoft.com/office/drawing/2014/main" id="{33CD9EFB-1DC6-185E-D3E0-3E35A8A31C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2" name="Text Box 3036">
                <a:extLst>
                  <a:ext uri="{FF2B5EF4-FFF2-40B4-BE49-F238E27FC236}">
                    <a16:creationId xmlns:a16="http://schemas.microsoft.com/office/drawing/2014/main" id="{8EFC9AFA-4366-4BB4-0933-2697EB9F6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67" name="Group 13466">
            <a:extLst>
              <a:ext uri="{FF2B5EF4-FFF2-40B4-BE49-F238E27FC236}">
                <a16:creationId xmlns:a16="http://schemas.microsoft.com/office/drawing/2014/main" id="{6DAFD6D2-6FEF-C2BC-2734-D33A72F2ABD9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3468" name="organ group - facial muscles">
              <a:extLst>
                <a:ext uri="{FF2B5EF4-FFF2-40B4-BE49-F238E27FC236}">
                  <a16:creationId xmlns:a16="http://schemas.microsoft.com/office/drawing/2014/main" id="{486F96C1-2977-A6DC-FA58-A3B1CB2F64AB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3485" name="organ - facial muscles">
                <a:extLst>
                  <a:ext uri="{FF2B5EF4-FFF2-40B4-BE49-F238E27FC236}">
                    <a16:creationId xmlns:a16="http://schemas.microsoft.com/office/drawing/2014/main" id="{430F3470-A99E-45F6-667F-535FB3F390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3486" name="FTU - orbicularis oculi">
                <a:extLst>
                  <a:ext uri="{FF2B5EF4-FFF2-40B4-BE49-F238E27FC236}">
                    <a16:creationId xmlns:a16="http://schemas.microsoft.com/office/drawing/2014/main" id="{7D51B77F-CFB4-D2CA-6554-F3F43DB31D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3487" name="FTU - occipitofrontalis">
                <a:extLst>
                  <a:ext uri="{FF2B5EF4-FFF2-40B4-BE49-F238E27FC236}">
                    <a16:creationId xmlns:a16="http://schemas.microsoft.com/office/drawing/2014/main" id="{B298C291-770E-8E9C-10C3-B87B52DD26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3488" name="FTU - nasalis">
                <a:extLst>
                  <a:ext uri="{FF2B5EF4-FFF2-40B4-BE49-F238E27FC236}">
                    <a16:creationId xmlns:a16="http://schemas.microsoft.com/office/drawing/2014/main" id="{5D47BBD2-FBDB-DA38-C6A4-AC69B200A22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3489" name="FTU - zygomaticus major">
                <a:extLst>
                  <a:ext uri="{FF2B5EF4-FFF2-40B4-BE49-F238E27FC236}">
                    <a16:creationId xmlns:a16="http://schemas.microsoft.com/office/drawing/2014/main" id="{360D4B68-301A-F844-B6EA-9B01DE7920A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13469" name="Group 13468">
              <a:extLst>
                <a:ext uri="{FF2B5EF4-FFF2-40B4-BE49-F238E27FC236}">
                  <a16:creationId xmlns:a16="http://schemas.microsoft.com/office/drawing/2014/main" id="{2641DC69-83D9-D9A9-E894-039938B6AB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13482" name="Text Box 3036">
                <a:extLst>
                  <a:ext uri="{FF2B5EF4-FFF2-40B4-BE49-F238E27FC236}">
                    <a16:creationId xmlns:a16="http://schemas.microsoft.com/office/drawing/2014/main" id="{505478C3-FC2E-E2F6-737D-B51FA83B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3" name="Text Box 3036">
                <a:extLst>
                  <a:ext uri="{FF2B5EF4-FFF2-40B4-BE49-F238E27FC236}">
                    <a16:creationId xmlns:a16="http://schemas.microsoft.com/office/drawing/2014/main" id="{D86680F0-61B2-5C19-3102-3A9C7F28C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4" name="Text Box 3036">
                <a:extLst>
                  <a:ext uri="{FF2B5EF4-FFF2-40B4-BE49-F238E27FC236}">
                    <a16:creationId xmlns:a16="http://schemas.microsoft.com/office/drawing/2014/main" id="{3536C9AA-18F5-755B-67BF-E6DF58319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0" name="Group 13469">
              <a:extLst>
                <a:ext uri="{FF2B5EF4-FFF2-40B4-BE49-F238E27FC236}">
                  <a16:creationId xmlns:a16="http://schemas.microsoft.com/office/drawing/2014/main" id="{B7C314F5-A5D1-2E46-1A0F-A1F27949A7C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13479" name="Text Box 3036">
                <a:extLst>
                  <a:ext uri="{FF2B5EF4-FFF2-40B4-BE49-F238E27FC236}">
                    <a16:creationId xmlns:a16="http://schemas.microsoft.com/office/drawing/2014/main" id="{E2285132-05F5-DA8C-2D08-39B2CBD86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0" name="Text Box 3036">
                <a:extLst>
                  <a:ext uri="{FF2B5EF4-FFF2-40B4-BE49-F238E27FC236}">
                    <a16:creationId xmlns:a16="http://schemas.microsoft.com/office/drawing/2014/main" id="{C17C5634-523F-0D12-0FEB-E4BF0FDF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1" name="Text Box 3036">
                <a:extLst>
                  <a:ext uri="{FF2B5EF4-FFF2-40B4-BE49-F238E27FC236}">
                    <a16:creationId xmlns:a16="http://schemas.microsoft.com/office/drawing/2014/main" id="{E0F8A5D9-8423-6314-E7F6-C46DB25DF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1" name="Group 13470">
              <a:extLst>
                <a:ext uri="{FF2B5EF4-FFF2-40B4-BE49-F238E27FC236}">
                  <a16:creationId xmlns:a16="http://schemas.microsoft.com/office/drawing/2014/main" id="{346801F2-D2CC-EA6F-71E2-31EE128B2DD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13476" name="Text Box 3036">
                <a:extLst>
                  <a:ext uri="{FF2B5EF4-FFF2-40B4-BE49-F238E27FC236}">
                    <a16:creationId xmlns:a16="http://schemas.microsoft.com/office/drawing/2014/main" id="{67FA6A83-7825-AB77-B236-C7CE86DD6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7" name="Text Box 3036">
                <a:extLst>
                  <a:ext uri="{FF2B5EF4-FFF2-40B4-BE49-F238E27FC236}">
                    <a16:creationId xmlns:a16="http://schemas.microsoft.com/office/drawing/2014/main" id="{ED95819D-E536-62AD-C91C-0F2B9BF4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8" name="Text Box 3036">
                <a:extLst>
                  <a:ext uri="{FF2B5EF4-FFF2-40B4-BE49-F238E27FC236}">
                    <a16:creationId xmlns:a16="http://schemas.microsoft.com/office/drawing/2014/main" id="{0EEFD9A9-590F-7C1A-B8C2-60AFF75B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2" name="Group 13471">
              <a:extLst>
                <a:ext uri="{FF2B5EF4-FFF2-40B4-BE49-F238E27FC236}">
                  <a16:creationId xmlns:a16="http://schemas.microsoft.com/office/drawing/2014/main" id="{21F75988-24A9-FE96-B51F-ED9023D7675C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13473" name="Text Box 3036">
                <a:extLst>
                  <a:ext uri="{FF2B5EF4-FFF2-40B4-BE49-F238E27FC236}">
                    <a16:creationId xmlns:a16="http://schemas.microsoft.com/office/drawing/2014/main" id="{58B3D863-5301-C76A-0E8D-D10117B89E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4" name="Text Box 3036">
                <a:extLst>
                  <a:ext uri="{FF2B5EF4-FFF2-40B4-BE49-F238E27FC236}">
                    <a16:creationId xmlns:a16="http://schemas.microsoft.com/office/drawing/2014/main" id="{A7E2B234-AC32-C28F-84C5-81AB2E322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5" name="Text Box 3036">
                <a:extLst>
                  <a:ext uri="{FF2B5EF4-FFF2-40B4-BE49-F238E27FC236}">
                    <a16:creationId xmlns:a16="http://schemas.microsoft.com/office/drawing/2014/main" id="{F0D967B4-3912-3B76-CA30-93BC8A88F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90" name="Group 13489">
            <a:extLst>
              <a:ext uri="{FF2B5EF4-FFF2-40B4-BE49-F238E27FC236}">
                <a16:creationId xmlns:a16="http://schemas.microsoft.com/office/drawing/2014/main" id="{5B7480D8-B942-EFF0-BCD7-2E882D33AAE4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3491" name="organ group - facial muscles">
              <a:extLst>
                <a:ext uri="{FF2B5EF4-FFF2-40B4-BE49-F238E27FC236}">
                  <a16:creationId xmlns:a16="http://schemas.microsoft.com/office/drawing/2014/main" id="{B15C0C35-262A-AF79-A80B-35F4F53545AB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BC77D872-F7D8-0287-728A-BDCFE293229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5FAA5DAB-6DB5-324F-7799-D7785600D4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945E69E2-7CA6-0CE4-F4D1-6F2DD45623F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DD2C8CD2-9EBC-3B45-E96B-B1778F391D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F163FEC4-A59E-E1A7-9840-670FBB92F5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AF6BAA1D-8144-1470-2C75-217C37F612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0770D343-13E7-B421-C5B4-74454B7382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13492" name="Group 13491">
              <a:extLst>
                <a:ext uri="{FF2B5EF4-FFF2-40B4-BE49-F238E27FC236}">
                  <a16:creationId xmlns:a16="http://schemas.microsoft.com/office/drawing/2014/main" id="{2BFE83D7-0914-E628-F004-D6E2156913BE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629" name="Text Box 3036">
                <a:extLst>
                  <a:ext uri="{FF2B5EF4-FFF2-40B4-BE49-F238E27FC236}">
                    <a16:creationId xmlns:a16="http://schemas.microsoft.com/office/drawing/2014/main" id="{714BFDC3-C9EB-087B-376E-3DC9AF05C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3281EA6C-6ACB-998D-0671-6B55ED4437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5" name="Text Box 3036">
                <a:extLst>
                  <a:ext uri="{FF2B5EF4-FFF2-40B4-BE49-F238E27FC236}">
                    <a16:creationId xmlns:a16="http://schemas.microsoft.com/office/drawing/2014/main" id="{6171C5B8-8F9B-51F9-C679-D0EF052F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3" name="Group 13492">
              <a:extLst>
                <a:ext uri="{FF2B5EF4-FFF2-40B4-BE49-F238E27FC236}">
                  <a16:creationId xmlns:a16="http://schemas.microsoft.com/office/drawing/2014/main" id="{069904A1-6276-2638-5534-A618D6E2F2B2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618" name="Text Box 3036">
                <a:extLst>
                  <a:ext uri="{FF2B5EF4-FFF2-40B4-BE49-F238E27FC236}">
                    <a16:creationId xmlns:a16="http://schemas.microsoft.com/office/drawing/2014/main" id="{06960DDC-FDB6-9912-503B-6B9DB3571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3" name="Text Box 3036">
                <a:extLst>
                  <a:ext uri="{FF2B5EF4-FFF2-40B4-BE49-F238E27FC236}">
                    <a16:creationId xmlns:a16="http://schemas.microsoft.com/office/drawing/2014/main" id="{67A6C0A7-6238-269A-3698-F8F562BFA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4" name="Text Box 3036">
                <a:extLst>
                  <a:ext uri="{FF2B5EF4-FFF2-40B4-BE49-F238E27FC236}">
                    <a16:creationId xmlns:a16="http://schemas.microsoft.com/office/drawing/2014/main" id="{5BBA467E-BAB6-32DC-781E-6BF04F03B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4" name="Group 13493">
              <a:extLst>
                <a:ext uri="{FF2B5EF4-FFF2-40B4-BE49-F238E27FC236}">
                  <a16:creationId xmlns:a16="http://schemas.microsoft.com/office/drawing/2014/main" id="{2D5F0A37-1C9B-02B8-5B9B-335A67295430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FFCF3E5B-2FB4-0278-42D6-4BBB353D32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2" name="Text Box 3036">
                <a:extLst>
                  <a:ext uri="{FF2B5EF4-FFF2-40B4-BE49-F238E27FC236}">
                    <a16:creationId xmlns:a16="http://schemas.microsoft.com/office/drawing/2014/main" id="{001C36C8-A185-8EBB-9901-A557CF59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7" name="Text Box 3036">
                <a:extLst>
                  <a:ext uri="{FF2B5EF4-FFF2-40B4-BE49-F238E27FC236}">
                    <a16:creationId xmlns:a16="http://schemas.microsoft.com/office/drawing/2014/main" id="{5AF56352-3E0C-76E0-016D-C1CEDFE76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5" name="Group 13494">
              <a:extLst>
                <a:ext uri="{FF2B5EF4-FFF2-40B4-BE49-F238E27FC236}">
                  <a16:creationId xmlns:a16="http://schemas.microsoft.com/office/drawing/2014/main" id="{AD0E9CCC-51E7-CBAE-F41B-A4E038188D3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94" name="Text Box 3036">
                <a:extLst>
                  <a:ext uri="{FF2B5EF4-FFF2-40B4-BE49-F238E27FC236}">
                    <a16:creationId xmlns:a16="http://schemas.microsoft.com/office/drawing/2014/main" id="{852D5157-56C7-D89D-8269-F729FE3FA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5" name="Text Box 3036">
                <a:extLst>
                  <a:ext uri="{FF2B5EF4-FFF2-40B4-BE49-F238E27FC236}">
                    <a16:creationId xmlns:a16="http://schemas.microsoft.com/office/drawing/2014/main" id="{C7A648A0-381C-30D8-F823-3C5392029D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6" name="Text Box 3036">
                <a:extLst>
                  <a:ext uri="{FF2B5EF4-FFF2-40B4-BE49-F238E27FC236}">
                    <a16:creationId xmlns:a16="http://schemas.microsoft.com/office/drawing/2014/main" id="{C8657F17-817C-0512-5098-71972C3E4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6" name="Group 13495">
              <a:extLst>
                <a:ext uri="{FF2B5EF4-FFF2-40B4-BE49-F238E27FC236}">
                  <a16:creationId xmlns:a16="http://schemas.microsoft.com/office/drawing/2014/main" id="{A99C6211-B001-2ABD-B6F0-357D2DFC8D9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13501" name="Text Box 3036">
                <a:extLst>
                  <a:ext uri="{FF2B5EF4-FFF2-40B4-BE49-F238E27FC236}">
                    <a16:creationId xmlns:a16="http://schemas.microsoft.com/office/drawing/2014/main" id="{3227170F-571A-1B2D-2F20-E3A1BF4B5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2" name="Text Box 3036">
                <a:extLst>
                  <a:ext uri="{FF2B5EF4-FFF2-40B4-BE49-F238E27FC236}">
                    <a16:creationId xmlns:a16="http://schemas.microsoft.com/office/drawing/2014/main" id="{A758DD8D-384F-655A-F05B-497105815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3" name="Text Box 3036">
                <a:extLst>
                  <a:ext uri="{FF2B5EF4-FFF2-40B4-BE49-F238E27FC236}">
                    <a16:creationId xmlns:a16="http://schemas.microsoft.com/office/drawing/2014/main" id="{3EC353F2-3939-5D3F-9C67-AF4C60347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7" name="Group 13496">
              <a:extLst>
                <a:ext uri="{FF2B5EF4-FFF2-40B4-BE49-F238E27FC236}">
                  <a16:creationId xmlns:a16="http://schemas.microsoft.com/office/drawing/2014/main" id="{BEEFC7BB-671F-21FF-9B46-F21D84367602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13498" name="Text Box 3036">
                <a:extLst>
                  <a:ext uri="{FF2B5EF4-FFF2-40B4-BE49-F238E27FC236}">
                    <a16:creationId xmlns:a16="http://schemas.microsoft.com/office/drawing/2014/main" id="{BBEB1F4A-E6D2-EA68-ECFA-D2F844657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99" name="Text Box 3036">
                <a:extLst>
                  <a:ext uri="{FF2B5EF4-FFF2-40B4-BE49-F238E27FC236}">
                    <a16:creationId xmlns:a16="http://schemas.microsoft.com/office/drawing/2014/main" id="{34C172C0-515B-2D01-FF91-D96D48CBD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0" name="Text Box 3036">
                <a:extLst>
                  <a:ext uri="{FF2B5EF4-FFF2-40B4-BE49-F238E27FC236}">
                    <a16:creationId xmlns:a16="http://schemas.microsoft.com/office/drawing/2014/main" id="{40B46AEE-EBB7-CF57-8EB1-2CA1171ECC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659" name="Group 6658">
            <a:extLst>
              <a:ext uri="{FF2B5EF4-FFF2-40B4-BE49-F238E27FC236}">
                <a16:creationId xmlns:a16="http://schemas.microsoft.com/office/drawing/2014/main" id="{B52A514C-E2E8-1DD1-F22D-A86A3E4CA6D9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6660" name="Group 6659">
              <a:extLst>
                <a:ext uri="{FF2B5EF4-FFF2-40B4-BE49-F238E27FC236}">
                  <a16:creationId xmlns:a16="http://schemas.microsoft.com/office/drawing/2014/main" id="{DC893861-9A8F-BF50-1A67-D2B282C7CB9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6823" name="organ group - facial muscles">
                <a:extLst>
                  <a:ext uri="{FF2B5EF4-FFF2-40B4-BE49-F238E27FC236}">
                    <a16:creationId xmlns:a16="http://schemas.microsoft.com/office/drawing/2014/main" id="{287EA3DB-198F-B518-3408-FB7372585C9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6838" name="organ - facial muscles">
                  <a:extLst>
                    <a:ext uri="{FF2B5EF4-FFF2-40B4-BE49-F238E27FC236}">
                      <a16:creationId xmlns:a16="http://schemas.microsoft.com/office/drawing/2014/main" id="{E074DBD2-3389-4D0B-3634-913913BD87B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6839" name="FTU - orbicularis oculi">
                  <a:extLst>
                    <a:ext uri="{FF2B5EF4-FFF2-40B4-BE49-F238E27FC236}">
                      <a16:creationId xmlns:a16="http://schemas.microsoft.com/office/drawing/2014/main" id="{AD14E13E-DD59-47DF-1204-814D2E809AF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6840" name="FTU - occipitofrontalis">
                  <a:extLst>
                    <a:ext uri="{FF2B5EF4-FFF2-40B4-BE49-F238E27FC236}">
                      <a16:creationId xmlns:a16="http://schemas.microsoft.com/office/drawing/2014/main" id="{8C4F1092-8A13-2FB4-CFF7-5E520B64D1F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6842" name="FTU - nasalis">
                  <a:extLst>
                    <a:ext uri="{FF2B5EF4-FFF2-40B4-BE49-F238E27FC236}">
                      <a16:creationId xmlns:a16="http://schemas.microsoft.com/office/drawing/2014/main" id="{68BABCEA-6E7A-02F0-BC5C-A370E891CC1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13568" name="FTU - zygomaticus major">
                  <a:extLst>
                    <a:ext uri="{FF2B5EF4-FFF2-40B4-BE49-F238E27FC236}">
                      <a16:creationId xmlns:a16="http://schemas.microsoft.com/office/drawing/2014/main" id="{ED1C4622-6E68-C4C2-490C-071F47A5E86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13569" name="FTU - zygomaticus minor">
                  <a:extLst>
                    <a:ext uri="{FF2B5EF4-FFF2-40B4-BE49-F238E27FC236}">
                      <a16:creationId xmlns:a16="http://schemas.microsoft.com/office/drawing/2014/main" id="{72FD653C-59DD-0258-613F-B2208E04D1E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13570" name="FTU - orbicularis oris">
                  <a:extLst>
                    <a:ext uri="{FF2B5EF4-FFF2-40B4-BE49-F238E27FC236}">
                      <a16:creationId xmlns:a16="http://schemas.microsoft.com/office/drawing/2014/main" id="{9BC49204-0998-95EC-3ECC-2B5496BCD0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1" name="FTU - depressor anguli oris">
                  <a:extLst>
                    <a:ext uri="{FF2B5EF4-FFF2-40B4-BE49-F238E27FC236}">
                      <a16:creationId xmlns:a16="http://schemas.microsoft.com/office/drawing/2014/main" id="{46B6A98A-A0F4-1B19-EF81-C95AA38049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572" name="FTU - levator labii">
                  <a:extLst>
                    <a:ext uri="{FF2B5EF4-FFF2-40B4-BE49-F238E27FC236}">
                      <a16:creationId xmlns:a16="http://schemas.microsoft.com/office/drawing/2014/main" id="{93099C25-EC6D-9C48-79BA-152C7E58BCA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3" name="FTU - mentalis">
                  <a:extLst>
                    <a:ext uri="{FF2B5EF4-FFF2-40B4-BE49-F238E27FC236}">
                      <a16:creationId xmlns:a16="http://schemas.microsoft.com/office/drawing/2014/main" id="{B80BD0A7-E0CF-97D2-28E6-2DE305FEBA21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13574" name="FTU - temporalis">
                  <a:extLst>
                    <a:ext uri="{FF2B5EF4-FFF2-40B4-BE49-F238E27FC236}">
                      <a16:creationId xmlns:a16="http://schemas.microsoft.com/office/drawing/2014/main" id="{5F41911B-FD0C-6738-7135-4431F7BF14A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6824" name="organ group - facial muscles">
                <a:extLst>
                  <a:ext uri="{FF2B5EF4-FFF2-40B4-BE49-F238E27FC236}">
                    <a16:creationId xmlns:a16="http://schemas.microsoft.com/office/drawing/2014/main" id="{EBCA046C-225F-9912-567D-73837F8B8F64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6826" name="FTU - orbicularis oculi">
                  <a:extLst>
                    <a:ext uri="{FF2B5EF4-FFF2-40B4-BE49-F238E27FC236}">
                      <a16:creationId xmlns:a16="http://schemas.microsoft.com/office/drawing/2014/main" id="{944D5ABD-35F3-E00C-B258-4C68319024A5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6832" name="FTU - occipitofrontalis">
                  <a:extLst>
                    <a:ext uri="{FF2B5EF4-FFF2-40B4-BE49-F238E27FC236}">
                      <a16:creationId xmlns:a16="http://schemas.microsoft.com/office/drawing/2014/main" id="{9AE5D60B-0667-8A3C-327A-5FFA01CF18E9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6833" name="FTU - nasalis">
                  <a:extLst>
                    <a:ext uri="{FF2B5EF4-FFF2-40B4-BE49-F238E27FC236}">
                      <a16:creationId xmlns:a16="http://schemas.microsoft.com/office/drawing/2014/main" id="{3EA65343-525F-AEBF-BBEC-E46E1E8B4F4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6837" name="FTU - zygomaticus major">
                  <a:extLst>
                    <a:ext uri="{FF2B5EF4-FFF2-40B4-BE49-F238E27FC236}">
                      <a16:creationId xmlns:a16="http://schemas.microsoft.com/office/drawing/2014/main" id="{89AE97F6-81A1-B667-FC11-80AD2CE4183F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6665" name="FTU - zygomaticus major">
              <a:extLst>
                <a:ext uri="{FF2B5EF4-FFF2-40B4-BE49-F238E27FC236}">
                  <a16:creationId xmlns:a16="http://schemas.microsoft.com/office/drawing/2014/main" id="{DB439187-2977-33FA-D9EE-4463FEC6F657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6666" name="FTU - zygomaticus major">
              <a:extLst>
                <a:ext uri="{FF2B5EF4-FFF2-40B4-BE49-F238E27FC236}">
                  <a16:creationId xmlns:a16="http://schemas.microsoft.com/office/drawing/2014/main" id="{B74556BA-1CCE-64EE-6BFC-527B2B1BAA4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6671" name="FTU - palmar interosseus I">
              <a:extLst>
                <a:ext uri="{FF2B5EF4-FFF2-40B4-BE49-F238E27FC236}">
                  <a16:creationId xmlns:a16="http://schemas.microsoft.com/office/drawing/2014/main" id="{83D1053E-E93E-BF2B-8F70-3A23DB411E51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6672" name="FTU - palmar interosseus I">
              <a:extLst>
                <a:ext uri="{FF2B5EF4-FFF2-40B4-BE49-F238E27FC236}">
                  <a16:creationId xmlns:a16="http://schemas.microsoft.com/office/drawing/2014/main" id="{98E2E3B3-029F-ACC7-97A0-89CBAFD735F2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6677" name="FTU - palmar interosseus I">
              <a:extLst>
                <a:ext uri="{FF2B5EF4-FFF2-40B4-BE49-F238E27FC236}">
                  <a16:creationId xmlns:a16="http://schemas.microsoft.com/office/drawing/2014/main" id="{54867936-9C53-27BA-A99D-00B5A5071804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6678" name="FTU - palmar interosseus I">
              <a:extLst>
                <a:ext uri="{FF2B5EF4-FFF2-40B4-BE49-F238E27FC236}">
                  <a16:creationId xmlns:a16="http://schemas.microsoft.com/office/drawing/2014/main" id="{F29642D7-51B4-1DEA-DCF8-B922298944CC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683" name="Group 6682">
              <a:extLst>
                <a:ext uri="{FF2B5EF4-FFF2-40B4-BE49-F238E27FC236}">
                  <a16:creationId xmlns:a16="http://schemas.microsoft.com/office/drawing/2014/main" id="{DD7828A4-64E2-C80A-3579-6307FF564F52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B997C7F5-7DC9-521A-C502-35B665B1D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77160568-F68D-0F43-4575-223CF2135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57967D6A-25E3-D428-1933-27341CCC4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4" name="Group 6683">
              <a:extLst>
                <a:ext uri="{FF2B5EF4-FFF2-40B4-BE49-F238E27FC236}">
                  <a16:creationId xmlns:a16="http://schemas.microsoft.com/office/drawing/2014/main" id="{2E04547F-20D0-CE19-D7E3-275BEB8367AF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798" name="Text Box 3036">
                <a:extLst>
                  <a:ext uri="{FF2B5EF4-FFF2-40B4-BE49-F238E27FC236}">
                    <a16:creationId xmlns:a16="http://schemas.microsoft.com/office/drawing/2014/main" id="{81FE8775-CCB3-21B8-1186-2B77375D04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00" name="Text Box 3036">
                <a:extLst>
                  <a:ext uri="{FF2B5EF4-FFF2-40B4-BE49-F238E27FC236}">
                    <a16:creationId xmlns:a16="http://schemas.microsoft.com/office/drawing/2014/main" id="{A838990B-6CE2-6F70-0A44-50DC7748A1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16" name="Text Box 3036">
                <a:extLst>
                  <a:ext uri="{FF2B5EF4-FFF2-40B4-BE49-F238E27FC236}">
                    <a16:creationId xmlns:a16="http://schemas.microsoft.com/office/drawing/2014/main" id="{07D05AF5-0B26-592C-F2E5-46C00055A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5" name="Group 6684">
              <a:extLst>
                <a:ext uri="{FF2B5EF4-FFF2-40B4-BE49-F238E27FC236}">
                  <a16:creationId xmlns:a16="http://schemas.microsoft.com/office/drawing/2014/main" id="{841827A6-E69C-4FAE-3B53-D4C0F068678E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784" name="Text Box 3036">
                <a:extLst>
                  <a:ext uri="{FF2B5EF4-FFF2-40B4-BE49-F238E27FC236}">
                    <a16:creationId xmlns:a16="http://schemas.microsoft.com/office/drawing/2014/main" id="{CB66FB04-DDA1-71FD-A19F-35B55DD7F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7" name="Text Box 3036">
                <a:extLst>
                  <a:ext uri="{FF2B5EF4-FFF2-40B4-BE49-F238E27FC236}">
                    <a16:creationId xmlns:a16="http://schemas.microsoft.com/office/drawing/2014/main" id="{62B8253A-550F-4D9E-006C-C15DC3BE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8" name="Text Box 3036">
                <a:extLst>
                  <a:ext uri="{FF2B5EF4-FFF2-40B4-BE49-F238E27FC236}">
                    <a16:creationId xmlns:a16="http://schemas.microsoft.com/office/drawing/2014/main" id="{B6326362-D80B-62F4-73F5-8B8D2A483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6" name="Group 6685">
              <a:extLst>
                <a:ext uri="{FF2B5EF4-FFF2-40B4-BE49-F238E27FC236}">
                  <a16:creationId xmlns:a16="http://schemas.microsoft.com/office/drawing/2014/main" id="{5E9C754A-6871-6DF4-621F-AB893B38C595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13567" name="Text Box 3036">
                <a:extLst>
                  <a:ext uri="{FF2B5EF4-FFF2-40B4-BE49-F238E27FC236}">
                    <a16:creationId xmlns:a16="http://schemas.microsoft.com/office/drawing/2014/main" id="{70FB90ED-163A-0003-87F0-2265E4C15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7" name="Text Box 3036">
                <a:extLst>
                  <a:ext uri="{FF2B5EF4-FFF2-40B4-BE49-F238E27FC236}">
                    <a16:creationId xmlns:a16="http://schemas.microsoft.com/office/drawing/2014/main" id="{1D62D989-B247-20A4-767C-DE911B1DEB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8" name="Text Box 3036">
                <a:extLst>
                  <a:ext uri="{FF2B5EF4-FFF2-40B4-BE49-F238E27FC236}">
                    <a16:creationId xmlns:a16="http://schemas.microsoft.com/office/drawing/2014/main" id="{3F87E79D-B0F0-01FE-9BFE-EDE125C0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7" name="Group 6686">
              <a:extLst>
                <a:ext uri="{FF2B5EF4-FFF2-40B4-BE49-F238E27FC236}">
                  <a16:creationId xmlns:a16="http://schemas.microsoft.com/office/drawing/2014/main" id="{AB0769B8-B23E-4F81-0C59-CFB812F03292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13564" name="Text Box 3036">
                <a:extLst>
                  <a:ext uri="{FF2B5EF4-FFF2-40B4-BE49-F238E27FC236}">
                    <a16:creationId xmlns:a16="http://schemas.microsoft.com/office/drawing/2014/main" id="{7FCF11A4-4AE5-EF6D-3B73-69C1C4B0D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5" name="Text Box 3036">
                <a:extLst>
                  <a:ext uri="{FF2B5EF4-FFF2-40B4-BE49-F238E27FC236}">
                    <a16:creationId xmlns:a16="http://schemas.microsoft.com/office/drawing/2014/main" id="{806CCA86-E9F9-66B1-0679-612B80FE54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6" name="Text Box 3036">
                <a:extLst>
                  <a:ext uri="{FF2B5EF4-FFF2-40B4-BE49-F238E27FC236}">
                    <a16:creationId xmlns:a16="http://schemas.microsoft.com/office/drawing/2014/main" id="{4CDAB038-EEBA-2500-030D-F0168A4F6D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8" name="Group 6687">
              <a:extLst>
                <a:ext uri="{FF2B5EF4-FFF2-40B4-BE49-F238E27FC236}">
                  <a16:creationId xmlns:a16="http://schemas.microsoft.com/office/drawing/2014/main" id="{1EF579DD-DEBF-D793-633F-D90C52F1FB2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13561" name="Text Box 3036">
                <a:extLst>
                  <a:ext uri="{FF2B5EF4-FFF2-40B4-BE49-F238E27FC236}">
                    <a16:creationId xmlns:a16="http://schemas.microsoft.com/office/drawing/2014/main" id="{36FF75ED-DE35-4ABF-EA44-13478BCC0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2" name="Text Box 3036">
                <a:extLst>
                  <a:ext uri="{FF2B5EF4-FFF2-40B4-BE49-F238E27FC236}">
                    <a16:creationId xmlns:a16="http://schemas.microsoft.com/office/drawing/2014/main" id="{18CBB86D-C21F-47AE-924E-BF2F6B581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3" name="Text Box 3036">
                <a:extLst>
                  <a:ext uri="{FF2B5EF4-FFF2-40B4-BE49-F238E27FC236}">
                    <a16:creationId xmlns:a16="http://schemas.microsoft.com/office/drawing/2014/main" id="{24B50A22-7151-EB65-50CF-45949077C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4" name="Group 13503">
              <a:extLst>
                <a:ext uri="{FF2B5EF4-FFF2-40B4-BE49-F238E27FC236}">
                  <a16:creationId xmlns:a16="http://schemas.microsoft.com/office/drawing/2014/main" id="{D86906CD-1422-8C50-12CC-1A43CA4BAE6B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13558" name="Text Box 3036">
                <a:extLst>
                  <a:ext uri="{FF2B5EF4-FFF2-40B4-BE49-F238E27FC236}">
                    <a16:creationId xmlns:a16="http://schemas.microsoft.com/office/drawing/2014/main" id="{E22144C4-DA90-83E3-44E8-2B0E9177E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9" name="Text Box 3036">
                <a:extLst>
                  <a:ext uri="{FF2B5EF4-FFF2-40B4-BE49-F238E27FC236}">
                    <a16:creationId xmlns:a16="http://schemas.microsoft.com/office/drawing/2014/main" id="{AA4895A1-3B6B-D41C-AB0E-D6538F7F4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0" name="Text Box 3036">
                <a:extLst>
                  <a:ext uri="{FF2B5EF4-FFF2-40B4-BE49-F238E27FC236}">
                    <a16:creationId xmlns:a16="http://schemas.microsoft.com/office/drawing/2014/main" id="{4AFE3BDC-74ED-EB21-6F6E-AF3BA36A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5" name="Group 13504">
              <a:extLst>
                <a:ext uri="{FF2B5EF4-FFF2-40B4-BE49-F238E27FC236}">
                  <a16:creationId xmlns:a16="http://schemas.microsoft.com/office/drawing/2014/main" id="{5A10A458-B64E-69AE-B7BD-0A900F79804E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13554" name="Text Box 3036">
                <a:extLst>
                  <a:ext uri="{FF2B5EF4-FFF2-40B4-BE49-F238E27FC236}">
                    <a16:creationId xmlns:a16="http://schemas.microsoft.com/office/drawing/2014/main" id="{9DA9B984-18D5-1221-9012-BB73CCF70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6" name="Text Box 3036">
                <a:extLst>
                  <a:ext uri="{FF2B5EF4-FFF2-40B4-BE49-F238E27FC236}">
                    <a16:creationId xmlns:a16="http://schemas.microsoft.com/office/drawing/2014/main" id="{9736FC4E-86A8-0B9E-318D-F5D21FDDC7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7" name="Text Box 3036">
                <a:extLst>
                  <a:ext uri="{FF2B5EF4-FFF2-40B4-BE49-F238E27FC236}">
                    <a16:creationId xmlns:a16="http://schemas.microsoft.com/office/drawing/2014/main" id="{C6C57202-FFB5-05F0-951C-2A94015027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6" name="Group 13505">
              <a:extLst>
                <a:ext uri="{FF2B5EF4-FFF2-40B4-BE49-F238E27FC236}">
                  <a16:creationId xmlns:a16="http://schemas.microsoft.com/office/drawing/2014/main" id="{C0C3614E-39E2-BCA3-A1C4-723A639A7254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13551" name="Text Box 3036">
                <a:extLst>
                  <a:ext uri="{FF2B5EF4-FFF2-40B4-BE49-F238E27FC236}">
                    <a16:creationId xmlns:a16="http://schemas.microsoft.com/office/drawing/2014/main" id="{29918C40-061C-970D-1608-5E7320EE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2" name="Text Box 3036">
                <a:extLst>
                  <a:ext uri="{FF2B5EF4-FFF2-40B4-BE49-F238E27FC236}">
                    <a16:creationId xmlns:a16="http://schemas.microsoft.com/office/drawing/2014/main" id="{A34280F3-FED1-7913-95A9-9A0823AC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3" name="Text Box 3036">
                <a:extLst>
                  <a:ext uri="{FF2B5EF4-FFF2-40B4-BE49-F238E27FC236}">
                    <a16:creationId xmlns:a16="http://schemas.microsoft.com/office/drawing/2014/main" id="{36B88838-8867-2D0E-EF2A-86A9EF172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7" name="Group 13506">
              <a:extLst>
                <a:ext uri="{FF2B5EF4-FFF2-40B4-BE49-F238E27FC236}">
                  <a16:creationId xmlns:a16="http://schemas.microsoft.com/office/drawing/2014/main" id="{6D1434D6-C652-66B9-A04E-554E514A8806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13548" name="Text Box 3036">
                <a:extLst>
                  <a:ext uri="{FF2B5EF4-FFF2-40B4-BE49-F238E27FC236}">
                    <a16:creationId xmlns:a16="http://schemas.microsoft.com/office/drawing/2014/main" id="{82380C9F-F06B-8B29-DAED-E8D3E31B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9" name="Text Box 3036">
                <a:extLst>
                  <a:ext uri="{FF2B5EF4-FFF2-40B4-BE49-F238E27FC236}">
                    <a16:creationId xmlns:a16="http://schemas.microsoft.com/office/drawing/2014/main" id="{9DB963DF-7642-0D5E-B0FC-E3B2A49AD7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0" name="Text Box 3036">
                <a:extLst>
                  <a:ext uri="{FF2B5EF4-FFF2-40B4-BE49-F238E27FC236}">
                    <a16:creationId xmlns:a16="http://schemas.microsoft.com/office/drawing/2014/main" id="{77C820AF-9187-185B-0B00-D541C0DFC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8" name="Group 13507">
              <a:extLst>
                <a:ext uri="{FF2B5EF4-FFF2-40B4-BE49-F238E27FC236}">
                  <a16:creationId xmlns:a16="http://schemas.microsoft.com/office/drawing/2014/main" id="{752BC34D-21B6-AB88-3D49-04CC9633F82E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13545" name="Text Box 3036">
                <a:extLst>
                  <a:ext uri="{FF2B5EF4-FFF2-40B4-BE49-F238E27FC236}">
                    <a16:creationId xmlns:a16="http://schemas.microsoft.com/office/drawing/2014/main" id="{17F5C149-B5AB-43F1-5C3E-7A4237609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6" name="Text Box 3036">
                <a:extLst>
                  <a:ext uri="{FF2B5EF4-FFF2-40B4-BE49-F238E27FC236}">
                    <a16:creationId xmlns:a16="http://schemas.microsoft.com/office/drawing/2014/main" id="{A8AD40A1-6AB8-D669-16AD-10E5259903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7" name="Text Box 3036">
                <a:extLst>
                  <a:ext uri="{FF2B5EF4-FFF2-40B4-BE49-F238E27FC236}">
                    <a16:creationId xmlns:a16="http://schemas.microsoft.com/office/drawing/2014/main" id="{6A248A5E-9A71-1502-4678-BDE968823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9" name="Group 13508">
              <a:extLst>
                <a:ext uri="{FF2B5EF4-FFF2-40B4-BE49-F238E27FC236}">
                  <a16:creationId xmlns:a16="http://schemas.microsoft.com/office/drawing/2014/main" id="{D820CAD8-FA82-BE6C-A4AC-BAC1D5AD8112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13542" name="Text Box 3036">
                <a:extLst>
                  <a:ext uri="{FF2B5EF4-FFF2-40B4-BE49-F238E27FC236}">
                    <a16:creationId xmlns:a16="http://schemas.microsoft.com/office/drawing/2014/main" id="{C371691B-3195-DD0D-304C-DB918EF956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3" name="Text Box 3036">
                <a:extLst>
                  <a:ext uri="{FF2B5EF4-FFF2-40B4-BE49-F238E27FC236}">
                    <a16:creationId xmlns:a16="http://schemas.microsoft.com/office/drawing/2014/main" id="{60292507-0727-A4F2-62FF-39926EFC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4" name="Text Box 3036">
                <a:extLst>
                  <a:ext uri="{FF2B5EF4-FFF2-40B4-BE49-F238E27FC236}">
                    <a16:creationId xmlns:a16="http://schemas.microsoft.com/office/drawing/2014/main" id="{6C626996-1865-2A9C-FD40-CE4E37A3E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0" name="Group 13509">
              <a:extLst>
                <a:ext uri="{FF2B5EF4-FFF2-40B4-BE49-F238E27FC236}">
                  <a16:creationId xmlns:a16="http://schemas.microsoft.com/office/drawing/2014/main" id="{66B92684-62FC-8453-F435-4DD02F54190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13539" name="Text Box 3036">
                <a:extLst>
                  <a:ext uri="{FF2B5EF4-FFF2-40B4-BE49-F238E27FC236}">
                    <a16:creationId xmlns:a16="http://schemas.microsoft.com/office/drawing/2014/main" id="{ED179260-95A4-9A4C-3FD5-09D09304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0" name="Text Box 3036">
                <a:extLst>
                  <a:ext uri="{FF2B5EF4-FFF2-40B4-BE49-F238E27FC236}">
                    <a16:creationId xmlns:a16="http://schemas.microsoft.com/office/drawing/2014/main" id="{500BF529-13B7-1D0E-662B-D35B82017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1" name="Text Box 3036">
                <a:extLst>
                  <a:ext uri="{FF2B5EF4-FFF2-40B4-BE49-F238E27FC236}">
                    <a16:creationId xmlns:a16="http://schemas.microsoft.com/office/drawing/2014/main" id="{BDEB2038-FCBE-453B-89B8-0449F24C9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1" name="Group 13510">
              <a:extLst>
                <a:ext uri="{FF2B5EF4-FFF2-40B4-BE49-F238E27FC236}">
                  <a16:creationId xmlns:a16="http://schemas.microsoft.com/office/drawing/2014/main" id="{1642F84D-B8FA-EF44-511E-F4E665FB2B60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13536" name="Text Box 3036">
                <a:extLst>
                  <a:ext uri="{FF2B5EF4-FFF2-40B4-BE49-F238E27FC236}">
                    <a16:creationId xmlns:a16="http://schemas.microsoft.com/office/drawing/2014/main" id="{BAF9626A-2446-A3BA-B154-70A63E291F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7" name="Text Box 3036">
                <a:extLst>
                  <a:ext uri="{FF2B5EF4-FFF2-40B4-BE49-F238E27FC236}">
                    <a16:creationId xmlns:a16="http://schemas.microsoft.com/office/drawing/2014/main" id="{52E820F3-B1BC-0E71-FF32-11E802282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8" name="Text Box 3036">
                <a:extLst>
                  <a:ext uri="{FF2B5EF4-FFF2-40B4-BE49-F238E27FC236}">
                    <a16:creationId xmlns:a16="http://schemas.microsoft.com/office/drawing/2014/main" id="{1206CE44-BDFB-F310-7A5A-5BEE20A4A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2" name="Group 13511">
              <a:extLst>
                <a:ext uri="{FF2B5EF4-FFF2-40B4-BE49-F238E27FC236}">
                  <a16:creationId xmlns:a16="http://schemas.microsoft.com/office/drawing/2014/main" id="{46BB568B-0D4F-4607-6E41-53534BB139F8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13533" name="Text Box 3036">
                <a:extLst>
                  <a:ext uri="{FF2B5EF4-FFF2-40B4-BE49-F238E27FC236}">
                    <a16:creationId xmlns:a16="http://schemas.microsoft.com/office/drawing/2014/main" id="{77D28C27-52A6-A5F9-B21E-E73954FF2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4" name="Text Box 3036">
                <a:extLst>
                  <a:ext uri="{FF2B5EF4-FFF2-40B4-BE49-F238E27FC236}">
                    <a16:creationId xmlns:a16="http://schemas.microsoft.com/office/drawing/2014/main" id="{822043CA-C7DA-29B9-6B95-5EEA3C4C5F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5" name="Text Box 3036">
                <a:extLst>
                  <a:ext uri="{FF2B5EF4-FFF2-40B4-BE49-F238E27FC236}">
                    <a16:creationId xmlns:a16="http://schemas.microsoft.com/office/drawing/2014/main" id="{6177801C-6701-1906-17CA-4197D5946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3" name="Group 13512">
              <a:extLst>
                <a:ext uri="{FF2B5EF4-FFF2-40B4-BE49-F238E27FC236}">
                  <a16:creationId xmlns:a16="http://schemas.microsoft.com/office/drawing/2014/main" id="{E530B7FF-50E1-D88B-6428-6910EF08CC4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13530" name="Text Box 3036">
                <a:extLst>
                  <a:ext uri="{FF2B5EF4-FFF2-40B4-BE49-F238E27FC236}">
                    <a16:creationId xmlns:a16="http://schemas.microsoft.com/office/drawing/2014/main" id="{3DC8E78C-32F0-DEE3-61B4-7A18683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1" name="Text Box 3036">
                <a:extLst>
                  <a:ext uri="{FF2B5EF4-FFF2-40B4-BE49-F238E27FC236}">
                    <a16:creationId xmlns:a16="http://schemas.microsoft.com/office/drawing/2014/main" id="{B041F915-E892-A140-4598-D9FC4223C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2" name="Text Box 3036">
                <a:extLst>
                  <a:ext uri="{FF2B5EF4-FFF2-40B4-BE49-F238E27FC236}">
                    <a16:creationId xmlns:a16="http://schemas.microsoft.com/office/drawing/2014/main" id="{AD59BF13-F2E6-F3A7-261B-1B34F70C8C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4" name="Group 13513">
              <a:extLst>
                <a:ext uri="{FF2B5EF4-FFF2-40B4-BE49-F238E27FC236}">
                  <a16:creationId xmlns:a16="http://schemas.microsoft.com/office/drawing/2014/main" id="{BE88766C-C531-7658-A8B6-37FD570824ED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13527" name="Text Box 3036">
                <a:extLst>
                  <a:ext uri="{FF2B5EF4-FFF2-40B4-BE49-F238E27FC236}">
                    <a16:creationId xmlns:a16="http://schemas.microsoft.com/office/drawing/2014/main" id="{5BBA55D1-4D72-D804-51A8-9D7E2C4702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8" name="Text Box 3036">
                <a:extLst>
                  <a:ext uri="{FF2B5EF4-FFF2-40B4-BE49-F238E27FC236}">
                    <a16:creationId xmlns:a16="http://schemas.microsoft.com/office/drawing/2014/main" id="{B50D5DC7-D1D9-03FA-D3EA-67DBBE13C6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9" name="Text Box 3036">
                <a:extLst>
                  <a:ext uri="{FF2B5EF4-FFF2-40B4-BE49-F238E27FC236}">
                    <a16:creationId xmlns:a16="http://schemas.microsoft.com/office/drawing/2014/main" id="{CCF386F0-1728-34B7-9B7B-2ED3BAB9A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5" name="Group 13514">
              <a:extLst>
                <a:ext uri="{FF2B5EF4-FFF2-40B4-BE49-F238E27FC236}">
                  <a16:creationId xmlns:a16="http://schemas.microsoft.com/office/drawing/2014/main" id="{721EE248-5362-F993-A0CA-182AD45CD622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13524" name="Text Box 3036">
                <a:extLst>
                  <a:ext uri="{FF2B5EF4-FFF2-40B4-BE49-F238E27FC236}">
                    <a16:creationId xmlns:a16="http://schemas.microsoft.com/office/drawing/2014/main" id="{6886530F-0582-3797-1F79-EB78C919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5" name="Text Box 3036">
                <a:extLst>
                  <a:ext uri="{FF2B5EF4-FFF2-40B4-BE49-F238E27FC236}">
                    <a16:creationId xmlns:a16="http://schemas.microsoft.com/office/drawing/2014/main" id="{0F82880C-E9C7-A5E7-B0D9-E2F9791D4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6" name="Text Box 3036">
                <a:extLst>
                  <a:ext uri="{FF2B5EF4-FFF2-40B4-BE49-F238E27FC236}">
                    <a16:creationId xmlns:a16="http://schemas.microsoft.com/office/drawing/2014/main" id="{794ED133-0C05-2FBE-1CE3-AB467CABB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6" name="Group 13515">
              <a:extLst>
                <a:ext uri="{FF2B5EF4-FFF2-40B4-BE49-F238E27FC236}">
                  <a16:creationId xmlns:a16="http://schemas.microsoft.com/office/drawing/2014/main" id="{2BE9503B-53CE-A265-4F26-E32A94B7D064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13521" name="Text Box 3036">
                <a:extLst>
                  <a:ext uri="{FF2B5EF4-FFF2-40B4-BE49-F238E27FC236}">
                    <a16:creationId xmlns:a16="http://schemas.microsoft.com/office/drawing/2014/main" id="{713DB844-2B78-8ADF-6473-94527E8EB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2" name="Text Box 3036">
                <a:extLst>
                  <a:ext uri="{FF2B5EF4-FFF2-40B4-BE49-F238E27FC236}">
                    <a16:creationId xmlns:a16="http://schemas.microsoft.com/office/drawing/2014/main" id="{2D1B87CF-43AA-4BF2-B028-E29399A9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3" name="Text Box 3036">
                <a:extLst>
                  <a:ext uri="{FF2B5EF4-FFF2-40B4-BE49-F238E27FC236}">
                    <a16:creationId xmlns:a16="http://schemas.microsoft.com/office/drawing/2014/main" id="{CB741083-F0BE-D4CF-5024-24C6964F5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7" name="Group 13516">
              <a:extLst>
                <a:ext uri="{FF2B5EF4-FFF2-40B4-BE49-F238E27FC236}">
                  <a16:creationId xmlns:a16="http://schemas.microsoft.com/office/drawing/2014/main" id="{76C4F014-1592-C08E-4467-94DDA2C0E01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13518" name="Text Box 3036">
                <a:extLst>
                  <a:ext uri="{FF2B5EF4-FFF2-40B4-BE49-F238E27FC236}">
                    <a16:creationId xmlns:a16="http://schemas.microsoft.com/office/drawing/2014/main" id="{BE9FA4A0-77C0-28C3-5402-4DD377A2F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19" name="Text Box 3036">
                <a:extLst>
                  <a:ext uri="{FF2B5EF4-FFF2-40B4-BE49-F238E27FC236}">
                    <a16:creationId xmlns:a16="http://schemas.microsoft.com/office/drawing/2014/main" id="{36B85205-0759-8BB2-4BA7-158752FBE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0" name="Text Box 3036">
                <a:extLst>
                  <a:ext uri="{FF2B5EF4-FFF2-40B4-BE49-F238E27FC236}">
                    <a16:creationId xmlns:a16="http://schemas.microsoft.com/office/drawing/2014/main" id="{B1AB54EE-BD8B-936D-ED76-0160919433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575" name="Group 13574">
            <a:extLst>
              <a:ext uri="{FF2B5EF4-FFF2-40B4-BE49-F238E27FC236}">
                <a16:creationId xmlns:a16="http://schemas.microsoft.com/office/drawing/2014/main" id="{09D7AEB7-1907-C396-E54E-82E499939E33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3576" name="organ group - facial muscles">
              <a:extLst>
                <a:ext uri="{FF2B5EF4-FFF2-40B4-BE49-F238E27FC236}">
                  <a16:creationId xmlns:a16="http://schemas.microsoft.com/office/drawing/2014/main" id="{D53AD32B-5BCD-5D8F-CF30-7CD30C3479E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3607" name="organ - facial muscles">
                <a:extLst>
                  <a:ext uri="{FF2B5EF4-FFF2-40B4-BE49-F238E27FC236}">
                    <a16:creationId xmlns:a16="http://schemas.microsoft.com/office/drawing/2014/main" id="{1415BA85-221E-896C-7FA2-27E745823F6D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3608" name="FTU - orbicularis oculi">
                <a:extLst>
                  <a:ext uri="{FF2B5EF4-FFF2-40B4-BE49-F238E27FC236}">
                    <a16:creationId xmlns:a16="http://schemas.microsoft.com/office/drawing/2014/main" id="{4CDA059A-344C-B2EE-87D9-C9C7CB9B4E9E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3609" name="FTU - occipitofrontalis">
                <a:extLst>
                  <a:ext uri="{FF2B5EF4-FFF2-40B4-BE49-F238E27FC236}">
                    <a16:creationId xmlns:a16="http://schemas.microsoft.com/office/drawing/2014/main" id="{CDA159F0-F708-66F8-8DA9-43479B2A907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3610" name="FTU - nasalis">
                <a:extLst>
                  <a:ext uri="{FF2B5EF4-FFF2-40B4-BE49-F238E27FC236}">
                    <a16:creationId xmlns:a16="http://schemas.microsoft.com/office/drawing/2014/main" id="{C0237F35-A5E3-6F72-26C5-DCBD794CFCD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3611" name="FTU - zygomaticus major">
                <a:extLst>
                  <a:ext uri="{FF2B5EF4-FFF2-40B4-BE49-F238E27FC236}">
                    <a16:creationId xmlns:a16="http://schemas.microsoft.com/office/drawing/2014/main" id="{792A649D-01A6-A67D-1B5F-64D2B6ED101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3612" name="FTU - zygomaticus minor">
                <a:extLst>
                  <a:ext uri="{FF2B5EF4-FFF2-40B4-BE49-F238E27FC236}">
                    <a16:creationId xmlns:a16="http://schemas.microsoft.com/office/drawing/2014/main" id="{643559F5-6F5E-E4B1-988A-2875A5CFA6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13577" name="Group 13576">
              <a:extLst>
                <a:ext uri="{FF2B5EF4-FFF2-40B4-BE49-F238E27FC236}">
                  <a16:creationId xmlns:a16="http://schemas.microsoft.com/office/drawing/2014/main" id="{B806387B-60FF-67CE-B010-F22A18D55453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13604" name="Text Box 3036">
                <a:extLst>
                  <a:ext uri="{FF2B5EF4-FFF2-40B4-BE49-F238E27FC236}">
                    <a16:creationId xmlns:a16="http://schemas.microsoft.com/office/drawing/2014/main" id="{31D25C2A-4250-6E3E-6E3F-0B1CBEF662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5" name="Text Box 3036">
                <a:extLst>
                  <a:ext uri="{FF2B5EF4-FFF2-40B4-BE49-F238E27FC236}">
                    <a16:creationId xmlns:a16="http://schemas.microsoft.com/office/drawing/2014/main" id="{453C7E9D-9483-0D67-E5CF-0F355669C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6" name="Text Box 3036">
                <a:extLst>
                  <a:ext uri="{FF2B5EF4-FFF2-40B4-BE49-F238E27FC236}">
                    <a16:creationId xmlns:a16="http://schemas.microsoft.com/office/drawing/2014/main" id="{D42C1596-7F01-5A09-9E97-D9FBCDDF7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8" name="Group 13577">
              <a:extLst>
                <a:ext uri="{FF2B5EF4-FFF2-40B4-BE49-F238E27FC236}">
                  <a16:creationId xmlns:a16="http://schemas.microsoft.com/office/drawing/2014/main" id="{73FDF667-5AE8-CADA-8E8F-C29688395BF2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13601" name="Text Box 3036">
                <a:extLst>
                  <a:ext uri="{FF2B5EF4-FFF2-40B4-BE49-F238E27FC236}">
                    <a16:creationId xmlns:a16="http://schemas.microsoft.com/office/drawing/2014/main" id="{249B9789-CFE4-30AC-3806-C5B0A86BE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2" name="Text Box 3036">
                <a:extLst>
                  <a:ext uri="{FF2B5EF4-FFF2-40B4-BE49-F238E27FC236}">
                    <a16:creationId xmlns:a16="http://schemas.microsoft.com/office/drawing/2014/main" id="{97100B1F-C305-D997-7757-7442CF8E6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3" name="Text Box 3036">
                <a:extLst>
                  <a:ext uri="{FF2B5EF4-FFF2-40B4-BE49-F238E27FC236}">
                    <a16:creationId xmlns:a16="http://schemas.microsoft.com/office/drawing/2014/main" id="{BB948824-FF0D-2D69-00DC-65161D267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9" name="Group 13578">
              <a:extLst>
                <a:ext uri="{FF2B5EF4-FFF2-40B4-BE49-F238E27FC236}">
                  <a16:creationId xmlns:a16="http://schemas.microsoft.com/office/drawing/2014/main" id="{A8572CE2-FE0C-15D2-1FB4-4E97A1506EF0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13598" name="Text Box 3036">
                <a:extLst>
                  <a:ext uri="{FF2B5EF4-FFF2-40B4-BE49-F238E27FC236}">
                    <a16:creationId xmlns:a16="http://schemas.microsoft.com/office/drawing/2014/main" id="{95F6438B-ABEB-365F-0B7C-4A3AA69FD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9" name="Text Box 3036">
                <a:extLst>
                  <a:ext uri="{FF2B5EF4-FFF2-40B4-BE49-F238E27FC236}">
                    <a16:creationId xmlns:a16="http://schemas.microsoft.com/office/drawing/2014/main" id="{0D34B43A-E313-B75A-31DA-7E9C73ABFB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0" name="Text Box 3036">
                <a:extLst>
                  <a:ext uri="{FF2B5EF4-FFF2-40B4-BE49-F238E27FC236}">
                    <a16:creationId xmlns:a16="http://schemas.microsoft.com/office/drawing/2014/main" id="{B2D68F42-68A7-443C-CE80-422026EF9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0" name="Group 13579">
              <a:extLst>
                <a:ext uri="{FF2B5EF4-FFF2-40B4-BE49-F238E27FC236}">
                  <a16:creationId xmlns:a16="http://schemas.microsoft.com/office/drawing/2014/main" id="{9D2A69BB-0E2D-2C84-FA8D-5E3C2CA5CBBA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13595" name="Text Box 3036">
                <a:extLst>
                  <a:ext uri="{FF2B5EF4-FFF2-40B4-BE49-F238E27FC236}">
                    <a16:creationId xmlns:a16="http://schemas.microsoft.com/office/drawing/2014/main" id="{89E56BFD-022E-1FF4-C7F7-F4A88ADE8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6" name="Text Box 3036">
                <a:extLst>
                  <a:ext uri="{FF2B5EF4-FFF2-40B4-BE49-F238E27FC236}">
                    <a16:creationId xmlns:a16="http://schemas.microsoft.com/office/drawing/2014/main" id="{E2CD7377-5AF4-E4A0-F746-796D4924FA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7" name="Text Box 3036">
                <a:extLst>
                  <a:ext uri="{FF2B5EF4-FFF2-40B4-BE49-F238E27FC236}">
                    <a16:creationId xmlns:a16="http://schemas.microsoft.com/office/drawing/2014/main" id="{C388236B-6832-91A4-3F5C-90B007CF4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1" name="Group 13580">
              <a:extLst>
                <a:ext uri="{FF2B5EF4-FFF2-40B4-BE49-F238E27FC236}">
                  <a16:creationId xmlns:a16="http://schemas.microsoft.com/office/drawing/2014/main" id="{B4D42CE9-0689-D9A6-A9A9-26B3CC448A69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13592" name="Text Box 3036">
                <a:extLst>
                  <a:ext uri="{FF2B5EF4-FFF2-40B4-BE49-F238E27FC236}">
                    <a16:creationId xmlns:a16="http://schemas.microsoft.com/office/drawing/2014/main" id="{0996808A-8FAF-F390-882A-48B58BFA8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3" name="Text Box 3036">
                <a:extLst>
                  <a:ext uri="{FF2B5EF4-FFF2-40B4-BE49-F238E27FC236}">
                    <a16:creationId xmlns:a16="http://schemas.microsoft.com/office/drawing/2014/main" id="{9D466898-7824-7926-EA0D-9D7F35C9F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4" name="Text Box 3036">
                <a:extLst>
                  <a:ext uri="{FF2B5EF4-FFF2-40B4-BE49-F238E27FC236}">
                    <a16:creationId xmlns:a16="http://schemas.microsoft.com/office/drawing/2014/main" id="{67B48F7D-C6DD-7BAF-181B-E8EA06605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2" name="FTU - orbicularis oculi">
              <a:extLst>
                <a:ext uri="{FF2B5EF4-FFF2-40B4-BE49-F238E27FC236}">
                  <a16:creationId xmlns:a16="http://schemas.microsoft.com/office/drawing/2014/main" id="{72631712-481D-FFEB-7393-D121F0AC57FD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13583" name="Group 13582">
              <a:extLst>
                <a:ext uri="{FF2B5EF4-FFF2-40B4-BE49-F238E27FC236}">
                  <a16:creationId xmlns:a16="http://schemas.microsoft.com/office/drawing/2014/main" id="{BDB74E66-1DE0-46D8-1AB3-E67E9DF0BAB1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13589" name="Text Box 3036">
                <a:extLst>
                  <a:ext uri="{FF2B5EF4-FFF2-40B4-BE49-F238E27FC236}">
                    <a16:creationId xmlns:a16="http://schemas.microsoft.com/office/drawing/2014/main" id="{40CF8B12-29DC-D381-BB97-D6E4E430F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0" name="Text Box 3036">
                <a:extLst>
                  <a:ext uri="{FF2B5EF4-FFF2-40B4-BE49-F238E27FC236}">
                    <a16:creationId xmlns:a16="http://schemas.microsoft.com/office/drawing/2014/main" id="{5820D512-CFD9-0BA9-A210-B2A3FD8F1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1" name="Text Box 3036">
                <a:extLst>
                  <a:ext uri="{FF2B5EF4-FFF2-40B4-BE49-F238E27FC236}">
                    <a16:creationId xmlns:a16="http://schemas.microsoft.com/office/drawing/2014/main" id="{E9AAEA21-71A7-1B69-26EC-04E4289871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4" name="FTU - orbicularis oculi">
              <a:extLst>
                <a:ext uri="{FF2B5EF4-FFF2-40B4-BE49-F238E27FC236}">
                  <a16:creationId xmlns:a16="http://schemas.microsoft.com/office/drawing/2014/main" id="{5286CC75-1F8D-1454-D762-1BE4EB6ACC0F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13585" name="Group 13584">
              <a:extLst>
                <a:ext uri="{FF2B5EF4-FFF2-40B4-BE49-F238E27FC236}">
                  <a16:creationId xmlns:a16="http://schemas.microsoft.com/office/drawing/2014/main" id="{3E4657E6-03C9-F9C1-D938-0DCB60C19F1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13586" name="Text Box 3036">
                <a:extLst>
                  <a:ext uri="{FF2B5EF4-FFF2-40B4-BE49-F238E27FC236}">
                    <a16:creationId xmlns:a16="http://schemas.microsoft.com/office/drawing/2014/main" id="{04C57D34-ED92-3922-ABA3-1770F03D7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7" name="Text Box 3036">
                <a:extLst>
                  <a:ext uri="{FF2B5EF4-FFF2-40B4-BE49-F238E27FC236}">
                    <a16:creationId xmlns:a16="http://schemas.microsoft.com/office/drawing/2014/main" id="{F47E841E-C948-6EA2-40CE-D64D7E4CB9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8" name="Text Box 3036">
                <a:extLst>
                  <a:ext uri="{FF2B5EF4-FFF2-40B4-BE49-F238E27FC236}">
                    <a16:creationId xmlns:a16="http://schemas.microsoft.com/office/drawing/2014/main" id="{980FFE3E-9527-FFAB-D32A-164C3B15F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613" name="Group 13612">
            <a:extLst>
              <a:ext uri="{FF2B5EF4-FFF2-40B4-BE49-F238E27FC236}">
                <a16:creationId xmlns:a16="http://schemas.microsoft.com/office/drawing/2014/main" id="{D12EAABC-0688-5F4A-156C-BF39752DC01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13614" name="Group 13613">
              <a:extLst>
                <a:ext uri="{FF2B5EF4-FFF2-40B4-BE49-F238E27FC236}">
                  <a16:creationId xmlns:a16="http://schemas.microsoft.com/office/drawing/2014/main" id="{761CCC97-46BA-5B1B-4FE9-57C54D7A8955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3738" name="organ group - facial muscles">
                <a:extLst>
                  <a:ext uri="{FF2B5EF4-FFF2-40B4-BE49-F238E27FC236}">
                    <a16:creationId xmlns:a16="http://schemas.microsoft.com/office/drawing/2014/main" id="{54438846-290B-FDEA-51A0-FBFD975BD874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3758" name="organ - facial muscles">
                  <a:extLst>
                    <a:ext uri="{FF2B5EF4-FFF2-40B4-BE49-F238E27FC236}">
                      <a16:creationId xmlns:a16="http://schemas.microsoft.com/office/drawing/2014/main" id="{6E37EC65-FDCE-DD2D-F213-187BD5B157F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3759" name="FTU - orbicularis oculi">
                  <a:extLst>
                    <a:ext uri="{FF2B5EF4-FFF2-40B4-BE49-F238E27FC236}">
                      <a16:creationId xmlns:a16="http://schemas.microsoft.com/office/drawing/2014/main" id="{892244F4-1670-4C2A-A580-C76D7756C5D0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3760" name="FTU - occipitofrontalis">
                  <a:extLst>
                    <a:ext uri="{FF2B5EF4-FFF2-40B4-BE49-F238E27FC236}">
                      <a16:creationId xmlns:a16="http://schemas.microsoft.com/office/drawing/2014/main" id="{990C3370-246D-630E-E40B-681AF5BD63E5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3761" name="FTU - nasalis">
                  <a:extLst>
                    <a:ext uri="{FF2B5EF4-FFF2-40B4-BE49-F238E27FC236}">
                      <a16:creationId xmlns:a16="http://schemas.microsoft.com/office/drawing/2014/main" id="{0F4AF164-72BC-5CB7-C4AA-DB0DCE83A00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3762" name="FTU - zygomaticus major">
                  <a:extLst>
                    <a:ext uri="{FF2B5EF4-FFF2-40B4-BE49-F238E27FC236}">
                      <a16:creationId xmlns:a16="http://schemas.microsoft.com/office/drawing/2014/main" id="{89A75C25-4963-B1CD-CC1E-6CC9DDB532F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3763" name="FTU - zygomaticus minor">
                  <a:extLst>
                    <a:ext uri="{FF2B5EF4-FFF2-40B4-BE49-F238E27FC236}">
                      <a16:creationId xmlns:a16="http://schemas.microsoft.com/office/drawing/2014/main" id="{8259A118-5448-E7B0-625D-B1C531391E3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3764" name="FTU - orbicularis oris">
                  <a:extLst>
                    <a:ext uri="{FF2B5EF4-FFF2-40B4-BE49-F238E27FC236}">
                      <a16:creationId xmlns:a16="http://schemas.microsoft.com/office/drawing/2014/main" id="{073563C5-D8AB-3FC3-2AA3-1359DA884EC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3765" name="FTU - depressor anguli oris">
                  <a:extLst>
                    <a:ext uri="{FF2B5EF4-FFF2-40B4-BE49-F238E27FC236}">
                      <a16:creationId xmlns:a16="http://schemas.microsoft.com/office/drawing/2014/main" id="{1BA6378B-D3D9-B0AB-2363-2CFC38C285D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3766" name="FTU - levator labii">
                  <a:extLst>
                    <a:ext uri="{FF2B5EF4-FFF2-40B4-BE49-F238E27FC236}">
                      <a16:creationId xmlns:a16="http://schemas.microsoft.com/office/drawing/2014/main" id="{09317149-9342-BC38-6114-0FF311CAEE8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3767" name="FTU - mentalis">
                  <a:extLst>
                    <a:ext uri="{FF2B5EF4-FFF2-40B4-BE49-F238E27FC236}">
                      <a16:creationId xmlns:a16="http://schemas.microsoft.com/office/drawing/2014/main" id="{10CA3E7A-5C03-16D3-F95C-B6C05DBE6B1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3768" name="FTU - temporalis">
                  <a:extLst>
                    <a:ext uri="{FF2B5EF4-FFF2-40B4-BE49-F238E27FC236}">
                      <a16:creationId xmlns:a16="http://schemas.microsoft.com/office/drawing/2014/main" id="{70301145-D192-88E9-D08F-5ECB9219B9C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3739" name="organ group - facial muscles">
                <a:extLst>
                  <a:ext uri="{FF2B5EF4-FFF2-40B4-BE49-F238E27FC236}">
                    <a16:creationId xmlns:a16="http://schemas.microsoft.com/office/drawing/2014/main" id="{05FA2599-C670-6240-7DE0-286E496FD920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3749" name="FTU - orbicularis oculi">
                  <a:extLst>
                    <a:ext uri="{FF2B5EF4-FFF2-40B4-BE49-F238E27FC236}">
                      <a16:creationId xmlns:a16="http://schemas.microsoft.com/office/drawing/2014/main" id="{94CBE8FC-34AC-DC79-2DF6-36ABD427A6EE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3750" name="FTU - occipitofrontalis">
                  <a:extLst>
                    <a:ext uri="{FF2B5EF4-FFF2-40B4-BE49-F238E27FC236}">
                      <a16:creationId xmlns:a16="http://schemas.microsoft.com/office/drawing/2014/main" id="{0DCAFBA8-A911-8314-4AA7-3276C71BF647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3751" name="FTU - nasalis">
                  <a:extLst>
                    <a:ext uri="{FF2B5EF4-FFF2-40B4-BE49-F238E27FC236}">
                      <a16:creationId xmlns:a16="http://schemas.microsoft.com/office/drawing/2014/main" id="{DEA08AA0-D2D0-A9A5-449A-CDB6F7A71604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3752" name="FTU - zygomaticus major">
                  <a:extLst>
                    <a:ext uri="{FF2B5EF4-FFF2-40B4-BE49-F238E27FC236}">
                      <a16:creationId xmlns:a16="http://schemas.microsoft.com/office/drawing/2014/main" id="{059D8DCA-3E53-5A43-4AFF-8889CD27F289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3753" name="FTU - zygomaticus minor">
                  <a:extLst>
                    <a:ext uri="{FF2B5EF4-FFF2-40B4-BE49-F238E27FC236}">
                      <a16:creationId xmlns:a16="http://schemas.microsoft.com/office/drawing/2014/main" id="{D0E78585-599D-F0EA-2F31-EC19598CEC3A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3754" name="FTU - orbicularis oris">
                  <a:extLst>
                    <a:ext uri="{FF2B5EF4-FFF2-40B4-BE49-F238E27FC236}">
                      <a16:creationId xmlns:a16="http://schemas.microsoft.com/office/drawing/2014/main" id="{99FC8024-F7C2-45E2-D8D1-1AB0F098507E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3755" name="FTU - depressor anguli oris">
                  <a:extLst>
                    <a:ext uri="{FF2B5EF4-FFF2-40B4-BE49-F238E27FC236}">
                      <a16:creationId xmlns:a16="http://schemas.microsoft.com/office/drawing/2014/main" id="{D0CF7FF0-A4E8-8E8A-7EF9-9797B654E199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3756" name="FTU - levator labii">
                  <a:extLst>
                    <a:ext uri="{FF2B5EF4-FFF2-40B4-BE49-F238E27FC236}">
                      <a16:creationId xmlns:a16="http://schemas.microsoft.com/office/drawing/2014/main" id="{DF365886-FFFC-999C-DD72-DAB8CE4E151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3757" name="FTU - temporalis">
                  <a:extLst>
                    <a:ext uri="{FF2B5EF4-FFF2-40B4-BE49-F238E27FC236}">
                      <a16:creationId xmlns:a16="http://schemas.microsoft.com/office/drawing/2014/main" id="{CDC2695B-25B2-7FF1-AFC5-AD6ED2FA16A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3740" name="organ group - facial muscles">
                <a:extLst>
                  <a:ext uri="{FF2B5EF4-FFF2-40B4-BE49-F238E27FC236}">
                    <a16:creationId xmlns:a16="http://schemas.microsoft.com/office/drawing/2014/main" id="{BB831355-36D7-3E1A-3A8F-7736F46031AC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3741" name="FTU - orbicularis oculi">
                  <a:extLst>
                    <a:ext uri="{FF2B5EF4-FFF2-40B4-BE49-F238E27FC236}">
                      <a16:creationId xmlns:a16="http://schemas.microsoft.com/office/drawing/2014/main" id="{C9CC7C79-6378-17D5-FD4E-0CDB9AE774FE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3742" name="FTU - occipitofrontalis">
                  <a:extLst>
                    <a:ext uri="{FF2B5EF4-FFF2-40B4-BE49-F238E27FC236}">
                      <a16:creationId xmlns:a16="http://schemas.microsoft.com/office/drawing/2014/main" id="{B7D90421-1D87-98BE-7EC3-977989096146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3743" name="FTU - nasalis">
                  <a:extLst>
                    <a:ext uri="{FF2B5EF4-FFF2-40B4-BE49-F238E27FC236}">
                      <a16:creationId xmlns:a16="http://schemas.microsoft.com/office/drawing/2014/main" id="{476353DB-3000-7567-CA22-E6FAEE7DFA6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3744" name="FTU - zygomaticus major">
                  <a:extLst>
                    <a:ext uri="{FF2B5EF4-FFF2-40B4-BE49-F238E27FC236}">
                      <a16:creationId xmlns:a16="http://schemas.microsoft.com/office/drawing/2014/main" id="{ED680375-23BA-B491-5871-1BE9021A0FA5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745" name="FTU - zygomaticus minor">
                  <a:extLst>
                    <a:ext uri="{FF2B5EF4-FFF2-40B4-BE49-F238E27FC236}">
                      <a16:creationId xmlns:a16="http://schemas.microsoft.com/office/drawing/2014/main" id="{19B3EB9B-EA18-E644-BE8E-926A8730B241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3746" name="FTU - orbicularis oris">
                  <a:extLst>
                    <a:ext uri="{FF2B5EF4-FFF2-40B4-BE49-F238E27FC236}">
                      <a16:creationId xmlns:a16="http://schemas.microsoft.com/office/drawing/2014/main" id="{7C779B40-0564-772E-66C6-F34DAC3E8715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3747" name="FTU - depressor anguli oris">
                  <a:extLst>
                    <a:ext uri="{FF2B5EF4-FFF2-40B4-BE49-F238E27FC236}">
                      <a16:creationId xmlns:a16="http://schemas.microsoft.com/office/drawing/2014/main" id="{B04F0577-50B3-4211-8F79-058A26671264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3748" name="FTU - levator labii">
                  <a:extLst>
                    <a:ext uri="{FF2B5EF4-FFF2-40B4-BE49-F238E27FC236}">
                      <a16:creationId xmlns:a16="http://schemas.microsoft.com/office/drawing/2014/main" id="{69BF5FD1-1C6C-E572-99F1-DD65B54F7229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13615" name="Group 13614">
              <a:extLst>
                <a:ext uri="{FF2B5EF4-FFF2-40B4-BE49-F238E27FC236}">
                  <a16:creationId xmlns:a16="http://schemas.microsoft.com/office/drawing/2014/main" id="{B56155F5-2F4A-CF3C-9E46-201F6DC862C8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3735" name="Text Box 3036">
                <a:extLst>
                  <a:ext uri="{FF2B5EF4-FFF2-40B4-BE49-F238E27FC236}">
                    <a16:creationId xmlns:a16="http://schemas.microsoft.com/office/drawing/2014/main" id="{C70DAD3F-2E5C-6D6B-75E0-7F77F496C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6" name="Text Box 3036">
                <a:extLst>
                  <a:ext uri="{FF2B5EF4-FFF2-40B4-BE49-F238E27FC236}">
                    <a16:creationId xmlns:a16="http://schemas.microsoft.com/office/drawing/2014/main" id="{CFBB0EAD-112F-E156-EAE6-9A9346EDB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7" name="Text Box 3036">
                <a:extLst>
                  <a:ext uri="{FF2B5EF4-FFF2-40B4-BE49-F238E27FC236}">
                    <a16:creationId xmlns:a16="http://schemas.microsoft.com/office/drawing/2014/main" id="{2B208323-2727-90A4-9A13-C6C8A86FA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6" name="Group 13615">
              <a:extLst>
                <a:ext uri="{FF2B5EF4-FFF2-40B4-BE49-F238E27FC236}">
                  <a16:creationId xmlns:a16="http://schemas.microsoft.com/office/drawing/2014/main" id="{978B3D7B-6223-4633-A605-CB2337ED23C8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3732" name="Text Box 3036">
                <a:extLst>
                  <a:ext uri="{FF2B5EF4-FFF2-40B4-BE49-F238E27FC236}">
                    <a16:creationId xmlns:a16="http://schemas.microsoft.com/office/drawing/2014/main" id="{F1237A19-045A-48FD-E562-4F965BACF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3" name="Text Box 3036">
                <a:extLst>
                  <a:ext uri="{FF2B5EF4-FFF2-40B4-BE49-F238E27FC236}">
                    <a16:creationId xmlns:a16="http://schemas.microsoft.com/office/drawing/2014/main" id="{A158C747-864C-760D-0563-6B66EF03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4" name="Text Box 3036">
                <a:extLst>
                  <a:ext uri="{FF2B5EF4-FFF2-40B4-BE49-F238E27FC236}">
                    <a16:creationId xmlns:a16="http://schemas.microsoft.com/office/drawing/2014/main" id="{E404289E-18C6-3858-3076-4BDF8C65A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7" name="Group 13616">
              <a:extLst>
                <a:ext uri="{FF2B5EF4-FFF2-40B4-BE49-F238E27FC236}">
                  <a16:creationId xmlns:a16="http://schemas.microsoft.com/office/drawing/2014/main" id="{341E97D0-6FBD-92B4-56F9-F3693C9773E3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3729" name="Text Box 3036">
                <a:extLst>
                  <a:ext uri="{FF2B5EF4-FFF2-40B4-BE49-F238E27FC236}">
                    <a16:creationId xmlns:a16="http://schemas.microsoft.com/office/drawing/2014/main" id="{78CD889A-299E-ABAE-DFCD-485C9DFEF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0" name="Text Box 3036">
                <a:extLst>
                  <a:ext uri="{FF2B5EF4-FFF2-40B4-BE49-F238E27FC236}">
                    <a16:creationId xmlns:a16="http://schemas.microsoft.com/office/drawing/2014/main" id="{DEBFFF94-1A3E-7865-8AD8-BF0B7E3CC6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1" name="Text Box 3036">
                <a:extLst>
                  <a:ext uri="{FF2B5EF4-FFF2-40B4-BE49-F238E27FC236}">
                    <a16:creationId xmlns:a16="http://schemas.microsoft.com/office/drawing/2014/main" id="{B0E2BE17-4A9E-7CDE-DFA6-27BACBC420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8" name="Group 13617">
              <a:extLst>
                <a:ext uri="{FF2B5EF4-FFF2-40B4-BE49-F238E27FC236}">
                  <a16:creationId xmlns:a16="http://schemas.microsoft.com/office/drawing/2014/main" id="{1D477C69-27FB-CD0B-D19E-42273E5902C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3726" name="Text Box 3036">
                <a:extLst>
                  <a:ext uri="{FF2B5EF4-FFF2-40B4-BE49-F238E27FC236}">
                    <a16:creationId xmlns:a16="http://schemas.microsoft.com/office/drawing/2014/main" id="{6DB98CF0-6799-106B-C4D2-B2C3464E51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7" name="Text Box 3036">
                <a:extLst>
                  <a:ext uri="{FF2B5EF4-FFF2-40B4-BE49-F238E27FC236}">
                    <a16:creationId xmlns:a16="http://schemas.microsoft.com/office/drawing/2014/main" id="{3441156B-B0E2-66BE-7B5B-0EFA5795C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8" name="Text Box 3036">
                <a:extLst>
                  <a:ext uri="{FF2B5EF4-FFF2-40B4-BE49-F238E27FC236}">
                    <a16:creationId xmlns:a16="http://schemas.microsoft.com/office/drawing/2014/main" id="{299EF2B8-0B6D-07B0-A5AE-D3B039201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9" name="Group 13618">
              <a:extLst>
                <a:ext uri="{FF2B5EF4-FFF2-40B4-BE49-F238E27FC236}">
                  <a16:creationId xmlns:a16="http://schemas.microsoft.com/office/drawing/2014/main" id="{4377AF98-0286-9F86-8388-BB72B666B6AB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3723" name="Text Box 3036">
                <a:extLst>
                  <a:ext uri="{FF2B5EF4-FFF2-40B4-BE49-F238E27FC236}">
                    <a16:creationId xmlns:a16="http://schemas.microsoft.com/office/drawing/2014/main" id="{C8504534-5F0F-974B-FD3F-944C4ABBF6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4" name="Text Box 3036">
                <a:extLst>
                  <a:ext uri="{FF2B5EF4-FFF2-40B4-BE49-F238E27FC236}">
                    <a16:creationId xmlns:a16="http://schemas.microsoft.com/office/drawing/2014/main" id="{1C2EB006-71E5-03B4-59E3-4016F1033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5" name="Text Box 3036">
                <a:extLst>
                  <a:ext uri="{FF2B5EF4-FFF2-40B4-BE49-F238E27FC236}">
                    <a16:creationId xmlns:a16="http://schemas.microsoft.com/office/drawing/2014/main" id="{CF0B9ED2-9E36-CF5A-956D-E57CBB7A3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0" name="Group 13619">
              <a:extLst>
                <a:ext uri="{FF2B5EF4-FFF2-40B4-BE49-F238E27FC236}">
                  <a16:creationId xmlns:a16="http://schemas.microsoft.com/office/drawing/2014/main" id="{77763841-A79B-7602-6332-938A4804C988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3720" name="Text Box 3036">
                <a:extLst>
                  <a:ext uri="{FF2B5EF4-FFF2-40B4-BE49-F238E27FC236}">
                    <a16:creationId xmlns:a16="http://schemas.microsoft.com/office/drawing/2014/main" id="{049D6A77-9E4B-A758-5715-0E48C575C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1" name="Text Box 3036">
                <a:extLst>
                  <a:ext uri="{FF2B5EF4-FFF2-40B4-BE49-F238E27FC236}">
                    <a16:creationId xmlns:a16="http://schemas.microsoft.com/office/drawing/2014/main" id="{21632465-D6C0-47EB-919C-1DE4811AE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2" name="Text Box 3036">
                <a:extLst>
                  <a:ext uri="{FF2B5EF4-FFF2-40B4-BE49-F238E27FC236}">
                    <a16:creationId xmlns:a16="http://schemas.microsoft.com/office/drawing/2014/main" id="{435CC21B-C557-69D2-135A-83B0D8C58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1" name="Group 13620">
              <a:extLst>
                <a:ext uri="{FF2B5EF4-FFF2-40B4-BE49-F238E27FC236}">
                  <a16:creationId xmlns:a16="http://schemas.microsoft.com/office/drawing/2014/main" id="{E758B7EB-2C98-B917-217D-0056C00A0982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3717" name="Text Box 3036">
                <a:extLst>
                  <a:ext uri="{FF2B5EF4-FFF2-40B4-BE49-F238E27FC236}">
                    <a16:creationId xmlns:a16="http://schemas.microsoft.com/office/drawing/2014/main" id="{789C073B-EA60-A87E-C66D-79363181D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8" name="Text Box 3036">
                <a:extLst>
                  <a:ext uri="{FF2B5EF4-FFF2-40B4-BE49-F238E27FC236}">
                    <a16:creationId xmlns:a16="http://schemas.microsoft.com/office/drawing/2014/main" id="{CC306DAB-188F-51A9-6E16-A701A9AF4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9" name="Text Box 3036">
                <a:extLst>
                  <a:ext uri="{FF2B5EF4-FFF2-40B4-BE49-F238E27FC236}">
                    <a16:creationId xmlns:a16="http://schemas.microsoft.com/office/drawing/2014/main" id="{E2A48B12-1A1B-3297-4AD8-C412F268D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2" name="Group 13621">
              <a:extLst>
                <a:ext uri="{FF2B5EF4-FFF2-40B4-BE49-F238E27FC236}">
                  <a16:creationId xmlns:a16="http://schemas.microsoft.com/office/drawing/2014/main" id="{B749FD69-E006-D49B-29CA-0A78A2A4A67E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3714" name="Text Box 3036">
                <a:extLst>
                  <a:ext uri="{FF2B5EF4-FFF2-40B4-BE49-F238E27FC236}">
                    <a16:creationId xmlns:a16="http://schemas.microsoft.com/office/drawing/2014/main" id="{EDE46873-A8E1-C00A-FAD9-02C4E2717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5" name="Text Box 3036">
                <a:extLst>
                  <a:ext uri="{FF2B5EF4-FFF2-40B4-BE49-F238E27FC236}">
                    <a16:creationId xmlns:a16="http://schemas.microsoft.com/office/drawing/2014/main" id="{FC51A986-8061-257D-24E1-2DFD100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6" name="Text Box 3036">
                <a:extLst>
                  <a:ext uri="{FF2B5EF4-FFF2-40B4-BE49-F238E27FC236}">
                    <a16:creationId xmlns:a16="http://schemas.microsoft.com/office/drawing/2014/main" id="{EBEBD24A-158B-E4EF-FFA1-9F23B7F32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3" name="Group 13622">
              <a:extLst>
                <a:ext uri="{FF2B5EF4-FFF2-40B4-BE49-F238E27FC236}">
                  <a16:creationId xmlns:a16="http://schemas.microsoft.com/office/drawing/2014/main" id="{2D8E5982-4F75-40C9-6D90-E249BE59B0E3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3711" name="Text Box 3036">
                <a:extLst>
                  <a:ext uri="{FF2B5EF4-FFF2-40B4-BE49-F238E27FC236}">
                    <a16:creationId xmlns:a16="http://schemas.microsoft.com/office/drawing/2014/main" id="{09B2A25A-9BAE-AAB2-3605-78D1062CA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2" name="Text Box 3036">
                <a:extLst>
                  <a:ext uri="{FF2B5EF4-FFF2-40B4-BE49-F238E27FC236}">
                    <a16:creationId xmlns:a16="http://schemas.microsoft.com/office/drawing/2014/main" id="{AA2CB85E-5917-EF0C-42C3-E41BB253D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3" name="Text Box 3036">
                <a:extLst>
                  <a:ext uri="{FF2B5EF4-FFF2-40B4-BE49-F238E27FC236}">
                    <a16:creationId xmlns:a16="http://schemas.microsoft.com/office/drawing/2014/main" id="{6CBC37FF-B4A9-1637-1CAD-8BF973522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4" name="Group 13623">
              <a:extLst>
                <a:ext uri="{FF2B5EF4-FFF2-40B4-BE49-F238E27FC236}">
                  <a16:creationId xmlns:a16="http://schemas.microsoft.com/office/drawing/2014/main" id="{FBBC4171-866B-D49C-22E5-0D7219030114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3708" name="Text Box 3036">
                <a:extLst>
                  <a:ext uri="{FF2B5EF4-FFF2-40B4-BE49-F238E27FC236}">
                    <a16:creationId xmlns:a16="http://schemas.microsoft.com/office/drawing/2014/main" id="{BC106A5C-C745-844C-B5EB-C6AD20196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9" name="Text Box 3036">
                <a:extLst>
                  <a:ext uri="{FF2B5EF4-FFF2-40B4-BE49-F238E27FC236}">
                    <a16:creationId xmlns:a16="http://schemas.microsoft.com/office/drawing/2014/main" id="{809A8832-E846-9954-14C5-F0DADA56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0" name="Text Box 3036">
                <a:extLst>
                  <a:ext uri="{FF2B5EF4-FFF2-40B4-BE49-F238E27FC236}">
                    <a16:creationId xmlns:a16="http://schemas.microsoft.com/office/drawing/2014/main" id="{C91EBEE2-F61B-A19B-6410-40D846B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5" name="Group 13624">
              <a:extLst>
                <a:ext uri="{FF2B5EF4-FFF2-40B4-BE49-F238E27FC236}">
                  <a16:creationId xmlns:a16="http://schemas.microsoft.com/office/drawing/2014/main" id="{9B64FB7D-8DDE-7F8B-6BE4-E5CBB6B94F49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3705" name="Text Box 3036">
                <a:extLst>
                  <a:ext uri="{FF2B5EF4-FFF2-40B4-BE49-F238E27FC236}">
                    <a16:creationId xmlns:a16="http://schemas.microsoft.com/office/drawing/2014/main" id="{41F687F7-7659-CF2C-C313-41538D4DC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6" name="Text Box 3036">
                <a:extLst>
                  <a:ext uri="{FF2B5EF4-FFF2-40B4-BE49-F238E27FC236}">
                    <a16:creationId xmlns:a16="http://schemas.microsoft.com/office/drawing/2014/main" id="{E7DABA30-16E5-8D1E-B9E3-80348C7C3E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7" name="Text Box 3036">
                <a:extLst>
                  <a:ext uri="{FF2B5EF4-FFF2-40B4-BE49-F238E27FC236}">
                    <a16:creationId xmlns:a16="http://schemas.microsoft.com/office/drawing/2014/main" id="{FDA7B618-BB97-43D1-FE1D-ABF24A04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6" name="Group 13625">
              <a:extLst>
                <a:ext uri="{FF2B5EF4-FFF2-40B4-BE49-F238E27FC236}">
                  <a16:creationId xmlns:a16="http://schemas.microsoft.com/office/drawing/2014/main" id="{1C6141B1-CB6D-49C6-DC50-F30B4F54BBE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3702" name="Text Box 3036">
                <a:extLst>
                  <a:ext uri="{FF2B5EF4-FFF2-40B4-BE49-F238E27FC236}">
                    <a16:creationId xmlns:a16="http://schemas.microsoft.com/office/drawing/2014/main" id="{FFE4FC79-3A85-EC03-681F-A49091BBD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3" name="Text Box 3036">
                <a:extLst>
                  <a:ext uri="{FF2B5EF4-FFF2-40B4-BE49-F238E27FC236}">
                    <a16:creationId xmlns:a16="http://schemas.microsoft.com/office/drawing/2014/main" id="{5F598984-C127-4C54-C8F1-947F197F5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4" name="Text Box 3036">
                <a:extLst>
                  <a:ext uri="{FF2B5EF4-FFF2-40B4-BE49-F238E27FC236}">
                    <a16:creationId xmlns:a16="http://schemas.microsoft.com/office/drawing/2014/main" id="{7BBF3E59-5EBF-0049-7B3C-22847A9D20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7" name="Group 13626">
              <a:extLst>
                <a:ext uri="{FF2B5EF4-FFF2-40B4-BE49-F238E27FC236}">
                  <a16:creationId xmlns:a16="http://schemas.microsoft.com/office/drawing/2014/main" id="{253E9C08-A80F-EC86-CB7C-AD26B1F6A7A3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3699" name="Text Box 3036">
                <a:extLst>
                  <a:ext uri="{FF2B5EF4-FFF2-40B4-BE49-F238E27FC236}">
                    <a16:creationId xmlns:a16="http://schemas.microsoft.com/office/drawing/2014/main" id="{E064CD79-ABAF-8AB4-DEE1-3B5FDF4A5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0" name="Text Box 3036">
                <a:extLst>
                  <a:ext uri="{FF2B5EF4-FFF2-40B4-BE49-F238E27FC236}">
                    <a16:creationId xmlns:a16="http://schemas.microsoft.com/office/drawing/2014/main" id="{B36C6AFC-34E3-F501-A9BC-F192A1646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1" name="Text Box 3036">
                <a:extLst>
                  <a:ext uri="{FF2B5EF4-FFF2-40B4-BE49-F238E27FC236}">
                    <a16:creationId xmlns:a16="http://schemas.microsoft.com/office/drawing/2014/main" id="{C47395A4-CC1C-FD44-B34F-183998D2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8" name="Group 13627">
              <a:extLst>
                <a:ext uri="{FF2B5EF4-FFF2-40B4-BE49-F238E27FC236}">
                  <a16:creationId xmlns:a16="http://schemas.microsoft.com/office/drawing/2014/main" id="{9CD75353-6065-18C7-9F92-46FA26CF96B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3696" name="Text Box 3036">
                <a:extLst>
                  <a:ext uri="{FF2B5EF4-FFF2-40B4-BE49-F238E27FC236}">
                    <a16:creationId xmlns:a16="http://schemas.microsoft.com/office/drawing/2014/main" id="{D365E125-8A78-62F8-775E-DD514285EE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7" name="Text Box 3036">
                <a:extLst>
                  <a:ext uri="{FF2B5EF4-FFF2-40B4-BE49-F238E27FC236}">
                    <a16:creationId xmlns:a16="http://schemas.microsoft.com/office/drawing/2014/main" id="{A25C7280-7181-B936-491F-AD6D77C786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8" name="Text Box 3036">
                <a:extLst>
                  <a:ext uri="{FF2B5EF4-FFF2-40B4-BE49-F238E27FC236}">
                    <a16:creationId xmlns:a16="http://schemas.microsoft.com/office/drawing/2014/main" id="{3FC48451-E29D-35DF-3830-56D46BA306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9" name="Group 13628">
              <a:extLst>
                <a:ext uri="{FF2B5EF4-FFF2-40B4-BE49-F238E27FC236}">
                  <a16:creationId xmlns:a16="http://schemas.microsoft.com/office/drawing/2014/main" id="{8C878479-043B-C816-93F1-43C92F2321E6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13693" name="Text Box 3036">
                <a:extLst>
                  <a:ext uri="{FF2B5EF4-FFF2-40B4-BE49-F238E27FC236}">
                    <a16:creationId xmlns:a16="http://schemas.microsoft.com/office/drawing/2014/main" id="{5810807D-C7F6-CEE5-DB5B-79884C585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4" name="Text Box 3036">
                <a:extLst>
                  <a:ext uri="{FF2B5EF4-FFF2-40B4-BE49-F238E27FC236}">
                    <a16:creationId xmlns:a16="http://schemas.microsoft.com/office/drawing/2014/main" id="{5E726DC9-69F1-47F0-3E20-CD030D0C4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5" name="Text Box 3036">
                <a:extLst>
                  <a:ext uri="{FF2B5EF4-FFF2-40B4-BE49-F238E27FC236}">
                    <a16:creationId xmlns:a16="http://schemas.microsoft.com/office/drawing/2014/main" id="{B951BF92-81A1-0D40-7B40-A3B2F2218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0" name="Group 13629">
              <a:extLst>
                <a:ext uri="{FF2B5EF4-FFF2-40B4-BE49-F238E27FC236}">
                  <a16:creationId xmlns:a16="http://schemas.microsoft.com/office/drawing/2014/main" id="{EECC7C45-6E17-802E-FE37-4724B80E86C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13690" name="Text Box 3036">
                <a:extLst>
                  <a:ext uri="{FF2B5EF4-FFF2-40B4-BE49-F238E27FC236}">
                    <a16:creationId xmlns:a16="http://schemas.microsoft.com/office/drawing/2014/main" id="{E01EA31C-4C0F-AA4E-59D8-EEDFFE823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1" name="Text Box 3036">
                <a:extLst>
                  <a:ext uri="{FF2B5EF4-FFF2-40B4-BE49-F238E27FC236}">
                    <a16:creationId xmlns:a16="http://schemas.microsoft.com/office/drawing/2014/main" id="{7060BD8A-A37E-680C-027A-2D327E69E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2" name="Text Box 3036">
                <a:extLst>
                  <a:ext uri="{FF2B5EF4-FFF2-40B4-BE49-F238E27FC236}">
                    <a16:creationId xmlns:a16="http://schemas.microsoft.com/office/drawing/2014/main" id="{1301894A-8B73-D2E5-52D5-F288BCF69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1" name="Group 13630">
              <a:extLst>
                <a:ext uri="{FF2B5EF4-FFF2-40B4-BE49-F238E27FC236}">
                  <a16:creationId xmlns:a16="http://schemas.microsoft.com/office/drawing/2014/main" id="{D3609FC3-B0E4-2F66-9295-7DF377E62615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13687" name="Text Box 3036">
                <a:extLst>
                  <a:ext uri="{FF2B5EF4-FFF2-40B4-BE49-F238E27FC236}">
                    <a16:creationId xmlns:a16="http://schemas.microsoft.com/office/drawing/2014/main" id="{949C814E-29D9-B847-1AF6-A478753FE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8" name="Text Box 3036">
                <a:extLst>
                  <a:ext uri="{FF2B5EF4-FFF2-40B4-BE49-F238E27FC236}">
                    <a16:creationId xmlns:a16="http://schemas.microsoft.com/office/drawing/2014/main" id="{120F72A9-E23A-498E-EC11-FDA2A9C14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9" name="Text Box 3036">
                <a:extLst>
                  <a:ext uri="{FF2B5EF4-FFF2-40B4-BE49-F238E27FC236}">
                    <a16:creationId xmlns:a16="http://schemas.microsoft.com/office/drawing/2014/main" id="{AB39AA5C-B5E5-D52B-06F3-23AFFC4C8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2" name="Group 13631">
              <a:extLst>
                <a:ext uri="{FF2B5EF4-FFF2-40B4-BE49-F238E27FC236}">
                  <a16:creationId xmlns:a16="http://schemas.microsoft.com/office/drawing/2014/main" id="{F907E350-BF2A-86C5-35CC-816AAD7D34A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13684" name="Text Box 3036">
                <a:extLst>
                  <a:ext uri="{FF2B5EF4-FFF2-40B4-BE49-F238E27FC236}">
                    <a16:creationId xmlns:a16="http://schemas.microsoft.com/office/drawing/2014/main" id="{09F7C7DF-9B90-C7F3-6E72-D78C1D847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5" name="Text Box 3036">
                <a:extLst>
                  <a:ext uri="{FF2B5EF4-FFF2-40B4-BE49-F238E27FC236}">
                    <a16:creationId xmlns:a16="http://schemas.microsoft.com/office/drawing/2014/main" id="{560BA83A-CBC5-4D42-1B97-D7365745C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6" name="Text Box 3036">
                <a:extLst>
                  <a:ext uri="{FF2B5EF4-FFF2-40B4-BE49-F238E27FC236}">
                    <a16:creationId xmlns:a16="http://schemas.microsoft.com/office/drawing/2014/main" id="{58F2CB07-41B3-2002-D3A2-64738EC29A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3" name="Group 13632">
              <a:extLst>
                <a:ext uri="{FF2B5EF4-FFF2-40B4-BE49-F238E27FC236}">
                  <a16:creationId xmlns:a16="http://schemas.microsoft.com/office/drawing/2014/main" id="{62AD23B6-4365-C61A-45DD-11FC4AA6C392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13681" name="Text Box 3036">
                <a:extLst>
                  <a:ext uri="{FF2B5EF4-FFF2-40B4-BE49-F238E27FC236}">
                    <a16:creationId xmlns:a16="http://schemas.microsoft.com/office/drawing/2014/main" id="{175343B0-C571-11CB-11AE-044FD793A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2" name="Text Box 3036">
                <a:extLst>
                  <a:ext uri="{FF2B5EF4-FFF2-40B4-BE49-F238E27FC236}">
                    <a16:creationId xmlns:a16="http://schemas.microsoft.com/office/drawing/2014/main" id="{070A7565-21F1-23AC-54C9-7ED9550D07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3" name="Text Box 3036">
                <a:extLst>
                  <a:ext uri="{FF2B5EF4-FFF2-40B4-BE49-F238E27FC236}">
                    <a16:creationId xmlns:a16="http://schemas.microsoft.com/office/drawing/2014/main" id="{8A189C12-C8AB-5607-4C56-89F58AFC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4" name="Group 13633">
              <a:extLst>
                <a:ext uri="{FF2B5EF4-FFF2-40B4-BE49-F238E27FC236}">
                  <a16:creationId xmlns:a16="http://schemas.microsoft.com/office/drawing/2014/main" id="{8DBF40DB-A754-A840-8F3B-DA475DA8F67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13678" name="Text Box 3036">
                <a:extLst>
                  <a:ext uri="{FF2B5EF4-FFF2-40B4-BE49-F238E27FC236}">
                    <a16:creationId xmlns:a16="http://schemas.microsoft.com/office/drawing/2014/main" id="{522DA6E7-DEDE-E64C-4969-A68C74A60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9" name="Text Box 3036">
                <a:extLst>
                  <a:ext uri="{FF2B5EF4-FFF2-40B4-BE49-F238E27FC236}">
                    <a16:creationId xmlns:a16="http://schemas.microsoft.com/office/drawing/2014/main" id="{D844D5AF-D3C5-C541-A49B-4112A5B4E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0" name="Text Box 3036">
                <a:extLst>
                  <a:ext uri="{FF2B5EF4-FFF2-40B4-BE49-F238E27FC236}">
                    <a16:creationId xmlns:a16="http://schemas.microsoft.com/office/drawing/2014/main" id="{4C676C91-6D59-A246-317C-4D80BCC86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5" name="Group 13634">
              <a:extLst>
                <a:ext uri="{FF2B5EF4-FFF2-40B4-BE49-F238E27FC236}">
                  <a16:creationId xmlns:a16="http://schemas.microsoft.com/office/drawing/2014/main" id="{0AD7FF10-B85D-DDD1-4471-7C06D025D397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13675" name="Text Box 3036">
                <a:extLst>
                  <a:ext uri="{FF2B5EF4-FFF2-40B4-BE49-F238E27FC236}">
                    <a16:creationId xmlns:a16="http://schemas.microsoft.com/office/drawing/2014/main" id="{7C019A82-8A49-3304-C1AC-C7AD640AF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6" name="Text Box 3036">
                <a:extLst>
                  <a:ext uri="{FF2B5EF4-FFF2-40B4-BE49-F238E27FC236}">
                    <a16:creationId xmlns:a16="http://schemas.microsoft.com/office/drawing/2014/main" id="{887BD8A8-4043-A86D-74C5-CE640800B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7" name="Text Box 3036">
                <a:extLst>
                  <a:ext uri="{FF2B5EF4-FFF2-40B4-BE49-F238E27FC236}">
                    <a16:creationId xmlns:a16="http://schemas.microsoft.com/office/drawing/2014/main" id="{1C3198CC-536A-392C-0B85-05EB13A647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6" name="Group 13635">
              <a:extLst>
                <a:ext uri="{FF2B5EF4-FFF2-40B4-BE49-F238E27FC236}">
                  <a16:creationId xmlns:a16="http://schemas.microsoft.com/office/drawing/2014/main" id="{9D026E26-C407-9EF0-5571-8FBDA325600C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13672" name="Text Box 3036">
                <a:extLst>
                  <a:ext uri="{FF2B5EF4-FFF2-40B4-BE49-F238E27FC236}">
                    <a16:creationId xmlns:a16="http://schemas.microsoft.com/office/drawing/2014/main" id="{BECA65A2-5FC2-AA3F-BD99-0C5F323D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3" name="Text Box 3036">
                <a:extLst>
                  <a:ext uri="{FF2B5EF4-FFF2-40B4-BE49-F238E27FC236}">
                    <a16:creationId xmlns:a16="http://schemas.microsoft.com/office/drawing/2014/main" id="{A1A4887A-6461-95AE-0D3D-C88AB0C67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4" name="Text Box 3036">
                <a:extLst>
                  <a:ext uri="{FF2B5EF4-FFF2-40B4-BE49-F238E27FC236}">
                    <a16:creationId xmlns:a16="http://schemas.microsoft.com/office/drawing/2014/main" id="{532F2BB5-E234-4E05-9DFE-822768410A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7" name="Group 13636">
              <a:extLst>
                <a:ext uri="{FF2B5EF4-FFF2-40B4-BE49-F238E27FC236}">
                  <a16:creationId xmlns:a16="http://schemas.microsoft.com/office/drawing/2014/main" id="{8EE944BC-5FDD-C485-351B-9CF101C6DCD7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13669" name="Text Box 3036">
                <a:extLst>
                  <a:ext uri="{FF2B5EF4-FFF2-40B4-BE49-F238E27FC236}">
                    <a16:creationId xmlns:a16="http://schemas.microsoft.com/office/drawing/2014/main" id="{8CCBD6CF-B33F-6CB1-B9B5-FC8A7E2DD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0" name="Text Box 3036">
                <a:extLst>
                  <a:ext uri="{FF2B5EF4-FFF2-40B4-BE49-F238E27FC236}">
                    <a16:creationId xmlns:a16="http://schemas.microsoft.com/office/drawing/2014/main" id="{5CB8A572-1778-24D8-D062-7EFEEA204B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1" name="Text Box 3036">
                <a:extLst>
                  <a:ext uri="{FF2B5EF4-FFF2-40B4-BE49-F238E27FC236}">
                    <a16:creationId xmlns:a16="http://schemas.microsoft.com/office/drawing/2014/main" id="{197C59A5-DD16-7D12-FE96-7F25204E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8" name="Group 13637">
              <a:extLst>
                <a:ext uri="{FF2B5EF4-FFF2-40B4-BE49-F238E27FC236}">
                  <a16:creationId xmlns:a16="http://schemas.microsoft.com/office/drawing/2014/main" id="{3E2F9F41-6CA5-5634-93FC-0CE2F2176DE5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13666" name="Text Box 3036">
                <a:extLst>
                  <a:ext uri="{FF2B5EF4-FFF2-40B4-BE49-F238E27FC236}">
                    <a16:creationId xmlns:a16="http://schemas.microsoft.com/office/drawing/2014/main" id="{19C6E4ED-D9B4-5A1C-B0C0-9342E3231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7" name="Text Box 3036">
                <a:extLst>
                  <a:ext uri="{FF2B5EF4-FFF2-40B4-BE49-F238E27FC236}">
                    <a16:creationId xmlns:a16="http://schemas.microsoft.com/office/drawing/2014/main" id="{A904A472-A4EA-4293-07CE-96CD8E9283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8" name="Text Box 3036">
                <a:extLst>
                  <a:ext uri="{FF2B5EF4-FFF2-40B4-BE49-F238E27FC236}">
                    <a16:creationId xmlns:a16="http://schemas.microsoft.com/office/drawing/2014/main" id="{3411DC14-1E5B-432E-B74A-352C5E6C2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9" name="Group 13638">
              <a:extLst>
                <a:ext uri="{FF2B5EF4-FFF2-40B4-BE49-F238E27FC236}">
                  <a16:creationId xmlns:a16="http://schemas.microsoft.com/office/drawing/2014/main" id="{8DD6F346-3041-0B97-C178-28D8E7435D2C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13663" name="Text Box 3036">
                <a:extLst>
                  <a:ext uri="{FF2B5EF4-FFF2-40B4-BE49-F238E27FC236}">
                    <a16:creationId xmlns:a16="http://schemas.microsoft.com/office/drawing/2014/main" id="{96B3B8AE-0917-2BED-8679-9677BCDE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4" name="Text Box 3036">
                <a:extLst>
                  <a:ext uri="{FF2B5EF4-FFF2-40B4-BE49-F238E27FC236}">
                    <a16:creationId xmlns:a16="http://schemas.microsoft.com/office/drawing/2014/main" id="{C698636F-8AD0-C7A2-21FA-8F0C941B6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5" name="Text Box 3036">
                <a:extLst>
                  <a:ext uri="{FF2B5EF4-FFF2-40B4-BE49-F238E27FC236}">
                    <a16:creationId xmlns:a16="http://schemas.microsoft.com/office/drawing/2014/main" id="{438A894C-0F05-8567-CDFC-1DEF8C3D0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0" name="Group 13639">
              <a:extLst>
                <a:ext uri="{FF2B5EF4-FFF2-40B4-BE49-F238E27FC236}">
                  <a16:creationId xmlns:a16="http://schemas.microsoft.com/office/drawing/2014/main" id="{383B1D18-3E03-B326-99D4-B6DEEE2394F7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13660" name="Text Box 3036">
                <a:extLst>
                  <a:ext uri="{FF2B5EF4-FFF2-40B4-BE49-F238E27FC236}">
                    <a16:creationId xmlns:a16="http://schemas.microsoft.com/office/drawing/2014/main" id="{268BE62E-3013-9450-CB00-5CC289E40A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1" name="Text Box 3036">
                <a:extLst>
                  <a:ext uri="{FF2B5EF4-FFF2-40B4-BE49-F238E27FC236}">
                    <a16:creationId xmlns:a16="http://schemas.microsoft.com/office/drawing/2014/main" id="{4102B7EB-34CB-25E3-9B97-5DFE94D6E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2" name="Text Box 3036">
                <a:extLst>
                  <a:ext uri="{FF2B5EF4-FFF2-40B4-BE49-F238E27FC236}">
                    <a16:creationId xmlns:a16="http://schemas.microsoft.com/office/drawing/2014/main" id="{FB416FA9-3A0A-8A1E-7834-73A8006488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1" name="Group 13640">
              <a:extLst>
                <a:ext uri="{FF2B5EF4-FFF2-40B4-BE49-F238E27FC236}">
                  <a16:creationId xmlns:a16="http://schemas.microsoft.com/office/drawing/2014/main" id="{E2B3E51E-36A7-6C77-15C9-1FA0CADE43DE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13657" name="Text Box 3036">
                <a:extLst>
                  <a:ext uri="{FF2B5EF4-FFF2-40B4-BE49-F238E27FC236}">
                    <a16:creationId xmlns:a16="http://schemas.microsoft.com/office/drawing/2014/main" id="{FB575233-BD43-34B3-0C03-4F047A6A0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8" name="Text Box 3036">
                <a:extLst>
                  <a:ext uri="{FF2B5EF4-FFF2-40B4-BE49-F238E27FC236}">
                    <a16:creationId xmlns:a16="http://schemas.microsoft.com/office/drawing/2014/main" id="{38C901E9-9157-C858-3B2D-CA96089C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9" name="Text Box 3036">
                <a:extLst>
                  <a:ext uri="{FF2B5EF4-FFF2-40B4-BE49-F238E27FC236}">
                    <a16:creationId xmlns:a16="http://schemas.microsoft.com/office/drawing/2014/main" id="{C674BA9E-5021-365A-5927-F6A98B560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2" name="FTU - orbicularis oculi">
              <a:extLst>
                <a:ext uri="{FF2B5EF4-FFF2-40B4-BE49-F238E27FC236}">
                  <a16:creationId xmlns:a16="http://schemas.microsoft.com/office/drawing/2014/main" id="{3D1B83BE-3336-4D7D-59F5-986F1733236D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13643" name="FTU - orbicularis oculi">
              <a:extLst>
                <a:ext uri="{FF2B5EF4-FFF2-40B4-BE49-F238E27FC236}">
                  <a16:creationId xmlns:a16="http://schemas.microsoft.com/office/drawing/2014/main" id="{3F2353D1-4E52-21F1-3CDE-7BB0DF7486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13644" name="Group 13643">
              <a:extLst>
                <a:ext uri="{FF2B5EF4-FFF2-40B4-BE49-F238E27FC236}">
                  <a16:creationId xmlns:a16="http://schemas.microsoft.com/office/drawing/2014/main" id="{7609DE4E-CA11-0746-EF4F-FC1A1FA7204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13654" name="Text Box 3036">
                <a:extLst>
                  <a:ext uri="{FF2B5EF4-FFF2-40B4-BE49-F238E27FC236}">
                    <a16:creationId xmlns:a16="http://schemas.microsoft.com/office/drawing/2014/main" id="{BA7E2E77-B38C-864E-1636-1C43E9A34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5" name="Text Box 3036">
                <a:extLst>
                  <a:ext uri="{FF2B5EF4-FFF2-40B4-BE49-F238E27FC236}">
                    <a16:creationId xmlns:a16="http://schemas.microsoft.com/office/drawing/2014/main" id="{710C785A-96A6-B884-D49D-79B60591AD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6" name="Text Box 3036">
                <a:extLst>
                  <a:ext uri="{FF2B5EF4-FFF2-40B4-BE49-F238E27FC236}">
                    <a16:creationId xmlns:a16="http://schemas.microsoft.com/office/drawing/2014/main" id="{6F4F0304-6877-0567-743A-D5C0396FF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5" name="Group 13644">
              <a:extLst>
                <a:ext uri="{FF2B5EF4-FFF2-40B4-BE49-F238E27FC236}">
                  <a16:creationId xmlns:a16="http://schemas.microsoft.com/office/drawing/2014/main" id="{9DEC120F-9DC3-BEC7-FC89-F02604E9BF2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13651" name="Text Box 3036">
                <a:extLst>
                  <a:ext uri="{FF2B5EF4-FFF2-40B4-BE49-F238E27FC236}">
                    <a16:creationId xmlns:a16="http://schemas.microsoft.com/office/drawing/2014/main" id="{37FE87FA-0BE9-298B-B8DE-AC1961AE6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2" name="Text Box 3036">
                <a:extLst>
                  <a:ext uri="{FF2B5EF4-FFF2-40B4-BE49-F238E27FC236}">
                    <a16:creationId xmlns:a16="http://schemas.microsoft.com/office/drawing/2014/main" id="{122C1F3A-7283-6E12-72A5-C7434C5BD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3" name="Text Box 3036">
                <a:extLst>
                  <a:ext uri="{FF2B5EF4-FFF2-40B4-BE49-F238E27FC236}">
                    <a16:creationId xmlns:a16="http://schemas.microsoft.com/office/drawing/2014/main" id="{55354C25-D0A1-22EA-E1D6-90C4878893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6" name="FTU - nasalis">
              <a:extLst>
                <a:ext uri="{FF2B5EF4-FFF2-40B4-BE49-F238E27FC236}">
                  <a16:creationId xmlns:a16="http://schemas.microsoft.com/office/drawing/2014/main" id="{62E686FE-7F7A-1F06-6331-68A52AD1DF1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13647" name="Group 13646">
              <a:extLst>
                <a:ext uri="{FF2B5EF4-FFF2-40B4-BE49-F238E27FC236}">
                  <a16:creationId xmlns:a16="http://schemas.microsoft.com/office/drawing/2014/main" id="{BF7519D1-B811-71B9-5541-460F02843815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13648" name="Text Box 3036">
                <a:extLst>
                  <a:ext uri="{FF2B5EF4-FFF2-40B4-BE49-F238E27FC236}">
                    <a16:creationId xmlns:a16="http://schemas.microsoft.com/office/drawing/2014/main" id="{9623AC2F-ECA6-7271-6874-A9CC2B143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49" name="Text Box 3036">
                <a:extLst>
                  <a:ext uri="{FF2B5EF4-FFF2-40B4-BE49-F238E27FC236}">
                    <a16:creationId xmlns:a16="http://schemas.microsoft.com/office/drawing/2014/main" id="{032B713E-9BF4-723C-CBEA-1279E27191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0" name="Text Box 3036">
                <a:extLst>
                  <a:ext uri="{FF2B5EF4-FFF2-40B4-BE49-F238E27FC236}">
                    <a16:creationId xmlns:a16="http://schemas.microsoft.com/office/drawing/2014/main" id="{531693FD-C0BF-A87B-FE10-9F141D5A5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69" name="Group 13768">
            <a:extLst>
              <a:ext uri="{FF2B5EF4-FFF2-40B4-BE49-F238E27FC236}">
                <a16:creationId xmlns:a16="http://schemas.microsoft.com/office/drawing/2014/main" id="{8BAD2632-0F6D-93A8-42DE-64F2AC367AC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3770" name="organ group - facial muscles">
              <a:extLst>
                <a:ext uri="{FF2B5EF4-FFF2-40B4-BE49-F238E27FC236}">
                  <a16:creationId xmlns:a16="http://schemas.microsoft.com/office/drawing/2014/main" id="{81FF1F6D-A1B4-2D1B-E6BD-A13CE60D722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3812" name="organ - facial muscles">
                <a:extLst>
                  <a:ext uri="{FF2B5EF4-FFF2-40B4-BE49-F238E27FC236}">
                    <a16:creationId xmlns:a16="http://schemas.microsoft.com/office/drawing/2014/main" id="{A84E9CE3-08B8-BA86-145A-CC959D2B7AE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3813" name="FTU - orbicularis oculi">
                <a:extLst>
                  <a:ext uri="{FF2B5EF4-FFF2-40B4-BE49-F238E27FC236}">
                    <a16:creationId xmlns:a16="http://schemas.microsoft.com/office/drawing/2014/main" id="{C7538D53-D874-5442-5B8A-706EC835F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4" name="FTU - occipitofrontalis">
                <a:extLst>
                  <a:ext uri="{FF2B5EF4-FFF2-40B4-BE49-F238E27FC236}">
                    <a16:creationId xmlns:a16="http://schemas.microsoft.com/office/drawing/2014/main" id="{0F717DAB-95B6-8FB0-610F-221DD3405D5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3815" name="FTU - nasalis">
                <a:extLst>
                  <a:ext uri="{FF2B5EF4-FFF2-40B4-BE49-F238E27FC236}">
                    <a16:creationId xmlns:a16="http://schemas.microsoft.com/office/drawing/2014/main" id="{54CE1164-38C9-ED8E-B715-376FA037FD4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6" name="FTU - zygomaticus major">
                <a:extLst>
                  <a:ext uri="{FF2B5EF4-FFF2-40B4-BE49-F238E27FC236}">
                    <a16:creationId xmlns:a16="http://schemas.microsoft.com/office/drawing/2014/main" id="{1913B858-C247-31CD-D994-C6F11980EBE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7" name="FTU - zygomaticus minor">
                <a:extLst>
                  <a:ext uri="{FF2B5EF4-FFF2-40B4-BE49-F238E27FC236}">
                    <a16:creationId xmlns:a16="http://schemas.microsoft.com/office/drawing/2014/main" id="{25B1A416-AD53-A054-96C9-63CB3CAF1B2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3818" name="FTU - orbicularis oris">
                <a:extLst>
                  <a:ext uri="{FF2B5EF4-FFF2-40B4-BE49-F238E27FC236}">
                    <a16:creationId xmlns:a16="http://schemas.microsoft.com/office/drawing/2014/main" id="{C937CB1D-2177-228B-0143-70C8F317C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3819" name="FTU - depressor anguli oris">
                <a:extLst>
                  <a:ext uri="{FF2B5EF4-FFF2-40B4-BE49-F238E27FC236}">
                    <a16:creationId xmlns:a16="http://schemas.microsoft.com/office/drawing/2014/main" id="{77075097-FA79-B001-0205-D63A9C9CA4DA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3820" name="FTU - levator labii">
                <a:extLst>
                  <a:ext uri="{FF2B5EF4-FFF2-40B4-BE49-F238E27FC236}">
                    <a16:creationId xmlns:a16="http://schemas.microsoft.com/office/drawing/2014/main" id="{924A0FEE-9FFB-C993-C5FF-B43F8A0EC63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3821" name="FTU - mentalis">
                <a:extLst>
                  <a:ext uri="{FF2B5EF4-FFF2-40B4-BE49-F238E27FC236}">
                    <a16:creationId xmlns:a16="http://schemas.microsoft.com/office/drawing/2014/main" id="{DD33C5F0-4547-A3D5-0956-DBB4A61CAC63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femoris</a:t>
                </a:r>
              </a:p>
            </p:txBody>
          </p:sp>
        </p:grpSp>
        <p:grpSp>
          <p:nvGrpSpPr>
            <p:cNvPr id="13771" name="Group 13770">
              <a:extLst>
                <a:ext uri="{FF2B5EF4-FFF2-40B4-BE49-F238E27FC236}">
                  <a16:creationId xmlns:a16="http://schemas.microsoft.com/office/drawing/2014/main" id="{8BC41A18-94D0-E344-0680-BAA4A6119BA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3809" name="Text Box 3036">
                <a:extLst>
                  <a:ext uri="{FF2B5EF4-FFF2-40B4-BE49-F238E27FC236}">
                    <a16:creationId xmlns:a16="http://schemas.microsoft.com/office/drawing/2014/main" id="{1D5A7B4F-5E6F-DD40-E6BA-D8CF41253D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0" name="Text Box 3036">
                <a:extLst>
                  <a:ext uri="{FF2B5EF4-FFF2-40B4-BE49-F238E27FC236}">
                    <a16:creationId xmlns:a16="http://schemas.microsoft.com/office/drawing/2014/main" id="{C50DF489-1332-3C53-6008-B4080E74C2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1" name="Text Box 3036">
                <a:extLst>
                  <a:ext uri="{FF2B5EF4-FFF2-40B4-BE49-F238E27FC236}">
                    <a16:creationId xmlns:a16="http://schemas.microsoft.com/office/drawing/2014/main" id="{071959CC-E3D9-7716-2B20-20A5CBFC5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2" name="Group 13771">
              <a:extLst>
                <a:ext uri="{FF2B5EF4-FFF2-40B4-BE49-F238E27FC236}">
                  <a16:creationId xmlns:a16="http://schemas.microsoft.com/office/drawing/2014/main" id="{9C286F1F-E98C-2A03-42D6-94AD5EBC239E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3806" name="Text Box 3036">
                <a:extLst>
                  <a:ext uri="{FF2B5EF4-FFF2-40B4-BE49-F238E27FC236}">
                    <a16:creationId xmlns:a16="http://schemas.microsoft.com/office/drawing/2014/main" id="{F0A280C1-0B70-6FBD-299A-9DC2B532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7" name="Text Box 3036">
                <a:extLst>
                  <a:ext uri="{FF2B5EF4-FFF2-40B4-BE49-F238E27FC236}">
                    <a16:creationId xmlns:a16="http://schemas.microsoft.com/office/drawing/2014/main" id="{77294CFB-E4D8-D4C4-4436-605572604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8" name="Text Box 3036">
                <a:extLst>
                  <a:ext uri="{FF2B5EF4-FFF2-40B4-BE49-F238E27FC236}">
                    <a16:creationId xmlns:a16="http://schemas.microsoft.com/office/drawing/2014/main" id="{85C36C96-0D38-92F0-CC6E-0DD69FD33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3" name="Group 13772">
              <a:extLst>
                <a:ext uri="{FF2B5EF4-FFF2-40B4-BE49-F238E27FC236}">
                  <a16:creationId xmlns:a16="http://schemas.microsoft.com/office/drawing/2014/main" id="{2D4356A5-8E9D-F668-93F3-2C6717CFB487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3803" name="Text Box 3036">
                <a:extLst>
                  <a:ext uri="{FF2B5EF4-FFF2-40B4-BE49-F238E27FC236}">
                    <a16:creationId xmlns:a16="http://schemas.microsoft.com/office/drawing/2014/main" id="{625A1831-AA60-01C8-2D99-C4AC1D4C8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4" name="Text Box 3036">
                <a:extLst>
                  <a:ext uri="{FF2B5EF4-FFF2-40B4-BE49-F238E27FC236}">
                    <a16:creationId xmlns:a16="http://schemas.microsoft.com/office/drawing/2014/main" id="{BF6C1E6D-5DD3-18EA-F33B-C3EBA07B9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5" name="Text Box 3036">
                <a:extLst>
                  <a:ext uri="{FF2B5EF4-FFF2-40B4-BE49-F238E27FC236}">
                    <a16:creationId xmlns:a16="http://schemas.microsoft.com/office/drawing/2014/main" id="{3C89C7D9-56BA-79C9-DB12-E1BAA6F51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4" name="Group 13773">
              <a:extLst>
                <a:ext uri="{FF2B5EF4-FFF2-40B4-BE49-F238E27FC236}">
                  <a16:creationId xmlns:a16="http://schemas.microsoft.com/office/drawing/2014/main" id="{C0937709-D2E4-6848-3B51-162814BD7AA4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3800" name="Text Box 3036">
                <a:extLst>
                  <a:ext uri="{FF2B5EF4-FFF2-40B4-BE49-F238E27FC236}">
                    <a16:creationId xmlns:a16="http://schemas.microsoft.com/office/drawing/2014/main" id="{89F4FA18-E533-BF05-E810-58379CE9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1" name="Text Box 3036">
                <a:extLst>
                  <a:ext uri="{FF2B5EF4-FFF2-40B4-BE49-F238E27FC236}">
                    <a16:creationId xmlns:a16="http://schemas.microsoft.com/office/drawing/2014/main" id="{05676982-D525-2981-A392-2E2621BD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2" name="Text Box 3036">
                <a:extLst>
                  <a:ext uri="{FF2B5EF4-FFF2-40B4-BE49-F238E27FC236}">
                    <a16:creationId xmlns:a16="http://schemas.microsoft.com/office/drawing/2014/main" id="{FA9521B9-98A6-3B93-2523-18395AF40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5" name="Group 13774">
              <a:extLst>
                <a:ext uri="{FF2B5EF4-FFF2-40B4-BE49-F238E27FC236}">
                  <a16:creationId xmlns:a16="http://schemas.microsoft.com/office/drawing/2014/main" id="{505BC0E3-05B9-F250-07F5-680660891CE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3797" name="Text Box 3036">
                <a:extLst>
                  <a:ext uri="{FF2B5EF4-FFF2-40B4-BE49-F238E27FC236}">
                    <a16:creationId xmlns:a16="http://schemas.microsoft.com/office/drawing/2014/main" id="{3BD34565-AC37-93B1-A0F7-65D9D9B10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8" name="Text Box 3036">
                <a:extLst>
                  <a:ext uri="{FF2B5EF4-FFF2-40B4-BE49-F238E27FC236}">
                    <a16:creationId xmlns:a16="http://schemas.microsoft.com/office/drawing/2014/main" id="{9EE1CEE6-7A33-EFA6-479F-AC05F4B06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9" name="Text Box 3036">
                <a:extLst>
                  <a:ext uri="{FF2B5EF4-FFF2-40B4-BE49-F238E27FC236}">
                    <a16:creationId xmlns:a16="http://schemas.microsoft.com/office/drawing/2014/main" id="{F3F839EB-3750-9F08-CF70-2D85C7DC9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6" name="Group 13775">
              <a:extLst>
                <a:ext uri="{FF2B5EF4-FFF2-40B4-BE49-F238E27FC236}">
                  <a16:creationId xmlns:a16="http://schemas.microsoft.com/office/drawing/2014/main" id="{2C114A49-19CF-F8C0-13A5-5C7DE336D409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3794" name="Text Box 3036">
                <a:extLst>
                  <a:ext uri="{FF2B5EF4-FFF2-40B4-BE49-F238E27FC236}">
                    <a16:creationId xmlns:a16="http://schemas.microsoft.com/office/drawing/2014/main" id="{B1E0EDE5-C6C6-CB56-AC7F-A92C56C0C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5" name="Text Box 3036">
                <a:extLst>
                  <a:ext uri="{FF2B5EF4-FFF2-40B4-BE49-F238E27FC236}">
                    <a16:creationId xmlns:a16="http://schemas.microsoft.com/office/drawing/2014/main" id="{9D3372E3-C9E6-E1C3-1701-78B674982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6" name="Text Box 3036">
                <a:extLst>
                  <a:ext uri="{FF2B5EF4-FFF2-40B4-BE49-F238E27FC236}">
                    <a16:creationId xmlns:a16="http://schemas.microsoft.com/office/drawing/2014/main" id="{07166F99-AFF9-E3CA-3DD6-991DE168C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7" name="Group 13776">
              <a:extLst>
                <a:ext uri="{FF2B5EF4-FFF2-40B4-BE49-F238E27FC236}">
                  <a16:creationId xmlns:a16="http://schemas.microsoft.com/office/drawing/2014/main" id="{EF427067-0180-51E4-5016-B88278195849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3791" name="Text Box 3036">
                <a:extLst>
                  <a:ext uri="{FF2B5EF4-FFF2-40B4-BE49-F238E27FC236}">
                    <a16:creationId xmlns:a16="http://schemas.microsoft.com/office/drawing/2014/main" id="{F765BE5C-9B7F-F9EF-1BAA-A8E2858417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2" name="Text Box 3036">
                <a:extLst>
                  <a:ext uri="{FF2B5EF4-FFF2-40B4-BE49-F238E27FC236}">
                    <a16:creationId xmlns:a16="http://schemas.microsoft.com/office/drawing/2014/main" id="{01764CAE-C0DD-93CF-9338-4CE95F2BF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3" name="Text Box 3036">
                <a:extLst>
                  <a:ext uri="{FF2B5EF4-FFF2-40B4-BE49-F238E27FC236}">
                    <a16:creationId xmlns:a16="http://schemas.microsoft.com/office/drawing/2014/main" id="{EB5C714A-39CD-9537-AF87-C3BD7BE5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8" name="Group 13777">
              <a:extLst>
                <a:ext uri="{FF2B5EF4-FFF2-40B4-BE49-F238E27FC236}">
                  <a16:creationId xmlns:a16="http://schemas.microsoft.com/office/drawing/2014/main" id="{F2989A8A-9427-B391-7D4D-C5BBD9A697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3788" name="Text Box 3036">
                <a:extLst>
                  <a:ext uri="{FF2B5EF4-FFF2-40B4-BE49-F238E27FC236}">
                    <a16:creationId xmlns:a16="http://schemas.microsoft.com/office/drawing/2014/main" id="{9F28FCF2-E22F-FC3C-B3D5-551B63425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9" name="Text Box 3036">
                <a:extLst>
                  <a:ext uri="{FF2B5EF4-FFF2-40B4-BE49-F238E27FC236}">
                    <a16:creationId xmlns:a16="http://schemas.microsoft.com/office/drawing/2014/main" id="{80094977-C820-3829-AEBE-83D4E0664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0" name="Text Box 3036">
                <a:extLst>
                  <a:ext uri="{FF2B5EF4-FFF2-40B4-BE49-F238E27FC236}">
                    <a16:creationId xmlns:a16="http://schemas.microsoft.com/office/drawing/2014/main" id="{F69C5F4B-E775-DCF6-D7CD-45E362A1AD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9" name="Group 13778">
              <a:extLst>
                <a:ext uri="{FF2B5EF4-FFF2-40B4-BE49-F238E27FC236}">
                  <a16:creationId xmlns:a16="http://schemas.microsoft.com/office/drawing/2014/main" id="{342697EE-2FBA-A303-1C6A-7B590348BB95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3785" name="Text Box 3036">
                <a:extLst>
                  <a:ext uri="{FF2B5EF4-FFF2-40B4-BE49-F238E27FC236}">
                    <a16:creationId xmlns:a16="http://schemas.microsoft.com/office/drawing/2014/main" id="{8283DF0B-6ADA-AACE-36ED-548895B62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6" name="Text Box 3036">
                <a:extLst>
                  <a:ext uri="{FF2B5EF4-FFF2-40B4-BE49-F238E27FC236}">
                    <a16:creationId xmlns:a16="http://schemas.microsoft.com/office/drawing/2014/main" id="{9CC5558A-3FA1-7E4A-7A0A-BE5AA5660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7" name="Text Box 3036">
                <a:extLst>
                  <a:ext uri="{FF2B5EF4-FFF2-40B4-BE49-F238E27FC236}">
                    <a16:creationId xmlns:a16="http://schemas.microsoft.com/office/drawing/2014/main" id="{BCA60545-86F1-FC9F-C636-CB6EBEC94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780" name="FTU - levator labii">
              <a:extLst>
                <a:ext uri="{FF2B5EF4-FFF2-40B4-BE49-F238E27FC236}">
                  <a16:creationId xmlns:a16="http://schemas.microsoft.com/office/drawing/2014/main" id="{D714D77A-E60A-26B2-C609-CB1D9416E0D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3781" name="Group 13780">
              <a:extLst>
                <a:ext uri="{FF2B5EF4-FFF2-40B4-BE49-F238E27FC236}">
                  <a16:creationId xmlns:a16="http://schemas.microsoft.com/office/drawing/2014/main" id="{96AF9674-31A1-E0DE-FB84-5B0BDC446AD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3782" name="Text Box 3036">
                <a:extLst>
                  <a:ext uri="{FF2B5EF4-FFF2-40B4-BE49-F238E27FC236}">
                    <a16:creationId xmlns:a16="http://schemas.microsoft.com/office/drawing/2014/main" id="{C41D20C5-E502-CA33-6FB8-05D463D0A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3" name="Text Box 3036">
                <a:extLst>
                  <a:ext uri="{FF2B5EF4-FFF2-40B4-BE49-F238E27FC236}">
                    <a16:creationId xmlns:a16="http://schemas.microsoft.com/office/drawing/2014/main" id="{3026F3C0-6697-181D-D5AE-37258D424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4" name="Text Box 3036">
                <a:extLst>
                  <a:ext uri="{FF2B5EF4-FFF2-40B4-BE49-F238E27FC236}">
                    <a16:creationId xmlns:a16="http://schemas.microsoft.com/office/drawing/2014/main" id="{FFF85569-2F93-187B-95A7-2E760A657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2" name="Group 13821">
            <a:extLst>
              <a:ext uri="{FF2B5EF4-FFF2-40B4-BE49-F238E27FC236}">
                <a16:creationId xmlns:a16="http://schemas.microsoft.com/office/drawing/2014/main" id="{1ED9A53D-76D5-292B-392B-22038B6F98B9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3823" name="Group 13822">
              <a:extLst>
                <a:ext uri="{FF2B5EF4-FFF2-40B4-BE49-F238E27FC236}">
                  <a16:creationId xmlns:a16="http://schemas.microsoft.com/office/drawing/2014/main" id="{2F102E41-4142-01B6-7119-23DD3B7A6E95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3911" name="organ group - facial muscles">
                <a:extLst>
                  <a:ext uri="{FF2B5EF4-FFF2-40B4-BE49-F238E27FC236}">
                    <a16:creationId xmlns:a16="http://schemas.microsoft.com/office/drawing/2014/main" id="{2002040B-EA81-C2A1-0613-6A44D99D1F8A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3916" name="organ - facial muscles">
                  <a:extLst>
                    <a:ext uri="{FF2B5EF4-FFF2-40B4-BE49-F238E27FC236}">
                      <a16:creationId xmlns:a16="http://schemas.microsoft.com/office/drawing/2014/main" id="{7D8A144B-F5C4-8155-9237-D049FB595346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3917" name="FTU - orbicularis oculi">
                  <a:extLst>
                    <a:ext uri="{FF2B5EF4-FFF2-40B4-BE49-F238E27FC236}">
                      <a16:creationId xmlns:a16="http://schemas.microsoft.com/office/drawing/2014/main" id="{7DBD8D64-9529-6F8F-D26F-8E766C1B1C2E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3918" name="FTU - occipitofrontalis">
                  <a:extLst>
                    <a:ext uri="{FF2B5EF4-FFF2-40B4-BE49-F238E27FC236}">
                      <a16:creationId xmlns:a16="http://schemas.microsoft.com/office/drawing/2014/main" id="{B5D245D2-2F56-F6A4-6934-AD7472CFA78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3919" name="FTU - nasalis">
                  <a:extLst>
                    <a:ext uri="{FF2B5EF4-FFF2-40B4-BE49-F238E27FC236}">
                      <a16:creationId xmlns:a16="http://schemas.microsoft.com/office/drawing/2014/main" id="{51FC58FF-B006-4873-BFA3-D8DC273A197F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3920" name="FTU - zygomaticus major">
                  <a:extLst>
                    <a:ext uri="{FF2B5EF4-FFF2-40B4-BE49-F238E27FC236}">
                      <a16:creationId xmlns:a16="http://schemas.microsoft.com/office/drawing/2014/main" id="{E45E4E6C-5C8D-51CF-0DC7-D5732B2234D3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3921" name="FTU - zygomaticus minor">
                  <a:extLst>
                    <a:ext uri="{FF2B5EF4-FFF2-40B4-BE49-F238E27FC236}">
                      <a16:creationId xmlns:a16="http://schemas.microsoft.com/office/drawing/2014/main" id="{F8D34DE3-52BE-C404-BD34-1BAC544B7863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3922" name="FTU - orbicularis oris">
                  <a:extLst>
                    <a:ext uri="{FF2B5EF4-FFF2-40B4-BE49-F238E27FC236}">
                      <a16:creationId xmlns:a16="http://schemas.microsoft.com/office/drawing/2014/main" id="{DAD7A8A6-F738-0D56-1363-584BE7724928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23" name="FTU - depressor anguli oris">
                  <a:extLst>
                    <a:ext uri="{FF2B5EF4-FFF2-40B4-BE49-F238E27FC236}">
                      <a16:creationId xmlns:a16="http://schemas.microsoft.com/office/drawing/2014/main" id="{2561AF61-9738-81CE-A2FD-03FAEE92C48E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3924" name="FTU - levator labii">
                  <a:extLst>
                    <a:ext uri="{FF2B5EF4-FFF2-40B4-BE49-F238E27FC236}">
                      <a16:creationId xmlns:a16="http://schemas.microsoft.com/office/drawing/2014/main" id="{6999BAA3-5996-0778-1636-4529DE9C18E0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3925" name="FTU - mentalis">
                  <a:extLst>
                    <a:ext uri="{FF2B5EF4-FFF2-40B4-BE49-F238E27FC236}">
                      <a16:creationId xmlns:a16="http://schemas.microsoft.com/office/drawing/2014/main" id="{F4849FAA-9276-F9FF-48E2-E09D822BF05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3926" name="FTU - temporalis">
                  <a:extLst>
                    <a:ext uri="{FF2B5EF4-FFF2-40B4-BE49-F238E27FC236}">
                      <a16:creationId xmlns:a16="http://schemas.microsoft.com/office/drawing/2014/main" id="{586E84D0-6FB2-F095-EDD2-160732B212D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3912" name="organ group - facial muscles">
                <a:extLst>
                  <a:ext uri="{FF2B5EF4-FFF2-40B4-BE49-F238E27FC236}">
                    <a16:creationId xmlns:a16="http://schemas.microsoft.com/office/drawing/2014/main" id="{A11ED966-FB73-1F1B-F3F9-B059BFA7FD5A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3913" name="FTU - orbicularis oculi">
                  <a:extLst>
                    <a:ext uri="{FF2B5EF4-FFF2-40B4-BE49-F238E27FC236}">
                      <a16:creationId xmlns:a16="http://schemas.microsoft.com/office/drawing/2014/main" id="{19B02D6A-A491-C14E-B89F-261A705076BA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914" name="FTU - occipitofrontalis">
                  <a:extLst>
                    <a:ext uri="{FF2B5EF4-FFF2-40B4-BE49-F238E27FC236}">
                      <a16:creationId xmlns:a16="http://schemas.microsoft.com/office/drawing/2014/main" id="{79ECB62E-DB9C-2ED1-8437-2BE0B33950AE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3915" name="FTU - nasalis">
                  <a:extLst>
                    <a:ext uri="{FF2B5EF4-FFF2-40B4-BE49-F238E27FC236}">
                      <a16:creationId xmlns:a16="http://schemas.microsoft.com/office/drawing/2014/main" id="{B68A5B71-EF31-559B-88F0-00707BC716C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3824" name="Group 13823">
              <a:extLst>
                <a:ext uri="{FF2B5EF4-FFF2-40B4-BE49-F238E27FC236}">
                  <a16:creationId xmlns:a16="http://schemas.microsoft.com/office/drawing/2014/main" id="{229246C1-93FC-4448-2485-B2B9A5401B69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3908" name="Text Box 3036">
                <a:extLst>
                  <a:ext uri="{FF2B5EF4-FFF2-40B4-BE49-F238E27FC236}">
                    <a16:creationId xmlns:a16="http://schemas.microsoft.com/office/drawing/2014/main" id="{A05EDCC5-716D-A279-C12F-CF12513B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9" name="Text Box 3036">
                <a:extLst>
                  <a:ext uri="{FF2B5EF4-FFF2-40B4-BE49-F238E27FC236}">
                    <a16:creationId xmlns:a16="http://schemas.microsoft.com/office/drawing/2014/main" id="{A3AFE27A-1B47-6D47-3C88-145B332E4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10" name="Text Box 3036">
                <a:extLst>
                  <a:ext uri="{FF2B5EF4-FFF2-40B4-BE49-F238E27FC236}">
                    <a16:creationId xmlns:a16="http://schemas.microsoft.com/office/drawing/2014/main" id="{DA0D8D52-8EEC-5E1B-5151-3FE82844F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5" name="Group 13824">
              <a:extLst>
                <a:ext uri="{FF2B5EF4-FFF2-40B4-BE49-F238E27FC236}">
                  <a16:creationId xmlns:a16="http://schemas.microsoft.com/office/drawing/2014/main" id="{47EAD0FD-CEB1-46F7-1DA8-57F99B9E5F07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3905" name="Text Box 3036">
                <a:extLst>
                  <a:ext uri="{FF2B5EF4-FFF2-40B4-BE49-F238E27FC236}">
                    <a16:creationId xmlns:a16="http://schemas.microsoft.com/office/drawing/2014/main" id="{6B118164-FC7E-E455-3206-F41C3ADA8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6" name="Text Box 3036">
                <a:extLst>
                  <a:ext uri="{FF2B5EF4-FFF2-40B4-BE49-F238E27FC236}">
                    <a16:creationId xmlns:a16="http://schemas.microsoft.com/office/drawing/2014/main" id="{F154EC97-CE26-1953-4FF7-FA328A375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7" name="Text Box 3036">
                <a:extLst>
                  <a:ext uri="{FF2B5EF4-FFF2-40B4-BE49-F238E27FC236}">
                    <a16:creationId xmlns:a16="http://schemas.microsoft.com/office/drawing/2014/main" id="{7D5749FC-DC2E-8133-AF58-B36B900CF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6" name="Group 13825">
              <a:extLst>
                <a:ext uri="{FF2B5EF4-FFF2-40B4-BE49-F238E27FC236}">
                  <a16:creationId xmlns:a16="http://schemas.microsoft.com/office/drawing/2014/main" id="{D72C3242-BD52-E49B-B58A-7084BC7FAD2C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3902" name="Text Box 3036">
                <a:extLst>
                  <a:ext uri="{FF2B5EF4-FFF2-40B4-BE49-F238E27FC236}">
                    <a16:creationId xmlns:a16="http://schemas.microsoft.com/office/drawing/2014/main" id="{B279D335-570A-2CA8-7FA5-B6800D8E85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3" name="Text Box 3036">
                <a:extLst>
                  <a:ext uri="{FF2B5EF4-FFF2-40B4-BE49-F238E27FC236}">
                    <a16:creationId xmlns:a16="http://schemas.microsoft.com/office/drawing/2014/main" id="{C600214B-8BEC-418F-4B4C-F473A37C5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4" name="Text Box 3036">
                <a:extLst>
                  <a:ext uri="{FF2B5EF4-FFF2-40B4-BE49-F238E27FC236}">
                    <a16:creationId xmlns:a16="http://schemas.microsoft.com/office/drawing/2014/main" id="{4FB360E0-6164-3E51-6622-75B0EB828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7" name="Group 13826">
              <a:extLst>
                <a:ext uri="{FF2B5EF4-FFF2-40B4-BE49-F238E27FC236}">
                  <a16:creationId xmlns:a16="http://schemas.microsoft.com/office/drawing/2014/main" id="{D9185747-1236-AF90-AA6F-6183A90D6FC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3899" name="Text Box 3036">
                <a:extLst>
                  <a:ext uri="{FF2B5EF4-FFF2-40B4-BE49-F238E27FC236}">
                    <a16:creationId xmlns:a16="http://schemas.microsoft.com/office/drawing/2014/main" id="{FA12F6D5-3F8D-1E15-51EC-20A1E39B43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0" name="Text Box 3036">
                <a:extLst>
                  <a:ext uri="{FF2B5EF4-FFF2-40B4-BE49-F238E27FC236}">
                    <a16:creationId xmlns:a16="http://schemas.microsoft.com/office/drawing/2014/main" id="{988D4B5C-C37A-16C8-D75D-9361A01F2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1" name="Text Box 3036">
                <a:extLst>
                  <a:ext uri="{FF2B5EF4-FFF2-40B4-BE49-F238E27FC236}">
                    <a16:creationId xmlns:a16="http://schemas.microsoft.com/office/drawing/2014/main" id="{BB891EE8-A26D-6C81-CBEE-54C1FC723E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8" name="Group 13827">
              <a:extLst>
                <a:ext uri="{FF2B5EF4-FFF2-40B4-BE49-F238E27FC236}">
                  <a16:creationId xmlns:a16="http://schemas.microsoft.com/office/drawing/2014/main" id="{B3D305E7-4A5E-FD4B-2695-1377A2879205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3896" name="Text Box 3036">
                <a:extLst>
                  <a:ext uri="{FF2B5EF4-FFF2-40B4-BE49-F238E27FC236}">
                    <a16:creationId xmlns:a16="http://schemas.microsoft.com/office/drawing/2014/main" id="{1B3DCB4F-792E-79E9-D5A2-97DDCC303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7" name="Text Box 3036">
                <a:extLst>
                  <a:ext uri="{FF2B5EF4-FFF2-40B4-BE49-F238E27FC236}">
                    <a16:creationId xmlns:a16="http://schemas.microsoft.com/office/drawing/2014/main" id="{5A7821AF-D257-09B8-2D36-0960B705B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8" name="Text Box 3036">
                <a:extLst>
                  <a:ext uri="{FF2B5EF4-FFF2-40B4-BE49-F238E27FC236}">
                    <a16:creationId xmlns:a16="http://schemas.microsoft.com/office/drawing/2014/main" id="{9224F88F-721E-6884-2322-BF472B5905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9" name="Group 13828">
              <a:extLst>
                <a:ext uri="{FF2B5EF4-FFF2-40B4-BE49-F238E27FC236}">
                  <a16:creationId xmlns:a16="http://schemas.microsoft.com/office/drawing/2014/main" id="{3A37DE00-6F5B-AF22-B2E6-B9D547EFE1C3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3893" name="Text Box 3036">
                <a:extLst>
                  <a:ext uri="{FF2B5EF4-FFF2-40B4-BE49-F238E27FC236}">
                    <a16:creationId xmlns:a16="http://schemas.microsoft.com/office/drawing/2014/main" id="{E1D20A73-C8DE-1DD1-A190-1194FABB6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4" name="Text Box 3036">
                <a:extLst>
                  <a:ext uri="{FF2B5EF4-FFF2-40B4-BE49-F238E27FC236}">
                    <a16:creationId xmlns:a16="http://schemas.microsoft.com/office/drawing/2014/main" id="{D1EFDE01-D99A-6BB7-E9D0-B5C07E21D4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5" name="Text Box 3036">
                <a:extLst>
                  <a:ext uri="{FF2B5EF4-FFF2-40B4-BE49-F238E27FC236}">
                    <a16:creationId xmlns:a16="http://schemas.microsoft.com/office/drawing/2014/main" id="{42AE3BA7-A070-7EBE-5C20-F06CE75C7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0" name="Group 13829">
              <a:extLst>
                <a:ext uri="{FF2B5EF4-FFF2-40B4-BE49-F238E27FC236}">
                  <a16:creationId xmlns:a16="http://schemas.microsoft.com/office/drawing/2014/main" id="{00C74F71-A8FD-2B9C-C2E1-84D6BCDD2331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3890" name="Text Box 3036">
                <a:extLst>
                  <a:ext uri="{FF2B5EF4-FFF2-40B4-BE49-F238E27FC236}">
                    <a16:creationId xmlns:a16="http://schemas.microsoft.com/office/drawing/2014/main" id="{49FB83CE-B784-57A5-9490-71AD9DC7B6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1" name="Text Box 3036">
                <a:extLst>
                  <a:ext uri="{FF2B5EF4-FFF2-40B4-BE49-F238E27FC236}">
                    <a16:creationId xmlns:a16="http://schemas.microsoft.com/office/drawing/2014/main" id="{2532B032-F7C3-D34F-ED5C-F8CA84A66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2" name="Text Box 3036">
                <a:extLst>
                  <a:ext uri="{FF2B5EF4-FFF2-40B4-BE49-F238E27FC236}">
                    <a16:creationId xmlns:a16="http://schemas.microsoft.com/office/drawing/2014/main" id="{E6AF6457-4725-DD20-1D36-E9D7EF1AE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1" name="Group 13830">
              <a:extLst>
                <a:ext uri="{FF2B5EF4-FFF2-40B4-BE49-F238E27FC236}">
                  <a16:creationId xmlns:a16="http://schemas.microsoft.com/office/drawing/2014/main" id="{F0CEBB02-D02A-EC41-A470-7B5A4BE1246E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3887" name="Text Box 3036">
                <a:extLst>
                  <a:ext uri="{FF2B5EF4-FFF2-40B4-BE49-F238E27FC236}">
                    <a16:creationId xmlns:a16="http://schemas.microsoft.com/office/drawing/2014/main" id="{5689CD3E-A47B-5FC9-8806-061771EC7E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8" name="Text Box 3036">
                <a:extLst>
                  <a:ext uri="{FF2B5EF4-FFF2-40B4-BE49-F238E27FC236}">
                    <a16:creationId xmlns:a16="http://schemas.microsoft.com/office/drawing/2014/main" id="{F51D5C13-CD71-3657-90C9-63307F13DC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9" name="Text Box 3036">
                <a:extLst>
                  <a:ext uri="{FF2B5EF4-FFF2-40B4-BE49-F238E27FC236}">
                    <a16:creationId xmlns:a16="http://schemas.microsoft.com/office/drawing/2014/main" id="{326AD28E-B691-0217-E3DF-4EE9C81F9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2" name="Group 13831">
              <a:extLst>
                <a:ext uri="{FF2B5EF4-FFF2-40B4-BE49-F238E27FC236}">
                  <a16:creationId xmlns:a16="http://schemas.microsoft.com/office/drawing/2014/main" id="{3F7D455D-A68F-6BC2-8F6B-AB03EC865DEC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3884" name="Text Box 3036">
                <a:extLst>
                  <a:ext uri="{FF2B5EF4-FFF2-40B4-BE49-F238E27FC236}">
                    <a16:creationId xmlns:a16="http://schemas.microsoft.com/office/drawing/2014/main" id="{9C9FCA25-980B-6160-82B1-A115C5F0F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5" name="Text Box 3036">
                <a:extLst>
                  <a:ext uri="{FF2B5EF4-FFF2-40B4-BE49-F238E27FC236}">
                    <a16:creationId xmlns:a16="http://schemas.microsoft.com/office/drawing/2014/main" id="{65FFF510-4CC3-FA84-A0BF-DBEBA9C2B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6" name="Text Box 3036">
                <a:extLst>
                  <a:ext uri="{FF2B5EF4-FFF2-40B4-BE49-F238E27FC236}">
                    <a16:creationId xmlns:a16="http://schemas.microsoft.com/office/drawing/2014/main" id="{CF27A149-92F6-AF13-25C7-EE6379995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3" name="Group 13832">
              <a:extLst>
                <a:ext uri="{FF2B5EF4-FFF2-40B4-BE49-F238E27FC236}">
                  <a16:creationId xmlns:a16="http://schemas.microsoft.com/office/drawing/2014/main" id="{D9116DB9-3ECC-6F8A-F53C-C6BFE623BF0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3881" name="Text Box 3036">
                <a:extLst>
                  <a:ext uri="{FF2B5EF4-FFF2-40B4-BE49-F238E27FC236}">
                    <a16:creationId xmlns:a16="http://schemas.microsoft.com/office/drawing/2014/main" id="{33ACB60B-F136-0F2F-E9D7-0BE818D3F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2" name="Text Box 3036">
                <a:extLst>
                  <a:ext uri="{FF2B5EF4-FFF2-40B4-BE49-F238E27FC236}">
                    <a16:creationId xmlns:a16="http://schemas.microsoft.com/office/drawing/2014/main" id="{5D702AD2-F3B9-F8D8-C5CC-3940969C2F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3" name="Text Box 3036">
                <a:extLst>
                  <a:ext uri="{FF2B5EF4-FFF2-40B4-BE49-F238E27FC236}">
                    <a16:creationId xmlns:a16="http://schemas.microsoft.com/office/drawing/2014/main" id="{9EC7691C-2685-C816-081D-5721348A1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4" name="Group 13833">
              <a:extLst>
                <a:ext uri="{FF2B5EF4-FFF2-40B4-BE49-F238E27FC236}">
                  <a16:creationId xmlns:a16="http://schemas.microsoft.com/office/drawing/2014/main" id="{16B7E988-FEBA-798F-9FD6-2ACA67D6CE55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3878" name="Text Box 3036">
                <a:extLst>
                  <a:ext uri="{FF2B5EF4-FFF2-40B4-BE49-F238E27FC236}">
                    <a16:creationId xmlns:a16="http://schemas.microsoft.com/office/drawing/2014/main" id="{FEF4BD06-D321-C0A5-9009-07A101315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9" name="Text Box 3036">
                <a:extLst>
                  <a:ext uri="{FF2B5EF4-FFF2-40B4-BE49-F238E27FC236}">
                    <a16:creationId xmlns:a16="http://schemas.microsoft.com/office/drawing/2014/main" id="{4BD96563-5FCD-29C6-509F-16C88A2A5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0" name="Text Box 3036">
                <a:extLst>
                  <a:ext uri="{FF2B5EF4-FFF2-40B4-BE49-F238E27FC236}">
                    <a16:creationId xmlns:a16="http://schemas.microsoft.com/office/drawing/2014/main" id="{D5D344BC-3BDA-36A8-B64A-D7822C3B8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5" name="Group 13834">
              <a:extLst>
                <a:ext uri="{FF2B5EF4-FFF2-40B4-BE49-F238E27FC236}">
                  <a16:creationId xmlns:a16="http://schemas.microsoft.com/office/drawing/2014/main" id="{8E690AD7-6A68-0537-4B90-4D850E69D00C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3875" name="Text Box 3036">
                <a:extLst>
                  <a:ext uri="{FF2B5EF4-FFF2-40B4-BE49-F238E27FC236}">
                    <a16:creationId xmlns:a16="http://schemas.microsoft.com/office/drawing/2014/main" id="{6B534AB7-687F-4EA1-B8AB-ECA59A1C7C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6" name="Text Box 3036">
                <a:extLst>
                  <a:ext uri="{FF2B5EF4-FFF2-40B4-BE49-F238E27FC236}">
                    <a16:creationId xmlns:a16="http://schemas.microsoft.com/office/drawing/2014/main" id="{704E9C7A-FFB2-6470-B546-A2F3A805D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7" name="Text Box 3036">
                <a:extLst>
                  <a:ext uri="{FF2B5EF4-FFF2-40B4-BE49-F238E27FC236}">
                    <a16:creationId xmlns:a16="http://schemas.microsoft.com/office/drawing/2014/main" id="{1C0D582C-A039-314F-1DFA-9220B91DFD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6" name="Group 13835">
              <a:extLst>
                <a:ext uri="{FF2B5EF4-FFF2-40B4-BE49-F238E27FC236}">
                  <a16:creationId xmlns:a16="http://schemas.microsoft.com/office/drawing/2014/main" id="{7541495D-831E-0396-2B3C-0AB4A8E20985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3872" name="Text Box 3036">
                <a:extLst>
                  <a:ext uri="{FF2B5EF4-FFF2-40B4-BE49-F238E27FC236}">
                    <a16:creationId xmlns:a16="http://schemas.microsoft.com/office/drawing/2014/main" id="{C3BB7913-9930-6AE4-E25E-785A35134C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3" name="Text Box 3036">
                <a:extLst>
                  <a:ext uri="{FF2B5EF4-FFF2-40B4-BE49-F238E27FC236}">
                    <a16:creationId xmlns:a16="http://schemas.microsoft.com/office/drawing/2014/main" id="{F911D0A6-8C7D-47C3-218D-288BBC628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4" name="Text Box 3036">
                <a:extLst>
                  <a:ext uri="{FF2B5EF4-FFF2-40B4-BE49-F238E27FC236}">
                    <a16:creationId xmlns:a16="http://schemas.microsoft.com/office/drawing/2014/main" id="{A980D488-79A4-E06F-D7D9-B32B5C976D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37" name="FTU - nasalis">
              <a:extLst>
                <a:ext uri="{FF2B5EF4-FFF2-40B4-BE49-F238E27FC236}">
                  <a16:creationId xmlns:a16="http://schemas.microsoft.com/office/drawing/2014/main" id="{3F56FFD2-EC22-EC75-11C6-F1F891BE3761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3838" name="FTU - nasalis">
              <a:extLst>
                <a:ext uri="{FF2B5EF4-FFF2-40B4-BE49-F238E27FC236}">
                  <a16:creationId xmlns:a16="http://schemas.microsoft.com/office/drawing/2014/main" id="{430E7C57-EA9F-4349-8DD1-8ED06AACA44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3839" name="FTU - nasalis">
              <a:extLst>
                <a:ext uri="{FF2B5EF4-FFF2-40B4-BE49-F238E27FC236}">
                  <a16:creationId xmlns:a16="http://schemas.microsoft.com/office/drawing/2014/main" id="{F827191D-4AD0-97AD-1769-B3A9EB8AA4CE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3840" name="FTU - nasalis">
              <a:extLst>
                <a:ext uri="{FF2B5EF4-FFF2-40B4-BE49-F238E27FC236}">
                  <a16:creationId xmlns:a16="http://schemas.microsoft.com/office/drawing/2014/main" id="{A105B408-F100-6AB5-A4FF-65D2480C078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3841" name="Group 13840">
              <a:extLst>
                <a:ext uri="{FF2B5EF4-FFF2-40B4-BE49-F238E27FC236}">
                  <a16:creationId xmlns:a16="http://schemas.microsoft.com/office/drawing/2014/main" id="{4D2CFFDD-70B7-D753-F170-0DE41350A242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3869" name="Text Box 3036">
                <a:extLst>
                  <a:ext uri="{FF2B5EF4-FFF2-40B4-BE49-F238E27FC236}">
                    <a16:creationId xmlns:a16="http://schemas.microsoft.com/office/drawing/2014/main" id="{EC480343-E6DE-F772-4511-422E655217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0" name="Text Box 3036">
                <a:extLst>
                  <a:ext uri="{FF2B5EF4-FFF2-40B4-BE49-F238E27FC236}">
                    <a16:creationId xmlns:a16="http://schemas.microsoft.com/office/drawing/2014/main" id="{AC96371E-747E-8ECE-E599-122069A96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1" name="Text Box 3036">
                <a:extLst>
                  <a:ext uri="{FF2B5EF4-FFF2-40B4-BE49-F238E27FC236}">
                    <a16:creationId xmlns:a16="http://schemas.microsoft.com/office/drawing/2014/main" id="{96686784-AF3E-267A-1925-86DAE2E7B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2" name="Group 13841">
              <a:extLst>
                <a:ext uri="{FF2B5EF4-FFF2-40B4-BE49-F238E27FC236}">
                  <a16:creationId xmlns:a16="http://schemas.microsoft.com/office/drawing/2014/main" id="{6FBF5278-F1A4-C886-EF07-AC1754B2F068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3866" name="Text Box 3036">
                <a:extLst>
                  <a:ext uri="{FF2B5EF4-FFF2-40B4-BE49-F238E27FC236}">
                    <a16:creationId xmlns:a16="http://schemas.microsoft.com/office/drawing/2014/main" id="{4C306831-A1FF-5F56-E120-5BC8DB1AB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7" name="Text Box 3036">
                <a:extLst>
                  <a:ext uri="{FF2B5EF4-FFF2-40B4-BE49-F238E27FC236}">
                    <a16:creationId xmlns:a16="http://schemas.microsoft.com/office/drawing/2014/main" id="{8EAC2A2A-E321-9221-C6AD-BC0104768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8" name="Text Box 3036">
                <a:extLst>
                  <a:ext uri="{FF2B5EF4-FFF2-40B4-BE49-F238E27FC236}">
                    <a16:creationId xmlns:a16="http://schemas.microsoft.com/office/drawing/2014/main" id="{B75B77F7-31AA-A012-A980-1D94DEC00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3" name="Group 13842">
              <a:extLst>
                <a:ext uri="{FF2B5EF4-FFF2-40B4-BE49-F238E27FC236}">
                  <a16:creationId xmlns:a16="http://schemas.microsoft.com/office/drawing/2014/main" id="{DB0C9E57-8784-5496-F53D-49224A3E8BC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3863" name="Text Box 3036">
                <a:extLst>
                  <a:ext uri="{FF2B5EF4-FFF2-40B4-BE49-F238E27FC236}">
                    <a16:creationId xmlns:a16="http://schemas.microsoft.com/office/drawing/2014/main" id="{B5D11AF3-4C4D-F00A-6476-2A5F0598A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4" name="Text Box 3036">
                <a:extLst>
                  <a:ext uri="{FF2B5EF4-FFF2-40B4-BE49-F238E27FC236}">
                    <a16:creationId xmlns:a16="http://schemas.microsoft.com/office/drawing/2014/main" id="{B9651E1D-DEC4-0DB4-9C9C-CFBFC174F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5" name="Text Box 3036">
                <a:extLst>
                  <a:ext uri="{FF2B5EF4-FFF2-40B4-BE49-F238E27FC236}">
                    <a16:creationId xmlns:a16="http://schemas.microsoft.com/office/drawing/2014/main" id="{887EA1D7-6F6C-34A7-D2EA-CF0B819A8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4" name="FTU - levator labii">
              <a:extLst>
                <a:ext uri="{FF2B5EF4-FFF2-40B4-BE49-F238E27FC236}">
                  <a16:creationId xmlns:a16="http://schemas.microsoft.com/office/drawing/2014/main" id="{563295EE-670B-1AD7-2377-67655A0C1C01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3845" name="FTU - levator labii">
              <a:extLst>
                <a:ext uri="{FF2B5EF4-FFF2-40B4-BE49-F238E27FC236}">
                  <a16:creationId xmlns:a16="http://schemas.microsoft.com/office/drawing/2014/main" id="{ED73E56F-A8AC-BF6F-BC90-EFE064DBCDFC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3846" name="FTU - levator labii">
              <a:extLst>
                <a:ext uri="{FF2B5EF4-FFF2-40B4-BE49-F238E27FC236}">
                  <a16:creationId xmlns:a16="http://schemas.microsoft.com/office/drawing/2014/main" id="{E43CCC93-A0E8-8795-BDCD-E45246F6650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3847" name="Group 13846">
              <a:extLst>
                <a:ext uri="{FF2B5EF4-FFF2-40B4-BE49-F238E27FC236}">
                  <a16:creationId xmlns:a16="http://schemas.microsoft.com/office/drawing/2014/main" id="{9EFCD647-D3AE-1F0A-BF6D-BD5C14FA0DD0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3860" name="Text Box 3036">
                <a:extLst>
                  <a:ext uri="{FF2B5EF4-FFF2-40B4-BE49-F238E27FC236}">
                    <a16:creationId xmlns:a16="http://schemas.microsoft.com/office/drawing/2014/main" id="{9DC6BE06-2B16-C027-D357-F56F1EA5D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1" name="Text Box 3036">
                <a:extLst>
                  <a:ext uri="{FF2B5EF4-FFF2-40B4-BE49-F238E27FC236}">
                    <a16:creationId xmlns:a16="http://schemas.microsoft.com/office/drawing/2014/main" id="{93A0F7E8-15BD-1C7A-D333-B90F105A66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2" name="Text Box 3036">
                <a:extLst>
                  <a:ext uri="{FF2B5EF4-FFF2-40B4-BE49-F238E27FC236}">
                    <a16:creationId xmlns:a16="http://schemas.microsoft.com/office/drawing/2014/main" id="{D484449B-3A6D-B392-C226-1D87E07276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8" name="Group 13847">
              <a:extLst>
                <a:ext uri="{FF2B5EF4-FFF2-40B4-BE49-F238E27FC236}">
                  <a16:creationId xmlns:a16="http://schemas.microsoft.com/office/drawing/2014/main" id="{901814A0-1145-4B1A-10CF-4988C375F585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3857" name="Text Box 3036">
                <a:extLst>
                  <a:ext uri="{FF2B5EF4-FFF2-40B4-BE49-F238E27FC236}">
                    <a16:creationId xmlns:a16="http://schemas.microsoft.com/office/drawing/2014/main" id="{DA95E5D2-C9C8-70A5-16D1-468F444BE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8" name="Text Box 3036">
                <a:extLst>
                  <a:ext uri="{FF2B5EF4-FFF2-40B4-BE49-F238E27FC236}">
                    <a16:creationId xmlns:a16="http://schemas.microsoft.com/office/drawing/2014/main" id="{E2ABC869-AF52-EC55-9E41-A26E9CB84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9" name="Text Box 3036">
                <a:extLst>
                  <a:ext uri="{FF2B5EF4-FFF2-40B4-BE49-F238E27FC236}">
                    <a16:creationId xmlns:a16="http://schemas.microsoft.com/office/drawing/2014/main" id="{601EB7AC-B3D1-9C86-B3F6-6F9A430548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9" name="Group 13848">
              <a:extLst>
                <a:ext uri="{FF2B5EF4-FFF2-40B4-BE49-F238E27FC236}">
                  <a16:creationId xmlns:a16="http://schemas.microsoft.com/office/drawing/2014/main" id="{2B588D76-D87F-317D-E74F-0B065C90BD27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3854" name="Text Box 3036">
                <a:extLst>
                  <a:ext uri="{FF2B5EF4-FFF2-40B4-BE49-F238E27FC236}">
                    <a16:creationId xmlns:a16="http://schemas.microsoft.com/office/drawing/2014/main" id="{8E8EE25B-2A71-760B-CA7D-E03CE8B10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5" name="Text Box 3036">
                <a:extLst>
                  <a:ext uri="{FF2B5EF4-FFF2-40B4-BE49-F238E27FC236}">
                    <a16:creationId xmlns:a16="http://schemas.microsoft.com/office/drawing/2014/main" id="{0B8ED8E8-83A9-4040-E2F9-F2301DA27B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6" name="Text Box 3036">
                <a:extLst>
                  <a:ext uri="{FF2B5EF4-FFF2-40B4-BE49-F238E27FC236}">
                    <a16:creationId xmlns:a16="http://schemas.microsoft.com/office/drawing/2014/main" id="{6FF32B33-D744-DD9D-BBFE-4DA6E71257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50" name="Group 13849">
              <a:extLst>
                <a:ext uri="{FF2B5EF4-FFF2-40B4-BE49-F238E27FC236}">
                  <a16:creationId xmlns:a16="http://schemas.microsoft.com/office/drawing/2014/main" id="{A538BBB5-031E-4BED-2C10-C9F10948D8AA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3851" name="Text Box 3036">
                <a:extLst>
                  <a:ext uri="{FF2B5EF4-FFF2-40B4-BE49-F238E27FC236}">
                    <a16:creationId xmlns:a16="http://schemas.microsoft.com/office/drawing/2014/main" id="{0D39A875-F218-CF62-9527-CA4434992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2" name="Text Box 3036">
                <a:extLst>
                  <a:ext uri="{FF2B5EF4-FFF2-40B4-BE49-F238E27FC236}">
                    <a16:creationId xmlns:a16="http://schemas.microsoft.com/office/drawing/2014/main" id="{20600DFD-B893-F47E-357B-862BC8AE6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3" name="Text Box 3036">
                <a:extLst>
                  <a:ext uri="{FF2B5EF4-FFF2-40B4-BE49-F238E27FC236}">
                    <a16:creationId xmlns:a16="http://schemas.microsoft.com/office/drawing/2014/main" id="{357500B2-4738-E669-E56E-6E0B2E348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927" name="Group 13926">
            <a:extLst>
              <a:ext uri="{FF2B5EF4-FFF2-40B4-BE49-F238E27FC236}">
                <a16:creationId xmlns:a16="http://schemas.microsoft.com/office/drawing/2014/main" id="{0B5614EB-37AB-C87D-444A-D963EA8645AF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3928" name="Group 13927">
              <a:extLst>
                <a:ext uri="{FF2B5EF4-FFF2-40B4-BE49-F238E27FC236}">
                  <a16:creationId xmlns:a16="http://schemas.microsoft.com/office/drawing/2014/main" id="{E228C14E-FE56-B151-21ED-7414C2A9C675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3990" name="organ group - facial muscles">
                <a:extLst>
                  <a:ext uri="{FF2B5EF4-FFF2-40B4-BE49-F238E27FC236}">
                    <a16:creationId xmlns:a16="http://schemas.microsoft.com/office/drawing/2014/main" id="{DC23BDD8-909A-B953-9236-1DD58BD3F89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3996" name="organ - facial muscles">
                  <a:extLst>
                    <a:ext uri="{FF2B5EF4-FFF2-40B4-BE49-F238E27FC236}">
                      <a16:creationId xmlns:a16="http://schemas.microsoft.com/office/drawing/2014/main" id="{A4A2ECA8-E10F-75A3-6D26-D549ECBBDFB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3997" name="FTU - orbicularis oculi">
                  <a:extLst>
                    <a:ext uri="{FF2B5EF4-FFF2-40B4-BE49-F238E27FC236}">
                      <a16:creationId xmlns:a16="http://schemas.microsoft.com/office/drawing/2014/main" id="{F87C3C25-ABC9-8937-1A1A-C65CE790CDB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3998" name="FTU - occipitofrontalis">
                  <a:extLst>
                    <a:ext uri="{FF2B5EF4-FFF2-40B4-BE49-F238E27FC236}">
                      <a16:creationId xmlns:a16="http://schemas.microsoft.com/office/drawing/2014/main" id="{14DA8DC8-9E9A-4A06-A70E-C02D02771C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3999" name="FTU - nasalis">
                  <a:extLst>
                    <a:ext uri="{FF2B5EF4-FFF2-40B4-BE49-F238E27FC236}">
                      <a16:creationId xmlns:a16="http://schemas.microsoft.com/office/drawing/2014/main" id="{D1237B99-4BD1-CF6D-886E-86369B5A51F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4000" name="FTU - zygomaticus major">
                  <a:extLst>
                    <a:ext uri="{FF2B5EF4-FFF2-40B4-BE49-F238E27FC236}">
                      <a16:creationId xmlns:a16="http://schemas.microsoft.com/office/drawing/2014/main" id="{B1F7F068-A20B-49C2-4866-26D1F2BBA48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4001" name="FTU - zygomaticus minor">
                  <a:extLst>
                    <a:ext uri="{FF2B5EF4-FFF2-40B4-BE49-F238E27FC236}">
                      <a16:creationId xmlns:a16="http://schemas.microsoft.com/office/drawing/2014/main" id="{B97C1260-A0CE-5395-F737-B8F350124D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4002" name="FTU - orbicularis oris">
                  <a:extLst>
                    <a:ext uri="{FF2B5EF4-FFF2-40B4-BE49-F238E27FC236}">
                      <a16:creationId xmlns:a16="http://schemas.microsoft.com/office/drawing/2014/main" id="{F41E4736-7133-8814-0572-F617841C4B0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4003" name="FTU - depressor anguli oris">
                  <a:extLst>
                    <a:ext uri="{FF2B5EF4-FFF2-40B4-BE49-F238E27FC236}">
                      <a16:creationId xmlns:a16="http://schemas.microsoft.com/office/drawing/2014/main" id="{2BE3D21A-BFD7-8FBC-8C83-379E0B842EB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4004" name="FTU - levator labii">
                  <a:extLst>
                    <a:ext uri="{FF2B5EF4-FFF2-40B4-BE49-F238E27FC236}">
                      <a16:creationId xmlns:a16="http://schemas.microsoft.com/office/drawing/2014/main" id="{30BF86BA-4837-B948-9C9E-D05128D99BBC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4005" name="FTU - mentalis">
                  <a:extLst>
                    <a:ext uri="{FF2B5EF4-FFF2-40B4-BE49-F238E27FC236}">
                      <a16:creationId xmlns:a16="http://schemas.microsoft.com/office/drawing/2014/main" id="{EDFFBC4B-BA7C-D00A-AED5-ED776117544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4006" name="FTU - temporalis">
                  <a:extLst>
                    <a:ext uri="{FF2B5EF4-FFF2-40B4-BE49-F238E27FC236}">
                      <a16:creationId xmlns:a16="http://schemas.microsoft.com/office/drawing/2014/main" id="{3ACEC269-15FA-20FA-F17A-3A963178270D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91" name="organ group - facial muscles">
                <a:extLst>
                  <a:ext uri="{FF2B5EF4-FFF2-40B4-BE49-F238E27FC236}">
                    <a16:creationId xmlns:a16="http://schemas.microsoft.com/office/drawing/2014/main" id="{04ACA309-E7DB-9686-6852-DED8B260476D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3992" name="FTU - orbicularis oculi">
                  <a:extLst>
                    <a:ext uri="{FF2B5EF4-FFF2-40B4-BE49-F238E27FC236}">
                      <a16:creationId xmlns:a16="http://schemas.microsoft.com/office/drawing/2014/main" id="{6CE75439-AEA1-2D2B-64F5-93ECFB6DB21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3993" name="FTU - occipitofrontalis">
                  <a:extLst>
                    <a:ext uri="{FF2B5EF4-FFF2-40B4-BE49-F238E27FC236}">
                      <a16:creationId xmlns:a16="http://schemas.microsoft.com/office/drawing/2014/main" id="{B497E1B8-564F-6A47-90AD-EA18D7FA46D3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3994" name="FTU - nasalis">
                  <a:extLst>
                    <a:ext uri="{FF2B5EF4-FFF2-40B4-BE49-F238E27FC236}">
                      <a16:creationId xmlns:a16="http://schemas.microsoft.com/office/drawing/2014/main" id="{1FCA54A9-E6A6-B9BE-F589-64C6CD77F535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3995" name="FTU - zygomaticus major">
                  <a:extLst>
                    <a:ext uri="{FF2B5EF4-FFF2-40B4-BE49-F238E27FC236}">
                      <a16:creationId xmlns:a16="http://schemas.microsoft.com/office/drawing/2014/main" id="{E37DFAB9-912E-D873-0CB2-CD67ABCBC0C6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3929" name="Group 13928">
              <a:extLst>
                <a:ext uri="{FF2B5EF4-FFF2-40B4-BE49-F238E27FC236}">
                  <a16:creationId xmlns:a16="http://schemas.microsoft.com/office/drawing/2014/main" id="{E83A5E80-B0F9-7CA5-8CB9-06B08103A05D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3987" name="Text Box 3036">
                <a:extLst>
                  <a:ext uri="{FF2B5EF4-FFF2-40B4-BE49-F238E27FC236}">
                    <a16:creationId xmlns:a16="http://schemas.microsoft.com/office/drawing/2014/main" id="{60E469CB-3A9A-CAEA-A050-CE2CF245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8" name="Text Box 3036">
                <a:extLst>
                  <a:ext uri="{FF2B5EF4-FFF2-40B4-BE49-F238E27FC236}">
                    <a16:creationId xmlns:a16="http://schemas.microsoft.com/office/drawing/2014/main" id="{58E1A646-CD27-24C5-36E1-BF36B4FE2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9" name="Text Box 3036">
                <a:extLst>
                  <a:ext uri="{FF2B5EF4-FFF2-40B4-BE49-F238E27FC236}">
                    <a16:creationId xmlns:a16="http://schemas.microsoft.com/office/drawing/2014/main" id="{E8D0A0F9-EF14-7174-40A5-A1F9F05BC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0" name="Group 13929">
              <a:extLst>
                <a:ext uri="{FF2B5EF4-FFF2-40B4-BE49-F238E27FC236}">
                  <a16:creationId xmlns:a16="http://schemas.microsoft.com/office/drawing/2014/main" id="{FA71153B-843F-439F-FA19-C946D5EE5C17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3984" name="Text Box 3036">
                <a:extLst>
                  <a:ext uri="{FF2B5EF4-FFF2-40B4-BE49-F238E27FC236}">
                    <a16:creationId xmlns:a16="http://schemas.microsoft.com/office/drawing/2014/main" id="{4157E4E8-E41F-2B2D-FB97-29E805D4F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5" name="Text Box 3036">
                <a:extLst>
                  <a:ext uri="{FF2B5EF4-FFF2-40B4-BE49-F238E27FC236}">
                    <a16:creationId xmlns:a16="http://schemas.microsoft.com/office/drawing/2014/main" id="{418ED553-7577-39A4-6F6A-085ECC40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6" name="Text Box 3036">
                <a:extLst>
                  <a:ext uri="{FF2B5EF4-FFF2-40B4-BE49-F238E27FC236}">
                    <a16:creationId xmlns:a16="http://schemas.microsoft.com/office/drawing/2014/main" id="{7CAF9234-71BE-39BE-135F-9F32A77B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1" name="Group 13930">
              <a:extLst>
                <a:ext uri="{FF2B5EF4-FFF2-40B4-BE49-F238E27FC236}">
                  <a16:creationId xmlns:a16="http://schemas.microsoft.com/office/drawing/2014/main" id="{93E217F7-46E5-A922-F5E2-B3562D28A28E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3981" name="Text Box 3036">
                <a:extLst>
                  <a:ext uri="{FF2B5EF4-FFF2-40B4-BE49-F238E27FC236}">
                    <a16:creationId xmlns:a16="http://schemas.microsoft.com/office/drawing/2014/main" id="{3CA458ED-63D6-1A12-04A5-1D6EF03818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2" name="Text Box 3036">
                <a:extLst>
                  <a:ext uri="{FF2B5EF4-FFF2-40B4-BE49-F238E27FC236}">
                    <a16:creationId xmlns:a16="http://schemas.microsoft.com/office/drawing/2014/main" id="{5EF75783-9A20-FD8B-FF80-D239FDC7A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3" name="Text Box 3036">
                <a:extLst>
                  <a:ext uri="{FF2B5EF4-FFF2-40B4-BE49-F238E27FC236}">
                    <a16:creationId xmlns:a16="http://schemas.microsoft.com/office/drawing/2014/main" id="{72C03AB0-47C7-E84D-A5E0-40E611CB1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2" name="Group 13931">
              <a:extLst>
                <a:ext uri="{FF2B5EF4-FFF2-40B4-BE49-F238E27FC236}">
                  <a16:creationId xmlns:a16="http://schemas.microsoft.com/office/drawing/2014/main" id="{7D378A13-223A-87CC-9E98-E6949AE9B954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3978" name="Text Box 3036">
                <a:extLst>
                  <a:ext uri="{FF2B5EF4-FFF2-40B4-BE49-F238E27FC236}">
                    <a16:creationId xmlns:a16="http://schemas.microsoft.com/office/drawing/2014/main" id="{1DF46B95-FDF4-7C47-EA8D-2E009661C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9" name="Text Box 3036">
                <a:extLst>
                  <a:ext uri="{FF2B5EF4-FFF2-40B4-BE49-F238E27FC236}">
                    <a16:creationId xmlns:a16="http://schemas.microsoft.com/office/drawing/2014/main" id="{420113BF-1D04-CF18-B605-7B7F3C9A7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0" name="Text Box 3036">
                <a:extLst>
                  <a:ext uri="{FF2B5EF4-FFF2-40B4-BE49-F238E27FC236}">
                    <a16:creationId xmlns:a16="http://schemas.microsoft.com/office/drawing/2014/main" id="{EAE85CDC-6593-F977-DCA6-A099FEB9FE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3" name="Group 13932">
              <a:extLst>
                <a:ext uri="{FF2B5EF4-FFF2-40B4-BE49-F238E27FC236}">
                  <a16:creationId xmlns:a16="http://schemas.microsoft.com/office/drawing/2014/main" id="{50A33044-4E7A-9214-EEEB-A29B297A2999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3975" name="Text Box 3036">
                <a:extLst>
                  <a:ext uri="{FF2B5EF4-FFF2-40B4-BE49-F238E27FC236}">
                    <a16:creationId xmlns:a16="http://schemas.microsoft.com/office/drawing/2014/main" id="{05F17EDF-3CAD-9282-E355-F3A6B8895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6" name="Text Box 3036">
                <a:extLst>
                  <a:ext uri="{FF2B5EF4-FFF2-40B4-BE49-F238E27FC236}">
                    <a16:creationId xmlns:a16="http://schemas.microsoft.com/office/drawing/2014/main" id="{2FD5C1AE-6281-888B-3B86-3B5E8FD8E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7" name="Text Box 3036">
                <a:extLst>
                  <a:ext uri="{FF2B5EF4-FFF2-40B4-BE49-F238E27FC236}">
                    <a16:creationId xmlns:a16="http://schemas.microsoft.com/office/drawing/2014/main" id="{D46B0FD4-9152-EF80-488C-DE7F0D665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4" name="Group 13933">
              <a:extLst>
                <a:ext uri="{FF2B5EF4-FFF2-40B4-BE49-F238E27FC236}">
                  <a16:creationId xmlns:a16="http://schemas.microsoft.com/office/drawing/2014/main" id="{F67A66A4-0B07-EDDE-4F3F-69D026E63F42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3972" name="Text Box 3036">
                <a:extLst>
                  <a:ext uri="{FF2B5EF4-FFF2-40B4-BE49-F238E27FC236}">
                    <a16:creationId xmlns:a16="http://schemas.microsoft.com/office/drawing/2014/main" id="{04D9B5BB-F542-2661-7241-2C36A34E3F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3" name="Text Box 3036">
                <a:extLst>
                  <a:ext uri="{FF2B5EF4-FFF2-40B4-BE49-F238E27FC236}">
                    <a16:creationId xmlns:a16="http://schemas.microsoft.com/office/drawing/2014/main" id="{531F50DD-E84F-E1C6-13CC-DC30950C3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4" name="Text Box 3036">
                <a:extLst>
                  <a:ext uri="{FF2B5EF4-FFF2-40B4-BE49-F238E27FC236}">
                    <a16:creationId xmlns:a16="http://schemas.microsoft.com/office/drawing/2014/main" id="{B4BBF27C-318A-88F2-52B3-9D4A2B00E7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5" name="Group 13934">
              <a:extLst>
                <a:ext uri="{FF2B5EF4-FFF2-40B4-BE49-F238E27FC236}">
                  <a16:creationId xmlns:a16="http://schemas.microsoft.com/office/drawing/2014/main" id="{99A91F81-8BA2-3C23-E76E-8A2C5D693EC8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3969" name="Text Box 3036">
                <a:extLst>
                  <a:ext uri="{FF2B5EF4-FFF2-40B4-BE49-F238E27FC236}">
                    <a16:creationId xmlns:a16="http://schemas.microsoft.com/office/drawing/2014/main" id="{3A83C767-63E8-DD29-B6F0-FCD23897D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0" name="Text Box 3036">
                <a:extLst>
                  <a:ext uri="{FF2B5EF4-FFF2-40B4-BE49-F238E27FC236}">
                    <a16:creationId xmlns:a16="http://schemas.microsoft.com/office/drawing/2014/main" id="{3DDBB16F-4FF3-3208-C045-D263ABCB1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1" name="Text Box 3036">
                <a:extLst>
                  <a:ext uri="{FF2B5EF4-FFF2-40B4-BE49-F238E27FC236}">
                    <a16:creationId xmlns:a16="http://schemas.microsoft.com/office/drawing/2014/main" id="{09987096-6430-9A97-E422-4F74D4152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6" name="Group 13935">
              <a:extLst>
                <a:ext uri="{FF2B5EF4-FFF2-40B4-BE49-F238E27FC236}">
                  <a16:creationId xmlns:a16="http://schemas.microsoft.com/office/drawing/2014/main" id="{58424E00-8E16-F161-458F-03708A46C480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3966" name="Text Box 3036">
                <a:extLst>
                  <a:ext uri="{FF2B5EF4-FFF2-40B4-BE49-F238E27FC236}">
                    <a16:creationId xmlns:a16="http://schemas.microsoft.com/office/drawing/2014/main" id="{497208C2-B420-5988-26D0-8EA2C2898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7" name="Text Box 3036">
                <a:extLst>
                  <a:ext uri="{FF2B5EF4-FFF2-40B4-BE49-F238E27FC236}">
                    <a16:creationId xmlns:a16="http://schemas.microsoft.com/office/drawing/2014/main" id="{8457F37D-DBFB-00F5-2DAF-740A64919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8" name="Text Box 3036">
                <a:extLst>
                  <a:ext uri="{FF2B5EF4-FFF2-40B4-BE49-F238E27FC236}">
                    <a16:creationId xmlns:a16="http://schemas.microsoft.com/office/drawing/2014/main" id="{90FEDDCF-6E81-0084-CA3E-4EEEAC587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7" name="Group 13936">
              <a:extLst>
                <a:ext uri="{FF2B5EF4-FFF2-40B4-BE49-F238E27FC236}">
                  <a16:creationId xmlns:a16="http://schemas.microsoft.com/office/drawing/2014/main" id="{E152AFB2-E6E1-C46F-80E9-B516154808EB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3963" name="Text Box 3036">
                <a:extLst>
                  <a:ext uri="{FF2B5EF4-FFF2-40B4-BE49-F238E27FC236}">
                    <a16:creationId xmlns:a16="http://schemas.microsoft.com/office/drawing/2014/main" id="{73CD0832-B120-96E1-D6E1-987689191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4" name="Text Box 3036">
                <a:extLst>
                  <a:ext uri="{FF2B5EF4-FFF2-40B4-BE49-F238E27FC236}">
                    <a16:creationId xmlns:a16="http://schemas.microsoft.com/office/drawing/2014/main" id="{9CBFB1B6-654D-85C1-4ED4-14983E924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5" name="Text Box 3036">
                <a:extLst>
                  <a:ext uri="{FF2B5EF4-FFF2-40B4-BE49-F238E27FC236}">
                    <a16:creationId xmlns:a16="http://schemas.microsoft.com/office/drawing/2014/main" id="{188E914D-6AF4-DFE0-979C-E399203A1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8" name="Group 13937">
              <a:extLst>
                <a:ext uri="{FF2B5EF4-FFF2-40B4-BE49-F238E27FC236}">
                  <a16:creationId xmlns:a16="http://schemas.microsoft.com/office/drawing/2014/main" id="{315F198D-BB5F-6B12-5D30-5E493D78277D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3960" name="Text Box 3036">
                <a:extLst>
                  <a:ext uri="{FF2B5EF4-FFF2-40B4-BE49-F238E27FC236}">
                    <a16:creationId xmlns:a16="http://schemas.microsoft.com/office/drawing/2014/main" id="{A1A52391-49CF-537E-5D76-9BBC79F70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1" name="Text Box 3036">
                <a:extLst>
                  <a:ext uri="{FF2B5EF4-FFF2-40B4-BE49-F238E27FC236}">
                    <a16:creationId xmlns:a16="http://schemas.microsoft.com/office/drawing/2014/main" id="{401C722A-3464-0350-88C1-FB1149FE2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2" name="Text Box 3036">
                <a:extLst>
                  <a:ext uri="{FF2B5EF4-FFF2-40B4-BE49-F238E27FC236}">
                    <a16:creationId xmlns:a16="http://schemas.microsoft.com/office/drawing/2014/main" id="{4F742755-8191-3A0A-95A8-80010F7DA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9" name="Group 13938">
              <a:extLst>
                <a:ext uri="{FF2B5EF4-FFF2-40B4-BE49-F238E27FC236}">
                  <a16:creationId xmlns:a16="http://schemas.microsoft.com/office/drawing/2014/main" id="{884A3043-8AE1-3921-BBF0-C7D492ACDD2D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3957" name="Text Box 3036">
                <a:extLst>
                  <a:ext uri="{FF2B5EF4-FFF2-40B4-BE49-F238E27FC236}">
                    <a16:creationId xmlns:a16="http://schemas.microsoft.com/office/drawing/2014/main" id="{1A32C411-94DD-9C3B-78B8-5F7268376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8" name="Text Box 3036">
                <a:extLst>
                  <a:ext uri="{FF2B5EF4-FFF2-40B4-BE49-F238E27FC236}">
                    <a16:creationId xmlns:a16="http://schemas.microsoft.com/office/drawing/2014/main" id="{BAC2F388-9B25-3F34-9B6F-E544BB77C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9" name="Text Box 3036">
                <a:extLst>
                  <a:ext uri="{FF2B5EF4-FFF2-40B4-BE49-F238E27FC236}">
                    <a16:creationId xmlns:a16="http://schemas.microsoft.com/office/drawing/2014/main" id="{39B72DC9-DB8E-DC49-1C50-28D16F8B2C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0" name="Group 13939">
              <a:extLst>
                <a:ext uri="{FF2B5EF4-FFF2-40B4-BE49-F238E27FC236}">
                  <a16:creationId xmlns:a16="http://schemas.microsoft.com/office/drawing/2014/main" id="{3E13C6DE-3223-432E-43A7-B0BDFA8590EE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3954" name="Text Box 3036">
                <a:extLst>
                  <a:ext uri="{FF2B5EF4-FFF2-40B4-BE49-F238E27FC236}">
                    <a16:creationId xmlns:a16="http://schemas.microsoft.com/office/drawing/2014/main" id="{EE51E35A-22FC-29D8-752F-B3A0BE570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5" name="Text Box 3036">
                <a:extLst>
                  <a:ext uri="{FF2B5EF4-FFF2-40B4-BE49-F238E27FC236}">
                    <a16:creationId xmlns:a16="http://schemas.microsoft.com/office/drawing/2014/main" id="{858DF35E-2816-9764-4425-93FBB7ACB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6" name="Text Box 3036">
                <a:extLst>
                  <a:ext uri="{FF2B5EF4-FFF2-40B4-BE49-F238E27FC236}">
                    <a16:creationId xmlns:a16="http://schemas.microsoft.com/office/drawing/2014/main" id="{84A8241F-97AC-7E39-8C8B-E9196536E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1" name="Group 13940">
              <a:extLst>
                <a:ext uri="{FF2B5EF4-FFF2-40B4-BE49-F238E27FC236}">
                  <a16:creationId xmlns:a16="http://schemas.microsoft.com/office/drawing/2014/main" id="{96D8B643-DF38-4101-BCE7-6090E8EAA940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3951" name="Text Box 3036">
                <a:extLst>
                  <a:ext uri="{FF2B5EF4-FFF2-40B4-BE49-F238E27FC236}">
                    <a16:creationId xmlns:a16="http://schemas.microsoft.com/office/drawing/2014/main" id="{460F41EC-79AB-B2D1-9BFF-FEF39AA93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2" name="Text Box 3036">
                <a:extLst>
                  <a:ext uri="{FF2B5EF4-FFF2-40B4-BE49-F238E27FC236}">
                    <a16:creationId xmlns:a16="http://schemas.microsoft.com/office/drawing/2014/main" id="{6761F14F-1B60-99F9-E021-496254DC4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3" name="Text Box 3036">
                <a:extLst>
                  <a:ext uri="{FF2B5EF4-FFF2-40B4-BE49-F238E27FC236}">
                    <a16:creationId xmlns:a16="http://schemas.microsoft.com/office/drawing/2014/main" id="{D94BFBE0-0305-D5CE-A8F2-0C519175D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2" name="Group 13941">
              <a:extLst>
                <a:ext uri="{FF2B5EF4-FFF2-40B4-BE49-F238E27FC236}">
                  <a16:creationId xmlns:a16="http://schemas.microsoft.com/office/drawing/2014/main" id="{9ACB2914-C0D3-7EB9-8A8F-76C24721ED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3948" name="Text Box 3036">
                <a:extLst>
                  <a:ext uri="{FF2B5EF4-FFF2-40B4-BE49-F238E27FC236}">
                    <a16:creationId xmlns:a16="http://schemas.microsoft.com/office/drawing/2014/main" id="{91FE1A95-3A48-1B1F-51C8-1CD4A344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9" name="Text Box 3036">
                <a:extLst>
                  <a:ext uri="{FF2B5EF4-FFF2-40B4-BE49-F238E27FC236}">
                    <a16:creationId xmlns:a16="http://schemas.microsoft.com/office/drawing/2014/main" id="{3455AC43-478C-2ED3-0A11-D350C0B37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0" name="Text Box 3036">
                <a:extLst>
                  <a:ext uri="{FF2B5EF4-FFF2-40B4-BE49-F238E27FC236}">
                    <a16:creationId xmlns:a16="http://schemas.microsoft.com/office/drawing/2014/main" id="{CF2B0E98-C680-5C01-C35C-A5600F88B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943" name="FTU - depressor anguli oris">
              <a:extLst>
                <a:ext uri="{FF2B5EF4-FFF2-40B4-BE49-F238E27FC236}">
                  <a16:creationId xmlns:a16="http://schemas.microsoft.com/office/drawing/2014/main" id="{4513977C-8795-F420-00E1-0EEB17B1237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3944" name="Group 13943">
              <a:extLst>
                <a:ext uri="{FF2B5EF4-FFF2-40B4-BE49-F238E27FC236}">
                  <a16:creationId xmlns:a16="http://schemas.microsoft.com/office/drawing/2014/main" id="{791A27FB-A505-B28B-CFE1-A03B52D34A1A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3945" name="Text Box 3036">
                <a:extLst>
                  <a:ext uri="{FF2B5EF4-FFF2-40B4-BE49-F238E27FC236}">
                    <a16:creationId xmlns:a16="http://schemas.microsoft.com/office/drawing/2014/main" id="{7000B5AB-8F78-3814-C5EF-105BC4BA2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6" name="Text Box 3036">
                <a:extLst>
                  <a:ext uri="{FF2B5EF4-FFF2-40B4-BE49-F238E27FC236}">
                    <a16:creationId xmlns:a16="http://schemas.microsoft.com/office/drawing/2014/main" id="{D5508E98-001F-BC84-84F5-4B6D0D8C6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7" name="Text Box 3036">
                <a:extLst>
                  <a:ext uri="{FF2B5EF4-FFF2-40B4-BE49-F238E27FC236}">
                    <a16:creationId xmlns:a16="http://schemas.microsoft.com/office/drawing/2014/main" id="{E3120F2B-1AB5-E684-D7CD-0238B3B3F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3056">
            <a:extLst>
              <a:ext uri="{FF2B5EF4-FFF2-40B4-BE49-F238E27FC236}">
                <a16:creationId xmlns:a16="http://schemas.microsoft.com/office/drawing/2014/main" id="{D40B16CB-3C44-03BF-802D-A9BA637110E0}"/>
              </a:ext>
            </a:extLst>
          </p:cNvPr>
          <p:cNvSpPr txBox="1">
            <a:spLocks/>
          </p:cNvSpPr>
          <p:nvPr/>
        </p:nvSpPr>
        <p:spPr>
          <a:xfrm>
            <a:off x="32309616" y="4790458"/>
            <a:ext cx="5400000" cy="19836000"/>
          </a:xfrm>
          <a:prstGeom prst="rect">
            <a:avLst/>
          </a:prstGeom>
          <a:solidFill>
            <a:srgbClr val="FFCCCC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MSK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2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3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2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3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2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3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2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3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2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3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2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3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2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3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2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3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2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3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2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3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2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3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2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3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2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3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2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3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2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3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2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3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0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1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16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17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18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16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17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18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16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17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18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9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0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18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9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0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18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9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0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18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1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2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18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3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24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18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3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24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18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25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26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8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25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26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8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27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8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8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27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8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8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73" name="organ group - mouth &amp; throat">
            <a:extLst>
              <a:ext uri="{FF2B5EF4-FFF2-40B4-BE49-F238E27FC236}">
                <a16:creationId xmlns:a16="http://schemas.microsoft.com/office/drawing/2014/main" id="{61997568-7EA8-251E-8BED-C6989A8C3861}"/>
              </a:ext>
            </a:extLst>
          </p:cNvPr>
          <p:cNvGrpSpPr/>
          <p:nvPr/>
        </p:nvGrpSpPr>
        <p:grpSpPr>
          <a:xfrm>
            <a:off x="17974811" y="4794717"/>
            <a:ext cx="1445293" cy="1292982"/>
            <a:chOff x="16831816" y="4794717"/>
            <a:chExt cx="1445293" cy="1292982"/>
          </a:xfrm>
        </p:grpSpPr>
        <p:sp>
          <p:nvSpPr>
            <p:cNvPr id="1514" name="organ - mouth &amp; throat">
              <a:extLst>
                <a:ext uri="{FF2B5EF4-FFF2-40B4-BE49-F238E27FC236}">
                  <a16:creationId xmlns:a16="http://schemas.microsoft.com/office/drawing/2014/main" id="{BF746238-8C1C-9309-51D3-82D0D46C2C98}"/>
                </a:ext>
              </a:extLst>
            </p:cNvPr>
            <p:cNvSpPr txBox="1"/>
            <p:nvPr/>
          </p:nvSpPr>
          <p:spPr>
            <a:xfrm>
              <a:off x="16831816" y="4794717"/>
              <a:ext cx="1443600" cy="1292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Mouth &amp; throat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8" name="FTU - tongue">
              <a:extLst>
                <a:ext uri="{FF2B5EF4-FFF2-40B4-BE49-F238E27FC236}">
                  <a16:creationId xmlns:a16="http://schemas.microsoft.com/office/drawing/2014/main" id="{0DEF742F-304B-4A74-3472-23FFF62F5B0A}"/>
                </a:ext>
              </a:extLst>
            </p:cNvPr>
            <p:cNvGrpSpPr/>
            <p:nvPr/>
          </p:nvGrpSpPr>
          <p:grpSpPr>
            <a:xfrm>
              <a:off x="16834697" y="4929963"/>
              <a:ext cx="1440000" cy="216000"/>
              <a:chOff x="16834697" y="4929963"/>
              <a:chExt cx="1440000" cy="216000"/>
            </a:xfrm>
          </p:grpSpPr>
          <p:sp>
            <p:nvSpPr>
              <p:cNvPr id="1516" name="FTU - tongue">
                <a:extLst>
                  <a:ext uri="{FF2B5EF4-FFF2-40B4-BE49-F238E27FC236}">
                    <a16:creationId xmlns:a16="http://schemas.microsoft.com/office/drawing/2014/main" id="{98A5684B-081E-56DE-E662-E485C965EBF5}"/>
                  </a:ext>
                </a:extLst>
              </p:cNvPr>
              <p:cNvSpPr txBox="1"/>
              <p:nvPr/>
            </p:nvSpPr>
            <p:spPr>
              <a:xfrm>
                <a:off x="16834697" y="49299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11DED88C-8D56-3087-52C4-F25044002DF2}"/>
                  </a:ext>
                </a:extLst>
              </p:cNvPr>
              <p:cNvGrpSpPr/>
              <p:nvPr/>
            </p:nvGrpSpPr>
            <p:grpSpPr>
              <a:xfrm>
                <a:off x="17832076" y="4946544"/>
                <a:ext cx="57600" cy="186737"/>
                <a:chOff x="2970743" y="12247074"/>
                <a:chExt cx="57600" cy="186737"/>
              </a:xfrm>
            </p:grpSpPr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CE683914-EBF3-40BC-20BB-137BFE2DCBE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6F9A1ABE-FBAE-8762-13A2-A5E788A0908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3A1D4FBB-265A-4C9C-160F-9067BF96D94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57F92366-D691-FD70-30FA-8641104382EE}"/>
                  </a:ext>
                </a:extLst>
              </p:cNvPr>
              <p:cNvGrpSpPr/>
              <p:nvPr/>
            </p:nvGrpSpPr>
            <p:grpSpPr>
              <a:xfrm>
                <a:off x="16925740" y="5037009"/>
                <a:ext cx="271971" cy="72000"/>
                <a:chOff x="1089323" y="4107466"/>
                <a:chExt cx="271971" cy="72000"/>
              </a:xfrm>
            </p:grpSpPr>
            <p:sp>
              <p:nvSpPr>
                <p:cNvPr id="1549" name="Star: 5 Points 2730">
                  <a:hlinkClick r:id="rId29"/>
                  <a:extLst>
                    <a:ext uri="{FF2B5EF4-FFF2-40B4-BE49-F238E27FC236}">
                      <a16:creationId xmlns:a16="http://schemas.microsoft.com/office/drawing/2014/main" id="{62F789A8-B131-3EFA-492D-45B48314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Star: 5 Points 2731">
                  <a:hlinkClick r:id="rId30"/>
                  <a:extLst>
                    <a:ext uri="{FF2B5EF4-FFF2-40B4-BE49-F238E27FC236}">
                      <a16:creationId xmlns:a16="http://schemas.microsoft.com/office/drawing/2014/main" id="{39EB7ECB-A9B4-B174-383B-773B72B8C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5C13914E-B888-5640-0E7A-3431EF58E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epiglottis">
              <a:extLst>
                <a:ext uri="{FF2B5EF4-FFF2-40B4-BE49-F238E27FC236}">
                  <a16:creationId xmlns:a16="http://schemas.microsoft.com/office/drawing/2014/main" id="{C9574898-6931-BBA1-400B-C5FA92D49F83}"/>
                </a:ext>
              </a:extLst>
            </p:cNvPr>
            <p:cNvGrpSpPr/>
            <p:nvPr/>
          </p:nvGrpSpPr>
          <p:grpSpPr>
            <a:xfrm>
              <a:off x="16834697" y="5159627"/>
              <a:ext cx="1440000" cy="216000"/>
              <a:chOff x="16834697" y="5159627"/>
              <a:chExt cx="1440000" cy="216000"/>
            </a:xfrm>
          </p:grpSpPr>
          <p:sp>
            <p:nvSpPr>
              <p:cNvPr id="1522" name="FTU - epiglottis">
                <a:extLst>
                  <a:ext uri="{FF2B5EF4-FFF2-40B4-BE49-F238E27FC236}">
                    <a16:creationId xmlns:a16="http://schemas.microsoft.com/office/drawing/2014/main" id="{761310A1-7738-0639-ECC8-E66F998388A3}"/>
                  </a:ext>
                </a:extLst>
              </p:cNvPr>
              <p:cNvSpPr txBox="1"/>
              <p:nvPr/>
            </p:nvSpPr>
            <p:spPr>
              <a:xfrm>
                <a:off x="16834697" y="515962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3600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Epiglottis</a:t>
                </a:r>
              </a:p>
            </p:txBody>
          </p:sp>
          <p:grpSp>
            <p:nvGrpSpPr>
              <p:cNvPr id="1524" name="dock">
                <a:extLst>
                  <a:ext uri="{FF2B5EF4-FFF2-40B4-BE49-F238E27FC236}">
                    <a16:creationId xmlns:a16="http://schemas.microsoft.com/office/drawing/2014/main" id="{3CC8B7F7-D520-A37F-5DCE-9896F239A807}"/>
                  </a:ext>
                </a:extLst>
              </p:cNvPr>
              <p:cNvGrpSpPr/>
              <p:nvPr/>
            </p:nvGrpSpPr>
            <p:grpSpPr>
              <a:xfrm>
                <a:off x="17832260" y="5175735"/>
                <a:ext cx="57600" cy="186737"/>
                <a:chOff x="2970927" y="12246601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0714F2B5-0FF8-E276-E4BA-9A7EC113F49D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A4EA347C-3E71-B47B-909C-B40B58940EEE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234882EB-6FD1-C5CC-6EB4-FC641E4483D0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958BE45E-85A1-67A3-A418-B07C606346DE}"/>
                  </a:ext>
                </a:extLst>
              </p:cNvPr>
              <p:cNvGrpSpPr/>
              <p:nvPr/>
            </p:nvGrpSpPr>
            <p:grpSpPr>
              <a:xfrm>
                <a:off x="16923757" y="5277476"/>
                <a:ext cx="271971" cy="72000"/>
                <a:chOff x="1089323" y="4107466"/>
                <a:chExt cx="271971" cy="72000"/>
              </a:xfrm>
            </p:grpSpPr>
            <p:sp>
              <p:nvSpPr>
                <p:cNvPr id="1553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8A15F0E6-EFD1-0FB3-46C0-43B5B4ED3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9BD4BD2F-4AFE-9F4E-30E1-ED62990F0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387B53D9-D197-7F76-F98A-4D510CBBE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parotid glands">
              <a:extLst>
                <a:ext uri="{FF2B5EF4-FFF2-40B4-BE49-F238E27FC236}">
                  <a16:creationId xmlns:a16="http://schemas.microsoft.com/office/drawing/2014/main" id="{D16F5505-F76E-0075-15FC-002EA7DEC10A}"/>
                </a:ext>
              </a:extLst>
            </p:cNvPr>
            <p:cNvGrpSpPr/>
            <p:nvPr/>
          </p:nvGrpSpPr>
          <p:grpSpPr>
            <a:xfrm>
              <a:off x="16834697" y="5388818"/>
              <a:ext cx="1440000" cy="216000"/>
              <a:chOff x="16834697" y="5388818"/>
              <a:chExt cx="1440000" cy="216000"/>
            </a:xfrm>
          </p:grpSpPr>
          <p:sp>
            <p:nvSpPr>
              <p:cNvPr id="1531" name="FTU - parotid glands">
                <a:extLst>
                  <a:ext uri="{FF2B5EF4-FFF2-40B4-BE49-F238E27FC236}">
                    <a16:creationId xmlns:a16="http://schemas.microsoft.com/office/drawing/2014/main" id="{2E726B8B-A059-54C5-88C5-26B63D8BF71C}"/>
                  </a:ext>
                </a:extLst>
              </p:cNvPr>
              <p:cNvSpPr txBox="1"/>
              <p:nvPr/>
            </p:nvSpPr>
            <p:spPr>
              <a:xfrm>
                <a:off x="16834697" y="538881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Parotid glands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5DA024E-BB2E-09C5-6775-6736098DCA59}"/>
                  </a:ext>
                </a:extLst>
              </p:cNvPr>
              <p:cNvGrpSpPr/>
              <p:nvPr/>
            </p:nvGrpSpPr>
            <p:grpSpPr>
              <a:xfrm>
                <a:off x="17832076" y="5405399"/>
                <a:ext cx="57600" cy="186737"/>
                <a:chOff x="2970743" y="12247074"/>
                <a:chExt cx="57600" cy="186737"/>
              </a:xfrm>
            </p:grpSpPr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A120521D-2129-C6E6-6EA9-3A8809FA8E5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9E803817-2B76-2AD0-0D64-D67331BAFAD0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FAC606F3-E0E7-3CAF-C4DC-7CD763039B0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B37404DE-9448-80D6-CAEE-63A050ADEE38}"/>
                  </a:ext>
                </a:extLst>
              </p:cNvPr>
              <p:cNvGrpSpPr/>
              <p:nvPr/>
            </p:nvGrpSpPr>
            <p:grpSpPr>
              <a:xfrm>
                <a:off x="16924922" y="5493149"/>
                <a:ext cx="271971" cy="72000"/>
                <a:chOff x="1089323" y="4107466"/>
                <a:chExt cx="271971" cy="72000"/>
              </a:xfrm>
            </p:grpSpPr>
            <p:sp>
              <p:nvSpPr>
                <p:cNvPr id="1557" name="Star: 5 Points 2730">
                  <a:hlinkClick r:id="rId34"/>
                  <a:extLst>
                    <a:ext uri="{FF2B5EF4-FFF2-40B4-BE49-F238E27FC236}">
                      <a16:creationId xmlns:a16="http://schemas.microsoft.com/office/drawing/2014/main" id="{886A9C01-150F-8DA0-5D65-08366B273B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2731">
                  <a:hlinkClick r:id="rId35"/>
                  <a:extLst>
                    <a:ext uri="{FF2B5EF4-FFF2-40B4-BE49-F238E27FC236}">
                      <a16:creationId xmlns:a16="http://schemas.microsoft.com/office/drawing/2014/main" id="{B95A9060-5699-613B-F960-C437CAAD2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C9225FC6-6A11-ECB7-853F-FDAF3412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submaxilliary glands">
              <a:extLst>
                <a:ext uri="{FF2B5EF4-FFF2-40B4-BE49-F238E27FC236}">
                  <a16:creationId xmlns:a16="http://schemas.microsoft.com/office/drawing/2014/main" id="{96A3F708-8773-CAEC-C8AF-049BB19D58FD}"/>
                </a:ext>
              </a:extLst>
            </p:cNvPr>
            <p:cNvGrpSpPr/>
            <p:nvPr/>
          </p:nvGrpSpPr>
          <p:grpSpPr>
            <a:xfrm>
              <a:off x="16832957" y="5618482"/>
              <a:ext cx="1440000" cy="216000"/>
              <a:chOff x="16832957" y="5618482"/>
              <a:chExt cx="1440000" cy="216000"/>
            </a:xfrm>
          </p:grpSpPr>
          <p:sp>
            <p:nvSpPr>
              <p:cNvPr id="1537" name="FTU - submaxilliary glands">
                <a:extLst>
                  <a:ext uri="{FF2B5EF4-FFF2-40B4-BE49-F238E27FC236}">
                    <a16:creationId xmlns:a16="http://schemas.microsoft.com/office/drawing/2014/main" id="{573F3049-CFD0-4DD4-4160-817657E0C390}"/>
                  </a:ext>
                </a:extLst>
              </p:cNvPr>
              <p:cNvSpPr txBox="1"/>
              <p:nvPr/>
            </p:nvSpPr>
            <p:spPr>
              <a:xfrm>
                <a:off x="16832957" y="56184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Submaxilliary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glands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308C22BB-D27A-D6C8-7CA8-162025A5E776}"/>
                  </a:ext>
                </a:extLst>
              </p:cNvPr>
              <p:cNvGrpSpPr/>
              <p:nvPr/>
            </p:nvGrpSpPr>
            <p:grpSpPr>
              <a:xfrm>
                <a:off x="17836642" y="5635063"/>
                <a:ext cx="57600" cy="186737"/>
                <a:chOff x="2970743" y="12247074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4DD1B41A-3FDE-0F3C-BBAE-82E21A4148D9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87D61A95-229D-F0ED-3636-8EBC5392273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451D1B17-E8D1-13F4-957C-3E448D492809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0" name="link">
                <a:extLst>
                  <a:ext uri="{FF2B5EF4-FFF2-40B4-BE49-F238E27FC236}">
                    <a16:creationId xmlns:a16="http://schemas.microsoft.com/office/drawing/2014/main" id="{7767088E-430B-E161-3EF2-A33F48354504}"/>
                  </a:ext>
                </a:extLst>
              </p:cNvPr>
              <p:cNvGrpSpPr/>
              <p:nvPr/>
            </p:nvGrpSpPr>
            <p:grpSpPr>
              <a:xfrm>
                <a:off x="16934957" y="5728856"/>
                <a:ext cx="271971" cy="72000"/>
                <a:chOff x="1089323" y="4107466"/>
                <a:chExt cx="271971" cy="72000"/>
              </a:xfrm>
            </p:grpSpPr>
            <p:sp>
              <p:nvSpPr>
                <p:cNvPr id="1561" name="Star: 5 Points 2730">
                  <a:hlinkClick r:id="rId36"/>
                  <a:extLst>
                    <a:ext uri="{FF2B5EF4-FFF2-40B4-BE49-F238E27FC236}">
                      <a16:creationId xmlns:a16="http://schemas.microsoft.com/office/drawing/2014/main" id="{5E711F4F-6FD1-5BB5-CADD-1E24EA57D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D02D243D-438E-E823-C764-792C92423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0E3221CF-346E-5163-0EB6-272CF8896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2" name="FTU - sublingual glands">
              <a:extLst>
                <a:ext uri="{FF2B5EF4-FFF2-40B4-BE49-F238E27FC236}">
                  <a16:creationId xmlns:a16="http://schemas.microsoft.com/office/drawing/2014/main" id="{A3273891-6DAF-E850-6B02-1ADDC70BD63D}"/>
                </a:ext>
              </a:extLst>
            </p:cNvPr>
            <p:cNvGrpSpPr/>
            <p:nvPr/>
          </p:nvGrpSpPr>
          <p:grpSpPr>
            <a:xfrm>
              <a:off x="16837109" y="5848144"/>
              <a:ext cx="1440000" cy="216000"/>
              <a:chOff x="16837109" y="5848144"/>
              <a:chExt cx="1440000" cy="216000"/>
            </a:xfrm>
          </p:grpSpPr>
          <p:sp>
            <p:nvSpPr>
              <p:cNvPr id="1543" name="FTU - sublingual glands">
                <a:extLst>
                  <a:ext uri="{FF2B5EF4-FFF2-40B4-BE49-F238E27FC236}">
                    <a16:creationId xmlns:a16="http://schemas.microsoft.com/office/drawing/2014/main" id="{FB23346D-3925-DED0-81EF-EBA244C7CF03}"/>
                  </a:ext>
                </a:extLst>
              </p:cNvPr>
              <p:cNvSpPr txBox="1"/>
              <p:nvPr/>
            </p:nvSpPr>
            <p:spPr>
              <a:xfrm>
                <a:off x="16837109" y="58481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Sublingual glands</a:t>
                </a: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09AC07B9-F9B4-224B-B775-CBEE86A10146}"/>
                  </a:ext>
                </a:extLst>
              </p:cNvPr>
              <p:cNvGrpSpPr/>
              <p:nvPr/>
            </p:nvGrpSpPr>
            <p:grpSpPr>
              <a:xfrm>
                <a:off x="17834738" y="5864725"/>
                <a:ext cx="57600" cy="183562"/>
                <a:chOff x="2970743" y="12247074"/>
                <a:chExt cx="57600" cy="183562"/>
              </a:xfrm>
            </p:grpSpPr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CD7D0DE-8A15-BC92-1169-6EBD2B850003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E9052317-3742-62F1-2570-10AFCFC4995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C0AF038B-350B-9EA9-F147-4434FDDEADB9}"/>
                    </a:ext>
                  </a:extLst>
                </p:cNvPr>
                <p:cNvSpPr txBox="1"/>
                <p:nvPr/>
              </p:nvSpPr>
              <p:spPr>
                <a:xfrm>
                  <a:off x="2970743" y="12373036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86406703-EF38-46C1-4887-3C963EB6AA7E}"/>
                  </a:ext>
                </a:extLst>
              </p:cNvPr>
              <p:cNvGrpSpPr/>
              <p:nvPr/>
            </p:nvGrpSpPr>
            <p:grpSpPr>
              <a:xfrm>
                <a:off x="16923442" y="5954658"/>
                <a:ext cx="271971" cy="72000"/>
                <a:chOff x="1089323" y="4107466"/>
                <a:chExt cx="271971" cy="72000"/>
              </a:xfrm>
            </p:grpSpPr>
            <p:sp>
              <p:nvSpPr>
                <p:cNvPr id="1565" name="Star: 5 Points 2730">
                  <a:hlinkClick r:id="rId37"/>
                  <a:extLst>
                    <a:ext uri="{FF2B5EF4-FFF2-40B4-BE49-F238E27FC236}">
                      <a16:creationId xmlns:a16="http://schemas.microsoft.com/office/drawing/2014/main" id="{5ED475D2-5A6D-FCDC-63C3-E9A643E94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D9CE9B48-4806-DF2D-9C5D-5C3B93011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46977F3C-F9A4-C31C-7E37-057F23243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8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9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0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1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9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9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1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2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9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1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2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9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1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2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9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1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2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9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1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2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9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1842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3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9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4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45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9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46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47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9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46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47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9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46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47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9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46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47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9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46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47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9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46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47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9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46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47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9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48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2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9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48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2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9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8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2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9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8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2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9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8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2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9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8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2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9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44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45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39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49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0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39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1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0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39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1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0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39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2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2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39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3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2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39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3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2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39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54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55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39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54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55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39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5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1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9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5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1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9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5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1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9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3351598" y="5014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2" name="organ group - lower airways">
            <a:extLst>
              <a:ext uri="{FF2B5EF4-FFF2-40B4-BE49-F238E27FC236}">
                <a16:creationId xmlns:a16="http://schemas.microsoft.com/office/drawing/2014/main" id="{EFD737B1-5866-EB4F-0528-F7DCF07B6A36}"/>
              </a:ext>
            </a:extLst>
          </p:cNvPr>
          <p:cNvGrpSpPr/>
          <p:nvPr/>
        </p:nvGrpSpPr>
        <p:grpSpPr>
          <a:xfrm>
            <a:off x="13346688" y="6309665"/>
            <a:ext cx="1517780" cy="829355"/>
            <a:chOff x="12203693" y="6309665"/>
            <a:chExt cx="1517780" cy="829355"/>
          </a:xfrm>
        </p:grpSpPr>
        <p:sp>
          <p:nvSpPr>
            <p:cNvPr id="2886" name="organ - lower airways">
              <a:extLst>
                <a:ext uri="{FF2B5EF4-FFF2-40B4-BE49-F238E27FC236}">
                  <a16:creationId xmlns:a16="http://schemas.microsoft.com/office/drawing/2014/main" id="{A32B5C0C-4509-C7A1-AEE8-BE2F3146FAC6}"/>
                </a:ext>
              </a:extLst>
            </p:cNvPr>
            <p:cNvSpPr txBox="1"/>
            <p:nvPr/>
          </p:nvSpPr>
          <p:spPr>
            <a:xfrm>
              <a:off x="12203693" y="6309665"/>
              <a:ext cx="1517780" cy="82935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</a:t>
              </a: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airways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49" name="FTU - mucosa of larynx (supraglottis)">
              <a:extLst>
                <a:ext uri="{FF2B5EF4-FFF2-40B4-BE49-F238E27FC236}">
                  <a16:creationId xmlns:a16="http://schemas.microsoft.com/office/drawing/2014/main" id="{F1B56F43-6616-25AD-0DA4-B55F7906F4A1}"/>
                </a:ext>
              </a:extLst>
            </p:cNvPr>
            <p:cNvGrpSpPr/>
            <p:nvPr/>
          </p:nvGrpSpPr>
          <p:grpSpPr>
            <a:xfrm>
              <a:off x="12432057" y="6447813"/>
              <a:ext cx="1285872" cy="216000"/>
              <a:chOff x="12432057" y="6447813"/>
              <a:chExt cx="1285872" cy="216000"/>
            </a:xfrm>
          </p:grpSpPr>
          <p:sp>
            <p:nvSpPr>
              <p:cNvPr id="2888" name="FTU - mucosa of larynx (supraglottis)">
                <a:extLst>
                  <a:ext uri="{FF2B5EF4-FFF2-40B4-BE49-F238E27FC236}">
                    <a16:creationId xmlns:a16="http://schemas.microsoft.com/office/drawing/2014/main" id="{7D52CE05-E9AC-7E14-C9F4-C961D09012C4}"/>
                  </a:ext>
                </a:extLst>
              </p:cNvPr>
              <p:cNvSpPr txBox="1"/>
              <p:nvPr/>
            </p:nvSpPr>
            <p:spPr>
              <a:xfrm>
                <a:off x="12432057" y="6447813"/>
                <a:ext cx="1285872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0000" tIns="7200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 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7" name="dock">
                <a:extLst>
                  <a:ext uri="{FF2B5EF4-FFF2-40B4-BE49-F238E27FC236}">
                    <a16:creationId xmlns:a16="http://schemas.microsoft.com/office/drawing/2014/main" id="{88313869-07FC-73DD-E51C-4C2DA4FCAD50}"/>
                  </a:ext>
                </a:extLst>
              </p:cNvPr>
              <p:cNvGrpSpPr/>
              <p:nvPr/>
            </p:nvGrpSpPr>
            <p:grpSpPr>
              <a:xfrm>
                <a:off x="13280766" y="6464548"/>
                <a:ext cx="57600" cy="186737"/>
                <a:chOff x="2970131" y="12246531"/>
                <a:chExt cx="57600" cy="186737"/>
              </a:xfrm>
            </p:grpSpPr>
            <p:sp>
              <p:nvSpPr>
                <p:cNvPr id="2910" name="Text Box 3086">
                  <a:extLst>
                    <a:ext uri="{FF2B5EF4-FFF2-40B4-BE49-F238E27FC236}">
                      <a16:creationId xmlns:a16="http://schemas.microsoft.com/office/drawing/2014/main" id="{D6CABA56-FB3C-5CC6-1ABD-7102254ED98C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1" name="Text Box 3086">
                  <a:extLst>
                    <a:ext uri="{FF2B5EF4-FFF2-40B4-BE49-F238E27FC236}">
                      <a16:creationId xmlns:a16="http://schemas.microsoft.com/office/drawing/2014/main" id="{42A8EF69-25EA-FE37-4F69-10C1459B3C83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2" name="Text Box 3086">
                  <a:extLst>
                    <a:ext uri="{FF2B5EF4-FFF2-40B4-BE49-F238E27FC236}">
                      <a16:creationId xmlns:a16="http://schemas.microsoft.com/office/drawing/2014/main" id="{6B4CE921-DDF7-BFCA-4C84-5BE6889CC87E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6" name="link">
                <a:extLst>
                  <a:ext uri="{FF2B5EF4-FFF2-40B4-BE49-F238E27FC236}">
                    <a16:creationId xmlns:a16="http://schemas.microsoft.com/office/drawing/2014/main" id="{97498FF7-7A4A-DD49-25F4-BE14FAA4C610}"/>
                  </a:ext>
                </a:extLst>
              </p:cNvPr>
              <p:cNvGrpSpPr/>
              <p:nvPr/>
            </p:nvGrpSpPr>
            <p:grpSpPr>
              <a:xfrm>
                <a:off x="12519512" y="6558996"/>
                <a:ext cx="271971" cy="72000"/>
                <a:chOff x="1089323" y="4107466"/>
                <a:chExt cx="271971" cy="72000"/>
              </a:xfrm>
            </p:grpSpPr>
            <p:sp>
              <p:nvSpPr>
                <p:cNvPr id="2997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8A3418E6-2D1D-6943-CD2A-780147A55B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998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3917A9B6-75D1-7BE6-948F-EE9D739BB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E1D094F-BDD9-8E89-B319-4F2FBBB26C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3" name="FTU - trachea">
              <a:extLst>
                <a:ext uri="{FF2B5EF4-FFF2-40B4-BE49-F238E27FC236}">
                  <a16:creationId xmlns:a16="http://schemas.microsoft.com/office/drawing/2014/main" id="{94F3779C-71B0-7DD1-3BF5-F75491498B3C}"/>
                </a:ext>
              </a:extLst>
            </p:cNvPr>
            <p:cNvGrpSpPr/>
            <p:nvPr/>
          </p:nvGrpSpPr>
          <p:grpSpPr>
            <a:xfrm>
              <a:off x="12432057" y="6905276"/>
              <a:ext cx="1285636" cy="216000"/>
              <a:chOff x="12432057" y="6905276"/>
              <a:chExt cx="1285636" cy="216000"/>
            </a:xfrm>
          </p:grpSpPr>
          <p:sp>
            <p:nvSpPr>
              <p:cNvPr id="2892" name="FTU - trachea">
                <a:extLst>
                  <a:ext uri="{FF2B5EF4-FFF2-40B4-BE49-F238E27FC236}">
                    <a16:creationId xmlns:a16="http://schemas.microsoft.com/office/drawing/2014/main" id="{EB30E816-4D17-9191-0E4A-71303ECFEAAF}"/>
                  </a:ext>
                </a:extLst>
              </p:cNvPr>
              <p:cNvSpPr txBox="1"/>
              <p:nvPr/>
            </p:nvSpPr>
            <p:spPr>
              <a:xfrm>
                <a:off x="12432057" y="6905276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Trachea</a:t>
                </a:r>
              </a:p>
            </p:txBody>
          </p:sp>
          <p:grpSp>
            <p:nvGrpSpPr>
              <p:cNvPr id="2894" name="dock">
                <a:extLst>
                  <a:ext uri="{FF2B5EF4-FFF2-40B4-BE49-F238E27FC236}">
                    <a16:creationId xmlns:a16="http://schemas.microsoft.com/office/drawing/2014/main" id="{E02D5129-F0CA-48CD-FC7F-D110E3BC7D11}"/>
                  </a:ext>
                </a:extLst>
              </p:cNvPr>
              <p:cNvGrpSpPr/>
              <p:nvPr/>
            </p:nvGrpSpPr>
            <p:grpSpPr>
              <a:xfrm>
                <a:off x="13280766" y="6921314"/>
                <a:ext cx="57600" cy="186737"/>
                <a:chOff x="2970131" y="12246531"/>
                <a:chExt cx="57600" cy="186737"/>
              </a:xfrm>
            </p:grpSpPr>
            <p:sp>
              <p:nvSpPr>
                <p:cNvPr id="2896" name="Text Box 3086">
                  <a:extLst>
                    <a:ext uri="{FF2B5EF4-FFF2-40B4-BE49-F238E27FC236}">
                      <a16:creationId xmlns:a16="http://schemas.microsoft.com/office/drawing/2014/main" id="{CA4CA91A-17B9-0476-4982-1524E5A5ED09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7" name="Text Box 3086">
                  <a:extLst>
                    <a:ext uri="{FF2B5EF4-FFF2-40B4-BE49-F238E27FC236}">
                      <a16:creationId xmlns:a16="http://schemas.microsoft.com/office/drawing/2014/main" id="{42AD0EA3-B720-C170-0E3E-ED15E82CD16E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F66D7333-B130-5E16-0AB0-5E13683E8577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0" name="link">
                <a:extLst>
                  <a:ext uri="{FF2B5EF4-FFF2-40B4-BE49-F238E27FC236}">
                    <a16:creationId xmlns:a16="http://schemas.microsoft.com/office/drawing/2014/main" id="{25444936-0D37-70C7-CD90-814FA23D5E71}"/>
                  </a:ext>
                </a:extLst>
              </p:cNvPr>
              <p:cNvGrpSpPr/>
              <p:nvPr/>
            </p:nvGrpSpPr>
            <p:grpSpPr>
              <a:xfrm>
                <a:off x="12521415" y="7032681"/>
                <a:ext cx="271971" cy="72000"/>
                <a:chOff x="1089323" y="4107466"/>
                <a:chExt cx="271971" cy="72000"/>
              </a:xfrm>
            </p:grpSpPr>
            <p:sp>
              <p:nvSpPr>
                <p:cNvPr id="3001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FCA589C7-C7E0-A4B0-82F5-C79E86065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2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41D14EA4-3CA8-DE41-D3AF-BAE38D586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2C54C3B-82DA-F9BB-F241-554219330B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2" name="FTU - mucosa of larynx (subglottis)">
              <a:extLst>
                <a:ext uri="{FF2B5EF4-FFF2-40B4-BE49-F238E27FC236}">
                  <a16:creationId xmlns:a16="http://schemas.microsoft.com/office/drawing/2014/main" id="{6CAADD91-6296-664B-4B97-E95B3CE1E5E1}"/>
                </a:ext>
              </a:extLst>
            </p:cNvPr>
            <p:cNvGrpSpPr/>
            <p:nvPr/>
          </p:nvGrpSpPr>
          <p:grpSpPr>
            <a:xfrm>
              <a:off x="12432057" y="6678910"/>
              <a:ext cx="1285636" cy="216000"/>
              <a:chOff x="12432057" y="6678910"/>
              <a:chExt cx="1285636" cy="216000"/>
            </a:xfrm>
          </p:grpSpPr>
          <p:sp>
            <p:nvSpPr>
              <p:cNvPr id="2905" name="FTU - mucosa of larynx (subglottis)">
                <a:extLst>
                  <a:ext uri="{FF2B5EF4-FFF2-40B4-BE49-F238E27FC236}">
                    <a16:creationId xmlns:a16="http://schemas.microsoft.com/office/drawing/2014/main" id="{CAD65ABB-882F-5BD2-C136-689A33B7D320}"/>
                  </a:ext>
                </a:extLst>
              </p:cNvPr>
              <p:cNvSpPr txBox="1"/>
              <p:nvPr/>
            </p:nvSpPr>
            <p:spPr>
              <a:xfrm>
                <a:off x="12432057" y="6678910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108000" rIns="91440" bIns="1259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</a:t>
                </a:r>
              </a:p>
            </p:txBody>
          </p:sp>
          <p:grpSp>
            <p:nvGrpSpPr>
              <p:cNvPr id="2899" name="dock">
                <a:extLst>
                  <a:ext uri="{FF2B5EF4-FFF2-40B4-BE49-F238E27FC236}">
                    <a16:creationId xmlns:a16="http://schemas.microsoft.com/office/drawing/2014/main" id="{079F1D96-6F73-D370-0C57-01565DF53D48}"/>
                  </a:ext>
                </a:extLst>
              </p:cNvPr>
              <p:cNvGrpSpPr/>
              <p:nvPr/>
            </p:nvGrpSpPr>
            <p:grpSpPr>
              <a:xfrm>
                <a:off x="13280468" y="6691642"/>
                <a:ext cx="57600" cy="186737"/>
                <a:chOff x="2969833" y="12245242"/>
                <a:chExt cx="57600" cy="186737"/>
              </a:xfrm>
            </p:grpSpPr>
            <p:sp>
              <p:nvSpPr>
                <p:cNvPr id="2902" name="Text Box 3086">
                  <a:extLst>
                    <a:ext uri="{FF2B5EF4-FFF2-40B4-BE49-F238E27FC236}">
                      <a16:creationId xmlns:a16="http://schemas.microsoft.com/office/drawing/2014/main" id="{C2CCA8AD-5D6E-740E-C715-016B53B37B60}"/>
                    </a:ext>
                  </a:extLst>
                </p:cNvPr>
                <p:cNvSpPr txBox="1"/>
                <p:nvPr/>
              </p:nvSpPr>
              <p:spPr>
                <a:xfrm>
                  <a:off x="2969833" y="1224524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3" name="Text Box 3086">
                  <a:extLst>
                    <a:ext uri="{FF2B5EF4-FFF2-40B4-BE49-F238E27FC236}">
                      <a16:creationId xmlns:a16="http://schemas.microsoft.com/office/drawing/2014/main" id="{F05E087E-8549-5520-8181-DE5CC4488A1B}"/>
                    </a:ext>
                  </a:extLst>
                </p:cNvPr>
                <p:cNvSpPr txBox="1"/>
                <p:nvPr/>
              </p:nvSpPr>
              <p:spPr>
                <a:xfrm>
                  <a:off x="2969833" y="12309811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4" name="Text Box 3086">
                  <a:extLst>
                    <a:ext uri="{FF2B5EF4-FFF2-40B4-BE49-F238E27FC236}">
                      <a16:creationId xmlns:a16="http://schemas.microsoft.com/office/drawing/2014/main" id="{021FABB9-C2FE-BDF3-0979-0180F82131D5}"/>
                    </a:ext>
                  </a:extLst>
                </p:cNvPr>
                <p:cNvSpPr txBox="1"/>
                <p:nvPr/>
              </p:nvSpPr>
              <p:spPr>
                <a:xfrm>
                  <a:off x="2969833" y="12374379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0" name="link">
                <a:extLst>
                  <a:ext uri="{FF2B5EF4-FFF2-40B4-BE49-F238E27FC236}">
                    <a16:creationId xmlns:a16="http://schemas.microsoft.com/office/drawing/2014/main" id="{01FAC9A5-9D81-A540-1CF0-7BDCE73C4720}"/>
                  </a:ext>
                </a:extLst>
              </p:cNvPr>
              <p:cNvGrpSpPr/>
              <p:nvPr/>
            </p:nvGrpSpPr>
            <p:grpSpPr>
              <a:xfrm>
                <a:off x="12521647" y="6794628"/>
                <a:ext cx="271971" cy="72000"/>
                <a:chOff x="1089323" y="4107466"/>
                <a:chExt cx="271971" cy="72000"/>
              </a:xfrm>
            </p:grpSpPr>
            <p:sp>
              <p:nvSpPr>
                <p:cNvPr id="3041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9F724C9F-8FF5-F6F5-CA6C-67305A3706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42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7A5025AC-BD8E-5CD0-F156-FB8CE38BA8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750707C-A368-AE91-3077-7B3E0D287B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4" name="dock - vascular">
              <a:extLst>
                <a:ext uri="{FF2B5EF4-FFF2-40B4-BE49-F238E27FC236}">
                  <a16:creationId xmlns:a16="http://schemas.microsoft.com/office/drawing/2014/main" id="{7EE18962-FB29-35EA-0A10-310C49D85205}"/>
                </a:ext>
              </a:extLst>
            </p:cNvPr>
            <p:cNvGrpSpPr/>
            <p:nvPr/>
          </p:nvGrpSpPr>
          <p:grpSpPr>
            <a:xfrm>
              <a:off x="12240727" y="6447812"/>
              <a:ext cx="180000" cy="673463"/>
              <a:chOff x="12240727" y="6447812"/>
              <a:chExt cx="180000" cy="673463"/>
            </a:xfrm>
          </p:grpSpPr>
          <p:sp>
            <p:nvSpPr>
              <p:cNvPr id="3047" name="Text Box 3070">
                <a:extLst>
                  <a:ext uri="{FF2B5EF4-FFF2-40B4-BE49-F238E27FC236}">
                    <a16:creationId xmlns:a16="http://schemas.microsoft.com/office/drawing/2014/main" id="{093BE61D-7F36-3BD0-60F6-5974CC27AA9C}"/>
                  </a:ext>
                </a:extLst>
              </p:cNvPr>
              <p:cNvSpPr txBox="1"/>
              <p:nvPr/>
            </p:nvSpPr>
            <p:spPr>
              <a:xfrm>
                <a:off x="12240727" y="6447812"/>
                <a:ext cx="180000" cy="673463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8" name="Text Box 3036">
                <a:extLst>
                  <a:ext uri="{FF2B5EF4-FFF2-40B4-BE49-F238E27FC236}">
                    <a16:creationId xmlns:a16="http://schemas.microsoft.com/office/drawing/2014/main" id="{900577C7-1769-FD33-7E98-23D7FA0C7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7711" y="67442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1598" y="7171635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2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3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69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0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1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2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1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2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1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2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1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2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1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2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1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2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1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2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1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2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1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2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1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2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1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2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1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2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1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2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1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2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1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2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1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2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1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2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1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2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1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2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1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2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1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2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1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2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1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2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1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2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1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2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1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2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1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2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1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2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1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2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950" name="Google Shape;109;p1">
            <a:extLst>
              <a:ext uri="{FF2B5EF4-FFF2-40B4-BE49-F238E27FC236}">
                <a16:creationId xmlns:a16="http://schemas.microsoft.com/office/drawing/2014/main" id="{513FBCBE-74AC-9B08-1AD3-3974498B06F9}"/>
              </a:ext>
            </a:extLst>
          </p:cNvPr>
          <p:cNvGrpSpPr/>
          <p:nvPr/>
        </p:nvGrpSpPr>
        <p:grpSpPr>
          <a:xfrm>
            <a:off x="8503595" y="3823105"/>
            <a:ext cx="18313054" cy="20574955"/>
            <a:chOff x="7333300" y="3824989"/>
            <a:chExt cx="18313054" cy="20575473"/>
          </a:xfrm>
        </p:grpSpPr>
        <p:grpSp>
          <p:nvGrpSpPr>
            <p:cNvPr id="10974" name="Google Shape;214;p1">
              <a:extLst>
                <a:ext uri="{FF2B5EF4-FFF2-40B4-BE49-F238E27FC236}">
                  <a16:creationId xmlns:a16="http://schemas.microsoft.com/office/drawing/2014/main" id="{766FD7DE-12C4-B0D8-AB9D-0B92D2CD8D46}"/>
                </a:ext>
              </a:extLst>
            </p:cNvPr>
            <p:cNvGrpSpPr/>
            <p:nvPr/>
          </p:nvGrpSpPr>
          <p:grpSpPr>
            <a:xfrm>
              <a:off x="8875247" y="23185343"/>
              <a:ext cx="2517957" cy="949728"/>
              <a:chOff x="8201735" y="15449912"/>
              <a:chExt cx="2517957" cy="949728"/>
            </a:xfrm>
          </p:grpSpPr>
          <p:cxnSp>
            <p:nvCxnSpPr>
              <p:cNvPr id="13160" name="Google Shape;215;p1">
                <a:extLst>
                  <a:ext uri="{FF2B5EF4-FFF2-40B4-BE49-F238E27FC236}">
                    <a16:creationId xmlns:a16="http://schemas.microsoft.com/office/drawing/2014/main" id="{F6861CD5-24C8-15A7-38CD-E47BF8BF8F2C}"/>
                  </a:ext>
                </a:extLst>
              </p:cNvPr>
              <p:cNvCxnSpPr>
                <a:cxnSpLocks/>
                <a:stCxn id="13187" idx="4"/>
                <a:endCxn id="13178" idx="0"/>
              </p:cNvCxnSpPr>
              <p:nvPr/>
            </p:nvCxnSpPr>
            <p:spPr>
              <a:xfrm flipH="1">
                <a:off x="10299161" y="16293667"/>
                <a:ext cx="6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1" name="Google Shape;218;p1">
                <a:extLst>
                  <a:ext uri="{FF2B5EF4-FFF2-40B4-BE49-F238E27FC236}">
                    <a16:creationId xmlns:a16="http://schemas.microsoft.com/office/drawing/2014/main" id="{1CFE7AE4-E2AA-4C43-79FF-634426331706}"/>
                  </a:ext>
                </a:extLst>
              </p:cNvPr>
              <p:cNvCxnSpPr>
                <a:cxnSpLocks/>
                <a:stCxn id="13186" idx="4"/>
                <a:endCxn id="13180" idx="0"/>
              </p:cNvCxnSpPr>
              <p:nvPr/>
            </p:nvCxnSpPr>
            <p:spPr>
              <a:xfrm>
                <a:off x="10551250" y="16293667"/>
                <a:ext cx="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2" name="Google Shape;221;p1">
                <a:extLst>
                  <a:ext uri="{FF2B5EF4-FFF2-40B4-BE49-F238E27FC236}">
                    <a16:creationId xmlns:a16="http://schemas.microsoft.com/office/drawing/2014/main" id="{668A764F-0A18-A3BD-98EE-3680C0CEB221}"/>
                  </a:ext>
                </a:extLst>
              </p:cNvPr>
              <p:cNvCxnSpPr>
                <a:cxnSpLocks/>
                <a:stCxn id="13185" idx="4"/>
                <a:endCxn id="13179" idx="0"/>
              </p:cNvCxnSpPr>
              <p:nvPr/>
            </p:nvCxnSpPr>
            <p:spPr>
              <a:xfrm flipH="1">
                <a:off x="10427583" y="16293667"/>
                <a:ext cx="27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3" name="Google Shape;224;p1">
                <a:extLst>
                  <a:ext uri="{FF2B5EF4-FFF2-40B4-BE49-F238E27FC236}">
                    <a16:creationId xmlns:a16="http://schemas.microsoft.com/office/drawing/2014/main" id="{FEF81412-EB06-B59E-D514-1988EA5D9204}"/>
                  </a:ext>
                </a:extLst>
              </p:cNvPr>
              <p:cNvCxnSpPr>
                <a:cxnSpLocks/>
                <a:stCxn id="13178" idx="3"/>
                <a:endCxn id="13887" idx="6"/>
              </p:cNvCxnSpPr>
              <p:nvPr/>
            </p:nvCxnSpPr>
            <p:spPr>
              <a:xfrm rot="5400000" flipH="1">
                <a:off x="8770416" y="14882015"/>
                <a:ext cx="941822" cy="2077615"/>
              </a:xfrm>
              <a:prstGeom prst="bentConnector4">
                <a:avLst>
                  <a:gd name="adj1" fmla="val -24273"/>
                  <a:gd name="adj2" fmla="val 501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4" name="Google Shape;225;p1">
                <a:extLst>
                  <a:ext uri="{FF2B5EF4-FFF2-40B4-BE49-F238E27FC236}">
                    <a16:creationId xmlns:a16="http://schemas.microsoft.com/office/drawing/2014/main" id="{D12220A9-A42C-AC18-4180-BE249FA70E9F}"/>
                  </a:ext>
                </a:extLst>
              </p:cNvPr>
              <p:cNvCxnSpPr>
                <a:cxnSpLocks/>
                <a:stCxn id="13178" idx="5"/>
                <a:endCxn id="13860" idx="6"/>
              </p:cNvCxnSpPr>
              <p:nvPr/>
            </p:nvCxnSpPr>
            <p:spPr>
              <a:xfrm rot="5400000" flipH="1">
                <a:off x="8850131" y="14923545"/>
                <a:ext cx="821501" cy="2114875"/>
              </a:xfrm>
              <a:prstGeom prst="bentConnector4">
                <a:avLst>
                  <a:gd name="adj1" fmla="val -27828"/>
                  <a:gd name="adj2" fmla="val 510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5" name="Google Shape;226;p1">
                <a:extLst>
                  <a:ext uri="{FF2B5EF4-FFF2-40B4-BE49-F238E27FC236}">
                    <a16:creationId xmlns:a16="http://schemas.microsoft.com/office/drawing/2014/main" id="{B5F7157B-3C51-9773-EC8C-1B398483651A}"/>
                  </a:ext>
                </a:extLst>
              </p:cNvPr>
              <p:cNvCxnSpPr>
                <a:cxnSpLocks/>
                <a:stCxn id="13180" idx="5"/>
                <a:endCxn id="13854" idx="6"/>
              </p:cNvCxnSpPr>
              <p:nvPr/>
            </p:nvCxnSpPr>
            <p:spPr>
              <a:xfrm rot="5400000" flipH="1">
                <a:off x="9095387" y="14916627"/>
                <a:ext cx="583253" cy="2366959"/>
              </a:xfrm>
              <a:prstGeom prst="bentConnector4">
                <a:avLst>
                  <a:gd name="adj1" fmla="val -39195"/>
                  <a:gd name="adj2" fmla="val 5097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3166" name="Google Shape;227;p1">
                <a:extLst>
                  <a:ext uri="{FF2B5EF4-FFF2-40B4-BE49-F238E27FC236}">
                    <a16:creationId xmlns:a16="http://schemas.microsoft.com/office/drawing/2014/main" id="{97EBE6BD-56F7-375C-2B9B-29D1CD802B78}"/>
                  </a:ext>
                </a:extLst>
              </p:cNvPr>
              <p:cNvGrpSpPr/>
              <p:nvPr/>
            </p:nvGrpSpPr>
            <p:grpSpPr>
              <a:xfrm>
                <a:off x="10208988" y="15782182"/>
                <a:ext cx="510704" cy="617458"/>
                <a:chOff x="10037871" y="12494702"/>
                <a:chExt cx="510704" cy="617458"/>
              </a:xfrm>
            </p:grpSpPr>
            <p:grpSp>
              <p:nvGrpSpPr>
                <p:cNvPr id="13175" name="Google Shape;228;p1">
                  <a:extLst>
                    <a:ext uri="{FF2B5EF4-FFF2-40B4-BE49-F238E27FC236}">
                      <a16:creationId xmlns:a16="http://schemas.microsoft.com/office/drawing/2014/main" id="{65DE9990-6453-1497-FA0F-33239217F1E9}"/>
                    </a:ext>
                  </a:extLst>
                </p:cNvPr>
                <p:cNvGrpSpPr/>
                <p:nvPr/>
              </p:nvGrpSpPr>
              <p:grpSpPr>
                <a:xfrm>
                  <a:off x="10101644" y="12952187"/>
                  <a:ext cx="446931" cy="54000"/>
                  <a:chOff x="5924498" y="13430169"/>
                  <a:chExt cx="446931" cy="54000"/>
                </a:xfrm>
              </p:grpSpPr>
              <p:sp>
                <p:nvSpPr>
                  <p:cNvPr id="13185" name="Google Shape;222;p1">
                    <a:extLst>
                      <a:ext uri="{FF2B5EF4-FFF2-40B4-BE49-F238E27FC236}">
                        <a16:creationId xmlns:a16="http://schemas.microsoft.com/office/drawing/2014/main" id="{9BD68591-7CA8-7D9F-E6A4-4E3F509AA3F9}"/>
                      </a:ext>
                    </a:extLst>
                  </p:cNvPr>
                  <p:cNvSpPr/>
                  <p:nvPr/>
                </p:nvSpPr>
                <p:spPr>
                  <a:xfrm>
                    <a:off x="6055020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6" name="Google Shape;219;p1">
                    <a:extLst>
                      <a:ext uri="{FF2B5EF4-FFF2-40B4-BE49-F238E27FC236}">
                        <a16:creationId xmlns:a16="http://schemas.microsoft.com/office/drawing/2014/main" id="{EA81DA75-AA08-31BE-CE12-2CDAF6C7CB2B}"/>
                      </a:ext>
                    </a:extLst>
                  </p:cNvPr>
                  <p:cNvSpPr/>
                  <p:nvPr/>
                </p:nvSpPr>
                <p:spPr>
                  <a:xfrm>
                    <a:off x="6175987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7" name="Google Shape;216;p1">
                    <a:extLst>
                      <a:ext uri="{FF2B5EF4-FFF2-40B4-BE49-F238E27FC236}">
                        <a16:creationId xmlns:a16="http://schemas.microsoft.com/office/drawing/2014/main" id="{D31EB2C2-0436-7AC2-7737-EAD984D8D6CD}"/>
                      </a:ext>
                    </a:extLst>
                  </p:cNvPr>
                  <p:cNvSpPr/>
                  <p:nvPr/>
                </p:nvSpPr>
                <p:spPr>
                  <a:xfrm>
                    <a:off x="5924498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8" name="Google Shape;229;p1">
                    <a:extLst>
                      <a:ext uri="{FF2B5EF4-FFF2-40B4-BE49-F238E27FC236}">
                        <a16:creationId xmlns:a16="http://schemas.microsoft.com/office/drawing/2014/main" id="{61CA1A7C-D7BA-C41B-71EA-2E3BCFA11185}"/>
                      </a:ext>
                    </a:extLst>
                  </p:cNvPr>
                  <p:cNvSpPr/>
                  <p:nvPr/>
                </p:nvSpPr>
                <p:spPr>
                  <a:xfrm>
                    <a:off x="6317429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176" name="Google Shape;230;p1">
                  <a:extLst>
                    <a:ext uri="{FF2B5EF4-FFF2-40B4-BE49-F238E27FC236}">
                      <a16:creationId xmlns:a16="http://schemas.microsoft.com/office/drawing/2014/main" id="{AB5E6F5C-365A-1005-2AB2-A2BFA9B5045B}"/>
                    </a:ext>
                  </a:extLst>
                </p:cNvPr>
                <p:cNvGrpSpPr/>
                <p:nvPr/>
              </p:nvGrpSpPr>
              <p:grpSpPr>
                <a:xfrm>
                  <a:off x="10037871" y="12494702"/>
                  <a:ext cx="443181" cy="56017"/>
                  <a:chOff x="5860725" y="12972684"/>
                  <a:chExt cx="443181" cy="56017"/>
                </a:xfrm>
              </p:grpSpPr>
              <p:sp>
                <p:nvSpPr>
                  <p:cNvPr id="13181" name="Google Shape;231;p1">
                    <a:extLst>
                      <a:ext uri="{FF2B5EF4-FFF2-40B4-BE49-F238E27FC236}">
                        <a16:creationId xmlns:a16="http://schemas.microsoft.com/office/drawing/2014/main" id="{65BE6CAE-51C0-756D-D12E-0B19A805398E}"/>
                      </a:ext>
                    </a:extLst>
                  </p:cNvPr>
                  <p:cNvSpPr/>
                  <p:nvPr/>
                </p:nvSpPr>
                <p:spPr>
                  <a:xfrm>
                    <a:off x="6120049" y="1297344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2" name="Google Shape;232;p1">
                    <a:extLst>
                      <a:ext uri="{FF2B5EF4-FFF2-40B4-BE49-F238E27FC236}">
                        <a16:creationId xmlns:a16="http://schemas.microsoft.com/office/drawing/2014/main" id="{CF6DC22D-0880-9828-4EED-2EDB6F35ADAA}"/>
                      </a:ext>
                    </a:extLst>
                  </p:cNvPr>
                  <p:cNvSpPr/>
                  <p:nvPr/>
                </p:nvSpPr>
                <p:spPr>
                  <a:xfrm>
                    <a:off x="5990192" y="1297470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3" name="Google Shape;233;p1">
                    <a:extLst>
                      <a:ext uri="{FF2B5EF4-FFF2-40B4-BE49-F238E27FC236}">
                        <a16:creationId xmlns:a16="http://schemas.microsoft.com/office/drawing/2014/main" id="{8F59A129-3C00-C5FA-BF33-048998C3383D}"/>
                      </a:ext>
                    </a:extLst>
                  </p:cNvPr>
                  <p:cNvSpPr/>
                  <p:nvPr/>
                </p:nvSpPr>
                <p:spPr>
                  <a:xfrm>
                    <a:off x="5860725" y="12973010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4" name="Google Shape;234;p1">
                    <a:extLst>
                      <a:ext uri="{FF2B5EF4-FFF2-40B4-BE49-F238E27FC236}">
                        <a16:creationId xmlns:a16="http://schemas.microsoft.com/office/drawing/2014/main" id="{9BE29384-58EE-A8E9-2D83-38B686CB98C1}"/>
                      </a:ext>
                    </a:extLst>
                  </p:cNvPr>
                  <p:cNvSpPr/>
                  <p:nvPr/>
                </p:nvSpPr>
                <p:spPr>
                  <a:xfrm>
                    <a:off x="6249906" y="12972684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177" name="Google Shape;235;p1">
                  <a:extLst>
                    <a:ext uri="{FF2B5EF4-FFF2-40B4-BE49-F238E27FC236}">
                      <a16:creationId xmlns:a16="http://schemas.microsoft.com/office/drawing/2014/main" id="{4B286D3F-8810-17D2-BF47-4ACD5AC76F80}"/>
                    </a:ext>
                  </a:extLst>
                </p:cNvPr>
                <p:cNvGrpSpPr/>
                <p:nvPr/>
              </p:nvGrpSpPr>
              <p:grpSpPr>
                <a:xfrm>
                  <a:off x="10101109" y="13058160"/>
                  <a:ext cx="306174" cy="54000"/>
                  <a:chOff x="5904201" y="13535871"/>
                  <a:chExt cx="306174" cy="54000"/>
                </a:xfrm>
              </p:grpSpPr>
              <p:sp>
                <p:nvSpPr>
                  <p:cNvPr id="13178" name="Google Shape;217;p1">
                    <a:extLst>
                      <a:ext uri="{FF2B5EF4-FFF2-40B4-BE49-F238E27FC236}">
                        <a16:creationId xmlns:a16="http://schemas.microsoft.com/office/drawing/2014/main" id="{040F927C-7925-C99F-6EF2-F499FD669B62}"/>
                      </a:ext>
                    </a:extLst>
                  </p:cNvPr>
                  <p:cNvSpPr/>
                  <p:nvPr/>
                </p:nvSpPr>
                <p:spPr>
                  <a:xfrm>
                    <a:off x="5904201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79" name="Google Shape;223;p1">
                    <a:extLst>
                      <a:ext uri="{FF2B5EF4-FFF2-40B4-BE49-F238E27FC236}">
                        <a16:creationId xmlns:a16="http://schemas.microsoft.com/office/drawing/2014/main" id="{D3AF4FFB-D6AB-CB6B-C732-34D9C0C30BBE}"/>
                      </a:ext>
                    </a:extLst>
                  </p:cNvPr>
                  <p:cNvSpPr/>
                  <p:nvPr/>
                </p:nvSpPr>
                <p:spPr>
                  <a:xfrm>
                    <a:off x="6032669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0" name="Google Shape;220;p1">
                    <a:extLst>
                      <a:ext uri="{FF2B5EF4-FFF2-40B4-BE49-F238E27FC236}">
                        <a16:creationId xmlns:a16="http://schemas.microsoft.com/office/drawing/2014/main" id="{BFAC098A-E391-8822-DE65-FC9AE294C79D}"/>
                      </a:ext>
                    </a:extLst>
                  </p:cNvPr>
                  <p:cNvSpPr/>
                  <p:nvPr/>
                </p:nvSpPr>
                <p:spPr>
                  <a:xfrm>
                    <a:off x="6156375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cxnSp>
            <p:nvCxnSpPr>
              <p:cNvPr id="13167" name="Google Shape;236;p1">
                <a:extLst>
                  <a:ext uri="{FF2B5EF4-FFF2-40B4-BE49-F238E27FC236}">
                    <a16:creationId xmlns:a16="http://schemas.microsoft.com/office/drawing/2014/main" id="{447A1822-E181-D2B2-FC85-3219790CCAA9}"/>
                  </a:ext>
                </a:extLst>
              </p:cNvPr>
              <p:cNvCxnSpPr>
                <a:cxnSpLocks/>
                <a:stCxn id="13183" idx="4"/>
                <a:endCxn id="13887" idx="6"/>
              </p:cNvCxnSpPr>
              <p:nvPr/>
            </p:nvCxnSpPr>
            <p:spPr>
              <a:xfrm rot="5400000" flipH="1">
                <a:off x="9025955" y="14626476"/>
                <a:ext cx="386598" cy="2033469"/>
              </a:xfrm>
              <a:prstGeom prst="bentConnector4">
                <a:avLst>
                  <a:gd name="adj1" fmla="val -59133"/>
                  <a:gd name="adj2" fmla="val 5066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8" name="Google Shape;237;p1">
                <a:extLst>
                  <a:ext uri="{FF2B5EF4-FFF2-40B4-BE49-F238E27FC236}">
                    <a16:creationId xmlns:a16="http://schemas.microsoft.com/office/drawing/2014/main" id="{1ED85396-2E2E-CACE-D183-5CC76B56A3F8}"/>
                  </a:ext>
                </a:extLst>
              </p:cNvPr>
              <p:cNvCxnSpPr>
                <a:cxnSpLocks/>
                <a:stCxn id="13180" idx="3"/>
                <a:endCxn id="13860" idx="6"/>
              </p:cNvCxnSpPr>
              <p:nvPr/>
            </p:nvCxnSpPr>
            <p:spPr>
              <a:xfrm rot="5400000" flipH="1">
                <a:off x="8957126" y="14816550"/>
                <a:ext cx="821501" cy="2328865"/>
              </a:xfrm>
              <a:prstGeom prst="bentConnector4">
                <a:avLst>
                  <a:gd name="adj1" fmla="val -27828"/>
                  <a:gd name="adj2" fmla="val 5017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9" name="Google Shape;238;p1">
                <a:extLst>
                  <a:ext uri="{FF2B5EF4-FFF2-40B4-BE49-F238E27FC236}">
                    <a16:creationId xmlns:a16="http://schemas.microsoft.com/office/drawing/2014/main" id="{B9B6FD39-EA73-E972-C13D-EABEB4DE8B4F}"/>
                  </a:ext>
                </a:extLst>
              </p:cNvPr>
              <p:cNvCxnSpPr>
                <a:cxnSpLocks/>
                <a:stCxn id="13179" idx="3"/>
                <a:endCxn id="13860" idx="6"/>
              </p:cNvCxnSpPr>
              <p:nvPr/>
            </p:nvCxnSpPr>
            <p:spPr>
              <a:xfrm rot="5400000" flipH="1">
                <a:off x="8895273" y="14878403"/>
                <a:ext cx="821501" cy="2205159"/>
              </a:xfrm>
              <a:prstGeom prst="bentConnector4">
                <a:avLst>
                  <a:gd name="adj1" fmla="val -27828"/>
                  <a:gd name="adj2" fmla="val 50179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0" name="Google Shape;239;p1">
                <a:extLst>
                  <a:ext uri="{FF2B5EF4-FFF2-40B4-BE49-F238E27FC236}">
                    <a16:creationId xmlns:a16="http://schemas.microsoft.com/office/drawing/2014/main" id="{9ABEEC82-DD90-AD24-D712-65566ABDF932}"/>
                  </a:ext>
                </a:extLst>
              </p:cNvPr>
              <p:cNvCxnSpPr>
                <a:cxnSpLocks/>
                <a:stCxn id="13179" idx="5"/>
                <a:endCxn id="13857" idx="6"/>
              </p:cNvCxnSpPr>
              <p:nvPr/>
            </p:nvCxnSpPr>
            <p:spPr>
              <a:xfrm rot="5400000" flipH="1">
                <a:off x="8973107" y="14918055"/>
                <a:ext cx="702307" cy="2245051"/>
              </a:xfrm>
              <a:prstGeom prst="bentConnector4">
                <a:avLst>
                  <a:gd name="adj1" fmla="val -32551"/>
                  <a:gd name="adj2" fmla="val 51027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1" name="Google Shape;240;p1">
                <a:extLst>
                  <a:ext uri="{FF2B5EF4-FFF2-40B4-BE49-F238E27FC236}">
                    <a16:creationId xmlns:a16="http://schemas.microsoft.com/office/drawing/2014/main" id="{4AA42A9B-AD8F-7409-72B9-07A1EFBC27FA}"/>
                  </a:ext>
                </a:extLst>
              </p:cNvPr>
              <p:cNvCxnSpPr>
                <a:cxnSpLocks/>
                <a:stCxn id="13188" idx="4"/>
                <a:endCxn id="13854" idx="6"/>
              </p:cNvCxnSpPr>
              <p:nvPr/>
            </p:nvCxnSpPr>
            <p:spPr>
              <a:xfrm rot="5400000" flipH="1">
                <a:off x="9205519" y="14806494"/>
                <a:ext cx="485188" cy="2489159"/>
              </a:xfrm>
              <a:prstGeom prst="bentConnector4">
                <a:avLst>
                  <a:gd name="adj1" fmla="val -47117"/>
                  <a:gd name="adj2" fmla="val 50542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2" name="Google Shape;241;p1">
                <a:extLst>
                  <a:ext uri="{FF2B5EF4-FFF2-40B4-BE49-F238E27FC236}">
                    <a16:creationId xmlns:a16="http://schemas.microsoft.com/office/drawing/2014/main" id="{DC6B724F-E56A-DFF3-EB1A-76AABDEBB0AF}"/>
                  </a:ext>
                </a:extLst>
              </p:cNvPr>
              <p:cNvCxnSpPr>
                <a:cxnSpLocks/>
                <a:stCxn id="13182" idx="4"/>
                <a:endCxn id="13178" idx="6"/>
              </p:cNvCxnSpPr>
              <p:nvPr/>
            </p:nvCxnSpPr>
            <p:spPr>
              <a:xfrm rot="5400000">
                <a:off x="10078655" y="16085699"/>
                <a:ext cx="534300" cy="393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3" name="Google Shape;242;p1">
                <a:extLst>
                  <a:ext uri="{FF2B5EF4-FFF2-40B4-BE49-F238E27FC236}">
                    <a16:creationId xmlns:a16="http://schemas.microsoft.com/office/drawing/2014/main" id="{3F87F853-DF62-006A-C16F-11D786C8A959}"/>
                  </a:ext>
                </a:extLst>
              </p:cNvPr>
              <p:cNvCxnSpPr>
                <a:cxnSpLocks/>
                <a:stCxn id="13181" idx="4"/>
                <a:endCxn id="13179" idx="6"/>
              </p:cNvCxnSpPr>
              <p:nvPr/>
            </p:nvCxnSpPr>
            <p:spPr>
              <a:xfrm rot="5400000">
                <a:off x="10207162" y="16084597"/>
                <a:ext cx="535800" cy="405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4" name="Google Shape;243;p1">
                <a:extLst>
                  <a:ext uri="{FF2B5EF4-FFF2-40B4-BE49-F238E27FC236}">
                    <a16:creationId xmlns:a16="http://schemas.microsoft.com/office/drawing/2014/main" id="{136B28D1-F148-D94E-B4D0-322CFB785B6B}"/>
                  </a:ext>
                </a:extLst>
              </p:cNvPr>
              <p:cNvCxnSpPr>
                <a:cxnSpLocks/>
                <a:stCxn id="13184" idx="4"/>
                <a:endCxn id="13180" idx="6"/>
              </p:cNvCxnSpPr>
              <p:nvPr/>
            </p:nvCxnSpPr>
            <p:spPr>
              <a:xfrm rot="5400000">
                <a:off x="10333569" y="16080982"/>
                <a:ext cx="536400" cy="468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0975" name="Google Shape;244;p1">
              <a:extLst>
                <a:ext uri="{FF2B5EF4-FFF2-40B4-BE49-F238E27FC236}">
                  <a16:creationId xmlns:a16="http://schemas.microsoft.com/office/drawing/2014/main" id="{BD02EB3F-B759-A735-4D57-F5E472F092AE}"/>
                </a:ext>
              </a:extLst>
            </p:cNvPr>
            <p:cNvGrpSpPr/>
            <p:nvPr/>
          </p:nvGrpSpPr>
          <p:grpSpPr>
            <a:xfrm>
              <a:off x="10227998" y="19839475"/>
              <a:ext cx="1436199" cy="4162562"/>
              <a:chOff x="10406900" y="19839475"/>
              <a:chExt cx="1436199" cy="4162562"/>
            </a:xfrm>
          </p:grpSpPr>
          <p:grpSp>
            <p:nvGrpSpPr>
              <p:cNvPr id="13129" name="Google Shape;245;p1">
                <a:extLst>
                  <a:ext uri="{FF2B5EF4-FFF2-40B4-BE49-F238E27FC236}">
                    <a16:creationId xmlns:a16="http://schemas.microsoft.com/office/drawing/2014/main" id="{77722E2A-EA66-1FC7-5781-08E1557ED01A}"/>
                  </a:ext>
                </a:extLst>
              </p:cNvPr>
              <p:cNvGrpSpPr/>
              <p:nvPr/>
            </p:nvGrpSpPr>
            <p:grpSpPr>
              <a:xfrm>
                <a:off x="10406900" y="19839475"/>
                <a:ext cx="1436199" cy="4162562"/>
                <a:chOff x="10048847" y="19137607"/>
                <a:chExt cx="1436199" cy="4162562"/>
              </a:xfrm>
            </p:grpSpPr>
            <p:sp>
              <p:nvSpPr>
                <p:cNvPr id="13131" name="Google Shape;246;p1">
                  <a:extLst>
                    <a:ext uri="{FF2B5EF4-FFF2-40B4-BE49-F238E27FC236}">
                      <a16:creationId xmlns:a16="http://schemas.microsoft.com/office/drawing/2014/main" id="{E3C7A01D-6081-46A4-EDA5-66F3CFA196E8}"/>
                    </a:ext>
                  </a:extLst>
                </p:cNvPr>
                <p:cNvSpPr/>
                <p:nvPr/>
              </p:nvSpPr>
              <p:spPr>
                <a:xfrm>
                  <a:off x="10827573" y="19137607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32" name="Google Shape;247;p1">
                  <a:extLst>
                    <a:ext uri="{FF2B5EF4-FFF2-40B4-BE49-F238E27FC236}">
                      <a16:creationId xmlns:a16="http://schemas.microsoft.com/office/drawing/2014/main" id="{681D4606-E453-4A0A-4CB1-0C81CA9522F4}"/>
                    </a:ext>
                  </a:extLst>
                </p:cNvPr>
                <p:cNvCxnSpPr>
                  <a:cxnSpLocks/>
                  <a:stCxn id="13131" idx="2"/>
                  <a:endCxn id="13159" idx="0"/>
                </p:cNvCxnSpPr>
                <p:nvPr/>
              </p:nvCxnSpPr>
              <p:spPr>
                <a:xfrm flipH="1">
                  <a:off x="10765173" y="19173607"/>
                  <a:ext cx="62400" cy="9879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33" name="Google Shape;249;p1">
                  <a:extLst>
                    <a:ext uri="{FF2B5EF4-FFF2-40B4-BE49-F238E27FC236}">
                      <a16:creationId xmlns:a16="http://schemas.microsoft.com/office/drawing/2014/main" id="{7B5F6ACD-02F8-706C-9B64-8A4F7726E71B}"/>
                    </a:ext>
                  </a:extLst>
                </p:cNvPr>
                <p:cNvGrpSpPr/>
                <p:nvPr/>
              </p:nvGrpSpPr>
              <p:grpSpPr>
                <a:xfrm>
                  <a:off x="10718131" y="19349749"/>
                  <a:ext cx="92333" cy="901638"/>
                  <a:chOff x="6540986" y="19827731"/>
                  <a:chExt cx="92333" cy="901638"/>
                </a:xfrm>
              </p:grpSpPr>
              <p:sp>
                <p:nvSpPr>
                  <p:cNvPr id="13158" name="Google Shape;250;p1">
                    <a:extLst>
                      <a:ext uri="{FF2B5EF4-FFF2-40B4-BE49-F238E27FC236}">
                        <a16:creationId xmlns:a16="http://schemas.microsoft.com/office/drawing/2014/main" id="{DFBC14B7-90B6-0D01-D761-3DD062238568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348946" y="20019770"/>
                    <a:ext cx="476412" cy="9233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Popliteal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9" name="Google Shape;248;p1">
                    <a:extLst>
                      <a:ext uri="{FF2B5EF4-FFF2-40B4-BE49-F238E27FC236}">
                        <a16:creationId xmlns:a16="http://schemas.microsoft.com/office/drawing/2014/main" id="{62847767-D45D-53A5-51B6-27AFCA084099}"/>
                      </a:ext>
                    </a:extLst>
                  </p:cNvPr>
                  <p:cNvSpPr/>
                  <p:nvPr/>
                </p:nvSpPr>
                <p:spPr>
                  <a:xfrm>
                    <a:off x="6543125" y="2063936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34" name="Google Shape;251;p1">
                  <a:extLst>
                    <a:ext uri="{FF2B5EF4-FFF2-40B4-BE49-F238E27FC236}">
                      <a16:creationId xmlns:a16="http://schemas.microsoft.com/office/drawing/2014/main" id="{94F7DC0D-32F2-01A7-7195-AD5744ED0E8A}"/>
                    </a:ext>
                  </a:extLst>
                </p:cNvPr>
                <p:cNvCxnSpPr>
                  <a:cxnSpLocks/>
                  <a:stCxn id="13131" idx="6"/>
                  <a:endCxn id="13156" idx="0"/>
                </p:cNvCxnSpPr>
                <p:nvPr/>
              </p:nvCxnSpPr>
              <p:spPr>
                <a:xfrm>
                  <a:off x="10899573" y="19173607"/>
                  <a:ext cx="537300" cy="9864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35" name="Google Shape;253;p1">
                  <a:extLst>
                    <a:ext uri="{FF2B5EF4-FFF2-40B4-BE49-F238E27FC236}">
                      <a16:creationId xmlns:a16="http://schemas.microsoft.com/office/drawing/2014/main" id="{F0F412E7-4AAC-9486-FCB9-C9FA8F3E0B73}"/>
                    </a:ext>
                  </a:extLst>
                </p:cNvPr>
                <p:cNvGrpSpPr/>
                <p:nvPr/>
              </p:nvGrpSpPr>
              <p:grpSpPr>
                <a:xfrm>
                  <a:off x="11300247" y="19265125"/>
                  <a:ext cx="184800" cy="984745"/>
                  <a:chOff x="7123101" y="19743107"/>
                  <a:chExt cx="184800" cy="984745"/>
                </a:xfrm>
              </p:grpSpPr>
              <p:sp>
                <p:nvSpPr>
                  <p:cNvPr id="13156" name="Google Shape;252;p1">
                    <a:extLst>
                      <a:ext uri="{FF2B5EF4-FFF2-40B4-BE49-F238E27FC236}">
                        <a16:creationId xmlns:a16="http://schemas.microsoft.com/office/drawing/2014/main" id="{162545CB-720A-A08F-9256-FDB65F4995EB}"/>
                      </a:ext>
                    </a:extLst>
                  </p:cNvPr>
                  <p:cNvSpPr/>
                  <p:nvPr/>
                </p:nvSpPr>
                <p:spPr>
                  <a:xfrm>
                    <a:off x="7214833" y="20637852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7" name="Google Shape;254;p1">
                    <a:extLst>
                      <a:ext uri="{FF2B5EF4-FFF2-40B4-BE49-F238E27FC236}">
                        <a16:creationId xmlns:a16="http://schemas.microsoft.com/office/drawing/2014/main" id="{40417942-1639-207A-C943-FA659E06C3AF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819501" y="20046707"/>
                    <a:ext cx="792000" cy="1848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Descending genicular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36" name="Google Shape;255;p1">
                  <a:extLst>
                    <a:ext uri="{FF2B5EF4-FFF2-40B4-BE49-F238E27FC236}">
                      <a16:creationId xmlns:a16="http://schemas.microsoft.com/office/drawing/2014/main" id="{3E51F829-D1C1-59B3-B825-C71DFDA35BB0}"/>
                    </a:ext>
                  </a:extLst>
                </p:cNvPr>
                <p:cNvCxnSpPr>
                  <a:cxnSpLocks/>
                  <a:stCxn id="13159" idx="2"/>
                  <a:endCxn id="13155" idx="0"/>
                </p:cNvCxnSpPr>
                <p:nvPr/>
              </p:nvCxnSpPr>
              <p:spPr>
                <a:xfrm flipH="1">
                  <a:off x="10362671" y="20206387"/>
                  <a:ext cx="357600" cy="4113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37" name="Google Shape;257;p1">
                  <a:extLst>
                    <a:ext uri="{FF2B5EF4-FFF2-40B4-BE49-F238E27FC236}">
                      <a16:creationId xmlns:a16="http://schemas.microsoft.com/office/drawing/2014/main" id="{B3B7DFB3-F25E-E0DA-2337-18298541C39B}"/>
                    </a:ext>
                  </a:extLst>
                </p:cNvPr>
                <p:cNvGrpSpPr/>
                <p:nvPr/>
              </p:nvGrpSpPr>
              <p:grpSpPr>
                <a:xfrm>
                  <a:off x="10317654" y="20161676"/>
                  <a:ext cx="379514" cy="546139"/>
                  <a:chOff x="6624986" y="19749549"/>
                  <a:chExt cx="379514" cy="546139"/>
                </a:xfrm>
              </p:grpSpPr>
              <p:sp>
                <p:nvSpPr>
                  <p:cNvPr id="13154" name="Google Shape;258;p1">
                    <a:extLst>
                      <a:ext uri="{FF2B5EF4-FFF2-40B4-BE49-F238E27FC236}">
                        <a16:creationId xmlns:a16="http://schemas.microsoft.com/office/drawing/2014/main" id="{F3B79C8A-3110-D288-142E-C8D4A91A6B86}"/>
                      </a:ext>
                    </a:extLst>
                  </p:cNvPr>
                  <p:cNvSpPr txBox="1"/>
                  <p:nvPr/>
                </p:nvSpPr>
                <p:spPr>
                  <a:xfrm>
                    <a:off x="6716500" y="19749549"/>
                    <a:ext cx="288000" cy="4617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Anterior</a:t>
                    </a:r>
                    <a:b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</a:b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5" name="Google Shape;256;p1">
                    <a:extLst>
                      <a:ext uri="{FF2B5EF4-FFF2-40B4-BE49-F238E27FC236}">
                        <a16:creationId xmlns:a16="http://schemas.microsoft.com/office/drawing/2014/main" id="{ADB9B776-E912-471F-43D8-9F719DE26A08}"/>
                      </a:ext>
                    </a:extLst>
                  </p:cNvPr>
                  <p:cNvSpPr/>
                  <p:nvPr/>
                </p:nvSpPr>
                <p:spPr>
                  <a:xfrm>
                    <a:off x="6624986" y="20205688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38" name="Google Shape;259;p1">
                  <a:extLst>
                    <a:ext uri="{FF2B5EF4-FFF2-40B4-BE49-F238E27FC236}">
                      <a16:creationId xmlns:a16="http://schemas.microsoft.com/office/drawing/2014/main" id="{5C615607-52BE-A4CF-3BA6-BAE4BF4A7858}"/>
                    </a:ext>
                  </a:extLst>
                </p:cNvPr>
                <p:cNvCxnSpPr>
                  <a:cxnSpLocks/>
                  <a:stCxn id="13159" idx="6"/>
                  <a:endCxn id="13139" idx="0"/>
                </p:cNvCxnSpPr>
                <p:nvPr/>
              </p:nvCxnSpPr>
              <p:spPr>
                <a:xfrm>
                  <a:off x="10810271" y="20206387"/>
                  <a:ext cx="385500" cy="309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139" name="Google Shape;260;p1">
                  <a:extLst>
                    <a:ext uri="{FF2B5EF4-FFF2-40B4-BE49-F238E27FC236}">
                      <a16:creationId xmlns:a16="http://schemas.microsoft.com/office/drawing/2014/main" id="{F4D85889-837F-448A-473F-8AA20E6D69A9}"/>
                    </a:ext>
                  </a:extLst>
                </p:cNvPr>
                <p:cNvSpPr/>
                <p:nvPr/>
              </p:nvSpPr>
              <p:spPr>
                <a:xfrm>
                  <a:off x="11168732" y="2051526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40" name="Google Shape;261;p1">
                  <a:extLst>
                    <a:ext uri="{FF2B5EF4-FFF2-40B4-BE49-F238E27FC236}">
                      <a16:creationId xmlns:a16="http://schemas.microsoft.com/office/drawing/2014/main" id="{81B60468-8009-1E4F-BFE6-9DA95EE7266A}"/>
                    </a:ext>
                  </a:extLst>
                </p:cNvPr>
                <p:cNvSpPr txBox="1"/>
                <p:nvPr/>
              </p:nvSpPr>
              <p:spPr>
                <a:xfrm>
                  <a:off x="10495067" y="20495205"/>
                  <a:ext cx="576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Fibular (peroneal)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41" name="Google Shape;262;p1">
                  <a:extLst>
                    <a:ext uri="{FF2B5EF4-FFF2-40B4-BE49-F238E27FC236}">
                      <a16:creationId xmlns:a16="http://schemas.microsoft.com/office/drawing/2014/main" id="{4DA25BF7-9F2A-C780-BE88-5D5316EAE645}"/>
                    </a:ext>
                  </a:extLst>
                </p:cNvPr>
                <p:cNvCxnSpPr>
                  <a:cxnSpLocks/>
                  <a:stCxn id="13139" idx="4"/>
                  <a:endCxn id="13152" idx="0"/>
                </p:cNvCxnSpPr>
                <p:nvPr/>
              </p:nvCxnSpPr>
              <p:spPr>
                <a:xfrm flipH="1">
                  <a:off x="11192732" y="20569263"/>
                  <a:ext cx="3000" cy="895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42" name="Google Shape;264;p1">
                  <a:extLst>
                    <a:ext uri="{FF2B5EF4-FFF2-40B4-BE49-F238E27FC236}">
                      <a16:creationId xmlns:a16="http://schemas.microsoft.com/office/drawing/2014/main" id="{54225157-A755-2CC8-76D9-92CAFDF15503}"/>
                    </a:ext>
                  </a:extLst>
                </p:cNvPr>
                <p:cNvGrpSpPr/>
                <p:nvPr/>
              </p:nvGrpSpPr>
              <p:grpSpPr>
                <a:xfrm>
                  <a:off x="11149130" y="20573033"/>
                  <a:ext cx="92333" cy="963736"/>
                  <a:chOff x="6972917" y="20126491"/>
                  <a:chExt cx="92333" cy="963736"/>
                </a:xfrm>
              </p:grpSpPr>
              <p:sp>
                <p:nvSpPr>
                  <p:cNvPr id="13152" name="Google Shape;263;p1">
                    <a:extLst>
                      <a:ext uri="{FF2B5EF4-FFF2-40B4-BE49-F238E27FC236}">
                        <a16:creationId xmlns:a16="http://schemas.microsoft.com/office/drawing/2014/main" id="{7C5F8BE7-3664-F943-8093-B87869D4947B}"/>
                      </a:ext>
                    </a:extLst>
                  </p:cNvPr>
                  <p:cNvSpPr/>
                  <p:nvPr/>
                </p:nvSpPr>
                <p:spPr>
                  <a:xfrm>
                    <a:off x="6980633" y="2101822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3" name="Google Shape;265;p1">
                    <a:extLst>
                      <a:ext uri="{FF2B5EF4-FFF2-40B4-BE49-F238E27FC236}">
                        <a16:creationId xmlns:a16="http://schemas.microsoft.com/office/drawing/2014/main" id="{737233C7-06B2-578A-87C6-6CD4A02BF649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687903" y="20411505"/>
                    <a:ext cx="662361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Posterior 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43" name="Google Shape;266;p1">
                  <a:extLst>
                    <a:ext uri="{FF2B5EF4-FFF2-40B4-BE49-F238E27FC236}">
                      <a16:creationId xmlns:a16="http://schemas.microsoft.com/office/drawing/2014/main" id="{E2698C89-AB07-2039-5070-19A4CD6A27C4}"/>
                    </a:ext>
                  </a:extLst>
                </p:cNvPr>
                <p:cNvCxnSpPr>
                  <a:cxnSpLocks/>
                  <a:stCxn id="13155" idx="6"/>
                  <a:endCxn id="13147" idx="0"/>
                </p:cNvCxnSpPr>
                <p:nvPr/>
              </p:nvCxnSpPr>
              <p:spPr>
                <a:xfrm>
                  <a:off x="10407654" y="20662815"/>
                  <a:ext cx="273000" cy="12855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144" name="Google Shape;268;p1">
                  <a:extLst>
                    <a:ext uri="{FF2B5EF4-FFF2-40B4-BE49-F238E27FC236}">
                      <a16:creationId xmlns:a16="http://schemas.microsoft.com/office/drawing/2014/main" id="{F7DF1DBC-9619-F324-922E-8C722CEA5C92}"/>
                    </a:ext>
                  </a:extLst>
                </p:cNvPr>
                <p:cNvSpPr txBox="1"/>
                <p:nvPr/>
              </p:nvSpPr>
              <p:spPr>
                <a:xfrm rot="5400000">
                  <a:off x="10374158" y="20996058"/>
                  <a:ext cx="612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Dorsalis pedis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45" name="Google Shape;269;p1">
                  <a:extLst>
                    <a:ext uri="{FF2B5EF4-FFF2-40B4-BE49-F238E27FC236}">
                      <a16:creationId xmlns:a16="http://schemas.microsoft.com/office/drawing/2014/main" id="{00A7BEA2-2E7A-B00F-F8BA-803B051860C6}"/>
                    </a:ext>
                  </a:extLst>
                </p:cNvPr>
                <p:cNvCxnSpPr>
                  <a:cxnSpLocks/>
                  <a:stCxn id="13155" idx="2"/>
                  <a:endCxn id="13146" idx="0"/>
                </p:cNvCxnSpPr>
                <p:nvPr/>
              </p:nvCxnSpPr>
              <p:spPr>
                <a:xfrm flipH="1">
                  <a:off x="10084854" y="20662815"/>
                  <a:ext cx="232800" cy="228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146" name="Google Shape;270;p1">
                  <a:extLst>
                    <a:ext uri="{FF2B5EF4-FFF2-40B4-BE49-F238E27FC236}">
                      <a16:creationId xmlns:a16="http://schemas.microsoft.com/office/drawing/2014/main" id="{F6C094B3-1200-92B5-6EF5-86FD796D0CBC}"/>
                    </a:ext>
                  </a:extLst>
                </p:cNvPr>
                <p:cNvSpPr/>
                <p:nvPr/>
              </p:nvSpPr>
              <p:spPr>
                <a:xfrm>
                  <a:off x="10048847" y="2068551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47" name="Google Shape;267;p1">
                  <a:extLst>
                    <a:ext uri="{FF2B5EF4-FFF2-40B4-BE49-F238E27FC236}">
                      <a16:creationId xmlns:a16="http://schemas.microsoft.com/office/drawing/2014/main" id="{0E9649B2-200F-3315-141D-9BD673DF5AE2}"/>
                    </a:ext>
                  </a:extLst>
                </p:cNvPr>
                <p:cNvSpPr/>
                <p:nvPr/>
              </p:nvSpPr>
              <p:spPr>
                <a:xfrm>
                  <a:off x="10644799" y="21948355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48" name="Google Shape;271;p1">
                  <a:extLst>
                    <a:ext uri="{FF2B5EF4-FFF2-40B4-BE49-F238E27FC236}">
                      <a16:creationId xmlns:a16="http://schemas.microsoft.com/office/drawing/2014/main" id="{F42C4ED7-CCF2-AE75-EC45-43D91E5D1E67}"/>
                    </a:ext>
                  </a:extLst>
                </p:cNvPr>
                <p:cNvCxnSpPr>
                  <a:cxnSpLocks/>
                  <a:stCxn id="13152" idx="2"/>
                </p:cNvCxnSpPr>
                <p:nvPr/>
              </p:nvCxnSpPr>
              <p:spPr>
                <a:xfrm flipH="1">
                  <a:off x="10767146" y="21500769"/>
                  <a:ext cx="389700" cy="1799400"/>
                </a:xfrm>
                <a:prstGeom prst="bentConnector3">
                  <a:avLst>
                    <a:gd name="adj1" fmla="val 3427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49" name="Google Shape;272;p1">
                  <a:extLst>
                    <a:ext uri="{FF2B5EF4-FFF2-40B4-BE49-F238E27FC236}">
                      <a16:creationId xmlns:a16="http://schemas.microsoft.com/office/drawing/2014/main" id="{2167D4B6-6FE5-75E0-A668-4492703FB8BF}"/>
                    </a:ext>
                  </a:extLst>
                </p:cNvPr>
                <p:cNvCxnSpPr>
                  <a:cxnSpLocks/>
                  <a:stCxn id="13147" idx="6"/>
                </p:cNvCxnSpPr>
                <p:nvPr/>
              </p:nvCxnSpPr>
              <p:spPr>
                <a:xfrm>
                  <a:off x="10716799" y="21984355"/>
                  <a:ext cx="40500" cy="858600"/>
                </a:xfrm>
                <a:prstGeom prst="bentConnector3">
                  <a:avLst>
                    <a:gd name="adj1" fmla="val 32438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50" name="Google Shape;273;p1">
                  <a:extLst>
                    <a:ext uri="{FF2B5EF4-FFF2-40B4-BE49-F238E27FC236}">
                      <a16:creationId xmlns:a16="http://schemas.microsoft.com/office/drawing/2014/main" id="{F947CC96-7D95-97B7-AC84-49EBAAC19D1C}"/>
                    </a:ext>
                  </a:extLst>
                </p:cNvPr>
                <p:cNvCxnSpPr>
                  <a:cxnSpLocks/>
                  <a:stCxn id="13147" idx="2"/>
                </p:cNvCxnSpPr>
                <p:nvPr/>
              </p:nvCxnSpPr>
              <p:spPr>
                <a:xfrm>
                  <a:off x="10644799" y="21984355"/>
                  <a:ext cx="58500" cy="858600"/>
                </a:xfrm>
                <a:prstGeom prst="bentConnector3">
                  <a:avLst>
                    <a:gd name="adj1" fmla="val -100197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51" name="Google Shape;274;p1">
                  <a:extLst>
                    <a:ext uri="{FF2B5EF4-FFF2-40B4-BE49-F238E27FC236}">
                      <a16:creationId xmlns:a16="http://schemas.microsoft.com/office/drawing/2014/main" id="{FD9929C7-3A66-D4F1-30FC-A5C5DE873A32}"/>
                    </a:ext>
                  </a:extLst>
                </p:cNvPr>
                <p:cNvCxnSpPr>
                  <a:cxnSpLocks/>
                  <a:stCxn id="13152" idx="6"/>
                </p:cNvCxnSpPr>
                <p:nvPr/>
              </p:nvCxnSpPr>
              <p:spPr>
                <a:xfrm flipH="1">
                  <a:off x="10821146" y="21500769"/>
                  <a:ext cx="407700" cy="1799400"/>
                </a:xfrm>
                <a:prstGeom prst="bentConnector3">
                  <a:avLst>
                    <a:gd name="adj1" fmla="val -9917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3130" name="Google Shape;275;p1">
                <a:extLst>
                  <a:ext uri="{FF2B5EF4-FFF2-40B4-BE49-F238E27FC236}">
                    <a16:creationId xmlns:a16="http://schemas.microsoft.com/office/drawing/2014/main" id="{17263BCA-1377-F02E-CD03-6CE36D32A5D0}"/>
                  </a:ext>
                </a:extLst>
              </p:cNvPr>
              <p:cNvSpPr txBox="1"/>
              <p:nvPr/>
            </p:nvSpPr>
            <p:spPr>
              <a:xfrm>
                <a:off x="11189098" y="20860107"/>
                <a:ext cx="324000" cy="4617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tibial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977" name="Google Shape;283;p1">
              <a:extLst>
                <a:ext uri="{FF2B5EF4-FFF2-40B4-BE49-F238E27FC236}">
                  <a16:creationId xmlns:a16="http://schemas.microsoft.com/office/drawing/2014/main" id="{6BAA3B30-4612-6D9E-3654-127143251FA4}"/>
                </a:ext>
              </a:extLst>
            </p:cNvPr>
            <p:cNvSpPr/>
            <p:nvPr/>
          </p:nvSpPr>
          <p:spPr>
            <a:xfrm>
              <a:off x="11789926" y="2248999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78" name="Google Shape;284;p1">
              <a:extLst>
                <a:ext uri="{FF2B5EF4-FFF2-40B4-BE49-F238E27FC236}">
                  <a16:creationId xmlns:a16="http://schemas.microsoft.com/office/drawing/2014/main" id="{9FD84BA6-AAB3-ADA8-C7D1-F447A2AA7951}"/>
                </a:ext>
              </a:extLst>
            </p:cNvPr>
            <p:cNvCxnSpPr>
              <a:cxnSpLocks/>
              <a:stCxn id="10977" idx="2"/>
              <a:endCxn id="13893" idx="6"/>
            </p:cNvCxnSpPr>
            <p:nvPr/>
          </p:nvCxnSpPr>
          <p:spPr>
            <a:xfrm rot="10800000" flipV="1">
              <a:off x="8879744" y="22507999"/>
              <a:ext cx="2910182" cy="431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0" name="Google Shape;292;p1">
              <a:extLst>
                <a:ext uri="{FF2B5EF4-FFF2-40B4-BE49-F238E27FC236}">
                  <a16:creationId xmlns:a16="http://schemas.microsoft.com/office/drawing/2014/main" id="{1A048E9C-75AF-1C54-D51F-3014CB2C58F5}"/>
                </a:ext>
              </a:extLst>
            </p:cNvPr>
            <p:cNvSpPr/>
            <p:nvPr/>
          </p:nvSpPr>
          <p:spPr>
            <a:xfrm>
              <a:off x="10336848" y="2273144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81" name="Google Shape;293;p1">
              <a:extLst>
                <a:ext uri="{FF2B5EF4-FFF2-40B4-BE49-F238E27FC236}">
                  <a16:creationId xmlns:a16="http://schemas.microsoft.com/office/drawing/2014/main" id="{E0FF9417-AF9C-9531-E42A-2DBC16781F2C}"/>
                </a:ext>
              </a:extLst>
            </p:cNvPr>
            <p:cNvCxnSpPr>
              <a:cxnSpLocks/>
              <a:stCxn id="10980" idx="2"/>
            </p:cNvCxnSpPr>
            <p:nvPr/>
          </p:nvCxnSpPr>
          <p:spPr>
            <a:xfrm rot="10800000">
              <a:off x="8888694" y="22699290"/>
              <a:ext cx="1448155" cy="50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3" name="Google Shape;301;p1">
              <a:extLst>
                <a:ext uri="{FF2B5EF4-FFF2-40B4-BE49-F238E27FC236}">
                  <a16:creationId xmlns:a16="http://schemas.microsoft.com/office/drawing/2014/main" id="{391CD1E3-C2F6-F08B-ABA6-E2C6579F919E}"/>
                </a:ext>
              </a:extLst>
            </p:cNvPr>
            <p:cNvSpPr/>
            <p:nvPr/>
          </p:nvSpPr>
          <p:spPr>
            <a:xfrm>
              <a:off x="11789407" y="2283201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84" name="Google Shape;302;p1">
              <a:extLst>
                <a:ext uri="{FF2B5EF4-FFF2-40B4-BE49-F238E27FC236}">
                  <a16:creationId xmlns:a16="http://schemas.microsoft.com/office/drawing/2014/main" id="{5DE24C98-A42A-8E8B-C9BD-27C46CE6784D}"/>
                </a:ext>
              </a:extLst>
            </p:cNvPr>
            <p:cNvCxnSpPr>
              <a:cxnSpLocks/>
              <a:stCxn id="10983" idx="2"/>
              <a:endCxn id="13878" idx="6"/>
            </p:cNvCxnSpPr>
            <p:nvPr/>
          </p:nvCxnSpPr>
          <p:spPr>
            <a:xfrm rot="10800000" flipV="1">
              <a:off x="8879153" y="22850011"/>
              <a:ext cx="2910254" cy="1056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6" name="Google Shape;310;p1">
              <a:extLst>
                <a:ext uri="{FF2B5EF4-FFF2-40B4-BE49-F238E27FC236}">
                  <a16:creationId xmlns:a16="http://schemas.microsoft.com/office/drawing/2014/main" id="{D7AF2167-CEA1-6D18-B921-1B7D16A4B461}"/>
                </a:ext>
              </a:extLst>
            </p:cNvPr>
            <p:cNvSpPr/>
            <p:nvPr/>
          </p:nvSpPr>
          <p:spPr>
            <a:xfrm>
              <a:off x="10844130" y="221370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87" name="Google Shape;311;p1">
              <a:extLst>
                <a:ext uri="{FF2B5EF4-FFF2-40B4-BE49-F238E27FC236}">
                  <a16:creationId xmlns:a16="http://schemas.microsoft.com/office/drawing/2014/main" id="{AF861ADE-0A86-82A4-5051-F84D12F9A52B}"/>
                </a:ext>
              </a:extLst>
            </p:cNvPr>
            <p:cNvCxnSpPr>
              <a:cxnSpLocks/>
              <a:stCxn id="10986" idx="2"/>
              <a:endCxn id="13908" idx="6"/>
            </p:cNvCxnSpPr>
            <p:nvPr/>
          </p:nvCxnSpPr>
          <p:spPr>
            <a:xfrm rot="10800000">
              <a:off x="8884226" y="21966953"/>
              <a:ext cx="1959904" cy="1880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988" name="Google Shape;312;p1">
              <a:extLst>
                <a:ext uri="{FF2B5EF4-FFF2-40B4-BE49-F238E27FC236}">
                  <a16:creationId xmlns:a16="http://schemas.microsoft.com/office/drawing/2014/main" id="{AA76275F-BE1D-47CF-D7B5-A3C4CF6B9079}"/>
                </a:ext>
              </a:extLst>
            </p:cNvPr>
            <p:cNvCxnSpPr>
              <a:cxnSpLocks/>
              <a:stCxn id="10992" idx="2"/>
              <a:endCxn id="13899" idx="6"/>
            </p:cNvCxnSpPr>
            <p:nvPr/>
          </p:nvCxnSpPr>
          <p:spPr>
            <a:xfrm rot="10800000" flipV="1">
              <a:off x="8879154" y="22308980"/>
              <a:ext cx="2910687" cy="3866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0" name="Google Shape;321;p1">
              <a:extLst>
                <a:ext uri="{FF2B5EF4-FFF2-40B4-BE49-F238E27FC236}">
                  <a16:creationId xmlns:a16="http://schemas.microsoft.com/office/drawing/2014/main" id="{9A0FB598-0F04-F885-87F3-2AF6CCED5F01}"/>
                </a:ext>
              </a:extLst>
            </p:cNvPr>
            <p:cNvSpPr/>
            <p:nvPr/>
          </p:nvSpPr>
          <p:spPr>
            <a:xfrm>
              <a:off x="10340580" y="222320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1" name="Google Shape;322;p1">
              <a:extLst>
                <a:ext uri="{FF2B5EF4-FFF2-40B4-BE49-F238E27FC236}">
                  <a16:creationId xmlns:a16="http://schemas.microsoft.com/office/drawing/2014/main" id="{F07FA3C4-19F0-14CB-4015-2A2325985B5C}"/>
                </a:ext>
              </a:extLst>
            </p:cNvPr>
            <p:cNvCxnSpPr>
              <a:cxnSpLocks/>
              <a:stCxn id="10990" idx="2"/>
              <a:endCxn id="13905" idx="6"/>
            </p:cNvCxnSpPr>
            <p:nvPr/>
          </p:nvCxnSpPr>
          <p:spPr>
            <a:xfrm rot="10800000">
              <a:off x="8884226" y="22089270"/>
              <a:ext cx="1456354" cy="1607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2" name="Google Shape;313;p1">
              <a:extLst>
                <a:ext uri="{FF2B5EF4-FFF2-40B4-BE49-F238E27FC236}">
                  <a16:creationId xmlns:a16="http://schemas.microsoft.com/office/drawing/2014/main" id="{E22ECAFF-3D14-9B5F-C5F6-07A9DF3990EA}"/>
                </a:ext>
              </a:extLst>
            </p:cNvPr>
            <p:cNvSpPr/>
            <p:nvPr/>
          </p:nvSpPr>
          <p:spPr>
            <a:xfrm>
              <a:off x="11789840" y="2229097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3" name="Google Shape;323;p1">
              <a:extLst>
                <a:ext uri="{FF2B5EF4-FFF2-40B4-BE49-F238E27FC236}">
                  <a16:creationId xmlns:a16="http://schemas.microsoft.com/office/drawing/2014/main" id="{E683777D-8D76-8CD7-9774-ABE554680005}"/>
                </a:ext>
              </a:extLst>
            </p:cNvPr>
            <p:cNvCxnSpPr>
              <a:cxnSpLocks/>
              <a:stCxn id="10997" idx="2"/>
              <a:endCxn id="13896" idx="6"/>
            </p:cNvCxnSpPr>
            <p:nvPr/>
          </p:nvCxnSpPr>
          <p:spPr>
            <a:xfrm rot="10800000" flipV="1">
              <a:off x="8879154" y="22427078"/>
              <a:ext cx="2910687" cy="3908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5" name="Google Shape;332;p1">
              <a:extLst>
                <a:ext uri="{FF2B5EF4-FFF2-40B4-BE49-F238E27FC236}">
                  <a16:creationId xmlns:a16="http://schemas.microsoft.com/office/drawing/2014/main" id="{6D568441-B535-4001-72DF-CBDBF5D89937}"/>
                </a:ext>
              </a:extLst>
            </p:cNvPr>
            <p:cNvSpPr/>
            <p:nvPr/>
          </p:nvSpPr>
          <p:spPr>
            <a:xfrm>
              <a:off x="10340051" y="2234974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6" name="Google Shape;333;p1">
              <a:extLst>
                <a:ext uri="{FF2B5EF4-FFF2-40B4-BE49-F238E27FC236}">
                  <a16:creationId xmlns:a16="http://schemas.microsoft.com/office/drawing/2014/main" id="{195849F6-5129-2DB3-E420-0C67D71BA5DE}"/>
                </a:ext>
              </a:extLst>
            </p:cNvPr>
            <p:cNvCxnSpPr>
              <a:cxnSpLocks/>
              <a:stCxn id="10995" idx="2"/>
              <a:endCxn id="13896" idx="6"/>
            </p:cNvCxnSpPr>
            <p:nvPr/>
          </p:nvCxnSpPr>
          <p:spPr>
            <a:xfrm rot="10800000" flipV="1">
              <a:off x="8879153" y="22367748"/>
              <a:ext cx="1460898" cy="4502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7" name="Google Shape;324;p1">
              <a:extLst>
                <a:ext uri="{FF2B5EF4-FFF2-40B4-BE49-F238E27FC236}">
                  <a16:creationId xmlns:a16="http://schemas.microsoft.com/office/drawing/2014/main" id="{D89C9D16-9F87-3645-A556-CAA56F8C419F}"/>
                </a:ext>
              </a:extLst>
            </p:cNvPr>
            <p:cNvSpPr/>
            <p:nvPr/>
          </p:nvSpPr>
          <p:spPr>
            <a:xfrm>
              <a:off x="11789840" y="2240907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9" name="Google Shape;341;p1">
              <a:extLst>
                <a:ext uri="{FF2B5EF4-FFF2-40B4-BE49-F238E27FC236}">
                  <a16:creationId xmlns:a16="http://schemas.microsoft.com/office/drawing/2014/main" id="{1149858B-D24F-3E6E-E71E-EEAFC936B16B}"/>
                </a:ext>
              </a:extLst>
            </p:cNvPr>
            <p:cNvCxnSpPr>
              <a:cxnSpLocks/>
              <a:stCxn id="11000" idx="2"/>
              <a:endCxn id="13899" idx="6"/>
            </p:cNvCxnSpPr>
            <p:nvPr/>
          </p:nvCxnSpPr>
          <p:spPr>
            <a:xfrm rot="10800000" flipV="1">
              <a:off x="8879154" y="22621952"/>
              <a:ext cx="2910687" cy="736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0" name="Google Shape;342;p1">
              <a:extLst>
                <a:ext uri="{FF2B5EF4-FFF2-40B4-BE49-F238E27FC236}">
                  <a16:creationId xmlns:a16="http://schemas.microsoft.com/office/drawing/2014/main" id="{42433CE6-8872-EB63-6F7B-2EF7EC4E5EA4}"/>
                </a:ext>
              </a:extLst>
            </p:cNvPr>
            <p:cNvSpPr/>
            <p:nvPr/>
          </p:nvSpPr>
          <p:spPr>
            <a:xfrm>
              <a:off x="11789840" y="226039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01" name="Google Shape;343;p1">
              <a:extLst>
                <a:ext uri="{FF2B5EF4-FFF2-40B4-BE49-F238E27FC236}">
                  <a16:creationId xmlns:a16="http://schemas.microsoft.com/office/drawing/2014/main" id="{AF0D5F71-61C9-61C5-6815-F353A7E4B8F3}"/>
                </a:ext>
              </a:extLst>
            </p:cNvPr>
            <p:cNvCxnSpPr>
              <a:cxnSpLocks/>
              <a:stCxn id="11005" idx="2"/>
              <a:endCxn id="13890" idx="6"/>
            </p:cNvCxnSpPr>
            <p:nvPr/>
          </p:nvCxnSpPr>
          <p:spPr>
            <a:xfrm rot="10800000" flipV="1">
              <a:off x="8879744" y="23013970"/>
              <a:ext cx="2910096" cy="478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3" name="Google Shape;352;p1">
              <a:extLst>
                <a:ext uri="{FF2B5EF4-FFF2-40B4-BE49-F238E27FC236}">
                  <a16:creationId xmlns:a16="http://schemas.microsoft.com/office/drawing/2014/main" id="{1499066D-1075-FA1A-AFDD-2B500E66290C}"/>
                </a:ext>
              </a:extLst>
            </p:cNvPr>
            <p:cNvSpPr/>
            <p:nvPr/>
          </p:nvSpPr>
          <p:spPr>
            <a:xfrm>
              <a:off x="10338985" y="2294529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04" name="Google Shape;353;p1">
              <a:extLst>
                <a:ext uri="{FF2B5EF4-FFF2-40B4-BE49-F238E27FC236}">
                  <a16:creationId xmlns:a16="http://schemas.microsoft.com/office/drawing/2014/main" id="{AE437976-41B7-9E97-2376-C55C8C0CFF35}"/>
                </a:ext>
              </a:extLst>
            </p:cNvPr>
            <p:cNvCxnSpPr>
              <a:cxnSpLocks/>
              <a:stCxn id="11003" idx="2"/>
              <a:endCxn id="13890" idx="6"/>
            </p:cNvCxnSpPr>
            <p:nvPr/>
          </p:nvCxnSpPr>
          <p:spPr>
            <a:xfrm rot="10800000" flipV="1">
              <a:off x="8879745" y="22963291"/>
              <a:ext cx="1459241" cy="985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5" name="Google Shape;344;p1">
              <a:extLst>
                <a:ext uri="{FF2B5EF4-FFF2-40B4-BE49-F238E27FC236}">
                  <a16:creationId xmlns:a16="http://schemas.microsoft.com/office/drawing/2014/main" id="{8D2836C2-D743-CD9A-0689-1BAFEBC67CC7}"/>
                </a:ext>
              </a:extLst>
            </p:cNvPr>
            <p:cNvSpPr/>
            <p:nvPr/>
          </p:nvSpPr>
          <p:spPr>
            <a:xfrm>
              <a:off x="11789840" y="2299597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07" name="Google Shape;361;p1">
              <a:extLst>
                <a:ext uri="{FF2B5EF4-FFF2-40B4-BE49-F238E27FC236}">
                  <a16:creationId xmlns:a16="http://schemas.microsoft.com/office/drawing/2014/main" id="{ACDF9994-1583-45DC-B482-79002AD66100}"/>
                </a:ext>
              </a:extLst>
            </p:cNvPr>
            <p:cNvCxnSpPr>
              <a:cxnSpLocks/>
              <a:stCxn id="11008" idx="2"/>
              <a:endCxn id="13875" idx="6"/>
            </p:cNvCxnSpPr>
            <p:nvPr/>
          </p:nvCxnSpPr>
          <p:spPr>
            <a:xfrm rot="10800000" flipV="1">
              <a:off x="8879154" y="23591793"/>
              <a:ext cx="2910687" cy="4371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8" name="Google Shape;362;p1">
              <a:extLst>
                <a:ext uri="{FF2B5EF4-FFF2-40B4-BE49-F238E27FC236}">
                  <a16:creationId xmlns:a16="http://schemas.microsoft.com/office/drawing/2014/main" id="{2ACE8CD8-4FF7-DFC6-4AD3-C839A2AD3512}"/>
                </a:ext>
              </a:extLst>
            </p:cNvPr>
            <p:cNvSpPr/>
            <p:nvPr/>
          </p:nvSpPr>
          <p:spPr>
            <a:xfrm>
              <a:off x="11789840" y="235737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0" name="Google Shape;370;p1">
              <a:extLst>
                <a:ext uri="{FF2B5EF4-FFF2-40B4-BE49-F238E27FC236}">
                  <a16:creationId xmlns:a16="http://schemas.microsoft.com/office/drawing/2014/main" id="{020A59A3-E2A3-340F-269F-904B74629620}"/>
                </a:ext>
              </a:extLst>
            </p:cNvPr>
            <p:cNvCxnSpPr>
              <a:cxnSpLocks/>
              <a:stCxn id="11011" idx="2"/>
              <a:endCxn id="13872" idx="6"/>
            </p:cNvCxnSpPr>
            <p:nvPr/>
          </p:nvCxnSpPr>
          <p:spPr>
            <a:xfrm rot="10800000" flipV="1">
              <a:off x="8875440" y="23712989"/>
              <a:ext cx="2914400" cy="4394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11" name="Google Shape;371;p1">
              <a:extLst>
                <a:ext uri="{FF2B5EF4-FFF2-40B4-BE49-F238E27FC236}">
                  <a16:creationId xmlns:a16="http://schemas.microsoft.com/office/drawing/2014/main" id="{99DD4C6F-FE96-3480-8BC0-CCBAD8707AC2}"/>
                </a:ext>
              </a:extLst>
            </p:cNvPr>
            <p:cNvSpPr/>
            <p:nvPr/>
          </p:nvSpPr>
          <p:spPr>
            <a:xfrm>
              <a:off x="11789840" y="2369499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3" name="Google Shape;379;p1">
              <a:extLst>
                <a:ext uri="{FF2B5EF4-FFF2-40B4-BE49-F238E27FC236}">
                  <a16:creationId xmlns:a16="http://schemas.microsoft.com/office/drawing/2014/main" id="{7E6586A9-E94E-00BA-1E77-161A64572636}"/>
                </a:ext>
              </a:extLst>
            </p:cNvPr>
            <p:cNvCxnSpPr>
              <a:cxnSpLocks/>
              <a:stCxn id="11014" idx="2"/>
              <a:endCxn id="13851" idx="6"/>
            </p:cNvCxnSpPr>
            <p:nvPr/>
          </p:nvCxnSpPr>
          <p:spPr>
            <a:xfrm rot="10800000" flipV="1">
              <a:off x="8875606" y="23830615"/>
              <a:ext cx="2914234" cy="4430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14" name="Google Shape;380;p1">
              <a:extLst>
                <a:ext uri="{FF2B5EF4-FFF2-40B4-BE49-F238E27FC236}">
                  <a16:creationId xmlns:a16="http://schemas.microsoft.com/office/drawing/2014/main" id="{80F30400-AA54-6A7A-0701-EA17D1FE5BD6}"/>
                </a:ext>
              </a:extLst>
            </p:cNvPr>
            <p:cNvSpPr/>
            <p:nvPr/>
          </p:nvSpPr>
          <p:spPr>
            <a:xfrm>
              <a:off x="11789840" y="238126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5" name="Google Shape;381;p1">
              <a:extLst>
                <a:ext uri="{FF2B5EF4-FFF2-40B4-BE49-F238E27FC236}">
                  <a16:creationId xmlns:a16="http://schemas.microsoft.com/office/drawing/2014/main" id="{1BDF90B6-F755-8616-A6AE-56A33F747D66}"/>
                </a:ext>
              </a:extLst>
            </p:cNvPr>
            <p:cNvCxnSpPr>
              <a:cxnSpLocks/>
              <a:stCxn id="11019" idx="2"/>
              <a:endCxn id="13902" idx="6"/>
            </p:cNvCxnSpPr>
            <p:nvPr/>
          </p:nvCxnSpPr>
          <p:spPr>
            <a:xfrm rot="10800000">
              <a:off x="8880513" y="22212801"/>
              <a:ext cx="1697874" cy="8719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17" name="Google Shape;390;p1">
              <a:extLst>
                <a:ext uri="{FF2B5EF4-FFF2-40B4-BE49-F238E27FC236}">
                  <a16:creationId xmlns:a16="http://schemas.microsoft.com/office/drawing/2014/main" id="{F6CE5B3A-BB1E-482B-FFAC-F8AA6E0F4DFB}"/>
                </a:ext>
              </a:extLst>
            </p:cNvPr>
            <p:cNvCxnSpPr>
              <a:cxnSpLocks/>
              <a:stCxn id="11018" idx="2"/>
              <a:endCxn id="13902" idx="6"/>
            </p:cNvCxnSpPr>
            <p:nvPr/>
          </p:nvCxnSpPr>
          <p:spPr>
            <a:xfrm rot="10800000">
              <a:off x="8880514" y="22212801"/>
              <a:ext cx="2909327" cy="92138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18" name="Google Shape;391;p1">
              <a:extLst>
                <a:ext uri="{FF2B5EF4-FFF2-40B4-BE49-F238E27FC236}">
                  <a16:creationId xmlns:a16="http://schemas.microsoft.com/office/drawing/2014/main" id="{1FA8B0B4-2610-E5A1-119F-B2718B9A4165}"/>
                </a:ext>
              </a:extLst>
            </p:cNvPr>
            <p:cNvSpPr/>
            <p:nvPr/>
          </p:nvSpPr>
          <p:spPr>
            <a:xfrm>
              <a:off x="11789840" y="2311618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9" name="Google Shape;382;p1">
              <a:extLst>
                <a:ext uri="{FF2B5EF4-FFF2-40B4-BE49-F238E27FC236}">
                  <a16:creationId xmlns:a16="http://schemas.microsoft.com/office/drawing/2014/main" id="{81260C29-BFE6-B58A-8AA9-D12E5E5ED5CB}"/>
                </a:ext>
              </a:extLst>
            </p:cNvPr>
            <p:cNvSpPr/>
            <p:nvPr/>
          </p:nvSpPr>
          <p:spPr>
            <a:xfrm>
              <a:off x="10578387" y="2306678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20" name="Google Shape;392;p1">
              <a:extLst>
                <a:ext uri="{FF2B5EF4-FFF2-40B4-BE49-F238E27FC236}">
                  <a16:creationId xmlns:a16="http://schemas.microsoft.com/office/drawing/2014/main" id="{B67D3826-05A9-BD80-8FE3-EED5B863A381}"/>
                </a:ext>
              </a:extLst>
            </p:cNvPr>
            <p:cNvCxnSpPr>
              <a:cxnSpLocks/>
              <a:stCxn id="11023" idx="2"/>
              <a:endCxn id="13869" idx="6"/>
            </p:cNvCxnSpPr>
            <p:nvPr/>
          </p:nvCxnSpPr>
          <p:spPr>
            <a:xfrm rot="10800000">
              <a:off x="8885355" y="22329837"/>
              <a:ext cx="1692789" cy="877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22" name="Google Shape;401;p1">
              <a:extLst>
                <a:ext uri="{FF2B5EF4-FFF2-40B4-BE49-F238E27FC236}">
                  <a16:creationId xmlns:a16="http://schemas.microsoft.com/office/drawing/2014/main" id="{4D00784E-DD6F-4800-3971-B3A86AFAF793}"/>
                </a:ext>
              </a:extLst>
            </p:cNvPr>
            <p:cNvSpPr/>
            <p:nvPr/>
          </p:nvSpPr>
          <p:spPr>
            <a:xfrm>
              <a:off x="11789840" y="2322917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3" name="Google Shape;393;p1">
              <a:extLst>
                <a:ext uri="{FF2B5EF4-FFF2-40B4-BE49-F238E27FC236}">
                  <a16:creationId xmlns:a16="http://schemas.microsoft.com/office/drawing/2014/main" id="{4F7034D4-F1CB-B645-6103-5C5F485E2785}"/>
                </a:ext>
              </a:extLst>
            </p:cNvPr>
            <p:cNvSpPr/>
            <p:nvPr/>
          </p:nvSpPr>
          <p:spPr>
            <a:xfrm>
              <a:off x="10578143" y="23189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24" name="Google Shape;402;p1">
              <a:extLst>
                <a:ext uri="{FF2B5EF4-FFF2-40B4-BE49-F238E27FC236}">
                  <a16:creationId xmlns:a16="http://schemas.microsoft.com/office/drawing/2014/main" id="{5472E876-88C2-CDB1-96B7-BDFF69A1657E}"/>
                </a:ext>
              </a:extLst>
            </p:cNvPr>
            <p:cNvCxnSpPr>
              <a:cxnSpLocks/>
              <a:stCxn id="11028" idx="2"/>
              <a:endCxn id="13866" idx="6"/>
            </p:cNvCxnSpPr>
            <p:nvPr/>
          </p:nvCxnSpPr>
          <p:spPr>
            <a:xfrm rot="10800000">
              <a:off x="8885354" y="22452153"/>
              <a:ext cx="1693252" cy="8762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26" name="Google Shape;411;p1">
              <a:extLst>
                <a:ext uri="{FF2B5EF4-FFF2-40B4-BE49-F238E27FC236}">
                  <a16:creationId xmlns:a16="http://schemas.microsoft.com/office/drawing/2014/main" id="{BB309009-47F3-1AD6-2A01-887C879C32F4}"/>
                </a:ext>
              </a:extLst>
            </p:cNvPr>
            <p:cNvCxnSpPr>
              <a:cxnSpLocks/>
              <a:stCxn id="11027" idx="2"/>
              <a:endCxn id="13866" idx="6"/>
            </p:cNvCxnSpPr>
            <p:nvPr/>
          </p:nvCxnSpPr>
          <p:spPr>
            <a:xfrm rot="10800000">
              <a:off x="8885354" y="22452153"/>
              <a:ext cx="2904486" cy="9111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27" name="Google Shape;412;p1">
              <a:extLst>
                <a:ext uri="{FF2B5EF4-FFF2-40B4-BE49-F238E27FC236}">
                  <a16:creationId xmlns:a16="http://schemas.microsoft.com/office/drawing/2014/main" id="{226969F2-77B1-796F-17BB-478B474A3490}"/>
                </a:ext>
              </a:extLst>
            </p:cNvPr>
            <p:cNvSpPr/>
            <p:nvPr/>
          </p:nvSpPr>
          <p:spPr>
            <a:xfrm>
              <a:off x="11789840" y="2334532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8" name="Google Shape;403;p1">
              <a:extLst>
                <a:ext uri="{FF2B5EF4-FFF2-40B4-BE49-F238E27FC236}">
                  <a16:creationId xmlns:a16="http://schemas.microsoft.com/office/drawing/2014/main" id="{6C736B8F-F580-AFA2-9041-38CB55CD1760}"/>
                </a:ext>
              </a:extLst>
            </p:cNvPr>
            <p:cNvSpPr/>
            <p:nvPr/>
          </p:nvSpPr>
          <p:spPr>
            <a:xfrm>
              <a:off x="10578606" y="2331038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29" name="Google Shape;413;p1">
              <a:extLst>
                <a:ext uri="{FF2B5EF4-FFF2-40B4-BE49-F238E27FC236}">
                  <a16:creationId xmlns:a16="http://schemas.microsoft.com/office/drawing/2014/main" id="{21FB5BEB-E9D9-BF6D-9093-3D134408225E}"/>
                </a:ext>
              </a:extLst>
            </p:cNvPr>
            <p:cNvCxnSpPr>
              <a:cxnSpLocks/>
              <a:stCxn id="11033" idx="2"/>
              <a:endCxn id="13863" idx="6"/>
            </p:cNvCxnSpPr>
            <p:nvPr/>
          </p:nvCxnSpPr>
          <p:spPr>
            <a:xfrm rot="10800000">
              <a:off x="8881641" y="22575685"/>
              <a:ext cx="1696412" cy="8743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31" name="Google Shape;422;p1">
              <a:extLst>
                <a:ext uri="{FF2B5EF4-FFF2-40B4-BE49-F238E27FC236}">
                  <a16:creationId xmlns:a16="http://schemas.microsoft.com/office/drawing/2014/main" id="{5283F93F-D0B1-8972-84D7-3245C7B57FF7}"/>
                </a:ext>
              </a:extLst>
            </p:cNvPr>
            <p:cNvCxnSpPr>
              <a:cxnSpLocks/>
              <a:stCxn id="11032" idx="2"/>
              <a:endCxn id="13863" idx="6"/>
            </p:cNvCxnSpPr>
            <p:nvPr/>
          </p:nvCxnSpPr>
          <p:spPr>
            <a:xfrm rot="10800000">
              <a:off x="8881642" y="22575686"/>
              <a:ext cx="2908307" cy="9160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32" name="Google Shape;423;p1">
              <a:extLst>
                <a:ext uri="{FF2B5EF4-FFF2-40B4-BE49-F238E27FC236}">
                  <a16:creationId xmlns:a16="http://schemas.microsoft.com/office/drawing/2014/main" id="{1B69A319-AB80-02D4-66C7-0D81707D8E37}"/>
                </a:ext>
              </a:extLst>
            </p:cNvPr>
            <p:cNvSpPr/>
            <p:nvPr/>
          </p:nvSpPr>
          <p:spPr>
            <a:xfrm>
              <a:off x="11789948" y="23473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3" name="Google Shape;414;p1">
              <a:extLst>
                <a:ext uri="{FF2B5EF4-FFF2-40B4-BE49-F238E27FC236}">
                  <a16:creationId xmlns:a16="http://schemas.microsoft.com/office/drawing/2014/main" id="{729D054A-71C6-0727-F4DF-66DD07589F37}"/>
                </a:ext>
              </a:extLst>
            </p:cNvPr>
            <p:cNvSpPr/>
            <p:nvPr/>
          </p:nvSpPr>
          <p:spPr>
            <a:xfrm>
              <a:off x="10578053" y="2343201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34" name="Google Shape;424;p1">
              <a:extLst>
                <a:ext uri="{FF2B5EF4-FFF2-40B4-BE49-F238E27FC236}">
                  <a16:creationId xmlns:a16="http://schemas.microsoft.com/office/drawing/2014/main" id="{48A69AFC-8797-7021-F8FB-5C1C8B95A7C8}"/>
                </a:ext>
              </a:extLst>
            </p:cNvPr>
            <p:cNvGrpSpPr/>
            <p:nvPr/>
          </p:nvGrpSpPr>
          <p:grpSpPr>
            <a:xfrm>
              <a:off x="10477141" y="23497214"/>
              <a:ext cx="930758" cy="554189"/>
              <a:chOff x="11885899" y="22959790"/>
              <a:chExt cx="930758" cy="554189"/>
            </a:xfrm>
          </p:grpSpPr>
          <p:sp>
            <p:nvSpPr>
              <p:cNvPr id="13037" name="Google Shape;425;p1">
                <a:extLst>
                  <a:ext uri="{FF2B5EF4-FFF2-40B4-BE49-F238E27FC236}">
                    <a16:creationId xmlns:a16="http://schemas.microsoft.com/office/drawing/2014/main" id="{15A8B164-0BD3-405A-0834-114973A75AE7}"/>
                  </a:ext>
                </a:extLst>
              </p:cNvPr>
              <p:cNvSpPr txBox="1"/>
              <p:nvPr/>
            </p:nvSpPr>
            <p:spPr>
              <a:xfrm>
                <a:off x="11885899" y="23421646"/>
                <a:ext cx="93075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Plantar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8" name="Google Shape;426;p1">
                <a:extLst>
                  <a:ext uri="{FF2B5EF4-FFF2-40B4-BE49-F238E27FC236}">
                    <a16:creationId xmlns:a16="http://schemas.microsoft.com/office/drawing/2014/main" id="{FC6D4FE6-CCDB-8140-19DC-0A13B0B2CE63}"/>
                  </a:ext>
                </a:extLst>
              </p:cNvPr>
              <p:cNvSpPr txBox="1"/>
              <p:nvPr/>
            </p:nvSpPr>
            <p:spPr>
              <a:xfrm>
                <a:off x="12045971" y="22959790"/>
                <a:ext cx="72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Dorsal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35" name="Google Shape;427;p1">
              <a:extLst>
                <a:ext uri="{FF2B5EF4-FFF2-40B4-BE49-F238E27FC236}">
                  <a16:creationId xmlns:a16="http://schemas.microsoft.com/office/drawing/2014/main" id="{158B5443-3EB3-F205-69B6-47F90EC5B362}"/>
                </a:ext>
              </a:extLst>
            </p:cNvPr>
            <p:cNvGrpSpPr/>
            <p:nvPr/>
          </p:nvGrpSpPr>
          <p:grpSpPr>
            <a:xfrm>
              <a:off x="10215453" y="22255971"/>
              <a:ext cx="1632593" cy="1163398"/>
              <a:chOff x="10394356" y="22255971"/>
              <a:chExt cx="1632593" cy="1163398"/>
            </a:xfrm>
          </p:grpSpPr>
          <p:sp>
            <p:nvSpPr>
              <p:cNvPr id="13033" name="Google Shape;428;p1">
                <a:extLst>
                  <a:ext uri="{FF2B5EF4-FFF2-40B4-BE49-F238E27FC236}">
                    <a16:creationId xmlns:a16="http://schemas.microsoft.com/office/drawing/2014/main" id="{E9E1CB88-44E8-895E-C429-06D1FFD94711}"/>
                  </a:ext>
                </a:extLst>
              </p:cNvPr>
              <p:cNvSpPr txBox="1"/>
              <p:nvPr/>
            </p:nvSpPr>
            <p:spPr>
              <a:xfrm rot="5400000">
                <a:off x="10387935" y="22984969"/>
                <a:ext cx="68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Arcuate (metatarsal)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4" name="Google Shape;429;p1">
                <a:extLst>
                  <a:ext uri="{FF2B5EF4-FFF2-40B4-BE49-F238E27FC236}">
                    <a16:creationId xmlns:a16="http://schemas.microsoft.com/office/drawing/2014/main" id="{9724FCD7-31F3-73F2-B3D5-4C5A2CC30199}"/>
                  </a:ext>
                </a:extLst>
              </p:cNvPr>
              <p:cNvSpPr txBox="1"/>
              <p:nvPr/>
            </p:nvSpPr>
            <p:spPr>
              <a:xfrm rot="5400000">
                <a:off x="10234756" y="22656132"/>
                <a:ext cx="50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Medial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5" name="Google Shape;430;p1">
                <a:extLst>
                  <a:ext uri="{FF2B5EF4-FFF2-40B4-BE49-F238E27FC236}">
                    <a16:creationId xmlns:a16="http://schemas.microsoft.com/office/drawing/2014/main" id="{03F2F49A-45A4-A9CE-BA12-40BF75167F2C}"/>
                  </a:ext>
                </a:extLst>
              </p:cNvPr>
              <p:cNvSpPr txBox="1"/>
              <p:nvPr/>
            </p:nvSpPr>
            <p:spPr>
              <a:xfrm rot="5400000">
                <a:off x="11661917" y="22933928"/>
                <a:ext cx="63773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6" name="Google Shape;431;p1">
                <a:extLst>
                  <a:ext uri="{FF2B5EF4-FFF2-40B4-BE49-F238E27FC236}">
                    <a16:creationId xmlns:a16="http://schemas.microsoft.com/office/drawing/2014/main" id="{96F185EA-44CB-7ABE-F01D-17E42A76DFB8}"/>
                  </a:ext>
                </a:extLst>
              </p:cNvPr>
              <p:cNvSpPr txBox="1"/>
              <p:nvPr/>
            </p:nvSpPr>
            <p:spPr>
              <a:xfrm>
                <a:off x="11128827" y="22255971"/>
                <a:ext cx="74596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lang="en-NZ" sz="600" baseline="30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</a:t>
                </a: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plantar metatarsal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37" name="Google Shape;439;p1">
              <a:extLst>
                <a:ext uri="{FF2B5EF4-FFF2-40B4-BE49-F238E27FC236}">
                  <a16:creationId xmlns:a16="http://schemas.microsoft.com/office/drawing/2014/main" id="{5D7A4BB9-8735-22F4-7D47-6D0894C3BB5C}"/>
                </a:ext>
              </a:extLst>
            </p:cNvPr>
            <p:cNvSpPr/>
            <p:nvPr/>
          </p:nvSpPr>
          <p:spPr>
            <a:xfrm>
              <a:off x="11358624" y="214535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38" name="Google Shape;440;p1">
              <a:extLst>
                <a:ext uri="{FF2B5EF4-FFF2-40B4-BE49-F238E27FC236}">
                  <a16:creationId xmlns:a16="http://schemas.microsoft.com/office/drawing/2014/main" id="{F2BC62FF-16D1-880B-E916-75E6C2901806}"/>
                </a:ext>
              </a:extLst>
            </p:cNvPr>
            <p:cNvCxnSpPr>
              <a:cxnSpLocks/>
              <a:stCxn id="11037" idx="2"/>
              <a:endCxn id="13240" idx="6"/>
            </p:cNvCxnSpPr>
            <p:nvPr/>
          </p:nvCxnSpPr>
          <p:spPr>
            <a:xfrm rot="10800000" flipV="1">
              <a:off x="7345956" y="21471567"/>
              <a:ext cx="4012668" cy="24393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40" name="Google Shape;448;p1">
              <a:extLst>
                <a:ext uri="{FF2B5EF4-FFF2-40B4-BE49-F238E27FC236}">
                  <a16:creationId xmlns:a16="http://schemas.microsoft.com/office/drawing/2014/main" id="{15BADA44-B172-9031-0ADA-B540C0BAFD4E}"/>
                </a:ext>
              </a:extLst>
            </p:cNvPr>
            <p:cNvSpPr/>
            <p:nvPr/>
          </p:nvSpPr>
          <p:spPr>
            <a:xfrm>
              <a:off x="11356270" y="21572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41" name="Google Shape;449;p1">
              <a:extLst>
                <a:ext uri="{FF2B5EF4-FFF2-40B4-BE49-F238E27FC236}">
                  <a16:creationId xmlns:a16="http://schemas.microsoft.com/office/drawing/2014/main" id="{8E7BEA7B-CF40-3A5C-28C2-C01A83DC67B9}"/>
                </a:ext>
              </a:extLst>
            </p:cNvPr>
            <p:cNvCxnSpPr>
              <a:cxnSpLocks/>
              <a:stCxn id="11040" idx="2"/>
              <a:endCxn id="13237" idx="6"/>
            </p:cNvCxnSpPr>
            <p:nvPr/>
          </p:nvCxnSpPr>
          <p:spPr>
            <a:xfrm rot="10800000" flipV="1">
              <a:off x="7346726" y="21590715"/>
              <a:ext cx="4009545" cy="24437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43" name="Google Shape;457;p1">
              <a:extLst>
                <a:ext uri="{FF2B5EF4-FFF2-40B4-BE49-F238E27FC236}">
                  <a16:creationId xmlns:a16="http://schemas.microsoft.com/office/drawing/2014/main" id="{94B2C1A6-A544-7492-D341-55ACDF32C053}"/>
                </a:ext>
              </a:extLst>
            </p:cNvPr>
            <p:cNvSpPr/>
            <p:nvPr/>
          </p:nvSpPr>
          <p:spPr>
            <a:xfrm>
              <a:off x="10839293" y="216916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44" name="Google Shape;458;p1">
              <a:extLst>
                <a:ext uri="{FF2B5EF4-FFF2-40B4-BE49-F238E27FC236}">
                  <a16:creationId xmlns:a16="http://schemas.microsoft.com/office/drawing/2014/main" id="{B8BBE60F-5103-028A-C820-7370D80BD0A1}"/>
                </a:ext>
              </a:extLst>
            </p:cNvPr>
            <p:cNvCxnSpPr>
              <a:cxnSpLocks/>
              <a:stCxn id="11043" idx="2"/>
              <a:endCxn id="6370" idx="6"/>
            </p:cNvCxnSpPr>
            <p:nvPr/>
          </p:nvCxnSpPr>
          <p:spPr>
            <a:xfrm rot="10800000" flipV="1">
              <a:off x="7345287" y="21709668"/>
              <a:ext cx="3494007" cy="1348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46" name="Google Shape;466;p1">
              <a:extLst>
                <a:ext uri="{FF2B5EF4-FFF2-40B4-BE49-F238E27FC236}">
                  <a16:creationId xmlns:a16="http://schemas.microsoft.com/office/drawing/2014/main" id="{5BD190E8-CA84-196D-C7F7-45DE411DF2EB}"/>
                </a:ext>
              </a:extLst>
            </p:cNvPr>
            <p:cNvSpPr/>
            <p:nvPr/>
          </p:nvSpPr>
          <p:spPr>
            <a:xfrm>
              <a:off x="10840229" y="218079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47" name="Google Shape;467;p1">
              <a:extLst>
                <a:ext uri="{FF2B5EF4-FFF2-40B4-BE49-F238E27FC236}">
                  <a16:creationId xmlns:a16="http://schemas.microsoft.com/office/drawing/2014/main" id="{DC01B87B-1EFC-CC47-473D-7991CE6ED132}"/>
                </a:ext>
              </a:extLst>
            </p:cNvPr>
            <p:cNvCxnSpPr>
              <a:cxnSpLocks/>
              <a:stCxn id="11046" idx="2"/>
              <a:endCxn id="6367" idx="6"/>
            </p:cNvCxnSpPr>
            <p:nvPr/>
          </p:nvCxnSpPr>
          <p:spPr>
            <a:xfrm rot="10800000" flipV="1">
              <a:off x="7345287" y="21825994"/>
              <a:ext cx="3494943" cy="13543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49" name="Google Shape;475;p1">
              <a:extLst>
                <a:ext uri="{FF2B5EF4-FFF2-40B4-BE49-F238E27FC236}">
                  <a16:creationId xmlns:a16="http://schemas.microsoft.com/office/drawing/2014/main" id="{97A64C85-DA1A-B04D-A53F-123977ED9D16}"/>
                </a:ext>
              </a:extLst>
            </p:cNvPr>
            <p:cNvCxnSpPr>
              <a:cxnSpLocks/>
              <a:stCxn id="13139" idx="2"/>
              <a:endCxn id="13231" idx="6"/>
            </p:cNvCxnSpPr>
            <p:nvPr/>
          </p:nvCxnSpPr>
          <p:spPr>
            <a:xfrm rot="10800000" flipV="1">
              <a:off x="7345365" y="21244131"/>
              <a:ext cx="4002518" cy="30325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51" name="Google Shape;483;p1">
              <a:extLst>
                <a:ext uri="{FF2B5EF4-FFF2-40B4-BE49-F238E27FC236}">
                  <a16:creationId xmlns:a16="http://schemas.microsoft.com/office/drawing/2014/main" id="{7C6D9118-7630-AA61-42CD-A9B47DE9A873}"/>
                </a:ext>
              </a:extLst>
            </p:cNvPr>
            <p:cNvSpPr/>
            <p:nvPr/>
          </p:nvSpPr>
          <p:spPr>
            <a:xfrm>
              <a:off x="10525075" y="2094092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52" name="Google Shape;484;p1">
              <a:extLst>
                <a:ext uri="{FF2B5EF4-FFF2-40B4-BE49-F238E27FC236}">
                  <a16:creationId xmlns:a16="http://schemas.microsoft.com/office/drawing/2014/main" id="{32355312-B557-92EA-09D1-A2F3500504DC}"/>
                </a:ext>
              </a:extLst>
            </p:cNvPr>
            <p:cNvCxnSpPr>
              <a:cxnSpLocks/>
              <a:stCxn id="11051" idx="2"/>
              <a:endCxn id="6378" idx="6"/>
            </p:cNvCxnSpPr>
            <p:nvPr/>
          </p:nvCxnSpPr>
          <p:spPr>
            <a:xfrm rot="10800000" flipV="1">
              <a:off x="7342165" y="20958921"/>
              <a:ext cx="3182911" cy="1979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54" name="Google Shape;492;p1">
              <a:extLst>
                <a:ext uri="{FF2B5EF4-FFF2-40B4-BE49-F238E27FC236}">
                  <a16:creationId xmlns:a16="http://schemas.microsoft.com/office/drawing/2014/main" id="{58DD40E2-FFE3-01B5-25D4-C17C3A4A4462}"/>
                </a:ext>
              </a:extLst>
            </p:cNvPr>
            <p:cNvSpPr/>
            <p:nvPr/>
          </p:nvSpPr>
          <p:spPr>
            <a:xfrm>
              <a:off x="10923156" y="2059802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55" name="Google Shape;493;p1">
              <a:extLst>
                <a:ext uri="{FF2B5EF4-FFF2-40B4-BE49-F238E27FC236}">
                  <a16:creationId xmlns:a16="http://schemas.microsoft.com/office/drawing/2014/main" id="{C7672F46-5994-100F-6BAC-8708D6A7F12E}"/>
                </a:ext>
              </a:extLst>
            </p:cNvPr>
            <p:cNvCxnSpPr>
              <a:cxnSpLocks/>
              <a:stCxn id="11054" idx="2"/>
              <a:endCxn id="6348" idx="6"/>
            </p:cNvCxnSpPr>
            <p:nvPr/>
          </p:nvCxnSpPr>
          <p:spPr>
            <a:xfrm rot="10800000" flipV="1">
              <a:off x="7344696" y="20616028"/>
              <a:ext cx="3578461" cy="2807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57" name="Google Shape;501;p1">
              <a:extLst>
                <a:ext uri="{FF2B5EF4-FFF2-40B4-BE49-F238E27FC236}">
                  <a16:creationId xmlns:a16="http://schemas.microsoft.com/office/drawing/2014/main" id="{81A673A3-5F7F-5133-75FD-0D59A7D0C57D}"/>
                </a:ext>
              </a:extLst>
            </p:cNvPr>
            <p:cNvSpPr/>
            <p:nvPr/>
          </p:nvSpPr>
          <p:spPr>
            <a:xfrm>
              <a:off x="10926597" y="207124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58" name="Google Shape;502;p1">
              <a:extLst>
                <a:ext uri="{FF2B5EF4-FFF2-40B4-BE49-F238E27FC236}">
                  <a16:creationId xmlns:a16="http://schemas.microsoft.com/office/drawing/2014/main" id="{538B8151-53A5-CF00-05C7-55AACF06283F}"/>
                </a:ext>
              </a:extLst>
            </p:cNvPr>
            <p:cNvCxnSpPr>
              <a:cxnSpLocks/>
              <a:stCxn id="11057" idx="2"/>
              <a:endCxn id="13246" idx="6"/>
            </p:cNvCxnSpPr>
            <p:nvPr/>
          </p:nvCxnSpPr>
          <p:spPr>
            <a:xfrm rot="10800000" flipV="1">
              <a:off x="7342835" y="20730409"/>
              <a:ext cx="3583763" cy="2938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60" name="Google Shape;510;p1">
              <a:extLst>
                <a:ext uri="{FF2B5EF4-FFF2-40B4-BE49-F238E27FC236}">
                  <a16:creationId xmlns:a16="http://schemas.microsoft.com/office/drawing/2014/main" id="{7B33B22C-6232-F8A4-3499-C9FB048F454B}"/>
                </a:ext>
              </a:extLst>
            </p:cNvPr>
            <p:cNvSpPr/>
            <p:nvPr/>
          </p:nvSpPr>
          <p:spPr>
            <a:xfrm>
              <a:off x="10926597" y="2082414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61" name="Google Shape;511;p1">
              <a:extLst>
                <a:ext uri="{FF2B5EF4-FFF2-40B4-BE49-F238E27FC236}">
                  <a16:creationId xmlns:a16="http://schemas.microsoft.com/office/drawing/2014/main" id="{6F783988-9225-45EA-F2A3-81CFB2F57676}"/>
                </a:ext>
              </a:extLst>
            </p:cNvPr>
            <p:cNvCxnSpPr>
              <a:cxnSpLocks/>
              <a:stCxn id="11060" idx="2"/>
              <a:endCxn id="6341" idx="6"/>
            </p:cNvCxnSpPr>
            <p:nvPr/>
          </p:nvCxnSpPr>
          <p:spPr>
            <a:xfrm rot="10800000" flipV="1">
              <a:off x="7344695" y="20842147"/>
              <a:ext cx="3581902" cy="270393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63" name="Google Shape;519;p1">
              <a:extLst>
                <a:ext uri="{FF2B5EF4-FFF2-40B4-BE49-F238E27FC236}">
                  <a16:creationId xmlns:a16="http://schemas.microsoft.com/office/drawing/2014/main" id="{5DAA53D7-8A68-9C04-9353-5C3C6ACFB961}"/>
                </a:ext>
              </a:extLst>
            </p:cNvPr>
            <p:cNvSpPr/>
            <p:nvPr/>
          </p:nvSpPr>
          <p:spPr>
            <a:xfrm>
              <a:off x="11356090" y="210532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64" name="Google Shape;520;p1">
              <a:extLst>
                <a:ext uri="{FF2B5EF4-FFF2-40B4-BE49-F238E27FC236}">
                  <a16:creationId xmlns:a16="http://schemas.microsoft.com/office/drawing/2014/main" id="{080646C1-DB9B-8DD9-881F-FA7C20ABCC43}"/>
                </a:ext>
              </a:extLst>
            </p:cNvPr>
            <p:cNvCxnSpPr>
              <a:cxnSpLocks/>
              <a:stCxn id="11063" idx="2"/>
              <a:endCxn id="13234" idx="6"/>
            </p:cNvCxnSpPr>
            <p:nvPr/>
          </p:nvCxnSpPr>
          <p:spPr>
            <a:xfrm rot="10800000" flipV="1">
              <a:off x="7345366" y="21071202"/>
              <a:ext cx="4010725" cy="3083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66" name="Google Shape;528;p1">
              <a:extLst>
                <a:ext uri="{FF2B5EF4-FFF2-40B4-BE49-F238E27FC236}">
                  <a16:creationId xmlns:a16="http://schemas.microsoft.com/office/drawing/2014/main" id="{EF5A0D23-E44F-DCA7-7611-479AB7C6D864}"/>
                </a:ext>
              </a:extLst>
            </p:cNvPr>
            <p:cNvCxnSpPr>
              <a:cxnSpLocks/>
              <a:stCxn id="11067" idx="2"/>
              <a:endCxn id="13228" idx="6"/>
            </p:cNvCxnSpPr>
            <p:nvPr/>
          </p:nvCxnSpPr>
          <p:spPr>
            <a:xfrm rot="10800000" flipV="1">
              <a:off x="7342835" y="21244132"/>
              <a:ext cx="4012377" cy="3156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67" name="Google Shape;529;p1">
              <a:extLst>
                <a:ext uri="{FF2B5EF4-FFF2-40B4-BE49-F238E27FC236}">
                  <a16:creationId xmlns:a16="http://schemas.microsoft.com/office/drawing/2014/main" id="{00CFE108-FB24-EF61-A705-DC98CFEEC725}"/>
                </a:ext>
              </a:extLst>
            </p:cNvPr>
            <p:cNvSpPr/>
            <p:nvPr/>
          </p:nvSpPr>
          <p:spPr>
            <a:xfrm>
              <a:off x="11355211" y="2122613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9" name="Google Shape;537;p1">
              <a:extLst>
                <a:ext uri="{FF2B5EF4-FFF2-40B4-BE49-F238E27FC236}">
                  <a16:creationId xmlns:a16="http://schemas.microsoft.com/office/drawing/2014/main" id="{EE693148-7FCE-1BF2-1B24-FB7BC97077FD}"/>
                </a:ext>
              </a:extLst>
            </p:cNvPr>
            <p:cNvSpPr/>
            <p:nvPr/>
          </p:nvSpPr>
          <p:spPr>
            <a:xfrm>
              <a:off x="10760399" y="194436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0" name="Google Shape;538;p1">
              <a:extLst>
                <a:ext uri="{FF2B5EF4-FFF2-40B4-BE49-F238E27FC236}">
                  <a16:creationId xmlns:a16="http://schemas.microsoft.com/office/drawing/2014/main" id="{82B450E0-E178-EB6A-B24B-F1CBDDB0E871}"/>
                </a:ext>
              </a:extLst>
            </p:cNvPr>
            <p:cNvCxnSpPr>
              <a:cxnSpLocks/>
              <a:stCxn id="11069" idx="2"/>
              <a:endCxn id="13969" idx="6"/>
            </p:cNvCxnSpPr>
            <p:nvPr/>
          </p:nvCxnSpPr>
          <p:spPr>
            <a:xfrm rot="10800000" flipV="1">
              <a:off x="7340557" y="19461605"/>
              <a:ext cx="3419842" cy="21367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72" name="Google Shape;546;p1">
              <a:extLst>
                <a:ext uri="{FF2B5EF4-FFF2-40B4-BE49-F238E27FC236}">
                  <a16:creationId xmlns:a16="http://schemas.microsoft.com/office/drawing/2014/main" id="{47938627-FA49-1188-529D-F8E17959BA2C}"/>
                </a:ext>
              </a:extLst>
            </p:cNvPr>
            <p:cNvSpPr/>
            <p:nvPr/>
          </p:nvSpPr>
          <p:spPr>
            <a:xfrm>
              <a:off x="11022915" y="19796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3" name="Google Shape;547;p1">
              <a:extLst>
                <a:ext uri="{FF2B5EF4-FFF2-40B4-BE49-F238E27FC236}">
                  <a16:creationId xmlns:a16="http://schemas.microsoft.com/office/drawing/2014/main" id="{0EE7A224-FEBB-3399-AF25-861BBDDC3FD2}"/>
                </a:ext>
              </a:extLst>
            </p:cNvPr>
            <p:cNvCxnSpPr>
              <a:cxnSpLocks/>
              <a:stCxn id="11072" idx="2"/>
              <a:endCxn id="13984" idx="6"/>
            </p:cNvCxnSpPr>
            <p:nvPr/>
          </p:nvCxnSpPr>
          <p:spPr>
            <a:xfrm rot="10800000" flipV="1">
              <a:off x="7340331" y="19814164"/>
              <a:ext cx="3682584" cy="117229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75" name="Google Shape;555;p1">
              <a:extLst>
                <a:ext uri="{FF2B5EF4-FFF2-40B4-BE49-F238E27FC236}">
                  <a16:creationId xmlns:a16="http://schemas.microsoft.com/office/drawing/2014/main" id="{9930F51F-A925-75D4-5DE3-A78992C03341}"/>
                </a:ext>
              </a:extLst>
            </p:cNvPr>
            <p:cNvSpPr/>
            <p:nvPr/>
          </p:nvSpPr>
          <p:spPr>
            <a:xfrm>
              <a:off x="10760688" y="195596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6" name="Google Shape;556;p1">
              <a:extLst>
                <a:ext uri="{FF2B5EF4-FFF2-40B4-BE49-F238E27FC236}">
                  <a16:creationId xmlns:a16="http://schemas.microsoft.com/office/drawing/2014/main" id="{079DEEB8-F403-B710-F2D5-713B3CBBF7B6}"/>
                </a:ext>
              </a:extLst>
            </p:cNvPr>
            <p:cNvCxnSpPr>
              <a:cxnSpLocks/>
              <a:stCxn id="11075" idx="2"/>
              <a:endCxn id="13960" idx="6"/>
            </p:cNvCxnSpPr>
            <p:nvPr/>
          </p:nvCxnSpPr>
          <p:spPr>
            <a:xfrm rot="10800000" flipV="1">
              <a:off x="7335484" y="19577696"/>
              <a:ext cx="3425204" cy="23863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80" name="Google Shape;572;p1">
              <a:extLst>
                <a:ext uri="{FF2B5EF4-FFF2-40B4-BE49-F238E27FC236}">
                  <a16:creationId xmlns:a16="http://schemas.microsoft.com/office/drawing/2014/main" id="{20B5EEF2-3D4B-38BE-637B-0738E2A01680}"/>
                </a:ext>
              </a:extLst>
            </p:cNvPr>
            <p:cNvSpPr/>
            <p:nvPr/>
          </p:nvSpPr>
          <p:spPr>
            <a:xfrm>
              <a:off x="10923763" y="1991251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81" name="Google Shape;573;p1">
              <a:extLst>
                <a:ext uri="{FF2B5EF4-FFF2-40B4-BE49-F238E27FC236}">
                  <a16:creationId xmlns:a16="http://schemas.microsoft.com/office/drawing/2014/main" id="{FF467429-FC64-72D8-D0C8-BED12D73E907}"/>
                </a:ext>
              </a:extLst>
            </p:cNvPr>
            <p:cNvCxnSpPr>
              <a:cxnSpLocks/>
              <a:stCxn id="11080" idx="2"/>
              <a:endCxn id="13243" idx="6"/>
            </p:cNvCxnSpPr>
            <p:nvPr/>
          </p:nvCxnSpPr>
          <p:spPr>
            <a:xfrm rot="10800000" flipV="1">
              <a:off x="7345957" y="19930511"/>
              <a:ext cx="3577807" cy="38581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82" name="Google Shape;574;p1">
              <a:extLst>
                <a:ext uri="{FF2B5EF4-FFF2-40B4-BE49-F238E27FC236}">
                  <a16:creationId xmlns:a16="http://schemas.microsoft.com/office/drawing/2014/main" id="{E224CF13-4ADC-9834-30CA-8E833BCA3A3C}"/>
                </a:ext>
              </a:extLst>
            </p:cNvPr>
            <p:cNvSpPr/>
            <p:nvPr/>
          </p:nvSpPr>
          <p:spPr>
            <a:xfrm>
              <a:off x="11026247" y="1982147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84" name="Google Shape;582;p1">
              <a:extLst>
                <a:ext uri="{FF2B5EF4-FFF2-40B4-BE49-F238E27FC236}">
                  <a16:creationId xmlns:a16="http://schemas.microsoft.com/office/drawing/2014/main" id="{39790174-BE13-5BBA-368F-F955364BF6BF}"/>
                </a:ext>
              </a:extLst>
            </p:cNvPr>
            <p:cNvCxnSpPr>
              <a:cxnSpLocks/>
              <a:stCxn id="11082" idx="2"/>
              <a:endCxn id="13975" idx="6"/>
            </p:cNvCxnSpPr>
            <p:nvPr/>
          </p:nvCxnSpPr>
          <p:spPr>
            <a:xfrm rot="10800000" flipV="1">
              <a:off x="7335259" y="19839474"/>
              <a:ext cx="3690989" cy="15127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86" name="Google Shape;590;p1">
              <a:extLst>
                <a:ext uri="{FF2B5EF4-FFF2-40B4-BE49-F238E27FC236}">
                  <a16:creationId xmlns:a16="http://schemas.microsoft.com/office/drawing/2014/main" id="{0A7397D8-1F57-9574-E81A-A7EE352AC9CF}"/>
                </a:ext>
              </a:extLst>
            </p:cNvPr>
            <p:cNvCxnSpPr>
              <a:cxnSpLocks/>
              <a:stCxn id="11087" idx="2"/>
              <a:endCxn id="13981" idx="6"/>
            </p:cNvCxnSpPr>
            <p:nvPr/>
          </p:nvCxnSpPr>
          <p:spPr>
            <a:xfrm rot="10800000" flipV="1">
              <a:off x="7336619" y="20447861"/>
              <a:ext cx="3058137" cy="6621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87" name="Google Shape;591;p1">
              <a:extLst>
                <a:ext uri="{FF2B5EF4-FFF2-40B4-BE49-F238E27FC236}">
                  <a16:creationId xmlns:a16="http://schemas.microsoft.com/office/drawing/2014/main" id="{4CC3C2CF-97A0-0654-9AD3-62C24E951A1C}"/>
                </a:ext>
              </a:extLst>
            </p:cNvPr>
            <p:cNvSpPr/>
            <p:nvPr/>
          </p:nvSpPr>
          <p:spPr>
            <a:xfrm>
              <a:off x="10394755" y="2042986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9" name="Google Shape;599;p1">
              <a:extLst>
                <a:ext uri="{FF2B5EF4-FFF2-40B4-BE49-F238E27FC236}">
                  <a16:creationId xmlns:a16="http://schemas.microsoft.com/office/drawing/2014/main" id="{A4965FB9-F434-6B6C-7358-5B5A82B7B17F}"/>
                </a:ext>
              </a:extLst>
            </p:cNvPr>
            <p:cNvSpPr/>
            <p:nvPr/>
          </p:nvSpPr>
          <p:spPr>
            <a:xfrm>
              <a:off x="10394757" y="203136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90" name="Google Shape;600;p1">
              <a:extLst>
                <a:ext uri="{FF2B5EF4-FFF2-40B4-BE49-F238E27FC236}">
                  <a16:creationId xmlns:a16="http://schemas.microsoft.com/office/drawing/2014/main" id="{E6EFA973-2A8E-9F81-C6EE-8E604DE75D51}"/>
                </a:ext>
              </a:extLst>
            </p:cNvPr>
            <p:cNvCxnSpPr>
              <a:cxnSpLocks/>
              <a:stCxn id="11089" idx="2"/>
              <a:endCxn id="13978" idx="6"/>
            </p:cNvCxnSpPr>
            <p:nvPr/>
          </p:nvCxnSpPr>
          <p:spPr>
            <a:xfrm rot="10800000" flipV="1">
              <a:off x="7335259" y="20331612"/>
              <a:ext cx="3059499" cy="8983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2" name="Google Shape;608;p1">
              <a:extLst>
                <a:ext uri="{FF2B5EF4-FFF2-40B4-BE49-F238E27FC236}">
                  <a16:creationId xmlns:a16="http://schemas.microsoft.com/office/drawing/2014/main" id="{364EAD93-7EC1-6F28-0BAB-645EC69C7878}"/>
                </a:ext>
              </a:extLst>
            </p:cNvPr>
            <p:cNvCxnSpPr>
              <a:cxnSpLocks/>
              <a:stCxn id="11096" idx="2"/>
              <a:endCxn id="13960" idx="6"/>
            </p:cNvCxnSpPr>
            <p:nvPr/>
          </p:nvCxnSpPr>
          <p:spPr>
            <a:xfrm rot="10800000" flipV="1">
              <a:off x="7335485" y="17020123"/>
              <a:ext cx="2989731" cy="49439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3" name="Google Shape;610;p1">
              <a:extLst>
                <a:ext uri="{FF2B5EF4-FFF2-40B4-BE49-F238E27FC236}">
                  <a16:creationId xmlns:a16="http://schemas.microsoft.com/office/drawing/2014/main" id="{0E64EC02-636B-3856-6CE7-16BBD149CE91}"/>
                </a:ext>
              </a:extLst>
            </p:cNvPr>
            <p:cNvCxnSpPr>
              <a:cxnSpLocks/>
              <a:stCxn id="11082" idx="2"/>
              <a:endCxn id="13972" idx="6"/>
            </p:cNvCxnSpPr>
            <p:nvPr/>
          </p:nvCxnSpPr>
          <p:spPr>
            <a:xfrm rot="10800000" flipV="1">
              <a:off x="7340557" y="19839475"/>
              <a:ext cx="3685690" cy="16365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4" name="Google Shape;611;p1">
              <a:extLst>
                <a:ext uri="{FF2B5EF4-FFF2-40B4-BE49-F238E27FC236}">
                  <a16:creationId xmlns:a16="http://schemas.microsoft.com/office/drawing/2014/main" id="{19351E56-3CC8-7AB8-61D8-D4B6CA241F34}"/>
                </a:ext>
              </a:extLst>
            </p:cNvPr>
            <p:cNvCxnSpPr>
              <a:cxnSpLocks/>
              <a:stCxn id="12911" idx="2"/>
              <a:endCxn id="13960" idx="6"/>
            </p:cNvCxnSpPr>
            <p:nvPr/>
          </p:nvCxnSpPr>
          <p:spPr>
            <a:xfrm rot="10800000" flipV="1">
              <a:off x="7335485" y="16910585"/>
              <a:ext cx="2989731" cy="50535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095" name="Google Shape;613;p1">
              <a:extLst>
                <a:ext uri="{FF2B5EF4-FFF2-40B4-BE49-F238E27FC236}">
                  <a16:creationId xmlns:a16="http://schemas.microsoft.com/office/drawing/2014/main" id="{144CB7B5-CFD3-AC95-A37F-BA6BA0954B95}"/>
                </a:ext>
              </a:extLst>
            </p:cNvPr>
            <p:cNvGrpSpPr/>
            <p:nvPr/>
          </p:nvGrpSpPr>
          <p:grpSpPr>
            <a:xfrm>
              <a:off x="9686698" y="16864875"/>
              <a:ext cx="674517" cy="92333"/>
              <a:chOff x="9830760" y="16831419"/>
              <a:chExt cx="674517" cy="92333"/>
            </a:xfrm>
          </p:grpSpPr>
          <p:sp>
            <p:nvSpPr>
              <p:cNvPr id="12911" name="Google Shape;612;p1">
                <a:extLst>
                  <a:ext uri="{FF2B5EF4-FFF2-40B4-BE49-F238E27FC236}">
                    <a16:creationId xmlns:a16="http://schemas.microsoft.com/office/drawing/2014/main" id="{9C1308AB-F24D-BB92-59B9-A178D0B4BD94}"/>
                  </a:ext>
                </a:extLst>
              </p:cNvPr>
              <p:cNvSpPr/>
              <p:nvPr/>
            </p:nvSpPr>
            <p:spPr>
              <a:xfrm>
                <a:off x="10469277" y="1685912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2" name="Google Shape;614;p1">
                <a:extLst>
                  <a:ext uri="{FF2B5EF4-FFF2-40B4-BE49-F238E27FC236}">
                    <a16:creationId xmlns:a16="http://schemas.microsoft.com/office/drawing/2014/main" id="{AFA761D0-B951-0A2E-B863-9C67883F9688}"/>
                  </a:ext>
                </a:extLst>
              </p:cNvPr>
              <p:cNvSpPr txBox="1"/>
              <p:nvPr/>
            </p:nvSpPr>
            <p:spPr>
              <a:xfrm>
                <a:off x="9830760" y="16831419"/>
                <a:ext cx="5375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96" name="Google Shape;609;p1">
              <a:extLst>
                <a:ext uri="{FF2B5EF4-FFF2-40B4-BE49-F238E27FC236}">
                  <a16:creationId xmlns:a16="http://schemas.microsoft.com/office/drawing/2014/main" id="{F4E045F8-3CF7-7594-03C9-D707A4BE57E7}"/>
                </a:ext>
              </a:extLst>
            </p:cNvPr>
            <p:cNvSpPr/>
            <p:nvPr/>
          </p:nvSpPr>
          <p:spPr>
            <a:xfrm>
              <a:off x="10325215" y="170021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98" name="Google Shape;622;p1">
              <a:extLst>
                <a:ext uri="{FF2B5EF4-FFF2-40B4-BE49-F238E27FC236}">
                  <a16:creationId xmlns:a16="http://schemas.microsoft.com/office/drawing/2014/main" id="{A3EDDE69-AEBC-EA5E-B9A0-9B50C554D081}"/>
                </a:ext>
              </a:extLst>
            </p:cNvPr>
            <p:cNvCxnSpPr>
              <a:cxnSpLocks/>
              <a:stCxn id="11347" idx="2"/>
              <a:endCxn id="13206" idx="6"/>
            </p:cNvCxnSpPr>
            <p:nvPr/>
          </p:nvCxnSpPr>
          <p:spPr>
            <a:xfrm rot="10800000" flipV="1">
              <a:off x="8892956" y="17811164"/>
              <a:ext cx="1431403" cy="34154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0" name="Google Shape;631;p1">
              <a:extLst>
                <a:ext uri="{FF2B5EF4-FFF2-40B4-BE49-F238E27FC236}">
                  <a16:creationId xmlns:a16="http://schemas.microsoft.com/office/drawing/2014/main" id="{7B823D02-42C7-1962-B44E-3C7FBBC7FBBA}"/>
                </a:ext>
              </a:extLst>
            </p:cNvPr>
            <p:cNvSpPr/>
            <p:nvPr/>
          </p:nvSpPr>
          <p:spPr>
            <a:xfrm>
              <a:off x="10758446" y="1876029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1" name="Google Shape;632;p1">
              <a:extLst>
                <a:ext uri="{FF2B5EF4-FFF2-40B4-BE49-F238E27FC236}">
                  <a16:creationId xmlns:a16="http://schemas.microsoft.com/office/drawing/2014/main" id="{69A593D0-8451-7CB0-D637-0C036F33BFF1}"/>
                </a:ext>
              </a:extLst>
            </p:cNvPr>
            <p:cNvCxnSpPr>
              <a:cxnSpLocks/>
              <a:stCxn id="11100" idx="2"/>
              <a:endCxn id="13957" idx="6"/>
            </p:cNvCxnSpPr>
            <p:nvPr/>
          </p:nvCxnSpPr>
          <p:spPr>
            <a:xfrm rot="10800000" flipV="1">
              <a:off x="7338372" y="18778295"/>
              <a:ext cx="3420074" cy="33118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03" name="Google Shape;640;p1">
              <a:extLst>
                <a:ext uri="{FF2B5EF4-FFF2-40B4-BE49-F238E27FC236}">
                  <a16:creationId xmlns:a16="http://schemas.microsoft.com/office/drawing/2014/main" id="{435F44CB-AE10-A084-042B-862C51C91263}"/>
                </a:ext>
              </a:extLst>
            </p:cNvPr>
            <p:cNvCxnSpPr>
              <a:cxnSpLocks/>
              <a:stCxn id="11346" idx="2"/>
              <a:endCxn id="13954" idx="6"/>
            </p:cNvCxnSpPr>
            <p:nvPr/>
          </p:nvCxnSpPr>
          <p:spPr>
            <a:xfrm rot="10800000" flipV="1">
              <a:off x="7338373" y="17542131"/>
              <a:ext cx="2984121" cy="4670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5" name="Google Shape;649;p1">
              <a:extLst>
                <a:ext uri="{FF2B5EF4-FFF2-40B4-BE49-F238E27FC236}">
                  <a16:creationId xmlns:a16="http://schemas.microsoft.com/office/drawing/2014/main" id="{8CF0030E-70F1-F11C-9411-066CEC411337}"/>
                </a:ext>
              </a:extLst>
            </p:cNvPr>
            <p:cNvSpPr/>
            <p:nvPr/>
          </p:nvSpPr>
          <p:spPr>
            <a:xfrm>
              <a:off x="10757394" y="183164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6" name="Google Shape;650;p1">
              <a:extLst>
                <a:ext uri="{FF2B5EF4-FFF2-40B4-BE49-F238E27FC236}">
                  <a16:creationId xmlns:a16="http://schemas.microsoft.com/office/drawing/2014/main" id="{0FF04CF6-4FC5-6941-C81C-1AC36D71691C}"/>
                </a:ext>
              </a:extLst>
            </p:cNvPr>
            <p:cNvCxnSpPr>
              <a:cxnSpLocks/>
              <a:stCxn id="11105" idx="2"/>
              <a:endCxn id="13951" idx="6"/>
            </p:cNvCxnSpPr>
            <p:nvPr/>
          </p:nvCxnSpPr>
          <p:spPr>
            <a:xfrm rot="10800000" flipV="1">
              <a:off x="7334660" y="18334428"/>
              <a:ext cx="3422735" cy="40015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8" name="Google Shape;658;p1">
              <a:extLst>
                <a:ext uri="{FF2B5EF4-FFF2-40B4-BE49-F238E27FC236}">
                  <a16:creationId xmlns:a16="http://schemas.microsoft.com/office/drawing/2014/main" id="{23564CAE-7736-C0E5-E3CE-824D5C9EF742}"/>
                </a:ext>
              </a:extLst>
            </p:cNvPr>
            <p:cNvSpPr/>
            <p:nvPr/>
          </p:nvSpPr>
          <p:spPr>
            <a:xfrm>
              <a:off x="10759718" y="1843455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9" name="Google Shape;659;p1">
              <a:extLst>
                <a:ext uri="{FF2B5EF4-FFF2-40B4-BE49-F238E27FC236}">
                  <a16:creationId xmlns:a16="http://schemas.microsoft.com/office/drawing/2014/main" id="{72A00DD0-F323-F17B-887E-CBBE50E8FA5F}"/>
                </a:ext>
              </a:extLst>
            </p:cNvPr>
            <p:cNvCxnSpPr>
              <a:cxnSpLocks/>
              <a:stCxn id="11108" idx="2"/>
              <a:endCxn id="13948" idx="6"/>
            </p:cNvCxnSpPr>
            <p:nvPr/>
          </p:nvCxnSpPr>
          <p:spPr>
            <a:xfrm rot="10800000" flipV="1">
              <a:off x="7333300" y="18452557"/>
              <a:ext cx="3426419" cy="40033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11" name="Google Shape;667;p1">
              <a:extLst>
                <a:ext uri="{FF2B5EF4-FFF2-40B4-BE49-F238E27FC236}">
                  <a16:creationId xmlns:a16="http://schemas.microsoft.com/office/drawing/2014/main" id="{9A95E0F4-7358-F6CC-F8B4-119BF0DDAE0C}"/>
                </a:ext>
              </a:extLst>
            </p:cNvPr>
            <p:cNvSpPr/>
            <p:nvPr/>
          </p:nvSpPr>
          <p:spPr>
            <a:xfrm>
              <a:off x="10759385" y="1855153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12" name="Google Shape;668;p1">
              <a:extLst>
                <a:ext uri="{FF2B5EF4-FFF2-40B4-BE49-F238E27FC236}">
                  <a16:creationId xmlns:a16="http://schemas.microsoft.com/office/drawing/2014/main" id="{584A4DDE-9499-C6BB-E0D0-A01A4A011DB1}"/>
                </a:ext>
              </a:extLst>
            </p:cNvPr>
            <p:cNvCxnSpPr>
              <a:cxnSpLocks/>
              <a:stCxn id="11111" idx="2"/>
              <a:endCxn id="13966" idx="6"/>
            </p:cNvCxnSpPr>
            <p:nvPr/>
          </p:nvCxnSpPr>
          <p:spPr>
            <a:xfrm rot="10800000" flipV="1">
              <a:off x="7336291" y="18569533"/>
              <a:ext cx="3423095" cy="40046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13" name="Google Shape;669;p1">
              <a:extLst>
                <a:ext uri="{FF2B5EF4-FFF2-40B4-BE49-F238E27FC236}">
                  <a16:creationId xmlns:a16="http://schemas.microsoft.com/office/drawing/2014/main" id="{EE9820EB-D23E-1A31-A987-AD6CC46436DA}"/>
                </a:ext>
              </a:extLst>
            </p:cNvPr>
            <p:cNvCxnSpPr>
              <a:cxnSpLocks/>
              <a:stCxn id="11347" idx="2"/>
              <a:endCxn id="13200" idx="6"/>
            </p:cNvCxnSpPr>
            <p:nvPr/>
          </p:nvCxnSpPr>
          <p:spPr>
            <a:xfrm rot="10800000" flipV="1">
              <a:off x="8889242" y="17811164"/>
              <a:ext cx="1435116" cy="3661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15" name="Google Shape;677;p1">
              <a:extLst>
                <a:ext uri="{FF2B5EF4-FFF2-40B4-BE49-F238E27FC236}">
                  <a16:creationId xmlns:a16="http://schemas.microsoft.com/office/drawing/2014/main" id="{32BA7772-E29A-24E2-B803-5E159CA4B697}"/>
                </a:ext>
              </a:extLst>
            </p:cNvPr>
            <p:cNvSpPr txBox="1"/>
            <p:nvPr/>
          </p:nvSpPr>
          <p:spPr>
            <a:xfrm>
              <a:off x="9803938" y="18732126"/>
              <a:ext cx="90000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16" name="Google Shape;678;p1">
              <a:extLst>
                <a:ext uri="{FF2B5EF4-FFF2-40B4-BE49-F238E27FC236}">
                  <a16:creationId xmlns:a16="http://schemas.microsoft.com/office/drawing/2014/main" id="{9FAD6CFC-1EE0-C8B4-08E3-5B50C7D5062A}"/>
                </a:ext>
              </a:extLst>
            </p:cNvPr>
            <p:cNvCxnSpPr>
              <a:cxnSpLocks/>
              <a:stCxn id="11100" idx="2"/>
              <a:endCxn id="13200" idx="6"/>
            </p:cNvCxnSpPr>
            <p:nvPr/>
          </p:nvCxnSpPr>
          <p:spPr>
            <a:xfrm rot="10800000" flipV="1">
              <a:off x="8889242" y="18778295"/>
              <a:ext cx="1869204" cy="269416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17" name="Google Shape;679;p1">
              <a:extLst>
                <a:ext uri="{FF2B5EF4-FFF2-40B4-BE49-F238E27FC236}">
                  <a16:creationId xmlns:a16="http://schemas.microsoft.com/office/drawing/2014/main" id="{AE21CDD4-6C53-6E29-1FFA-E627A55E0AAC}"/>
                </a:ext>
              </a:extLst>
            </p:cNvPr>
            <p:cNvGrpSpPr/>
            <p:nvPr/>
          </p:nvGrpSpPr>
          <p:grpSpPr>
            <a:xfrm>
              <a:off x="10276014" y="18891650"/>
              <a:ext cx="545486" cy="1543446"/>
              <a:chOff x="10454917" y="18891650"/>
              <a:chExt cx="545486" cy="1543446"/>
            </a:xfrm>
          </p:grpSpPr>
          <p:sp>
            <p:nvSpPr>
              <p:cNvPr id="12865" name="Google Shape;680;p1">
                <a:extLst>
                  <a:ext uri="{FF2B5EF4-FFF2-40B4-BE49-F238E27FC236}">
                    <a16:creationId xmlns:a16="http://schemas.microsoft.com/office/drawing/2014/main" id="{8EF2228A-61C3-717F-61B1-D8E03D4F5453}"/>
                  </a:ext>
                </a:extLst>
              </p:cNvPr>
              <p:cNvSpPr txBox="1"/>
              <p:nvPr/>
            </p:nvSpPr>
            <p:spPr>
              <a:xfrm rot="5400000">
                <a:off x="10703884" y="19095836"/>
                <a:ext cx="5007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femoral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866" name="Google Shape;681;p1">
                <a:extLst>
                  <a:ext uri="{FF2B5EF4-FFF2-40B4-BE49-F238E27FC236}">
                    <a16:creationId xmlns:a16="http://schemas.microsoft.com/office/drawing/2014/main" id="{A2A418D2-D6E5-90B5-8D66-4ADE916FF3FB}"/>
                  </a:ext>
                </a:extLst>
              </p:cNvPr>
              <p:cNvGrpSpPr/>
              <p:nvPr/>
            </p:nvGrpSpPr>
            <p:grpSpPr>
              <a:xfrm>
                <a:off x="10454917" y="19595696"/>
                <a:ext cx="502674" cy="839400"/>
                <a:chOff x="10454917" y="19595696"/>
                <a:chExt cx="502674" cy="839400"/>
              </a:xfrm>
            </p:grpSpPr>
            <p:cxnSp>
              <p:nvCxnSpPr>
                <p:cNvPr id="12867" name="Google Shape;682;p1">
                  <a:extLst>
                    <a:ext uri="{FF2B5EF4-FFF2-40B4-BE49-F238E27FC236}">
                      <a16:creationId xmlns:a16="http://schemas.microsoft.com/office/drawing/2014/main" id="{C84A3D8A-4ED8-BA3A-D91B-D1082771B77B}"/>
                    </a:ext>
                  </a:extLst>
                </p:cNvPr>
                <p:cNvCxnSpPr>
                  <a:cxnSpLocks/>
                  <a:stCxn id="11075" idx="4"/>
                  <a:endCxn id="11087" idx="1"/>
                </p:cNvCxnSpPr>
                <p:nvPr/>
              </p:nvCxnSpPr>
              <p:spPr>
                <a:xfrm rot="5400000">
                  <a:off x="10348590" y="19826096"/>
                  <a:ext cx="839400" cy="378600"/>
                </a:xfrm>
                <a:prstGeom prst="bentConnector3">
                  <a:avLst>
                    <a:gd name="adj1" fmla="val 161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868" name="Google Shape;683;p1">
                  <a:extLst>
                    <a:ext uri="{FF2B5EF4-FFF2-40B4-BE49-F238E27FC236}">
                      <a16:creationId xmlns:a16="http://schemas.microsoft.com/office/drawing/2014/main" id="{1DD0DA21-D07E-3358-C360-E44F9551AC96}"/>
                    </a:ext>
                  </a:extLst>
                </p:cNvPr>
                <p:cNvSpPr txBox="1"/>
                <p:nvPr/>
              </p:nvSpPr>
              <p:spPr>
                <a:xfrm rot="5400000">
                  <a:off x="10151317" y="19934015"/>
                  <a:ext cx="792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Lateral femoral circumflex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119" name="Google Shape;691;p1">
              <a:extLst>
                <a:ext uri="{FF2B5EF4-FFF2-40B4-BE49-F238E27FC236}">
                  <a16:creationId xmlns:a16="http://schemas.microsoft.com/office/drawing/2014/main" id="{336C7069-60C3-B50D-B4AC-18AC2839A48B}"/>
                </a:ext>
              </a:extLst>
            </p:cNvPr>
            <p:cNvCxnSpPr>
              <a:cxnSpLocks/>
              <a:stCxn id="12911" idx="2"/>
              <a:endCxn id="13791" idx="6"/>
            </p:cNvCxnSpPr>
            <p:nvPr/>
          </p:nvCxnSpPr>
          <p:spPr>
            <a:xfrm rot="10800000" flipV="1">
              <a:off x="7343245" y="16910584"/>
              <a:ext cx="2981971" cy="3141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1" name="Google Shape;699;p1">
              <a:extLst>
                <a:ext uri="{FF2B5EF4-FFF2-40B4-BE49-F238E27FC236}">
                  <a16:creationId xmlns:a16="http://schemas.microsoft.com/office/drawing/2014/main" id="{77354C9B-9AA4-8481-071A-03CD04C16283}"/>
                </a:ext>
              </a:extLst>
            </p:cNvPr>
            <p:cNvCxnSpPr>
              <a:cxnSpLocks/>
              <a:stCxn id="11346" idx="2"/>
              <a:endCxn id="13794" idx="6"/>
            </p:cNvCxnSpPr>
            <p:nvPr/>
          </p:nvCxnSpPr>
          <p:spPr>
            <a:xfrm rot="10800000" flipV="1">
              <a:off x="7344851" y="17542131"/>
              <a:ext cx="2977643" cy="23871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3" name="Google Shape;707;p1">
              <a:extLst>
                <a:ext uri="{FF2B5EF4-FFF2-40B4-BE49-F238E27FC236}">
                  <a16:creationId xmlns:a16="http://schemas.microsoft.com/office/drawing/2014/main" id="{2E3DB7A4-E9A6-A689-2CBC-52BA78B7D964}"/>
                </a:ext>
              </a:extLst>
            </p:cNvPr>
            <p:cNvCxnSpPr>
              <a:cxnSpLocks/>
              <a:stCxn id="12911" idx="2"/>
              <a:endCxn id="13782" idx="6"/>
            </p:cNvCxnSpPr>
            <p:nvPr/>
          </p:nvCxnSpPr>
          <p:spPr>
            <a:xfrm rot="10800000" flipV="1">
              <a:off x="7345253" y="16910585"/>
              <a:ext cx="2979962" cy="3378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5" name="Google Shape;715;p1">
              <a:extLst>
                <a:ext uri="{FF2B5EF4-FFF2-40B4-BE49-F238E27FC236}">
                  <a16:creationId xmlns:a16="http://schemas.microsoft.com/office/drawing/2014/main" id="{E15241D8-8062-A141-CDC7-D65C7F0D5611}"/>
                </a:ext>
              </a:extLst>
            </p:cNvPr>
            <p:cNvCxnSpPr>
              <a:cxnSpLocks/>
              <a:stCxn id="12911" idx="2"/>
              <a:endCxn id="13788" idx="6"/>
            </p:cNvCxnSpPr>
            <p:nvPr/>
          </p:nvCxnSpPr>
          <p:spPr>
            <a:xfrm rot="10800000" flipV="1">
              <a:off x="7341885" y="16910585"/>
              <a:ext cx="2983331" cy="32560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7" name="Google Shape;723;p1">
              <a:extLst>
                <a:ext uri="{FF2B5EF4-FFF2-40B4-BE49-F238E27FC236}">
                  <a16:creationId xmlns:a16="http://schemas.microsoft.com/office/drawing/2014/main" id="{97F045C7-E9EE-35C0-1507-F71628CBA1F6}"/>
                </a:ext>
              </a:extLst>
            </p:cNvPr>
            <p:cNvCxnSpPr>
              <a:cxnSpLocks/>
              <a:stCxn id="12911" idx="2"/>
              <a:endCxn id="13785" idx="6"/>
            </p:cNvCxnSpPr>
            <p:nvPr/>
          </p:nvCxnSpPr>
          <p:spPr>
            <a:xfrm rot="10800000" flipV="1">
              <a:off x="7341885" y="16910585"/>
              <a:ext cx="2983331" cy="34985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9" name="Google Shape;731;p1">
              <a:extLst>
                <a:ext uri="{FF2B5EF4-FFF2-40B4-BE49-F238E27FC236}">
                  <a16:creationId xmlns:a16="http://schemas.microsoft.com/office/drawing/2014/main" id="{D69D6746-EDDC-851F-FC37-D54D0E3D767B}"/>
                </a:ext>
              </a:extLst>
            </p:cNvPr>
            <p:cNvCxnSpPr>
              <a:cxnSpLocks/>
              <a:stCxn id="11130" idx="2"/>
              <a:endCxn id="13797" idx="6"/>
            </p:cNvCxnSpPr>
            <p:nvPr/>
          </p:nvCxnSpPr>
          <p:spPr>
            <a:xfrm rot="10800000" flipV="1">
              <a:off x="7344851" y="17682283"/>
              <a:ext cx="2975557" cy="21246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30" name="Google Shape;732;p1">
              <a:extLst>
                <a:ext uri="{FF2B5EF4-FFF2-40B4-BE49-F238E27FC236}">
                  <a16:creationId xmlns:a16="http://schemas.microsoft.com/office/drawing/2014/main" id="{9D8EBD31-DCCA-F15A-7BC2-F4E5047BFAEC}"/>
                </a:ext>
              </a:extLst>
            </p:cNvPr>
            <p:cNvSpPr/>
            <p:nvPr/>
          </p:nvSpPr>
          <p:spPr>
            <a:xfrm>
              <a:off x="10320407" y="1766428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32" name="Google Shape;740;p1">
              <a:extLst>
                <a:ext uri="{FF2B5EF4-FFF2-40B4-BE49-F238E27FC236}">
                  <a16:creationId xmlns:a16="http://schemas.microsoft.com/office/drawing/2014/main" id="{61DC2A49-81E6-9AAB-BA08-48B110753FE9}"/>
                </a:ext>
              </a:extLst>
            </p:cNvPr>
            <p:cNvCxnSpPr>
              <a:cxnSpLocks/>
              <a:stCxn id="12911" idx="2"/>
              <a:endCxn id="13800" idx="6"/>
            </p:cNvCxnSpPr>
            <p:nvPr/>
          </p:nvCxnSpPr>
          <p:spPr>
            <a:xfrm rot="10800000" flipV="1">
              <a:off x="7346211" y="16910584"/>
              <a:ext cx="2979005" cy="27764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3" name="Google Shape;741;p1">
              <a:extLst>
                <a:ext uri="{FF2B5EF4-FFF2-40B4-BE49-F238E27FC236}">
                  <a16:creationId xmlns:a16="http://schemas.microsoft.com/office/drawing/2014/main" id="{BDD2D3B4-D8D9-AA60-66A0-0BB1F09D993E}"/>
                </a:ext>
              </a:extLst>
            </p:cNvPr>
            <p:cNvCxnSpPr>
              <a:cxnSpLocks/>
              <a:stCxn id="12809" idx="2"/>
              <a:endCxn id="13797" idx="6"/>
            </p:cNvCxnSpPr>
            <p:nvPr/>
          </p:nvCxnSpPr>
          <p:spPr>
            <a:xfrm rot="10800000" flipV="1">
              <a:off x="7344850" y="17020146"/>
              <a:ext cx="2977544" cy="27868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4" name="Google Shape;743;p1">
              <a:extLst>
                <a:ext uri="{FF2B5EF4-FFF2-40B4-BE49-F238E27FC236}">
                  <a16:creationId xmlns:a16="http://schemas.microsoft.com/office/drawing/2014/main" id="{329B752A-1A34-1F50-F092-A3586C855DA4}"/>
                </a:ext>
              </a:extLst>
            </p:cNvPr>
            <p:cNvCxnSpPr>
              <a:cxnSpLocks/>
              <a:endCxn id="13797" idx="6"/>
            </p:cNvCxnSpPr>
            <p:nvPr/>
          </p:nvCxnSpPr>
          <p:spPr>
            <a:xfrm rot="10800000" flipV="1">
              <a:off x="7344850" y="16910596"/>
              <a:ext cx="2980238" cy="2896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5" name="Google Shape;744;p1">
              <a:extLst>
                <a:ext uri="{FF2B5EF4-FFF2-40B4-BE49-F238E27FC236}">
                  <a16:creationId xmlns:a16="http://schemas.microsoft.com/office/drawing/2014/main" id="{D1DD619A-5B08-4B56-C4A1-59221EE1CD8D}"/>
                </a:ext>
              </a:extLst>
            </p:cNvPr>
            <p:cNvCxnSpPr>
              <a:cxnSpLocks/>
              <a:stCxn id="12911" idx="2"/>
              <a:endCxn id="13806" idx="6"/>
            </p:cNvCxnSpPr>
            <p:nvPr/>
          </p:nvCxnSpPr>
          <p:spPr>
            <a:xfrm rot="10800000" flipV="1">
              <a:off x="7349923" y="16910584"/>
              <a:ext cx="2975292" cy="25306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6" name="Google Shape;746;p1">
              <a:extLst>
                <a:ext uri="{FF2B5EF4-FFF2-40B4-BE49-F238E27FC236}">
                  <a16:creationId xmlns:a16="http://schemas.microsoft.com/office/drawing/2014/main" id="{15BCD6BB-9E74-F7E6-B109-78C678DC3770}"/>
                </a:ext>
              </a:extLst>
            </p:cNvPr>
            <p:cNvCxnSpPr>
              <a:cxnSpLocks/>
              <a:stCxn id="12809" idx="2"/>
              <a:endCxn id="13800" idx="6"/>
            </p:cNvCxnSpPr>
            <p:nvPr/>
          </p:nvCxnSpPr>
          <p:spPr>
            <a:xfrm rot="10800000" flipV="1">
              <a:off x="7346210" y="17020146"/>
              <a:ext cx="2976184" cy="26668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8" name="Google Shape;754;p1">
              <a:extLst>
                <a:ext uri="{FF2B5EF4-FFF2-40B4-BE49-F238E27FC236}">
                  <a16:creationId xmlns:a16="http://schemas.microsoft.com/office/drawing/2014/main" id="{A334D9FF-A840-58B6-F2A7-17FA49E72603}"/>
                </a:ext>
              </a:extLst>
            </p:cNvPr>
            <p:cNvCxnSpPr>
              <a:cxnSpLocks/>
              <a:stCxn id="12809" idx="2"/>
              <a:endCxn id="13809" idx="6"/>
            </p:cNvCxnSpPr>
            <p:nvPr/>
          </p:nvCxnSpPr>
          <p:spPr>
            <a:xfrm rot="10800000" flipV="1">
              <a:off x="7351284" y="17020146"/>
              <a:ext cx="2971111" cy="23011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9" name="Google Shape;755;p1">
              <a:extLst>
                <a:ext uri="{FF2B5EF4-FFF2-40B4-BE49-F238E27FC236}">
                  <a16:creationId xmlns:a16="http://schemas.microsoft.com/office/drawing/2014/main" id="{F8E80522-AFDE-86A6-90B2-C0DB31F4BD18}"/>
                </a:ext>
              </a:extLst>
            </p:cNvPr>
            <p:cNvCxnSpPr>
              <a:cxnSpLocks/>
              <a:stCxn id="11140" idx="2"/>
              <a:endCxn id="13809" idx="6"/>
            </p:cNvCxnSpPr>
            <p:nvPr/>
          </p:nvCxnSpPr>
          <p:spPr>
            <a:xfrm rot="10800000" flipV="1">
              <a:off x="7351284" y="17991115"/>
              <a:ext cx="3412953" cy="13301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40" name="Google Shape;756;p1">
              <a:extLst>
                <a:ext uri="{FF2B5EF4-FFF2-40B4-BE49-F238E27FC236}">
                  <a16:creationId xmlns:a16="http://schemas.microsoft.com/office/drawing/2014/main" id="{3959EAB9-15A4-4C15-6274-1735C4E62F59}"/>
                </a:ext>
              </a:extLst>
            </p:cNvPr>
            <p:cNvSpPr/>
            <p:nvPr/>
          </p:nvSpPr>
          <p:spPr>
            <a:xfrm>
              <a:off x="10764236" y="179731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1" name="Google Shape;757;p1">
              <a:extLst>
                <a:ext uri="{FF2B5EF4-FFF2-40B4-BE49-F238E27FC236}">
                  <a16:creationId xmlns:a16="http://schemas.microsoft.com/office/drawing/2014/main" id="{8AB90BE2-3EEF-9F94-48A0-71C31A4684E6}"/>
                </a:ext>
              </a:extLst>
            </p:cNvPr>
            <p:cNvSpPr txBox="1"/>
            <p:nvPr/>
          </p:nvSpPr>
          <p:spPr>
            <a:xfrm>
              <a:off x="9869441" y="17942545"/>
              <a:ext cx="855487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43" name="Google Shape;764;p1">
              <a:extLst>
                <a:ext uri="{FF2B5EF4-FFF2-40B4-BE49-F238E27FC236}">
                  <a16:creationId xmlns:a16="http://schemas.microsoft.com/office/drawing/2014/main" id="{04C45438-D3F4-00F0-9080-7363CD85BF44}"/>
                </a:ext>
              </a:extLst>
            </p:cNvPr>
            <p:cNvCxnSpPr>
              <a:cxnSpLocks/>
              <a:stCxn id="12809" idx="2"/>
              <a:endCxn id="13803" idx="6"/>
            </p:cNvCxnSpPr>
            <p:nvPr/>
          </p:nvCxnSpPr>
          <p:spPr>
            <a:xfrm rot="10800000" flipV="1">
              <a:off x="7349924" y="17020145"/>
              <a:ext cx="2972471" cy="254336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44" name="Google Shape;765;p1">
              <a:extLst>
                <a:ext uri="{FF2B5EF4-FFF2-40B4-BE49-F238E27FC236}">
                  <a16:creationId xmlns:a16="http://schemas.microsoft.com/office/drawing/2014/main" id="{9B37AFFB-A2C8-EF4F-1CA6-5AC5D19508CF}"/>
                </a:ext>
              </a:extLst>
            </p:cNvPr>
            <p:cNvGrpSpPr/>
            <p:nvPr/>
          </p:nvGrpSpPr>
          <p:grpSpPr>
            <a:xfrm>
              <a:off x="9687414" y="16973980"/>
              <a:ext cx="670980" cy="92333"/>
              <a:chOff x="9830072" y="16973980"/>
              <a:chExt cx="670980" cy="92333"/>
            </a:xfrm>
          </p:grpSpPr>
          <p:sp>
            <p:nvSpPr>
              <p:cNvPr id="12809" name="Google Shape;742;p1">
                <a:extLst>
                  <a:ext uri="{FF2B5EF4-FFF2-40B4-BE49-F238E27FC236}">
                    <a16:creationId xmlns:a16="http://schemas.microsoft.com/office/drawing/2014/main" id="{28AA4968-07BB-A552-182D-68A6E00B380E}"/>
                  </a:ext>
                </a:extLst>
              </p:cNvPr>
              <p:cNvSpPr/>
              <p:nvPr/>
            </p:nvSpPr>
            <p:spPr>
              <a:xfrm>
                <a:off x="10465052" y="1700214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0" name="Google Shape;766;p1">
                <a:extLst>
                  <a:ext uri="{FF2B5EF4-FFF2-40B4-BE49-F238E27FC236}">
                    <a16:creationId xmlns:a16="http://schemas.microsoft.com/office/drawing/2014/main" id="{CF84C6F2-D252-8BC3-22A1-F448AB85D5E5}"/>
                  </a:ext>
                </a:extLst>
              </p:cNvPr>
              <p:cNvSpPr txBox="1"/>
              <p:nvPr/>
            </p:nvSpPr>
            <p:spPr>
              <a:xfrm>
                <a:off x="9830072" y="16973980"/>
                <a:ext cx="56963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146" name="Google Shape;774;p1">
              <a:extLst>
                <a:ext uri="{FF2B5EF4-FFF2-40B4-BE49-F238E27FC236}">
                  <a16:creationId xmlns:a16="http://schemas.microsoft.com/office/drawing/2014/main" id="{BC4D0A64-75C0-169A-E2F1-DBFC5BAD1BAD}"/>
                </a:ext>
              </a:extLst>
            </p:cNvPr>
            <p:cNvCxnSpPr>
              <a:cxnSpLocks/>
              <a:stCxn id="12809" idx="2"/>
              <a:endCxn id="13806" idx="6"/>
            </p:cNvCxnSpPr>
            <p:nvPr/>
          </p:nvCxnSpPr>
          <p:spPr>
            <a:xfrm rot="10800000" flipV="1">
              <a:off x="7349924" y="17020146"/>
              <a:ext cx="2972471" cy="24210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47" name="Google Shape;775;p1">
              <a:extLst>
                <a:ext uri="{FF2B5EF4-FFF2-40B4-BE49-F238E27FC236}">
                  <a16:creationId xmlns:a16="http://schemas.microsoft.com/office/drawing/2014/main" id="{ACBEA3A3-9114-FF1B-978E-4F83A04747B8}"/>
                </a:ext>
              </a:extLst>
            </p:cNvPr>
            <p:cNvGrpSpPr/>
            <p:nvPr/>
          </p:nvGrpSpPr>
          <p:grpSpPr>
            <a:xfrm>
              <a:off x="9850098" y="17499507"/>
              <a:ext cx="486278" cy="356562"/>
              <a:chOff x="10013796" y="17499507"/>
              <a:chExt cx="486278" cy="356562"/>
            </a:xfrm>
          </p:grpSpPr>
          <p:sp>
            <p:nvSpPr>
              <p:cNvPr id="12800" name="Google Shape;776;p1">
                <a:extLst>
                  <a:ext uri="{FF2B5EF4-FFF2-40B4-BE49-F238E27FC236}">
                    <a16:creationId xmlns:a16="http://schemas.microsoft.com/office/drawing/2014/main" id="{FAC95D3F-6FF3-E8B2-457B-D33B085345CD}"/>
                  </a:ext>
                </a:extLst>
              </p:cNvPr>
              <p:cNvSpPr txBox="1"/>
              <p:nvPr/>
            </p:nvSpPr>
            <p:spPr>
              <a:xfrm>
                <a:off x="10013796" y="17636292"/>
                <a:ext cx="48627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sacral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1" name="Google Shape;777;p1">
                <a:extLst>
                  <a:ext uri="{FF2B5EF4-FFF2-40B4-BE49-F238E27FC236}">
                    <a16:creationId xmlns:a16="http://schemas.microsoft.com/office/drawing/2014/main" id="{629D5655-1C3B-8D52-B244-E804E8F36C73}"/>
                  </a:ext>
                </a:extLst>
              </p:cNvPr>
              <p:cNvSpPr txBox="1"/>
              <p:nvPr/>
            </p:nvSpPr>
            <p:spPr>
              <a:xfrm>
                <a:off x="10016802" y="17763736"/>
                <a:ext cx="3900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Iliolumbar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2" name="Google Shape;778;p1">
                <a:extLst>
                  <a:ext uri="{FF2B5EF4-FFF2-40B4-BE49-F238E27FC236}">
                    <a16:creationId xmlns:a16="http://schemas.microsoft.com/office/drawing/2014/main" id="{1F48FE3E-670D-8FEC-F59B-93DD37447C1F}"/>
                  </a:ext>
                </a:extLst>
              </p:cNvPr>
              <p:cNvSpPr txBox="1"/>
              <p:nvPr/>
            </p:nvSpPr>
            <p:spPr>
              <a:xfrm>
                <a:off x="10017216" y="17499507"/>
                <a:ext cx="38689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Obturator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48" name="Google Shape;779;p1">
              <a:extLst>
                <a:ext uri="{FF2B5EF4-FFF2-40B4-BE49-F238E27FC236}">
                  <a16:creationId xmlns:a16="http://schemas.microsoft.com/office/drawing/2014/main" id="{CAB9DF0A-D834-248D-E6A3-B54BE0C62F21}"/>
                </a:ext>
              </a:extLst>
            </p:cNvPr>
            <p:cNvGrpSpPr/>
            <p:nvPr/>
          </p:nvGrpSpPr>
          <p:grpSpPr>
            <a:xfrm>
              <a:off x="9609151" y="14850328"/>
              <a:ext cx="92333" cy="1026300"/>
              <a:chOff x="9788053" y="14850328"/>
              <a:chExt cx="92333" cy="1026300"/>
            </a:xfrm>
          </p:grpSpPr>
          <p:cxnSp>
            <p:nvCxnSpPr>
              <p:cNvPr id="12797" name="Google Shape;780;p1">
                <a:extLst>
                  <a:ext uri="{FF2B5EF4-FFF2-40B4-BE49-F238E27FC236}">
                    <a16:creationId xmlns:a16="http://schemas.microsoft.com/office/drawing/2014/main" id="{63788FB6-F88D-F2A9-740B-621BD2E8EC10}"/>
                  </a:ext>
                </a:extLst>
              </p:cNvPr>
              <p:cNvCxnSpPr>
                <a:cxnSpLocks/>
                <a:stCxn id="12798" idx="4"/>
              </p:cNvCxnSpPr>
              <p:nvPr/>
            </p:nvCxnSpPr>
            <p:spPr>
              <a:xfrm>
                <a:off x="9833937" y="14904328"/>
                <a:ext cx="0" cy="972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798" name="Google Shape;781;p1">
                <a:extLst>
                  <a:ext uri="{FF2B5EF4-FFF2-40B4-BE49-F238E27FC236}">
                    <a16:creationId xmlns:a16="http://schemas.microsoft.com/office/drawing/2014/main" id="{99F799AF-53EA-6DD6-BE48-81F9959D01FE}"/>
                  </a:ext>
                </a:extLst>
              </p:cNvPr>
              <p:cNvSpPr/>
              <p:nvPr/>
            </p:nvSpPr>
            <p:spPr>
              <a:xfrm>
                <a:off x="9806937" y="1485032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99" name="Google Shape;782;p1">
                <a:extLst>
                  <a:ext uri="{FF2B5EF4-FFF2-40B4-BE49-F238E27FC236}">
                    <a16:creationId xmlns:a16="http://schemas.microsoft.com/office/drawing/2014/main" id="{0D298E52-3920-3743-714E-3B74BD3D8431}"/>
                  </a:ext>
                </a:extLst>
              </p:cNvPr>
              <p:cNvSpPr txBox="1"/>
              <p:nvPr/>
            </p:nvSpPr>
            <p:spPr>
              <a:xfrm rot="5400000">
                <a:off x="9366220" y="15334400"/>
                <a:ext cx="936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Palmar metacarpal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150" name="Google Shape;790;p1">
              <a:extLst>
                <a:ext uri="{FF2B5EF4-FFF2-40B4-BE49-F238E27FC236}">
                  <a16:creationId xmlns:a16="http://schemas.microsoft.com/office/drawing/2014/main" id="{4639217A-52C4-FF54-3954-4A69C645604A}"/>
                </a:ext>
              </a:extLst>
            </p:cNvPr>
            <p:cNvCxnSpPr>
              <a:cxnSpLocks/>
              <a:stCxn id="12639" idx="2"/>
              <a:endCxn id="13539" idx="6"/>
            </p:cNvCxnSpPr>
            <p:nvPr/>
          </p:nvCxnSpPr>
          <p:spPr>
            <a:xfrm rot="10800000" flipV="1">
              <a:off x="8876875" y="15064956"/>
              <a:ext cx="760160" cy="47922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2" name="Google Shape;799;p1">
              <a:extLst>
                <a:ext uri="{FF2B5EF4-FFF2-40B4-BE49-F238E27FC236}">
                  <a16:creationId xmlns:a16="http://schemas.microsoft.com/office/drawing/2014/main" id="{82DFA0AC-067D-6F73-F5CF-F7B97667693D}"/>
                </a:ext>
              </a:extLst>
            </p:cNvPr>
            <p:cNvCxnSpPr>
              <a:cxnSpLocks/>
              <a:stCxn id="12640" idx="2"/>
              <a:endCxn id="13536" idx="6"/>
            </p:cNvCxnSpPr>
            <p:nvPr/>
          </p:nvCxnSpPr>
          <p:spPr>
            <a:xfrm rot="10800000" flipV="1">
              <a:off x="8876875" y="15183646"/>
              <a:ext cx="760160" cy="47958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4" name="Google Shape;808;p1">
              <a:extLst>
                <a:ext uri="{FF2B5EF4-FFF2-40B4-BE49-F238E27FC236}">
                  <a16:creationId xmlns:a16="http://schemas.microsoft.com/office/drawing/2014/main" id="{DD877814-5AAB-DCE2-ADAA-00EAE52FC72D}"/>
                </a:ext>
              </a:extLst>
            </p:cNvPr>
            <p:cNvCxnSpPr>
              <a:cxnSpLocks/>
              <a:stCxn id="12641" idx="2"/>
              <a:endCxn id="13533" idx="6"/>
            </p:cNvCxnSpPr>
            <p:nvPr/>
          </p:nvCxnSpPr>
          <p:spPr>
            <a:xfrm rot="10800000" flipV="1">
              <a:off x="8886205" y="15302334"/>
              <a:ext cx="750831" cy="48020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6" name="Google Shape;817;p1">
              <a:extLst>
                <a:ext uri="{FF2B5EF4-FFF2-40B4-BE49-F238E27FC236}">
                  <a16:creationId xmlns:a16="http://schemas.microsoft.com/office/drawing/2014/main" id="{B1F96299-86FE-127F-E26A-02C64DCF2711}"/>
                </a:ext>
              </a:extLst>
            </p:cNvPr>
            <p:cNvCxnSpPr>
              <a:cxnSpLocks/>
              <a:stCxn id="12633" idx="2"/>
              <a:endCxn id="13530" idx="6"/>
            </p:cNvCxnSpPr>
            <p:nvPr/>
          </p:nvCxnSpPr>
          <p:spPr>
            <a:xfrm rot="10800000" flipV="1">
              <a:off x="8886205" y="15421022"/>
              <a:ext cx="750831" cy="48057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8" name="Google Shape;826;p1">
              <a:extLst>
                <a:ext uri="{FF2B5EF4-FFF2-40B4-BE49-F238E27FC236}">
                  <a16:creationId xmlns:a16="http://schemas.microsoft.com/office/drawing/2014/main" id="{5E8EFF72-49AB-C20C-3538-5CD7E7516EB2}"/>
                </a:ext>
              </a:extLst>
            </p:cNvPr>
            <p:cNvCxnSpPr>
              <a:cxnSpLocks/>
              <a:stCxn id="12634" idx="2"/>
              <a:endCxn id="13564" idx="6"/>
            </p:cNvCxnSpPr>
            <p:nvPr/>
          </p:nvCxnSpPr>
          <p:spPr>
            <a:xfrm rot="10800000" flipV="1">
              <a:off x="8886433" y="14945676"/>
              <a:ext cx="750603" cy="39340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0" name="Google Shape;835;p1">
              <a:extLst>
                <a:ext uri="{FF2B5EF4-FFF2-40B4-BE49-F238E27FC236}">
                  <a16:creationId xmlns:a16="http://schemas.microsoft.com/office/drawing/2014/main" id="{F281D596-276D-F7B4-5EE6-0B51C4D333AB}"/>
                </a:ext>
              </a:extLst>
            </p:cNvPr>
            <p:cNvCxnSpPr>
              <a:cxnSpLocks/>
              <a:stCxn id="12635" idx="2"/>
              <a:endCxn id="13524" idx="6"/>
            </p:cNvCxnSpPr>
            <p:nvPr/>
          </p:nvCxnSpPr>
          <p:spPr>
            <a:xfrm rot="10800000" flipV="1">
              <a:off x="8881131" y="15657087"/>
              <a:ext cx="755904" cy="4813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2" name="Google Shape;844;p1">
              <a:extLst>
                <a:ext uri="{FF2B5EF4-FFF2-40B4-BE49-F238E27FC236}">
                  <a16:creationId xmlns:a16="http://schemas.microsoft.com/office/drawing/2014/main" id="{7844C8A6-D02D-BD7E-5D1C-3C2004C5D415}"/>
                </a:ext>
              </a:extLst>
            </p:cNvPr>
            <p:cNvCxnSpPr>
              <a:cxnSpLocks/>
              <a:stCxn id="12636" idx="2"/>
              <a:endCxn id="13521" idx="6"/>
            </p:cNvCxnSpPr>
            <p:nvPr/>
          </p:nvCxnSpPr>
          <p:spPr>
            <a:xfrm rot="10800000" flipV="1">
              <a:off x="8881131" y="15773967"/>
              <a:ext cx="755904" cy="48185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4" name="Google Shape;853;p1">
              <a:extLst>
                <a:ext uri="{FF2B5EF4-FFF2-40B4-BE49-F238E27FC236}">
                  <a16:creationId xmlns:a16="http://schemas.microsoft.com/office/drawing/2014/main" id="{998F7305-26F5-ED02-79D6-AEE305FCE970}"/>
                </a:ext>
              </a:extLst>
            </p:cNvPr>
            <p:cNvCxnSpPr>
              <a:cxnSpLocks/>
              <a:stCxn id="12637" idx="2"/>
              <a:endCxn id="13527" idx="6"/>
            </p:cNvCxnSpPr>
            <p:nvPr/>
          </p:nvCxnSpPr>
          <p:spPr>
            <a:xfrm rot="10800000" flipV="1">
              <a:off x="8882491" y="15538734"/>
              <a:ext cx="754544" cy="48115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6" name="Google Shape;862;p1">
              <a:extLst>
                <a:ext uri="{FF2B5EF4-FFF2-40B4-BE49-F238E27FC236}">
                  <a16:creationId xmlns:a16="http://schemas.microsoft.com/office/drawing/2014/main" id="{F164B11F-DB6E-0FA8-152E-8EAD8173A434}"/>
                </a:ext>
              </a:extLst>
            </p:cNvPr>
            <p:cNvCxnSpPr>
              <a:cxnSpLocks/>
              <a:stCxn id="12638" idx="2"/>
              <a:endCxn id="13518" idx="6"/>
            </p:cNvCxnSpPr>
            <p:nvPr/>
          </p:nvCxnSpPr>
          <p:spPr>
            <a:xfrm rot="10800000" flipV="1">
              <a:off x="8879391" y="15894570"/>
              <a:ext cx="757644" cy="48199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8" name="Google Shape;871;p1">
              <a:extLst>
                <a:ext uri="{FF2B5EF4-FFF2-40B4-BE49-F238E27FC236}">
                  <a16:creationId xmlns:a16="http://schemas.microsoft.com/office/drawing/2014/main" id="{9A555F57-4607-0742-64DA-EF2786289039}"/>
                </a:ext>
              </a:extLst>
            </p:cNvPr>
            <p:cNvCxnSpPr>
              <a:cxnSpLocks/>
              <a:stCxn id="11169" idx="2"/>
              <a:endCxn id="13558" idx="6"/>
            </p:cNvCxnSpPr>
            <p:nvPr/>
          </p:nvCxnSpPr>
          <p:spPr>
            <a:xfrm rot="10800000" flipV="1">
              <a:off x="8882720" y="14285716"/>
              <a:ext cx="1551111" cy="48398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69" name="Google Shape;872;p1">
              <a:extLst>
                <a:ext uri="{FF2B5EF4-FFF2-40B4-BE49-F238E27FC236}">
                  <a16:creationId xmlns:a16="http://schemas.microsoft.com/office/drawing/2014/main" id="{03219A53-B8B4-5968-25C3-CE8183A89691}"/>
                </a:ext>
              </a:extLst>
            </p:cNvPr>
            <p:cNvSpPr/>
            <p:nvPr/>
          </p:nvSpPr>
          <p:spPr>
            <a:xfrm>
              <a:off x="10433830" y="14267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1" name="Google Shape;880;p1">
              <a:extLst>
                <a:ext uri="{FF2B5EF4-FFF2-40B4-BE49-F238E27FC236}">
                  <a16:creationId xmlns:a16="http://schemas.microsoft.com/office/drawing/2014/main" id="{1624A31F-5597-EE84-A27C-19D34C45AACD}"/>
                </a:ext>
              </a:extLst>
            </p:cNvPr>
            <p:cNvSpPr/>
            <p:nvPr/>
          </p:nvSpPr>
          <p:spPr>
            <a:xfrm>
              <a:off x="10430923" y="1402505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72" name="Google Shape;881;p1">
              <a:extLst>
                <a:ext uri="{FF2B5EF4-FFF2-40B4-BE49-F238E27FC236}">
                  <a16:creationId xmlns:a16="http://schemas.microsoft.com/office/drawing/2014/main" id="{2988C4BF-4BA5-D5FE-10DA-120BD3CC6BE7}"/>
                </a:ext>
              </a:extLst>
            </p:cNvPr>
            <p:cNvCxnSpPr>
              <a:cxnSpLocks/>
              <a:stCxn id="11171" idx="2"/>
              <a:endCxn id="13561" idx="6"/>
            </p:cNvCxnSpPr>
            <p:nvPr/>
          </p:nvCxnSpPr>
          <p:spPr>
            <a:xfrm rot="10800000" flipV="1">
              <a:off x="8886433" y="14043050"/>
              <a:ext cx="1544491" cy="49590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74" name="Google Shape;889;p1">
              <a:extLst>
                <a:ext uri="{FF2B5EF4-FFF2-40B4-BE49-F238E27FC236}">
                  <a16:creationId xmlns:a16="http://schemas.microsoft.com/office/drawing/2014/main" id="{45357DC7-EDA3-60AB-C377-712C0FE95BE8}"/>
                </a:ext>
              </a:extLst>
            </p:cNvPr>
            <p:cNvCxnSpPr>
              <a:cxnSpLocks/>
              <a:stCxn id="11200" idx="2"/>
              <a:endCxn id="13567" idx="6"/>
            </p:cNvCxnSpPr>
            <p:nvPr/>
          </p:nvCxnSpPr>
          <p:spPr>
            <a:xfrm rot="10800000" flipV="1">
              <a:off x="8881558" y="14406482"/>
              <a:ext cx="694260" cy="4351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76" name="Google Shape;897;p1">
              <a:extLst>
                <a:ext uri="{FF2B5EF4-FFF2-40B4-BE49-F238E27FC236}">
                  <a16:creationId xmlns:a16="http://schemas.microsoft.com/office/drawing/2014/main" id="{57B13CA3-7C29-B967-43D5-CF79BC2B1EBB}"/>
                </a:ext>
              </a:extLst>
            </p:cNvPr>
            <p:cNvCxnSpPr>
              <a:cxnSpLocks/>
              <a:stCxn id="11201" idx="2"/>
              <a:endCxn id="6798" idx="6"/>
            </p:cNvCxnSpPr>
            <p:nvPr/>
          </p:nvCxnSpPr>
          <p:spPr>
            <a:xfrm rot="10800000" flipV="1">
              <a:off x="8882918" y="14527826"/>
              <a:ext cx="858368" cy="3987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77" name="Google Shape;899;p1">
              <a:extLst>
                <a:ext uri="{FF2B5EF4-FFF2-40B4-BE49-F238E27FC236}">
                  <a16:creationId xmlns:a16="http://schemas.microsoft.com/office/drawing/2014/main" id="{ABF655AB-E572-FC09-75A0-78E5A90C0D69}"/>
                </a:ext>
              </a:extLst>
            </p:cNvPr>
            <p:cNvSpPr/>
            <p:nvPr/>
          </p:nvSpPr>
          <p:spPr>
            <a:xfrm>
              <a:off x="10433830" y="1414774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79" name="Google Shape;907;p1">
              <a:extLst>
                <a:ext uri="{FF2B5EF4-FFF2-40B4-BE49-F238E27FC236}">
                  <a16:creationId xmlns:a16="http://schemas.microsoft.com/office/drawing/2014/main" id="{AA6F02E7-44BA-A8E7-A825-DA8CA0AF6D9D}"/>
                </a:ext>
              </a:extLst>
            </p:cNvPr>
            <p:cNvCxnSpPr>
              <a:cxnSpLocks/>
              <a:stCxn id="11177" idx="2"/>
              <a:endCxn id="13554" idx="6"/>
            </p:cNvCxnSpPr>
            <p:nvPr/>
          </p:nvCxnSpPr>
          <p:spPr>
            <a:xfrm rot="10800000" flipV="1">
              <a:off x="8881360" y="14165743"/>
              <a:ext cx="1552471" cy="50797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1" name="Google Shape;915;p1">
              <a:extLst>
                <a:ext uri="{FF2B5EF4-FFF2-40B4-BE49-F238E27FC236}">
                  <a16:creationId xmlns:a16="http://schemas.microsoft.com/office/drawing/2014/main" id="{111A0980-B9CE-236A-1233-44C495D6FD2D}"/>
                </a:ext>
              </a:extLst>
            </p:cNvPr>
            <p:cNvCxnSpPr>
              <a:cxnSpLocks/>
              <a:stCxn id="11198" idx="2"/>
              <a:endCxn id="6784" idx="6"/>
            </p:cNvCxnSpPr>
            <p:nvPr/>
          </p:nvCxnSpPr>
          <p:spPr>
            <a:xfrm rot="10800000" flipV="1">
              <a:off x="8881558" y="14646755"/>
              <a:ext cx="859728" cy="3988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3" name="Google Shape;924;p1">
              <a:extLst>
                <a:ext uri="{FF2B5EF4-FFF2-40B4-BE49-F238E27FC236}">
                  <a16:creationId xmlns:a16="http://schemas.microsoft.com/office/drawing/2014/main" id="{F5DE5047-F64C-A2D3-A6EE-390A351388EB}"/>
                </a:ext>
              </a:extLst>
            </p:cNvPr>
            <p:cNvCxnSpPr>
              <a:cxnSpLocks/>
              <a:stCxn id="11199" idx="2"/>
              <a:endCxn id="6817" idx="6"/>
            </p:cNvCxnSpPr>
            <p:nvPr/>
          </p:nvCxnSpPr>
          <p:spPr>
            <a:xfrm rot="10800000" flipV="1">
              <a:off x="8886632" y="14769325"/>
              <a:ext cx="854655" cy="36225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4" name="Google Shape;926;p1">
              <a:extLst>
                <a:ext uri="{FF2B5EF4-FFF2-40B4-BE49-F238E27FC236}">
                  <a16:creationId xmlns:a16="http://schemas.microsoft.com/office/drawing/2014/main" id="{097709A1-FFC3-4C1A-A98B-F74FC35829A2}"/>
                </a:ext>
              </a:extLst>
            </p:cNvPr>
            <p:cNvCxnSpPr>
              <a:cxnSpLocks/>
              <a:stCxn id="12664" idx="3"/>
              <a:endCxn id="13551" idx="6"/>
            </p:cNvCxnSpPr>
            <p:nvPr/>
          </p:nvCxnSpPr>
          <p:spPr>
            <a:xfrm rot="5400000">
              <a:off x="7616284" y="17035300"/>
              <a:ext cx="3597625" cy="106747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6" name="Google Shape;935;p1">
              <a:extLst>
                <a:ext uri="{FF2B5EF4-FFF2-40B4-BE49-F238E27FC236}">
                  <a16:creationId xmlns:a16="http://schemas.microsoft.com/office/drawing/2014/main" id="{6ACA0C45-4580-2182-7739-3ED5D2CD81A6}"/>
                </a:ext>
              </a:extLst>
            </p:cNvPr>
            <p:cNvCxnSpPr>
              <a:cxnSpLocks/>
              <a:stCxn id="12669" idx="4"/>
              <a:endCxn id="13551" idx="6"/>
            </p:cNvCxnSpPr>
            <p:nvPr/>
          </p:nvCxnSpPr>
          <p:spPr>
            <a:xfrm rot="5400000">
              <a:off x="7160821" y="16623060"/>
              <a:ext cx="4465327" cy="102425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7" name="Google Shape;937;p1">
              <a:extLst>
                <a:ext uri="{FF2B5EF4-FFF2-40B4-BE49-F238E27FC236}">
                  <a16:creationId xmlns:a16="http://schemas.microsoft.com/office/drawing/2014/main" id="{4DAC4FA7-1E1C-81B7-E42B-819132D8B8C7}"/>
                </a:ext>
              </a:extLst>
            </p:cNvPr>
            <p:cNvCxnSpPr>
              <a:cxnSpLocks/>
              <a:stCxn id="12664" idx="5"/>
              <a:endCxn id="13548" idx="6"/>
            </p:cNvCxnSpPr>
            <p:nvPr/>
          </p:nvCxnSpPr>
          <p:spPr>
            <a:xfrm rot="5400000">
              <a:off x="7573899" y="17078273"/>
              <a:ext cx="3721166" cy="110506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9" name="Google Shape;945;p1">
              <a:extLst>
                <a:ext uri="{FF2B5EF4-FFF2-40B4-BE49-F238E27FC236}">
                  <a16:creationId xmlns:a16="http://schemas.microsoft.com/office/drawing/2014/main" id="{71CBC1BB-BBAF-1508-439E-600C4B35A63C}"/>
                </a:ext>
              </a:extLst>
            </p:cNvPr>
            <p:cNvCxnSpPr>
              <a:cxnSpLocks/>
              <a:stCxn id="12665" idx="3"/>
              <a:endCxn id="13548" idx="6"/>
            </p:cNvCxnSpPr>
            <p:nvPr/>
          </p:nvCxnSpPr>
          <p:spPr>
            <a:xfrm rot="5400000">
              <a:off x="7619041" y="17033131"/>
              <a:ext cx="3721166" cy="1195352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0" name="Google Shape;947;p1">
              <a:extLst>
                <a:ext uri="{FF2B5EF4-FFF2-40B4-BE49-F238E27FC236}">
                  <a16:creationId xmlns:a16="http://schemas.microsoft.com/office/drawing/2014/main" id="{180511FA-4380-C0E0-37DF-C8334367C115}"/>
                </a:ext>
              </a:extLst>
            </p:cNvPr>
            <p:cNvCxnSpPr>
              <a:cxnSpLocks/>
              <a:stCxn id="12666" idx="3"/>
              <a:endCxn id="13545" idx="6"/>
            </p:cNvCxnSpPr>
            <p:nvPr/>
          </p:nvCxnSpPr>
          <p:spPr>
            <a:xfrm rot="5400000">
              <a:off x="7619737" y="17032435"/>
              <a:ext cx="3843482" cy="131905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2" name="Google Shape;956;p1">
              <a:extLst>
                <a:ext uri="{FF2B5EF4-FFF2-40B4-BE49-F238E27FC236}">
                  <a16:creationId xmlns:a16="http://schemas.microsoft.com/office/drawing/2014/main" id="{1C85044E-BE30-06D9-DD44-CE4AADD38225}"/>
                </a:ext>
              </a:extLst>
            </p:cNvPr>
            <p:cNvCxnSpPr>
              <a:cxnSpLocks/>
              <a:stCxn id="12665" idx="5"/>
              <a:endCxn id="13545" idx="6"/>
            </p:cNvCxnSpPr>
            <p:nvPr/>
          </p:nvCxnSpPr>
          <p:spPr>
            <a:xfrm rot="5400000">
              <a:off x="7576976" y="17075196"/>
              <a:ext cx="3843482" cy="123353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3" name="Google Shape;957;p1">
              <a:extLst>
                <a:ext uri="{FF2B5EF4-FFF2-40B4-BE49-F238E27FC236}">
                  <a16:creationId xmlns:a16="http://schemas.microsoft.com/office/drawing/2014/main" id="{09B8B180-754A-4D77-C950-D470A6CA510D}"/>
                </a:ext>
              </a:extLst>
            </p:cNvPr>
            <p:cNvCxnSpPr>
              <a:cxnSpLocks/>
              <a:stCxn id="12666" idx="5"/>
              <a:endCxn id="13542" idx="6"/>
            </p:cNvCxnSpPr>
            <p:nvPr/>
          </p:nvCxnSpPr>
          <p:spPr>
            <a:xfrm rot="5400000">
              <a:off x="7575206" y="17073254"/>
              <a:ext cx="3967014" cy="136095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5" name="Google Shape;965;p1">
              <a:extLst>
                <a:ext uri="{FF2B5EF4-FFF2-40B4-BE49-F238E27FC236}">
                  <a16:creationId xmlns:a16="http://schemas.microsoft.com/office/drawing/2014/main" id="{4BE36398-002A-DE09-F6AD-0AFCC16F7990}"/>
                </a:ext>
              </a:extLst>
            </p:cNvPr>
            <p:cNvCxnSpPr>
              <a:cxnSpLocks/>
              <a:stCxn id="12674" idx="4"/>
              <a:endCxn id="13542" idx="6"/>
            </p:cNvCxnSpPr>
            <p:nvPr/>
          </p:nvCxnSpPr>
          <p:spPr>
            <a:xfrm rot="5400000">
              <a:off x="7571222" y="16946131"/>
              <a:ext cx="4098120" cy="148409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96" name="Google Shape;967;p1">
              <a:extLst>
                <a:ext uri="{FF2B5EF4-FFF2-40B4-BE49-F238E27FC236}">
                  <a16:creationId xmlns:a16="http://schemas.microsoft.com/office/drawing/2014/main" id="{53643093-9A88-3A54-8CF0-EE64AF7B8105}"/>
                </a:ext>
              </a:extLst>
            </p:cNvPr>
            <p:cNvSpPr txBox="1"/>
            <p:nvPr/>
          </p:nvSpPr>
          <p:spPr>
            <a:xfrm rot="5400000">
              <a:off x="9451065" y="16112510"/>
              <a:ext cx="504000" cy="1848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Digital arteries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197" name="Google Shape;968;p1">
              <a:extLst>
                <a:ext uri="{FF2B5EF4-FFF2-40B4-BE49-F238E27FC236}">
                  <a16:creationId xmlns:a16="http://schemas.microsoft.com/office/drawing/2014/main" id="{9BB741EB-B0CF-06BC-B4FC-90D66789F500}"/>
                </a:ext>
              </a:extLst>
            </p:cNvPr>
            <p:cNvGrpSpPr/>
            <p:nvPr/>
          </p:nvGrpSpPr>
          <p:grpSpPr>
            <a:xfrm>
              <a:off x="9532631" y="12219470"/>
              <a:ext cx="1002770" cy="3558662"/>
              <a:chOff x="9711533" y="12219470"/>
              <a:chExt cx="1002770" cy="3558662"/>
            </a:xfrm>
          </p:grpSpPr>
          <p:grpSp>
            <p:nvGrpSpPr>
              <p:cNvPr id="12642" name="Google Shape;969;p1">
                <a:extLst>
                  <a:ext uri="{FF2B5EF4-FFF2-40B4-BE49-F238E27FC236}">
                    <a16:creationId xmlns:a16="http://schemas.microsoft.com/office/drawing/2014/main" id="{3513E47C-F6DC-F655-21F9-E87C0089203B}"/>
                  </a:ext>
                </a:extLst>
              </p:cNvPr>
              <p:cNvGrpSpPr/>
              <p:nvPr/>
            </p:nvGrpSpPr>
            <p:grpSpPr>
              <a:xfrm>
                <a:off x="9711533" y="12219470"/>
                <a:ext cx="944510" cy="3558662"/>
                <a:chOff x="9711533" y="12219470"/>
                <a:chExt cx="944510" cy="3558662"/>
              </a:xfrm>
            </p:grpSpPr>
            <p:cxnSp>
              <p:nvCxnSpPr>
                <p:cNvPr id="12652" name="Google Shape;970;p1">
                  <a:extLst>
                    <a:ext uri="{FF2B5EF4-FFF2-40B4-BE49-F238E27FC236}">
                      <a16:creationId xmlns:a16="http://schemas.microsoft.com/office/drawing/2014/main" id="{691C2FAF-93FE-6701-5B38-1A25BA0A0F92}"/>
                    </a:ext>
                  </a:extLst>
                </p:cNvPr>
                <p:cNvCxnSpPr>
                  <a:cxnSpLocks/>
                  <a:endCxn id="12675" idx="0"/>
                </p:cNvCxnSpPr>
                <p:nvPr/>
              </p:nvCxnSpPr>
              <p:spPr>
                <a:xfrm rot="5400000">
                  <a:off x="9103761" y="12980270"/>
                  <a:ext cx="2096700" cy="5751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653" name="Google Shape;972;p1">
                  <a:extLst>
                    <a:ext uri="{FF2B5EF4-FFF2-40B4-BE49-F238E27FC236}">
                      <a16:creationId xmlns:a16="http://schemas.microsoft.com/office/drawing/2014/main" id="{FB21484D-5F98-8050-508A-82D69E873B3D}"/>
                    </a:ext>
                  </a:extLst>
                </p:cNvPr>
                <p:cNvGrpSpPr/>
                <p:nvPr/>
              </p:nvGrpSpPr>
              <p:grpSpPr>
                <a:xfrm>
                  <a:off x="9711533" y="12242961"/>
                  <a:ext cx="277200" cy="2127208"/>
                  <a:chOff x="5525541" y="10562957"/>
                  <a:chExt cx="277200" cy="2127208"/>
                </a:xfrm>
              </p:grpSpPr>
              <p:sp>
                <p:nvSpPr>
                  <p:cNvPr id="12675" name="Google Shape;971;p1">
                    <a:extLst>
                      <a:ext uri="{FF2B5EF4-FFF2-40B4-BE49-F238E27FC236}">
                        <a16:creationId xmlns:a16="http://schemas.microsoft.com/office/drawing/2014/main" id="{947DEC24-CD0B-F31B-D8ED-4B5D5D6AA450}"/>
                      </a:ext>
                    </a:extLst>
                  </p:cNvPr>
                  <p:cNvSpPr/>
                  <p:nvPr/>
                </p:nvSpPr>
                <p:spPr>
                  <a:xfrm>
                    <a:off x="5651569" y="12636165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76" name="Google Shape;973;p1">
                    <a:extLst>
                      <a:ext uri="{FF2B5EF4-FFF2-40B4-BE49-F238E27FC236}">
                        <a16:creationId xmlns:a16="http://schemas.microsoft.com/office/drawing/2014/main" id="{BBD67675-FF0C-F865-1CA2-2A5356E41E76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5520141" y="10568357"/>
                    <a:ext cx="288000" cy="2772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Radial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654" name="Google Shape;974;p1">
                  <a:extLst>
                    <a:ext uri="{FF2B5EF4-FFF2-40B4-BE49-F238E27FC236}">
                      <a16:creationId xmlns:a16="http://schemas.microsoft.com/office/drawing/2014/main" id="{F892B231-9B8B-16E0-8323-664A430352E3}"/>
                    </a:ext>
                  </a:extLst>
                </p:cNvPr>
                <p:cNvSpPr/>
                <p:nvPr/>
              </p:nvSpPr>
              <p:spPr>
                <a:xfrm>
                  <a:off x="10602043" y="1439907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655" name="Google Shape;975;p1">
                  <a:extLst>
                    <a:ext uri="{FF2B5EF4-FFF2-40B4-BE49-F238E27FC236}">
                      <a16:creationId xmlns:a16="http://schemas.microsoft.com/office/drawing/2014/main" id="{C7F43597-CAFE-142E-30F1-C14FC01EC6EE}"/>
                    </a:ext>
                  </a:extLst>
                </p:cNvPr>
                <p:cNvCxnSpPr>
                  <a:cxnSpLocks/>
                  <a:stCxn id="12654" idx="4"/>
                  <a:endCxn id="12798" idx="6"/>
                </p:cNvCxnSpPr>
                <p:nvPr/>
              </p:nvCxnSpPr>
              <p:spPr>
                <a:xfrm rot="5400000">
                  <a:off x="10032943" y="14281173"/>
                  <a:ext cx="424200" cy="7680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56" name="Google Shape;976;p1">
                  <a:extLst>
                    <a:ext uri="{FF2B5EF4-FFF2-40B4-BE49-F238E27FC236}">
                      <a16:creationId xmlns:a16="http://schemas.microsoft.com/office/drawing/2014/main" id="{C55BC75D-089C-720A-A38A-C80881C8FD1E}"/>
                    </a:ext>
                  </a:extLst>
                </p:cNvPr>
                <p:cNvCxnSpPr>
                  <a:cxnSpLocks/>
                  <a:stCxn id="12675" idx="2"/>
                  <a:endCxn id="12798" idx="2"/>
                </p:cNvCxnSpPr>
                <p:nvPr/>
              </p:nvCxnSpPr>
              <p:spPr>
                <a:xfrm flipH="1">
                  <a:off x="9806961" y="14343170"/>
                  <a:ext cx="30600" cy="534300"/>
                </a:xfrm>
                <a:prstGeom prst="bentConnector3">
                  <a:avLst>
                    <a:gd name="adj1" fmla="val 2113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57" name="Google Shape;977;p1">
                  <a:extLst>
                    <a:ext uri="{FF2B5EF4-FFF2-40B4-BE49-F238E27FC236}">
                      <a16:creationId xmlns:a16="http://schemas.microsoft.com/office/drawing/2014/main" id="{783FF0DE-A941-20ED-BE63-05905CE1A816}"/>
                    </a:ext>
                  </a:extLst>
                </p:cNvPr>
                <p:cNvCxnSpPr>
                  <a:cxnSpLocks/>
                  <a:stCxn id="12654" idx="6"/>
                  <a:endCxn id="12671" idx="6"/>
                </p:cNvCxnSpPr>
                <p:nvPr/>
              </p:nvCxnSpPr>
              <p:spPr>
                <a:xfrm flipH="1">
                  <a:off x="10305943" y="14426073"/>
                  <a:ext cx="350100" cy="1191000"/>
                </a:xfrm>
                <a:prstGeom prst="bentConnector3">
                  <a:avLst>
                    <a:gd name="adj1" fmla="val -23576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58" name="Google Shape;979;p1">
                  <a:extLst>
                    <a:ext uri="{FF2B5EF4-FFF2-40B4-BE49-F238E27FC236}">
                      <a16:creationId xmlns:a16="http://schemas.microsoft.com/office/drawing/2014/main" id="{EEDAA891-04EF-D2F3-6B14-B748649379AB}"/>
                    </a:ext>
                  </a:extLst>
                </p:cNvPr>
                <p:cNvCxnSpPr>
                  <a:cxnSpLocks/>
                  <a:stCxn id="12675" idx="6"/>
                  <a:endCxn id="12671" idx="2"/>
                </p:cNvCxnSpPr>
                <p:nvPr/>
              </p:nvCxnSpPr>
              <p:spPr>
                <a:xfrm>
                  <a:off x="9891561" y="14343170"/>
                  <a:ext cx="360300" cy="1273800"/>
                </a:xfrm>
                <a:prstGeom prst="bentConnector3">
                  <a:avLst>
                    <a:gd name="adj1" fmla="val 13632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659" name="Google Shape;980;p1">
                  <a:extLst>
                    <a:ext uri="{FF2B5EF4-FFF2-40B4-BE49-F238E27FC236}">
                      <a16:creationId xmlns:a16="http://schemas.microsoft.com/office/drawing/2014/main" id="{822F6D23-464A-B6A0-EE1B-C581FDAF5CE6}"/>
                    </a:ext>
                  </a:extLst>
                </p:cNvPr>
                <p:cNvGrpSpPr/>
                <p:nvPr/>
              </p:nvGrpSpPr>
              <p:grpSpPr>
                <a:xfrm>
                  <a:off x="9979854" y="14754005"/>
                  <a:ext cx="588376" cy="1024127"/>
                  <a:chOff x="9961137" y="11618925"/>
                  <a:chExt cx="588376" cy="1024127"/>
                </a:xfrm>
              </p:grpSpPr>
              <p:grpSp>
                <p:nvGrpSpPr>
                  <p:cNvPr id="12660" name="Google Shape;981;p1">
                    <a:extLst>
                      <a:ext uri="{FF2B5EF4-FFF2-40B4-BE49-F238E27FC236}">
                        <a16:creationId xmlns:a16="http://schemas.microsoft.com/office/drawing/2014/main" id="{29A5957A-A527-8973-E818-F6D7922CE75F}"/>
                      </a:ext>
                    </a:extLst>
                  </p:cNvPr>
                  <p:cNvGrpSpPr/>
                  <p:nvPr/>
                </p:nvGrpSpPr>
                <p:grpSpPr>
                  <a:xfrm>
                    <a:off x="10102582" y="12449223"/>
                    <a:ext cx="446931" cy="59629"/>
                    <a:chOff x="5925436" y="12927205"/>
                    <a:chExt cx="446931" cy="59629"/>
                  </a:xfrm>
                </p:grpSpPr>
                <p:sp>
                  <p:nvSpPr>
                    <p:cNvPr id="12671" name="Google Shape;978;p1">
                      <a:extLst>
                        <a:ext uri="{FF2B5EF4-FFF2-40B4-BE49-F238E27FC236}">
                          <a16:creationId xmlns:a16="http://schemas.microsoft.com/office/drawing/2014/main" id="{651CB171-65F3-3B52-2128-290542F9DE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5958" y="1293283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2" name="Google Shape;982;p1">
                      <a:extLst>
                        <a:ext uri="{FF2B5EF4-FFF2-40B4-BE49-F238E27FC236}">
                          <a16:creationId xmlns:a16="http://schemas.microsoft.com/office/drawing/2014/main" id="{DFF6A65C-AA9F-A602-9BAD-4BD243993F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6925" y="12927205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3" name="Google Shape;983;p1">
                      <a:extLst>
                        <a:ext uri="{FF2B5EF4-FFF2-40B4-BE49-F238E27FC236}">
                          <a16:creationId xmlns:a16="http://schemas.microsoft.com/office/drawing/2014/main" id="{5C8C847E-421F-C024-9392-CEF21C87D4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5436" y="129296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4" name="Google Shape;966;p1">
                      <a:extLst>
                        <a:ext uri="{FF2B5EF4-FFF2-40B4-BE49-F238E27FC236}">
                          <a16:creationId xmlns:a16="http://schemas.microsoft.com/office/drawing/2014/main" id="{F3158371-6958-7AA5-9E2D-48C8FBD452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8367" y="129280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661" name="Google Shape;984;p1">
                    <a:extLst>
                      <a:ext uri="{FF2B5EF4-FFF2-40B4-BE49-F238E27FC236}">
                        <a16:creationId xmlns:a16="http://schemas.microsoft.com/office/drawing/2014/main" id="{739C2347-B2C0-2DEC-A09A-2EDDD79B2B2C}"/>
                      </a:ext>
                    </a:extLst>
                  </p:cNvPr>
                  <p:cNvGrpSpPr/>
                  <p:nvPr/>
                </p:nvGrpSpPr>
                <p:grpSpPr>
                  <a:xfrm>
                    <a:off x="10038794" y="11713115"/>
                    <a:ext cx="443181" cy="56017"/>
                    <a:chOff x="5861648" y="12191097"/>
                    <a:chExt cx="443181" cy="56017"/>
                  </a:xfrm>
                </p:grpSpPr>
                <p:sp>
                  <p:nvSpPr>
                    <p:cNvPr id="12667" name="Google Shape;985;p1">
                      <a:extLst>
                        <a:ext uri="{FF2B5EF4-FFF2-40B4-BE49-F238E27FC236}">
                          <a16:creationId xmlns:a16="http://schemas.microsoft.com/office/drawing/2014/main" id="{BF7D5E2B-542A-B64E-4F58-9FA7AFDF55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0972" y="12191862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8" name="Google Shape;986;p1">
                      <a:extLst>
                        <a:ext uri="{FF2B5EF4-FFF2-40B4-BE49-F238E27FC236}">
                          <a16:creationId xmlns:a16="http://schemas.microsoft.com/office/drawing/2014/main" id="{9A37F275-A12A-ED65-8737-48B0A9B675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1115" y="1219311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9" name="Google Shape;936;p1">
                      <a:extLst>
                        <a:ext uri="{FF2B5EF4-FFF2-40B4-BE49-F238E27FC236}">
                          <a16:creationId xmlns:a16="http://schemas.microsoft.com/office/drawing/2014/main" id="{2427302F-F1FA-B9D8-C727-A83C077327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61648" y="1219142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0" name="Google Shape;987;p1">
                      <a:extLst>
                        <a:ext uri="{FF2B5EF4-FFF2-40B4-BE49-F238E27FC236}">
                          <a16:creationId xmlns:a16="http://schemas.microsoft.com/office/drawing/2014/main" id="{31F4468C-11D4-FE21-DC3F-316EDF7C89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829" y="12191097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662" name="Google Shape;988;p1">
                    <a:extLst>
                      <a:ext uri="{FF2B5EF4-FFF2-40B4-BE49-F238E27FC236}">
                        <a16:creationId xmlns:a16="http://schemas.microsoft.com/office/drawing/2014/main" id="{1CE1EA7A-F564-878D-0B84-21F7124312E1}"/>
                      </a:ext>
                    </a:extLst>
                  </p:cNvPr>
                  <p:cNvGrpSpPr/>
                  <p:nvPr/>
                </p:nvGrpSpPr>
                <p:grpSpPr>
                  <a:xfrm>
                    <a:off x="10101109" y="12589052"/>
                    <a:ext cx="306174" cy="54000"/>
                    <a:chOff x="5904201" y="13066763"/>
                    <a:chExt cx="306174" cy="54000"/>
                  </a:xfrm>
                </p:grpSpPr>
                <p:sp>
                  <p:nvSpPr>
                    <p:cNvPr id="12664" name="Google Shape;927;p1">
                      <a:extLst>
                        <a:ext uri="{FF2B5EF4-FFF2-40B4-BE49-F238E27FC236}">
                          <a16:creationId xmlns:a16="http://schemas.microsoft.com/office/drawing/2014/main" id="{6CFEE503-58B5-0881-C633-FBBEFC31B5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4201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5" name="Google Shape;946;p1">
                      <a:extLst>
                        <a:ext uri="{FF2B5EF4-FFF2-40B4-BE49-F238E27FC236}">
                          <a16:creationId xmlns:a16="http://schemas.microsoft.com/office/drawing/2014/main" id="{1704C7DC-5A68-92F3-1C1F-1012A5BECB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2669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6" name="Google Shape;948;p1">
                      <a:extLst>
                        <a:ext uri="{FF2B5EF4-FFF2-40B4-BE49-F238E27FC236}">
                          <a16:creationId xmlns:a16="http://schemas.microsoft.com/office/drawing/2014/main" id="{19586D6D-26F5-6E57-42B2-D4CB01B2D1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6375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2663" name="Google Shape;989;p1">
                    <a:extLst>
                      <a:ext uri="{FF2B5EF4-FFF2-40B4-BE49-F238E27FC236}">
                        <a16:creationId xmlns:a16="http://schemas.microsoft.com/office/drawing/2014/main" id="{F03D8BDB-0B99-025A-A280-E01CC7A8CA99}"/>
                      </a:ext>
                    </a:extLst>
                  </p:cNvPr>
                  <p:cNvSpPr txBox="1"/>
                  <p:nvPr/>
                </p:nvSpPr>
                <p:spPr>
                  <a:xfrm>
                    <a:off x="9961137" y="11618925"/>
                    <a:ext cx="576000" cy="1848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Deep palmar arch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2643" name="Google Shape;990;p1">
                <a:extLst>
                  <a:ext uri="{FF2B5EF4-FFF2-40B4-BE49-F238E27FC236}">
                    <a16:creationId xmlns:a16="http://schemas.microsoft.com/office/drawing/2014/main" id="{ABF0B829-B65F-9CE9-D3F7-F7F1A0A999FC}"/>
                  </a:ext>
                </a:extLst>
              </p:cNvPr>
              <p:cNvGrpSpPr/>
              <p:nvPr/>
            </p:nvGrpSpPr>
            <p:grpSpPr>
              <a:xfrm>
                <a:off x="9958303" y="14902195"/>
                <a:ext cx="756000" cy="849000"/>
                <a:chOff x="9958303" y="14902195"/>
                <a:chExt cx="756000" cy="849000"/>
              </a:xfrm>
            </p:grpSpPr>
            <p:cxnSp>
              <p:nvCxnSpPr>
                <p:cNvPr id="12644" name="Google Shape;991;p1">
                  <a:extLst>
                    <a:ext uri="{FF2B5EF4-FFF2-40B4-BE49-F238E27FC236}">
                      <a16:creationId xmlns:a16="http://schemas.microsoft.com/office/drawing/2014/main" id="{6F7EC557-D52A-CEDE-9A12-947018785042}"/>
                    </a:ext>
                  </a:extLst>
                </p:cNvPr>
                <p:cNvCxnSpPr>
                  <a:cxnSpLocks/>
                  <a:stCxn id="12673" idx="4"/>
                  <a:endCxn id="12664" idx="0"/>
                </p:cNvCxnSpPr>
                <p:nvPr/>
              </p:nvCxnSpPr>
              <p:spPr>
                <a:xfrm flipH="1">
                  <a:off x="10146799" y="15640718"/>
                  <a:ext cx="1500" cy="83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5" name="Google Shape;992;p1">
                  <a:extLst>
                    <a:ext uri="{FF2B5EF4-FFF2-40B4-BE49-F238E27FC236}">
                      <a16:creationId xmlns:a16="http://schemas.microsoft.com/office/drawing/2014/main" id="{226F91F0-E885-1298-0764-B129CC8DE206}"/>
                    </a:ext>
                  </a:extLst>
                </p:cNvPr>
                <p:cNvCxnSpPr>
                  <a:cxnSpLocks/>
                  <a:stCxn id="12672" idx="4"/>
                  <a:endCxn id="12666" idx="0"/>
                </p:cNvCxnSpPr>
                <p:nvPr/>
              </p:nvCxnSpPr>
              <p:spPr>
                <a:xfrm flipH="1">
                  <a:off x="10398888" y="15638303"/>
                  <a:ext cx="900" cy="858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6" name="Google Shape;993;p1">
                  <a:extLst>
                    <a:ext uri="{FF2B5EF4-FFF2-40B4-BE49-F238E27FC236}">
                      <a16:creationId xmlns:a16="http://schemas.microsoft.com/office/drawing/2014/main" id="{6C9E0139-FDD7-FFC8-32CF-C53002F3C0B4}"/>
                    </a:ext>
                  </a:extLst>
                </p:cNvPr>
                <p:cNvCxnSpPr>
                  <a:cxnSpLocks/>
                  <a:stCxn id="12671" idx="4"/>
                  <a:endCxn id="12665" idx="0"/>
                </p:cNvCxnSpPr>
                <p:nvPr/>
              </p:nvCxnSpPr>
              <p:spPr>
                <a:xfrm flipH="1">
                  <a:off x="10275221" y="15643932"/>
                  <a:ext cx="3600" cy="801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7" name="Google Shape;994;p1">
                  <a:extLst>
                    <a:ext uri="{FF2B5EF4-FFF2-40B4-BE49-F238E27FC236}">
                      <a16:creationId xmlns:a16="http://schemas.microsoft.com/office/drawing/2014/main" id="{7464FAD8-A4A6-35EC-6DED-9C43CAF62AA4}"/>
                    </a:ext>
                  </a:extLst>
                </p:cNvPr>
                <p:cNvCxnSpPr>
                  <a:cxnSpLocks/>
                  <a:stCxn id="12668" idx="4"/>
                  <a:endCxn id="12664" idx="6"/>
                </p:cNvCxnSpPr>
                <p:nvPr/>
              </p:nvCxnSpPr>
              <p:spPr>
                <a:xfrm rot="5400000">
                  <a:off x="9770428" y="15307562"/>
                  <a:ext cx="846900" cy="402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8" name="Google Shape;995;p1">
                  <a:extLst>
                    <a:ext uri="{FF2B5EF4-FFF2-40B4-BE49-F238E27FC236}">
                      <a16:creationId xmlns:a16="http://schemas.microsoft.com/office/drawing/2014/main" id="{FF253A94-6F59-63FB-5FE7-5F36AD33EE8E}"/>
                    </a:ext>
                  </a:extLst>
                </p:cNvPr>
                <p:cNvCxnSpPr>
                  <a:cxnSpLocks/>
                  <a:stCxn id="12667" idx="4"/>
                  <a:endCxn id="12665" idx="6"/>
                </p:cNvCxnSpPr>
                <p:nvPr/>
              </p:nvCxnSpPr>
              <p:spPr>
                <a:xfrm rot="5400000">
                  <a:off x="9899085" y="15306310"/>
                  <a:ext cx="848100" cy="414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9" name="Google Shape;996;p1">
                  <a:extLst>
                    <a:ext uri="{FF2B5EF4-FFF2-40B4-BE49-F238E27FC236}">
                      <a16:creationId xmlns:a16="http://schemas.microsoft.com/office/drawing/2014/main" id="{A91376F5-AC3E-ABF4-225D-13AAEF9A0A70}"/>
                    </a:ext>
                  </a:extLst>
                </p:cNvPr>
                <p:cNvCxnSpPr>
                  <a:cxnSpLocks/>
                  <a:stCxn id="12670" idx="4"/>
                  <a:endCxn id="12666" idx="6"/>
                </p:cNvCxnSpPr>
                <p:nvPr/>
              </p:nvCxnSpPr>
              <p:spPr>
                <a:xfrm rot="5400000">
                  <a:off x="10025342" y="15302845"/>
                  <a:ext cx="849000" cy="477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650" name="Google Shape;997;p1">
                  <a:extLst>
                    <a:ext uri="{FF2B5EF4-FFF2-40B4-BE49-F238E27FC236}">
                      <a16:creationId xmlns:a16="http://schemas.microsoft.com/office/drawing/2014/main" id="{E71E8D77-EA1E-1681-4329-33CDA1C5B461}"/>
                    </a:ext>
                  </a:extLst>
                </p:cNvPr>
                <p:cNvSpPr txBox="1"/>
                <p:nvPr/>
              </p:nvSpPr>
              <p:spPr>
                <a:xfrm>
                  <a:off x="9958303" y="15166043"/>
                  <a:ext cx="756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Common palmar digital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51" name="Google Shape;998;p1">
                  <a:extLst>
                    <a:ext uri="{FF2B5EF4-FFF2-40B4-BE49-F238E27FC236}">
                      <a16:creationId xmlns:a16="http://schemas.microsoft.com/office/drawing/2014/main" id="{1CFB8D51-1E22-8F8A-9B74-D5339275FA7B}"/>
                    </a:ext>
                  </a:extLst>
                </p:cNvPr>
                <p:cNvSpPr txBox="1"/>
                <p:nvPr/>
              </p:nvSpPr>
              <p:spPr>
                <a:xfrm>
                  <a:off x="9972351" y="15495300"/>
                  <a:ext cx="718145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Superficial palmar arch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1198" name="Google Shape;916;p1">
              <a:extLst>
                <a:ext uri="{FF2B5EF4-FFF2-40B4-BE49-F238E27FC236}">
                  <a16:creationId xmlns:a16="http://schemas.microsoft.com/office/drawing/2014/main" id="{71AD2F4B-8851-24ED-791D-760FAD5E3C80}"/>
                </a:ext>
              </a:extLst>
            </p:cNvPr>
            <p:cNvSpPr/>
            <p:nvPr/>
          </p:nvSpPr>
          <p:spPr>
            <a:xfrm>
              <a:off x="9741286" y="14628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9" name="Google Shape;925;p1">
              <a:extLst>
                <a:ext uri="{FF2B5EF4-FFF2-40B4-BE49-F238E27FC236}">
                  <a16:creationId xmlns:a16="http://schemas.microsoft.com/office/drawing/2014/main" id="{ED6DA0BA-05B8-5E77-4D57-D0D779368444}"/>
                </a:ext>
              </a:extLst>
            </p:cNvPr>
            <p:cNvSpPr/>
            <p:nvPr/>
          </p:nvSpPr>
          <p:spPr>
            <a:xfrm>
              <a:off x="9741286" y="1475132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0" name="Google Shape;999;p1">
              <a:extLst>
                <a:ext uri="{FF2B5EF4-FFF2-40B4-BE49-F238E27FC236}">
                  <a16:creationId xmlns:a16="http://schemas.microsoft.com/office/drawing/2014/main" id="{DE5B3B05-7BFA-B5A7-8B9F-C8C75BF0C260}"/>
                </a:ext>
              </a:extLst>
            </p:cNvPr>
            <p:cNvSpPr/>
            <p:nvPr/>
          </p:nvSpPr>
          <p:spPr>
            <a:xfrm>
              <a:off x="9575818" y="143884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1" name="Google Shape;898;p1">
              <a:extLst>
                <a:ext uri="{FF2B5EF4-FFF2-40B4-BE49-F238E27FC236}">
                  <a16:creationId xmlns:a16="http://schemas.microsoft.com/office/drawing/2014/main" id="{7FD2181C-252F-546F-73E6-8785EA87678F}"/>
                </a:ext>
              </a:extLst>
            </p:cNvPr>
            <p:cNvSpPr/>
            <p:nvPr/>
          </p:nvSpPr>
          <p:spPr>
            <a:xfrm>
              <a:off x="9741286" y="145098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02" name="Google Shape;1000;p1">
              <a:extLst>
                <a:ext uri="{FF2B5EF4-FFF2-40B4-BE49-F238E27FC236}">
                  <a16:creationId xmlns:a16="http://schemas.microsoft.com/office/drawing/2014/main" id="{CD48A71C-DAD3-A3DF-9AFC-ED77E3A8BF8E}"/>
                </a:ext>
              </a:extLst>
            </p:cNvPr>
            <p:cNvGrpSpPr/>
            <p:nvPr/>
          </p:nvGrpSpPr>
          <p:grpSpPr>
            <a:xfrm>
              <a:off x="9637035" y="14927677"/>
              <a:ext cx="36000" cy="984894"/>
              <a:chOff x="9806111" y="14927677"/>
              <a:chExt cx="36000" cy="984894"/>
            </a:xfrm>
          </p:grpSpPr>
          <p:grpSp>
            <p:nvGrpSpPr>
              <p:cNvPr id="12632" name="Google Shape;1001;p1">
                <a:extLst>
                  <a:ext uri="{FF2B5EF4-FFF2-40B4-BE49-F238E27FC236}">
                    <a16:creationId xmlns:a16="http://schemas.microsoft.com/office/drawing/2014/main" id="{FBFAE61D-65F6-75FF-5941-212C3F49CCEE}"/>
                  </a:ext>
                </a:extLst>
              </p:cNvPr>
              <p:cNvGrpSpPr/>
              <p:nvPr/>
            </p:nvGrpSpPr>
            <p:grpSpPr>
              <a:xfrm>
                <a:off x="9806111" y="14927677"/>
                <a:ext cx="36000" cy="984894"/>
                <a:chOff x="9807212" y="14927677"/>
                <a:chExt cx="36000" cy="984894"/>
              </a:xfrm>
            </p:grpSpPr>
            <p:sp>
              <p:nvSpPr>
                <p:cNvPr id="12634" name="Google Shape;827;p1">
                  <a:extLst>
                    <a:ext uri="{FF2B5EF4-FFF2-40B4-BE49-F238E27FC236}">
                      <a16:creationId xmlns:a16="http://schemas.microsoft.com/office/drawing/2014/main" id="{24A60D6E-990A-4F1B-E788-F40508D4109D}"/>
                    </a:ext>
                  </a:extLst>
                </p:cNvPr>
                <p:cNvSpPr/>
                <p:nvPr/>
              </p:nvSpPr>
              <p:spPr>
                <a:xfrm>
                  <a:off x="9807212" y="1492767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5" name="Google Shape;836;p1">
                  <a:extLst>
                    <a:ext uri="{FF2B5EF4-FFF2-40B4-BE49-F238E27FC236}">
                      <a16:creationId xmlns:a16="http://schemas.microsoft.com/office/drawing/2014/main" id="{B6236823-C0D2-4863-EDED-01AE61EF1A12}"/>
                    </a:ext>
                  </a:extLst>
                </p:cNvPr>
                <p:cNvSpPr/>
                <p:nvPr/>
              </p:nvSpPr>
              <p:spPr>
                <a:xfrm>
                  <a:off x="9807212" y="1563908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6" name="Google Shape;845;p1">
                  <a:extLst>
                    <a:ext uri="{FF2B5EF4-FFF2-40B4-BE49-F238E27FC236}">
                      <a16:creationId xmlns:a16="http://schemas.microsoft.com/office/drawing/2014/main" id="{7CA93519-E00D-C39F-5CD6-3E75F781429D}"/>
                    </a:ext>
                  </a:extLst>
                </p:cNvPr>
                <p:cNvSpPr/>
                <p:nvPr/>
              </p:nvSpPr>
              <p:spPr>
                <a:xfrm>
                  <a:off x="9807212" y="1575596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7" name="Google Shape;854;p1">
                  <a:extLst>
                    <a:ext uri="{FF2B5EF4-FFF2-40B4-BE49-F238E27FC236}">
                      <a16:creationId xmlns:a16="http://schemas.microsoft.com/office/drawing/2014/main" id="{C2185255-8922-2BCC-8CF9-0B37942386FC}"/>
                    </a:ext>
                  </a:extLst>
                </p:cNvPr>
                <p:cNvSpPr/>
                <p:nvPr/>
              </p:nvSpPr>
              <p:spPr>
                <a:xfrm>
                  <a:off x="9807212" y="1552073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8" name="Google Shape;863;p1">
                  <a:extLst>
                    <a:ext uri="{FF2B5EF4-FFF2-40B4-BE49-F238E27FC236}">
                      <a16:creationId xmlns:a16="http://schemas.microsoft.com/office/drawing/2014/main" id="{26917F37-6AF3-514D-7A3D-76B957932B8A}"/>
                    </a:ext>
                  </a:extLst>
                </p:cNvPr>
                <p:cNvSpPr/>
                <p:nvPr/>
              </p:nvSpPr>
              <p:spPr>
                <a:xfrm>
                  <a:off x="9807212" y="1587657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9" name="Google Shape;791;p1">
                  <a:extLst>
                    <a:ext uri="{FF2B5EF4-FFF2-40B4-BE49-F238E27FC236}">
                      <a16:creationId xmlns:a16="http://schemas.microsoft.com/office/drawing/2014/main" id="{0A1B9840-C09F-089B-6046-D417125381C0}"/>
                    </a:ext>
                  </a:extLst>
                </p:cNvPr>
                <p:cNvSpPr/>
                <p:nvPr/>
              </p:nvSpPr>
              <p:spPr>
                <a:xfrm>
                  <a:off x="9807212" y="1504695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0" name="Google Shape;800;p1">
                  <a:extLst>
                    <a:ext uri="{FF2B5EF4-FFF2-40B4-BE49-F238E27FC236}">
                      <a16:creationId xmlns:a16="http://schemas.microsoft.com/office/drawing/2014/main" id="{7A52036F-9646-50EC-BA62-B33110A2B79D}"/>
                    </a:ext>
                  </a:extLst>
                </p:cNvPr>
                <p:cNvSpPr/>
                <p:nvPr/>
              </p:nvSpPr>
              <p:spPr>
                <a:xfrm>
                  <a:off x="9807212" y="151656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1" name="Google Shape;809;p1">
                  <a:extLst>
                    <a:ext uri="{FF2B5EF4-FFF2-40B4-BE49-F238E27FC236}">
                      <a16:creationId xmlns:a16="http://schemas.microsoft.com/office/drawing/2014/main" id="{4FB5BBBC-9B24-19D0-CA09-EC01E91EC390}"/>
                    </a:ext>
                  </a:extLst>
                </p:cNvPr>
                <p:cNvSpPr/>
                <p:nvPr/>
              </p:nvSpPr>
              <p:spPr>
                <a:xfrm>
                  <a:off x="9807212" y="152843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633" name="Google Shape;818;p1">
                <a:extLst>
                  <a:ext uri="{FF2B5EF4-FFF2-40B4-BE49-F238E27FC236}">
                    <a16:creationId xmlns:a16="http://schemas.microsoft.com/office/drawing/2014/main" id="{F872FA8A-D49C-646E-949B-ABDFD17DE796}"/>
                  </a:ext>
                </a:extLst>
              </p:cNvPr>
              <p:cNvSpPr/>
              <p:nvPr/>
            </p:nvSpPr>
            <p:spPr>
              <a:xfrm>
                <a:off x="9806111" y="1540302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203" name="Google Shape;1002;p1">
              <a:extLst>
                <a:ext uri="{FF2B5EF4-FFF2-40B4-BE49-F238E27FC236}">
                  <a16:creationId xmlns:a16="http://schemas.microsoft.com/office/drawing/2014/main" id="{708CF81F-ACB2-09B2-8046-4C6923BEF171}"/>
                </a:ext>
              </a:extLst>
            </p:cNvPr>
            <p:cNvCxnSpPr/>
            <p:nvPr/>
          </p:nvCxnSpPr>
          <p:spPr>
            <a:xfrm rot="-5400000" flipH="1">
              <a:off x="9301674" y="13250468"/>
              <a:ext cx="2179500" cy="1176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04" name="Google Shape;1003;p1">
              <a:extLst>
                <a:ext uri="{FF2B5EF4-FFF2-40B4-BE49-F238E27FC236}">
                  <a16:creationId xmlns:a16="http://schemas.microsoft.com/office/drawing/2014/main" id="{5B12CF34-67F0-81FA-BAB9-F7380E05539C}"/>
                </a:ext>
              </a:extLst>
            </p:cNvPr>
            <p:cNvCxnSpPr>
              <a:cxnSpLocks/>
              <a:stCxn id="12628" idx="0"/>
              <a:endCxn id="12631" idx="6"/>
            </p:cNvCxnSpPr>
            <p:nvPr/>
          </p:nvCxnSpPr>
          <p:spPr>
            <a:xfrm rot="5400000" flipH="1">
              <a:off x="10218218" y="12705992"/>
              <a:ext cx="811200" cy="2913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05" name="Google Shape;1006;p1">
              <a:extLst>
                <a:ext uri="{FF2B5EF4-FFF2-40B4-BE49-F238E27FC236}">
                  <a16:creationId xmlns:a16="http://schemas.microsoft.com/office/drawing/2014/main" id="{BCE6ABCE-80F5-ACEC-A0C8-1693A3E9AABF}"/>
                </a:ext>
              </a:extLst>
            </p:cNvPr>
            <p:cNvGrpSpPr/>
            <p:nvPr/>
          </p:nvGrpSpPr>
          <p:grpSpPr>
            <a:xfrm>
              <a:off x="10424150" y="12276714"/>
              <a:ext cx="54000" cy="196365"/>
              <a:chOff x="10603052" y="12276714"/>
              <a:chExt cx="54000" cy="196365"/>
            </a:xfrm>
          </p:grpSpPr>
          <p:sp>
            <p:nvSpPr>
              <p:cNvPr id="12629" name="Google Shape;1007;p1">
                <a:extLst>
                  <a:ext uri="{FF2B5EF4-FFF2-40B4-BE49-F238E27FC236}">
                    <a16:creationId xmlns:a16="http://schemas.microsoft.com/office/drawing/2014/main" id="{D8602E77-4248-8150-290E-491D6790D998}"/>
                  </a:ext>
                </a:extLst>
              </p:cNvPr>
              <p:cNvSpPr/>
              <p:nvPr/>
            </p:nvSpPr>
            <p:spPr>
              <a:xfrm>
                <a:off x="10603052" y="1234965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0" name="Google Shape;1008;p1">
                <a:extLst>
                  <a:ext uri="{FF2B5EF4-FFF2-40B4-BE49-F238E27FC236}">
                    <a16:creationId xmlns:a16="http://schemas.microsoft.com/office/drawing/2014/main" id="{4CBB2FE7-09C6-E763-EF89-A7B442102DBE}"/>
                  </a:ext>
                </a:extLst>
              </p:cNvPr>
              <p:cNvSpPr/>
              <p:nvPr/>
            </p:nvSpPr>
            <p:spPr>
              <a:xfrm>
                <a:off x="10603052" y="12276714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1" name="Google Shape;1005;p1">
                <a:extLst>
                  <a:ext uri="{FF2B5EF4-FFF2-40B4-BE49-F238E27FC236}">
                    <a16:creationId xmlns:a16="http://schemas.microsoft.com/office/drawing/2014/main" id="{6F988AE3-7B95-F673-8E50-DF4B194E92A6}"/>
                  </a:ext>
                </a:extLst>
              </p:cNvPr>
              <p:cNvSpPr/>
              <p:nvPr/>
            </p:nvSpPr>
            <p:spPr>
              <a:xfrm>
                <a:off x="10603052" y="1241907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06" name="Google Shape;1009;p1">
              <a:extLst>
                <a:ext uri="{FF2B5EF4-FFF2-40B4-BE49-F238E27FC236}">
                  <a16:creationId xmlns:a16="http://schemas.microsoft.com/office/drawing/2014/main" id="{3D912FF6-C5AD-E7BF-FCF7-09C558115D0E}"/>
                </a:ext>
              </a:extLst>
            </p:cNvPr>
            <p:cNvGrpSpPr/>
            <p:nvPr/>
          </p:nvGrpSpPr>
          <p:grpSpPr>
            <a:xfrm>
              <a:off x="10675053" y="12542019"/>
              <a:ext cx="184666" cy="760942"/>
              <a:chOff x="11624211" y="12127348"/>
              <a:chExt cx="184666" cy="760943"/>
            </a:xfrm>
          </p:grpSpPr>
          <p:sp>
            <p:nvSpPr>
              <p:cNvPr id="12627" name="Google Shape;1010;p1">
                <a:extLst>
                  <a:ext uri="{FF2B5EF4-FFF2-40B4-BE49-F238E27FC236}">
                    <a16:creationId xmlns:a16="http://schemas.microsoft.com/office/drawing/2014/main" id="{E6F54C56-74FE-253E-DB5D-4D11B548A55C}"/>
                  </a:ext>
                </a:extLst>
              </p:cNvPr>
              <p:cNvSpPr txBox="1"/>
              <p:nvPr/>
            </p:nvSpPr>
            <p:spPr>
              <a:xfrm rot="5400000">
                <a:off x="11415820" y="12335738"/>
                <a:ext cx="601447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Common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interosseous</a:t>
                </a:r>
                <a:endParaRPr/>
              </a:p>
            </p:txBody>
          </p:sp>
          <p:sp>
            <p:nvSpPr>
              <p:cNvPr id="12628" name="Google Shape;1004;p1">
                <a:extLst>
                  <a:ext uri="{FF2B5EF4-FFF2-40B4-BE49-F238E27FC236}">
                    <a16:creationId xmlns:a16="http://schemas.microsoft.com/office/drawing/2014/main" id="{594C5452-AC34-886C-8C8E-0BE31B5F2ADD}"/>
                  </a:ext>
                </a:extLst>
              </p:cNvPr>
              <p:cNvSpPr/>
              <p:nvPr/>
            </p:nvSpPr>
            <p:spPr>
              <a:xfrm>
                <a:off x="11695765" y="1284257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07" name="Google Shape;1011;p1">
              <a:extLst>
                <a:ext uri="{FF2B5EF4-FFF2-40B4-BE49-F238E27FC236}">
                  <a16:creationId xmlns:a16="http://schemas.microsoft.com/office/drawing/2014/main" id="{9286CE15-59A9-4D0F-BDFE-C0A90358C9DA}"/>
                </a:ext>
              </a:extLst>
            </p:cNvPr>
            <p:cNvGrpSpPr/>
            <p:nvPr/>
          </p:nvGrpSpPr>
          <p:grpSpPr>
            <a:xfrm>
              <a:off x="10429609" y="12776450"/>
              <a:ext cx="36000" cy="400346"/>
              <a:chOff x="10608511" y="12776450"/>
              <a:chExt cx="36000" cy="400346"/>
            </a:xfrm>
          </p:grpSpPr>
          <p:sp>
            <p:nvSpPr>
              <p:cNvPr id="12623" name="Google Shape;1012;p1">
                <a:extLst>
                  <a:ext uri="{FF2B5EF4-FFF2-40B4-BE49-F238E27FC236}">
                    <a16:creationId xmlns:a16="http://schemas.microsoft.com/office/drawing/2014/main" id="{EA586547-4807-AAE9-F0D6-E33A7CB27260}"/>
                  </a:ext>
                </a:extLst>
              </p:cNvPr>
              <p:cNvSpPr/>
              <p:nvPr/>
            </p:nvSpPr>
            <p:spPr>
              <a:xfrm>
                <a:off x="10608511" y="1277645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4" name="Google Shape;1013;p1">
                <a:extLst>
                  <a:ext uri="{FF2B5EF4-FFF2-40B4-BE49-F238E27FC236}">
                    <a16:creationId xmlns:a16="http://schemas.microsoft.com/office/drawing/2014/main" id="{74510952-C756-8162-F80F-27808448434F}"/>
                  </a:ext>
                </a:extLst>
              </p:cNvPr>
              <p:cNvSpPr/>
              <p:nvPr/>
            </p:nvSpPr>
            <p:spPr>
              <a:xfrm>
                <a:off x="10608511" y="1289595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5" name="Google Shape;1014;p1">
                <a:extLst>
                  <a:ext uri="{FF2B5EF4-FFF2-40B4-BE49-F238E27FC236}">
                    <a16:creationId xmlns:a16="http://schemas.microsoft.com/office/drawing/2014/main" id="{E9E10723-FE98-22C4-A764-FDEAFBE40487}"/>
                  </a:ext>
                </a:extLst>
              </p:cNvPr>
              <p:cNvSpPr/>
              <p:nvPr/>
            </p:nvSpPr>
            <p:spPr>
              <a:xfrm>
                <a:off x="10608511" y="1314079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6" name="Google Shape;1015;p1">
                <a:extLst>
                  <a:ext uri="{FF2B5EF4-FFF2-40B4-BE49-F238E27FC236}">
                    <a16:creationId xmlns:a16="http://schemas.microsoft.com/office/drawing/2014/main" id="{CFF6D0AA-DEBE-9A85-B64A-036DD249B912}"/>
                  </a:ext>
                </a:extLst>
              </p:cNvPr>
              <p:cNvSpPr/>
              <p:nvPr/>
            </p:nvSpPr>
            <p:spPr>
              <a:xfrm>
                <a:off x="10608511" y="1301798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209" name="Google Shape;1023;p1">
              <a:extLst>
                <a:ext uri="{FF2B5EF4-FFF2-40B4-BE49-F238E27FC236}">
                  <a16:creationId xmlns:a16="http://schemas.microsoft.com/office/drawing/2014/main" id="{EDBF1664-D33D-A8EC-7D86-82E3C5211E82}"/>
                </a:ext>
              </a:extLst>
            </p:cNvPr>
            <p:cNvCxnSpPr>
              <a:cxnSpLocks/>
              <a:stCxn id="12624" idx="2"/>
              <a:endCxn id="6269" idx="6"/>
            </p:cNvCxnSpPr>
            <p:nvPr/>
          </p:nvCxnSpPr>
          <p:spPr>
            <a:xfrm rot="10800000" flipV="1">
              <a:off x="7342759" y="12913957"/>
              <a:ext cx="3086851" cy="42514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1" name="Google Shape;1031;p1">
              <a:extLst>
                <a:ext uri="{FF2B5EF4-FFF2-40B4-BE49-F238E27FC236}">
                  <a16:creationId xmlns:a16="http://schemas.microsoft.com/office/drawing/2014/main" id="{DF6AF694-062B-CBFE-232A-87C7A7A7A3E8}"/>
                </a:ext>
              </a:extLst>
            </p:cNvPr>
            <p:cNvCxnSpPr>
              <a:cxnSpLocks/>
              <a:stCxn id="12626" idx="2"/>
              <a:endCxn id="13125" idx="6"/>
            </p:cNvCxnSpPr>
            <p:nvPr/>
          </p:nvCxnSpPr>
          <p:spPr>
            <a:xfrm rot="10800000" flipV="1">
              <a:off x="7347831" y="13035985"/>
              <a:ext cx="3081778" cy="38859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3" name="Google Shape;1039;p1">
              <a:extLst>
                <a:ext uri="{FF2B5EF4-FFF2-40B4-BE49-F238E27FC236}">
                  <a16:creationId xmlns:a16="http://schemas.microsoft.com/office/drawing/2014/main" id="{6D760CAE-A02F-593D-956B-44CBD4C0E579}"/>
                </a:ext>
              </a:extLst>
            </p:cNvPr>
            <p:cNvCxnSpPr>
              <a:cxnSpLocks/>
              <a:stCxn id="12625" idx="2"/>
              <a:endCxn id="6280" idx="6"/>
            </p:cNvCxnSpPr>
            <p:nvPr/>
          </p:nvCxnSpPr>
          <p:spPr>
            <a:xfrm rot="10800000" flipV="1">
              <a:off x="7349191" y="13158795"/>
              <a:ext cx="3080418" cy="35209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5" name="Google Shape;1047;p1">
              <a:extLst>
                <a:ext uri="{FF2B5EF4-FFF2-40B4-BE49-F238E27FC236}">
                  <a16:creationId xmlns:a16="http://schemas.microsoft.com/office/drawing/2014/main" id="{CB86D11F-1D83-AE5C-636F-E78209A0EF6F}"/>
                </a:ext>
              </a:extLst>
            </p:cNvPr>
            <p:cNvCxnSpPr>
              <a:cxnSpLocks/>
              <a:stCxn id="12628" idx="4"/>
              <a:endCxn id="6110" idx="6"/>
            </p:cNvCxnSpPr>
            <p:nvPr/>
          </p:nvCxnSpPr>
          <p:spPr>
            <a:xfrm rot="5400000">
              <a:off x="7568691" y="13074632"/>
              <a:ext cx="2972449" cy="342910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7" name="Google Shape;1055;p1">
              <a:extLst>
                <a:ext uri="{FF2B5EF4-FFF2-40B4-BE49-F238E27FC236}">
                  <a16:creationId xmlns:a16="http://schemas.microsoft.com/office/drawing/2014/main" id="{8045222D-B272-67B0-4AA8-F9969E32B166}"/>
                </a:ext>
              </a:extLst>
            </p:cNvPr>
            <p:cNvCxnSpPr>
              <a:cxnSpLocks/>
              <a:stCxn id="12623" idx="2"/>
              <a:endCxn id="13122" idx="6"/>
            </p:cNvCxnSpPr>
            <p:nvPr/>
          </p:nvCxnSpPr>
          <p:spPr>
            <a:xfrm rot="10800000" flipV="1">
              <a:off x="7344119" y="12794450"/>
              <a:ext cx="3085491" cy="425105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9" name="Google Shape;1063;p1">
              <a:extLst>
                <a:ext uri="{FF2B5EF4-FFF2-40B4-BE49-F238E27FC236}">
                  <a16:creationId xmlns:a16="http://schemas.microsoft.com/office/drawing/2014/main" id="{8ED0BFEB-2E1A-4FF7-471F-354283E39F2E}"/>
                </a:ext>
              </a:extLst>
            </p:cNvPr>
            <p:cNvCxnSpPr>
              <a:cxnSpLocks/>
              <a:stCxn id="11220" idx="2"/>
              <a:endCxn id="13044" idx="6"/>
            </p:cNvCxnSpPr>
            <p:nvPr/>
          </p:nvCxnSpPr>
          <p:spPr>
            <a:xfrm rot="10800000" flipV="1">
              <a:off x="7346435" y="13642501"/>
              <a:ext cx="2320754" cy="45002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0" name="Google Shape;1064;p1">
              <a:extLst>
                <a:ext uri="{FF2B5EF4-FFF2-40B4-BE49-F238E27FC236}">
                  <a16:creationId xmlns:a16="http://schemas.microsoft.com/office/drawing/2014/main" id="{61AB0226-0428-FD90-B888-C359E11444F0}"/>
                </a:ext>
              </a:extLst>
            </p:cNvPr>
            <p:cNvSpPr/>
            <p:nvPr/>
          </p:nvSpPr>
          <p:spPr>
            <a:xfrm>
              <a:off x="9667189" y="1362450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2" name="Google Shape;1072;p1">
              <a:extLst>
                <a:ext uri="{FF2B5EF4-FFF2-40B4-BE49-F238E27FC236}">
                  <a16:creationId xmlns:a16="http://schemas.microsoft.com/office/drawing/2014/main" id="{FD2530F6-8EA6-22BE-4164-66010CA4C309}"/>
                </a:ext>
              </a:extLst>
            </p:cNvPr>
            <p:cNvCxnSpPr>
              <a:cxnSpLocks/>
              <a:stCxn id="11223" idx="2"/>
              <a:endCxn id="13128" idx="6"/>
            </p:cNvCxnSpPr>
            <p:nvPr/>
          </p:nvCxnSpPr>
          <p:spPr>
            <a:xfrm rot="10800000" flipV="1">
              <a:off x="7347832" y="12677923"/>
              <a:ext cx="2319429" cy="4121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3" name="Google Shape;1073;p1">
              <a:extLst>
                <a:ext uri="{FF2B5EF4-FFF2-40B4-BE49-F238E27FC236}">
                  <a16:creationId xmlns:a16="http://schemas.microsoft.com/office/drawing/2014/main" id="{AB57E42C-4F8F-8B71-CEF3-ADF280724736}"/>
                </a:ext>
              </a:extLst>
            </p:cNvPr>
            <p:cNvSpPr/>
            <p:nvPr/>
          </p:nvSpPr>
          <p:spPr>
            <a:xfrm>
              <a:off x="9667260" y="126599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5" name="Google Shape;1081;p1">
              <a:extLst>
                <a:ext uri="{FF2B5EF4-FFF2-40B4-BE49-F238E27FC236}">
                  <a16:creationId xmlns:a16="http://schemas.microsoft.com/office/drawing/2014/main" id="{CF12C9B4-D7AB-3E97-7FEB-242C4F3D3870}"/>
                </a:ext>
              </a:extLst>
            </p:cNvPr>
            <p:cNvCxnSpPr>
              <a:cxnSpLocks/>
              <a:stCxn id="11226" idx="2"/>
              <a:endCxn id="13041" idx="6"/>
            </p:cNvCxnSpPr>
            <p:nvPr/>
          </p:nvCxnSpPr>
          <p:spPr>
            <a:xfrm rot="10800000" flipV="1">
              <a:off x="7345076" y="13765896"/>
              <a:ext cx="2322203" cy="4496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6" name="Google Shape;1082;p1">
              <a:extLst>
                <a:ext uri="{FF2B5EF4-FFF2-40B4-BE49-F238E27FC236}">
                  <a16:creationId xmlns:a16="http://schemas.microsoft.com/office/drawing/2014/main" id="{E7C7B803-D069-B841-B571-F9DDEE5C9636}"/>
                </a:ext>
              </a:extLst>
            </p:cNvPr>
            <p:cNvSpPr/>
            <p:nvPr/>
          </p:nvSpPr>
          <p:spPr>
            <a:xfrm>
              <a:off x="9667278" y="137478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8" name="Google Shape;1090;p1">
              <a:extLst>
                <a:ext uri="{FF2B5EF4-FFF2-40B4-BE49-F238E27FC236}">
                  <a16:creationId xmlns:a16="http://schemas.microsoft.com/office/drawing/2014/main" id="{A120D805-D42D-EE9E-FECE-9BBAAA9B06D2}"/>
                </a:ext>
              </a:extLst>
            </p:cNvPr>
            <p:cNvCxnSpPr>
              <a:cxnSpLocks/>
              <a:stCxn id="11229" idx="2"/>
              <a:endCxn id="13047" idx="6"/>
            </p:cNvCxnSpPr>
            <p:nvPr/>
          </p:nvCxnSpPr>
          <p:spPr>
            <a:xfrm rot="10800000" flipV="1">
              <a:off x="7343712" y="12557892"/>
              <a:ext cx="2324474" cy="54608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9" name="Google Shape;1091;p1">
              <a:extLst>
                <a:ext uri="{FF2B5EF4-FFF2-40B4-BE49-F238E27FC236}">
                  <a16:creationId xmlns:a16="http://schemas.microsoft.com/office/drawing/2014/main" id="{CCB75903-3E35-B5CB-B366-61C204C3227C}"/>
                </a:ext>
              </a:extLst>
            </p:cNvPr>
            <p:cNvSpPr/>
            <p:nvPr/>
          </p:nvSpPr>
          <p:spPr>
            <a:xfrm>
              <a:off x="9668186" y="125398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31" name="Google Shape;1099;p1">
              <a:extLst>
                <a:ext uri="{FF2B5EF4-FFF2-40B4-BE49-F238E27FC236}">
                  <a16:creationId xmlns:a16="http://schemas.microsoft.com/office/drawing/2014/main" id="{92E265D3-1803-9455-561E-F423BE01CCB5}"/>
                </a:ext>
              </a:extLst>
            </p:cNvPr>
            <p:cNvCxnSpPr>
              <a:cxnSpLocks/>
              <a:stCxn id="12628" idx="2"/>
              <a:endCxn id="6238" idx="6"/>
            </p:cNvCxnSpPr>
            <p:nvPr/>
          </p:nvCxnSpPr>
          <p:spPr>
            <a:xfrm rot="10800000" flipV="1">
              <a:off x="7350145" y="13280099"/>
              <a:ext cx="3396462" cy="413061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32" name="Google Shape;1100;p1">
              <a:extLst>
                <a:ext uri="{FF2B5EF4-FFF2-40B4-BE49-F238E27FC236}">
                  <a16:creationId xmlns:a16="http://schemas.microsoft.com/office/drawing/2014/main" id="{5CC684B5-4DEE-B104-1976-76AFF22EC2D6}"/>
                </a:ext>
              </a:extLst>
            </p:cNvPr>
            <p:cNvSpPr txBox="1"/>
            <p:nvPr/>
          </p:nvSpPr>
          <p:spPr>
            <a:xfrm>
              <a:off x="9476608" y="13236307"/>
              <a:ext cx="7633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interosseous</a:t>
              </a:r>
              <a:endParaRPr/>
            </a:p>
          </p:txBody>
        </p:sp>
        <p:cxnSp>
          <p:nvCxnSpPr>
            <p:cNvPr id="11234" name="Google Shape;1108;p1">
              <a:extLst>
                <a:ext uri="{FF2B5EF4-FFF2-40B4-BE49-F238E27FC236}">
                  <a16:creationId xmlns:a16="http://schemas.microsoft.com/office/drawing/2014/main" id="{820A75D9-0996-F7E7-D2A1-3396DA22DDAB}"/>
                </a:ext>
              </a:extLst>
            </p:cNvPr>
            <p:cNvCxnSpPr>
              <a:cxnSpLocks/>
              <a:stCxn id="11235" idx="2"/>
              <a:endCxn id="13026" idx="6"/>
            </p:cNvCxnSpPr>
            <p:nvPr/>
          </p:nvCxnSpPr>
          <p:spPr>
            <a:xfrm rot="10800000" flipV="1">
              <a:off x="7340003" y="13402519"/>
              <a:ext cx="3413677" cy="52258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35" name="Google Shape;1109;p1">
              <a:extLst>
                <a:ext uri="{FF2B5EF4-FFF2-40B4-BE49-F238E27FC236}">
                  <a16:creationId xmlns:a16="http://schemas.microsoft.com/office/drawing/2014/main" id="{27A047AB-3D86-6399-86A3-E0D548C32F9A}"/>
                </a:ext>
              </a:extLst>
            </p:cNvPr>
            <p:cNvSpPr/>
            <p:nvPr/>
          </p:nvSpPr>
          <p:spPr>
            <a:xfrm>
              <a:off x="10753679" y="133845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6" name="Google Shape;1110;p1">
              <a:extLst>
                <a:ext uri="{FF2B5EF4-FFF2-40B4-BE49-F238E27FC236}">
                  <a16:creationId xmlns:a16="http://schemas.microsoft.com/office/drawing/2014/main" id="{C0F79574-BCC9-688D-64AD-44F2A01516DD}"/>
                </a:ext>
              </a:extLst>
            </p:cNvPr>
            <p:cNvSpPr txBox="1"/>
            <p:nvPr/>
          </p:nvSpPr>
          <p:spPr>
            <a:xfrm rot="5400000">
              <a:off x="10381623" y="13801774"/>
              <a:ext cx="763352" cy="16503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36000" rIns="0" bIns="360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interosseous</a:t>
              </a:r>
              <a:endParaRPr dirty="0"/>
            </a:p>
          </p:txBody>
        </p:sp>
        <p:sp>
          <p:nvSpPr>
            <p:cNvPr id="11237" name="Google Shape;1111;p1">
              <a:extLst>
                <a:ext uri="{FF2B5EF4-FFF2-40B4-BE49-F238E27FC236}">
                  <a16:creationId xmlns:a16="http://schemas.microsoft.com/office/drawing/2014/main" id="{4FF82F33-181C-3E7A-9366-C3F18C3A6141}"/>
                </a:ext>
              </a:extLst>
            </p:cNvPr>
            <p:cNvSpPr txBox="1"/>
            <p:nvPr/>
          </p:nvSpPr>
          <p:spPr>
            <a:xfrm rot="5400000">
              <a:off x="10229716" y="12497541"/>
              <a:ext cx="252000" cy="27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Ulnar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39" name="Google Shape;1119;p1">
              <a:extLst>
                <a:ext uri="{FF2B5EF4-FFF2-40B4-BE49-F238E27FC236}">
                  <a16:creationId xmlns:a16="http://schemas.microsoft.com/office/drawing/2014/main" id="{F3A07150-64F3-6DC8-30FE-FEF088DE704B}"/>
                </a:ext>
              </a:extLst>
            </p:cNvPr>
            <p:cNvCxnSpPr>
              <a:cxnSpLocks/>
              <a:endCxn id="13020" idx="6"/>
            </p:cNvCxnSpPr>
            <p:nvPr/>
          </p:nvCxnSpPr>
          <p:spPr>
            <a:xfrm rot="5400000">
              <a:off x="5029192" y="14690889"/>
              <a:ext cx="6503698" cy="1872069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1" name="Google Shape;1128;p1">
              <a:extLst>
                <a:ext uri="{FF2B5EF4-FFF2-40B4-BE49-F238E27FC236}">
                  <a16:creationId xmlns:a16="http://schemas.microsoft.com/office/drawing/2014/main" id="{908A6BD2-A967-3BFA-D093-97E915AAC1AD}"/>
                </a:ext>
              </a:extLst>
            </p:cNvPr>
            <p:cNvCxnSpPr>
              <a:cxnSpLocks/>
              <a:endCxn id="13050" idx="6"/>
            </p:cNvCxnSpPr>
            <p:nvPr/>
          </p:nvCxnSpPr>
          <p:spPr>
            <a:xfrm rot="5400000">
              <a:off x="5659984" y="14065951"/>
              <a:ext cx="5514180" cy="2146721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3" name="Google Shape;1137;p1">
              <a:extLst>
                <a:ext uri="{FF2B5EF4-FFF2-40B4-BE49-F238E27FC236}">
                  <a16:creationId xmlns:a16="http://schemas.microsoft.com/office/drawing/2014/main" id="{FF4FA16E-9830-BCA2-50A7-34A382D215F5}"/>
                </a:ext>
              </a:extLst>
            </p:cNvPr>
            <p:cNvCxnSpPr>
              <a:cxnSpLocks/>
              <a:endCxn id="13032" idx="6"/>
            </p:cNvCxnSpPr>
            <p:nvPr/>
          </p:nvCxnSpPr>
          <p:spPr>
            <a:xfrm rot="5400000">
              <a:off x="5220177" y="14507117"/>
              <a:ext cx="6002723" cy="1752927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5" name="Google Shape;1146;p1">
              <a:extLst>
                <a:ext uri="{FF2B5EF4-FFF2-40B4-BE49-F238E27FC236}">
                  <a16:creationId xmlns:a16="http://schemas.microsoft.com/office/drawing/2014/main" id="{15F32132-96B2-B751-F12C-F79171AA0EAF}"/>
                </a:ext>
              </a:extLst>
            </p:cNvPr>
            <p:cNvCxnSpPr>
              <a:cxnSpLocks/>
              <a:stCxn id="12629" idx="2"/>
              <a:endCxn id="6256" idx="6"/>
            </p:cNvCxnSpPr>
            <p:nvPr/>
          </p:nvCxnSpPr>
          <p:spPr>
            <a:xfrm rot="10800000" flipV="1">
              <a:off x="7342758" y="12376658"/>
              <a:ext cx="3081392" cy="49110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7" name="Google Shape;1154;p1">
              <a:extLst>
                <a:ext uri="{FF2B5EF4-FFF2-40B4-BE49-F238E27FC236}">
                  <a16:creationId xmlns:a16="http://schemas.microsoft.com/office/drawing/2014/main" id="{760EFD83-4BAC-647A-760D-FDBAC5E96A5D}"/>
                </a:ext>
              </a:extLst>
            </p:cNvPr>
            <p:cNvCxnSpPr>
              <a:cxnSpLocks/>
              <a:endCxn id="6213" idx="6"/>
            </p:cNvCxnSpPr>
            <p:nvPr/>
          </p:nvCxnSpPr>
          <p:spPr>
            <a:xfrm rot="5400000">
              <a:off x="5745358" y="13980883"/>
              <a:ext cx="5275493" cy="206863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9" name="Google Shape;1163;p1">
              <a:extLst>
                <a:ext uri="{FF2B5EF4-FFF2-40B4-BE49-F238E27FC236}">
                  <a16:creationId xmlns:a16="http://schemas.microsoft.com/office/drawing/2014/main" id="{56452E41-5BED-3DCE-1AC1-AEA9B1C47E17}"/>
                </a:ext>
              </a:extLst>
            </p:cNvPr>
            <p:cNvCxnSpPr>
              <a:cxnSpLocks/>
              <a:stCxn id="12630" idx="2"/>
              <a:endCxn id="6216" idx="6"/>
            </p:cNvCxnSpPr>
            <p:nvPr/>
          </p:nvCxnSpPr>
          <p:spPr>
            <a:xfrm rot="10800000" flipV="1">
              <a:off x="7348786" y="12303715"/>
              <a:ext cx="3075365" cy="5226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1" name="Google Shape;1171;p1">
              <a:extLst>
                <a:ext uri="{FF2B5EF4-FFF2-40B4-BE49-F238E27FC236}">
                  <a16:creationId xmlns:a16="http://schemas.microsoft.com/office/drawing/2014/main" id="{3F691A25-9DB5-3056-3C0E-6E6CA600685D}"/>
                </a:ext>
              </a:extLst>
            </p:cNvPr>
            <p:cNvCxnSpPr>
              <a:cxnSpLocks/>
              <a:endCxn id="13053" idx="6"/>
            </p:cNvCxnSpPr>
            <p:nvPr/>
          </p:nvCxnSpPr>
          <p:spPr>
            <a:xfrm rot="5400000">
              <a:off x="5646370" y="14069017"/>
              <a:ext cx="5406165" cy="200876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3" name="Google Shape;1180;p1">
              <a:extLst>
                <a:ext uri="{FF2B5EF4-FFF2-40B4-BE49-F238E27FC236}">
                  <a16:creationId xmlns:a16="http://schemas.microsoft.com/office/drawing/2014/main" id="{2E46BDBD-30A3-5468-C731-6C0E1847BC8C}"/>
                </a:ext>
              </a:extLst>
            </p:cNvPr>
            <p:cNvCxnSpPr>
              <a:cxnSpLocks/>
              <a:endCxn id="13029" idx="6"/>
            </p:cNvCxnSpPr>
            <p:nvPr/>
          </p:nvCxnSpPr>
          <p:spPr>
            <a:xfrm rot="5400000">
              <a:off x="5250429" y="14468391"/>
              <a:ext cx="6131015" cy="194914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5" name="Google Shape;1189;p1">
              <a:extLst>
                <a:ext uri="{FF2B5EF4-FFF2-40B4-BE49-F238E27FC236}">
                  <a16:creationId xmlns:a16="http://schemas.microsoft.com/office/drawing/2014/main" id="{C311F1DF-AAEA-9D68-8045-5F07154F4828}"/>
                </a:ext>
              </a:extLst>
            </p:cNvPr>
            <p:cNvCxnSpPr>
              <a:cxnSpLocks/>
              <a:endCxn id="13023" idx="6"/>
            </p:cNvCxnSpPr>
            <p:nvPr/>
          </p:nvCxnSpPr>
          <p:spPr>
            <a:xfrm rot="5400000">
              <a:off x="5062968" y="14654490"/>
              <a:ext cx="6373255" cy="181918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57" name="Google Shape;1192;p1">
              <a:extLst>
                <a:ext uri="{FF2B5EF4-FFF2-40B4-BE49-F238E27FC236}">
                  <a16:creationId xmlns:a16="http://schemas.microsoft.com/office/drawing/2014/main" id="{1560E926-FEE8-2184-B573-7F3A9EBF2553}"/>
                </a:ext>
              </a:extLst>
            </p:cNvPr>
            <p:cNvGrpSpPr/>
            <p:nvPr/>
          </p:nvGrpSpPr>
          <p:grpSpPr>
            <a:xfrm>
              <a:off x="9015142" y="12252335"/>
              <a:ext cx="1993050" cy="176849"/>
              <a:chOff x="9194044" y="12252335"/>
              <a:chExt cx="1993050" cy="176849"/>
            </a:xfrm>
          </p:grpSpPr>
          <p:sp>
            <p:nvSpPr>
              <p:cNvPr id="12494" name="Google Shape;1193;p1">
                <a:extLst>
                  <a:ext uri="{FF2B5EF4-FFF2-40B4-BE49-F238E27FC236}">
                    <a16:creationId xmlns:a16="http://schemas.microsoft.com/office/drawing/2014/main" id="{D298AE7E-C410-23E9-7164-A54A25492F9A}"/>
                  </a:ext>
                </a:extLst>
              </p:cNvPr>
              <p:cNvSpPr txBox="1"/>
              <p:nvPr/>
            </p:nvSpPr>
            <p:spPr>
              <a:xfrm>
                <a:off x="9194044" y="12252335"/>
                <a:ext cx="935976" cy="92402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ulnar recurrent</a:t>
                </a:r>
                <a:endParaRPr dirty="0"/>
              </a:p>
            </p:txBody>
          </p:sp>
          <p:sp>
            <p:nvSpPr>
              <p:cNvPr id="12495" name="Google Shape;1194;p1">
                <a:extLst>
                  <a:ext uri="{FF2B5EF4-FFF2-40B4-BE49-F238E27FC236}">
                    <a16:creationId xmlns:a16="http://schemas.microsoft.com/office/drawing/2014/main" id="{C7A36F76-5168-900E-D3DC-D26D6D5AFD78}"/>
                  </a:ext>
                </a:extLst>
              </p:cNvPr>
              <p:cNvSpPr txBox="1"/>
              <p:nvPr/>
            </p:nvSpPr>
            <p:spPr>
              <a:xfrm>
                <a:off x="10228977" y="12336849"/>
                <a:ext cx="958117" cy="92335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 ulnar recurrent</a:t>
                </a:r>
                <a:endParaRPr dirty="0"/>
              </a:p>
            </p:txBody>
          </p:sp>
        </p:grpSp>
        <p:grpSp>
          <p:nvGrpSpPr>
            <p:cNvPr id="11258" name="Google Shape;1195;p1">
              <a:extLst>
                <a:ext uri="{FF2B5EF4-FFF2-40B4-BE49-F238E27FC236}">
                  <a16:creationId xmlns:a16="http://schemas.microsoft.com/office/drawing/2014/main" id="{FF033B24-E10E-3BAF-4315-65238A411AAB}"/>
                </a:ext>
              </a:extLst>
            </p:cNvPr>
            <p:cNvGrpSpPr/>
            <p:nvPr/>
          </p:nvGrpSpPr>
          <p:grpSpPr>
            <a:xfrm>
              <a:off x="10161433" y="9566918"/>
              <a:ext cx="184800" cy="2688600"/>
              <a:chOff x="10340335" y="9566918"/>
              <a:chExt cx="184800" cy="2688600"/>
            </a:xfrm>
          </p:grpSpPr>
          <p:cxnSp>
            <p:nvCxnSpPr>
              <p:cNvPr id="12491" name="Google Shape;1196;p1">
                <a:extLst>
                  <a:ext uri="{FF2B5EF4-FFF2-40B4-BE49-F238E27FC236}">
                    <a16:creationId xmlns:a16="http://schemas.microsoft.com/office/drawing/2014/main" id="{436601B6-8E09-E6BF-2505-7ED75F6D55D8}"/>
                  </a:ext>
                </a:extLst>
              </p:cNvPr>
              <p:cNvCxnSpPr>
                <a:cxnSpLocks/>
                <a:endCxn id="12492" idx="0"/>
              </p:cNvCxnSpPr>
              <p:nvPr/>
            </p:nvCxnSpPr>
            <p:spPr>
              <a:xfrm>
                <a:off x="10475526" y="9566918"/>
                <a:ext cx="0" cy="2616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492" name="Google Shape;1197;p1">
                <a:extLst>
                  <a:ext uri="{FF2B5EF4-FFF2-40B4-BE49-F238E27FC236}">
                    <a16:creationId xmlns:a16="http://schemas.microsoft.com/office/drawing/2014/main" id="{097D95BD-2057-C4A2-D2FE-61AD5C701D18}"/>
                  </a:ext>
                </a:extLst>
              </p:cNvPr>
              <p:cNvSpPr/>
              <p:nvPr/>
            </p:nvSpPr>
            <p:spPr>
              <a:xfrm>
                <a:off x="10439526" y="1218351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3" name="Google Shape;1198;p1">
                <a:extLst>
                  <a:ext uri="{FF2B5EF4-FFF2-40B4-BE49-F238E27FC236}">
                    <a16:creationId xmlns:a16="http://schemas.microsoft.com/office/drawing/2014/main" id="{90798443-EED7-23E0-1A17-76C23DF03156}"/>
                  </a:ext>
                </a:extLst>
              </p:cNvPr>
              <p:cNvSpPr txBox="1"/>
              <p:nvPr/>
            </p:nvSpPr>
            <p:spPr>
              <a:xfrm rot="5400000">
                <a:off x="10270735" y="9676313"/>
                <a:ext cx="32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Brachial</a:t>
                </a:r>
                <a:endParaRPr dirty="0"/>
              </a:p>
            </p:txBody>
          </p:sp>
        </p:grpSp>
        <p:cxnSp>
          <p:nvCxnSpPr>
            <p:cNvPr id="11260" name="Google Shape;1206;p1">
              <a:extLst>
                <a:ext uri="{FF2B5EF4-FFF2-40B4-BE49-F238E27FC236}">
                  <a16:creationId xmlns:a16="http://schemas.microsoft.com/office/drawing/2014/main" id="{994E28A4-E623-1D64-6752-DD0603045679}"/>
                </a:ext>
              </a:extLst>
            </p:cNvPr>
            <p:cNvCxnSpPr>
              <a:cxnSpLocks/>
              <a:stCxn id="12463" idx="2"/>
              <a:endCxn id="6182" idx="6"/>
            </p:cNvCxnSpPr>
            <p:nvPr/>
          </p:nvCxnSpPr>
          <p:spPr>
            <a:xfrm rot="10800000" flipV="1">
              <a:off x="7345436" y="10637873"/>
              <a:ext cx="2932527" cy="52717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2" name="Google Shape;1215;p1">
              <a:extLst>
                <a:ext uri="{FF2B5EF4-FFF2-40B4-BE49-F238E27FC236}">
                  <a16:creationId xmlns:a16="http://schemas.microsoft.com/office/drawing/2014/main" id="{54203C67-1336-7620-032B-B91F744749E5}"/>
                </a:ext>
              </a:extLst>
            </p:cNvPr>
            <p:cNvCxnSpPr>
              <a:cxnSpLocks/>
              <a:stCxn id="12465" idx="2"/>
              <a:endCxn id="6128" idx="6"/>
            </p:cNvCxnSpPr>
            <p:nvPr/>
          </p:nvCxnSpPr>
          <p:spPr>
            <a:xfrm rot="10800000" flipV="1">
              <a:off x="7341722" y="10758436"/>
              <a:ext cx="2936240" cy="53970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4" name="Google Shape;1224;p1">
              <a:extLst>
                <a:ext uri="{FF2B5EF4-FFF2-40B4-BE49-F238E27FC236}">
                  <a16:creationId xmlns:a16="http://schemas.microsoft.com/office/drawing/2014/main" id="{D3343278-E43A-00C1-62E4-5A8C9164F43F}"/>
                </a:ext>
              </a:extLst>
            </p:cNvPr>
            <p:cNvCxnSpPr>
              <a:cxnSpLocks/>
              <a:stCxn id="12466" idx="2"/>
              <a:endCxn id="6147" idx="6"/>
            </p:cNvCxnSpPr>
            <p:nvPr/>
          </p:nvCxnSpPr>
          <p:spPr>
            <a:xfrm rot="10800000" flipV="1">
              <a:off x="7345436" y="11007519"/>
              <a:ext cx="2932527" cy="502443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6" name="Google Shape;1233;p1">
              <a:extLst>
                <a:ext uri="{FF2B5EF4-FFF2-40B4-BE49-F238E27FC236}">
                  <a16:creationId xmlns:a16="http://schemas.microsoft.com/office/drawing/2014/main" id="{7A82E8BD-BB6C-A4AE-6985-079DF6C509AD}"/>
                </a:ext>
              </a:extLst>
            </p:cNvPr>
            <p:cNvCxnSpPr>
              <a:cxnSpLocks/>
              <a:stCxn id="12464" idx="2"/>
              <a:endCxn id="6189" idx="6"/>
            </p:cNvCxnSpPr>
            <p:nvPr/>
          </p:nvCxnSpPr>
          <p:spPr>
            <a:xfrm rot="10800000" flipV="1">
              <a:off x="7346796" y="10879309"/>
              <a:ext cx="2931167" cy="49104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67" name="Google Shape;1235;p1">
              <a:extLst>
                <a:ext uri="{FF2B5EF4-FFF2-40B4-BE49-F238E27FC236}">
                  <a16:creationId xmlns:a16="http://schemas.microsoft.com/office/drawing/2014/main" id="{6EBFB238-E749-1B82-A58F-DB9A58C64698}"/>
                </a:ext>
              </a:extLst>
            </p:cNvPr>
            <p:cNvGrpSpPr/>
            <p:nvPr/>
          </p:nvGrpSpPr>
          <p:grpSpPr>
            <a:xfrm>
              <a:off x="10277962" y="10619872"/>
              <a:ext cx="36000" cy="405646"/>
              <a:chOff x="10454483" y="10617491"/>
              <a:chExt cx="36000" cy="405646"/>
            </a:xfrm>
          </p:grpSpPr>
          <p:sp>
            <p:nvSpPr>
              <p:cNvPr id="12463" name="Google Shape;1207;p1">
                <a:extLst>
                  <a:ext uri="{FF2B5EF4-FFF2-40B4-BE49-F238E27FC236}">
                    <a16:creationId xmlns:a16="http://schemas.microsoft.com/office/drawing/2014/main" id="{C58286C9-6FC3-1772-86C0-60AC4C3EE496}"/>
                  </a:ext>
                </a:extLst>
              </p:cNvPr>
              <p:cNvSpPr/>
              <p:nvPr/>
            </p:nvSpPr>
            <p:spPr>
              <a:xfrm>
                <a:off x="10454483" y="10617491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4" name="Google Shape;1234;p1">
                <a:extLst>
                  <a:ext uri="{FF2B5EF4-FFF2-40B4-BE49-F238E27FC236}">
                    <a16:creationId xmlns:a16="http://schemas.microsoft.com/office/drawing/2014/main" id="{B64D5AC0-0F1D-29C6-5AE4-3805B730FE38}"/>
                  </a:ext>
                </a:extLst>
              </p:cNvPr>
              <p:cNvSpPr/>
              <p:nvPr/>
            </p:nvSpPr>
            <p:spPr>
              <a:xfrm>
                <a:off x="10454483" y="1085892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5" name="Google Shape;1216;p1">
                <a:extLst>
                  <a:ext uri="{FF2B5EF4-FFF2-40B4-BE49-F238E27FC236}">
                    <a16:creationId xmlns:a16="http://schemas.microsoft.com/office/drawing/2014/main" id="{222E405D-AEF6-9CE6-3B74-5382F2DFF89C}"/>
                  </a:ext>
                </a:extLst>
              </p:cNvPr>
              <p:cNvSpPr/>
              <p:nvPr/>
            </p:nvSpPr>
            <p:spPr>
              <a:xfrm>
                <a:off x="10454483" y="1073805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6" name="Google Shape;1225;p1">
                <a:extLst>
                  <a:ext uri="{FF2B5EF4-FFF2-40B4-BE49-F238E27FC236}">
                    <a16:creationId xmlns:a16="http://schemas.microsoft.com/office/drawing/2014/main" id="{FF47B339-BF8D-C82A-1AB5-26EFD7DF8151}"/>
                  </a:ext>
                </a:extLst>
              </p:cNvPr>
              <p:cNvSpPr/>
              <p:nvPr/>
            </p:nvSpPr>
            <p:spPr>
              <a:xfrm>
                <a:off x="10454483" y="1098713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68" name="Google Shape;1236;p1">
              <a:extLst>
                <a:ext uri="{FF2B5EF4-FFF2-40B4-BE49-F238E27FC236}">
                  <a16:creationId xmlns:a16="http://schemas.microsoft.com/office/drawing/2014/main" id="{99784487-22E6-FCD1-5AA1-844B67DB0E3F}"/>
                </a:ext>
              </a:extLst>
            </p:cNvPr>
            <p:cNvGrpSpPr/>
            <p:nvPr/>
          </p:nvGrpSpPr>
          <p:grpSpPr>
            <a:xfrm>
              <a:off x="9369844" y="10717293"/>
              <a:ext cx="938077" cy="340250"/>
              <a:chOff x="9548746" y="10717293"/>
              <a:chExt cx="938077" cy="340250"/>
            </a:xfrm>
          </p:grpSpPr>
          <p:sp>
            <p:nvSpPr>
              <p:cNvPr id="12460" name="Google Shape;1237;p1">
                <a:extLst>
                  <a:ext uri="{FF2B5EF4-FFF2-40B4-BE49-F238E27FC236}">
                    <a16:creationId xmlns:a16="http://schemas.microsoft.com/office/drawing/2014/main" id="{AE41CD26-35CB-0550-D22E-2D7CC6DA3B40}"/>
                  </a:ext>
                </a:extLst>
              </p:cNvPr>
              <p:cNvSpPr txBox="1"/>
              <p:nvPr/>
            </p:nvSpPr>
            <p:spPr>
              <a:xfrm>
                <a:off x="9548746" y="10965210"/>
                <a:ext cx="91429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ulnar collateral</a:t>
                </a:r>
                <a:endParaRPr/>
              </a:p>
            </p:txBody>
          </p:sp>
          <p:sp>
            <p:nvSpPr>
              <p:cNvPr id="12461" name="Google Shape;1238;p1">
                <a:extLst>
                  <a:ext uri="{FF2B5EF4-FFF2-40B4-BE49-F238E27FC236}">
                    <a16:creationId xmlns:a16="http://schemas.microsoft.com/office/drawing/2014/main" id="{8E8ACC33-7869-1E27-BC44-A91B5DC6ED84}"/>
                  </a:ext>
                </a:extLst>
              </p:cNvPr>
              <p:cNvSpPr txBox="1"/>
              <p:nvPr/>
            </p:nvSpPr>
            <p:spPr>
              <a:xfrm>
                <a:off x="9548746" y="10839498"/>
                <a:ext cx="93807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ulnar collateral</a:t>
                </a:r>
                <a:endParaRPr/>
              </a:p>
            </p:txBody>
          </p:sp>
          <p:sp>
            <p:nvSpPr>
              <p:cNvPr id="12462" name="Google Shape;1239;p1">
                <a:extLst>
                  <a:ext uri="{FF2B5EF4-FFF2-40B4-BE49-F238E27FC236}">
                    <a16:creationId xmlns:a16="http://schemas.microsoft.com/office/drawing/2014/main" id="{A0BC005B-2C9E-53EC-FA55-74A08A7C170D}"/>
                  </a:ext>
                </a:extLst>
              </p:cNvPr>
              <p:cNvSpPr txBox="1"/>
              <p:nvPr/>
            </p:nvSpPr>
            <p:spPr>
              <a:xfrm>
                <a:off x="9548746" y="10717293"/>
                <a:ext cx="6158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brachial</a:t>
                </a:r>
                <a:endParaRPr/>
              </a:p>
            </p:txBody>
          </p:sp>
        </p:grpSp>
        <p:grpSp>
          <p:nvGrpSpPr>
            <p:cNvPr id="11269" name="Google Shape;1240;p1">
              <a:extLst>
                <a:ext uri="{FF2B5EF4-FFF2-40B4-BE49-F238E27FC236}">
                  <a16:creationId xmlns:a16="http://schemas.microsoft.com/office/drawing/2014/main" id="{DB705CCC-ED53-00C7-BF40-4898F3E8C248}"/>
                </a:ext>
              </a:extLst>
            </p:cNvPr>
            <p:cNvGrpSpPr/>
            <p:nvPr/>
          </p:nvGrpSpPr>
          <p:grpSpPr>
            <a:xfrm>
              <a:off x="11073881" y="10120506"/>
              <a:ext cx="987182" cy="2128371"/>
              <a:chOff x="11006267" y="10123145"/>
              <a:chExt cx="987182" cy="2128371"/>
            </a:xfrm>
          </p:grpSpPr>
          <p:grpSp>
            <p:nvGrpSpPr>
              <p:cNvPr id="12370" name="Google Shape;1241;p1">
                <a:extLst>
                  <a:ext uri="{FF2B5EF4-FFF2-40B4-BE49-F238E27FC236}">
                    <a16:creationId xmlns:a16="http://schemas.microsoft.com/office/drawing/2014/main" id="{EE6534EF-9151-48B4-45AB-69AE6129CD28}"/>
                  </a:ext>
                </a:extLst>
              </p:cNvPr>
              <p:cNvGrpSpPr/>
              <p:nvPr/>
            </p:nvGrpSpPr>
            <p:grpSpPr>
              <a:xfrm>
                <a:off x="11006267" y="1012314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55" name="Google Shape;1242;p1">
                  <a:extLst>
                    <a:ext uri="{FF2B5EF4-FFF2-40B4-BE49-F238E27FC236}">
                      <a16:creationId xmlns:a16="http://schemas.microsoft.com/office/drawing/2014/main" id="{6C3CFCD7-D0B9-4991-B3E9-3DC76815C7BA}"/>
                    </a:ext>
                  </a:extLst>
                </p:cNvPr>
                <p:cNvCxnSpPr>
                  <a:cxnSpLocks/>
                  <a:stCxn id="12458" idx="2"/>
                  <a:endCxn id="1245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56" name="Google Shape;1245;p1">
                  <a:extLst>
                    <a:ext uri="{FF2B5EF4-FFF2-40B4-BE49-F238E27FC236}">
                      <a16:creationId xmlns:a16="http://schemas.microsoft.com/office/drawing/2014/main" id="{AE87EB01-7ACB-D231-4A19-193AD3F6210B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58" name="Google Shape;1243;p1">
                    <a:extLst>
                      <a:ext uri="{FF2B5EF4-FFF2-40B4-BE49-F238E27FC236}">
                        <a16:creationId xmlns:a16="http://schemas.microsoft.com/office/drawing/2014/main" id="{3F3946E5-B1B8-0A4D-C8E7-8A3F2FD7B1D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59" name="Google Shape;1246;p1">
                    <a:extLst>
                      <a:ext uri="{FF2B5EF4-FFF2-40B4-BE49-F238E27FC236}">
                        <a16:creationId xmlns:a16="http://schemas.microsoft.com/office/drawing/2014/main" id="{61135EC0-7063-A6C0-2985-2B27230F9EE9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57" name="Google Shape;1244;p1">
                  <a:extLst>
                    <a:ext uri="{FF2B5EF4-FFF2-40B4-BE49-F238E27FC236}">
                      <a16:creationId xmlns:a16="http://schemas.microsoft.com/office/drawing/2014/main" id="{D3DDB682-1BEC-9280-602A-40F276F7E98F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1" name="Google Shape;1247;p1">
                <a:extLst>
                  <a:ext uri="{FF2B5EF4-FFF2-40B4-BE49-F238E27FC236}">
                    <a16:creationId xmlns:a16="http://schemas.microsoft.com/office/drawing/2014/main" id="{1802536C-0794-852B-E559-4645978B7755}"/>
                  </a:ext>
                </a:extLst>
              </p:cNvPr>
              <p:cNvGrpSpPr/>
              <p:nvPr/>
            </p:nvGrpSpPr>
            <p:grpSpPr>
              <a:xfrm>
                <a:off x="11006267" y="1041400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50" name="Google Shape;1248;p1">
                  <a:extLst>
                    <a:ext uri="{FF2B5EF4-FFF2-40B4-BE49-F238E27FC236}">
                      <a16:creationId xmlns:a16="http://schemas.microsoft.com/office/drawing/2014/main" id="{732921EC-8D78-36C7-C840-3F41514A2155}"/>
                    </a:ext>
                  </a:extLst>
                </p:cNvPr>
                <p:cNvCxnSpPr>
                  <a:cxnSpLocks/>
                  <a:stCxn id="12453" idx="2"/>
                  <a:endCxn id="1245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51" name="Google Shape;1251;p1">
                  <a:extLst>
                    <a:ext uri="{FF2B5EF4-FFF2-40B4-BE49-F238E27FC236}">
                      <a16:creationId xmlns:a16="http://schemas.microsoft.com/office/drawing/2014/main" id="{3400260A-7841-E6A4-C217-0F839F6C90AB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53" name="Google Shape;1249;p1">
                    <a:extLst>
                      <a:ext uri="{FF2B5EF4-FFF2-40B4-BE49-F238E27FC236}">
                        <a16:creationId xmlns:a16="http://schemas.microsoft.com/office/drawing/2014/main" id="{FEB879BF-0F78-D6A1-B22E-033656A2B40A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54" name="Google Shape;1252;p1">
                    <a:extLst>
                      <a:ext uri="{FF2B5EF4-FFF2-40B4-BE49-F238E27FC236}">
                        <a16:creationId xmlns:a16="http://schemas.microsoft.com/office/drawing/2014/main" id="{53D3CF70-8F9C-38C2-D0A2-CF2C9FBC9F5A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53357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bronchial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52" name="Google Shape;1250;p1">
                  <a:extLst>
                    <a:ext uri="{FF2B5EF4-FFF2-40B4-BE49-F238E27FC236}">
                      <a16:creationId xmlns:a16="http://schemas.microsoft.com/office/drawing/2014/main" id="{3B1B68BC-3839-A3A4-82BC-B15DDCC9D3F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2" name="Google Shape;1253;p1">
                <a:extLst>
                  <a:ext uri="{FF2B5EF4-FFF2-40B4-BE49-F238E27FC236}">
                    <a16:creationId xmlns:a16="http://schemas.microsoft.com/office/drawing/2014/main" id="{DA3C02A3-87F5-4901-2E57-F49532F5887E}"/>
                  </a:ext>
                </a:extLst>
              </p:cNvPr>
              <p:cNvGrpSpPr/>
              <p:nvPr/>
            </p:nvGrpSpPr>
            <p:grpSpPr>
              <a:xfrm>
                <a:off x="11006267" y="10850300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45" name="Google Shape;1254;p1">
                  <a:extLst>
                    <a:ext uri="{FF2B5EF4-FFF2-40B4-BE49-F238E27FC236}">
                      <a16:creationId xmlns:a16="http://schemas.microsoft.com/office/drawing/2014/main" id="{42D52394-5D45-EAB7-6062-BF303CA2FDF7}"/>
                    </a:ext>
                  </a:extLst>
                </p:cNvPr>
                <p:cNvCxnSpPr>
                  <a:cxnSpLocks/>
                  <a:stCxn id="12448" idx="2"/>
                  <a:endCxn id="1244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46" name="Google Shape;1257;p1">
                  <a:extLst>
                    <a:ext uri="{FF2B5EF4-FFF2-40B4-BE49-F238E27FC236}">
                      <a16:creationId xmlns:a16="http://schemas.microsoft.com/office/drawing/2014/main" id="{0A778465-FAA4-1E20-080B-D235B6C945CB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48" name="Google Shape;1255;p1">
                    <a:extLst>
                      <a:ext uri="{FF2B5EF4-FFF2-40B4-BE49-F238E27FC236}">
                        <a16:creationId xmlns:a16="http://schemas.microsoft.com/office/drawing/2014/main" id="{794AD165-0D80-4CB4-D7A4-118219F51B67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49" name="Google Shape;1258;p1">
                    <a:extLst>
                      <a:ext uri="{FF2B5EF4-FFF2-40B4-BE49-F238E27FC236}">
                        <a16:creationId xmlns:a16="http://schemas.microsoft.com/office/drawing/2014/main" id="{DDC19CCB-452E-0598-49BC-92C24CB8480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47" name="Google Shape;1256;p1">
                  <a:extLst>
                    <a:ext uri="{FF2B5EF4-FFF2-40B4-BE49-F238E27FC236}">
                      <a16:creationId xmlns:a16="http://schemas.microsoft.com/office/drawing/2014/main" id="{6F6A48DE-C1A0-40BF-211A-8AEE943E12FC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3" name="Google Shape;1259;p1">
                <a:extLst>
                  <a:ext uri="{FF2B5EF4-FFF2-40B4-BE49-F238E27FC236}">
                    <a16:creationId xmlns:a16="http://schemas.microsoft.com/office/drawing/2014/main" id="{DFABD308-F3C6-60E6-BC70-3A8FE2ABD842}"/>
                  </a:ext>
                </a:extLst>
              </p:cNvPr>
              <p:cNvGrpSpPr/>
              <p:nvPr/>
            </p:nvGrpSpPr>
            <p:grpSpPr>
              <a:xfrm>
                <a:off x="11006267" y="10704869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40" name="Google Shape;1260;p1">
                  <a:extLst>
                    <a:ext uri="{FF2B5EF4-FFF2-40B4-BE49-F238E27FC236}">
                      <a16:creationId xmlns:a16="http://schemas.microsoft.com/office/drawing/2014/main" id="{308D766B-524C-8237-5B77-94EA3EE34938}"/>
                    </a:ext>
                  </a:extLst>
                </p:cNvPr>
                <p:cNvCxnSpPr>
                  <a:cxnSpLocks/>
                  <a:stCxn id="12443" idx="2"/>
                  <a:endCxn id="1244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41" name="Google Shape;1263;p1">
                  <a:extLst>
                    <a:ext uri="{FF2B5EF4-FFF2-40B4-BE49-F238E27FC236}">
                      <a16:creationId xmlns:a16="http://schemas.microsoft.com/office/drawing/2014/main" id="{F928ECC9-C774-570F-9D74-63F87E92E4D0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43" name="Google Shape;1261;p1">
                    <a:extLst>
                      <a:ext uri="{FF2B5EF4-FFF2-40B4-BE49-F238E27FC236}">
                        <a16:creationId xmlns:a16="http://schemas.microsoft.com/office/drawing/2014/main" id="{85EAAF27-0937-46BE-A165-3663EF8C7847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44" name="Google Shape;1264;p1">
                    <a:extLst>
                      <a:ext uri="{FF2B5EF4-FFF2-40B4-BE49-F238E27FC236}">
                        <a16:creationId xmlns:a16="http://schemas.microsoft.com/office/drawing/2014/main" id="{2FD6E446-00DE-EB4B-BA1E-1CD1E955F7B7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42" name="Google Shape;1262;p1">
                  <a:extLst>
                    <a:ext uri="{FF2B5EF4-FFF2-40B4-BE49-F238E27FC236}">
                      <a16:creationId xmlns:a16="http://schemas.microsoft.com/office/drawing/2014/main" id="{21163C04-6468-0287-6211-9FC61F683E9E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4" name="Google Shape;1265;p1">
                <a:extLst>
                  <a:ext uri="{FF2B5EF4-FFF2-40B4-BE49-F238E27FC236}">
                    <a16:creationId xmlns:a16="http://schemas.microsoft.com/office/drawing/2014/main" id="{7CFB9A99-AC5A-C2AA-949A-EF3330B90F5F}"/>
                  </a:ext>
                </a:extLst>
              </p:cNvPr>
              <p:cNvGrpSpPr/>
              <p:nvPr/>
            </p:nvGrpSpPr>
            <p:grpSpPr>
              <a:xfrm>
                <a:off x="11006267" y="1128659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35" name="Google Shape;1266;p1">
                  <a:extLst>
                    <a:ext uri="{FF2B5EF4-FFF2-40B4-BE49-F238E27FC236}">
                      <a16:creationId xmlns:a16="http://schemas.microsoft.com/office/drawing/2014/main" id="{94B5FDD4-04E0-5986-37D4-4ECFC7F87AE0}"/>
                    </a:ext>
                  </a:extLst>
                </p:cNvPr>
                <p:cNvCxnSpPr>
                  <a:cxnSpLocks/>
                  <a:stCxn id="12438" idx="2"/>
                  <a:endCxn id="1243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36" name="Google Shape;1269;p1">
                  <a:extLst>
                    <a:ext uri="{FF2B5EF4-FFF2-40B4-BE49-F238E27FC236}">
                      <a16:creationId xmlns:a16="http://schemas.microsoft.com/office/drawing/2014/main" id="{1E75219E-AC7B-7423-3777-2FB1C63ACCC1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38" name="Google Shape;1267;p1">
                    <a:extLst>
                      <a:ext uri="{FF2B5EF4-FFF2-40B4-BE49-F238E27FC236}">
                        <a16:creationId xmlns:a16="http://schemas.microsoft.com/office/drawing/2014/main" id="{B9B74B2E-ABD2-87B2-567D-1CE1F23CFB96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39" name="Google Shape;1270;p1">
                    <a:extLst>
                      <a:ext uri="{FF2B5EF4-FFF2-40B4-BE49-F238E27FC236}">
                        <a16:creationId xmlns:a16="http://schemas.microsoft.com/office/drawing/2014/main" id="{CACD2CED-F219-7CD5-650A-E03092944E5D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37" name="Google Shape;1268;p1">
                  <a:extLst>
                    <a:ext uri="{FF2B5EF4-FFF2-40B4-BE49-F238E27FC236}">
                      <a16:creationId xmlns:a16="http://schemas.microsoft.com/office/drawing/2014/main" id="{26107815-6392-E431-80D2-56DF2BE1DF1F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5" name="Google Shape;1271;p1">
                <a:extLst>
                  <a:ext uri="{FF2B5EF4-FFF2-40B4-BE49-F238E27FC236}">
                    <a16:creationId xmlns:a16="http://schemas.microsoft.com/office/drawing/2014/main" id="{9948EFB5-4DE0-0195-8DC5-553538CECEE4}"/>
                  </a:ext>
                </a:extLst>
              </p:cNvPr>
              <p:cNvGrpSpPr/>
              <p:nvPr/>
            </p:nvGrpSpPr>
            <p:grpSpPr>
              <a:xfrm>
                <a:off x="11006267" y="1026857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30" name="Google Shape;1272;p1">
                  <a:extLst>
                    <a:ext uri="{FF2B5EF4-FFF2-40B4-BE49-F238E27FC236}">
                      <a16:creationId xmlns:a16="http://schemas.microsoft.com/office/drawing/2014/main" id="{A20D01D8-F0BD-D662-8A18-7AAFCB420880}"/>
                    </a:ext>
                  </a:extLst>
                </p:cNvPr>
                <p:cNvCxnSpPr>
                  <a:cxnSpLocks/>
                  <a:stCxn id="12433" idx="2"/>
                  <a:endCxn id="12432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31" name="Google Shape;1275;p1">
                  <a:extLst>
                    <a:ext uri="{FF2B5EF4-FFF2-40B4-BE49-F238E27FC236}">
                      <a16:creationId xmlns:a16="http://schemas.microsoft.com/office/drawing/2014/main" id="{C88EC312-8A98-5AF3-5BDB-9A7E19BAEE1A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33" name="Google Shape;1273;p1">
                    <a:extLst>
                      <a:ext uri="{FF2B5EF4-FFF2-40B4-BE49-F238E27FC236}">
                        <a16:creationId xmlns:a16="http://schemas.microsoft.com/office/drawing/2014/main" id="{0A6537AE-D63A-2666-419B-732BE7F3124A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34" name="Google Shape;1276;p1">
                    <a:extLst>
                      <a:ext uri="{FF2B5EF4-FFF2-40B4-BE49-F238E27FC236}">
                        <a16:creationId xmlns:a16="http://schemas.microsoft.com/office/drawing/2014/main" id="{B8004D90-9694-245A-667B-D2F8A98125DF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32" name="Google Shape;1274;p1">
                  <a:extLst>
                    <a:ext uri="{FF2B5EF4-FFF2-40B4-BE49-F238E27FC236}">
                      <a16:creationId xmlns:a16="http://schemas.microsoft.com/office/drawing/2014/main" id="{2A8C07B0-DCCB-80F6-4724-08BA4F5A52F7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6" name="Google Shape;1277;p1">
                <a:extLst>
                  <a:ext uri="{FF2B5EF4-FFF2-40B4-BE49-F238E27FC236}">
                    <a16:creationId xmlns:a16="http://schemas.microsoft.com/office/drawing/2014/main" id="{06F11210-361B-7928-04E1-CA7547499E66}"/>
                  </a:ext>
                </a:extLst>
              </p:cNvPr>
              <p:cNvGrpSpPr/>
              <p:nvPr/>
            </p:nvGrpSpPr>
            <p:grpSpPr>
              <a:xfrm>
                <a:off x="11006267" y="1055943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25" name="Google Shape;1278;p1">
                  <a:extLst>
                    <a:ext uri="{FF2B5EF4-FFF2-40B4-BE49-F238E27FC236}">
                      <a16:creationId xmlns:a16="http://schemas.microsoft.com/office/drawing/2014/main" id="{8EC79686-FDF9-E441-FB75-02BFAF22D018}"/>
                    </a:ext>
                  </a:extLst>
                </p:cNvPr>
                <p:cNvCxnSpPr>
                  <a:cxnSpLocks/>
                  <a:stCxn id="12428" idx="2"/>
                  <a:endCxn id="1242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26" name="Google Shape;1281;p1">
                  <a:extLst>
                    <a:ext uri="{FF2B5EF4-FFF2-40B4-BE49-F238E27FC236}">
                      <a16:creationId xmlns:a16="http://schemas.microsoft.com/office/drawing/2014/main" id="{082E02E5-6B64-F171-12C4-6DE00B5780E8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28" name="Google Shape;1279;p1">
                    <a:extLst>
                      <a:ext uri="{FF2B5EF4-FFF2-40B4-BE49-F238E27FC236}">
                        <a16:creationId xmlns:a16="http://schemas.microsoft.com/office/drawing/2014/main" id="{4A46329B-0251-BB81-416E-D7B0BA2B41AB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29" name="Google Shape;1282;p1">
                    <a:extLst>
                      <a:ext uri="{FF2B5EF4-FFF2-40B4-BE49-F238E27FC236}">
                        <a16:creationId xmlns:a16="http://schemas.microsoft.com/office/drawing/2014/main" id="{78D28074-C7DC-E48A-7740-AC9B653023C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3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27" name="Google Shape;1280;p1">
                  <a:extLst>
                    <a:ext uri="{FF2B5EF4-FFF2-40B4-BE49-F238E27FC236}">
                      <a16:creationId xmlns:a16="http://schemas.microsoft.com/office/drawing/2014/main" id="{0292F312-B125-C175-F533-3C115E53C79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7" name="Google Shape;1283;p1">
                <a:extLst>
                  <a:ext uri="{FF2B5EF4-FFF2-40B4-BE49-F238E27FC236}">
                    <a16:creationId xmlns:a16="http://schemas.microsoft.com/office/drawing/2014/main" id="{0F445267-FEBA-1D0D-9566-A7EF607A61E4}"/>
                  </a:ext>
                </a:extLst>
              </p:cNvPr>
              <p:cNvGrpSpPr/>
              <p:nvPr/>
            </p:nvGrpSpPr>
            <p:grpSpPr>
              <a:xfrm>
                <a:off x="11006267" y="1157745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20" name="Google Shape;1284;p1">
                  <a:extLst>
                    <a:ext uri="{FF2B5EF4-FFF2-40B4-BE49-F238E27FC236}">
                      <a16:creationId xmlns:a16="http://schemas.microsoft.com/office/drawing/2014/main" id="{B6D02B99-1A84-6614-23BC-8D8976293B53}"/>
                    </a:ext>
                  </a:extLst>
                </p:cNvPr>
                <p:cNvCxnSpPr>
                  <a:cxnSpLocks/>
                  <a:stCxn id="12423" idx="2"/>
                  <a:endCxn id="12422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21" name="Google Shape;1287;p1">
                  <a:extLst>
                    <a:ext uri="{FF2B5EF4-FFF2-40B4-BE49-F238E27FC236}">
                      <a16:creationId xmlns:a16="http://schemas.microsoft.com/office/drawing/2014/main" id="{E37FB8BD-4078-3738-D7A7-C8A7FC4AC364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23" name="Google Shape;1285;p1">
                    <a:extLst>
                      <a:ext uri="{FF2B5EF4-FFF2-40B4-BE49-F238E27FC236}">
                        <a16:creationId xmlns:a16="http://schemas.microsoft.com/office/drawing/2014/main" id="{003818D3-2C91-0EDA-3940-4DA3C6408A9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24" name="Google Shape;1288;p1">
                    <a:extLst>
                      <a:ext uri="{FF2B5EF4-FFF2-40B4-BE49-F238E27FC236}">
                        <a16:creationId xmlns:a16="http://schemas.microsoft.com/office/drawing/2014/main" id="{E7283A74-C447-766C-41A2-0C35043D7B1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4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22" name="Google Shape;1286;p1">
                  <a:extLst>
                    <a:ext uri="{FF2B5EF4-FFF2-40B4-BE49-F238E27FC236}">
                      <a16:creationId xmlns:a16="http://schemas.microsoft.com/office/drawing/2014/main" id="{C86639A7-62F6-DEFE-ACB6-086E0CD18EFB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8" name="Google Shape;1289;p1">
                <a:extLst>
                  <a:ext uri="{FF2B5EF4-FFF2-40B4-BE49-F238E27FC236}">
                    <a16:creationId xmlns:a16="http://schemas.microsoft.com/office/drawing/2014/main" id="{4F4968C6-B812-BCAD-62D6-96E3BCA4EFF7}"/>
                  </a:ext>
                </a:extLst>
              </p:cNvPr>
              <p:cNvGrpSpPr/>
              <p:nvPr/>
            </p:nvGrpSpPr>
            <p:grpSpPr>
              <a:xfrm>
                <a:off x="11006267" y="1172288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15" name="Google Shape;1290;p1">
                  <a:extLst>
                    <a:ext uri="{FF2B5EF4-FFF2-40B4-BE49-F238E27FC236}">
                      <a16:creationId xmlns:a16="http://schemas.microsoft.com/office/drawing/2014/main" id="{5A2CD7E0-E259-28DF-8BB7-2C8A083DC85B}"/>
                    </a:ext>
                  </a:extLst>
                </p:cNvPr>
                <p:cNvCxnSpPr>
                  <a:cxnSpLocks/>
                  <a:stCxn id="12418" idx="2"/>
                  <a:endCxn id="1241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16" name="Google Shape;1293;p1">
                  <a:extLst>
                    <a:ext uri="{FF2B5EF4-FFF2-40B4-BE49-F238E27FC236}">
                      <a16:creationId xmlns:a16="http://schemas.microsoft.com/office/drawing/2014/main" id="{8B6E1DDF-B44A-F107-C1A2-851170A7D3E1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18" name="Google Shape;1291;p1">
                    <a:extLst>
                      <a:ext uri="{FF2B5EF4-FFF2-40B4-BE49-F238E27FC236}">
                        <a16:creationId xmlns:a16="http://schemas.microsoft.com/office/drawing/2014/main" id="{8F96AF6D-16A1-13A1-9801-6F24488621D7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19" name="Google Shape;1294;p1">
                    <a:extLst>
                      <a:ext uri="{FF2B5EF4-FFF2-40B4-BE49-F238E27FC236}">
                        <a16:creationId xmlns:a16="http://schemas.microsoft.com/office/drawing/2014/main" id="{FB2D019C-2890-EFB5-C880-0C4416142AF4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5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17" name="Google Shape;1292;p1">
                  <a:extLst>
                    <a:ext uri="{FF2B5EF4-FFF2-40B4-BE49-F238E27FC236}">
                      <a16:creationId xmlns:a16="http://schemas.microsoft.com/office/drawing/2014/main" id="{2765E81F-894D-D39A-1A60-E7EBFF7EF597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9" name="Google Shape;1295;p1">
                <a:extLst>
                  <a:ext uri="{FF2B5EF4-FFF2-40B4-BE49-F238E27FC236}">
                    <a16:creationId xmlns:a16="http://schemas.microsoft.com/office/drawing/2014/main" id="{D78CF8C4-1374-4647-537D-F08F77520DDB}"/>
                  </a:ext>
                </a:extLst>
              </p:cNvPr>
              <p:cNvGrpSpPr/>
              <p:nvPr/>
            </p:nvGrpSpPr>
            <p:grpSpPr>
              <a:xfrm>
                <a:off x="11006267" y="1186831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10" name="Google Shape;1296;p1">
                  <a:extLst>
                    <a:ext uri="{FF2B5EF4-FFF2-40B4-BE49-F238E27FC236}">
                      <a16:creationId xmlns:a16="http://schemas.microsoft.com/office/drawing/2014/main" id="{CCCFF8FF-E13D-2DA3-4AF9-065C70DF4906}"/>
                    </a:ext>
                  </a:extLst>
                </p:cNvPr>
                <p:cNvCxnSpPr>
                  <a:cxnSpLocks/>
                  <a:stCxn id="12413" idx="2"/>
                  <a:endCxn id="12412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11" name="Google Shape;1299;p1">
                  <a:extLst>
                    <a:ext uri="{FF2B5EF4-FFF2-40B4-BE49-F238E27FC236}">
                      <a16:creationId xmlns:a16="http://schemas.microsoft.com/office/drawing/2014/main" id="{F9C21E37-1ACB-6AFD-B6BC-EB4E43C329F6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13" name="Google Shape;1297;p1">
                    <a:extLst>
                      <a:ext uri="{FF2B5EF4-FFF2-40B4-BE49-F238E27FC236}">
                        <a16:creationId xmlns:a16="http://schemas.microsoft.com/office/drawing/2014/main" id="{1A9C2195-2E56-C707-DC21-00EFDD15DE2F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14" name="Google Shape;1300;p1">
                    <a:extLst>
                      <a:ext uri="{FF2B5EF4-FFF2-40B4-BE49-F238E27FC236}">
                        <a16:creationId xmlns:a16="http://schemas.microsoft.com/office/drawing/2014/main" id="{962BD970-E653-3522-3478-4698E7CB377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6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12" name="Google Shape;1298;p1">
                  <a:extLst>
                    <a:ext uri="{FF2B5EF4-FFF2-40B4-BE49-F238E27FC236}">
                      <a16:creationId xmlns:a16="http://schemas.microsoft.com/office/drawing/2014/main" id="{53600B91-930F-C5C0-B678-8B628EBA57A7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0" name="Google Shape;1301;p1">
                <a:extLst>
                  <a:ext uri="{FF2B5EF4-FFF2-40B4-BE49-F238E27FC236}">
                    <a16:creationId xmlns:a16="http://schemas.microsoft.com/office/drawing/2014/main" id="{EE6CB40E-4A46-38FE-44D5-5454EC7E1EB3}"/>
                  </a:ext>
                </a:extLst>
              </p:cNvPr>
              <p:cNvGrpSpPr/>
              <p:nvPr/>
            </p:nvGrpSpPr>
            <p:grpSpPr>
              <a:xfrm>
                <a:off x="11006267" y="1201374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05" name="Google Shape;1302;p1">
                  <a:extLst>
                    <a:ext uri="{FF2B5EF4-FFF2-40B4-BE49-F238E27FC236}">
                      <a16:creationId xmlns:a16="http://schemas.microsoft.com/office/drawing/2014/main" id="{6D6F246F-9093-F1C3-5875-D1A69A3335F7}"/>
                    </a:ext>
                  </a:extLst>
                </p:cNvPr>
                <p:cNvCxnSpPr>
                  <a:cxnSpLocks/>
                  <a:stCxn id="12408" idx="2"/>
                  <a:endCxn id="1240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06" name="Google Shape;1305;p1">
                  <a:extLst>
                    <a:ext uri="{FF2B5EF4-FFF2-40B4-BE49-F238E27FC236}">
                      <a16:creationId xmlns:a16="http://schemas.microsoft.com/office/drawing/2014/main" id="{2BC4558F-E08A-AB05-19F7-951375E2859C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08" name="Google Shape;1303;p1">
                    <a:extLst>
                      <a:ext uri="{FF2B5EF4-FFF2-40B4-BE49-F238E27FC236}">
                        <a16:creationId xmlns:a16="http://schemas.microsoft.com/office/drawing/2014/main" id="{EC5BB04F-0850-B498-C1F3-7936F2301832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09" name="Google Shape;1306;p1">
                    <a:extLst>
                      <a:ext uri="{FF2B5EF4-FFF2-40B4-BE49-F238E27FC236}">
                        <a16:creationId xmlns:a16="http://schemas.microsoft.com/office/drawing/2014/main" id="{1C228707-28BF-5CB2-94D6-063370C1B586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7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07" name="Google Shape;1304;p1">
                  <a:extLst>
                    <a:ext uri="{FF2B5EF4-FFF2-40B4-BE49-F238E27FC236}">
                      <a16:creationId xmlns:a16="http://schemas.microsoft.com/office/drawing/2014/main" id="{90003B14-1CBC-E4EE-D94C-E12ABBFBF6BD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1" name="Google Shape;1307;p1">
                <a:extLst>
                  <a:ext uri="{FF2B5EF4-FFF2-40B4-BE49-F238E27FC236}">
                    <a16:creationId xmlns:a16="http://schemas.microsoft.com/office/drawing/2014/main" id="{DC902EE4-3988-80FC-672D-B0985D0BD456}"/>
                  </a:ext>
                </a:extLst>
              </p:cNvPr>
              <p:cNvGrpSpPr/>
              <p:nvPr/>
            </p:nvGrpSpPr>
            <p:grpSpPr>
              <a:xfrm>
                <a:off x="11006267" y="11141162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00" name="Google Shape;1308;p1">
                  <a:extLst>
                    <a:ext uri="{FF2B5EF4-FFF2-40B4-BE49-F238E27FC236}">
                      <a16:creationId xmlns:a16="http://schemas.microsoft.com/office/drawing/2014/main" id="{27F98DE3-772C-094A-2BE1-9A4D7B045346}"/>
                    </a:ext>
                  </a:extLst>
                </p:cNvPr>
                <p:cNvCxnSpPr>
                  <a:cxnSpLocks/>
                  <a:stCxn id="12403" idx="2"/>
                  <a:endCxn id="1240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01" name="Google Shape;1311;p1">
                  <a:extLst>
                    <a:ext uri="{FF2B5EF4-FFF2-40B4-BE49-F238E27FC236}">
                      <a16:creationId xmlns:a16="http://schemas.microsoft.com/office/drawing/2014/main" id="{B879F18C-B2F0-A5FB-4835-3D2FFA86B359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03" name="Google Shape;1309;p1">
                    <a:extLst>
                      <a:ext uri="{FF2B5EF4-FFF2-40B4-BE49-F238E27FC236}">
                        <a16:creationId xmlns:a16="http://schemas.microsoft.com/office/drawing/2014/main" id="{825E4C5A-DAD1-791A-3325-386BC68E971B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04" name="Google Shape;1312;p1">
                    <a:extLst>
                      <a:ext uri="{FF2B5EF4-FFF2-40B4-BE49-F238E27FC236}">
                        <a16:creationId xmlns:a16="http://schemas.microsoft.com/office/drawing/2014/main" id="{E775EA7D-9717-A3A9-E9FB-B2A8DC52DD8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02" name="Google Shape;1310;p1">
                  <a:extLst>
                    <a:ext uri="{FF2B5EF4-FFF2-40B4-BE49-F238E27FC236}">
                      <a16:creationId xmlns:a16="http://schemas.microsoft.com/office/drawing/2014/main" id="{6A775F8B-A17F-D80D-97AA-CC756EE4765B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2" name="Google Shape;1313;p1">
                <a:extLst>
                  <a:ext uri="{FF2B5EF4-FFF2-40B4-BE49-F238E27FC236}">
                    <a16:creationId xmlns:a16="http://schemas.microsoft.com/office/drawing/2014/main" id="{2B2B01B9-80BB-C3B8-2FD1-7926305D530E}"/>
                  </a:ext>
                </a:extLst>
              </p:cNvPr>
              <p:cNvGrpSpPr/>
              <p:nvPr/>
            </p:nvGrpSpPr>
            <p:grpSpPr>
              <a:xfrm>
                <a:off x="11006267" y="1215918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395" name="Google Shape;1314;p1">
                  <a:extLst>
                    <a:ext uri="{FF2B5EF4-FFF2-40B4-BE49-F238E27FC236}">
                      <a16:creationId xmlns:a16="http://schemas.microsoft.com/office/drawing/2014/main" id="{636AC90E-B50E-9170-4EA2-0D920A52759C}"/>
                    </a:ext>
                  </a:extLst>
                </p:cNvPr>
                <p:cNvCxnSpPr>
                  <a:cxnSpLocks/>
                  <a:stCxn id="12398" idx="2"/>
                  <a:endCxn id="1239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96" name="Google Shape;1317;p1">
                  <a:extLst>
                    <a:ext uri="{FF2B5EF4-FFF2-40B4-BE49-F238E27FC236}">
                      <a16:creationId xmlns:a16="http://schemas.microsoft.com/office/drawing/2014/main" id="{D40DD9FC-DE77-06E2-9225-B030672A9310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398" name="Google Shape;1315;p1">
                    <a:extLst>
                      <a:ext uri="{FF2B5EF4-FFF2-40B4-BE49-F238E27FC236}">
                        <a16:creationId xmlns:a16="http://schemas.microsoft.com/office/drawing/2014/main" id="{9B6D5E95-CAD5-D0CD-AD34-5EC535A70ED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99" name="Google Shape;1318;p1">
                    <a:extLst>
                      <a:ext uri="{FF2B5EF4-FFF2-40B4-BE49-F238E27FC236}">
                        <a16:creationId xmlns:a16="http://schemas.microsoft.com/office/drawing/2014/main" id="{28A32BEB-3B0B-5B83-7171-15D61CCBA974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70403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Superior phrenic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97" name="Google Shape;1316;p1">
                  <a:extLst>
                    <a:ext uri="{FF2B5EF4-FFF2-40B4-BE49-F238E27FC236}">
                      <a16:creationId xmlns:a16="http://schemas.microsoft.com/office/drawing/2014/main" id="{6033A6D4-C9EF-6877-8309-7E1D4B3D589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3" name="Google Shape;1319;p1">
                <a:extLst>
                  <a:ext uri="{FF2B5EF4-FFF2-40B4-BE49-F238E27FC236}">
                    <a16:creationId xmlns:a16="http://schemas.microsoft.com/office/drawing/2014/main" id="{AE843DAA-863B-4C79-E705-8BB700FEB206}"/>
                  </a:ext>
                </a:extLst>
              </p:cNvPr>
              <p:cNvGrpSpPr/>
              <p:nvPr/>
            </p:nvGrpSpPr>
            <p:grpSpPr>
              <a:xfrm>
                <a:off x="11006267" y="10995731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390" name="Google Shape;1320;p1">
                  <a:extLst>
                    <a:ext uri="{FF2B5EF4-FFF2-40B4-BE49-F238E27FC236}">
                      <a16:creationId xmlns:a16="http://schemas.microsoft.com/office/drawing/2014/main" id="{DCD611A7-805D-B47B-5759-FCB1CD0608F7}"/>
                    </a:ext>
                  </a:extLst>
                </p:cNvPr>
                <p:cNvCxnSpPr>
                  <a:cxnSpLocks/>
                  <a:stCxn id="12393" idx="2"/>
                  <a:endCxn id="1239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91" name="Google Shape;1323;p1">
                  <a:extLst>
                    <a:ext uri="{FF2B5EF4-FFF2-40B4-BE49-F238E27FC236}">
                      <a16:creationId xmlns:a16="http://schemas.microsoft.com/office/drawing/2014/main" id="{FB0975C4-3633-A7AC-AADE-0C5E8858C9BB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393" name="Google Shape;1321;p1">
                    <a:extLst>
                      <a:ext uri="{FF2B5EF4-FFF2-40B4-BE49-F238E27FC236}">
                        <a16:creationId xmlns:a16="http://schemas.microsoft.com/office/drawing/2014/main" id="{58AFFA4C-48AA-B56C-A62E-86EA81EAB12B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94" name="Google Shape;1324;p1">
                    <a:extLst>
                      <a:ext uri="{FF2B5EF4-FFF2-40B4-BE49-F238E27FC236}">
                        <a16:creationId xmlns:a16="http://schemas.microsoft.com/office/drawing/2014/main" id="{50738585-D1EF-4258-6981-23E8BC3CCFC2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92" name="Google Shape;1322;p1">
                  <a:extLst>
                    <a:ext uri="{FF2B5EF4-FFF2-40B4-BE49-F238E27FC236}">
                      <a16:creationId xmlns:a16="http://schemas.microsoft.com/office/drawing/2014/main" id="{1268DF5B-009A-D3B3-C3DD-002BD4A759B9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4" name="Google Shape;1325;p1">
                <a:extLst>
                  <a:ext uri="{FF2B5EF4-FFF2-40B4-BE49-F238E27FC236}">
                    <a16:creationId xmlns:a16="http://schemas.microsoft.com/office/drawing/2014/main" id="{A1C04BA8-03D5-9C76-EE86-4C8FFF132436}"/>
                  </a:ext>
                </a:extLst>
              </p:cNvPr>
              <p:cNvGrpSpPr/>
              <p:nvPr/>
            </p:nvGrpSpPr>
            <p:grpSpPr>
              <a:xfrm>
                <a:off x="11006267" y="11432024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385" name="Google Shape;1326;p1">
                  <a:extLst>
                    <a:ext uri="{FF2B5EF4-FFF2-40B4-BE49-F238E27FC236}">
                      <a16:creationId xmlns:a16="http://schemas.microsoft.com/office/drawing/2014/main" id="{61D54FD7-AD4F-285B-10BC-6923C53DC92B}"/>
                    </a:ext>
                  </a:extLst>
                </p:cNvPr>
                <p:cNvCxnSpPr>
                  <a:cxnSpLocks/>
                  <a:stCxn id="12388" idx="2"/>
                  <a:endCxn id="1238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86" name="Google Shape;1329;p1">
                  <a:extLst>
                    <a:ext uri="{FF2B5EF4-FFF2-40B4-BE49-F238E27FC236}">
                      <a16:creationId xmlns:a16="http://schemas.microsoft.com/office/drawing/2014/main" id="{7D0893CE-B6A5-FC66-6BEF-0F1E57478D46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388" name="Google Shape;1327;p1">
                    <a:extLst>
                      <a:ext uri="{FF2B5EF4-FFF2-40B4-BE49-F238E27FC236}">
                        <a16:creationId xmlns:a16="http://schemas.microsoft.com/office/drawing/2014/main" id="{B088F52D-7260-C4EF-7095-6E29E0783BCF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89" name="Google Shape;1330;p1">
                    <a:extLst>
                      <a:ext uri="{FF2B5EF4-FFF2-40B4-BE49-F238E27FC236}">
                        <a16:creationId xmlns:a16="http://schemas.microsoft.com/office/drawing/2014/main" id="{92537375-50D2-5DA5-96BC-7DD64C76EADF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87" name="Google Shape;1328;p1">
                  <a:extLst>
                    <a:ext uri="{FF2B5EF4-FFF2-40B4-BE49-F238E27FC236}">
                      <a16:creationId xmlns:a16="http://schemas.microsoft.com/office/drawing/2014/main" id="{29F7436A-17C1-57A9-B04D-042BBAA4028E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270" name="Google Shape;1331;p1">
              <a:extLst>
                <a:ext uri="{FF2B5EF4-FFF2-40B4-BE49-F238E27FC236}">
                  <a16:creationId xmlns:a16="http://schemas.microsoft.com/office/drawing/2014/main" id="{17571F41-C93E-FF52-40B8-1EE7FA6ED0CD}"/>
                </a:ext>
              </a:extLst>
            </p:cNvPr>
            <p:cNvGrpSpPr/>
            <p:nvPr/>
          </p:nvGrpSpPr>
          <p:grpSpPr>
            <a:xfrm>
              <a:off x="10341412" y="16747358"/>
              <a:ext cx="2703407" cy="3092010"/>
              <a:chOff x="10520314" y="16747358"/>
              <a:chExt cx="2703407" cy="3092010"/>
            </a:xfrm>
          </p:grpSpPr>
          <p:cxnSp>
            <p:nvCxnSpPr>
              <p:cNvPr id="12352" name="Google Shape;1332;p1">
                <a:extLst>
                  <a:ext uri="{FF2B5EF4-FFF2-40B4-BE49-F238E27FC236}">
                    <a16:creationId xmlns:a16="http://schemas.microsoft.com/office/drawing/2014/main" id="{E8E57BE9-A556-B72C-CCF9-522E1DFAA8A1}"/>
                  </a:ext>
                </a:extLst>
              </p:cNvPr>
              <p:cNvCxnSpPr>
                <a:cxnSpLocks/>
                <a:stCxn id="12367" idx="2"/>
                <a:endCxn id="12356" idx="6"/>
              </p:cNvCxnSpPr>
              <p:nvPr/>
            </p:nvCxnSpPr>
            <p:spPr>
              <a:xfrm flipH="1">
                <a:off x="11281636" y="16801358"/>
                <a:ext cx="867900" cy="6600"/>
              </a:xfrm>
              <a:prstGeom prst="bentConnector3">
                <a:avLst>
                  <a:gd name="adj1" fmla="val 29385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53" name="Google Shape;1335;p1">
                <a:extLst>
                  <a:ext uri="{FF2B5EF4-FFF2-40B4-BE49-F238E27FC236}">
                    <a16:creationId xmlns:a16="http://schemas.microsoft.com/office/drawing/2014/main" id="{D4753791-3613-5440-0D44-20EF7CD558FF}"/>
                  </a:ext>
                </a:extLst>
              </p:cNvPr>
              <p:cNvCxnSpPr>
                <a:cxnSpLocks/>
                <a:stCxn id="12367" idx="6"/>
                <a:endCxn id="12355" idx="0"/>
              </p:cNvCxnSpPr>
              <p:nvPr/>
            </p:nvCxnSpPr>
            <p:spPr>
              <a:xfrm>
                <a:off x="12257536" y="16801358"/>
                <a:ext cx="912300" cy="714000"/>
              </a:xfrm>
              <a:prstGeom prst="bentConnector2">
                <a:avLst/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354" name="Google Shape;1337;p1">
                <a:extLst>
                  <a:ext uri="{FF2B5EF4-FFF2-40B4-BE49-F238E27FC236}">
                    <a16:creationId xmlns:a16="http://schemas.microsoft.com/office/drawing/2014/main" id="{38B9253E-D534-75FA-FB34-06B418B38AD2}"/>
                  </a:ext>
                </a:extLst>
              </p:cNvPr>
              <p:cNvGrpSpPr/>
              <p:nvPr/>
            </p:nvGrpSpPr>
            <p:grpSpPr>
              <a:xfrm>
                <a:off x="11358975" y="16747358"/>
                <a:ext cx="1600991" cy="108000"/>
                <a:chOff x="7190798" y="18817882"/>
                <a:chExt cx="1600991" cy="108000"/>
              </a:xfrm>
            </p:grpSpPr>
            <p:sp>
              <p:nvSpPr>
                <p:cNvPr id="12367" name="Google Shape;1333;p1">
                  <a:extLst>
                    <a:ext uri="{FF2B5EF4-FFF2-40B4-BE49-F238E27FC236}">
                      <a16:creationId xmlns:a16="http://schemas.microsoft.com/office/drawing/2014/main" id="{FF3F3C5B-22EB-8A27-B9E4-EAED57229D0D}"/>
                    </a:ext>
                  </a:extLst>
                </p:cNvPr>
                <p:cNvSpPr/>
                <p:nvPr/>
              </p:nvSpPr>
              <p:spPr>
                <a:xfrm>
                  <a:off x="7981359" y="188178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8" name="Google Shape;1338;p1">
                  <a:extLst>
                    <a:ext uri="{FF2B5EF4-FFF2-40B4-BE49-F238E27FC236}">
                      <a16:creationId xmlns:a16="http://schemas.microsoft.com/office/drawing/2014/main" id="{97B0F16D-9FC0-EE7B-7B76-DA60EA184BE9}"/>
                    </a:ext>
                  </a:extLst>
                </p:cNvPr>
                <p:cNvSpPr txBox="1"/>
                <p:nvPr/>
              </p:nvSpPr>
              <p:spPr>
                <a:xfrm>
                  <a:off x="7190798" y="18827194"/>
                  <a:ext cx="665814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9" name="Google Shape;1339;p1">
                  <a:extLst>
                    <a:ext uri="{FF2B5EF4-FFF2-40B4-BE49-F238E27FC236}">
                      <a16:creationId xmlns:a16="http://schemas.microsoft.com/office/drawing/2014/main" id="{FF6CED8C-4CB8-026E-474F-8D762BA36DFE}"/>
                    </a:ext>
                  </a:extLst>
                </p:cNvPr>
                <p:cNvSpPr txBox="1"/>
                <p:nvPr/>
              </p:nvSpPr>
              <p:spPr>
                <a:xfrm>
                  <a:off x="8167653" y="18822914"/>
                  <a:ext cx="624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55" name="Google Shape;1336;p1">
                <a:extLst>
                  <a:ext uri="{FF2B5EF4-FFF2-40B4-BE49-F238E27FC236}">
                    <a16:creationId xmlns:a16="http://schemas.microsoft.com/office/drawing/2014/main" id="{03E78032-8AB8-4C87-9409-ACD431255E6A}"/>
                  </a:ext>
                </a:extLst>
              </p:cNvPr>
              <p:cNvSpPr/>
              <p:nvPr/>
            </p:nvSpPr>
            <p:spPr>
              <a:xfrm>
                <a:off x="13115721" y="1751548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6" name="Google Shape;1334;p1">
                <a:extLst>
                  <a:ext uri="{FF2B5EF4-FFF2-40B4-BE49-F238E27FC236}">
                    <a16:creationId xmlns:a16="http://schemas.microsoft.com/office/drawing/2014/main" id="{1E80A971-AC49-E4C2-B04F-A259D003F10A}"/>
                  </a:ext>
                </a:extLst>
              </p:cNvPr>
              <p:cNvSpPr/>
              <p:nvPr/>
            </p:nvSpPr>
            <p:spPr>
              <a:xfrm>
                <a:off x="11173714" y="1675393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57" name="Google Shape;1340;p1">
                <a:extLst>
                  <a:ext uri="{FF2B5EF4-FFF2-40B4-BE49-F238E27FC236}">
                    <a16:creationId xmlns:a16="http://schemas.microsoft.com/office/drawing/2014/main" id="{2B4D3AC8-F099-0933-07E1-FA87A626C5A1}"/>
                  </a:ext>
                </a:extLst>
              </p:cNvPr>
              <p:cNvGrpSpPr/>
              <p:nvPr/>
            </p:nvGrpSpPr>
            <p:grpSpPr>
              <a:xfrm>
                <a:off x="10957611" y="16861932"/>
                <a:ext cx="318300" cy="2977436"/>
                <a:chOff x="10957611" y="16861932"/>
                <a:chExt cx="318300" cy="2977436"/>
              </a:xfrm>
            </p:grpSpPr>
            <p:cxnSp>
              <p:nvCxnSpPr>
                <p:cNvPr id="12361" name="Google Shape;1341;p1">
                  <a:extLst>
                    <a:ext uri="{FF2B5EF4-FFF2-40B4-BE49-F238E27FC236}">
                      <a16:creationId xmlns:a16="http://schemas.microsoft.com/office/drawing/2014/main" id="{C306D0EE-06F0-8D68-86B7-25E07648E16E}"/>
                    </a:ext>
                  </a:extLst>
                </p:cNvPr>
                <p:cNvCxnSpPr>
                  <a:cxnSpLocks/>
                  <a:stCxn id="12356" idx="4"/>
                  <a:endCxn id="12362" idx="0"/>
                </p:cNvCxnSpPr>
                <p:nvPr/>
              </p:nvCxnSpPr>
              <p:spPr>
                <a:xfrm rot="5400000">
                  <a:off x="10737814" y="17346132"/>
                  <a:ext cx="974100" cy="57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362" name="Google Shape;1342;p1">
                  <a:extLst>
                    <a:ext uri="{FF2B5EF4-FFF2-40B4-BE49-F238E27FC236}">
                      <a16:creationId xmlns:a16="http://schemas.microsoft.com/office/drawing/2014/main" id="{897C7822-B385-227A-992A-2F57BB1C6F42}"/>
                    </a:ext>
                  </a:extLst>
                </p:cNvPr>
                <p:cNvSpPr/>
                <p:nvPr/>
              </p:nvSpPr>
              <p:spPr>
                <a:xfrm>
                  <a:off x="11167911" y="17835968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3" name="Google Shape;1343;p1">
                  <a:extLst>
                    <a:ext uri="{FF2B5EF4-FFF2-40B4-BE49-F238E27FC236}">
                      <a16:creationId xmlns:a16="http://schemas.microsoft.com/office/drawing/2014/main" id="{03DBDC86-9CFC-B1AC-02E0-6463157FF5AC}"/>
                    </a:ext>
                  </a:extLst>
                </p:cNvPr>
                <p:cNvSpPr txBox="1"/>
                <p:nvPr/>
              </p:nvSpPr>
              <p:spPr>
                <a:xfrm rot="5400000">
                  <a:off x="10931978" y="17255273"/>
                  <a:ext cx="58060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364" name="Google Shape;1344;p1">
                  <a:extLst>
                    <a:ext uri="{FF2B5EF4-FFF2-40B4-BE49-F238E27FC236}">
                      <a16:creationId xmlns:a16="http://schemas.microsoft.com/office/drawing/2014/main" id="{5E9FF24A-5AB5-BC30-E8BF-5967CAE1A7C6}"/>
                    </a:ext>
                  </a:extLst>
                </p:cNvPr>
                <p:cNvCxnSpPr>
                  <a:cxnSpLocks/>
                  <a:stCxn id="12362" idx="4"/>
                </p:cNvCxnSpPr>
                <p:nvPr/>
              </p:nvCxnSpPr>
              <p:spPr>
                <a:xfrm rot="-5400000" flipH="1">
                  <a:off x="10274511" y="18891368"/>
                  <a:ext cx="1895400" cy="6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365" name="Google Shape;1345;p1">
                  <a:extLst>
                    <a:ext uri="{FF2B5EF4-FFF2-40B4-BE49-F238E27FC236}">
                      <a16:creationId xmlns:a16="http://schemas.microsoft.com/office/drawing/2014/main" id="{C9A6FFBA-0D20-4097-DEF0-80411E75B461}"/>
                    </a:ext>
                  </a:extLst>
                </p:cNvPr>
                <p:cNvSpPr txBox="1"/>
                <p:nvPr/>
              </p:nvSpPr>
              <p:spPr>
                <a:xfrm rot="5400000">
                  <a:off x="11006536" y="18420775"/>
                  <a:ext cx="44114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Femoral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366" name="Google Shape;1346;p1">
                  <a:extLst>
                    <a:ext uri="{FF2B5EF4-FFF2-40B4-BE49-F238E27FC236}">
                      <a16:creationId xmlns:a16="http://schemas.microsoft.com/office/drawing/2014/main" id="{3B4A91C8-3F42-AC85-5FD0-CA296177EE2C}"/>
                    </a:ext>
                  </a:extLst>
                </p:cNvPr>
                <p:cNvCxnSpPr>
                  <a:cxnSpLocks/>
                  <a:stCxn id="12362" idx="2"/>
                </p:cNvCxnSpPr>
                <p:nvPr/>
              </p:nvCxnSpPr>
              <p:spPr>
                <a:xfrm flipH="1">
                  <a:off x="10957611" y="17889968"/>
                  <a:ext cx="210300" cy="16698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2358" name="Google Shape;1347;p1">
                <a:extLst>
                  <a:ext uri="{FF2B5EF4-FFF2-40B4-BE49-F238E27FC236}">
                    <a16:creationId xmlns:a16="http://schemas.microsoft.com/office/drawing/2014/main" id="{E6E19EBC-B20D-019A-B619-C3BA8705EA52}"/>
                  </a:ext>
                </a:extLst>
              </p:cNvPr>
              <p:cNvGrpSpPr/>
              <p:nvPr/>
            </p:nvGrpSpPr>
            <p:grpSpPr>
              <a:xfrm>
                <a:off x="10520314" y="16762668"/>
                <a:ext cx="653400" cy="1028664"/>
                <a:chOff x="10520314" y="16762668"/>
                <a:chExt cx="653400" cy="1028664"/>
              </a:xfrm>
            </p:grpSpPr>
            <p:cxnSp>
              <p:nvCxnSpPr>
                <p:cNvPr id="12359" name="Google Shape;1348;p1">
                  <a:extLst>
                    <a:ext uri="{FF2B5EF4-FFF2-40B4-BE49-F238E27FC236}">
                      <a16:creationId xmlns:a16="http://schemas.microsoft.com/office/drawing/2014/main" id="{868710E1-D8CE-5BFF-BAA4-5605C7C92C84}"/>
                    </a:ext>
                  </a:extLst>
                </p:cNvPr>
                <p:cNvCxnSpPr>
                  <a:cxnSpLocks/>
                  <a:stCxn id="12356" idx="2"/>
                </p:cNvCxnSpPr>
                <p:nvPr/>
              </p:nvCxnSpPr>
              <p:spPr>
                <a:xfrm flipH="1">
                  <a:off x="10520314" y="16807932"/>
                  <a:ext cx="653400" cy="9834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360" name="Google Shape;1349;p1">
                  <a:extLst>
                    <a:ext uri="{FF2B5EF4-FFF2-40B4-BE49-F238E27FC236}">
                      <a16:creationId xmlns:a16="http://schemas.microsoft.com/office/drawing/2014/main" id="{DA0C9463-55BF-439E-2DDE-E6161869DE19}"/>
                    </a:ext>
                  </a:extLst>
                </p:cNvPr>
                <p:cNvSpPr txBox="1"/>
                <p:nvPr/>
              </p:nvSpPr>
              <p:spPr>
                <a:xfrm>
                  <a:off x="10631871" y="16762668"/>
                  <a:ext cx="455821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271" name="Google Shape;1350;p1">
              <a:extLst>
                <a:ext uri="{FF2B5EF4-FFF2-40B4-BE49-F238E27FC236}">
                  <a16:creationId xmlns:a16="http://schemas.microsoft.com/office/drawing/2014/main" id="{B8F2B676-4F4D-6CDA-6E92-4E54B473C94D}"/>
                </a:ext>
              </a:extLst>
            </p:cNvPr>
            <p:cNvGrpSpPr/>
            <p:nvPr/>
          </p:nvGrpSpPr>
          <p:grpSpPr>
            <a:xfrm>
              <a:off x="10933551" y="16437917"/>
              <a:ext cx="2213740" cy="1181568"/>
              <a:chOff x="11105499" y="16424009"/>
              <a:chExt cx="2213740" cy="1181568"/>
            </a:xfrm>
          </p:grpSpPr>
          <p:cxnSp>
            <p:nvCxnSpPr>
              <p:cNvPr id="12344" name="Google Shape;1351;p1">
                <a:extLst>
                  <a:ext uri="{FF2B5EF4-FFF2-40B4-BE49-F238E27FC236}">
                    <a16:creationId xmlns:a16="http://schemas.microsoft.com/office/drawing/2014/main" id="{78F56421-0C59-44D6-C08C-395291FDBB25}"/>
                  </a:ext>
                </a:extLst>
              </p:cNvPr>
              <p:cNvCxnSpPr>
                <a:cxnSpLocks/>
                <a:stCxn id="12349" idx="6"/>
                <a:endCxn id="12347" idx="0"/>
              </p:cNvCxnSpPr>
              <p:nvPr/>
            </p:nvCxnSpPr>
            <p:spPr>
              <a:xfrm>
                <a:off x="12252616" y="16478009"/>
                <a:ext cx="1030500" cy="10557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45" name="Google Shape;1354;p1">
                <a:extLst>
                  <a:ext uri="{FF2B5EF4-FFF2-40B4-BE49-F238E27FC236}">
                    <a16:creationId xmlns:a16="http://schemas.microsoft.com/office/drawing/2014/main" id="{0484BF45-3BA6-FDE8-F5A5-2084D675048C}"/>
                  </a:ext>
                </a:extLst>
              </p:cNvPr>
              <p:cNvCxnSpPr>
                <a:cxnSpLocks/>
                <a:stCxn id="12349" idx="2"/>
                <a:endCxn id="12348" idx="6"/>
              </p:cNvCxnSpPr>
              <p:nvPr/>
            </p:nvCxnSpPr>
            <p:spPr>
              <a:xfrm rot="10800000">
                <a:off x="11177416" y="16475609"/>
                <a:ext cx="967200" cy="2400"/>
              </a:xfrm>
              <a:prstGeom prst="bentConnector3">
                <a:avLst>
                  <a:gd name="adj1" fmla="val 32221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346" name="Google Shape;1356;p1">
                <a:extLst>
                  <a:ext uri="{FF2B5EF4-FFF2-40B4-BE49-F238E27FC236}">
                    <a16:creationId xmlns:a16="http://schemas.microsoft.com/office/drawing/2014/main" id="{6932B777-D6E8-BF1F-590D-9E3496DD6B3F}"/>
                  </a:ext>
                </a:extLst>
              </p:cNvPr>
              <p:cNvGrpSpPr/>
              <p:nvPr/>
            </p:nvGrpSpPr>
            <p:grpSpPr>
              <a:xfrm>
                <a:off x="11461784" y="16424009"/>
                <a:ext cx="1431529" cy="108000"/>
                <a:chOff x="7292858" y="17410915"/>
                <a:chExt cx="1431529" cy="108000"/>
              </a:xfrm>
            </p:grpSpPr>
            <p:sp>
              <p:nvSpPr>
                <p:cNvPr id="12349" name="Google Shape;1352;p1">
                  <a:extLst>
                    <a:ext uri="{FF2B5EF4-FFF2-40B4-BE49-F238E27FC236}">
                      <a16:creationId xmlns:a16="http://schemas.microsoft.com/office/drawing/2014/main" id="{C3FF030C-4343-0A88-0849-3E93F67E43DA}"/>
                    </a:ext>
                  </a:extLst>
                </p:cNvPr>
                <p:cNvSpPr/>
                <p:nvPr/>
              </p:nvSpPr>
              <p:spPr>
                <a:xfrm>
                  <a:off x="7975690" y="1741091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0" name="Google Shape;1357;p1">
                  <a:extLst>
                    <a:ext uri="{FF2B5EF4-FFF2-40B4-BE49-F238E27FC236}">
                      <a16:creationId xmlns:a16="http://schemas.microsoft.com/office/drawing/2014/main" id="{10E220C5-202E-41FA-3979-8B136AA1C62A}"/>
                    </a:ext>
                  </a:extLst>
                </p:cNvPr>
                <p:cNvSpPr txBox="1"/>
                <p:nvPr/>
              </p:nvSpPr>
              <p:spPr>
                <a:xfrm>
                  <a:off x="8153397" y="17418749"/>
                  <a:ext cx="570990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1" name="Google Shape;1358;p1">
                  <a:extLst>
                    <a:ext uri="{FF2B5EF4-FFF2-40B4-BE49-F238E27FC236}">
                      <a16:creationId xmlns:a16="http://schemas.microsoft.com/office/drawing/2014/main" id="{DE35B564-D8BC-7BE5-8253-807F95A16AA1}"/>
                    </a:ext>
                  </a:extLst>
                </p:cNvPr>
                <p:cNvSpPr txBox="1"/>
                <p:nvPr/>
              </p:nvSpPr>
              <p:spPr>
                <a:xfrm>
                  <a:off x="7292858" y="17418749"/>
                  <a:ext cx="61266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47" name="Google Shape;1353;p1">
                <a:extLst>
                  <a:ext uri="{FF2B5EF4-FFF2-40B4-BE49-F238E27FC236}">
                    <a16:creationId xmlns:a16="http://schemas.microsoft.com/office/drawing/2014/main" id="{323FAF00-9FD1-0D62-ADEB-A9A965554E84}"/>
                  </a:ext>
                </a:extLst>
              </p:cNvPr>
              <p:cNvSpPr/>
              <p:nvPr/>
            </p:nvSpPr>
            <p:spPr>
              <a:xfrm>
                <a:off x="13247239" y="1753357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8" name="Google Shape;1355;p1">
                <a:extLst>
                  <a:ext uri="{FF2B5EF4-FFF2-40B4-BE49-F238E27FC236}">
                    <a16:creationId xmlns:a16="http://schemas.microsoft.com/office/drawing/2014/main" id="{4A2BC766-E57B-05E8-7D13-C8A52E40B8A6}"/>
                  </a:ext>
                </a:extLst>
              </p:cNvPr>
              <p:cNvSpPr/>
              <p:nvPr/>
            </p:nvSpPr>
            <p:spPr>
              <a:xfrm>
                <a:off x="11105499" y="1643947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2" name="Google Shape;1359;p1">
              <a:extLst>
                <a:ext uri="{FF2B5EF4-FFF2-40B4-BE49-F238E27FC236}">
                  <a16:creationId xmlns:a16="http://schemas.microsoft.com/office/drawing/2014/main" id="{2EDE5132-F34E-0864-E3A0-6EFB35D01C30}"/>
                </a:ext>
              </a:extLst>
            </p:cNvPr>
            <p:cNvGrpSpPr/>
            <p:nvPr/>
          </p:nvGrpSpPr>
          <p:grpSpPr>
            <a:xfrm>
              <a:off x="11967971" y="16099131"/>
              <a:ext cx="1477710" cy="1534291"/>
              <a:chOff x="12146873" y="16099131"/>
              <a:chExt cx="1477710" cy="1534291"/>
            </a:xfrm>
          </p:grpSpPr>
          <p:sp>
            <p:nvSpPr>
              <p:cNvPr id="12329" name="Google Shape;1360;p1">
                <a:extLst>
                  <a:ext uri="{FF2B5EF4-FFF2-40B4-BE49-F238E27FC236}">
                    <a16:creationId xmlns:a16="http://schemas.microsoft.com/office/drawing/2014/main" id="{17599C99-4138-49F1-F58A-8E078A5B909B}"/>
                  </a:ext>
                </a:extLst>
              </p:cNvPr>
              <p:cNvSpPr/>
              <p:nvPr/>
            </p:nvSpPr>
            <p:spPr>
              <a:xfrm>
                <a:off x="13445738" y="1675733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30" name="Google Shape;1361;p1">
                <a:extLst>
                  <a:ext uri="{FF2B5EF4-FFF2-40B4-BE49-F238E27FC236}">
                    <a16:creationId xmlns:a16="http://schemas.microsoft.com/office/drawing/2014/main" id="{4B35EC9E-32A4-3200-EDC0-75136212E052}"/>
                  </a:ext>
                </a:extLst>
              </p:cNvPr>
              <p:cNvGrpSpPr/>
              <p:nvPr/>
            </p:nvGrpSpPr>
            <p:grpSpPr>
              <a:xfrm>
                <a:off x="12146873" y="16099131"/>
                <a:ext cx="1477710" cy="1534291"/>
                <a:chOff x="12146873" y="16099131"/>
                <a:chExt cx="1477710" cy="1534291"/>
              </a:xfrm>
            </p:grpSpPr>
            <p:cxnSp>
              <p:nvCxnSpPr>
                <p:cNvPr id="12331" name="Google Shape;1362;p1">
                  <a:extLst>
                    <a:ext uri="{FF2B5EF4-FFF2-40B4-BE49-F238E27FC236}">
                      <a16:creationId xmlns:a16="http://schemas.microsoft.com/office/drawing/2014/main" id="{24FD0AB7-2ECB-FAE0-96F1-B2029F18EB24}"/>
                    </a:ext>
                  </a:extLst>
                </p:cNvPr>
                <p:cNvCxnSpPr>
                  <a:cxnSpLocks/>
                  <a:stCxn id="12341" idx="0"/>
                  <a:endCxn id="12329" idx="2"/>
                </p:cNvCxnSpPr>
                <p:nvPr/>
              </p:nvCxnSpPr>
              <p:spPr>
                <a:xfrm rot="-5400000">
                  <a:off x="13033105" y="17148922"/>
                  <a:ext cx="768000" cy="57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332" name="Google Shape;1364;p1">
                  <a:extLst>
                    <a:ext uri="{FF2B5EF4-FFF2-40B4-BE49-F238E27FC236}">
                      <a16:creationId xmlns:a16="http://schemas.microsoft.com/office/drawing/2014/main" id="{CC1AF5BE-0C96-D057-E4F6-042AE1361DFC}"/>
                    </a:ext>
                  </a:extLst>
                </p:cNvPr>
                <p:cNvCxnSpPr>
                  <a:cxnSpLocks/>
                  <a:stCxn id="12339" idx="0"/>
                  <a:endCxn id="12329" idx="6"/>
                </p:cNvCxnSpPr>
                <p:nvPr/>
              </p:nvCxnSpPr>
              <p:spPr>
                <a:xfrm rot="5400000" flipH="1">
                  <a:off x="13167716" y="17143569"/>
                  <a:ext cx="760800" cy="606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33" name="Google Shape;1366;p1">
                  <a:extLst>
                    <a:ext uri="{FF2B5EF4-FFF2-40B4-BE49-F238E27FC236}">
                      <a16:creationId xmlns:a16="http://schemas.microsoft.com/office/drawing/2014/main" id="{2B3622F6-A550-1C5D-9D09-6F4DCC9E50DC}"/>
                    </a:ext>
                  </a:extLst>
                </p:cNvPr>
                <p:cNvGrpSpPr/>
                <p:nvPr/>
              </p:nvGrpSpPr>
              <p:grpSpPr>
                <a:xfrm>
                  <a:off x="12146873" y="16099131"/>
                  <a:ext cx="1477710" cy="1534291"/>
                  <a:chOff x="12146873" y="16099131"/>
                  <a:chExt cx="1477710" cy="1534291"/>
                </a:xfrm>
              </p:grpSpPr>
              <p:cxnSp>
                <p:nvCxnSpPr>
                  <p:cNvPr id="12334" name="Google Shape;1367;p1">
                    <a:extLst>
                      <a:ext uri="{FF2B5EF4-FFF2-40B4-BE49-F238E27FC236}">
                        <a16:creationId xmlns:a16="http://schemas.microsoft.com/office/drawing/2014/main" id="{05C6B18F-F762-7172-375F-7D15D3A83A96}"/>
                      </a:ext>
                    </a:extLst>
                  </p:cNvPr>
                  <p:cNvCxnSpPr>
                    <a:cxnSpLocks/>
                    <a:stCxn id="12342" idx="6"/>
                    <a:endCxn id="12329" idx="0"/>
                  </p:cNvCxnSpPr>
                  <p:nvPr/>
                </p:nvCxnSpPr>
                <p:spPr>
                  <a:xfrm>
                    <a:off x="12254873" y="16153131"/>
                    <a:ext cx="1227000" cy="604200"/>
                  </a:xfrm>
                  <a:prstGeom prst="bentConnector2">
                    <a:avLst/>
                  </a:pr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12335" name="Google Shape;1369;p1">
                    <a:extLst>
                      <a:ext uri="{FF2B5EF4-FFF2-40B4-BE49-F238E27FC236}">
                        <a16:creationId xmlns:a16="http://schemas.microsoft.com/office/drawing/2014/main" id="{14D3C9D5-549A-01CB-451E-566BC89C66E7}"/>
                      </a:ext>
                    </a:extLst>
                  </p:cNvPr>
                  <p:cNvGrpSpPr/>
                  <p:nvPr/>
                </p:nvGrpSpPr>
                <p:grpSpPr>
                  <a:xfrm>
                    <a:off x="12146873" y="16099131"/>
                    <a:ext cx="963500" cy="108000"/>
                    <a:chOff x="7975690" y="17410908"/>
                    <a:chExt cx="963500" cy="108000"/>
                  </a:xfrm>
                </p:grpSpPr>
                <p:sp>
                  <p:nvSpPr>
                    <p:cNvPr id="12342" name="Google Shape;1368;p1">
                      <a:extLst>
                        <a:ext uri="{FF2B5EF4-FFF2-40B4-BE49-F238E27FC236}">
                          <a16:creationId xmlns:a16="http://schemas.microsoft.com/office/drawing/2014/main" id="{42D2532A-2780-44EF-9626-5E12A502F9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75690" y="17410908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43" name="Google Shape;1370;p1">
                      <a:extLst>
                        <a:ext uri="{FF2B5EF4-FFF2-40B4-BE49-F238E27FC236}">
                          <a16:creationId xmlns:a16="http://schemas.microsoft.com/office/drawing/2014/main" id="{A2974D37-F1D7-4DCF-C80C-545394C69E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53397" y="17418742"/>
                      <a:ext cx="785793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Inferior mesenteric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336" name="Google Shape;1371;p1">
                    <a:extLst>
                      <a:ext uri="{FF2B5EF4-FFF2-40B4-BE49-F238E27FC236}">
                        <a16:creationId xmlns:a16="http://schemas.microsoft.com/office/drawing/2014/main" id="{9E102DEA-E320-E14F-89D4-8A1198E63F2F}"/>
                      </a:ext>
                    </a:extLst>
                  </p:cNvPr>
                  <p:cNvGrpSpPr/>
                  <p:nvPr/>
                </p:nvGrpSpPr>
                <p:grpSpPr>
                  <a:xfrm>
                    <a:off x="13347280" y="16899441"/>
                    <a:ext cx="92333" cy="733982"/>
                    <a:chOff x="9116777" y="17395865"/>
                    <a:chExt cx="92333" cy="733982"/>
                  </a:xfrm>
                </p:grpSpPr>
                <p:sp>
                  <p:nvSpPr>
                    <p:cNvPr id="12340" name="Google Shape;1372;p1">
                      <a:extLst>
                        <a:ext uri="{FF2B5EF4-FFF2-40B4-BE49-F238E27FC236}">
                          <a16:creationId xmlns:a16="http://schemas.microsoft.com/office/drawing/2014/main" id="{B9BEF2CB-7FEF-F0A5-D112-D2668D421E0E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8996070" y="17516571"/>
                      <a:ext cx="333746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41" name="Google Shape;1363;p1">
                      <a:extLst>
                        <a:ext uri="{FF2B5EF4-FFF2-40B4-BE49-F238E27FC236}">
                          <a16:creationId xmlns:a16="http://schemas.microsoft.com/office/drawing/2014/main" id="{41CBAE84-273A-3F86-B70F-36D74A940B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2101" y="18057846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337" name="Google Shape;1373;p1">
                    <a:extLst>
                      <a:ext uri="{FF2B5EF4-FFF2-40B4-BE49-F238E27FC236}">
                        <a16:creationId xmlns:a16="http://schemas.microsoft.com/office/drawing/2014/main" id="{DB50BFCA-81AC-4D61-E9BB-7698E52A92A7}"/>
                      </a:ext>
                    </a:extLst>
                  </p:cNvPr>
                  <p:cNvGrpSpPr/>
                  <p:nvPr/>
                </p:nvGrpSpPr>
                <p:grpSpPr>
                  <a:xfrm>
                    <a:off x="13532250" y="16876509"/>
                    <a:ext cx="92333" cy="749760"/>
                    <a:chOff x="9389441" y="17357890"/>
                    <a:chExt cx="92333" cy="749760"/>
                  </a:xfrm>
                </p:grpSpPr>
                <p:sp>
                  <p:nvSpPr>
                    <p:cNvPr id="12338" name="Google Shape;1374;p1">
                      <a:extLst>
                        <a:ext uri="{FF2B5EF4-FFF2-40B4-BE49-F238E27FC236}">
                          <a16:creationId xmlns:a16="http://schemas.microsoft.com/office/drawing/2014/main" id="{25141A29-534B-822B-E447-DE5545D61F4E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9219041" y="17528289"/>
                      <a:ext cx="433132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Sigmoid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39" name="Google Shape;1365;p1">
                      <a:extLst>
                        <a:ext uri="{FF2B5EF4-FFF2-40B4-BE49-F238E27FC236}">
                          <a16:creationId xmlns:a16="http://schemas.microsoft.com/office/drawing/2014/main" id="{FFD49DE7-FF15-2788-CC28-19F97F746B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99607" y="18035650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  <p:grpSp>
          <p:nvGrpSpPr>
            <p:cNvPr id="11273" name="Google Shape;1375;p1">
              <a:extLst>
                <a:ext uri="{FF2B5EF4-FFF2-40B4-BE49-F238E27FC236}">
                  <a16:creationId xmlns:a16="http://schemas.microsoft.com/office/drawing/2014/main" id="{382BB477-2502-2211-9AE3-C7BC14C016B5}"/>
                </a:ext>
              </a:extLst>
            </p:cNvPr>
            <p:cNvGrpSpPr/>
            <p:nvPr/>
          </p:nvGrpSpPr>
          <p:grpSpPr>
            <a:xfrm>
              <a:off x="11057532" y="15084108"/>
              <a:ext cx="1923814" cy="108000"/>
              <a:chOff x="11239911" y="15084108"/>
              <a:chExt cx="1923814" cy="108000"/>
            </a:xfrm>
          </p:grpSpPr>
          <p:cxnSp>
            <p:nvCxnSpPr>
              <p:cNvPr id="12321" name="Google Shape;1376;p1">
                <a:extLst>
                  <a:ext uri="{FF2B5EF4-FFF2-40B4-BE49-F238E27FC236}">
                    <a16:creationId xmlns:a16="http://schemas.microsoft.com/office/drawing/2014/main" id="{03C9DA2C-AE2C-1F70-31D3-5407BF455457}"/>
                  </a:ext>
                </a:extLst>
              </p:cNvPr>
              <p:cNvCxnSpPr>
                <a:cxnSpLocks/>
                <a:stCxn id="12326" idx="6"/>
                <a:endCxn id="12324" idx="2"/>
              </p:cNvCxnSpPr>
              <p:nvPr/>
            </p:nvCxnSpPr>
            <p:spPr>
              <a:xfrm>
                <a:off x="12263093" y="15138108"/>
                <a:ext cx="828600" cy="4800"/>
              </a:xfrm>
              <a:prstGeom prst="bentConnector3">
                <a:avLst>
                  <a:gd name="adj1" fmla="val 7201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22" name="Google Shape;1379;p1">
                <a:extLst>
                  <a:ext uri="{FF2B5EF4-FFF2-40B4-BE49-F238E27FC236}">
                    <a16:creationId xmlns:a16="http://schemas.microsoft.com/office/drawing/2014/main" id="{63670EAB-8618-6F9C-EA94-15E88C56C277}"/>
                  </a:ext>
                </a:extLst>
              </p:cNvPr>
              <p:cNvCxnSpPr>
                <a:cxnSpLocks/>
                <a:stCxn id="12326" idx="2"/>
                <a:endCxn id="12325" idx="6"/>
              </p:cNvCxnSpPr>
              <p:nvPr/>
            </p:nvCxnSpPr>
            <p:spPr>
              <a:xfrm flipH="1">
                <a:off x="11311793" y="15138108"/>
                <a:ext cx="843300" cy="4800"/>
              </a:xfrm>
              <a:prstGeom prst="bentConnector3">
                <a:avLst>
                  <a:gd name="adj1" fmla="val 2837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323" name="Google Shape;1381;p1">
                <a:extLst>
                  <a:ext uri="{FF2B5EF4-FFF2-40B4-BE49-F238E27FC236}">
                    <a16:creationId xmlns:a16="http://schemas.microsoft.com/office/drawing/2014/main" id="{86D0C055-E75F-DD03-82A6-326FB7F48546}"/>
                  </a:ext>
                </a:extLst>
              </p:cNvPr>
              <p:cNvGrpSpPr/>
              <p:nvPr/>
            </p:nvGrpSpPr>
            <p:grpSpPr>
              <a:xfrm>
                <a:off x="11493536" y="15084108"/>
                <a:ext cx="1396572" cy="108000"/>
                <a:chOff x="7316390" y="15562090"/>
                <a:chExt cx="1396572" cy="108000"/>
              </a:xfrm>
            </p:grpSpPr>
            <p:sp>
              <p:nvSpPr>
                <p:cNvPr id="12326" name="Google Shape;1377;p1">
                  <a:extLst>
                    <a:ext uri="{FF2B5EF4-FFF2-40B4-BE49-F238E27FC236}">
                      <a16:creationId xmlns:a16="http://schemas.microsoft.com/office/drawing/2014/main" id="{947B9ECD-6E7A-D13F-2168-E224EEECE8CC}"/>
                    </a:ext>
                  </a:extLst>
                </p:cNvPr>
                <p:cNvSpPr/>
                <p:nvPr/>
              </p:nvSpPr>
              <p:spPr>
                <a:xfrm>
                  <a:off x="7977947" y="1556209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27" name="Google Shape;1382;p1">
                  <a:extLst>
                    <a:ext uri="{FF2B5EF4-FFF2-40B4-BE49-F238E27FC236}">
                      <a16:creationId xmlns:a16="http://schemas.microsoft.com/office/drawing/2014/main" id="{83E22C17-A034-7273-E3B8-03AF384ECF46}"/>
                    </a:ext>
                  </a:extLst>
                </p:cNvPr>
                <p:cNvSpPr txBox="1"/>
                <p:nvPr/>
              </p:nvSpPr>
              <p:spPr>
                <a:xfrm>
                  <a:off x="8212504" y="15569924"/>
                  <a:ext cx="50045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renal</a:t>
                  </a:r>
                  <a:endParaRPr/>
                </a:p>
              </p:txBody>
            </p:sp>
            <p:sp>
              <p:nvSpPr>
                <p:cNvPr id="12328" name="Google Shape;1383;p1">
                  <a:extLst>
                    <a:ext uri="{FF2B5EF4-FFF2-40B4-BE49-F238E27FC236}">
                      <a16:creationId xmlns:a16="http://schemas.microsoft.com/office/drawing/2014/main" id="{9265D548-1D7F-EED6-7308-2E4237B8C149}"/>
                    </a:ext>
                  </a:extLst>
                </p:cNvPr>
                <p:cNvSpPr txBox="1"/>
                <p:nvPr/>
              </p:nvSpPr>
              <p:spPr>
                <a:xfrm>
                  <a:off x="7316390" y="15569924"/>
                  <a:ext cx="542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renal</a:t>
                  </a:r>
                  <a:endParaRPr/>
                </a:p>
              </p:txBody>
            </p:sp>
          </p:grpSp>
          <p:sp>
            <p:nvSpPr>
              <p:cNvPr id="12324" name="Google Shape;1378;p1">
                <a:extLst>
                  <a:ext uri="{FF2B5EF4-FFF2-40B4-BE49-F238E27FC236}">
                    <a16:creationId xmlns:a16="http://schemas.microsoft.com/office/drawing/2014/main" id="{1A645463-6554-9D2E-0321-810A0316D1CC}"/>
                  </a:ext>
                </a:extLst>
              </p:cNvPr>
              <p:cNvSpPr/>
              <p:nvPr/>
            </p:nvSpPr>
            <p:spPr>
              <a:xfrm>
                <a:off x="13091725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5" name="Google Shape;1380;p1">
                <a:extLst>
                  <a:ext uri="{FF2B5EF4-FFF2-40B4-BE49-F238E27FC236}">
                    <a16:creationId xmlns:a16="http://schemas.microsoft.com/office/drawing/2014/main" id="{05BB714B-60FA-64BD-C263-D8D45C0EF8FD}"/>
                  </a:ext>
                </a:extLst>
              </p:cNvPr>
              <p:cNvSpPr/>
              <p:nvPr/>
            </p:nvSpPr>
            <p:spPr>
              <a:xfrm>
                <a:off x="11239911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4" name="Google Shape;1384;p1">
              <a:extLst>
                <a:ext uri="{FF2B5EF4-FFF2-40B4-BE49-F238E27FC236}">
                  <a16:creationId xmlns:a16="http://schemas.microsoft.com/office/drawing/2014/main" id="{CE59060E-54F8-3360-239C-0C949308EB53}"/>
                </a:ext>
              </a:extLst>
            </p:cNvPr>
            <p:cNvGrpSpPr/>
            <p:nvPr/>
          </p:nvGrpSpPr>
          <p:grpSpPr>
            <a:xfrm>
              <a:off x="10898293" y="12275506"/>
              <a:ext cx="2456652" cy="92333"/>
              <a:chOff x="11077195" y="12275506"/>
              <a:chExt cx="2456652" cy="92333"/>
            </a:xfrm>
          </p:grpSpPr>
          <p:cxnSp>
            <p:nvCxnSpPr>
              <p:cNvPr id="12319" name="Google Shape;1385;p1">
                <a:extLst>
                  <a:ext uri="{FF2B5EF4-FFF2-40B4-BE49-F238E27FC236}">
                    <a16:creationId xmlns:a16="http://schemas.microsoft.com/office/drawing/2014/main" id="{37B95EDA-1CB9-17EF-85F5-976DB25E6880}"/>
                  </a:ext>
                </a:extLst>
              </p:cNvPr>
              <p:cNvCxnSpPr/>
              <p:nvPr/>
            </p:nvCxnSpPr>
            <p:spPr>
              <a:xfrm>
                <a:off x="11077195" y="12321794"/>
                <a:ext cx="2456652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320" name="Google Shape;1386;p1">
                <a:extLst>
                  <a:ext uri="{FF2B5EF4-FFF2-40B4-BE49-F238E27FC236}">
                    <a16:creationId xmlns:a16="http://schemas.microsoft.com/office/drawing/2014/main" id="{DB57B85F-7CEB-7A8B-4B8D-71435087D767}"/>
                  </a:ext>
                </a:extLst>
              </p:cNvPr>
              <p:cNvSpPr txBox="1"/>
              <p:nvPr/>
            </p:nvSpPr>
            <p:spPr>
              <a:xfrm>
                <a:off x="11390698" y="12275506"/>
                <a:ext cx="529312" cy="9233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Diaphragm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5" name="Google Shape;1387;p1">
              <a:extLst>
                <a:ext uri="{FF2B5EF4-FFF2-40B4-BE49-F238E27FC236}">
                  <a16:creationId xmlns:a16="http://schemas.microsoft.com/office/drawing/2014/main" id="{29427DBF-48DD-33D7-2DA4-08DD9EF359E1}"/>
                </a:ext>
              </a:extLst>
            </p:cNvPr>
            <p:cNvGrpSpPr/>
            <p:nvPr/>
          </p:nvGrpSpPr>
          <p:grpSpPr>
            <a:xfrm>
              <a:off x="12620964" y="10417273"/>
              <a:ext cx="741632" cy="1361629"/>
              <a:chOff x="6918375" y="10844595"/>
              <a:chExt cx="741632" cy="1361629"/>
            </a:xfrm>
          </p:grpSpPr>
          <p:grpSp>
            <p:nvGrpSpPr>
              <p:cNvPr id="12300" name="Google Shape;1389;p1">
                <a:extLst>
                  <a:ext uri="{FF2B5EF4-FFF2-40B4-BE49-F238E27FC236}">
                    <a16:creationId xmlns:a16="http://schemas.microsoft.com/office/drawing/2014/main" id="{BEC13FB8-5327-B4AB-093D-6761898EB927}"/>
                  </a:ext>
                </a:extLst>
              </p:cNvPr>
              <p:cNvGrpSpPr/>
              <p:nvPr/>
            </p:nvGrpSpPr>
            <p:grpSpPr>
              <a:xfrm>
                <a:off x="6918375" y="12098224"/>
                <a:ext cx="741632" cy="108000"/>
                <a:chOff x="6816858" y="14018937"/>
                <a:chExt cx="741632" cy="108000"/>
              </a:xfrm>
            </p:grpSpPr>
            <p:sp>
              <p:nvSpPr>
                <p:cNvPr id="12317" name="Google Shape;1391;p1">
                  <a:extLst>
                    <a:ext uri="{FF2B5EF4-FFF2-40B4-BE49-F238E27FC236}">
                      <a16:creationId xmlns:a16="http://schemas.microsoft.com/office/drawing/2014/main" id="{E4CC5849-B902-9107-3452-7E20DA214BAF}"/>
                    </a:ext>
                  </a:extLst>
                </p:cNvPr>
                <p:cNvSpPr/>
                <p:nvPr/>
              </p:nvSpPr>
              <p:spPr>
                <a:xfrm>
                  <a:off x="6816858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8" name="Google Shape;1392;p1">
                  <a:extLst>
                    <a:ext uri="{FF2B5EF4-FFF2-40B4-BE49-F238E27FC236}">
                      <a16:creationId xmlns:a16="http://schemas.microsoft.com/office/drawing/2014/main" id="{EFD7FC17-E15E-AC05-EB6C-DACBCEF65A01}"/>
                    </a:ext>
                  </a:extLst>
                </p:cNvPr>
                <p:cNvSpPr/>
                <p:nvPr/>
              </p:nvSpPr>
              <p:spPr>
                <a:xfrm>
                  <a:off x="7450490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01" name="Google Shape;1393;p1">
                <a:extLst>
                  <a:ext uri="{FF2B5EF4-FFF2-40B4-BE49-F238E27FC236}">
                    <a16:creationId xmlns:a16="http://schemas.microsoft.com/office/drawing/2014/main" id="{EF317C0D-1C85-4F35-CFD3-09FA3E07555B}"/>
                  </a:ext>
                </a:extLst>
              </p:cNvPr>
              <p:cNvGrpSpPr/>
              <p:nvPr/>
            </p:nvGrpSpPr>
            <p:grpSpPr>
              <a:xfrm>
                <a:off x="6918815" y="11343457"/>
                <a:ext cx="699252" cy="108000"/>
                <a:chOff x="6817298" y="12972268"/>
                <a:chExt cx="699252" cy="108000"/>
              </a:xfrm>
            </p:grpSpPr>
            <p:sp>
              <p:nvSpPr>
                <p:cNvPr id="12314" name="Google Shape;1395;p1">
                  <a:extLst>
                    <a:ext uri="{FF2B5EF4-FFF2-40B4-BE49-F238E27FC236}">
                      <a16:creationId xmlns:a16="http://schemas.microsoft.com/office/drawing/2014/main" id="{9393D9E6-C669-6951-6978-2AEA6CD83825}"/>
                    </a:ext>
                  </a:extLst>
                </p:cNvPr>
                <p:cNvSpPr/>
                <p:nvPr/>
              </p:nvSpPr>
              <p:spPr>
                <a:xfrm>
                  <a:off x="7408550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5" name="Google Shape;1396;p1">
                  <a:extLst>
                    <a:ext uri="{FF2B5EF4-FFF2-40B4-BE49-F238E27FC236}">
                      <a16:creationId xmlns:a16="http://schemas.microsoft.com/office/drawing/2014/main" id="{E3591FC8-BCDD-D683-8EF4-4750AFBDCD78}"/>
                    </a:ext>
                  </a:extLst>
                </p:cNvPr>
                <p:cNvSpPr/>
                <p:nvPr/>
              </p:nvSpPr>
              <p:spPr>
                <a:xfrm>
                  <a:off x="6817298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12" name="Google Shape;1399;p1">
                <a:extLst>
                  <a:ext uri="{FF2B5EF4-FFF2-40B4-BE49-F238E27FC236}">
                    <a16:creationId xmlns:a16="http://schemas.microsoft.com/office/drawing/2014/main" id="{690A50C4-8C7B-BE01-9320-FBC4D3815405}"/>
                  </a:ext>
                </a:extLst>
              </p:cNvPr>
              <p:cNvSpPr/>
              <p:nvPr/>
            </p:nvSpPr>
            <p:spPr>
              <a:xfrm>
                <a:off x="7547812" y="1172330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04" name="Google Shape;1404;p1">
                <a:extLst>
                  <a:ext uri="{FF2B5EF4-FFF2-40B4-BE49-F238E27FC236}">
                    <a16:creationId xmlns:a16="http://schemas.microsoft.com/office/drawing/2014/main" id="{3690C57F-734F-8D43-F64A-B57CCD34683C}"/>
                  </a:ext>
                </a:extLst>
              </p:cNvPr>
              <p:cNvGrpSpPr/>
              <p:nvPr/>
            </p:nvGrpSpPr>
            <p:grpSpPr>
              <a:xfrm>
                <a:off x="6918815" y="10844595"/>
                <a:ext cx="108000" cy="197426"/>
                <a:chOff x="6817298" y="12384638"/>
                <a:chExt cx="108000" cy="197426"/>
              </a:xfrm>
            </p:grpSpPr>
            <p:sp>
              <p:nvSpPr>
                <p:cNvPr id="12306" name="Google Shape;1406;p1">
                  <a:extLst>
                    <a:ext uri="{FF2B5EF4-FFF2-40B4-BE49-F238E27FC236}">
                      <a16:creationId xmlns:a16="http://schemas.microsoft.com/office/drawing/2014/main" id="{C4253A30-F116-B33D-26D2-EA32F24EE592}"/>
                    </a:ext>
                  </a:extLst>
                </p:cNvPr>
                <p:cNvSpPr/>
                <p:nvPr/>
              </p:nvSpPr>
              <p:spPr>
                <a:xfrm>
                  <a:off x="6817298" y="12474064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07" name="Google Shape;1407;p1">
                  <a:extLst>
                    <a:ext uri="{FF2B5EF4-FFF2-40B4-BE49-F238E27FC236}">
                      <a16:creationId xmlns:a16="http://schemas.microsoft.com/office/drawing/2014/main" id="{17ABA0E6-35CD-33FA-6286-296AC242B691}"/>
                    </a:ext>
                  </a:extLst>
                </p:cNvPr>
                <p:cNvSpPr/>
                <p:nvPr/>
              </p:nvSpPr>
              <p:spPr>
                <a:xfrm>
                  <a:off x="6832827" y="12384638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2295" name="Google Shape;1413;p1">
              <a:extLst>
                <a:ext uri="{FF2B5EF4-FFF2-40B4-BE49-F238E27FC236}">
                  <a16:creationId xmlns:a16="http://schemas.microsoft.com/office/drawing/2014/main" id="{30FD6CD9-7438-E8A6-22C8-95D521C4B218}"/>
                </a:ext>
              </a:extLst>
            </p:cNvPr>
            <p:cNvSpPr/>
            <p:nvPr/>
          </p:nvSpPr>
          <p:spPr>
            <a:xfrm>
              <a:off x="11978347" y="980122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79" name="Google Shape;1416;p1">
              <a:extLst>
                <a:ext uri="{FF2B5EF4-FFF2-40B4-BE49-F238E27FC236}">
                  <a16:creationId xmlns:a16="http://schemas.microsoft.com/office/drawing/2014/main" id="{C8BAB552-EF23-7EC9-CD7A-A5289F002A7A}"/>
                </a:ext>
              </a:extLst>
            </p:cNvPr>
            <p:cNvGrpSpPr/>
            <p:nvPr/>
          </p:nvGrpSpPr>
          <p:grpSpPr>
            <a:xfrm>
              <a:off x="10672654" y="3824989"/>
              <a:ext cx="733527" cy="1521335"/>
              <a:chOff x="10623117" y="5418983"/>
              <a:chExt cx="733527" cy="1521335"/>
            </a:xfrm>
          </p:grpSpPr>
          <p:cxnSp>
            <p:nvCxnSpPr>
              <p:cNvPr id="12288" name="Google Shape;1417;p1">
                <a:extLst>
                  <a:ext uri="{FF2B5EF4-FFF2-40B4-BE49-F238E27FC236}">
                    <a16:creationId xmlns:a16="http://schemas.microsoft.com/office/drawing/2014/main" id="{12D3D2C0-CC6C-DD60-F4FA-34A025485015}"/>
                  </a:ext>
                </a:extLst>
              </p:cNvPr>
              <p:cNvCxnSpPr>
                <a:cxnSpLocks/>
                <a:stCxn id="12283" idx="0"/>
                <a:endCxn id="12289" idx="4"/>
              </p:cNvCxnSpPr>
              <p:nvPr/>
            </p:nvCxnSpPr>
            <p:spPr>
              <a:xfrm rot="-5400000">
                <a:off x="10574019" y="6205161"/>
                <a:ext cx="1465800" cy="1200"/>
              </a:xfrm>
              <a:prstGeom prst="bentConnector3">
                <a:avLst>
                  <a:gd name="adj1" fmla="val -58755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89" name="Google Shape;1419;p1">
                <a:extLst>
                  <a:ext uri="{FF2B5EF4-FFF2-40B4-BE49-F238E27FC236}">
                    <a16:creationId xmlns:a16="http://schemas.microsoft.com/office/drawing/2014/main" id="{7A847B91-CCF2-8964-A406-C3D864CD8ABC}"/>
                  </a:ext>
                </a:extLst>
              </p:cNvPr>
              <p:cNvSpPr/>
              <p:nvPr/>
            </p:nvSpPr>
            <p:spPr>
              <a:xfrm>
                <a:off x="11280463" y="5418983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290" name="Google Shape;1420;p1">
                <a:extLst>
                  <a:ext uri="{FF2B5EF4-FFF2-40B4-BE49-F238E27FC236}">
                    <a16:creationId xmlns:a16="http://schemas.microsoft.com/office/drawing/2014/main" id="{9447760D-C4D5-C305-2464-B692B6D7190A}"/>
                  </a:ext>
                </a:extLst>
              </p:cNvPr>
              <p:cNvCxnSpPr>
                <a:cxnSpLocks/>
                <a:stCxn id="12286" idx="0"/>
                <a:endCxn id="12291" idx="4"/>
              </p:cNvCxnSpPr>
              <p:nvPr/>
            </p:nvCxnSpPr>
            <p:spPr>
              <a:xfrm rot="-5400000">
                <a:off x="9935597" y="6208918"/>
                <a:ext cx="1460700" cy="2100"/>
              </a:xfrm>
              <a:prstGeom prst="bentConnector3">
                <a:avLst>
                  <a:gd name="adj1" fmla="val -59119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91" name="Google Shape;1422;p1">
                <a:extLst>
                  <a:ext uri="{FF2B5EF4-FFF2-40B4-BE49-F238E27FC236}">
                    <a16:creationId xmlns:a16="http://schemas.microsoft.com/office/drawing/2014/main" id="{3CB8524F-BB3E-FBB5-930D-993EB10CB27C}"/>
                  </a:ext>
                </a:extLst>
              </p:cNvPr>
              <p:cNvSpPr/>
              <p:nvPr/>
            </p:nvSpPr>
            <p:spPr>
              <a:xfrm>
                <a:off x="10640117" y="5425536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2" name="Google Shape;1423;p1">
                <a:extLst>
                  <a:ext uri="{FF2B5EF4-FFF2-40B4-BE49-F238E27FC236}">
                    <a16:creationId xmlns:a16="http://schemas.microsoft.com/office/drawing/2014/main" id="{0C196696-49DF-50F6-5489-0F20A3659148}"/>
                  </a:ext>
                </a:extLst>
              </p:cNvPr>
              <p:cNvSpPr txBox="1"/>
              <p:nvPr/>
            </p:nvSpPr>
            <p:spPr>
              <a:xfrm rot="5400000">
                <a:off x="10312331" y="5849783"/>
                <a:ext cx="713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3" name="Google Shape;1424;p1">
                <a:extLst>
                  <a:ext uri="{FF2B5EF4-FFF2-40B4-BE49-F238E27FC236}">
                    <a16:creationId xmlns:a16="http://schemas.microsoft.com/office/drawing/2014/main" id="{77D54770-C294-ABC7-245F-7297EA54C051}"/>
                  </a:ext>
                </a:extLst>
              </p:cNvPr>
              <p:cNvSpPr txBox="1"/>
              <p:nvPr/>
            </p:nvSpPr>
            <p:spPr>
              <a:xfrm rot="5400000">
                <a:off x="10958334" y="5838811"/>
                <a:ext cx="70428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80" name="Google Shape;1425;p1">
              <a:extLst>
                <a:ext uri="{FF2B5EF4-FFF2-40B4-BE49-F238E27FC236}">
                  <a16:creationId xmlns:a16="http://schemas.microsoft.com/office/drawing/2014/main" id="{5BBD0005-1B54-439F-E2CE-F32847831D40}"/>
                </a:ext>
              </a:extLst>
            </p:cNvPr>
            <p:cNvGrpSpPr/>
            <p:nvPr/>
          </p:nvGrpSpPr>
          <p:grpSpPr>
            <a:xfrm>
              <a:off x="10671475" y="5344667"/>
              <a:ext cx="732036" cy="1133419"/>
              <a:chOff x="10850378" y="5344667"/>
              <a:chExt cx="732036" cy="1133419"/>
            </a:xfrm>
          </p:grpSpPr>
          <p:grpSp>
            <p:nvGrpSpPr>
              <p:cNvPr id="12277" name="Google Shape;1426;p1">
                <a:extLst>
                  <a:ext uri="{FF2B5EF4-FFF2-40B4-BE49-F238E27FC236}">
                    <a16:creationId xmlns:a16="http://schemas.microsoft.com/office/drawing/2014/main" id="{453FD517-CBFB-E76B-DF6B-4CB90DC16B1F}"/>
                  </a:ext>
                </a:extLst>
              </p:cNvPr>
              <p:cNvGrpSpPr/>
              <p:nvPr/>
            </p:nvGrpSpPr>
            <p:grpSpPr>
              <a:xfrm>
                <a:off x="10866337" y="5346324"/>
                <a:ext cx="313394" cy="1127950"/>
                <a:chOff x="10866337" y="5346324"/>
                <a:chExt cx="313394" cy="1127950"/>
              </a:xfrm>
            </p:grpSpPr>
            <p:cxnSp>
              <p:nvCxnSpPr>
                <p:cNvPr id="12285" name="Google Shape;1427;p1">
                  <a:extLst>
                    <a:ext uri="{FF2B5EF4-FFF2-40B4-BE49-F238E27FC236}">
                      <a16:creationId xmlns:a16="http://schemas.microsoft.com/office/drawing/2014/main" id="{AEC0223F-740D-6C78-3491-E0536B550702}"/>
                    </a:ext>
                  </a:extLst>
                </p:cNvPr>
                <p:cNvCxnSpPr>
                  <a:cxnSpLocks/>
                  <a:stCxn id="12274" idx="2"/>
                  <a:endCxn id="12287" idx="2"/>
                </p:cNvCxnSpPr>
                <p:nvPr/>
              </p:nvCxnSpPr>
              <p:spPr>
                <a:xfrm flipH="1">
                  <a:off x="10954131" y="5370903"/>
                  <a:ext cx="225600" cy="1076400"/>
                </a:xfrm>
                <a:prstGeom prst="bentConnector3">
                  <a:avLst>
                    <a:gd name="adj1" fmla="val 12827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286" name="Google Shape;1421;p1">
                  <a:extLst>
                    <a:ext uri="{FF2B5EF4-FFF2-40B4-BE49-F238E27FC236}">
                      <a16:creationId xmlns:a16="http://schemas.microsoft.com/office/drawing/2014/main" id="{E21CD699-0581-88C2-03D4-A299A5E2F1BA}"/>
                    </a:ext>
                  </a:extLst>
                </p:cNvPr>
                <p:cNvSpPr/>
                <p:nvPr/>
              </p:nvSpPr>
              <p:spPr>
                <a:xfrm>
                  <a:off x="10866337" y="534632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7" name="Google Shape;1429;p1">
                  <a:extLst>
                    <a:ext uri="{FF2B5EF4-FFF2-40B4-BE49-F238E27FC236}">
                      <a16:creationId xmlns:a16="http://schemas.microsoft.com/office/drawing/2014/main" id="{6480BAC6-F299-6CB0-8F4F-4FFFC20EB28B}"/>
                    </a:ext>
                  </a:extLst>
                </p:cNvPr>
                <p:cNvSpPr/>
                <p:nvPr/>
              </p:nvSpPr>
              <p:spPr>
                <a:xfrm>
                  <a:off x="10954236" y="642027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278" name="Google Shape;1430;p1">
                <a:extLst>
                  <a:ext uri="{FF2B5EF4-FFF2-40B4-BE49-F238E27FC236}">
                    <a16:creationId xmlns:a16="http://schemas.microsoft.com/office/drawing/2014/main" id="{8EB146F1-AFD3-EA97-3F4D-2916C970DA2E}"/>
                  </a:ext>
                </a:extLst>
              </p:cNvPr>
              <p:cNvGrpSpPr/>
              <p:nvPr/>
            </p:nvGrpSpPr>
            <p:grpSpPr>
              <a:xfrm>
                <a:off x="11251731" y="5344667"/>
                <a:ext cx="310028" cy="1133419"/>
                <a:chOff x="11251731" y="5344667"/>
                <a:chExt cx="310028" cy="1133419"/>
              </a:xfrm>
            </p:grpSpPr>
            <p:cxnSp>
              <p:nvCxnSpPr>
                <p:cNvPr id="12282" name="Google Shape;1431;p1">
                  <a:extLst>
                    <a:ext uri="{FF2B5EF4-FFF2-40B4-BE49-F238E27FC236}">
                      <a16:creationId xmlns:a16="http://schemas.microsoft.com/office/drawing/2014/main" id="{46681710-D02B-581F-09FF-31B92DE5A564}"/>
                    </a:ext>
                  </a:extLst>
                </p:cNvPr>
                <p:cNvCxnSpPr>
                  <a:cxnSpLocks/>
                  <a:stCxn id="12274" idx="6"/>
                  <a:endCxn id="12284" idx="6"/>
                </p:cNvCxnSpPr>
                <p:nvPr/>
              </p:nvCxnSpPr>
              <p:spPr>
                <a:xfrm>
                  <a:off x="11251731" y="5370903"/>
                  <a:ext cx="212100" cy="1080300"/>
                </a:xfrm>
                <a:prstGeom prst="bentConnector3">
                  <a:avLst>
                    <a:gd name="adj1" fmla="val 132978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283" name="Google Shape;1418;p1">
                  <a:extLst>
                    <a:ext uri="{FF2B5EF4-FFF2-40B4-BE49-F238E27FC236}">
                      <a16:creationId xmlns:a16="http://schemas.microsoft.com/office/drawing/2014/main" id="{CABE508E-189B-CDE7-1D3C-27F462DE618C}"/>
                    </a:ext>
                  </a:extLst>
                </p:cNvPr>
                <p:cNvSpPr/>
                <p:nvPr/>
              </p:nvSpPr>
              <p:spPr>
                <a:xfrm>
                  <a:off x="11507759" y="5344667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4" name="Google Shape;1432;p1">
                  <a:extLst>
                    <a:ext uri="{FF2B5EF4-FFF2-40B4-BE49-F238E27FC236}">
                      <a16:creationId xmlns:a16="http://schemas.microsoft.com/office/drawing/2014/main" id="{E491217F-DCA6-B770-5214-8B78CFDDB4B9}"/>
                    </a:ext>
                  </a:extLst>
                </p:cNvPr>
                <p:cNvSpPr/>
                <p:nvPr/>
              </p:nvSpPr>
              <p:spPr>
                <a:xfrm>
                  <a:off x="11409935" y="6424086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279" name="Google Shape;1433;p1">
                <a:extLst>
                  <a:ext uri="{FF2B5EF4-FFF2-40B4-BE49-F238E27FC236}">
                    <a16:creationId xmlns:a16="http://schemas.microsoft.com/office/drawing/2014/main" id="{142831B1-6E7F-C238-AA30-FB5EA2B248DE}"/>
                  </a:ext>
                </a:extLst>
              </p:cNvPr>
              <p:cNvGrpSpPr/>
              <p:nvPr/>
            </p:nvGrpSpPr>
            <p:grpSpPr>
              <a:xfrm>
                <a:off x="10850378" y="5429863"/>
                <a:ext cx="732036" cy="936722"/>
                <a:chOff x="10850378" y="5429863"/>
                <a:chExt cx="732036" cy="936722"/>
              </a:xfrm>
            </p:grpSpPr>
            <p:sp>
              <p:nvSpPr>
                <p:cNvPr id="12280" name="Google Shape;1434;p1">
                  <a:extLst>
                    <a:ext uri="{FF2B5EF4-FFF2-40B4-BE49-F238E27FC236}">
                      <a16:creationId xmlns:a16="http://schemas.microsoft.com/office/drawing/2014/main" id="{CB74D33F-B8DB-7AE3-B6BE-9C4243F1734A}"/>
                    </a:ext>
                  </a:extLst>
                </p:cNvPr>
                <p:cNvSpPr txBox="1"/>
                <p:nvPr/>
              </p:nvSpPr>
              <p:spPr>
                <a:xfrm rot="5400000">
                  <a:off x="11072695" y="5847249"/>
                  <a:ext cx="927104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1" name="Google Shape;1435;p1">
                  <a:extLst>
                    <a:ext uri="{FF2B5EF4-FFF2-40B4-BE49-F238E27FC236}">
                      <a16:creationId xmlns:a16="http://schemas.microsoft.com/office/drawing/2014/main" id="{DB6E41E0-DCA8-F1A4-7C89-C67050A50B05}"/>
                    </a:ext>
                  </a:extLst>
                </p:cNvPr>
                <p:cNvSpPr txBox="1"/>
                <p:nvPr/>
              </p:nvSpPr>
              <p:spPr>
                <a:xfrm rot="5400000">
                  <a:off x="10428183" y="5852058"/>
                  <a:ext cx="936722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281" name="Google Shape;1436;p1">
              <a:extLst>
                <a:ext uri="{FF2B5EF4-FFF2-40B4-BE49-F238E27FC236}">
                  <a16:creationId xmlns:a16="http://schemas.microsoft.com/office/drawing/2014/main" id="{02F5101F-78FA-8749-589E-FB135256D898}"/>
                </a:ext>
              </a:extLst>
            </p:cNvPr>
            <p:cNvGrpSpPr/>
            <p:nvPr/>
          </p:nvGrpSpPr>
          <p:grpSpPr>
            <a:xfrm>
              <a:off x="10995809" y="5008727"/>
              <a:ext cx="92333" cy="398176"/>
              <a:chOff x="11174711" y="5008727"/>
              <a:chExt cx="92333" cy="398176"/>
            </a:xfrm>
          </p:grpSpPr>
          <p:cxnSp>
            <p:nvCxnSpPr>
              <p:cNvPr id="12272" name="Google Shape;1437;p1">
                <a:extLst>
                  <a:ext uri="{FF2B5EF4-FFF2-40B4-BE49-F238E27FC236}">
                    <a16:creationId xmlns:a16="http://schemas.microsoft.com/office/drawing/2014/main" id="{521AB13C-94FB-0715-BF60-DE6E9E7AED81}"/>
                  </a:ext>
                </a:extLst>
              </p:cNvPr>
              <p:cNvCxnSpPr>
                <a:cxnSpLocks/>
                <a:stCxn id="12273" idx="4"/>
                <a:endCxn id="12274" idx="0"/>
              </p:cNvCxnSpPr>
              <p:nvPr/>
            </p:nvCxnSpPr>
            <p:spPr>
              <a:xfrm flipH="1">
                <a:off x="11215701" y="5080727"/>
                <a:ext cx="3300" cy="254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73" name="Google Shape;1438;p1">
                <a:extLst>
                  <a:ext uri="{FF2B5EF4-FFF2-40B4-BE49-F238E27FC236}">
                    <a16:creationId xmlns:a16="http://schemas.microsoft.com/office/drawing/2014/main" id="{80072B1A-66E7-E8EC-C98B-AD181E319A7F}"/>
                  </a:ext>
                </a:extLst>
              </p:cNvPr>
              <p:cNvSpPr/>
              <p:nvPr/>
            </p:nvSpPr>
            <p:spPr>
              <a:xfrm>
                <a:off x="11183001" y="500872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4" name="Google Shape;1428;p1">
                <a:extLst>
                  <a:ext uri="{FF2B5EF4-FFF2-40B4-BE49-F238E27FC236}">
                    <a16:creationId xmlns:a16="http://schemas.microsoft.com/office/drawing/2014/main" id="{B0D656FE-72AD-C4C5-CDC3-56365E5B359A}"/>
                  </a:ext>
                </a:extLst>
              </p:cNvPr>
              <p:cNvSpPr/>
              <p:nvPr/>
            </p:nvSpPr>
            <p:spPr>
              <a:xfrm>
                <a:off x="11179731" y="533490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5" name="Google Shape;1439;p1">
                <a:extLst>
                  <a:ext uri="{FF2B5EF4-FFF2-40B4-BE49-F238E27FC236}">
                    <a16:creationId xmlns:a16="http://schemas.microsoft.com/office/drawing/2014/main" id="{4A65D4D9-13F9-400E-595D-791F152E1D08}"/>
                  </a:ext>
                </a:extLst>
              </p:cNvPr>
              <p:cNvSpPr/>
              <p:nvPr/>
            </p:nvSpPr>
            <p:spPr>
              <a:xfrm>
                <a:off x="11192065" y="513418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6" name="Google Shape;1440;p1">
                <a:extLst>
                  <a:ext uri="{FF2B5EF4-FFF2-40B4-BE49-F238E27FC236}">
                    <a16:creationId xmlns:a16="http://schemas.microsoft.com/office/drawing/2014/main" id="{4A1D8B9E-6869-F69D-FAF1-3D903B793074}"/>
                  </a:ext>
                </a:extLst>
              </p:cNvPr>
              <p:cNvSpPr txBox="1"/>
              <p:nvPr/>
            </p:nvSpPr>
            <p:spPr>
              <a:xfrm rot="5400000">
                <a:off x="11094877" y="5150706"/>
                <a:ext cx="252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Basilar</a:t>
                </a:r>
                <a:endParaRPr/>
              </a:p>
            </p:txBody>
          </p:sp>
        </p:grpSp>
        <p:cxnSp>
          <p:nvCxnSpPr>
            <p:cNvPr id="11282" name="Google Shape;1441;p1">
              <a:extLst>
                <a:ext uri="{FF2B5EF4-FFF2-40B4-BE49-F238E27FC236}">
                  <a16:creationId xmlns:a16="http://schemas.microsoft.com/office/drawing/2014/main" id="{639E7B56-EFD8-B318-123B-D1CB43773580}"/>
                </a:ext>
              </a:extLst>
            </p:cNvPr>
            <p:cNvCxnSpPr/>
            <p:nvPr/>
          </p:nvCxnSpPr>
          <p:spPr>
            <a:xfrm rot="5400000" flipH="1">
              <a:off x="9377498" y="6743437"/>
              <a:ext cx="3810300" cy="412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83" name="Google Shape;1442;p1">
              <a:extLst>
                <a:ext uri="{FF2B5EF4-FFF2-40B4-BE49-F238E27FC236}">
                  <a16:creationId xmlns:a16="http://schemas.microsoft.com/office/drawing/2014/main" id="{46E94A47-799D-DAEE-D45D-46EDDC2F0890}"/>
                </a:ext>
              </a:extLst>
            </p:cNvPr>
            <p:cNvCxnSpPr/>
            <p:nvPr/>
          </p:nvCxnSpPr>
          <p:spPr>
            <a:xfrm rot="-5400000">
              <a:off x="8883464" y="6734690"/>
              <a:ext cx="3810600" cy="4305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84" name="Google Shape;1443;p1">
              <a:extLst>
                <a:ext uri="{FF2B5EF4-FFF2-40B4-BE49-F238E27FC236}">
                  <a16:creationId xmlns:a16="http://schemas.microsoft.com/office/drawing/2014/main" id="{3A43E1F3-2C65-2A13-62E1-790A32EBE098}"/>
                </a:ext>
              </a:extLst>
            </p:cNvPr>
            <p:cNvCxnSpPr>
              <a:cxnSpLocks/>
              <a:stCxn id="11291" idx="0"/>
              <a:endCxn id="11285" idx="4"/>
            </p:cNvCxnSpPr>
            <p:nvPr/>
          </p:nvCxnSpPr>
          <p:spPr>
            <a:xfrm rot="-5400000">
              <a:off x="9149255" y="5539820"/>
              <a:ext cx="33162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85" name="Google Shape;1445;p1">
              <a:extLst>
                <a:ext uri="{FF2B5EF4-FFF2-40B4-BE49-F238E27FC236}">
                  <a16:creationId xmlns:a16="http://schemas.microsoft.com/office/drawing/2014/main" id="{616FA2B4-5DD8-EE13-E2FB-046ECCD6F2A7}"/>
                </a:ext>
              </a:extLst>
            </p:cNvPr>
            <p:cNvSpPr/>
            <p:nvPr/>
          </p:nvSpPr>
          <p:spPr>
            <a:xfrm>
              <a:off x="10782098" y="38296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86" name="Google Shape;1446;p1">
              <a:extLst>
                <a:ext uri="{FF2B5EF4-FFF2-40B4-BE49-F238E27FC236}">
                  <a16:creationId xmlns:a16="http://schemas.microsoft.com/office/drawing/2014/main" id="{F87592F8-3A44-2D5E-8786-5EAFA8F0FD60}"/>
                </a:ext>
              </a:extLst>
            </p:cNvPr>
            <p:cNvCxnSpPr>
              <a:cxnSpLocks/>
              <a:stCxn id="11290" idx="0"/>
              <a:endCxn id="11288" idx="4"/>
            </p:cNvCxnSpPr>
            <p:nvPr/>
          </p:nvCxnSpPr>
          <p:spPr>
            <a:xfrm rot="-5400000">
              <a:off x="9603188" y="5539070"/>
              <a:ext cx="33207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87" name="Google Shape;1449;p1">
              <a:extLst>
                <a:ext uri="{FF2B5EF4-FFF2-40B4-BE49-F238E27FC236}">
                  <a16:creationId xmlns:a16="http://schemas.microsoft.com/office/drawing/2014/main" id="{A0827812-9481-E415-A4C4-57517FBC4532}"/>
                </a:ext>
              </a:extLst>
            </p:cNvPr>
            <p:cNvGrpSpPr/>
            <p:nvPr/>
          </p:nvGrpSpPr>
          <p:grpSpPr>
            <a:xfrm>
              <a:off x="10763195" y="3935103"/>
              <a:ext cx="546794" cy="654507"/>
              <a:chOff x="10915553" y="3650250"/>
              <a:chExt cx="546794" cy="654507"/>
            </a:xfrm>
          </p:grpSpPr>
          <p:sp>
            <p:nvSpPr>
              <p:cNvPr id="12270" name="Google Shape;1450;p1">
                <a:extLst>
                  <a:ext uri="{FF2B5EF4-FFF2-40B4-BE49-F238E27FC236}">
                    <a16:creationId xmlns:a16="http://schemas.microsoft.com/office/drawing/2014/main" id="{B9C2C0DB-7C3B-B4EE-E930-3340546B2712}"/>
                  </a:ext>
                </a:extLst>
              </p:cNvPr>
              <p:cNvSpPr txBox="1"/>
              <p:nvPr/>
            </p:nvSpPr>
            <p:spPr>
              <a:xfrm rot="5400000">
                <a:off x="10640834" y="3937706"/>
                <a:ext cx="64177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1" name="Google Shape;1451;p1">
                <a:extLst>
                  <a:ext uri="{FF2B5EF4-FFF2-40B4-BE49-F238E27FC236}">
                    <a16:creationId xmlns:a16="http://schemas.microsoft.com/office/drawing/2014/main" id="{60CFEDCF-B766-F888-9EDA-89B83066C286}"/>
                  </a:ext>
                </a:extLst>
              </p:cNvPr>
              <p:cNvSpPr txBox="1"/>
              <p:nvPr/>
            </p:nvSpPr>
            <p:spPr>
              <a:xfrm rot="5400000">
                <a:off x="11100104" y="3920160"/>
                <a:ext cx="63215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288" name="Google Shape;1448;p1">
              <a:extLst>
                <a:ext uri="{FF2B5EF4-FFF2-40B4-BE49-F238E27FC236}">
                  <a16:creationId xmlns:a16="http://schemas.microsoft.com/office/drawing/2014/main" id="{B4B41B3D-EEE9-B0A5-83DD-8DBB0A1C0CD8}"/>
                </a:ext>
              </a:extLst>
            </p:cNvPr>
            <p:cNvSpPr/>
            <p:nvPr/>
          </p:nvSpPr>
          <p:spPr>
            <a:xfrm>
              <a:off x="11236157" y="38249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89" name="Google Shape;1452;p1">
              <a:extLst>
                <a:ext uri="{FF2B5EF4-FFF2-40B4-BE49-F238E27FC236}">
                  <a16:creationId xmlns:a16="http://schemas.microsoft.com/office/drawing/2014/main" id="{E4D617BD-9DE3-0229-5152-735525FAC3F6}"/>
                </a:ext>
              </a:extLst>
            </p:cNvPr>
            <p:cNvGrpSpPr/>
            <p:nvPr/>
          </p:nvGrpSpPr>
          <p:grpSpPr>
            <a:xfrm>
              <a:off x="10701662" y="6883554"/>
              <a:ext cx="658256" cy="360340"/>
              <a:chOff x="10880564" y="6883554"/>
              <a:chExt cx="658256" cy="360340"/>
            </a:xfrm>
          </p:grpSpPr>
          <p:cxnSp>
            <p:nvCxnSpPr>
              <p:cNvPr id="12266" name="Google Shape;1453;p1">
                <a:extLst>
                  <a:ext uri="{FF2B5EF4-FFF2-40B4-BE49-F238E27FC236}">
                    <a16:creationId xmlns:a16="http://schemas.microsoft.com/office/drawing/2014/main" id="{42E9F793-05FF-0CE0-4799-3AC506EC6593}"/>
                  </a:ext>
                </a:extLst>
              </p:cNvPr>
              <p:cNvCxnSpPr>
                <a:cxnSpLocks/>
                <a:stCxn id="12269" idx="0"/>
                <a:endCxn id="12268" idx="0"/>
              </p:cNvCxnSpPr>
              <p:nvPr/>
            </p:nvCxnSpPr>
            <p:spPr>
              <a:xfrm rot="5400000" flipH="1">
                <a:off x="11209120" y="6896194"/>
                <a:ext cx="1200" cy="622200"/>
              </a:xfrm>
              <a:prstGeom prst="bentConnector3">
                <a:avLst>
                  <a:gd name="adj1" fmla="val 17945433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67" name="Google Shape;1456;p1">
                <a:extLst>
                  <a:ext uri="{FF2B5EF4-FFF2-40B4-BE49-F238E27FC236}">
                    <a16:creationId xmlns:a16="http://schemas.microsoft.com/office/drawing/2014/main" id="{57A4CAB8-3A20-3507-D414-9CA88888E368}"/>
                  </a:ext>
                </a:extLst>
              </p:cNvPr>
              <p:cNvSpPr txBox="1"/>
              <p:nvPr/>
            </p:nvSpPr>
            <p:spPr>
              <a:xfrm>
                <a:off x="10978265" y="6883554"/>
                <a:ext cx="480901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communicating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8" name="Google Shape;1455;p1">
                <a:extLst>
                  <a:ext uri="{FF2B5EF4-FFF2-40B4-BE49-F238E27FC236}">
                    <a16:creationId xmlns:a16="http://schemas.microsoft.com/office/drawing/2014/main" id="{CA1C6046-5E6A-4922-629C-C3EDFA120621}"/>
                  </a:ext>
                </a:extLst>
              </p:cNvPr>
              <p:cNvSpPr/>
              <p:nvPr/>
            </p:nvSpPr>
            <p:spPr>
              <a:xfrm>
                <a:off x="10880564" y="720661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9" name="Google Shape;1454;p1">
                <a:extLst>
                  <a:ext uri="{FF2B5EF4-FFF2-40B4-BE49-F238E27FC236}">
                    <a16:creationId xmlns:a16="http://schemas.microsoft.com/office/drawing/2014/main" id="{3C851F10-1FEB-F1DA-09D7-031C3FC22D7E}"/>
                  </a:ext>
                </a:extLst>
              </p:cNvPr>
              <p:cNvSpPr/>
              <p:nvPr/>
            </p:nvSpPr>
            <p:spPr>
              <a:xfrm>
                <a:off x="11502820" y="720789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290" name="Google Shape;1447;p1">
              <a:extLst>
                <a:ext uri="{FF2B5EF4-FFF2-40B4-BE49-F238E27FC236}">
                  <a16:creationId xmlns:a16="http://schemas.microsoft.com/office/drawing/2014/main" id="{6A2B3C14-DC50-CD50-8B51-E31FF65831B3}"/>
                </a:ext>
              </a:extLst>
            </p:cNvPr>
            <p:cNvSpPr/>
            <p:nvPr/>
          </p:nvSpPr>
          <p:spPr>
            <a:xfrm>
              <a:off x="11236149" y="7199720"/>
              <a:ext cx="54177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1" name="Google Shape;1444;p1">
              <a:extLst>
                <a:ext uri="{FF2B5EF4-FFF2-40B4-BE49-F238E27FC236}">
                  <a16:creationId xmlns:a16="http://schemas.microsoft.com/office/drawing/2014/main" id="{A5D95C84-8039-35D5-771A-2B48C9360842}"/>
                </a:ext>
              </a:extLst>
            </p:cNvPr>
            <p:cNvSpPr/>
            <p:nvPr/>
          </p:nvSpPr>
          <p:spPr>
            <a:xfrm>
              <a:off x="10778555" y="71997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92" name="Google Shape;1457;p1">
              <a:extLst>
                <a:ext uri="{FF2B5EF4-FFF2-40B4-BE49-F238E27FC236}">
                  <a16:creationId xmlns:a16="http://schemas.microsoft.com/office/drawing/2014/main" id="{6DE67BEB-DC5A-087D-775C-EED9BCBA826D}"/>
                </a:ext>
              </a:extLst>
            </p:cNvPr>
            <p:cNvCxnSpPr>
              <a:cxnSpLocks/>
              <a:stCxn id="11291" idx="2"/>
              <a:endCxn id="12264" idx="4"/>
            </p:cNvCxnSpPr>
            <p:nvPr/>
          </p:nvCxnSpPr>
          <p:spPr>
            <a:xfrm rot="10800000">
              <a:off x="10438355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93" name="Google Shape;1459;p1">
              <a:extLst>
                <a:ext uri="{FF2B5EF4-FFF2-40B4-BE49-F238E27FC236}">
                  <a16:creationId xmlns:a16="http://schemas.microsoft.com/office/drawing/2014/main" id="{51B2D8F3-E18C-977D-A405-24204CC04E46}"/>
                </a:ext>
              </a:extLst>
            </p:cNvPr>
            <p:cNvCxnSpPr>
              <a:cxnSpLocks/>
              <a:stCxn id="11290" idx="6"/>
              <a:endCxn id="12262" idx="4"/>
            </p:cNvCxnSpPr>
            <p:nvPr/>
          </p:nvCxnSpPr>
          <p:spPr>
            <a:xfrm rot="10800000" flipH="1">
              <a:off x="11290326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94" name="Google Shape;1461;p1">
              <a:extLst>
                <a:ext uri="{FF2B5EF4-FFF2-40B4-BE49-F238E27FC236}">
                  <a16:creationId xmlns:a16="http://schemas.microsoft.com/office/drawing/2014/main" id="{832824F1-ACE6-268A-A647-7CD78C4F4C0E}"/>
                </a:ext>
              </a:extLst>
            </p:cNvPr>
            <p:cNvGrpSpPr/>
            <p:nvPr/>
          </p:nvGrpSpPr>
          <p:grpSpPr>
            <a:xfrm>
              <a:off x="10392214" y="4370642"/>
              <a:ext cx="92333" cy="1357212"/>
              <a:chOff x="10392215" y="4370642"/>
              <a:chExt cx="92333" cy="1357212"/>
            </a:xfrm>
          </p:grpSpPr>
          <p:sp>
            <p:nvSpPr>
              <p:cNvPr id="12264" name="Google Shape;1458;p1">
                <a:extLst>
                  <a:ext uri="{FF2B5EF4-FFF2-40B4-BE49-F238E27FC236}">
                    <a16:creationId xmlns:a16="http://schemas.microsoft.com/office/drawing/2014/main" id="{87521FE3-11FC-B5E9-E453-8287AE8F9D7A}"/>
                  </a:ext>
                </a:extLst>
              </p:cNvPr>
              <p:cNvSpPr/>
              <p:nvPr/>
            </p:nvSpPr>
            <p:spPr>
              <a:xfrm>
                <a:off x="10411381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5" name="Google Shape;1462;p1">
                <a:extLst>
                  <a:ext uri="{FF2B5EF4-FFF2-40B4-BE49-F238E27FC236}">
                    <a16:creationId xmlns:a16="http://schemas.microsoft.com/office/drawing/2014/main" id="{E540909F-CD66-B3E4-6EB4-0FB5079F0077}"/>
                  </a:ext>
                </a:extLst>
              </p:cNvPr>
              <p:cNvSpPr txBox="1"/>
              <p:nvPr/>
            </p:nvSpPr>
            <p:spPr>
              <a:xfrm rot="5400000">
                <a:off x="10098260" y="5341566"/>
                <a:ext cx="68024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95" name="Google Shape;1463;p1">
              <a:extLst>
                <a:ext uri="{FF2B5EF4-FFF2-40B4-BE49-F238E27FC236}">
                  <a16:creationId xmlns:a16="http://schemas.microsoft.com/office/drawing/2014/main" id="{8542CE87-7DF3-F304-B3BC-16F9B4AB4185}"/>
                </a:ext>
              </a:extLst>
            </p:cNvPr>
            <p:cNvGrpSpPr/>
            <p:nvPr/>
          </p:nvGrpSpPr>
          <p:grpSpPr>
            <a:xfrm>
              <a:off x="11584454" y="4370642"/>
              <a:ext cx="92333" cy="1342949"/>
              <a:chOff x="11715074" y="4370642"/>
              <a:chExt cx="92333" cy="1342949"/>
            </a:xfrm>
          </p:grpSpPr>
          <p:sp>
            <p:nvSpPr>
              <p:cNvPr id="12262" name="Google Shape;1460;p1">
                <a:extLst>
                  <a:ext uri="{FF2B5EF4-FFF2-40B4-BE49-F238E27FC236}">
                    <a16:creationId xmlns:a16="http://schemas.microsoft.com/office/drawing/2014/main" id="{24E6B144-5B1F-2BCC-61E5-700248855789}"/>
                  </a:ext>
                </a:extLst>
              </p:cNvPr>
              <p:cNvSpPr/>
              <p:nvPr/>
            </p:nvSpPr>
            <p:spPr>
              <a:xfrm>
                <a:off x="11734240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3" name="Google Shape;1464;p1">
                <a:extLst>
                  <a:ext uri="{FF2B5EF4-FFF2-40B4-BE49-F238E27FC236}">
                    <a16:creationId xmlns:a16="http://schemas.microsoft.com/office/drawing/2014/main" id="{F337B301-A0C7-0602-7101-FD6C44195DB8}"/>
                  </a:ext>
                </a:extLst>
              </p:cNvPr>
              <p:cNvSpPr txBox="1"/>
              <p:nvPr/>
            </p:nvSpPr>
            <p:spPr>
              <a:xfrm rot="5400000">
                <a:off x="11425928" y="5332112"/>
                <a:ext cx="67062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296" name="Google Shape;1465;p1">
              <a:extLst>
                <a:ext uri="{FF2B5EF4-FFF2-40B4-BE49-F238E27FC236}">
                  <a16:creationId xmlns:a16="http://schemas.microsoft.com/office/drawing/2014/main" id="{F18E099B-A1A8-F86F-FA91-0A149215FF6A}"/>
                </a:ext>
              </a:extLst>
            </p:cNvPr>
            <p:cNvCxnSpPr>
              <a:cxnSpLocks/>
              <a:stCxn id="11297" idx="2"/>
              <a:endCxn id="12260" idx="4"/>
            </p:cNvCxnSpPr>
            <p:nvPr/>
          </p:nvCxnSpPr>
          <p:spPr>
            <a:xfrm rot="10800000">
              <a:off x="10296155" y="4423446"/>
              <a:ext cx="482400" cy="31464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97" name="Google Shape;1466;p1">
              <a:extLst>
                <a:ext uri="{FF2B5EF4-FFF2-40B4-BE49-F238E27FC236}">
                  <a16:creationId xmlns:a16="http://schemas.microsoft.com/office/drawing/2014/main" id="{E028B352-9DB3-0038-250B-23EE766C8C53}"/>
                </a:ext>
              </a:extLst>
            </p:cNvPr>
            <p:cNvSpPr/>
            <p:nvPr/>
          </p:nvSpPr>
          <p:spPr>
            <a:xfrm>
              <a:off x="10778555" y="754284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98" name="Google Shape;1468;p1">
              <a:extLst>
                <a:ext uri="{FF2B5EF4-FFF2-40B4-BE49-F238E27FC236}">
                  <a16:creationId xmlns:a16="http://schemas.microsoft.com/office/drawing/2014/main" id="{2F2D5933-C780-97B3-4D91-87DE9F91A296}"/>
                </a:ext>
              </a:extLst>
            </p:cNvPr>
            <p:cNvCxnSpPr>
              <a:cxnSpLocks/>
              <a:stCxn id="11299" idx="6"/>
              <a:endCxn id="12258" idx="4"/>
            </p:cNvCxnSpPr>
            <p:nvPr/>
          </p:nvCxnSpPr>
          <p:spPr>
            <a:xfrm rot="10800000" flipH="1">
              <a:off x="11291784" y="4424778"/>
              <a:ext cx="489600" cy="31389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99" name="Google Shape;1469;p1">
              <a:extLst>
                <a:ext uri="{FF2B5EF4-FFF2-40B4-BE49-F238E27FC236}">
                  <a16:creationId xmlns:a16="http://schemas.microsoft.com/office/drawing/2014/main" id="{954BD747-4D8C-B4FA-06A1-C330F42229EB}"/>
                </a:ext>
              </a:extLst>
            </p:cNvPr>
            <p:cNvSpPr/>
            <p:nvPr/>
          </p:nvSpPr>
          <p:spPr>
            <a:xfrm>
              <a:off x="11237784" y="75366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00" name="Google Shape;1471;p1">
              <a:extLst>
                <a:ext uri="{FF2B5EF4-FFF2-40B4-BE49-F238E27FC236}">
                  <a16:creationId xmlns:a16="http://schemas.microsoft.com/office/drawing/2014/main" id="{34113A14-72A1-2904-26D9-313642B7831D}"/>
                </a:ext>
              </a:extLst>
            </p:cNvPr>
            <p:cNvGrpSpPr/>
            <p:nvPr/>
          </p:nvGrpSpPr>
          <p:grpSpPr>
            <a:xfrm>
              <a:off x="10250107" y="4369405"/>
              <a:ext cx="92333" cy="1176622"/>
              <a:chOff x="10250107" y="4369405"/>
              <a:chExt cx="92333" cy="1176622"/>
            </a:xfrm>
          </p:grpSpPr>
          <p:sp>
            <p:nvSpPr>
              <p:cNvPr id="12260" name="Google Shape;1467;p1">
                <a:extLst>
                  <a:ext uri="{FF2B5EF4-FFF2-40B4-BE49-F238E27FC236}">
                    <a16:creationId xmlns:a16="http://schemas.microsoft.com/office/drawing/2014/main" id="{B289FEDB-CF8E-DDF2-77C0-33CE7BE89521}"/>
                  </a:ext>
                </a:extLst>
              </p:cNvPr>
              <p:cNvSpPr/>
              <p:nvPr/>
            </p:nvSpPr>
            <p:spPr>
              <a:xfrm>
                <a:off x="10269273" y="4369405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1" name="Google Shape;1472;p1">
                <a:extLst>
                  <a:ext uri="{FF2B5EF4-FFF2-40B4-BE49-F238E27FC236}">
                    <a16:creationId xmlns:a16="http://schemas.microsoft.com/office/drawing/2014/main" id="{C3CA7DCF-C08F-84D6-45A1-A2974F32B808}"/>
                  </a:ext>
                </a:extLst>
              </p:cNvPr>
              <p:cNvSpPr txBox="1"/>
              <p:nvPr/>
            </p:nvSpPr>
            <p:spPr>
              <a:xfrm rot="5400000">
                <a:off x="10045119" y="5248707"/>
                <a:ext cx="50230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01" name="Google Shape;1473;p1">
              <a:extLst>
                <a:ext uri="{FF2B5EF4-FFF2-40B4-BE49-F238E27FC236}">
                  <a16:creationId xmlns:a16="http://schemas.microsoft.com/office/drawing/2014/main" id="{C65F5940-6A56-EE8A-8D84-225B9A5F32F1}"/>
                </a:ext>
              </a:extLst>
            </p:cNvPr>
            <p:cNvGrpSpPr/>
            <p:nvPr/>
          </p:nvGrpSpPr>
          <p:grpSpPr>
            <a:xfrm>
              <a:off x="11735086" y="4370642"/>
              <a:ext cx="92333" cy="1162749"/>
              <a:chOff x="11735087" y="4370642"/>
              <a:chExt cx="92333" cy="1162749"/>
            </a:xfrm>
          </p:grpSpPr>
          <p:sp>
            <p:nvSpPr>
              <p:cNvPr id="12258" name="Google Shape;1470;p1">
                <a:extLst>
                  <a:ext uri="{FF2B5EF4-FFF2-40B4-BE49-F238E27FC236}">
                    <a16:creationId xmlns:a16="http://schemas.microsoft.com/office/drawing/2014/main" id="{E23E2594-1085-1389-526D-B7C729307F68}"/>
                  </a:ext>
                </a:extLst>
              </p:cNvPr>
              <p:cNvSpPr/>
              <p:nvPr/>
            </p:nvSpPr>
            <p:spPr>
              <a:xfrm>
                <a:off x="11754253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9" name="Google Shape;1474;p1">
                <a:extLst>
                  <a:ext uri="{FF2B5EF4-FFF2-40B4-BE49-F238E27FC236}">
                    <a16:creationId xmlns:a16="http://schemas.microsoft.com/office/drawing/2014/main" id="{584EFDA0-5DB4-E5C2-0221-A3F18F75C67A}"/>
                  </a:ext>
                </a:extLst>
              </p:cNvPr>
              <p:cNvSpPr txBox="1"/>
              <p:nvPr/>
            </p:nvSpPr>
            <p:spPr>
              <a:xfrm rot="5400000">
                <a:off x="11534908" y="5240879"/>
                <a:ext cx="49269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02" name="Google Shape;1475;p1">
              <a:extLst>
                <a:ext uri="{FF2B5EF4-FFF2-40B4-BE49-F238E27FC236}">
                  <a16:creationId xmlns:a16="http://schemas.microsoft.com/office/drawing/2014/main" id="{65630D1C-FA3E-5BE0-A4DB-E0EB63CE91B8}"/>
                </a:ext>
              </a:extLst>
            </p:cNvPr>
            <p:cNvGrpSpPr/>
            <p:nvPr/>
          </p:nvGrpSpPr>
          <p:grpSpPr>
            <a:xfrm>
              <a:off x="10760700" y="7253636"/>
              <a:ext cx="543070" cy="2298188"/>
              <a:chOff x="10939603" y="7253636"/>
              <a:chExt cx="543070" cy="2298188"/>
            </a:xfrm>
          </p:grpSpPr>
          <p:grpSp>
            <p:nvGrpSpPr>
              <p:cNvPr id="12238" name="Google Shape;1476;p1">
                <a:extLst>
                  <a:ext uri="{FF2B5EF4-FFF2-40B4-BE49-F238E27FC236}">
                    <a16:creationId xmlns:a16="http://schemas.microsoft.com/office/drawing/2014/main" id="{7574832A-7B6D-9420-32CA-8DCC8F4AAAE2}"/>
                  </a:ext>
                </a:extLst>
              </p:cNvPr>
              <p:cNvGrpSpPr/>
              <p:nvPr/>
            </p:nvGrpSpPr>
            <p:grpSpPr>
              <a:xfrm>
                <a:off x="11265789" y="8229391"/>
                <a:ext cx="184666" cy="1322433"/>
                <a:chOff x="7376490" y="6173537"/>
                <a:chExt cx="184666" cy="1322433"/>
              </a:xfrm>
            </p:grpSpPr>
            <p:grpSp>
              <p:nvGrpSpPr>
                <p:cNvPr id="12253" name="Google Shape;1477;p1">
                  <a:extLst>
                    <a:ext uri="{FF2B5EF4-FFF2-40B4-BE49-F238E27FC236}">
                      <a16:creationId xmlns:a16="http://schemas.microsoft.com/office/drawing/2014/main" id="{A8224CAC-E323-71BC-E3E2-790B10EE0749}"/>
                    </a:ext>
                  </a:extLst>
                </p:cNvPr>
                <p:cNvGrpSpPr/>
                <p:nvPr/>
              </p:nvGrpSpPr>
              <p:grpSpPr>
                <a:xfrm>
                  <a:off x="7420206" y="6173537"/>
                  <a:ext cx="90484" cy="1322433"/>
                  <a:chOff x="7424095" y="6173537"/>
                  <a:chExt cx="90484" cy="1322433"/>
                </a:xfrm>
              </p:grpSpPr>
              <p:sp>
                <p:nvSpPr>
                  <p:cNvPr id="12255" name="Google Shape;1478;p1">
                    <a:extLst>
                      <a:ext uri="{FF2B5EF4-FFF2-40B4-BE49-F238E27FC236}">
                        <a16:creationId xmlns:a16="http://schemas.microsoft.com/office/drawing/2014/main" id="{E7CE848B-CD50-737A-FAAE-EFFECED17958}"/>
                      </a:ext>
                    </a:extLst>
                  </p:cNvPr>
                  <p:cNvSpPr/>
                  <p:nvPr/>
                </p:nvSpPr>
                <p:spPr>
                  <a:xfrm>
                    <a:off x="7424579" y="7405970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56" name="Google Shape;1479;p1">
                    <a:extLst>
                      <a:ext uri="{FF2B5EF4-FFF2-40B4-BE49-F238E27FC236}">
                        <a16:creationId xmlns:a16="http://schemas.microsoft.com/office/drawing/2014/main" id="{A4CC9C19-2849-149E-A0C5-45B48B0E6B86}"/>
                      </a:ext>
                    </a:extLst>
                  </p:cNvPr>
                  <p:cNvSpPr/>
                  <p:nvPr/>
                </p:nvSpPr>
                <p:spPr>
                  <a:xfrm>
                    <a:off x="7424095" y="61735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2257" name="Google Shape;1480;p1">
                    <a:extLst>
                      <a:ext uri="{FF2B5EF4-FFF2-40B4-BE49-F238E27FC236}">
                        <a16:creationId xmlns:a16="http://schemas.microsoft.com/office/drawing/2014/main" id="{C775E210-6DBB-92C7-6E90-A995D728D17C}"/>
                      </a:ext>
                    </a:extLst>
                  </p:cNvPr>
                  <p:cNvCxnSpPr>
                    <a:cxnSpLocks/>
                    <a:stCxn id="12255" idx="0"/>
                    <a:endCxn id="12256" idx="4"/>
                  </p:cNvCxnSpPr>
                  <p:nvPr/>
                </p:nvCxnSpPr>
                <p:spPr>
                  <a:xfrm rot="10800000">
                    <a:off x="7468979" y="6263570"/>
                    <a:ext cx="600" cy="11424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sp>
              <p:nvSpPr>
                <p:cNvPr id="12254" name="Google Shape;1481;p1">
                  <a:extLst>
                    <a:ext uri="{FF2B5EF4-FFF2-40B4-BE49-F238E27FC236}">
                      <a16:creationId xmlns:a16="http://schemas.microsoft.com/office/drawing/2014/main" id="{06A493CC-D271-6036-722F-981981DCF59D}"/>
                    </a:ext>
                  </a:extLst>
                </p:cNvPr>
                <p:cNvSpPr txBox="1"/>
                <p:nvPr/>
              </p:nvSpPr>
              <p:spPr>
                <a:xfrm rot="5400000">
                  <a:off x="7216823" y="6410476"/>
                  <a:ext cx="504000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  <p:cxnSp>
            <p:nvCxnSpPr>
              <p:cNvPr id="12239" name="Google Shape;1482;p1">
                <a:extLst>
                  <a:ext uri="{FF2B5EF4-FFF2-40B4-BE49-F238E27FC236}">
                    <a16:creationId xmlns:a16="http://schemas.microsoft.com/office/drawing/2014/main" id="{978BDA2B-2AA0-53BF-20A9-71B9A8B6F418}"/>
                  </a:ext>
                </a:extLst>
              </p:cNvPr>
              <p:cNvCxnSpPr>
                <a:cxnSpLocks/>
                <a:stCxn id="12256" idx="6"/>
              </p:cNvCxnSpPr>
              <p:nvPr/>
            </p:nvCxnSpPr>
            <p:spPr>
              <a:xfrm rot="10800000" flipH="1">
                <a:off x="11399505" y="7253791"/>
                <a:ext cx="42600" cy="10206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240" name="Google Shape;1483;p1">
                <a:extLst>
                  <a:ext uri="{FF2B5EF4-FFF2-40B4-BE49-F238E27FC236}">
                    <a16:creationId xmlns:a16="http://schemas.microsoft.com/office/drawing/2014/main" id="{45CC4EF4-782D-5984-DFCD-0B2C9E453CEB}"/>
                  </a:ext>
                </a:extLst>
              </p:cNvPr>
              <p:cNvCxnSpPr>
                <a:cxnSpLocks/>
                <a:stCxn id="12256" idx="2"/>
                <a:endCxn id="12241" idx="4"/>
              </p:cNvCxnSpPr>
              <p:nvPr/>
            </p:nvCxnSpPr>
            <p:spPr>
              <a:xfrm rot="10800000">
                <a:off x="11275905" y="7574491"/>
                <a:ext cx="33600" cy="6999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41" name="Google Shape;1484;p1">
                <a:extLst>
                  <a:ext uri="{FF2B5EF4-FFF2-40B4-BE49-F238E27FC236}">
                    <a16:creationId xmlns:a16="http://schemas.microsoft.com/office/drawing/2014/main" id="{D6194C95-6561-C103-B8C3-9975744A3FDD}"/>
                  </a:ext>
                </a:extLst>
              </p:cNvPr>
              <p:cNvSpPr/>
              <p:nvPr/>
            </p:nvSpPr>
            <p:spPr>
              <a:xfrm>
                <a:off x="11239911" y="7502872"/>
                <a:ext cx="72000" cy="7176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2" name="Google Shape;1485;p1">
                <a:extLst>
                  <a:ext uri="{FF2B5EF4-FFF2-40B4-BE49-F238E27FC236}">
                    <a16:creationId xmlns:a16="http://schemas.microsoft.com/office/drawing/2014/main" id="{3E4C6DF7-03E3-E390-F1B3-285D67617DAB}"/>
                  </a:ext>
                </a:extLst>
              </p:cNvPr>
              <p:cNvSpPr txBox="1"/>
              <p:nvPr/>
            </p:nvSpPr>
            <p:spPr>
              <a:xfrm rot="5400000">
                <a:off x="10953495" y="7889970"/>
                <a:ext cx="63696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external carotid</a:t>
                </a:r>
                <a:endParaRPr/>
              </a:p>
            </p:txBody>
          </p:sp>
          <p:sp>
            <p:nvSpPr>
              <p:cNvPr id="12243" name="Google Shape;1486;p1">
                <a:extLst>
                  <a:ext uri="{FF2B5EF4-FFF2-40B4-BE49-F238E27FC236}">
                    <a16:creationId xmlns:a16="http://schemas.microsoft.com/office/drawing/2014/main" id="{B937F4C9-0A84-2B41-E732-513BACA25F21}"/>
                  </a:ext>
                </a:extLst>
              </p:cNvPr>
              <p:cNvSpPr txBox="1"/>
              <p:nvPr/>
            </p:nvSpPr>
            <p:spPr>
              <a:xfrm rot="5400000">
                <a:off x="11124438" y="7883558"/>
                <a:ext cx="62413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internal carotid</a:t>
                </a:r>
                <a:endParaRPr/>
              </a:p>
            </p:txBody>
          </p:sp>
          <p:cxnSp>
            <p:nvCxnSpPr>
              <p:cNvPr id="12244" name="Google Shape;1487;p1">
                <a:extLst>
                  <a:ext uri="{FF2B5EF4-FFF2-40B4-BE49-F238E27FC236}">
                    <a16:creationId xmlns:a16="http://schemas.microsoft.com/office/drawing/2014/main" id="{A6F490BB-4397-3861-93F1-98CB194B6D91}"/>
                  </a:ext>
                </a:extLst>
              </p:cNvPr>
              <p:cNvCxnSpPr>
                <a:cxnSpLocks/>
                <a:stCxn id="12250" idx="6"/>
                <a:endCxn id="12245" idx="4"/>
              </p:cNvCxnSpPr>
              <p:nvPr/>
            </p:nvCxnSpPr>
            <p:spPr>
              <a:xfrm rot="10800000" flipH="1">
                <a:off x="11122195" y="7574936"/>
                <a:ext cx="25800" cy="6912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45" name="Google Shape;1489;p1">
                <a:extLst>
                  <a:ext uri="{FF2B5EF4-FFF2-40B4-BE49-F238E27FC236}">
                    <a16:creationId xmlns:a16="http://schemas.microsoft.com/office/drawing/2014/main" id="{4E0AB23D-6B69-D66E-829C-F27127A94625}"/>
                  </a:ext>
                </a:extLst>
              </p:cNvPr>
              <p:cNvSpPr/>
              <p:nvPr/>
            </p:nvSpPr>
            <p:spPr>
              <a:xfrm>
                <a:off x="11112063" y="750287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246" name="Google Shape;1490;p1">
                <a:extLst>
                  <a:ext uri="{FF2B5EF4-FFF2-40B4-BE49-F238E27FC236}">
                    <a16:creationId xmlns:a16="http://schemas.microsoft.com/office/drawing/2014/main" id="{667623E2-1D75-2541-47E3-26E582759D15}"/>
                  </a:ext>
                </a:extLst>
              </p:cNvPr>
              <p:cNvCxnSpPr>
                <a:cxnSpLocks/>
                <a:stCxn id="12250" idx="2"/>
              </p:cNvCxnSpPr>
              <p:nvPr/>
            </p:nvCxnSpPr>
            <p:spPr>
              <a:xfrm rot="10800000">
                <a:off x="10984495" y="7253636"/>
                <a:ext cx="47700" cy="10125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47" name="Google Shape;1491;p1">
                <a:extLst>
                  <a:ext uri="{FF2B5EF4-FFF2-40B4-BE49-F238E27FC236}">
                    <a16:creationId xmlns:a16="http://schemas.microsoft.com/office/drawing/2014/main" id="{C9021908-EDA8-2A8F-F027-2926039719C2}"/>
                  </a:ext>
                </a:extLst>
              </p:cNvPr>
              <p:cNvSpPr txBox="1"/>
              <p:nvPr/>
            </p:nvSpPr>
            <p:spPr>
              <a:xfrm rot="5400000">
                <a:off x="10673072" y="7884187"/>
                <a:ext cx="62539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R.internal carotid</a:t>
                </a:r>
                <a:endParaRPr/>
              </a:p>
            </p:txBody>
          </p:sp>
          <p:sp>
            <p:nvSpPr>
              <p:cNvPr id="12248" name="Google Shape;1492;p1">
                <a:extLst>
                  <a:ext uri="{FF2B5EF4-FFF2-40B4-BE49-F238E27FC236}">
                    <a16:creationId xmlns:a16="http://schemas.microsoft.com/office/drawing/2014/main" id="{44264CDF-BDEE-63D1-6B5F-E52DCFC696A7}"/>
                  </a:ext>
                </a:extLst>
              </p:cNvPr>
              <p:cNvSpPr txBox="1"/>
              <p:nvPr/>
            </p:nvSpPr>
            <p:spPr>
              <a:xfrm rot="5400000">
                <a:off x="10825291" y="7892097"/>
                <a:ext cx="64121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external carotid</a:t>
                </a:r>
                <a:endParaRPr/>
              </a:p>
            </p:txBody>
          </p:sp>
          <p:grpSp>
            <p:nvGrpSpPr>
              <p:cNvPr id="12249" name="Google Shape;1493;p1">
                <a:extLst>
                  <a:ext uri="{FF2B5EF4-FFF2-40B4-BE49-F238E27FC236}">
                    <a16:creationId xmlns:a16="http://schemas.microsoft.com/office/drawing/2014/main" id="{7AF7895A-CD5B-DEB0-AB82-E6285F32CCB1}"/>
                  </a:ext>
                </a:extLst>
              </p:cNvPr>
              <p:cNvGrpSpPr/>
              <p:nvPr/>
            </p:nvGrpSpPr>
            <p:grpSpPr>
              <a:xfrm>
                <a:off x="10981205" y="8221136"/>
                <a:ext cx="184666" cy="623700"/>
                <a:chOff x="6884982" y="6170037"/>
                <a:chExt cx="184666" cy="623700"/>
              </a:xfrm>
            </p:grpSpPr>
            <p:sp>
              <p:nvSpPr>
                <p:cNvPr id="12250" name="Google Shape;1488;p1">
                  <a:extLst>
                    <a:ext uri="{FF2B5EF4-FFF2-40B4-BE49-F238E27FC236}">
                      <a16:creationId xmlns:a16="http://schemas.microsoft.com/office/drawing/2014/main" id="{67189C87-5EA7-F540-B8A8-482C970D33E3}"/>
                    </a:ext>
                  </a:extLst>
                </p:cNvPr>
                <p:cNvSpPr/>
                <p:nvPr/>
              </p:nvSpPr>
              <p:spPr>
                <a:xfrm>
                  <a:off x="6935972" y="6170037"/>
                  <a:ext cx="90000" cy="9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251" name="Google Shape;1494;p1">
                  <a:extLst>
                    <a:ext uri="{FF2B5EF4-FFF2-40B4-BE49-F238E27FC236}">
                      <a16:creationId xmlns:a16="http://schemas.microsoft.com/office/drawing/2014/main" id="{1A66AC2E-6BAF-F061-6BA6-2CFC332F3766}"/>
                    </a:ext>
                  </a:extLst>
                </p:cNvPr>
                <p:cNvCxnSpPr>
                  <a:cxnSpLocks/>
                  <a:endCxn id="12250" idx="4"/>
                </p:cNvCxnSpPr>
                <p:nvPr/>
              </p:nvCxnSpPr>
              <p:spPr>
                <a:xfrm rot="10800000">
                  <a:off x="6980972" y="6260037"/>
                  <a:ext cx="0" cy="5337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252" name="Google Shape;1495;p1">
                  <a:extLst>
                    <a:ext uri="{FF2B5EF4-FFF2-40B4-BE49-F238E27FC236}">
                      <a16:creationId xmlns:a16="http://schemas.microsoft.com/office/drawing/2014/main" id="{2EFC2992-B12E-E7DA-6BF9-AB4BFEBA372E}"/>
                    </a:ext>
                  </a:extLst>
                </p:cNvPr>
                <p:cNvSpPr txBox="1"/>
                <p:nvPr/>
              </p:nvSpPr>
              <p:spPr>
                <a:xfrm rot="5400000">
                  <a:off x="6726069" y="6412207"/>
                  <a:ext cx="502491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</p:grpSp>
        <p:cxnSp>
          <p:nvCxnSpPr>
            <p:cNvPr id="11303" name="Google Shape;1496;p1">
              <a:extLst>
                <a:ext uri="{FF2B5EF4-FFF2-40B4-BE49-F238E27FC236}">
                  <a16:creationId xmlns:a16="http://schemas.microsoft.com/office/drawing/2014/main" id="{0D7153DB-213F-155D-EF8D-BEB89495CCB5}"/>
                </a:ext>
              </a:extLst>
            </p:cNvPr>
            <p:cNvCxnSpPr>
              <a:cxnSpLocks/>
              <a:stCxn id="11319" idx="0"/>
              <a:endCxn id="11316" idx="0"/>
            </p:cNvCxnSpPr>
            <p:nvPr/>
          </p:nvCxnSpPr>
          <p:spPr>
            <a:xfrm rot="-5400000">
              <a:off x="11388431" y="8829120"/>
              <a:ext cx="529200" cy="739500"/>
            </a:xfrm>
            <a:prstGeom prst="bentConnector3">
              <a:avLst>
                <a:gd name="adj1" fmla="val 109108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4" name="Google Shape;1499;p1">
              <a:extLst>
                <a:ext uri="{FF2B5EF4-FFF2-40B4-BE49-F238E27FC236}">
                  <a16:creationId xmlns:a16="http://schemas.microsoft.com/office/drawing/2014/main" id="{496E163E-094B-84A1-6805-5697B0C4E63A}"/>
                </a:ext>
              </a:extLst>
            </p:cNvPr>
            <p:cNvCxnSpPr>
              <a:cxnSpLocks/>
              <a:stCxn id="11322" idx="4"/>
              <a:endCxn id="11311" idx="0"/>
            </p:cNvCxnSpPr>
            <p:nvPr/>
          </p:nvCxnSpPr>
          <p:spPr>
            <a:xfrm rot="5400000">
              <a:off x="9895593" y="9489415"/>
              <a:ext cx="11430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5" name="Google Shape;1502;p1">
              <a:extLst>
                <a:ext uri="{FF2B5EF4-FFF2-40B4-BE49-F238E27FC236}">
                  <a16:creationId xmlns:a16="http://schemas.microsoft.com/office/drawing/2014/main" id="{717C68DF-425B-86BD-F07A-557D683845C1}"/>
                </a:ext>
              </a:extLst>
            </p:cNvPr>
            <p:cNvCxnSpPr>
              <a:cxnSpLocks/>
              <a:stCxn id="11322" idx="0"/>
              <a:endCxn id="11310" idx="4"/>
            </p:cNvCxnSpPr>
            <p:nvPr/>
          </p:nvCxnSpPr>
          <p:spPr>
            <a:xfrm rot="5400000" flipH="1">
              <a:off x="8108793" y="6505615"/>
              <a:ext cx="4441200" cy="279000"/>
            </a:xfrm>
            <a:prstGeom prst="bentConnector3">
              <a:avLst>
                <a:gd name="adj1" fmla="val 26469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06" name="Google Shape;1504;p1">
              <a:extLst>
                <a:ext uri="{FF2B5EF4-FFF2-40B4-BE49-F238E27FC236}">
                  <a16:creationId xmlns:a16="http://schemas.microsoft.com/office/drawing/2014/main" id="{584685A9-A634-C95C-52F1-8696E4F6E44D}"/>
                </a:ext>
              </a:extLst>
            </p:cNvPr>
            <p:cNvGrpSpPr/>
            <p:nvPr/>
          </p:nvGrpSpPr>
          <p:grpSpPr>
            <a:xfrm>
              <a:off x="10760353" y="8844882"/>
              <a:ext cx="277200" cy="709992"/>
              <a:chOff x="7120446" y="6783354"/>
              <a:chExt cx="277200" cy="709992"/>
            </a:xfrm>
          </p:grpSpPr>
          <p:cxnSp>
            <p:nvCxnSpPr>
              <p:cNvPr id="12232" name="Google Shape;1505;p1">
                <a:extLst>
                  <a:ext uri="{FF2B5EF4-FFF2-40B4-BE49-F238E27FC236}">
                    <a16:creationId xmlns:a16="http://schemas.microsoft.com/office/drawing/2014/main" id="{5EA341FD-28B6-EDE5-D165-1FBFC1622399}"/>
                  </a:ext>
                </a:extLst>
              </p:cNvPr>
              <p:cNvCxnSpPr>
                <a:cxnSpLocks/>
                <a:stCxn id="12236" idx="0"/>
                <a:endCxn id="12237" idx="4"/>
              </p:cNvCxnSpPr>
              <p:nvPr/>
            </p:nvCxnSpPr>
            <p:spPr>
              <a:xfrm rot="10800000">
                <a:off x="7258439" y="6873246"/>
                <a:ext cx="0" cy="530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233" name="Google Shape;1508;p1">
                <a:extLst>
                  <a:ext uri="{FF2B5EF4-FFF2-40B4-BE49-F238E27FC236}">
                    <a16:creationId xmlns:a16="http://schemas.microsoft.com/office/drawing/2014/main" id="{B6D15CA2-F3C8-418F-8CF7-CF4190C6907E}"/>
                  </a:ext>
                </a:extLst>
              </p:cNvPr>
              <p:cNvGrpSpPr/>
              <p:nvPr/>
            </p:nvGrpSpPr>
            <p:grpSpPr>
              <a:xfrm>
                <a:off x="7120446" y="6783354"/>
                <a:ext cx="277200" cy="709992"/>
                <a:chOff x="7120446" y="6783354"/>
                <a:chExt cx="277200" cy="709992"/>
              </a:xfrm>
            </p:grpSpPr>
            <p:grpSp>
              <p:nvGrpSpPr>
                <p:cNvPr id="12234" name="Google Shape;1509;p1">
                  <a:extLst>
                    <a:ext uri="{FF2B5EF4-FFF2-40B4-BE49-F238E27FC236}">
                      <a16:creationId xmlns:a16="http://schemas.microsoft.com/office/drawing/2014/main" id="{D3FE53DB-E4E4-1B54-8AC4-BC73FB0838BA}"/>
                    </a:ext>
                  </a:extLst>
                </p:cNvPr>
                <p:cNvGrpSpPr/>
                <p:nvPr/>
              </p:nvGrpSpPr>
              <p:grpSpPr>
                <a:xfrm>
                  <a:off x="7213439" y="6783354"/>
                  <a:ext cx="90000" cy="709992"/>
                  <a:chOff x="6976115" y="6219737"/>
                  <a:chExt cx="90000" cy="709992"/>
                </a:xfrm>
              </p:grpSpPr>
              <p:sp>
                <p:nvSpPr>
                  <p:cNvPr id="12236" name="Google Shape;1506;p1">
                    <a:extLst>
                      <a:ext uri="{FF2B5EF4-FFF2-40B4-BE49-F238E27FC236}">
                        <a16:creationId xmlns:a16="http://schemas.microsoft.com/office/drawing/2014/main" id="{1D4D2659-49C8-5A8D-B9FD-BEF886BA1785}"/>
                      </a:ext>
                    </a:extLst>
                  </p:cNvPr>
                  <p:cNvSpPr/>
                  <p:nvPr/>
                </p:nvSpPr>
                <p:spPr>
                  <a:xfrm>
                    <a:off x="6976115" y="683972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37" name="Google Shape;1507;p1">
                    <a:extLst>
                      <a:ext uri="{FF2B5EF4-FFF2-40B4-BE49-F238E27FC236}">
                        <a16:creationId xmlns:a16="http://schemas.microsoft.com/office/drawing/2014/main" id="{ABD35CA4-D0B4-9F4E-B40F-2920ACB1B05D}"/>
                      </a:ext>
                    </a:extLst>
                  </p:cNvPr>
                  <p:cNvSpPr/>
                  <p:nvPr/>
                </p:nvSpPr>
                <p:spPr>
                  <a:xfrm>
                    <a:off x="6976115" y="62197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235" name="Google Shape;1510;p1">
                  <a:extLst>
                    <a:ext uri="{FF2B5EF4-FFF2-40B4-BE49-F238E27FC236}">
                      <a16:creationId xmlns:a16="http://schemas.microsoft.com/office/drawing/2014/main" id="{B34CD876-A7AC-50BD-B2C5-56257A33427B}"/>
                    </a:ext>
                  </a:extLst>
                </p:cNvPr>
                <p:cNvSpPr txBox="1"/>
                <p:nvPr/>
              </p:nvSpPr>
              <p:spPr>
                <a:xfrm rot="5400000">
                  <a:off x="7030446" y="7001041"/>
                  <a:ext cx="457200" cy="2772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Brachio-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cephalic 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trunk</a:t>
                  </a:r>
                  <a:endParaRPr/>
                </a:p>
              </p:txBody>
            </p:sp>
          </p:grpSp>
        </p:grpSp>
        <p:cxnSp>
          <p:nvCxnSpPr>
            <p:cNvPr id="11307" name="Google Shape;1511;p1">
              <a:extLst>
                <a:ext uri="{FF2B5EF4-FFF2-40B4-BE49-F238E27FC236}">
                  <a16:creationId xmlns:a16="http://schemas.microsoft.com/office/drawing/2014/main" id="{453F539D-D918-3FD9-51A0-FB43C51AB9D2}"/>
                </a:ext>
              </a:extLst>
            </p:cNvPr>
            <p:cNvCxnSpPr>
              <a:cxnSpLocks/>
              <a:stCxn id="12237" idx="2"/>
              <a:endCxn id="11313" idx="0"/>
            </p:cNvCxnSpPr>
            <p:nvPr/>
          </p:nvCxnSpPr>
          <p:spPr>
            <a:xfrm flipH="1">
              <a:off x="10296546" y="8889882"/>
              <a:ext cx="556800" cy="51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8" name="Google Shape;1513;p1">
              <a:extLst>
                <a:ext uri="{FF2B5EF4-FFF2-40B4-BE49-F238E27FC236}">
                  <a16:creationId xmlns:a16="http://schemas.microsoft.com/office/drawing/2014/main" id="{2BD61025-5453-C0C3-9883-065FCB37ED8C}"/>
                </a:ext>
              </a:extLst>
            </p:cNvPr>
            <p:cNvCxnSpPr>
              <a:cxnSpLocks/>
              <a:endCxn id="12236" idx="6"/>
            </p:cNvCxnSpPr>
            <p:nvPr/>
          </p:nvCxnSpPr>
          <p:spPr>
            <a:xfrm rot="10800000">
              <a:off x="10943346" y="9509874"/>
              <a:ext cx="1082400" cy="2913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09" name="Google Shape;1514;p1">
              <a:extLst>
                <a:ext uri="{FF2B5EF4-FFF2-40B4-BE49-F238E27FC236}">
                  <a16:creationId xmlns:a16="http://schemas.microsoft.com/office/drawing/2014/main" id="{BA5A0EF0-B685-3F3F-B7D2-C93A88374C62}"/>
                </a:ext>
              </a:extLst>
            </p:cNvPr>
            <p:cNvGrpSpPr/>
            <p:nvPr/>
          </p:nvGrpSpPr>
          <p:grpSpPr>
            <a:xfrm>
              <a:off x="10417306" y="7942953"/>
              <a:ext cx="94015" cy="1617705"/>
              <a:chOff x="10596208" y="7942953"/>
              <a:chExt cx="94015" cy="1617705"/>
            </a:xfrm>
          </p:grpSpPr>
          <p:sp>
            <p:nvSpPr>
              <p:cNvPr id="12230" name="Google Shape;1515;p1">
                <a:extLst>
                  <a:ext uri="{FF2B5EF4-FFF2-40B4-BE49-F238E27FC236}">
                    <a16:creationId xmlns:a16="http://schemas.microsoft.com/office/drawing/2014/main" id="{3043A112-09FC-2F11-9534-1D73AB503004}"/>
                  </a:ext>
                </a:extLst>
              </p:cNvPr>
              <p:cNvSpPr txBox="1"/>
              <p:nvPr/>
            </p:nvSpPr>
            <p:spPr>
              <a:xfrm rot="5400000">
                <a:off x="10350422" y="9220857"/>
                <a:ext cx="58726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Internal thoracic</a:t>
                </a:r>
                <a:endParaRPr/>
              </a:p>
            </p:txBody>
          </p:sp>
          <p:sp>
            <p:nvSpPr>
              <p:cNvPr id="12231" name="Google Shape;1516;p1">
                <a:extLst>
                  <a:ext uri="{FF2B5EF4-FFF2-40B4-BE49-F238E27FC236}">
                    <a16:creationId xmlns:a16="http://schemas.microsoft.com/office/drawing/2014/main" id="{A6D019E4-7D2A-21E1-BBC1-44B4BD952B3B}"/>
                  </a:ext>
                </a:extLst>
              </p:cNvPr>
              <p:cNvSpPr txBox="1"/>
              <p:nvPr/>
            </p:nvSpPr>
            <p:spPr>
              <a:xfrm rot="5400000">
                <a:off x="10287025" y="8252135"/>
                <a:ext cx="7106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thyrocervial trunk</a:t>
                </a:r>
                <a:endParaRPr/>
              </a:p>
            </p:txBody>
          </p:sp>
        </p:grpSp>
        <p:sp>
          <p:nvSpPr>
            <p:cNvPr id="11310" name="Google Shape;1503;p1">
              <a:extLst>
                <a:ext uri="{FF2B5EF4-FFF2-40B4-BE49-F238E27FC236}">
                  <a16:creationId xmlns:a16="http://schemas.microsoft.com/office/drawing/2014/main" id="{ABECCE10-32DF-19B0-B38C-87A36DBFCE02}"/>
                </a:ext>
              </a:extLst>
            </p:cNvPr>
            <p:cNvSpPr/>
            <p:nvPr/>
          </p:nvSpPr>
          <p:spPr>
            <a:xfrm>
              <a:off x="10162776" y="437057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1" name="Google Shape;1501;p1">
              <a:extLst>
                <a:ext uri="{FF2B5EF4-FFF2-40B4-BE49-F238E27FC236}">
                  <a16:creationId xmlns:a16="http://schemas.microsoft.com/office/drawing/2014/main" id="{B49265F6-4D80-7449-FCB2-9D0CBDF7B325}"/>
                </a:ext>
              </a:extLst>
            </p:cNvPr>
            <p:cNvSpPr/>
            <p:nvPr/>
          </p:nvSpPr>
          <p:spPr>
            <a:xfrm>
              <a:off x="10438433" y="100626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2" name="Google Shape;1517;p1">
              <a:extLst>
                <a:ext uri="{FF2B5EF4-FFF2-40B4-BE49-F238E27FC236}">
                  <a16:creationId xmlns:a16="http://schemas.microsoft.com/office/drawing/2014/main" id="{710F9AFC-F01B-4875-0D2A-54143E1CBFA6}"/>
                </a:ext>
              </a:extLst>
            </p:cNvPr>
            <p:cNvSpPr/>
            <p:nvPr/>
          </p:nvSpPr>
          <p:spPr>
            <a:xfrm>
              <a:off x="10260624" y="949486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3" name="Google Shape;1512;p1">
              <a:extLst>
                <a:ext uri="{FF2B5EF4-FFF2-40B4-BE49-F238E27FC236}">
                  <a16:creationId xmlns:a16="http://schemas.microsoft.com/office/drawing/2014/main" id="{E1832A50-26D4-9A88-EF5A-6E391BF743DA}"/>
                </a:ext>
              </a:extLst>
            </p:cNvPr>
            <p:cNvSpPr/>
            <p:nvPr/>
          </p:nvSpPr>
          <p:spPr>
            <a:xfrm>
              <a:off x="10260624" y="89408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4" name="Google Shape;1518;p1">
              <a:extLst>
                <a:ext uri="{FF2B5EF4-FFF2-40B4-BE49-F238E27FC236}">
                  <a16:creationId xmlns:a16="http://schemas.microsoft.com/office/drawing/2014/main" id="{D7E0259A-9DA1-1CA5-DEDC-DE983BEFE12E}"/>
                </a:ext>
              </a:extLst>
            </p:cNvPr>
            <p:cNvSpPr txBox="1"/>
            <p:nvPr/>
          </p:nvSpPr>
          <p:spPr>
            <a:xfrm rot="5400000">
              <a:off x="10303157" y="8174834"/>
              <a:ext cx="550151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R. vertebral</a:t>
              </a:r>
              <a:endParaRPr/>
            </a:p>
          </p:txBody>
        </p:sp>
        <p:sp>
          <p:nvSpPr>
            <p:cNvPr id="11315" name="Google Shape;1519;p1">
              <a:extLst>
                <a:ext uri="{FF2B5EF4-FFF2-40B4-BE49-F238E27FC236}">
                  <a16:creationId xmlns:a16="http://schemas.microsoft.com/office/drawing/2014/main" id="{2BA3FE9C-1DEB-7371-C97A-09CC2F1A74C9}"/>
                </a:ext>
              </a:extLst>
            </p:cNvPr>
            <p:cNvSpPr txBox="1"/>
            <p:nvPr/>
          </p:nvSpPr>
          <p:spPr>
            <a:xfrm rot="5400000">
              <a:off x="11222130" y="8170025"/>
              <a:ext cx="5405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L. vertebral</a:t>
              </a:r>
              <a:endParaRPr/>
            </a:p>
          </p:txBody>
        </p:sp>
        <p:sp>
          <p:nvSpPr>
            <p:cNvPr id="11316" name="Google Shape;1498;p1">
              <a:extLst>
                <a:ext uri="{FF2B5EF4-FFF2-40B4-BE49-F238E27FC236}">
                  <a16:creationId xmlns:a16="http://schemas.microsoft.com/office/drawing/2014/main" id="{020F4F0E-5E9B-D09A-B334-029F6FD7A2E3}"/>
                </a:ext>
              </a:extLst>
            </p:cNvPr>
            <p:cNvSpPr/>
            <p:nvPr/>
          </p:nvSpPr>
          <p:spPr>
            <a:xfrm>
              <a:off x="11986827" y="893418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17" name="Google Shape;1520;p1">
              <a:extLst>
                <a:ext uri="{FF2B5EF4-FFF2-40B4-BE49-F238E27FC236}">
                  <a16:creationId xmlns:a16="http://schemas.microsoft.com/office/drawing/2014/main" id="{B3E70D44-4377-3A31-4D48-72EE5C534156}"/>
                </a:ext>
              </a:extLst>
            </p:cNvPr>
            <p:cNvCxnSpPr>
              <a:cxnSpLocks/>
              <a:stCxn id="12229" idx="0"/>
              <a:endCxn id="11318" idx="4"/>
            </p:cNvCxnSpPr>
            <p:nvPr/>
          </p:nvCxnSpPr>
          <p:spPr>
            <a:xfrm rot="-5400000">
              <a:off x="9544735" y="6500207"/>
              <a:ext cx="4433700" cy="281700"/>
            </a:xfrm>
            <a:prstGeom prst="bentConnector3">
              <a:avLst>
                <a:gd name="adj1" fmla="val 2636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18" name="Google Shape;1522;p1">
              <a:extLst>
                <a:ext uri="{FF2B5EF4-FFF2-40B4-BE49-F238E27FC236}">
                  <a16:creationId xmlns:a16="http://schemas.microsoft.com/office/drawing/2014/main" id="{6D21249D-7B60-335D-9D69-89DE4562FB8C}"/>
                </a:ext>
              </a:extLst>
            </p:cNvPr>
            <p:cNvSpPr/>
            <p:nvPr/>
          </p:nvSpPr>
          <p:spPr>
            <a:xfrm>
              <a:off x="11875309" y="43701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9" name="Google Shape;1497;p1">
              <a:extLst>
                <a:ext uri="{FF2B5EF4-FFF2-40B4-BE49-F238E27FC236}">
                  <a16:creationId xmlns:a16="http://schemas.microsoft.com/office/drawing/2014/main" id="{B497F7F6-E443-D74A-D16A-52CF4B8342F2}"/>
                </a:ext>
              </a:extLst>
            </p:cNvPr>
            <p:cNvSpPr/>
            <p:nvPr/>
          </p:nvSpPr>
          <p:spPr>
            <a:xfrm>
              <a:off x="11238281" y="9463470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0" name="Google Shape;1523;p1">
              <a:extLst>
                <a:ext uri="{FF2B5EF4-FFF2-40B4-BE49-F238E27FC236}">
                  <a16:creationId xmlns:a16="http://schemas.microsoft.com/office/drawing/2014/main" id="{C4230BF7-29AA-8834-5862-40A79F207D41}"/>
                </a:ext>
              </a:extLst>
            </p:cNvPr>
            <p:cNvSpPr/>
            <p:nvPr/>
          </p:nvSpPr>
          <p:spPr>
            <a:xfrm>
              <a:off x="10537514" y="885523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1" name="Google Shape;1524;p1">
              <a:extLst>
                <a:ext uri="{FF2B5EF4-FFF2-40B4-BE49-F238E27FC236}">
                  <a16:creationId xmlns:a16="http://schemas.microsoft.com/office/drawing/2014/main" id="{DA3CAED5-C901-04BB-CA5C-6AA9EE8F4266}"/>
                </a:ext>
              </a:extLst>
            </p:cNvPr>
            <p:cNvSpPr/>
            <p:nvPr/>
          </p:nvSpPr>
          <p:spPr>
            <a:xfrm>
              <a:off x="11453047" y="885498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2" name="Google Shape;1500;p1">
              <a:extLst>
                <a:ext uri="{FF2B5EF4-FFF2-40B4-BE49-F238E27FC236}">
                  <a16:creationId xmlns:a16="http://schemas.microsoft.com/office/drawing/2014/main" id="{8A6B2E84-52B9-AE07-DC77-1E581722C43E}"/>
                </a:ext>
              </a:extLst>
            </p:cNvPr>
            <p:cNvSpPr/>
            <p:nvPr/>
          </p:nvSpPr>
          <p:spPr>
            <a:xfrm>
              <a:off x="10441893" y="886571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23" name="Google Shape;1525;p1">
              <a:extLst>
                <a:ext uri="{FF2B5EF4-FFF2-40B4-BE49-F238E27FC236}">
                  <a16:creationId xmlns:a16="http://schemas.microsoft.com/office/drawing/2014/main" id="{AE8EAC28-F52D-E860-BF00-DAB26DF2DE4A}"/>
                </a:ext>
              </a:extLst>
            </p:cNvPr>
            <p:cNvGrpSpPr/>
            <p:nvPr/>
          </p:nvGrpSpPr>
          <p:grpSpPr>
            <a:xfrm>
              <a:off x="11574569" y="7939795"/>
              <a:ext cx="92333" cy="972113"/>
              <a:chOff x="11574569" y="7939795"/>
              <a:chExt cx="92333" cy="972113"/>
            </a:xfrm>
          </p:grpSpPr>
          <p:sp>
            <p:nvSpPr>
              <p:cNvPr id="12228" name="Google Shape;1526;p1">
                <a:extLst>
                  <a:ext uri="{FF2B5EF4-FFF2-40B4-BE49-F238E27FC236}">
                    <a16:creationId xmlns:a16="http://schemas.microsoft.com/office/drawing/2014/main" id="{4D56D439-06D3-C595-D519-54CC772D83B2}"/>
                  </a:ext>
                </a:extLst>
              </p:cNvPr>
              <p:cNvSpPr txBox="1"/>
              <p:nvPr/>
            </p:nvSpPr>
            <p:spPr>
              <a:xfrm rot="5400000">
                <a:off x="11270195" y="8244168"/>
                <a:ext cx="70108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thyrocervial trunk</a:t>
                </a:r>
                <a:endParaRPr/>
              </a:p>
            </p:txBody>
          </p:sp>
          <p:sp>
            <p:nvSpPr>
              <p:cNvPr id="12229" name="Google Shape;1521;p1">
                <a:extLst>
                  <a:ext uri="{FF2B5EF4-FFF2-40B4-BE49-F238E27FC236}">
                    <a16:creationId xmlns:a16="http://schemas.microsoft.com/office/drawing/2014/main" id="{1B0967BA-21FE-9567-207F-12F876EE7E7C}"/>
                  </a:ext>
                </a:extLst>
              </p:cNvPr>
              <p:cNvSpPr/>
              <p:nvPr/>
            </p:nvSpPr>
            <p:spPr>
              <a:xfrm>
                <a:off x="11593735" y="8857907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324" name="Google Shape;1527;p1">
              <a:extLst>
                <a:ext uri="{FF2B5EF4-FFF2-40B4-BE49-F238E27FC236}">
                  <a16:creationId xmlns:a16="http://schemas.microsoft.com/office/drawing/2014/main" id="{47EAA27A-AEFE-A23F-EF90-ECE23171D58D}"/>
                </a:ext>
              </a:extLst>
            </p:cNvPr>
            <p:cNvCxnSpPr/>
            <p:nvPr/>
          </p:nvCxnSpPr>
          <p:spPr>
            <a:xfrm>
              <a:off x="10296624" y="9012853"/>
              <a:ext cx="0" cy="4820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25" name="Google Shape;1528;p1">
              <a:extLst>
                <a:ext uri="{FF2B5EF4-FFF2-40B4-BE49-F238E27FC236}">
                  <a16:creationId xmlns:a16="http://schemas.microsoft.com/office/drawing/2014/main" id="{F5522CB8-0066-2AE0-5BB0-24491B8B5A27}"/>
                </a:ext>
              </a:extLst>
            </p:cNvPr>
            <p:cNvCxnSpPr/>
            <p:nvPr/>
          </p:nvCxnSpPr>
          <p:spPr>
            <a:xfrm rot="5400000">
              <a:off x="10801137" y="11900049"/>
              <a:ext cx="3164100" cy="4854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326" name="Google Shape;1529;p1">
              <a:extLst>
                <a:ext uri="{FF2B5EF4-FFF2-40B4-BE49-F238E27FC236}">
                  <a16:creationId xmlns:a16="http://schemas.microsoft.com/office/drawing/2014/main" id="{E7D4E851-7E2C-0097-AE88-0C9C9B5CD310}"/>
                </a:ext>
              </a:extLst>
            </p:cNvPr>
            <p:cNvCxnSpPr>
              <a:cxnSpLocks/>
              <a:stCxn id="12306" idx="2"/>
              <a:endCxn id="11331" idx="4"/>
            </p:cNvCxnSpPr>
            <p:nvPr/>
          </p:nvCxnSpPr>
          <p:spPr>
            <a:xfrm rot="10800000">
              <a:off x="12139604" y="9208899"/>
              <a:ext cx="481800" cy="13518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327" name="Google Shape;1531;p1">
              <a:extLst>
                <a:ext uri="{FF2B5EF4-FFF2-40B4-BE49-F238E27FC236}">
                  <a16:creationId xmlns:a16="http://schemas.microsoft.com/office/drawing/2014/main" id="{94AE9E1D-4B0C-7068-BB24-30AA6C6D5439}"/>
                </a:ext>
              </a:extLst>
            </p:cNvPr>
            <p:cNvCxnSpPr>
              <a:cxnSpLocks/>
              <a:endCxn id="11332" idx="6"/>
            </p:cNvCxnSpPr>
            <p:nvPr/>
          </p:nvCxnSpPr>
          <p:spPr>
            <a:xfrm flipH="1">
              <a:off x="12303995" y="10298042"/>
              <a:ext cx="108000" cy="30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328" name="Google Shape;1533;p1">
              <a:extLst>
                <a:ext uri="{FF2B5EF4-FFF2-40B4-BE49-F238E27FC236}">
                  <a16:creationId xmlns:a16="http://schemas.microsoft.com/office/drawing/2014/main" id="{E78D3AC3-2C5F-FA20-CC82-C231E1EFBA7F}"/>
                </a:ext>
              </a:extLst>
            </p:cNvPr>
            <p:cNvCxnSpPr>
              <a:cxnSpLocks/>
              <a:stCxn id="3114" idx="6"/>
              <a:endCxn id="12307" idx="2"/>
            </p:cNvCxnSpPr>
            <p:nvPr/>
          </p:nvCxnSpPr>
          <p:spPr>
            <a:xfrm flipV="1">
              <a:off x="12460787" y="10453273"/>
              <a:ext cx="176146" cy="3947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1329" name="Google Shape;1534;p1">
              <a:extLst>
                <a:ext uri="{FF2B5EF4-FFF2-40B4-BE49-F238E27FC236}">
                  <a16:creationId xmlns:a16="http://schemas.microsoft.com/office/drawing/2014/main" id="{4CBDB30E-019A-BE05-4DF3-ABB65ED355EC}"/>
                </a:ext>
              </a:extLst>
            </p:cNvPr>
            <p:cNvCxnSpPr>
              <a:cxnSpLocks/>
              <a:stCxn id="12312" idx="4"/>
              <a:endCxn id="12318" idx="0"/>
            </p:cNvCxnSpPr>
            <p:nvPr/>
          </p:nvCxnSpPr>
          <p:spPr>
            <a:xfrm>
              <a:off x="13304401" y="11403987"/>
              <a:ext cx="4195" cy="26691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1330" name="Google Shape;1535;p1">
              <a:extLst>
                <a:ext uri="{FF2B5EF4-FFF2-40B4-BE49-F238E27FC236}">
                  <a16:creationId xmlns:a16="http://schemas.microsoft.com/office/drawing/2014/main" id="{FD09F847-CADA-C57C-2CA1-10FD5375DFC8}"/>
                </a:ext>
              </a:extLst>
            </p:cNvPr>
            <p:cNvCxnSpPr>
              <a:cxnSpLocks/>
              <a:stCxn id="12306" idx="4"/>
              <a:endCxn id="12315" idx="0"/>
            </p:cNvCxnSpPr>
            <p:nvPr/>
          </p:nvCxnSpPr>
          <p:spPr>
            <a:xfrm>
              <a:off x="12675404" y="10614699"/>
              <a:ext cx="0" cy="301500"/>
            </a:xfrm>
            <a:prstGeom prst="straightConnector1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sp>
          <p:nvSpPr>
            <p:cNvPr id="11331" name="Google Shape;1530;p1">
              <a:extLst>
                <a:ext uri="{FF2B5EF4-FFF2-40B4-BE49-F238E27FC236}">
                  <a16:creationId xmlns:a16="http://schemas.microsoft.com/office/drawing/2014/main" id="{E5200FE3-814F-0106-7494-3907DE39E615}"/>
                </a:ext>
              </a:extLst>
            </p:cNvPr>
            <p:cNvSpPr/>
            <p:nvPr/>
          </p:nvSpPr>
          <p:spPr>
            <a:xfrm>
              <a:off x="12085588" y="9101042"/>
              <a:ext cx="108000" cy="1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2" name="Google Shape;1532;p1">
              <a:extLst>
                <a:ext uri="{FF2B5EF4-FFF2-40B4-BE49-F238E27FC236}">
                  <a16:creationId xmlns:a16="http://schemas.microsoft.com/office/drawing/2014/main" id="{1AE592E5-D0C2-45FC-C0B6-C2B16CED3D40}"/>
                </a:ext>
              </a:extLst>
            </p:cNvPr>
            <p:cNvSpPr/>
            <p:nvPr/>
          </p:nvSpPr>
          <p:spPr>
            <a:xfrm>
              <a:off x="12196080" y="1024701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33" name="Google Shape;1536;p1">
              <a:extLst>
                <a:ext uri="{FF2B5EF4-FFF2-40B4-BE49-F238E27FC236}">
                  <a16:creationId xmlns:a16="http://schemas.microsoft.com/office/drawing/2014/main" id="{5D8770E3-B3DF-37B6-E643-649E16D6BD8C}"/>
                </a:ext>
              </a:extLst>
            </p:cNvPr>
            <p:cNvCxnSpPr>
              <a:cxnSpLocks/>
              <a:stCxn id="12295" idx="6"/>
              <a:endCxn id="11332" idx="0"/>
            </p:cNvCxnSpPr>
            <p:nvPr/>
          </p:nvCxnSpPr>
          <p:spPr>
            <a:xfrm>
              <a:off x="12086347" y="9855229"/>
              <a:ext cx="163800" cy="391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334" name="Google Shape;1537;p1">
              <a:extLst>
                <a:ext uri="{FF2B5EF4-FFF2-40B4-BE49-F238E27FC236}">
                  <a16:creationId xmlns:a16="http://schemas.microsoft.com/office/drawing/2014/main" id="{FE0C3B1C-4CDF-5540-6097-113E8F57D9DE}"/>
                </a:ext>
              </a:extLst>
            </p:cNvPr>
            <p:cNvCxnSpPr>
              <a:cxnSpLocks/>
              <a:stCxn id="11332" idx="4"/>
              <a:endCxn id="12317" idx="2"/>
            </p:cNvCxnSpPr>
            <p:nvPr/>
          </p:nvCxnSpPr>
          <p:spPr>
            <a:xfrm rot="-5400000" flipH="1">
              <a:off x="11750580" y="10854512"/>
              <a:ext cx="1369800" cy="370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35" name="Google Shape;1538;p1">
              <a:extLst>
                <a:ext uri="{FF2B5EF4-FFF2-40B4-BE49-F238E27FC236}">
                  <a16:creationId xmlns:a16="http://schemas.microsoft.com/office/drawing/2014/main" id="{ADE09AC8-0ACC-F2CD-D7D3-2F6F7135549B}"/>
                </a:ext>
              </a:extLst>
            </p:cNvPr>
            <p:cNvCxnSpPr>
              <a:cxnSpLocks/>
              <a:stCxn id="11337" idx="6"/>
            </p:cNvCxnSpPr>
            <p:nvPr/>
          </p:nvCxnSpPr>
          <p:spPr>
            <a:xfrm>
              <a:off x="12076571" y="13850069"/>
              <a:ext cx="643200" cy="42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36" name="Google Shape;1540;p1">
              <a:extLst>
                <a:ext uri="{FF2B5EF4-FFF2-40B4-BE49-F238E27FC236}">
                  <a16:creationId xmlns:a16="http://schemas.microsoft.com/office/drawing/2014/main" id="{A9F5E039-B7BF-066E-EC6B-E66846DA7707}"/>
                </a:ext>
              </a:extLst>
            </p:cNvPr>
            <p:cNvSpPr txBox="1"/>
            <p:nvPr/>
          </p:nvSpPr>
          <p:spPr>
            <a:xfrm>
              <a:off x="12198805" y="13800396"/>
              <a:ext cx="39600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Celiac trunk</a:t>
              </a:r>
              <a:endParaRPr/>
            </a:p>
          </p:txBody>
        </p:sp>
        <p:sp>
          <p:nvSpPr>
            <p:cNvPr id="11337" name="Google Shape;1539;p1">
              <a:extLst>
                <a:ext uri="{FF2B5EF4-FFF2-40B4-BE49-F238E27FC236}">
                  <a16:creationId xmlns:a16="http://schemas.microsoft.com/office/drawing/2014/main" id="{A4E24C9C-08D2-D35E-A9C5-1B01A3488391}"/>
                </a:ext>
              </a:extLst>
            </p:cNvPr>
            <p:cNvSpPr/>
            <p:nvPr/>
          </p:nvSpPr>
          <p:spPr>
            <a:xfrm>
              <a:off x="11968571" y="1379606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38" name="Google Shape;1541;p1">
              <a:extLst>
                <a:ext uri="{FF2B5EF4-FFF2-40B4-BE49-F238E27FC236}">
                  <a16:creationId xmlns:a16="http://schemas.microsoft.com/office/drawing/2014/main" id="{61827003-2DBF-64D5-9176-380891E4E871}"/>
                </a:ext>
              </a:extLst>
            </p:cNvPr>
            <p:cNvCxnSpPr>
              <a:cxnSpLocks/>
              <a:stCxn id="11339" idx="0"/>
              <a:endCxn id="11378" idx="2"/>
            </p:cNvCxnSpPr>
            <p:nvPr/>
          </p:nvCxnSpPr>
          <p:spPr>
            <a:xfrm rot="-5400000">
              <a:off x="12687784" y="12900010"/>
              <a:ext cx="915900" cy="9207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39" name="Google Shape;1542;p1">
              <a:extLst>
                <a:ext uri="{FF2B5EF4-FFF2-40B4-BE49-F238E27FC236}">
                  <a16:creationId xmlns:a16="http://schemas.microsoft.com/office/drawing/2014/main" id="{DC7BE052-3FB0-3245-6D67-B7C2DD2D5226}"/>
                </a:ext>
              </a:extLst>
            </p:cNvPr>
            <p:cNvSpPr/>
            <p:nvPr/>
          </p:nvSpPr>
          <p:spPr>
            <a:xfrm>
              <a:off x="12649384" y="138183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0" name="Google Shape;1544;p1">
              <a:extLst>
                <a:ext uri="{FF2B5EF4-FFF2-40B4-BE49-F238E27FC236}">
                  <a16:creationId xmlns:a16="http://schemas.microsoft.com/office/drawing/2014/main" id="{C9BA5E31-370B-2046-1923-B1736D058C87}"/>
                </a:ext>
              </a:extLst>
            </p:cNvPr>
            <p:cNvSpPr txBox="1"/>
            <p:nvPr/>
          </p:nvSpPr>
          <p:spPr>
            <a:xfrm>
              <a:off x="12832359" y="12856767"/>
              <a:ext cx="40588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Splenic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41" name="Google Shape;1545;p1">
              <a:extLst>
                <a:ext uri="{FF2B5EF4-FFF2-40B4-BE49-F238E27FC236}">
                  <a16:creationId xmlns:a16="http://schemas.microsoft.com/office/drawing/2014/main" id="{9B37D7DC-C63C-322F-060B-9EBBAAD3E64F}"/>
                </a:ext>
              </a:extLst>
            </p:cNvPr>
            <p:cNvCxnSpPr>
              <a:cxnSpLocks/>
            </p:cNvCxnSpPr>
            <p:nvPr/>
          </p:nvCxnSpPr>
          <p:spPr>
            <a:xfrm>
              <a:off x="11822015" y="22262825"/>
              <a:ext cx="1068600" cy="2619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42" name="Google Shape;1547;p1">
              <a:extLst>
                <a:ext uri="{FF2B5EF4-FFF2-40B4-BE49-F238E27FC236}">
                  <a16:creationId xmlns:a16="http://schemas.microsoft.com/office/drawing/2014/main" id="{2E37BD86-D995-753D-00E5-4ABEDF9B1A7C}"/>
                </a:ext>
              </a:extLst>
            </p:cNvPr>
            <p:cNvSpPr txBox="1"/>
            <p:nvPr/>
          </p:nvSpPr>
          <p:spPr>
            <a:xfrm>
              <a:off x="11890672" y="22213930"/>
              <a:ext cx="967179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calcaneal (1</a:t>
              </a:r>
              <a:r>
                <a:rPr lang="en-NZ" sz="600" baseline="30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branch)</a:t>
              </a:r>
              <a:endParaRPr/>
            </a:p>
          </p:txBody>
        </p:sp>
        <p:sp>
          <p:nvSpPr>
            <p:cNvPr id="11344" name="Google Shape;1548;p1">
              <a:extLst>
                <a:ext uri="{FF2B5EF4-FFF2-40B4-BE49-F238E27FC236}">
                  <a16:creationId xmlns:a16="http://schemas.microsoft.com/office/drawing/2014/main" id="{52CF1A3E-235C-25AD-96F5-01E481214CE1}"/>
                </a:ext>
              </a:extLst>
            </p:cNvPr>
            <p:cNvSpPr/>
            <p:nvPr/>
          </p:nvSpPr>
          <p:spPr>
            <a:xfrm>
              <a:off x="11786033" y="22244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45" name="Google Shape;1549;p1">
              <a:extLst>
                <a:ext uri="{FF2B5EF4-FFF2-40B4-BE49-F238E27FC236}">
                  <a16:creationId xmlns:a16="http://schemas.microsoft.com/office/drawing/2014/main" id="{9AECE4B0-8D1C-2E2C-C590-03AD758AA8C2}"/>
                </a:ext>
              </a:extLst>
            </p:cNvPr>
            <p:cNvGrpSpPr/>
            <p:nvPr/>
          </p:nvGrpSpPr>
          <p:grpSpPr>
            <a:xfrm>
              <a:off x="11981381" y="9909229"/>
              <a:ext cx="94944" cy="6838200"/>
              <a:chOff x="12160283" y="9909229"/>
              <a:chExt cx="94944" cy="6838200"/>
            </a:xfrm>
          </p:grpSpPr>
          <p:sp>
            <p:nvSpPr>
              <p:cNvPr id="12225" name="Google Shape;1550;p1">
                <a:extLst>
                  <a:ext uri="{FF2B5EF4-FFF2-40B4-BE49-F238E27FC236}">
                    <a16:creationId xmlns:a16="http://schemas.microsoft.com/office/drawing/2014/main" id="{4E94F393-FBF7-3C5E-26DB-6091EC652D2B}"/>
                  </a:ext>
                </a:extLst>
              </p:cNvPr>
              <p:cNvSpPr txBox="1"/>
              <p:nvPr/>
            </p:nvSpPr>
            <p:spPr>
              <a:xfrm rot="5400000">
                <a:off x="11842407" y="13066819"/>
                <a:ext cx="72808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Abdomenal aorta</a:t>
                </a:r>
                <a:endParaRPr/>
              </a:p>
            </p:txBody>
          </p:sp>
          <p:sp>
            <p:nvSpPr>
              <p:cNvPr id="12226" name="Google Shape;1551;p1">
                <a:extLst>
                  <a:ext uri="{FF2B5EF4-FFF2-40B4-BE49-F238E27FC236}">
                    <a16:creationId xmlns:a16="http://schemas.microsoft.com/office/drawing/2014/main" id="{F6137EE7-0426-9DD6-725D-9F75BA5E8639}"/>
                  </a:ext>
                </a:extLst>
              </p:cNvPr>
              <p:cNvSpPr txBox="1"/>
              <p:nvPr/>
            </p:nvSpPr>
            <p:spPr>
              <a:xfrm rot="5400000">
                <a:off x="11893108" y="11059236"/>
                <a:ext cx="631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Thoracic aorta</a:t>
                </a:r>
                <a:endParaRPr/>
              </a:p>
            </p:txBody>
          </p:sp>
          <p:cxnSp>
            <p:nvCxnSpPr>
              <p:cNvPr id="12227" name="Google Shape;1552;p1">
                <a:extLst>
                  <a:ext uri="{FF2B5EF4-FFF2-40B4-BE49-F238E27FC236}">
                    <a16:creationId xmlns:a16="http://schemas.microsoft.com/office/drawing/2014/main" id="{EAFC0359-E942-3821-3AAD-D5D1594AFB6A}"/>
                  </a:ext>
                </a:extLst>
              </p:cNvPr>
              <p:cNvCxnSpPr>
                <a:cxnSpLocks/>
                <a:stCxn id="12295" idx="4"/>
                <a:endCxn id="12367" idx="0"/>
              </p:cNvCxnSpPr>
              <p:nvPr/>
            </p:nvCxnSpPr>
            <p:spPr>
              <a:xfrm rot="5400000">
                <a:off x="8788249" y="13324429"/>
                <a:ext cx="6838200" cy="7800"/>
              </a:xfrm>
              <a:prstGeom prst="bentConnector3">
                <a:avLst>
                  <a:gd name="adj1" fmla="val 50000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1346" name="Google Shape;641;p1">
              <a:extLst>
                <a:ext uri="{FF2B5EF4-FFF2-40B4-BE49-F238E27FC236}">
                  <a16:creationId xmlns:a16="http://schemas.microsoft.com/office/drawing/2014/main" id="{3DB181ED-2795-A0FC-19A1-16C016B64E33}"/>
                </a:ext>
              </a:extLst>
            </p:cNvPr>
            <p:cNvSpPr/>
            <p:nvPr/>
          </p:nvSpPr>
          <p:spPr>
            <a:xfrm>
              <a:off x="10322493" y="1752413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7" name="Google Shape;623;p1">
              <a:extLst>
                <a:ext uri="{FF2B5EF4-FFF2-40B4-BE49-F238E27FC236}">
                  <a16:creationId xmlns:a16="http://schemas.microsoft.com/office/drawing/2014/main" id="{4DB22C42-CAEC-D89A-DCB7-4411845FBAFA}"/>
                </a:ext>
              </a:extLst>
            </p:cNvPr>
            <p:cNvSpPr/>
            <p:nvPr/>
          </p:nvSpPr>
          <p:spPr>
            <a:xfrm>
              <a:off x="10324358" y="17793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48" name="Google Shape;1553;p1">
              <a:extLst>
                <a:ext uri="{FF2B5EF4-FFF2-40B4-BE49-F238E27FC236}">
                  <a16:creationId xmlns:a16="http://schemas.microsoft.com/office/drawing/2014/main" id="{9AD2168D-2C8F-647C-7EDA-17A931C2F1E1}"/>
                </a:ext>
              </a:extLst>
            </p:cNvPr>
            <p:cNvCxnSpPr>
              <a:cxnSpLocks/>
              <a:stCxn id="11022" idx="2"/>
              <a:endCxn id="13869" idx="6"/>
            </p:cNvCxnSpPr>
            <p:nvPr/>
          </p:nvCxnSpPr>
          <p:spPr>
            <a:xfrm rot="10800000">
              <a:off x="8885354" y="22329837"/>
              <a:ext cx="2904486" cy="9173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51" name="Google Shape;1556;p1">
              <a:extLst>
                <a:ext uri="{FF2B5EF4-FFF2-40B4-BE49-F238E27FC236}">
                  <a16:creationId xmlns:a16="http://schemas.microsoft.com/office/drawing/2014/main" id="{E157DECF-2FDD-D575-61DA-46E7E5B4FA13}"/>
                </a:ext>
              </a:extLst>
            </p:cNvPr>
            <p:cNvCxnSpPr>
              <a:cxnSpLocks/>
              <a:stCxn id="12223" idx="6"/>
              <a:endCxn id="11353" idx="0"/>
            </p:cNvCxnSpPr>
            <p:nvPr/>
          </p:nvCxnSpPr>
          <p:spPr>
            <a:xfrm>
              <a:off x="12082725" y="14935032"/>
              <a:ext cx="1454700" cy="2163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52" name="Google Shape;1559;p1">
              <a:extLst>
                <a:ext uri="{FF2B5EF4-FFF2-40B4-BE49-F238E27FC236}">
                  <a16:creationId xmlns:a16="http://schemas.microsoft.com/office/drawing/2014/main" id="{572976B1-82B3-AB67-891B-FE99D15E03F7}"/>
                </a:ext>
              </a:extLst>
            </p:cNvPr>
            <p:cNvGrpSpPr/>
            <p:nvPr/>
          </p:nvGrpSpPr>
          <p:grpSpPr>
            <a:xfrm>
              <a:off x="11974725" y="14881032"/>
              <a:ext cx="988168" cy="108000"/>
              <a:chOff x="7976284" y="17316236"/>
              <a:chExt cx="988168" cy="108000"/>
            </a:xfrm>
          </p:grpSpPr>
          <p:sp>
            <p:nvSpPr>
              <p:cNvPr id="12223" name="Google Shape;1557;p1">
                <a:extLst>
                  <a:ext uri="{FF2B5EF4-FFF2-40B4-BE49-F238E27FC236}">
                    <a16:creationId xmlns:a16="http://schemas.microsoft.com/office/drawing/2014/main" id="{5EB549D5-81C7-3608-0D2A-46191E367297}"/>
                  </a:ext>
                </a:extLst>
              </p:cNvPr>
              <p:cNvSpPr/>
              <p:nvPr/>
            </p:nvSpPr>
            <p:spPr>
              <a:xfrm>
                <a:off x="7976284" y="1731623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4" name="Google Shape;1560;p1">
                <a:extLst>
                  <a:ext uri="{FF2B5EF4-FFF2-40B4-BE49-F238E27FC236}">
                    <a16:creationId xmlns:a16="http://schemas.microsoft.com/office/drawing/2014/main" id="{379864CB-9AD5-97B7-3958-298F8F97B462}"/>
                  </a:ext>
                </a:extLst>
              </p:cNvPr>
              <p:cNvSpPr txBox="1"/>
              <p:nvPr/>
            </p:nvSpPr>
            <p:spPr>
              <a:xfrm>
                <a:off x="8208452" y="17322540"/>
                <a:ext cx="756000" cy="9233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mesenteric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353" name="Google Shape;1558;p1">
              <a:extLst>
                <a:ext uri="{FF2B5EF4-FFF2-40B4-BE49-F238E27FC236}">
                  <a16:creationId xmlns:a16="http://schemas.microsoft.com/office/drawing/2014/main" id="{8B740749-E8F3-7B91-93D6-F8921EE3F26F}"/>
                </a:ext>
              </a:extLst>
            </p:cNvPr>
            <p:cNvSpPr/>
            <p:nvPr/>
          </p:nvSpPr>
          <p:spPr>
            <a:xfrm>
              <a:off x="13501465" y="1709810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4" name="Google Shape;1583;p1">
              <a:extLst>
                <a:ext uri="{FF2B5EF4-FFF2-40B4-BE49-F238E27FC236}">
                  <a16:creationId xmlns:a16="http://schemas.microsoft.com/office/drawing/2014/main" id="{56E15AE5-ADB7-1991-91C8-CE711A92DF55}"/>
                </a:ext>
              </a:extLst>
            </p:cNvPr>
            <p:cNvSpPr/>
            <p:nvPr/>
          </p:nvSpPr>
          <p:spPr>
            <a:xfrm>
              <a:off x="14246179" y="145875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2" name="Google Shape;1586;p1">
              <a:extLst>
                <a:ext uri="{FF2B5EF4-FFF2-40B4-BE49-F238E27FC236}">
                  <a16:creationId xmlns:a16="http://schemas.microsoft.com/office/drawing/2014/main" id="{5AE355CC-71D2-2024-E198-56DFDC9C5ACD}"/>
                </a:ext>
              </a:extLst>
            </p:cNvPr>
            <p:cNvSpPr/>
            <p:nvPr/>
          </p:nvSpPr>
          <p:spPr>
            <a:xfrm>
              <a:off x="14251981" y="177070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0" name="Google Shape;1589;p1">
              <a:extLst>
                <a:ext uri="{FF2B5EF4-FFF2-40B4-BE49-F238E27FC236}">
                  <a16:creationId xmlns:a16="http://schemas.microsoft.com/office/drawing/2014/main" id="{16C9C1B6-BC03-BF8F-EB33-F38FCDC3BFE7}"/>
                </a:ext>
              </a:extLst>
            </p:cNvPr>
            <p:cNvSpPr/>
            <p:nvPr/>
          </p:nvSpPr>
          <p:spPr>
            <a:xfrm>
              <a:off x="14247354" y="1926769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6" name="Google Shape;1596;p1">
              <a:extLst>
                <a:ext uri="{FF2B5EF4-FFF2-40B4-BE49-F238E27FC236}">
                  <a16:creationId xmlns:a16="http://schemas.microsoft.com/office/drawing/2014/main" id="{431D0470-1911-F3BF-406E-8C90C7127DE0}"/>
                </a:ext>
              </a:extLst>
            </p:cNvPr>
            <p:cNvSpPr/>
            <p:nvPr/>
          </p:nvSpPr>
          <p:spPr>
            <a:xfrm>
              <a:off x="14240734" y="1155167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72" name="Google Shape;1597;p1">
              <a:extLst>
                <a:ext uri="{FF2B5EF4-FFF2-40B4-BE49-F238E27FC236}">
                  <a16:creationId xmlns:a16="http://schemas.microsoft.com/office/drawing/2014/main" id="{CD614BA6-17F9-17FE-EE1D-70D7C1B7D7BD}"/>
                </a:ext>
              </a:extLst>
            </p:cNvPr>
            <p:cNvCxnSpPr>
              <a:cxnSpLocks/>
              <a:stCxn id="11339" idx="0"/>
              <a:endCxn id="11385" idx="2"/>
            </p:cNvCxnSpPr>
            <p:nvPr/>
          </p:nvCxnSpPr>
          <p:spPr>
            <a:xfrm rot="-5400000">
              <a:off x="12460834" y="12770560"/>
              <a:ext cx="1272300" cy="823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3" name="Google Shape;1599;p1">
              <a:extLst>
                <a:ext uri="{FF2B5EF4-FFF2-40B4-BE49-F238E27FC236}">
                  <a16:creationId xmlns:a16="http://schemas.microsoft.com/office/drawing/2014/main" id="{64A0F9D9-8E56-204D-ED2C-18CDB449E101}"/>
                </a:ext>
              </a:extLst>
            </p:cNvPr>
            <p:cNvSpPr txBox="1"/>
            <p:nvPr/>
          </p:nvSpPr>
          <p:spPr>
            <a:xfrm>
              <a:off x="12828438" y="12504181"/>
              <a:ext cx="529312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gastric</a:t>
              </a:r>
              <a:endParaRPr/>
            </a:p>
          </p:txBody>
        </p:sp>
        <p:cxnSp>
          <p:nvCxnSpPr>
            <p:cNvPr id="11374" name="Google Shape;1600;p1">
              <a:extLst>
                <a:ext uri="{FF2B5EF4-FFF2-40B4-BE49-F238E27FC236}">
                  <a16:creationId xmlns:a16="http://schemas.microsoft.com/office/drawing/2014/main" id="{32496A7D-CFF2-A644-1309-0C9F7E7C1B52}"/>
                </a:ext>
              </a:extLst>
            </p:cNvPr>
            <p:cNvCxnSpPr>
              <a:cxnSpLocks/>
              <a:stCxn id="11378" idx="4"/>
              <a:endCxn id="12214" idx="2"/>
            </p:cNvCxnSpPr>
            <p:nvPr/>
          </p:nvCxnSpPr>
          <p:spPr>
            <a:xfrm rot="-5400000" flipH="1">
              <a:off x="13101624" y="13478953"/>
              <a:ext cx="1685100" cy="6039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5" name="Google Shape;1601;p1">
              <a:extLst>
                <a:ext uri="{FF2B5EF4-FFF2-40B4-BE49-F238E27FC236}">
                  <a16:creationId xmlns:a16="http://schemas.microsoft.com/office/drawing/2014/main" id="{26EEFA4A-231A-D81D-969E-6D22DC4A4E48}"/>
                </a:ext>
              </a:extLst>
            </p:cNvPr>
            <p:cNvSpPr txBox="1"/>
            <p:nvPr/>
          </p:nvSpPr>
          <p:spPr>
            <a:xfrm rot="5400000">
              <a:off x="13442364" y="13493084"/>
              <a:ext cx="39971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Pancreatic</a:t>
              </a:r>
              <a:endParaRPr/>
            </a:p>
          </p:txBody>
        </p:sp>
        <p:cxnSp>
          <p:nvCxnSpPr>
            <p:cNvPr id="11376" name="Google Shape;1602;p1">
              <a:extLst>
                <a:ext uri="{FF2B5EF4-FFF2-40B4-BE49-F238E27FC236}">
                  <a16:creationId xmlns:a16="http://schemas.microsoft.com/office/drawing/2014/main" id="{84AD5FDA-3F63-92E1-857E-6FC160D3A0AC}"/>
                </a:ext>
              </a:extLst>
            </p:cNvPr>
            <p:cNvCxnSpPr>
              <a:cxnSpLocks/>
              <a:stCxn id="11353" idx="4"/>
              <a:endCxn id="12210" idx="2"/>
            </p:cNvCxnSpPr>
            <p:nvPr/>
          </p:nvCxnSpPr>
          <p:spPr>
            <a:xfrm rot="-5400000" flipH="1">
              <a:off x="12825565" y="17882001"/>
              <a:ext cx="2133600" cy="709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77" name="Google Shape;1603;p1">
              <a:extLst>
                <a:ext uri="{FF2B5EF4-FFF2-40B4-BE49-F238E27FC236}">
                  <a16:creationId xmlns:a16="http://schemas.microsoft.com/office/drawing/2014/main" id="{78DC9836-8539-3F30-9028-AB55B83BEFB0}"/>
                </a:ext>
              </a:extLst>
            </p:cNvPr>
            <p:cNvCxnSpPr>
              <a:cxnSpLocks/>
              <a:stCxn id="11353" idx="6"/>
              <a:endCxn id="2568" idx="2"/>
            </p:cNvCxnSpPr>
            <p:nvPr/>
          </p:nvCxnSpPr>
          <p:spPr>
            <a:xfrm>
              <a:off x="13573465" y="17134101"/>
              <a:ext cx="645414" cy="928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8" name="Google Shape;1543;p1">
              <a:extLst>
                <a:ext uri="{FF2B5EF4-FFF2-40B4-BE49-F238E27FC236}">
                  <a16:creationId xmlns:a16="http://schemas.microsoft.com/office/drawing/2014/main" id="{3798BF80-4921-D5A4-EF3E-9E90BF5E28EB}"/>
                </a:ext>
              </a:extLst>
            </p:cNvPr>
            <p:cNvSpPr/>
            <p:nvPr/>
          </p:nvSpPr>
          <p:spPr>
            <a:xfrm>
              <a:off x="13606224" y="128663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79" name="Google Shape;1604;p1">
              <a:extLst>
                <a:ext uri="{FF2B5EF4-FFF2-40B4-BE49-F238E27FC236}">
                  <a16:creationId xmlns:a16="http://schemas.microsoft.com/office/drawing/2014/main" id="{57ACF04E-9EC9-F300-52B0-7F2BBBDE6AD4}"/>
                </a:ext>
              </a:extLst>
            </p:cNvPr>
            <p:cNvCxnSpPr>
              <a:cxnSpLocks/>
              <a:stCxn id="12202" idx="4"/>
              <a:endCxn id="12212" idx="2"/>
            </p:cNvCxnSpPr>
            <p:nvPr/>
          </p:nvCxnSpPr>
          <p:spPr>
            <a:xfrm rot="-5400000" flipH="1">
              <a:off x="11938278" y="15429591"/>
              <a:ext cx="3849000" cy="778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85" name="Google Shape;1598;p1">
              <a:extLst>
                <a:ext uri="{FF2B5EF4-FFF2-40B4-BE49-F238E27FC236}">
                  <a16:creationId xmlns:a16="http://schemas.microsoft.com/office/drawing/2014/main" id="{5639F365-6D32-2A9D-3257-199A31BE10C5}"/>
                </a:ext>
              </a:extLst>
            </p:cNvPr>
            <p:cNvSpPr/>
            <p:nvPr/>
          </p:nvSpPr>
          <p:spPr>
            <a:xfrm>
              <a:off x="13508442" y="1250992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86" name="Google Shape;1611;p1">
              <a:extLst>
                <a:ext uri="{FF2B5EF4-FFF2-40B4-BE49-F238E27FC236}">
                  <a16:creationId xmlns:a16="http://schemas.microsoft.com/office/drawing/2014/main" id="{355DC214-C4DA-454F-16A9-483B2DAA2B44}"/>
                </a:ext>
              </a:extLst>
            </p:cNvPr>
            <p:cNvCxnSpPr>
              <a:cxnSpLocks/>
              <a:stCxn id="11385" idx="6"/>
              <a:endCxn id="2548" idx="2"/>
            </p:cNvCxnSpPr>
            <p:nvPr/>
          </p:nvCxnSpPr>
          <p:spPr>
            <a:xfrm flipV="1">
              <a:off x="13580442" y="12545193"/>
              <a:ext cx="638437" cy="733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87" name="Google Shape;1612;p1">
              <a:extLst>
                <a:ext uri="{FF2B5EF4-FFF2-40B4-BE49-F238E27FC236}">
                  <a16:creationId xmlns:a16="http://schemas.microsoft.com/office/drawing/2014/main" id="{5098FAE4-0ED6-FA01-C346-38E7492AE658}"/>
                </a:ext>
              </a:extLst>
            </p:cNvPr>
            <p:cNvCxnSpPr>
              <a:cxnSpLocks/>
              <a:stCxn id="11385" idx="0"/>
              <a:endCxn id="12206" idx="2"/>
            </p:cNvCxnSpPr>
            <p:nvPr/>
          </p:nvCxnSpPr>
          <p:spPr>
            <a:xfrm rot="5400000" flipH="1" flipV="1">
              <a:off x="13431463" y="11700655"/>
              <a:ext cx="922250" cy="696292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88" name="Google Shape;1613;p1">
              <a:extLst>
                <a:ext uri="{FF2B5EF4-FFF2-40B4-BE49-F238E27FC236}">
                  <a16:creationId xmlns:a16="http://schemas.microsoft.com/office/drawing/2014/main" id="{4A8F1E1D-F1C3-D5A9-9EE3-991BEA53CC6E}"/>
                </a:ext>
              </a:extLst>
            </p:cNvPr>
            <p:cNvSpPr/>
            <p:nvPr/>
          </p:nvSpPr>
          <p:spPr>
            <a:xfrm>
              <a:off x="14248773" y="1286714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89" name="Google Shape;1614;p1">
              <a:extLst>
                <a:ext uri="{FF2B5EF4-FFF2-40B4-BE49-F238E27FC236}">
                  <a16:creationId xmlns:a16="http://schemas.microsoft.com/office/drawing/2014/main" id="{9A4B1F34-C54D-0A3F-3D97-23A1301F8233}"/>
                </a:ext>
              </a:extLst>
            </p:cNvPr>
            <p:cNvCxnSpPr>
              <a:cxnSpLocks/>
              <a:stCxn id="11378" idx="6"/>
              <a:endCxn id="11388" idx="2"/>
            </p:cNvCxnSpPr>
            <p:nvPr/>
          </p:nvCxnSpPr>
          <p:spPr>
            <a:xfrm>
              <a:off x="13678224" y="12902353"/>
              <a:ext cx="570600" cy="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90" name="Google Shape;1615;p1">
              <a:extLst>
                <a:ext uri="{FF2B5EF4-FFF2-40B4-BE49-F238E27FC236}">
                  <a16:creationId xmlns:a16="http://schemas.microsoft.com/office/drawing/2014/main" id="{CD530149-239B-B201-0ED9-2EC76C82F602}"/>
                </a:ext>
              </a:extLst>
            </p:cNvPr>
            <p:cNvCxnSpPr>
              <a:cxnSpLocks/>
              <a:stCxn id="11378" idx="0"/>
              <a:endCxn id="11391" idx="6"/>
            </p:cNvCxnSpPr>
            <p:nvPr/>
          </p:nvCxnSpPr>
          <p:spPr>
            <a:xfrm rot="5400000" flipH="1">
              <a:off x="13517124" y="12741253"/>
              <a:ext cx="94200" cy="156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1" name="Google Shape;1616;p1">
              <a:extLst>
                <a:ext uri="{FF2B5EF4-FFF2-40B4-BE49-F238E27FC236}">
                  <a16:creationId xmlns:a16="http://schemas.microsoft.com/office/drawing/2014/main" id="{D80DAA04-5407-C73A-A80B-F7E0CB2DEE8A}"/>
                </a:ext>
              </a:extLst>
            </p:cNvPr>
            <p:cNvSpPr/>
            <p:nvPr/>
          </p:nvSpPr>
          <p:spPr>
            <a:xfrm>
              <a:off x="13414127" y="1273613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2" name="Google Shape;1617;p1">
              <a:extLst>
                <a:ext uri="{FF2B5EF4-FFF2-40B4-BE49-F238E27FC236}">
                  <a16:creationId xmlns:a16="http://schemas.microsoft.com/office/drawing/2014/main" id="{47CE03CC-2825-717A-90C6-F19354ED7E42}"/>
                </a:ext>
              </a:extLst>
            </p:cNvPr>
            <p:cNvSpPr txBox="1"/>
            <p:nvPr/>
          </p:nvSpPr>
          <p:spPr>
            <a:xfrm>
              <a:off x="13015405" y="12728312"/>
              <a:ext cx="394660" cy="92333"/>
            </a:xfrm>
            <a:prstGeom prst="rect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Spleen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93" name="Google Shape;1618;p1">
              <a:extLst>
                <a:ext uri="{FF2B5EF4-FFF2-40B4-BE49-F238E27FC236}">
                  <a16:creationId xmlns:a16="http://schemas.microsoft.com/office/drawing/2014/main" id="{1D08E221-FEF4-7E96-2EA5-AB4787DE1051}"/>
                </a:ext>
              </a:extLst>
            </p:cNvPr>
            <p:cNvCxnSpPr>
              <a:cxnSpLocks/>
              <a:stCxn id="11339" idx="6"/>
              <a:endCxn id="12202" idx="2"/>
            </p:cNvCxnSpPr>
            <p:nvPr/>
          </p:nvCxnSpPr>
          <p:spPr>
            <a:xfrm>
              <a:off x="12721384" y="13854310"/>
              <a:ext cx="716400" cy="3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4" name="Google Shape;1619;p1">
              <a:extLst>
                <a:ext uri="{FF2B5EF4-FFF2-40B4-BE49-F238E27FC236}">
                  <a16:creationId xmlns:a16="http://schemas.microsoft.com/office/drawing/2014/main" id="{773CD4B5-2356-2E89-7BBB-F8FDDF216D0F}"/>
                </a:ext>
              </a:extLst>
            </p:cNvPr>
            <p:cNvSpPr txBox="1"/>
            <p:nvPr/>
          </p:nvSpPr>
          <p:spPr>
            <a:xfrm>
              <a:off x="12761995" y="13808212"/>
              <a:ext cx="532197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hepatic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95" name="Google Shape;1620;p1">
              <a:extLst>
                <a:ext uri="{FF2B5EF4-FFF2-40B4-BE49-F238E27FC236}">
                  <a16:creationId xmlns:a16="http://schemas.microsoft.com/office/drawing/2014/main" id="{D58AB08D-5C67-25B1-2971-47353EF8A769}"/>
                </a:ext>
              </a:extLst>
            </p:cNvPr>
            <p:cNvCxnSpPr>
              <a:cxnSpLocks/>
              <a:stCxn id="12202" idx="0"/>
              <a:endCxn id="11396" idx="2"/>
            </p:cNvCxnSpPr>
            <p:nvPr/>
          </p:nvCxnSpPr>
          <p:spPr>
            <a:xfrm rot="-5400000">
              <a:off x="13462278" y="13035591"/>
              <a:ext cx="798000" cy="775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6" name="Google Shape;1621;p1">
              <a:extLst>
                <a:ext uri="{FF2B5EF4-FFF2-40B4-BE49-F238E27FC236}">
                  <a16:creationId xmlns:a16="http://schemas.microsoft.com/office/drawing/2014/main" id="{D2CAC985-28B6-C510-4149-17D44D216FF3}"/>
                </a:ext>
              </a:extLst>
            </p:cNvPr>
            <p:cNvSpPr/>
            <p:nvPr/>
          </p:nvSpPr>
          <p:spPr>
            <a:xfrm>
              <a:off x="14248773" y="1298811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97" name="Google Shape;1622;p1">
              <a:extLst>
                <a:ext uri="{FF2B5EF4-FFF2-40B4-BE49-F238E27FC236}">
                  <a16:creationId xmlns:a16="http://schemas.microsoft.com/office/drawing/2014/main" id="{5C7FA5B3-82A6-B370-05D5-C6B247363EE5}"/>
                </a:ext>
              </a:extLst>
            </p:cNvPr>
            <p:cNvGrpSpPr/>
            <p:nvPr/>
          </p:nvGrpSpPr>
          <p:grpSpPr>
            <a:xfrm>
              <a:off x="13427512" y="13309668"/>
              <a:ext cx="92333" cy="1192675"/>
              <a:chOff x="13521304" y="13309668"/>
              <a:chExt cx="92333" cy="1192675"/>
            </a:xfrm>
          </p:grpSpPr>
          <p:sp>
            <p:nvSpPr>
              <p:cNvPr id="12202" name="Google Shape;1605;p1">
                <a:extLst>
                  <a:ext uri="{FF2B5EF4-FFF2-40B4-BE49-F238E27FC236}">
                    <a16:creationId xmlns:a16="http://schemas.microsoft.com/office/drawing/2014/main" id="{CB1F84B1-C9E0-2AC8-8EFF-22104F03584D}"/>
                  </a:ext>
                </a:extLst>
              </p:cNvPr>
              <p:cNvSpPr/>
              <p:nvPr/>
            </p:nvSpPr>
            <p:spPr>
              <a:xfrm>
                <a:off x="13531470" y="1382219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3" name="Google Shape;1623;p1">
                <a:extLst>
                  <a:ext uri="{FF2B5EF4-FFF2-40B4-BE49-F238E27FC236}">
                    <a16:creationId xmlns:a16="http://schemas.microsoft.com/office/drawing/2014/main" id="{05EA6007-4D0A-D9BB-7A10-DD96FC26692C}"/>
                  </a:ext>
                </a:extLst>
              </p:cNvPr>
              <p:cNvSpPr txBox="1"/>
              <p:nvPr/>
            </p:nvSpPr>
            <p:spPr>
              <a:xfrm rot="5400000">
                <a:off x="13296279" y="14184985"/>
                <a:ext cx="542383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Hepatic proper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4" name="Google Shape;1624;p1">
                <a:extLst>
                  <a:ext uri="{FF2B5EF4-FFF2-40B4-BE49-F238E27FC236}">
                    <a16:creationId xmlns:a16="http://schemas.microsoft.com/office/drawing/2014/main" id="{8C6F345B-78CF-6288-299E-646116FCA016}"/>
                  </a:ext>
                </a:extLst>
              </p:cNvPr>
              <p:cNvSpPr txBox="1"/>
              <p:nvPr/>
            </p:nvSpPr>
            <p:spPr>
              <a:xfrm rot="5400000">
                <a:off x="13337957" y="13493015"/>
                <a:ext cx="45902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gastric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398" name="Google Shape;1625;p1">
              <a:extLst>
                <a:ext uri="{FF2B5EF4-FFF2-40B4-BE49-F238E27FC236}">
                  <a16:creationId xmlns:a16="http://schemas.microsoft.com/office/drawing/2014/main" id="{0352779E-B19C-D1F0-1476-515D5F4E6F80}"/>
                </a:ext>
              </a:extLst>
            </p:cNvPr>
            <p:cNvCxnSpPr>
              <a:cxnSpLocks/>
              <a:stCxn id="12202" idx="6"/>
              <a:endCxn id="2551" idx="2"/>
            </p:cNvCxnSpPr>
            <p:nvPr/>
          </p:nvCxnSpPr>
          <p:spPr>
            <a:xfrm>
              <a:off x="13509678" y="13858191"/>
              <a:ext cx="712172" cy="2493319"/>
            </a:xfrm>
            <a:prstGeom prst="bentConnector3">
              <a:avLst>
                <a:gd name="adj1" fmla="val 12275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9" name="Google Shape;1626;p1">
              <a:extLst>
                <a:ext uri="{FF2B5EF4-FFF2-40B4-BE49-F238E27FC236}">
                  <a16:creationId xmlns:a16="http://schemas.microsoft.com/office/drawing/2014/main" id="{571F49E1-688B-0E78-3541-46A8EE2B0BE6}"/>
                </a:ext>
              </a:extLst>
            </p:cNvPr>
            <p:cNvSpPr txBox="1"/>
            <p:nvPr/>
          </p:nvSpPr>
          <p:spPr>
            <a:xfrm rot="5400000">
              <a:off x="13468332" y="14744481"/>
              <a:ext cx="255445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Cystic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33" name="Google Shape;1629;p1">
              <a:extLst>
                <a:ext uri="{FF2B5EF4-FFF2-40B4-BE49-F238E27FC236}">
                  <a16:creationId xmlns:a16="http://schemas.microsoft.com/office/drawing/2014/main" id="{9AC8D181-5671-44DC-01BE-8AA835118067}"/>
                </a:ext>
              </a:extLst>
            </p:cNvPr>
            <p:cNvGrpSpPr/>
            <p:nvPr/>
          </p:nvGrpSpPr>
          <p:grpSpPr>
            <a:xfrm>
              <a:off x="13306427" y="5214784"/>
              <a:ext cx="258103" cy="969114"/>
              <a:chOff x="13470270" y="5214784"/>
              <a:chExt cx="258103" cy="969114"/>
            </a:xfrm>
          </p:grpSpPr>
          <p:grpSp>
            <p:nvGrpSpPr>
              <p:cNvPr id="12195" name="Google Shape;1633;p1">
                <a:extLst>
                  <a:ext uri="{FF2B5EF4-FFF2-40B4-BE49-F238E27FC236}">
                    <a16:creationId xmlns:a16="http://schemas.microsoft.com/office/drawing/2014/main" id="{6B7555C8-C5F5-4CCD-12C6-9D4D7E4C4221}"/>
                  </a:ext>
                </a:extLst>
              </p:cNvPr>
              <p:cNvGrpSpPr/>
              <p:nvPr/>
            </p:nvGrpSpPr>
            <p:grpSpPr>
              <a:xfrm>
                <a:off x="13472766" y="5214784"/>
                <a:ext cx="250961" cy="57600"/>
                <a:chOff x="2862776" y="5813336"/>
                <a:chExt cx="250961" cy="57600"/>
              </a:xfrm>
            </p:grpSpPr>
            <p:cxnSp>
              <p:nvCxnSpPr>
                <p:cNvPr id="12197" name="Google Shape;1638;p1">
                  <a:extLst>
                    <a:ext uri="{FF2B5EF4-FFF2-40B4-BE49-F238E27FC236}">
                      <a16:creationId xmlns:a16="http://schemas.microsoft.com/office/drawing/2014/main" id="{A2173E20-BE9C-E50D-B57F-5002236D6846}"/>
                    </a:ext>
                  </a:extLst>
                </p:cNvPr>
                <p:cNvCxnSpPr>
                  <a:cxnSpLocks/>
                  <a:stCxn id="12198" idx="2"/>
                  <a:endCxn id="2658" idx="3"/>
                </p:cNvCxnSpPr>
                <p:nvPr/>
              </p:nvCxnSpPr>
              <p:spPr>
                <a:xfrm flipH="1">
                  <a:off x="2862776" y="5842136"/>
                  <a:ext cx="193361" cy="133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98" name="Google Shape;1639;p1">
                  <a:extLst>
                    <a:ext uri="{FF2B5EF4-FFF2-40B4-BE49-F238E27FC236}">
                      <a16:creationId xmlns:a16="http://schemas.microsoft.com/office/drawing/2014/main" id="{E6B514A0-DDCE-B734-EA3A-A2EE2CBE063A}"/>
                    </a:ext>
                  </a:extLst>
                </p:cNvPr>
                <p:cNvSpPr/>
                <p:nvPr/>
              </p:nvSpPr>
              <p:spPr>
                <a:xfrm>
                  <a:off x="3056137" y="5813336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82" name="Google Shape;1647;p1">
                <a:extLst>
                  <a:ext uri="{FF2B5EF4-FFF2-40B4-BE49-F238E27FC236}">
                    <a16:creationId xmlns:a16="http://schemas.microsoft.com/office/drawing/2014/main" id="{98EE39D9-082D-AC3A-4DF6-CF06F0D9A853}"/>
                  </a:ext>
                </a:extLst>
              </p:cNvPr>
              <p:cNvGrpSpPr/>
              <p:nvPr/>
            </p:nvGrpSpPr>
            <p:grpSpPr>
              <a:xfrm>
                <a:off x="13470270" y="5444922"/>
                <a:ext cx="254095" cy="57600"/>
                <a:chOff x="2860280" y="5815091"/>
                <a:chExt cx="254095" cy="57600"/>
              </a:xfrm>
            </p:grpSpPr>
            <p:cxnSp>
              <p:nvCxnSpPr>
                <p:cNvPr id="12184" name="Google Shape;1652;p1">
                  <a:extLst>
                    <a:ext uri="{FF2B5EF4-FFF2-40B4-BE49-F238E27FC236}">
                      <a16:creationId xmlns:a16="http://schemas.microsoft.com/office/drawing/2014/main" id="{677C024C-A76F-CACA-DD85-3A00860806E7}"/>
                    </a:ext>
                  </a:extLst>
                </p:cNvPr>
                <p:cNvCxnSpPr>
                  <a:cxnSpLocks/>
                  <a:stCxn id="12185" idx="2"/>
                  <a:endCxn id="2667" idx="3"/>
                </p:cNvCxnSpPr>
                <p:nvPr/>
              </p:nvCxnSpPr>
              <p:spPr>
                <a:xfrm flipH="1">
                  <a:off x="2860280" y="5843891"/>
                  <a:ext cx="196495" cy="133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85" name="Google Shape;1653;p1">
                  <a:extLst>
                    <a:ext uri="{FF2B5EF4-FFF2-40B4-BE49-F238E27FC236}">
                      <a16:creationId xmlns:a16="http://schemas.microsoft.com/office/drawing/2014/main" id="{79EA75C1-BF0C-9C8B-5881-1E7B94D4194C}"/>
                    </a:ext>
                  </a:extLst>
                </p:cNvPr>
                <p:cNvSpPr/>
                <p:nvPr/>
              </p:nvSpPr>
              <p:spPr>
                <a:xfrm>
                  <a:off x="3056775" y="581509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69" name="Google Shape;1661;p1">
                <a:extLst>
                  <a:ext uri="{FF2B5EF4-FFF2-40B4-BE49-F238E27FC236}">
                    <a16:creationId xmlns:a16="http://schemas.microsoft.com/office/drawing/2014/main" id="{B6148A9C-03D5-3EAA-0AC8-1BF1C27E7E14}"/>
                  </a:ext>
                </a:extLst>
              </p:cNvPr>
              <p:cNvGrpSpPr/>
              <p:nvPr/>
            </p:nvGrpSpPr>
            <p:grpSpPr>
              <a:xfrm>
                <a:off x="13473404" y="5670609"/>
                <a:ext cx="250961" cy="57600"/>
                <a:chOff x="2863414" y="5812395"/>
                <a:chExt cx="250961" cy="57600"/>
              </a:xfrm>
            </p:grpSpPr>
            <p:cxnSp>
              <p:nvCxnSpPr>
                <p:cNvPr id="12171" name="Google Shape;1666;p1">
                  <a:extLst>
                    <a:ext uri="{FF2B5EF4-FFF2-40B4-BE49-F238E27FC236}">
                      <a16:creationId xmlns:a16="http://schemas.microsoft.com/office/drawing/2014/main" id="{01E8BF30-70CC-A5AF-5FB5-01F8A92DE789}"/>
                    </a:ext>
                  </a:extLst>
                </p:cNvPr>
                <p:cNvCxnSpPr>
                  <a:cxnSpLocks/>
                  <a:stCxn id="12172" idx="2"/>
                  <a:endCxn id="2676" idx="3"/>
                </p:cNvCxnSpPr>
                <p:nvPr/>
              </p:nvCxnSpPr>
              <p:spPr>
                <a:xfrm flipH="1">
                  <a:off x="2863414" y="5841195"/>
                  <a:ext cx="193361" cy="133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72" name="Google Shape;1667;p1">
                  <a:extLst>
                    <a:ext uri="{FF2B5EF4-FFF2-40B4-BE49-F238E27FC236}">
                      <a16:creationId xmlns:a16="http://schemas.microsoft.com/office/drawing/2014/main" id="{7E4596A2-77E4-DDB7-0593-4D00D794B8CE}"/>
                    </a:ext>
                  </a:extLst>
                </p:cNvPr>
                <p:cNvSpPr/>
                <p:nvPr/>
              </p:nvSpPr>
              <p:spPr>
                <a:xfrm>
                  <a:off x="3056775" y="5812395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56" name="Google Shape;1675;p1">
                <a:extLst>
                  <a:ext uri="{FF2B5EF4-FFF2-40B4-BE49-F238E27FC236}">
                    <a16:creationId xmlns:a16="http://schemas.microsoft.com/office/drawing/2014/main" id="{FD3809BD-AC03-B495-477C-CA42807079F7}"/>
                  </a:ext>
                </a:extLst>
              </p:cNvPr>
              <p:cNvGrpSpPr/>
              <p:nvPr/>
            </p:nvGrpSpPr>
            <p:grpSpPr>
              <a:xfrm>
                <a:off x="13473404" y="5903046"/>
                <a:ext cx="250961" cy="57600"/>
                <a:chOff x="2863414" y="5815091"/>
                <a:chExt cx="250961" cy="57600"/>
              </a:xfrm>
            </p:grpSpPr>
            <p:cxnSp>
              <p:nvCxnSpPr>
                <p:cNvPr id="12158" name="Google Shape;1680;p1">
                  <a:extLst>
                    <a:ext uri="{FF2B5EF4-FFF2-40B4-BE49-F238E27FC236}">
                      <a16:creationId xmlns:a16="http://schemas.microsoft.com/office/drawing/2014/main" id="{A878F056-6C08-32E3-7ECE-E114534C7706}"/>
                    </a:ext>
                  </a:extLst>
                </p:cNvPr>
                <p:cNvCxnSpPr>
                  <a:cxnSpLocks/>
                  <a:stCxn id="12159" idx="2"/>
                  <a:endCxn id="2685" idx="3"/>
                </p:cNvCxnSpPr>
                <p:nvPr/>
              </p:nvCxnSpPr>
              <p:spPr>
                <a:xfrm flipH="1">
                  <a:off x="2863414" y="5843891"/>
                  <a:ext cx="193361" cy="133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59" name="Google Shape;1681;p1">
                  <a:extLst>
                    <a:ext uri="{FF2B5EF4-FFF2-40B4-BE49-F238E27FC236}">
                      <a16:creationId xmlns:a16="http://schemas.microsoft.com/office/drawing/2014/main" id="{D28B878C-7920-08BF-D584-87B7DA6535F4}"/>
                    </a:ext>
                  </a:extLst>
                </p:cNvPr>
                <p:cNvSpPr/>
                <p:nvPr/>
              </p:nvSpPr>
              <p:spPr>
                <a:xfrm>
                  <a:off x="3056775" y="581509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41" name="Google Shape;1692;p1">
                <a:extLst>
                  <a:ext uri="{FF2B5EF4-FFF2-40B4-BE49-F238E27FC236}">
                    <a16:creationId xmlns:a16="http://schemas.microsoft.com/office/drawing/2014/main" id="{0919A6F0-8F24-62B3-A96B-BEA1F2151F03}"/>
                  </a:ext>
                </a:extLst>
              </p:cNvPr>
              <p:cNvGrpSpPr/>
              <p:nvPr/>
            </p:nvGrpSpPr>
            <p:grpSpPr>
              <a:xfrm>
                <a:off x="13472598" y="6126298"/>
                <a:ext cx="255775" cy="57600"/>
                <a:chOff x="13472598" y="6126298"/>
                <a:chExt cx="255775" cy="57600"/>
              </a:xfrm>
            </p:grpSpPr>
            <p:cxnSp>
              <p:nvCxnSpPr>
                <p:cNvPr id="12145" name="Google Shape;1696;p1">
                  <a:extLst>
                    <a:ext uri="{FF2B5EF4-FFF2-40B4-BE49-F238E27FC236}">
                      <a16:creationId xmlns:a16="http://schemas.microsoft.com/office/drawing/2014/main" id="{DCD61A89-8DF0-884C-AE8B-86CCD4AA40D5}"/>
                    </a:ext>
                  </a:extLst>
                </p:cNvPr>
                <p:cNvCxnSpPr>
                  <a:cxnSpLocks/>
                  <a:stCxn id="12146" idx="2"/>
                  <a:endCxn id="2709" idx="3"/>
                </p:cNvCxnSpPr>
                <p:nvPr/>
              </p:nvCxnSpPr>
              <p:spPr>
                <a:xfrm flipH="1">
                  <a:off x="13472598" y="6155098"/>
                  <a:ext cx="198175" cy="211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46" name="Google Shape;1697;p1">
                  <a:extLst>
                    <a:ext uri="{FF2B5EF4-FFF2-40B4-BE49-F238E27FC236}">
                      <a16:creationId xmlns:a16="http://schemas.microsoft.com/office/drawing/2014/main" id="{D5AAB23F-EAC5-F0D9-8B54-C25B2E357F0D}"/>
                    </a:ext>
                  </a:extLst>
                </p:cNvPr>
                <p:cNvSpPr/>
                <p:nvPr/>
              </p:nvSpPr>
              <p:spPr>
                <a:xfrm>
                  <a:off x="13670773" y="612629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402" name="Google Shape;1699;p1">
              <a:extLst>
                <a:ext uri="{FF2B5EF4-FFF2-40B4-BE49-F238E27FC236}">
                  <a16:creationId xmlns:a16="http://schemas.microsoft.com/office/drawing/2014/main" id="{0FC1074C-1D72-D648-C953-0D4EE847BA2D}"/>
                </a:ext>
              </a:extLst>
            </p:cNvPr>
            <p:cNvGrpSpPr/>
            <p:nvPr/>
          </p:nvGrpSpPr>
          <p:grpSpPr>
            <a:xfrm>
              <a:off x="13310768" y="6531609"/>
              <a:ext cx="253572" cy="512862"/>
              <a:chOff x="13310768" y="6523658"/>
              <a:chExt cx="253572" cy="512862"/>
            </a:xfrm>
          </p:grpSpPr>
          <p:grpSp>
            <p:nvGrpSpPr>
              <p:cNvPr id="12121" name="Google Shape;1702;p1">
                <a:extLst>
                  <a:ext uri="{FF2B5EF4-FFF2-40B4-BE49-F238E27FC236}">
                    <a16:creationId xmlns:a16="http://schemas.microsoft.com/office/drawing/2014/main" id="{FB6C9206-1CF8-B632-ABE1-0D7E7D6253EA}"/>
                  </a:ext>
                </a:extLst>
              </p:cNvPr>
              <p:cNvGrpSpPr/>
              <p:nvPr/>
            </p:nvGrpSpPr>
            <p:grpSpPr>
              <a:xfrm>
                <a:off x="13311066" y="6523658"/>
                <a:ext cx="253274" cy="57600"/>
                <a:chOff x="2863369" y="5825981"/>
                <a:chExt cx="253274" cy="57600"/>
              </a:xfrm>
            </p:grpSpPr>
            <p:cxnSp>
              <p:nvCxnSpPr>
                <p:cNvPr id="12127" name="Google Shape;1707;p1">
                  <a:extLst>
                    <a:ext uri="{FF2B5EF4-FFF2-40B4-BE49-F238E27FC236}">
                      <a16:creationId xmlns:a16="http://schemas.microsoft.com/office/drawing/2014/main" id="{E4D9C4D6-DF64-2F51-4AED-F82F9B80E8D4}"/>
                    </a:ext>
                  </a:extLst>
                </p:cNvPr>
                <p:cNvCxnSpPr>
                  <a:cxnSpLocks/>
                  <a:stCxn id="12128" idx="2"/>
                  <a:endCxn id="2911" idx="3"/>
                </p:cNvCxnSpPr>
                <p:nvPr/>
              </p:nvCxnSpPr>
              <p:spPr>
                <a:xfrm flipH="1" flipV="1">
                  <a:off x="2863369" y="5854173"/>
                  <a:ext cx="195674" cy="60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28" name="Google Shape;1708;p1">
                  <a:extLst>
                    <a:ext uri="{FF2B5EF4-FFF2-40B4-BE49-F238E27FC236}">
                      <a16:creationId xmlns:a16="http://schemas.microsoft.com/office/drawing/2014/main" id="{352BBB09-1321-BA6B-F2A3-397EC7F6AC7E}"/>
                    </a:ext>
                  </a:extLst>
                </p:cNvPr>
                <p:cNvSpPr/>
                <p:nvPr/>
              </p:nvSpPr>
              <p:spPr>
                <a:xfrm>
                  <a:off x="3059043" y="582598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08" name="Google Shape;1715;p1">
                <a:extLst>
                  <a:ext uri="{FF2B5EF4-FFF2-40B4-BE49-F238E27FC236}">
                    <a16:creationId xmlns:a16="http://schemas.microsoft.com/office/drawing/2014/main" id="{2F12975E-3D66-2C5B-3525-4DBF57376169}"/>
                  </a:ext>
                </a:extLst>
              </p:cNvPr>
              <p:cNvGrpSpPr/>
              <p:nvPr/>
            </p:nvGrpSpPr>
            <p:grpSpPr>
              <a:xfrm>
                <a:off x="13311066" y="6978920"/>
                <a:ext cx="253274" cy="57600"/>
                <a:chOff x="13311066" y="6978920"/>
                <a:chExt cx="253274" cy="57600"/>
              </a:xfrm>
            </p:grpSpPr>
            <p:sp>
              <p:nvSpPr>
                <p:cNvPr id="12116" name="Google Shape;1721;p1">
                  <a:extLst>
                    <a:ext uri="{FF2B5EF4-FFF2-40B4-BE49-F238E27FC236}">
                      <a16:creationId xmlns:a16="http://schemas.microsoft.com/office/drawing/2014/main" id="{50FE6F71-5746-0A5F-A373-7C62CB415EAF}"/>
                    </a:ext>
                  </a:extLst>
                </p:cNvPr>
                <p:cNvSpPr/>
                <p:nvPr/>
              </p:nvSpPr>
              <p:spPr>
                <a:xfrm>
                  <a:off x="13506740" y="697892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114" name="Google Shape;1722;p1">
                  <a:extLst>
                    <a:ext uri="{FF2B5EF4-FFF2-40B4-BE49-F238E27FC236}">
                      <a16:creationId xmlns:a16="http://schemas.microsoft.com/office/drawing/2014/main" id="{3AEA6CA9-D8D3-318F-9FA5-3BFAAACB2C81}"/>
                    </a:ext>
                  </a:extLst>
                </p:cNvPr>
                <p:cNvCxnSpPr>
                  <a:cxnSpLocks/>
                  <a:stCxn id="12116" idx="2"/>
                  <a:endCxn id="2897" idx="3"/>
                </p:cNvCxnSpPr>
                <p:nvPr/>
              </p:nvCxnSpPr>
              <p:spPr>
                <a:xfrm flipH="1">
                  <a:off x="13311066" y="7007720"/>
                  <a:ext cx="195674" cy="89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2096" name="Google Shape;1729;p1">
                <a:extLst>
                  <a:ext uri="{FF2B5EF4-FFF2-40B4-BE49-F238E27FC236}">
                    <a16:creationId xmlns:a16="http://schemas.microsoft.com/office/drawing/2014/main" id="{A52A240D-0940-731D-9392-7DD26A2A443B}"/>
                  </a:ext>
                </a:extLst>
              </p:cNvPr>
              <p:cNvGrpSpPr/>
              <p:nvPr/>
            </p:nvGrpSpPr>
            <p:grpSpPr>
              <a:xfrm>
                <a:off x="13310768" y="6749248"/>
                <a:ext cx="253274" cy="57600"/>
                <a:chOff x="2863071" y="5823188"/>
                <a:chExt cx="253274" cy="57600"/>
              </a:xfrm>
            </p:grpSpPr>
            <p:cxnSp>
              <p:nvCxnSpPr>
                <p:cNvPr id="12102" name="Google Shape;1734;p1">
                  <a:extLst>
                    <a:ext uri="{FF2B5EF4-FFF2-40B4-BE49-F238E27FC236}">
                      <a16:creationId xmlns:a16="http://schemas.microsoft.com/office/drawing/2014/main" id="{CE0BAD27-93A9-5E69-DEAA-46946CDA9C0C}"/>
                    </a:ext>
                  </a:extLst>
                </p:cNvPr>
                <p:cNvCxnSpPr>
                  <a:cxnSpLocks/>
                  <a:stCxn id="12103" idx="2"/>
                  <a:endCxn id="2903" idx="3"/>
                </p:cNvCxnSpPr>
                <p:nvPr/>
              </p:nvCxnSpPr>
              <p:spPr>
                <a:xfrm flipH="1">
                  <a:off x="2863071" y="5851988"/>
                  <a:ext cx="195674" cy="89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03" name="Google Shape;1735;p1">
                  <a:extLst>
                    <a:ext uri="{FF2B5EF4-FFF2-40B4-BE49-F238E27FC236}">
                      <a16:creationId xmlns:a16="http://schemas.microsoft.com/office/drawing/2014/main" id="{5686ABFB-E9E6-4FB3-86BA-998718A03745}"/>
                    </a:ext>
                  </a:extLst>
                </p:cNvPr>
                <p:cNvSpPr/>
                <p:nvPr/>
              </p:nvSpPr>
              <p:spPr>
                <a:xfrm>
                  <a:off x="3058745" y="582318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403" name="Google Shape;1740;p1">
              <a:extLst>
                <a:ext uri="{FF2B5EF4-FFF2-40B4-BE49-F238E27FC236}">
                  <a16:creationId xmlns:a16="http://schemas.microsoft.com/office/drawing/2014/main" id="{EA8C4E39-19B7-5B19-3A95-4DBAD8A28EB5}"/>
                </a:ext>
              </a:extLst>
            </p:cNvPr>
            <p:cNvCxnSpPr>
              <a:cxnSpLocks/>
              <a:stCxn id="12275" idx="2"/>
              <a:endCxn id="12090" idx="4"/>
            </p:cNvCxnSpPr>
            <p:nvPr/>
          </p:nvCxnSpPr>
          <p:spPr>
            <a:xfrm rot="10800000">
              <a:off x="10952263" y="3877189"/>
              <a:ext cx="60900" cy="12840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04" name="Google Shape;1742;p1">
              <a:extLst>
                <a:ext uri="{FF2B5EF4-FFF2-40B4-BE49-F238E27FC236}">
                  <a16:creationId xmlns:a16="http://schemas.microsoft.com/office/drawing/2014/main" id="{5703F9EC-2264-D3F5-493E-44648C4E3F5C}"/>
                </a:ext>
              </a:extLst>
            </p:cNvPr>
            <p:cNvCxnSpPr>
              <a:cxnSpLocks/>
              <a:stCxn id="12275" idx="6"/>
              <a:endCxn id="12088" idx="4"/>
            </p:cNvCxnSpPr>
            <p:nvPr/>
          </p:nvCxnSpPr>
          <p:spPr>
            <a:xfrm rot="10800000" flipH="1">
              <a:off x="11067163" y="3878989"/>
              <a:ext cx="62400" cy="12822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405" name="Google Shape;1744;p1">
              <a:extLst>
                <a:ext uri="{FF2B5EF4-FFF2-40B4-BE49-F238E27FC236}">
                  <a16:creationId xmlns:a16="http://schemas.microsoft.com/office/drawing/2014/main" id="{249321D2-B26C-5A4C-9945-E18B447D3249}"/>
                </a:ext>
              </a:extLst>
            </p:cNvPr>
            <p:cNvGrpSpPr/>
            <p:nvPr/>
          </p:nvGrpSpPr>
          <p:grpSpPr>
            <a:xfrm>
              <a:off x="10906139" y="3841202"/>
              <a:ext cx="92333" cy="787000"/>
              <a:chOff x="10718149" y="3838106"/>
              <a:chExt cx="92333" cy="787000"/>
            </a:xfrm>
          </p:grpSpPr>
          <p:sp>
            <p:nvSpPr>
              <p:cNvPr id="12090" name="Google Shape;1741;p1">
                <a:extLst>
                  <a:ext uri="{FF2B5EF4-FFF2-40B4-BE49-F238E27FC236}">
                    <a16:creationId xmlns:a16="http://schemas.microsoft.com/office/drawing/2014/main" id="{1950AAA5-E78F-CC36-210F-E01798F5239F}"/>
                  </a:ext>
                </a:extLst>
              </p:cNvPr>
              <p:cNvSpPr/>
              <p:nvPr/>
            </p:nvSpPr>
            <p:spPr>
              <a:xfrm>
                <a:off x="10746315" y="38381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1" name="Google Shape;1745;p1">
                <a:extLst>
                  <a:ext uri="{FF2B5EF4-FFF2-40B4-BE49-F238E27FC236}">
                    <a16:creationId xmlns:a16="http://schemas.microsoft.com/office/drawing/2014/main" id="{8678A240-FD01-5B28-9F74-08CABA84B86C}"/>
                  </a:ext>
                </a:extLst>
              </p:cNvPr>
              <p:cNvSpPr txBox="1"/>
              <p:nvPr/>
            </p:nvSpPr>
            <p:spPr>
              <a:xfrm rot="5400000">
                <a:off x="10420187" y="4234811"/>
                <a:ext cx="68825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06" name="Google Shape;1746;p1">
              <a:extLst>
                <a:ext uri="{FF2B5EF4-FFF2-40B4-BE49-F238E27FC236}">
                  <a16:creationId xmlns:a16="http://schemas.microsoft.com/office/drawing/2014/main" id="{89632BAF-4DDC-DC0E-D0CE-4D72F5DE0A89}"/>
                </a:ext>
              </a:extLst>
            </p:cNvPr>
            <p:cNvGrpSpPr/>
            <p:nvPr/>
          </p:nvGrpSpPr>
          <p:grpSpPr>
            <a:xfrm>
              <a:off x="11083493" y="3842896"/>
              <a:ext cx="92333" cy="777078"/>
              <a:chOff x="11275039" y="3830406"/>
              <a:chExt cx="92333" cy="777078"/>
            </a:xfrm>
          </p:grpSpPr>
          <p:sp>
            <p:nvSpPr>
              <p:cNvPr id="12088" name="Google Shape;1743;p1">
                <a:extLst>
                  <a:ext uri="{FF2B5EF4-FFF2-40B4-BE49-F238E27FC236}">
                    <a16:creationId xmlns:a16="http://schemas.microsoft.com/office/drawing/2014/main" id="{104AE754-7B38-5F24-0564-77B4AA05413D}"/>
                  </a:ext>
                </a:extLst>
              </p:cNvPr>
              <p:cNvSpPr/>
              <p:nvPr/>
            </p:nvSpPr>
            <p:spPr>
              <a:xfrm>
                <a:off x="11303205" y="38304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9" name="Google Shape;1747;p1">
                <a:extLst>
                  <a:ext uri="{FF2B5EF4-FFF2-40B4-BE49-F238E27FC236}">
                    <a16:creationId xmlns:a16="http://schemas.microsoft.com/office/drawing/2014/main" id="{AC04E976-577D-AAE9-7761-CB07DCDE1CB5}"/>
                  </a:ext>
                </a:extLst>
              </p:cNvPr>
              <p:cNvSpPr txBox="1"/>
              <p:nvPr/>
            </p:nvSpPr>
            <p:spPr>
              <a:xfrm rot="5400000">
                <a:off x="10981886" y="4221999"/>
                <a:ext cx="67863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07" name="Google Shape;1748;p1">
              <a:extLst>
                <a:ext uri="{FF2B5EF4-FFF2-40B4-BE49-F238E27FC236}">
                  <a16:creationId xmlns:a16="http://schemas.microsoft.com/office/drawing/2014/main" id="{CE86FD09-B524-23B1-3E1E-B60225A26197}"/>
                </a:ext>
              </a:extLst>
            </p:cNvPr>
            <p:cNvSpPr txBox="1"/>
            <p:nvPr/>
          </p:nvSpPr>
          <p:spPr>
            <a:xfrm rot="5400000">
              <a:off x="10065917" y="9210220"/>
              <a:ext cx="47320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Auxillary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08" name="Google Shape;1749;p1">
              <a:extLst>
                <a:ext uri="{FF2B5EF4-FFF2-40B4-BE49-F238E27FC236}">
                  <a16:creationId xmlns:a16="http://schemas.microsoft.com/office/drawing/2014/main" id="{753720D0-E144-5149-EA1E-F5C036AD343A}"/>
                </a:ext>
              </a:extLst>
            </p:cNvPr>
            <p:cNvGrpSpPr/>
            <p:nvPr/>
          </p:nvGrpSpPr>
          <p:grpSpPr>
            <a:xfrm>
              <a:off x="10306654" y="8835676"/>
              <a:ext cx="1497872" cy="92333"/>
              <a:chOff x="10498170" y="8840664"/>
              <a:chExt cx="1497872" cy="92333"/>
            </a:xfrm>
          </p:grpSpPr>
          <p:sp>
            <p:nvSpPr>
              <p:cNvPr id="12086" name="Google Shape;1750;p1">
                <a:extLst>
                  <a:ext uri="{FF2B5EF4-FFF2-40B4-BE49-F238E27FC236}">
                    <a16:creationId xmlns:a16="http://schemas.microsoft.com/office/drawing/2014/main" id="{304E9F26-25D3-67DB-431C-CF487A389E3D}"/>
                  </a:ext>
                </a:extLst>
              </p:cNvPr>
              <p:cNvSpPr txBox="1"/>
              <p:nvPr/>
            </p:nvSpPr>
            <p:spPr>
              <a:xfrm>
                <a:off x="10498170" y="8840664"/>
                <a:ext cx="54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subclavian</a:t>
                </a:r>
                <a:endParaRPr/>
              </a:p>
            </p:txBody>
          </p:sp>
          <p:sp>
            <p:nvSpPr>
              <p:cNvPr id="12087" name="Google Shape;1751;p1">
                <a:extLst>
                  <a:ext uri="{FF2B5EF4-FFF2-40B4-BE49-F238E27FC236}">
                    <a16:creationId xmlns:a16="http://schemas.microsoft.com/office/drawing/2014/main" id="{4D2F2D8B-9EAB-6E0E-8C0D-EC329914714F}"/>
                  </a:ext>
                </a:extLst>
              </p:cNvPr>
              <p:cNvSpPr txBox="1"/>
              <p:nvPr/>
            </p:nvSpPr>
            <p:spPr>
              <a:xfrm>
                <a:off x="11531171" y="8840664"/>
                <a:ext cx="464871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Left subclavian</a:t>
                </a:r>
                <a:endParaRPr/>
              </a:p>
            </p:txBody>
          </p:sp>
        </p:grpSp>
        <p:cxnSp>
          <p:nvCxnSpPr>
            <p:cNvPr id="11412" name="Google Shape;1759;p1">
              <a:extLst>
                <a:ext uri="{FF2B5EF4-FFF2-40B4-BE49-F238E27FC236}">
                  <a16:creationId xmlns:a16="http://schemas.microsoft.com/office/drawing/2014/main" id="{C8E774B6-5D14-ED3E-8CCE-41C3221C8326}"/>
                </a:ext>
              </a:extLst>
            </p:cNvPr>
            <p:cNvCxnSpPr>
              <a:cxnSpLocks/>
              <a:endCxn id="2657" idx="3"/>
            </p:cNvCxnSpPr>
            <p:nvPr/>
          </p:nvCxnSpPr>
          <p:spPr>
            <a:xfrm rot="10800000">
              <a:off x="13308923" y="5180347"/>
              <a:ext cx="7953656" cy="1642532"/>
            </a:xfrm>
            <a:prstGeom prst="bentConnector3">
              <a:avLst>
                <a:gd name="adj1" fmla="val 5714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3" name="Google Shape;1760;p1">
              <a:extLst>
                <a:ext uri="{FF2B5EF4-FFF2-40B4-BE49-F238E27FC236}">
                  <a16:creationId xmlns:a16="http://schemas.microsoft.com/office/drawing/2014/main" id="{924E1DAC-8D1C-A50A-7698-5784F2C04608}"/>
                </a:ext>
              </a:extLst>
            </p:cNvPr>
            <p:cNvCxnSpPr>
              <a:cxnSpLocks/>
              <a:endCxn id="2659" idx="3"/>
            </p:cNvCxnSpPr>
            <p:nvPr/>
          </p:nvCxnSpPr>
          <p:spPr>
            <a:xfrm rot="10800000">
              <a:off x="13308923" y="5309484"/>
              <a:ext cx="5289656" cy="23499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14" name="Google Shape;1761;p1">
              <a:extLst>
                <a:ext uri="{FF2B5EF4-FFF2-40B4-BE49-F238E27FC236}">
                  <a16:creationId xmlns:a16="http://schemas.microsoft.com/office/drawing/2014/main" id="{F1DE6134-5764-7D88-D23A-CDC6701EB155}"/>
                </a:ext>
              </a:extLst>
            </p:cNvPr>
            <p:cNvCxnSpPr>
              <a:cxnSpLocks/>
              <a:endCxn id="2666" idx="3"/>
            </p:cNvCxnSpPr>
            <p:nvPr/>
          </p:nvCxnSpPr>
          <p:spPr>
            <a:xfrm rot="10800000">
              <a:off x="13306425" y="5410485"/>
              <a:ext cx="7956195" cy="1412432"/>
            </a:xfrm>
            <a:prstGeom prst="bentConnector3">
              <a:avLst>
                <a:gd name="adj1" fmla="val 5714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5" name="Google Shape;1762;p1">
              <a:extLst>
                <a:ext uri="{FF2B5EF4-FFF2-40B4-BE49-F238E27FC236}">
                  <a16:creationId xmlns:a16="http://schemas.microsoft.com/office/drawing/2014/main" id="{BDB44628-3413-44E5-D163-37066F3E6793}"/>
                </a:ext>
              </a:extLst>
            </p:cNvPr>
            <p:cNvCxnSpPr>
              <a:cxnSpLocks/>
              <a:stCxn id="11443" idx="1"/>
              <a:endCxn id="2684" idx="3"/>
            </p:cNvCxnSpPr>
            <p:nvPr/>
          </p:nvCxnSpPr>
          <p:spPr>
            <a:xfrm rot="10800000">
              <a:off x="13309562" y="5868610"/>
              <a:ext cx="5263135" cy="11355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6" name="Google Shape;1764;p1">
              <a:extLst>
                <a:ext uri="{FF2B5EF4-FFF2-40B4-BE49-F238E27FC236}">
                  <a16:creationId xmlns:a16="http://schemas.microsoft.com/office/drawing/2014/main" id="{7A07CE8C-A281-47F7-BD61-D7C89C4B2BEA}"/>
                </a:ext>
              </a:extLst>
            </p:cNvPr>
            <p:cNvCxnSpPr>
              <a:cxnSpLocks/>
              <a:endCxn id="12159" idx="6"/>
            </p:cNvCxnSpPr>
            <p:nvPr/>
          </p:nvCxnSpPr>
          <p:spPr>
            <a:xfrm rot="10800000">
              <a:off x="13560522" y="5931846"/>
              <a:ext cx="5015700" cy="1257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20" name="Google Shape;1768;p1">
              <a:extLst>
                <a:ext uri="{FF2B5EF4-FFF2-40B4-BE49-F238E27FC236}">
                  <a16:creationId xmlns:a16="http://schemas.microsoft.com/office/drawing/2014/main" id="{636A15B8-B83A-249C-CCBF-0F071D683B87}"/>
                </a:ext>
              </a:extLst>
            </p:cNvPr>
            <p:cNvCxnSpPr>
              <a:cxnSpLocks/>
              <a:stCxn id="11859" idx="2"/>
              <a:endCxn id="11442" idx="6"/>
            </p:cNvCxnSpPr>
            <p:nvPr/>
          </p:nvCxnSpPr>
          <p:spPr>
            <a:xfrm rot="10800000">
              <a:off x="21313641" y="6810992"/>
              <a:ext cx="4128300" cy="957600"/>
            </a:xfrm>
            <a:prstGeom prst="bentConnector3">
              <a:avLst>
                <a:gd name="adj1" fmla="val 604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22" name="Google Shape;1772;p1">
              <a:extLst>
                <a:ext uri="{FF2B5EF4-FFF2-40B4-BE49-F238E27FC236}">
                  <a16:creationId xmlns:a16="http://schemas.microsoft.com/office/drawing/2014/main" id="{0FA6088A-B52E-9D4C-E6C2-C087829F8882}"/>
                </a:ext>
              </a:extLst>
            </p:cNvPr>
            <p:cNvCxnSpPr>
              <a:cxnSpLocks/>
              <a:stCxn id="11444" idx="1"/>
              <a:endCxn id="2708" idx="3"/>
            </p:cNvCxnSpPr>
            <p:nvPr/>
          </p:nvCxnSpPr>
          <p:spPr>
            <a:xfrm rot="10800000">
              <a:off x="13308755" y="6092645"/>
              <a:ext cx="5261230" cy="10133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23" name="Google Shape;1774;p1">
              <a:extLst>
                <a:ext uri="{FF2B5EF4-FFF2-40B4-BE49-F238E27FC236}">
                  <a16:creationId xmlns:a16="http://schemas.microsoft.com/office/drawing/2014/main" id="{D7C8D641-A986-AA50-E622-D74D9C1EDD04}"/>
                </a:ext>
              </a:extLst>
            </p:cNvPr>
            <p:cNvCxnSpPr>
              <a:cxnSpLocks/>
              <a:stCxn id="11442" idx="2"/>
              <a:endCxn id="2675" idx="3"/>
            </p:cNvCxnSpPr>
            <p:nvPr/>
          </p:nvCxnSpPr>
          <p:spPr>
            <a:xfrm rot="10800000">
              <a:off x="13309561" y="5636172"/>
              <a:ext cx="7949150" cy="1174900"/>
            </a:xfrm>
            <a:prstGeom prst="bentConnector3">
              <a:avLst>
                <a:gd name="adj1" fmla="val 5715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24" name="Google Shape;1775;p1">
              <a:extLst>
                <a:ext uri="{FF2B5EF4-FFF2-40B4-BE49-F238E27FC236}">
                  <a16:creationId xmlns:a16="http://schemas.microsoft.com/office/drawing/2014/main" id="{BA0BFCBE-1B43-4EEB-B75F-00F8167BBCB3}"/>
                </a:ext>
              </a:extLst>
            </p:cNvPr>
            <p:cNvCxnSpPr>
              <a:cxnSpLocks/>
              <a:stCxn id="11449" idx="2"/>
              <a:endCxn id="11425" idx="7"/>
            </p:cNvCxnSpPr>
            <p:nvPr/>
          </p:nvCxnSpPr>
          <p:spPr>
            <a:xfrm rot="10800000">
              <a:off x="19777154" y="6838409"/>
              <a:ext cx="5815200" cy="1097700"/>
            </a:xfrm>
            <a:prstGeom prst="bentConnector3">
              <a:avLst>
                <a:gd name="adj1" fmla="val 4617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25" name="Google Shape;1777;p1">
              <a:extLst>
                <a:ext uri="{FF2B5EF4-FFF2-40B4-BE49-F238E27FC236}">
                  <a16:creationId xmlns:a16="http://schemas.microsoft.com/office/drawing/2014/main" id="{280AAABD-D6E1-0627-1315-8A7ED8F5B0C9}"/>
                </a:ext>
              </a:extLst>
            </p:cNvPr>
            <p:cNvSpPr/>
            <p:nvPr/>
          </p:nvSpPr>
          <p:spPr>
            <a:xfrm>
              <a:off x="19669086" y="681143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26" name="Google Shape;1778;p1">
              <a:extLst>
                <a:ext uri="{FF2B5EF4-FFF2-40B4-BE49-F238E27FC236}">
                  <a16:creationId xmlns:a16="http://schemas.microsoft.com/office/drawing/2014/main" id="{54AB1EA9-A4F1-73F3-2F60-2705A715761E}"/>
                </a:ext>
              </a:extLst>
            </p:cNvPr>
            <p:cNvCxnSpPr>
              <a:cxnSpLocks/>
              <a:stCxn id="11425" idx="3"/>
              <a:endCxn id="12198" idx="6"/>
            </p:cNvCxnSpPr>
            <p:nvPr/>
          </p:nvCxnSpPr>
          <p:spPr>
            <a:xfrm rot="10800000">
              <a:off x="13559886" y="5243638"/>
              <a:ext cx="6109200" cy="1594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27" name="Google Shape;1779;p1">
              <a:extLst>
                <a:ext uri="{FF2B5EF4-FFF2-40B4-BE49-F238E27FC236}">
                  <a16:creationId xmlns:a16="http://schemas.microsoft.com/office/drawing/2014/main" id="{74F58BC8-5AB4-F665-ED2B-2E7E934883A8}"/>
                </a:ext>
              </a:extLst>
            </p:cNvPr>
            <p:cNvCxnSpPr>
              <a:cxnSpLocks/>
              <a:stCxn id="11450" idx="3"/>
              <a:endCxn id="12185" idx="6"/>
            </p:cNvCxnSpPr>
            <p:nvPr/>
          </p:nvCxnSpPr>
          <p:spPr>
            <a:xfrm rot="10800000">
              <a:off x="13560372" y="5473626"/>
              <a:ext cx="6106800" cy="1402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28" name="Google Shape;1781;p1">
              <a:extLst>
                <a:ext uri="{FF2B5EF4-FFF2-40B4-BE49-F238E27FC236}">
                  <a16:creationId xmlns:a16="http://schemas.microsoft.com/office/drawing/2014/main" id="{6AF19DC5-5891-6078-2B02-F772FB2E819D}"/>
                </a:ext>
              </a:extLst>
            </p:cNvPr>
            <p:cNvSpPr/>
            <p:nvPr/>
          </p:nvSpPr>
          <p:spPr>
            <a:xfrm>
              <a:off x="19666801" y="688616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29" name="Google Shape;1782;p1">
              <a:extLst>
                <a:ext uri="{FF2B5EF4-FFF2-40B4-BE49-F238E27FC236}">
                  <a16:creationId xmlns:a16="http://schemas.microsoft.com/office/drawing/2014/main" id="{CEB0F8C9-D737-E0FB-CAE9-D7F9A4720E79}"/>
                </a:ext>
              </a:extLst>
            </p:cNvPr>
            <p:cNvCxnSpPr>
              <a:cxnSpLocks/>
              <a:stCxn id="11428" idx="3"/>
              <a:endCxn id="12172" idx="6"/>
            </p:cNvCxnSpPr>
            <p:nvPr/>
          </p:nvCxnSpPr>
          <p:spPr>
            <a:xfrm rot="10800000">
              <a:off x="13560601" y="5699362"/>
              <a:ext cx="6106200" cy="1213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0" name="Google Shape;1783;p1">
              <a:extLst>
                <a:ext uri="{FF2B5EF4-FFF2-40B4-BE49-F238E27FC236}">
                  <a16:creationId xmlns:a16="http://schemas.microsoft.com/office/drawing/2014/main" id="{468C3A88-9081-44D5-3A58-F3E69B728A61}"/>
                </a:ext>
              </a:extLst>
            </p:cNvPr>
            <p:cNvCxnSpPr>
              <a:cxnSpLocks/>
              <a:stCxn id="11449" idx="2"/>
              <a:endCxn id="11428" idx="7"/>
            </p:cNvCxnSpPr>
            <p:nvPr/>
          </p:nvCxnSpPr>
          <p:spPr>
            <a:xfrm rot="10800000">
              <a:off x="19774754" y="6913109"/>
              <a:ext cx="5817600" cy="10230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31" name="Google Shape;1784;p1">
              <a:extLst>
                <a:ext uri="{FF2B5EF4-FFF2-40B4-BE49-F238E27FC236}">
                  <a16:creationId xmlns:a16="http://schemas.microsoft.com/office/drawing/2014/main" id="{26A6FF5D-5F3D-379D-AB29-E9810D63B2E3}"/>
                </a:ext>
              </a:extLst>
            </p:cNvPr>
            <p:cNvCxnSpPr>
              <a:cxnSpLocks/>
              <a:stCxn id="11452" idx="1"/>
              <a:endCxn id="12146" idx="6"/>
            </p:cNvCxnSpPr>
            <p:nvPr/>
          </p:nvCxnSpPr>
          <p:spPr>
            <a:xfrm rot="10800000">
              <a:off x="13564496" y="6155180"/>
              <a:ext cx="5003700" cy="1031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2" name="Google Shape;1786;p1">
              <a:extLst>
                <a:ext uri="{FF2B5EF4-FFF2-40B4-BE49-F238E27FC236}">
                  <a16:creationId xmlns:a16="http://schemas.microsoft.com/office/drawing/2014/main" id="{B1654A07-760F-CC1C-7894-0D385C50C8D1}"/>
                </a:ext>
              </a:extLst>
            </p:cNvPr>
            <p:cNvCxnSpPr>
              <a:cxnSpLocks/>
              <a:endCxn id="2710" idx="3"/>
            </p:cNvCxnSpPr>
            <p:nvPr/>
          </p:nvCxnSpPr>
          <p:spPr>
            <a:xfrm rot="10800000">
              <a:off x="13308755" y="6221782"/>
              <a:ext cx="5238956" cy="14799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3" name="Google Shape;1787;p1">
              <a:extLst>
                <a:ext uri="{FF2B5EF4-FFF2-40B4-BE49-F238E27FC236}">
                  <a16:creationId xmlns:a16="http://schemas.microsoft.com/office/drawing/2014/main" id="{69B40774-8AF3-ABB5-A51C-B82728A55BE7}"/>
                </a:ext>
              </a:extLst>
            </p:cNvPr>
            <p:cNvCxnSpPr>
              <a:cxnSpLocks/>
              <a:stCxn id="11457" idx="1"/>
              <a:endCxn id="2686" idx="3"/>
            </p:cNvCxnSpPr>
            <p:nvPr/>
          </p:nvCxnSpPr>
          <p:spPr>
            <a:xfrm rot="10800000">
              <a:off x="13309562" y="5997746"/>
              <a:ext cx="5242353" cy="170256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4" name="Google Shape;1789;p1">
              <a:extLst>
                <a:ext uri="{FF2B5EF4-FFF2-40B4-BE49-F238E27FC236}">
                  <a16:creationId xmlns:a16="http://schemas.microsoft.com/office/drawing/2014/main" id="{8FB8CE59-295C-8301-B9E6-CDBCC59A256D}"/>
                </a:ext>
              </a:extLst>
            </p:cNvPr>
            <p:cNvCxnSpPr>
              <a:cxnSpLocks/>
              <a:endCxn id="2677" idx="3"/>
            </p:cNvCxnSpPr>
            <p:nvPr/>
          </p:nvCxnSpPr>
          <p:spPr>
            <a:xfrm rot="10800000">
              <a:off x="13309561" y="5765309"/>
              <a:ext cx="5289056" cy="18942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5" name="Google Shape;1790;p1">
              <a:extLst>
                <a:ext uri="{FF2B5EF4-FFF2-40B4-BE49-F238E27FC236}">
                  <a16:creationId xmlns:a16="http://schemas.microsoft.com/office/drawing/2014/main" id="{9AE91DCB-1F39-9255-F12C-C0F31D50FD51}"/>
                </a:ext>
              </a:extLst>
            </p:cNvPr>
            <p:cNvCxnSpPr>
              <a:cxnSpLocks/>
              <a:stCxn id="11692" idx="1"/>
              <a:endCxn id="2668" idx="3"/>
            </p:cNvCxnSpPr>
            <p:nvPr/>
          </p:nvCxnSpPr>
          <p:spPr>
            <a:xfrm rot="10800000">
              <a:off x="13306423" y="5539622"/>
              <a:ext cx="5290982" cy="21205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11437" name="Google Shape;1793;p1">
              <a:extLst>
                <a:ext uri="{FF2B5EF4-FFF2-40B4-BE49-F238E27FC236}">
                  <a16:creationId xmlns:a16="http://schemas.microsoft.com/office/drawing/2014/main" id="{0CB758C5-CAC0-B2EB-7FB3-6D58DB50F797}"/>
                </a:ext>
              </a:extLst>
            </p:cNvPr>
            <p:cNvGrpSpPr/>
            <p:nvPr/>
          </p:nvGrpSpPr>
          <p:grpSpPr>
            <a:xfrm>
              <a:off x="13307646" y="7391919"/>
              <a:ext cx="253319" cy="1879696"/>
              <a:chOff x="9061996" y="7161121"/>
              <a:chExt cx="253319" cy="1879696"/>
            </a:xfrm>
          </p:grpSpPr>
          <p:grpSp>
            <p:nvGrpSpPr>
              <p:cNvPr id="12075" name="Google Shape;1796;p1">
                <a:extLst>
                  <a:ext uri="{FF2B5EF4-FFF2-40B4-BE49-F238E27FC236}">
                    <a16:creationId xmlns:a16="http://schemas.microsoft.com/office/drawing/2014/main" id="{10326DB9-CF12-ABA5-0248-58F85323E1FE}"/>
                  </a:ext>
                </a:extLst>
              </p:cNvPr>
              <p:cNvGrpSpPr/>
              <p:nvPr/>
            </p:nvGrpSpPr>
            <p:grpSpPr>
              <a:xfrm>
                <a:off x="9064602" y="7161121"/>
                <a:ext cx="250713" cy="57600"/>
                <a:chOff x="2864266" y="5820028"/>
                <a:chExt cx="250713" cy="57600"/>
              </a:xfrm>
            </p:grpSpPr>
            <p:cxnSp>
              <p:nvCxnSpPr>
                <p:cNvPr id="12077" name="Google Shape;1801;p1">
                  <a:extLst>
                    <a:ext uri="{FF2B5EF4-FFF2-40B4-BE49-F238E27FC236}">
                      <a16:creationId xmlns:a16="http://schemas.microsoft.com/office/drawing/2014/main" id="{CF1F1FCF-C127-DD03-CE9A-919A20B39551}"/>
                    </a:ext>
                  </a:extLst>
                </p:cNvPr>
                <p:cNvCxnSpPr>
                  <a:cxnSpLocks/>
                  <a:stCxn id="12078" idx="2"/>
                  <a:endCxn id="2921" idx="3"/>
                </p:cNvCxnSpPr>
                <p:nvPr/>
              </p:nvCxnSpPr>
              <p:spPr>
                <a:xfrm flipH="1" flipV="1">
                  <a:off x="2864266" y="5846539"/>
                  <a:ext cx="193113" cy="228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78" name="Google Shape;1802;p1">
                  <a:extLst>
                    <a:ext uri="{FF2B5EF4-FFF2-40B4-BE49-F238E27FC236}">
                      <a16:creationId xmlns:a16="http://schemas.microsoft.com/office/drawing/2014/main" id="{DFAB1D91-EE50-9C0F-C776-6F5695FED5F4}"/>
                    </a:ext>
                  </a:extLst>
                </p:cNvPr>
                <p:cNvSpPr/>
                <p:nvPr/>
              </p:nvSpPr>
              <p:spPr>
                <a:xfrm>
                  <a:off x="3057379" y="582002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67" name="Google Shape;1805;p1">
                <a:extLst>
                  <a:ext uri="{FF2B5EF4-FFF2-40B4-BE49-F238E27FC236}">
                    <a16:creationId xmlns:a16="http://schemas.microsoft.com/office/drawing/2014/main" id="{07E0B6CF-D2EB-3942-22C8-F79AA300BEBF}"/>
                  </a:ext>
                </a:extLst>
              </p:cNvPr>
              <p:cNvGrpSpPr/>
              <p:nvPr/>
            </p:nvGrpSpPr>
            <p:grpSpPr>
              <a:xfrm>
                <a:off x="9061996" y="7382831"/>
                <a:ext cx="250713" cy="57600"/>
                <a:chOff x="2861660" y="5813355"/>
                <a:chExt cx="250713" cy="57600"/>
              </a:xfrm>
            </p:grpSpPr>
            <p:cxnSp>
              <p:nvCxnSpPr>
                <p:cNvPr id="12069" name="Google Shape;1810;p1">
                  <a:extLst>
                    <a:ext uri="{FF2B5EF4-FFF2-40B4-BE49-F238E27FC236}">
                      <a16:creationId xmlns:a16="http://schemas.microsoft.com/office/drawing/2014/main" id="{0EA674FA-055F-DC91-6A85-33DDDC107F2E}"/>
                    </a:ext>
                  </a:extLst>
                </p:cNvPr>
                <p:cNvCxnSpPr>
                  <a:cxnSpLocks/>
                  <a:stCxn id="12070" idx="2"/>
                  <a:endCxn id="2930" idx="3"/>
                </p:cNvCxnSpPr>
                <p:nvPr/>
              </p:nvCxnSpPr>
              <p:spPr>
                <a:xfrm flipH="1">
                  <a:off x="2861660" y="5842155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70" name="Google Shape;1811;p1">
                  <a:extLst>
                    <a:ext uri="{FF2B5EF4-FFF2-40B4-BE49-F238E27FC236}">
                      <a16:creationId xmlns:a16="http://schemas.microsoft.com/office/drawing/2014/main" id="{2E48AE0D-D14B-4619-030A-8F75B53F261F}"/>
                    </a:ext>
                  </a:extLst>
                </p:cNvPr>
                <p:cNvSpPr/>
                <p:nvPr/>
              </p:nvSpPr>
              <p:spPr>
                <a:xfrm>
                  <a:off x="3054773" y="5813355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59" name="Google Shape;1814;p1">
                <a:extLst>
                  <a:ext uri="{FF2B5EF4-FFF2-40B4-BE49-F238E27FC236}">
                    <a16:creationId xmlns:a16="http://schemas.microsoft.com/office/drawing/2014/main" id="{0119ABDB-60FB-24BD-DDCF-6769CCD1568E}"/>
                  </a:ext>
                </a:extLst>
              </p:cNvPr>
              <p:cNvGrpSpPr/>
              <p:nvPr/>
            </p:nvGrpSpPr>
            <p:grpSpPr>
              <a:xfrm>
                <a:off x="9064602" y="7617887"/>
                <a:ext cx="250713" cy="57600"/>
                <a:chOff x="2864266" y="5820028"/>
                <a:chExt cx="250713" cy="57600"/>
              </a:xfrm>
            </p:grpSpPr>
            <p:cxnSp>
              <p:nvCxnSpPr>
                <p:cNvPr id="12061" name="Google Shape;1819;p1">
                  <a:extLst>
                    <a:ext uri="{FF2B5EF4-FFF2-40B4-BE49-F238E27FC236}">
                      <a16:creationId xmlns:a16="http://schemas.microsoft.com/office/drawing/2014/main" id="{F9C3669D-2411-B837-5498-734D4CFA65E1}"/>
                    </a:ext>
                  </a:extLst>
                </p:cNvPr>
                <p:cNvCxnSpPr>
                  <a:cxnSpLocks/>
                  <a:stCxn id="12062" idx="2"/>
                  <a:endCxn id="2939" idx="3"/>
                </p:cNvCxnSpPr>
                <p:nvPr/>
              </p:nvCxnSpPr>
              <p:spPr>
                <a:xfrm flipH="1" flipV="1">
                  <a:off x="2864266" y="5846539"/>
                  <a:ext cx="193113" cy="228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62" name="Google Shape;1820;p1">
                  <a:extLst>
                    <a:ext uri="{FF2B5EF4-FFF2-40B4-BE49-F238E27FC236}">
                      <a16:creationId xmlns:a16="http://schemas.microsoft.com/office/drawing/2014/main" id="{137EB837-A28D-58E5-5503-DE278DAF10E2}"/>
                    </a:ext>
                  </a:extLst>
                </p:cNvPr>
                <p:cNvSpPr/>
                <p:nvPr/>
              </p:nvSpPr>
              <p:spPr>
                <a:xfrm>
                  <a:off x="3057379" y="582002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51" name="Google Shape;1823;p1">
                <a:extLst>
                  <a:ext uri="{FF2B5EF4-FFF2-40B4-BE49-F238E27FC236}">
                    <a16:creationId xmlns:a16="http://schemas.microsoft.com/office/drawing/2014/main" id="{4E5AB633-0498-21C6-8583-9985639565CB}"/>
                  </a:ext>
                </a:extLst>
              </p:cNvPr>
              <p:cNvGrpSpPr/>
              <p:nvPr/>
            </p:nvGrpSpPr>
            <p:grpSpPr>
              <a:xfrm>
                <a:off x="9061996" y="7839597"/>
                <a:ext cx="250713" cy="57600"/>
                <a:chOff x="2861660" y="5813355"/>
                <a:chExt cx="250713" cy="57600"/>
              </a:xfrm>
            </p:grpSpPr>
            <p:cxnSp>
              <p:nvCxnSpPr>
                <p:cNvPr id="12053" name="Google Shape;1828;p1">
                  <a:extLst>
                    <a:ext uri="{FF2B5EF4-FFF2-40B4-BE49-F238E27FC236}">
                      <a16:creationId xmlns:a16="http://schemas.microsoft.com/office/drawing/2014/main" id="{4E7CC03C-B1E2-73F0-AD95-48A33A5A2692}"/>
                    </a:ext>
                  </a:extLst>
                </p:cNvPr>
                <p:cNvCxnSpPr>
                  <a:cxnSpLocks/>
                  <a:stCxn id="12054" idx="2"/>
                  <a:endCxn id="2948" idx="3"/>
                </p:cNvCxnSpPr>
                <p:nvPr/>
              </p:nvCxnSpPr>
              <p:spPr>
                <a:xfrm flipH="1">
                  <a:off x="2861660" y="5842155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54" name="Google Shape;1829;p1">
                  <a:extLst>
                    <a:ext uri="{FF2B5EF4-FFF2-40B4-BE49-F238E27FC236}">
                      <a16:creationId xmlns:a16="http://schemas.microsoft.com/office/drawing/2014/main" id="{1DEB4EC8-22F8-D4D7-F570-4BBEE475D64B}"/>
                    </a:ext>
                  </a:extLst>
                </p:cNvPr>
                <p:cNvSpPr/>
                <p:nvPr/>
              </p:nvSpPr>
              <p:spPr>
                <a:xfrm>
                  <a:off x="3054773" y="5813355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43" name="Google Shape;1832;p1">
                <a:extLst>
                  <a:ext uri="{FF2B5EF4-FFF2-40B4-BE49-F238E27FC236}">
                    <a16:creationId xmlns:a16="http://schemas.microsoft.com/office/drawing/2014/main" id="{16829D1F-C39B-21A3-EA13-97B57C7C8BE2}"/>
                  </a:ext>
                </a:extLst>
              </p:cNvPr>
              <p:cNvGrpSpPr/>
              <p:nvPr/>
            </p:nvGrpSpPr>
            <p:grpSpPr>
              <a:xfrm>
                <a:off x="9064602" y="8069683"/>
                <a:ext cx="250713" cy="57600"/>
                <a:chOff x="2864266" y="5815058"/>
                <a:chExt cx="250713" cy="57600"/>
              </a:xfrm>
            </p:grpSpPr>
            <p:cxnSp>
              <p:nvCxnSpPr>
                <p:cNvPr id="12045" name="Google Shape;1837;p1">
                  <a:extLst>
                    <a:ext uri="{FF2B5EF4-FFF2-40B4-BE49-F238E27FC236}">
                      <a16:creationId xmlns:a16="http://schemas.microsoft.com/office/drawing/2014/main" id="{556F231C-675B-D2B0-A3A5-6218A590956D}"/>
                    </a:ext>
                  </a:extLst>
                </p:cNvPr>
                <p:cNvCxnSpPr>
                  <a:cxnSpLocks/>
                  <a:stCxn id="12046" idx="2"/>
                  <a:endCxn id="2957" idx="3"/>
                </p:cNvCxnSpPr>
                <p:nvPr/>
              </p:nvCxnSpPr>
              <p:spPr>
                <a:xfrm flipH="1">
                  <a:off x="2864266" y="5843858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46" name="Google Shape;1838;p1">
                  <a:extLst>
                    <a:ext uri="{FF2B5EF4-FFF2-40B4-BE49-F238E27FC236}">
                      <a16:creationId xmlns:a16="http://schemas.microsoft.com/office/drawing/2014/main" id="{00E6A5EC-FD9D-7F69-16D9-625AD1234395}"/>
                    </a:ext>
                  </a:extLst>
                </p:cNvPr>
                <p:cNvSpPr/>
                <p:nvPr/>
              </p:nvSpPr>
              <p:spPr>
                <a:xfrm>
                  <a:off x="3057379" y="581505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35" name="Google Shape;1841;p1">
                <a:extLst>
                  <a:ext uri="{FF2B5EF4-FFF2-40B4-BE49-F238E27FC236}">
                    <a16:creationId xmlns:a16="http://schemas.microsoft.com/office/drawing/2014/main" id="{77B33255-51F9-7013-82B1-2BA124EFDED1}"/>
                  </a:ext>
                </a:extLst>
              </p:cNvPr>
              <p:cNvGrpSpPr/>
              <p:nvPr/>
            </p:nvGrpSpPr>
            <p:grpSpPr>
              <a:xfrm>
                <a:off x="9061996" y="8296363"/>
                <a:ext cx="250713" cy="57600"/>
                <a:chOff x="2861660" y="5813355"/>
                <a:chExt cx="250713" cy="57600"/>
              </a:xfrm>
            </p:grpSpPr>
            <p:cxnSp>
              <p:nvCxnSpPr>
                <p:cNvPr id="12037" name="Google Shape;1846;p1">
                  <a:extLst>
                    <a:ext uri="{FF2B5EF4-FFF2-40B4-BE49-F238E27FC236}">
                      <a16:creationId xmlns:a16="http://schemas.microsoft.com/office/drawing/2014/main" id="{B77D9A4F-01E2-1E84-B269-8682C15C899F}"/>
                    </a:ext>
                  </a:extLst>
                </p:cNvPr>
                <p:cNvCxnSpPr>
                  <a:cxnSpLocks/>
                  <a:stCxn id="12038" idx="2"/>
                  <a:endCxn id="2966" idx="3"/>
                </p:cNvCxnSpPr>
                <p:nvPr/>
              </p:nvCxnSpPr>
              <p:spPr>
                <a:xfrm flipH="1">
                  <a:off x="2861660" y="5842155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38" name="Google Shape;1847;p1">
                  <a:extLst>
                    <a:ext uri="{FF2B5EF4-FFF2-40B4-BE49-F238E27FC236}">
                      <a16:creationId xmlns:a16="http://schemas.microsoft.com/office/drawing/2014/main" id="{BECAF86C-8158-8848-4D85-775DAD329570}"/>
                    </a:ext>
                  </a:extLst>
                </p:cNvPr>
                <p:cNvSpPr/>
                <p:nvPr/>
              </p:nvSpPr>
              <p:spPr>
                <a:xfrm>
                  <a:off x="3054773" y="5813355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27" name="Google Shape;1850;p1">
                <a:extLst>
                  <a:ext uri="{FF2B5EF4-FFF2-40B4-BE49-F238E27FC236}">
                    <a16:creationId xmlns:a16="http://schemas.microsoft.com/office/drawing/2014/main" id="{45F1A87D-0736-FBE5-D6B1-9B26B4EB2E01}"/>
                  </a:ext>
                </a:extLst>
              </p:cNvPr>
              <p:cNvGrpSpPr/>
              <p:nvPr/>
            </p:nvGrpSpPr>
            <p:grpSpPr>
              <a:xfrm>
                <a:off x="9064602" y="8526449"/>
                <a:ext cx="250713" cy="57600"/>
                <a:chOff x="2864266" y="5815058"/>
                <a:chExt cx="250713" cy="57600"/>
              </a:xfrm>
            </p:grpSpPr>
            <p:cxnSp>
              <p:nvCxnSpPr>
                <p:cNvPr id="12029" name="Google Shape;1855;p1">
                  <a:extLst>
                    <a:ext uri="{FF2B5EF4-FFF2-40B4-BE49-F238E27FC236}">
                      <a16:creationId xmlns:a16="http://schemas.microsoft.com/office/drawing/2014/main" id="{079A515D-69B9-2670-DC0C-F3FEB8AE06B6}"/>
                    </a:ext>
                  </a:extLst>
                </p:cNvPr>
                <p:cNvCxnSpPr>
                  <a:cxnSpLocks/>
                  <a:stCxn id="12030" idx="2"/>
                  <a:endCxn id="2975" idx="3"/>
                </p:cNvCxnSpPr>
                <p:nvPr/>
              </p:nvCxnSpPr>
              <p:spPr>
                <a:xfrm flipH="1">
                  <a:off x="2864266" y="5843858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30" name="Google Shape;1856;p1">
                  <a:extLst>
                    <a:ext uri="{FF2B5EF4-FFF2-40B4-BE49-F238E27FC236}">
                      <a16:creationId xmlns:a16="http://schemas.microsoft.com/office/drawing/2014/main" id="{5D1D4413-38B1-2349-DABD-5804E59DC6A2}"/>
                    </a:ext>
                  </a:extLst>
                </p:cNvPr>
                <p:cNvSpPr/>
                <p:nvPr/>
              </p:nvSpPr>
              <p:spPr>
                <a:xfrm>
                  <a:off x="3057379" y="581505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19" name="Google Shape;1859;p1">
                <a:extLst>
                  <a:ext uri="{FF2B5EF4-FFF2-40B4-BE49-F238E27FC236}">
                    <a16:creationId xmlns:a16="http://schemas.microsoft.com/office/drawing/2014/main" id="{63D8F064-9A20-82EE-71B2-3AEC250C81A6}"/>
                  </a:ext>
                </a:extLst>
              </p:cNvPr>
              <p:cNvGrpSpPr/>
              <p:nvPr/>
            </p:nvGrpSpPr>
            <p:grpSpPr>
              <a:xfrm>
                <a:off x="9061996" y="8753129"/>
                <a:ext cx="250713" cy="57600"/>
                <a:chOff x="2861660" y="5813355"/>
                <a:chExt cx="250713" cy="57600"/>
              </a:xfrm>
            </p:grpSpPr>
            <p:cxnSp>
              <p:nvCxnSpPr>
                <p:cNvPr id="12021" name="Google Shape;1864;p1">
                  <a:extLst>
                    <a:ext uri="{FF2B5EF4-FFF2-40B4-BE49-F238E27FC236}">
                      <a16:creationId xmlns:a16="http://schemas.microsoft.com/office/drawing/2014/main" id="{AB118429-43E8-AFD8-5A41-D92FD8C279D9}"/>
                    </a:ext>
                  </a:extLst>
                </p:cNvPr>
                <p:cNvCxnSpPr>
                  <a:cxnSpLocks/>
                  <a:stCxn id="12022" idx="2"/>
                  <a:endCxn id="2984" idx="3"/>
                </p:cNvCxnSpPr>
                <p:nvPr/>
              </p:nvCxnSpPr>
              <p:spPr>
                <a:xfrm flipH="1">
                  <a:off x="2861660" y="5842155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22" name="Google Shape;1865;p1">
                  <a:extLst>
                    <a:ext uri="{FF2B5EF4-FFF2-40B4-BE49-F238E27FC236}">
                      <a16:creationId xmlns:a16="http://schemas.microsoft.com/office/drawing/2014/main" id="{2FD1BBD7-63E5-07B8-9185-F0B2CB210CA5}"/>
                    </a:ext>
                  </a:extLst>
                </p:cNvPr>
                <p:cNvSpPr/>
                <p:nvPr/>
              </p:nvSpPr>
              <p:spPr>
                <a:xfrm>
                  <a:off x="3054773" y="5813355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11" name="Google Shape;1868;p1">
                <a:extLst>
                  <a:ext uri="{FF2B5EF4-FFF2-40B4-BE49-F238E27FC236}">
                    <a16:creationId xmlns:a16="http://schemas.microsoft.com/office/drawing/2014/main" id="{EF7EA65C-B699-57CD-517D-9A3BCBEF0BA6}"/>
                  </a:ext>
                </a:extLst>
              </p:cNvPr>
              <p:cNvGrpSpPr/>
              <p:nvPr/>
            </p:nvGrpSpPr>
            <p:grpSpPr>
              <a:xfrm>
                <a:off x="9064602" y="8983217"/>
                <a:ext cx="250713" cy="57600"/>
                <a:chOff x="2864266" y="5815058"/>
                <a:chExt cx="250713" cy="57600"/>
              </a:xfrm>
            </p:grpSpPr>
            <p:cxnSp>
              <p:nvCxnSpPr>
                <p:cNvPr id="12013" name="Google Shape;1873;p1">
                  <a:extLst>
                    <a:ext uri="{FF2B5EF4-FFF2-40B4-BE49-F238E27FC236}">
                      <a16:creationId xmlns:a16="http://schemas.microsoft.com/office/drawing/2014/main" id="{A0716F3D-B349-17E2-511A-6411DD13F30E}"/>
                    </a:ext>
                  </a:extLst>
                </p:cNvPr>
                <p:cNvCxnSpPr>
                  <a:cxnSpLocks/>
                  <a:stCxn id="12014" idx="2"/>
                  <a:endCxn id="2993" idx="3"/>
                </p:cNvCxnSpPr>
                <p:nvPr/>
              </p:nvCxnSpPr>
              <p:spPr>
                <a:xfrm flipH="1">
                  <a:off x="2864266" y="5843858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14" name="Google Shape;1874;p1">
                  <a:extLst>
                    <a:ext uri="{FF2B5EF4-FFF2-40B4-BE49-F238E27FC236}">
                      <a16:creationId xmlns:a16="http://schemas.microsoft.com/office/drawing/2014/main" id="{DB937106-5B8F-AC80-F37D-322DCE948B45}"/>
                    </a:ext>
                  </a:extLst>
                </p:cNvPr>
                <p:cNvSpPr/>
                <p:nvPr/>
              </p:nvSpPr>
              <p:spPr>
                <a:xfrm>
                  <a:off x="3057379" y="581505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439" name="Google Shape;1879;p1">
              <a:extLst>
                <a:ext uri="{FF2B5EF4-FFF2-40B4-BE49-F238E27FC236}">
                  <a16:creationId xmlns:a16="http://schemas.microsoft.com/office/drawing/2014/main" id="{C47F2BFE-3E0F-BE1E-2DBC-22BD7831D910}"/>
                </a:ext>
              </a:extLst>
            </p:cNvPr>
            <p:cNvCxnSpPr>
              <a:cxnSpLocks/>
              <a:stCxn id="3057" idx="4"/>
              <a:endCxn id="12312" idx="6"/>
            </p:cNvCxnSpPr>
            <p:nvPr/>
          </p:nvCxnSpPr>
          <p:spPr>
            <a:xfrm rot="5400000">
              <a:off x="12517856" y="10355756"/>
              <a:ext cx="1834776" cy="153686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1440" name="Google Shape;1880;p1">
              <a:extLst>
                <a:ext uri="{FF2B5EF4-FFF2-40B4-BE49-F238E27FC236}">
                  <a16:creationId xmlns:a16="http://schemas.microsoft.com/office/drawing/2014/main" id="{F7B0D6AC-DEAC-4663-8102-353CEA8B0EF6}"/>
                </a:ext>
              </a:extLst>
            </p:cNvPr>
            <p:cNvCxnSpPr>
              <a:cxnSpLocks/>
              <a:stCxn id="3058" idx="4"/>
              <a:endCxn id="12314" idx="6"/>
            </p:cNvCxnSpPr>
            <p:nvPr/>
          </p:nvCxnSpPr>
          <p:spPr>
            <a:xfrm rot="5400000">
              <a:off x="12626183" y="10209684"/>
              <a:ext cx="1454924" cy="65978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sp>
          <p:nvSpPr>
            <p:cNvPr id="11442" name="Google Shape;1770;p1">
              <a:extLst>
                <a:ext uri="{FF2B5EF4-FFF2-40B4-BE49-F238E27FC236}">
                  <a16:creationId xmlns:a16="http://schemas.microsoft.com/office/drawing/2014/main" id="{42502E02-34D8-EFDD-C56A-5D7DAAD9B551}"/>
                </a:ext>
              </a:extLst>
            </p:cNvPr>
            <p:cNvSpPr/>
            <p:nvPr/>
          </p:nvSpPr>
          <p:spPr>
            <a:xfrm>
              <a:off x="21258711" y="6784072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3" name="Google Shape;1763;p1">
              <a:extLst>
                <a:ext uri="{FF2B5EF4-FFF2-40B4-BE49-F238E27FC236}">
                  <a16:creationId xmlns:a16="http://schemas.microsoft.com/office/drawing/2014/main" id="{54293727-66BA-F5F4-C676-22ACF7EBD244}"/>
                </a:ext>
              </a:extLst>
            </p:cNvPr>
            <p:cNvSpPr/>
            <p:nvPr/>
          </p:nvSpPr>
          <p:spPr>
            <a:xfrm>
              <a:off x="18572696" y="697712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4" name="Google Shape;1773;p1">
              <a:extLst>
                <a:ext uri="{FF2B5EF4-FFF2-40B4-BE49-F238E27FC236}">
                  <a16:creationId xmlns:a16="http://schemas.microsoft.com/office/drawing/2014/main" id="{99D32EF0-DFDC-719E-2F9D-C1ED47FCAD33}"/>
                </a:ext>
              </a:extLst>
            </p:cNvPr>
            <p:cNvSpPr/>
            <p:nvPr/>
          </p:nvSpPr>
          <p:spPr>
            <a:xfrm>
              <a:off x="18569985" y="70790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5" name="Google Shape;1882;p1">
              <a:extLst>
                <a:ext uri="{FF2B5EF4-FFF2-40B4-BE49-F238E27FC236}">
                  <a16:creationId xmlns:a16="http://schemas.microsoft.com/office/drawing/2014/main" id="{E3A1CBBB-2ECB-26A3-61AC-0D735E80FE22}"/>
                </a:ext>
              </a:extLst>
            </p:cNvPr>
            <p:cNvSpPr/>
            <p:nvPr/>
          </p:nvSpPr>
          <p:spPr>
            <a:xfrm>
              <a:off x="21795119" y="870588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46" name="Google Shape;1883;p1">
              <a:extLst>
                <a:ext uri="{FF2B5EF4-FFF2-40B4-BE49-F238E27FC236}">
                  <a16:creationId xmlns:a16="http://schemas.microsoft.com/office/drawing/2014/main" id="{A90864B3-E24C-25FD-E162-792CB1DA647F}"/>
                </a:ext>
              </a:extLst>
            </p:cNvPr>
            <p:cNvCxnSpPr>
              <a:cxnSpLocks/>
              <a:stCxn id="11445" idx="2"/>
              <a:endCxn id="11444" idx="3"/>
            </p:cNvCxnSpPr>
            <p:nvPr/>
          </p:nvCxnSpPr>
          <p:spPr>
            <a:xfrm rot="10800000">
              <a:off x="18624119" y="7105988"/>
              <a:ext cx="3171000" cy="1626900"/>
            </a:xfrm>
            <a:prstGeom prst="bentConnector3">
              <a:avLst>
                <a:gd name="adj1" fmla="val 9489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47" name="Google Shape;1884;p1">
              <a:extLst>
                <a:ext uri="{FF2B5EF4-FFF2-40B4-BE49-F238E27FC236}">
                  <a16:creationId xmlns:a16="http://schemas.microsoft.com/office/drawing/2014/main" id="{9BE8E0C4-54D3-8411-2E0A-1596650B2C80}"/>
                </a:ext>
              </a:extLst>
            </p:cNvPr>
            <p:cNvSpPr/>
            <p:nvPr/>
          </p:nvSpPr>
          <p:spPr>
            <a:xfrm>
              <a:off x="24000391" y="817777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48" name="Google Shape;1885;p1">
              <a:extLst>
                <a:ext uri="{FF2B5EF4-FFF2-40B4-BE49-F238E27FC236}">
                  <a16:creationId xmlns:a16="http://schemas.microsoft.com/office/drawing/2014/main" id="{0CF9C043-FFC9-CED5-90EB-9B128E0F978D}"/>
                </a:ext>
              </a:extLst>
            </p:cNvPr>
            <p:cNvCxnSpPr>
              <a:cxnSpLocks/>
              <a:stCxn id="11447" idx="2"/>
              <a:endCxn id="11445" idx="6"/>
            </p:cNvCxnSpPr>
            <p:nvPr/>
          </p:nvCxnSpPr>
          <p:spPr>
            <a:xfrm rot="10800000" flipV="1">
              <a:off x="21850045" y="8204772"/>
              <a:ext cx="2150347" cy="5281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449" name="Google Shape;1776;p1">
              <a:extLst>
                <a:ext uri="{FF2B5EF4-FFF2-40B4-BE49-F238E27FC236}">
                  <a16:creationId xmlns:a16="http://schemas.microsoft.com/office/drawing/2014/main" id="{2584601B-6C48-3DBC-E7D7-78CA0D3CEFDF}"/>
                </a:ext>
              </a:extLst>
            </p:cNvPr>
            <p:cNvSpPr/>
            <p:nvPr/>
          </p:nvSpPr>
          <p:spPr>
            <a:xfrm>
              <a:off x="25592354" y="790910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450" name="Google Shape;1780;p1">
              <a:extLst>
                <a:ext uri="{FF2B5EF4-FFF2-40B4-BE49-F238E27FC236}">
                  <a16:creationId xmlns:a16="http://schemas.microsoft.com/office/drawing/2014/main" id="{051136D6-36E4-6C41-946B-62EC76583146}"/>
                </a:ext>
              </a:extLst>
            </p:cNvPr>
            <p:cNvSpPr/>
            <p:nvPr/>
          </p:nvSpPr>
          <p:spPr>
            <a:xfrm>
              <a:off x="19667172" y="684912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1" name="Google Shape;1886;p1">
              <a:extLst>
                <a:ext uri="{FF2B5EF4-FFF2-40B4-BE49-F238E27FC236}">
                  <a16:creationId xmlns:a16="http://schemas.microsoft.com/office/drawing/2014/main" id="{1E87D639-608E-C4EA-E292-E062363FC7F5}"/>
                </a:ext>
              </a:extLst>
            </p:cNvPr>
            <p:cNvCxnSpPr>
              <a:cxnSpLocks/>
              <a:stCxn id="11449" idx="2"/>
              <a:endCxn id="11450" idx="7"/>
            </p:cNvCxnSpPr>
            <p:nvPr/>
          </p:nvCxnSpPr>
          <p:spPr>
            <a:xfrm rot="10800000">
              <a:off x="19775054" y="6876209"/>
              <a:ext cx="5817300" cy="10599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52" name="Google Shape;1785;p1">
              <a:extLst>
                <a:ext uri="{FF2B5EF4-FFF2-40B4-BE49-F238E27FC236}">
                  <a16:creationId xmlns:a16="http://schemas.microsoft.com/office/drawing/2014/main" id="{54C14677-EA83-9BCA-9343-7ACBAB632F5E}"/>
                </a:ext>
              </a:extLst>
            </p:cNvPr>
            <p:cNvSpPr/>
            <p:nvPr/>
          </p:nvSpPr>
          <p:spPr>
            <a:xfrm>
              <a:off x="18568196" y="715958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3" name="Google Shape;1887;p1">
              <a:extLst>
                <a:ext uri="{FF2B5EF4-FFF2-40B4-BE49-F238E27FC236}">
                  <a16:creationId xmlns:a16="http://schemas.microsoft.com/office/drawing/2014/main" id="{46B3F9DE-C072-9414-933B-0C98D6DF9279}"/>
                </a:ext>
              </a:extLst>
            </p:cNvPr>
            <p:cNvCxnSpPr>
              <a:cxnSpLocks/>
              <a:stCxn id="11860" idx="2"/>
              <a:endCxn id="11452" idx="3"/>
            </p:cNvCxnSpPr>
            <p:nvPr/>
          </p:nvCxnSpPr>
          <p:spPr>
            <a:xfrm rot="10800000">
              <a:off x="18622322" y="7186598"/>
              <a:ext cx="6919500" cy="14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54" name="Google Shape;1889;p1">
              <a:extLst>
                <a:ext uri="{FF2B5EF4-FFF2-40B4-BE49-F238E27FC236}">
                  <a16:creationId xmlns:a16="http://schemas.microsoft.com/office/drawing/2014/main" id="{03CCE58B-D877-3384-E444-406177BFE4FA}"/>
                </a:ext>
              </a:extLst>
            </p:cNvPr>
            <p:cNvSpPr/>
            <p:nvPr/>
          </p:nvSpPr>
          <p:spPr>
            <a:xfrm>
              <a:off x="22558520" y="1069237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5" name="Google Shape;1890;p1">
              <a:extLst>
                <a:ext uri="{FF2B5EF4-FFF2-40B4-BE49-F238E27FC236}">
                  <a16:creationId xmlns:a16="http://schemas.microsoft.com/office/drawing/2014/main" id="{656484D5-E251-37A0-4522-80F7CE3C0C70}"/>
                </a:ext>
              </a:extLst>
            </p:cNvPr>
            <p:cNvSpPr/>
            <p:nvPr/>
          </p:nvSpPr>
          <p:spPr>
            <a:xfrm>
              <a:off x="22549241" y="1097742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6" name="Google Shape;1891;p1">
              <a:extLst>
                <a:ext uri="{FF2B5EF4-FFF2-40B4-BE49-F238E27FC236}">
                  <a16:creationId xmlns:a16="http://schemas.microsoft.com/office/drawing/2014/main" id="{0C1D651F-C385-AB27-69BB-ACEAACB18CE1}"/>
                </a:ext>
              </a:extLst>
            </p:cNvPr>
            <p:cNvCxnSpPr>
              <a:cxnSpLocks/>
              <a:stCxn id="11454" idx="2"/>
              <a:endCxn id="11692" idx="3"/>
            </p:cNvCxnSpPr>
            <p:nvPr/>
          </p:nvCxnSpPr>
          <p:spPr>
            <a:xfrm rot="10800000">
              <a:off x="18651320" y="7660272"/>
              <a:ext cx="3907200" cy="3059100"/>
            </a:xfrm>
            <a:prstGeom prst="bentConnector3">
              <a:avLst>
                <a:gd name="adj1" fmla="val 937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57" name="Google Shape;1788;p1">
              <a:extLst>
                <a:ext uri="{FF2B5EF4-FFF2-40B4-BE49-F238E27FC236}">
                  <a16:creationId xmlns:a16="http://schemas.microsoft.com/office/drawing/2014/main" id="{70D68B87-5933-3BE3-38E7-0723EB024EE8}"/>
                </a:ext>
              </a:extLst>
            </p:cNvPr>
            <p:cNvSpPr/>
            <p:nvPr/>
          </p:nvSpPr>
          <p:spPr>
            <a:xfrm>
              <a:off x="18551914" y="76733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8" name="Google Shape;1892;p1">
              <a:extLst>
                <a:ext uri="{FF2B5EF4-FFF2-40B4-BE49-F238E27FC236}">
                  <a16:creationId xmlns:a16="http://schemas.microsoft.com/office/drawing/2014/main" id="{86ACDF7B-C088-685F-08DF-1BE92E638434}"/>
                </a:ext>
              </a:extLst>
            </p:cNvPr>
            <p:cNvCxnSpPr>
              <a:cxnSpLocks/>
              <a:stCxn id="11455" idx="2"/>
              <a:endCxn id="11457" idx="3"/>
            </p:cNvCxnSpPr>
            <p:nvPr/>
          </p:nvCxnSpPr>
          <p:spPr>
            <a:xfrm rot="10800000">
              <a:off x="18606041" y="7700224"/>
              <a:ext cx="3943200" cy="3304200"/>
            </a:xfrm>
            <a:prstGeom prst="bentConnector3">
              <a:avLst>
                <a:gd name="adj1" fmla="val 925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59" name="Google Shape;1893;p1">
              <a:extLst>
                <a:ext uri="{FF2B5EF4-FFF2-40B4-BE49-F238E27FC236}">
                  <a16:creationId xmlns:a16="http://schemas.microsoft.com/office/drawing/2014/main" id="{DC457130-36D6-E867-68A7-031C53F5AF29}"/>
                </a:ext>
              </a:extLst>
            </p:cNvPr>
            <p:cNvCxnSpPr>
              <a:cxnSpLocks/>
              <a:stCxn id="11454" idx="2"/>
              <a:endCxn id="11457" idx="3"/>
            </p:cNvCxnSpPr>
            <p:nvPr/>
          </p:nvCxnSpPr>
          <p:spPr>
            <a:xfrm rot="10800000">
              <a:off x="18606020" y="7700172"/>
              <a:ext cx="3952500" cy="3019200"/>
            </a:xfrm>
            <a:prstGeom prst="bentConnector3">
              <a:avLst>
                <a:gd name="adj1" fmla="val 926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0" name="Google Shape;1894;p1">
              <a:extLst>
                <a:ext uri="{FF2B5EF4-FFF2-40B4-BE49-F238E27FC236}">
                  <a16:creationId xmlns:a16="http://schemas.microsoft.com/office/drawing/2014/main" id="{B557E10A-85B3-FC76-ADBF-EAF9EA04B9DD}"/>
                </a:ext>
              </a:extLst>
            </p:cNvPr>
            <p:cNvCxnSpPr>
              <a:cxnSpLocks/>
              <a:stCxn id="11862" idx="2"/>
              <a:endCxn id="12103" idx="6"/>
            </p:cNvCxnSpPr>
            <p:nvPr/>
          </p:nvCxnSpPr>
          <p:spPr>
            <a:xfrm rot="10800000">
              <a:off x="13564042" y="6785999"/>
              <a:ext cx="11977780" cy="1784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61" name="Google Shape;1896;p1">
              <a:extLst>
                <a:ext uri="{FF2B5EF4-FFF2-40B4-BE49-F238E27FC236}">
                  <a16:creationId xmlns:a16="http://schemas.microsoft.com/office/drawing/2014/main" id="{30A1DBC1-A1E5-05C6-CC9B-E342E4CBACB1}"/>
                </a:ext>
              </a:extLst>
            </p:cNvPr>
            <p:cNvCxnSpPr>
              <a:cxnSpLocks/>
              <a:stCxn id="11858" idx="2"/>
              <a:endCxn id="2910" idx="3"/>
            </p:cNvCxnSpPr>
            <p:nvPr/>
          </p:nvCxnSpPr>
          <p:spPr>
            <a:xfrm rot="10800000">
              <a:off x="13311067" y="6495233"/>
              <a:ext cx="8486059" cy="212359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2" name="Google Shape;1897;p1">
              <a:extLst>
                <a:ext uri="{FF2B5EF4-FFF2-40B4-BE49-F238E27FC236}">
                  <a16:creationId xmlns:a16="http://schemas.microsoft.com/office/drawing/2014/main" id="{B8ADDB47-5E3C-20E0-1CC5-B931E9844F75}"/>
                </a:ext>
              </a:extLst>
            </p:cNvPr>
            <p:cNvCxnSpPr>
              <a:cxnSpLocks/>
              <a:stCxn id="11858" idx="2"/>
              <a:endCxn id="2902" idx="3"/>
            </p:cNvCxnSpPr>
            <p:nvPr/>
          </p:nvCxnSpPr>
          <p:spPr>
            <a:xfrm rot="10800000">
              <a:off x="13310769" y="6722327"/>
              <a:ext cx="8486357" cy="18965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63" name="Google Shape;1899;p1">
              <a:extLst>
                <a:ext uri="{FF2B5EF4-FFF2-40B4-BE49-F238E27FC236}">
                  <a16:creationId xmlns:a16="http://schemas.microsoft.com/office/drawing/2014/main" id="{7B46C7D5-0664-80BF-CD1D-4F5BE991286B}"/>
                </a:ext>
              </a:extLst>
            </p:cNvPr>
            <p:cNvSpPr/>
            <p:nvPr/>
          </p:nvSpPr>
          <p:spPr>
            <a:xfrm>
              <a:off x="22508691" y="1082712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64" name="Google Shape;1900;p1">
              <a:extLst>
                <a:ext uri="{FF2B5EF4-FFF2-40B4-BE49-F238E27FC236}">
                  <a16:creationId xmlns:a16="http://schemas.microsoft.com/office/drawing/2014/main" id="{6EC71F60-898D-9ECD-BFAD-3B34D596CAD4}"/>
                </a:ext>
              </a:extLst>
            </p:cNvPr>
            <p:cNvCxnSpPr>
              <a:cxnSpLocks/>
              <a:stCxn id="11465" idx="3"/>
              <a:endCxn id="2912" idx="3"/>
            </p:cNvCxnSpPr>
            <p:nvPr/>
          </p:nvCxnSpPr>
          <p:spPr>
            <a:xfrm rot="10800000">
              <a:off x="13311066" y="6624370"/>
              <a:ext cx="4118734" cy="40369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65" name="Google Shape;1901;p1">
              <a:extLst>
                <a:ext uri="{FF2B5EF4-FFF2-40B4-BE49-F238E27FC236}">
                  <a16:creationId xmlns:a16="http://schemas.microsoft.com/office/drawing/2014/main" id="{72819517-E66A-069A-EBA4-4AB3336D610D}"/>
                </a:ext>
              </a:extLst>
            </p:cNvPr>
            <p:cNvSpPr/>
            <p:nvPr/>
          </p:nvSpPr>
          <p:spPr>
            <a:xfrm>
              <a:off x="17429800" y="1063427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66" name="Google Shape;1902;p1">
              <a:extLst>
                <a:ext uri="{FF2B5EF4-FFF2-40B4-BE49-F238E27FC236}">
                  <a16:creationId xmlns:a16="http://schemas.microsoft.com/office/drawing/2014/main" id="{B77B92CC-DD90-E33A-9F42-D6209C56BD53}"/>
                </a:ext>
              </a:extLst>
            </p:cNvPr>
            <p:cNvCxnSpPr>
              <a:cxnSpLocks/>
              <a:stCxn id="11463" idx="2"/>
              <a:endCxn id="11465" idx="7"/>
            </p:cNvCxnSpPr>
            <p:nvPr/>
          </p:nvCxnSpPr>
          <p:spPr>
            <a:xfrm rot="10800000">
              <a:off x="17537691" y="10661221"/>
              <a:ext cx="4971000" cy="192900"/>
            </a:xfrm>
            <a:prstGeom prst="bentConnector3">
              <a:avLst>
                <a:gd name="adj1" fmla="val 7583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7" name="Google Shape;1903;p1">
              <a:extLst>
                <a:ext uri="{FF2B5EF4-FFF2-40B4-BE49-F238E27FC236}">
                  <a16:creationId xmlns:a16="http://schemas.microsoft.com/office/drawing/2014/main" id="{D07760DB-65E0-9B3B-26CC-510ED05FFAAC}"/>
                </a:ext>
              </a:extLst>
            </p:cNvPr>
            <p:cNvCxnSpPr>
              <a:cxnSpLocks/>
              <a:stCxn id="11469" idx="3"/>
              <a:endCxn id="2904" idx="3"/>
            </p:cNvCxnSpPr>
            <p:nvPr/>
          </p:nvCxnSpPr>
          <p:spPr>
            <a:xfrm rot="10800000">
              <a:off x="13310768" y="6851463"/>
              <a:ext cx="4116218" cy="3750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68" name="Google Shape;1905;p1">
              <a:extLst>
                <a:ext uri="{FF2B5EF4-FFF2-40B4-BE49-F238E27FC236}">
                  <a16:creationId xmlns:a16="http://schemas.microsoft.com/office/drawing/2014/main" id="{5D8CFE83-5728-6FB6-999C-BEEFB280D03C}"/>
                </a:ext>
              </a:extLst>
            </p:cNvPr>
            <p:cNvCxnSpPr>
              <a:cxnSpLocks/>
              <a:stCxn id="11463" idx="2"/>
              <a:endCxn id="11469" idx="7"/>
            </p:cNvCxnSpPr>
            <p:nvPr/>
          </p:nvCxnSpPr>
          <p:spPr>
            <a:xfrm rot="10800000">
              <a:off x="17534991" y="10601821"/>
              <a:ext cx="4973700" cy="252300"/>
            </a:xfrm>
            <a:prstGeom prst="bentConnector3">
              <a:avLst>
                <a:gd name="adj1" fmla="val 755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69" name="Google Shape;1904;p1">
              <a:extLst>
                <a:ext uri="{FF2B5EF4-FFF2-40B4-BE49-F238E27FC236}">
                  <a16:creationId xmlns:a16="http://schemas.microsoft.com/office/drawing/2014/main" id="{B6315F21-74F1-9CAD-8F47-4003FB95744B}"/>
                </a:ext>
              </a:extLst>
            </p:cNvPr>
            <p:cNvSpPr/>
            <p:nvPr/>
          </p:nvSpPr>
          <p:spPr>
            <a:xfrm>
              <a:off x="17426986" y="1057479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0" name="Google Shape;1906;p1">
              <a:extLst>
                <a:ext uri="{FF2B5EF4-FFF2-40B4-BE49-F238E27FC236}">
                  <a16:creationId xmlns:a16="http://schemas.microsoft.com/office/drawing/2014/main" id="{47ABD934-C6E1-C04D-B741-7634F518B4F9}"/>
                </a:ext>
              </a:extLst>
            </p:cNvPr>
            <p:cNvCxnSpPr>
              <a:cxnSpLocks/>
              <a:stCxn id="11861" idx="2"/>
              <a:endCxn id="12128" idx="6"/>
            </p:cNvCxnSpPr>
            <p:nvPr/>
          </p:nvCxnSpPr>
          <p:spPr>
            <a:xfrm rot="10800000">
              <a:off x="13564340" y="6560410"/>
              <a:ext cx="11977482" cy="19582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71" name="Google Shape;1908;p1">
              <a:extLst>
                <a:ext uri="{FF2B5EF4-FFF2-40B4-BE49-F238E27FC236}">
                  <a16:creationId xmlns:a16="http://schemas.microsoft.com/office/drawing/2014/main" id="{9CDD8485-A4F3-404B-00AA-18412DFA8591}"/>
                </a:ext>
              </a:extLst>
            </p:cNvPr>
            <p:cNvSpPr/>
            <p:nvPr/>
          </p:nvSpPr>
          <p:spPr>
            <a:xfrm>
              <a:off x="23991860" y="808646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2" name="Google Shape;1909;p1">
              <a:extLst>
                <a:ext uri="{FF2B5EF4-FFF2-40B4-BE49-F238E27FC236}">
                  <a16:creationId xmlns:a16="http://schemas.microsoft.com/office/drawing/2014/main" id="{D5FD8EE2-89F1-912E-490F-DE0B6B63C47D}"/>
                </a:ext>
              </a:extLst>
            </p:cNvPr>
            <p:cNvCxnSpPr>
              <a:cxnSpLocks/>
              <a:stCxn id="11471" idx="2"/>
              <a:endCxn id="11858" idx="6"/>
            </p:cNvCxnSpPr>
            <p:nvPr/>
          </p:nvCxnSpPr>
          <p:spPr>
            <a:xfrm rot="10800000" flipV="1">
              <a:off x="21852050" y="8113461"/>
              <a:ext cx="2139810" cy="5053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74" name="Google Shape;1911;p1">
              <a:extLst>
                <a:ext uri="{FF2B5EF4-FFF2-40B4-BE49-F238E27FC236}">
                  <a16:creationId xmlns:a16="http://schemas.microsoft.com/office/drawing/2014/main" id="{D81ADF60-AD70-327B-8CDD-07C6AED91603}"/>
                </a:ext>
              </a:extLst>
            </p:cNvPr>
            <p:cNvCxnSpPr>
              <a:cxnSpLocks/>
              <a:stCxn id="11475" idx="2"/>
              <a:endCxn id="11480" idx="3"/>
            </p:cNvCxnSpPr>
            <p:nvPr/>
          </p:nvCxnSpPr>
          <p:spPr>
            <a:xfrm rot="10800000">
              <a:off x="15108025" y="6938523"/>
              <a:ext cx="6689100" cy="2583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75" name="Google Shape;1912;p1">
              <a:extLst>
                <a:ext uri="{FF2B5EF4-FFF2-40B4-BE49-F238E27FC236}">
                  <a16:creationId xmlns:a16="http://schemas.microsoft.com/office/drawing/2014/main" id="{13107BE0-7ECC-141C-E6B3-BC3A57AC2F70}"/>
                </a:ext>
              </a:extLst>
            </p:cNvPr>
            <p:cNvSpPr/>
            <p:nvPr/>
          </p:nvSpPr>
          <p:spPr>
            <a:xfrm>
              <a:off x="21797125" y="9495423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6" name="Google Shape;1914;p1">
              <a:extLst>
                <a:ext uri="{FF2B5EF4-FFF2-40B4-BE49-F238E27FC236}">
                  <a16:creationId xmlns:a16="http://schemas.microsoft.com/office/drawing/2014/main" id="{43F5C0B0-E0DC-F2B0-BBB5-4BB6AA9954D4}"/>
                </a:ext>
              </a:extLst>
            </p:cNvPr>
            <p:cNvSpPr/>
            <p:nvPr/>
          </p:nvSpPr>
          <p:spPr>
            <a:xfrm>
              <a:off x="23954976" y="85758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7" name="Google Shape;1915;p1">
              <a:extLst>
                <a:ext uri="{FF2B5EF4-FFF2-40B4-BE49-F238E27FC236}">
                  <a16:creationId xmlns:a16="http://schemas.microsoft.com/office/drawing/2014/main" id="{8A6BD664-56EA-982B-94DD-BB552230E8D3}"/>
                </a:ext>
              </a:extLst>
            </p:cNvPr>
            <p:cNvCxnSpPr>
              <a:cxnSpLocks/>
              <a:stCxn id="11476" idx="2"/>
              <a:endCxn id="11475" idx="6"/>
            </p:cNvCxnSpPr>
            <p:nvPr/>
          </p:nvCxnSpPr>
          <p:spPr>
            <a:xfrm rot="10800000" flipV="1">
              <a:off x="21852050" y="8602845"/>
              <a:ext cx="2102926" cy="9195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78" name="Google Shape;1916;p1">
              <a:extLst>
                <a:ext uri="{FF2B5EF4-FFF2-40B4-BE49-F238E27FC236}">
                  <a16:creationId xmlns:a16="http://schemas.microsoft.com/office/drawing/2014/main" id="{2F24D3A5-A7AD-3AE3-DC76-32A34A7F831F}"/>
                </a:ext>
              </a:extLst>
            </p:cNvPr>
            <p:cNvCxnSpPr>
              <a:cxnSpLocks/>
              <a:stCxn id="11479" idx="2"/>
              <a:endCxn id="11481" idx="3"/>
            </p:cNvCxnSpPr>
            <p:nvPr/>
          </p:nvCxnSpPr>
          <p:spPr>
            <a:xfrm rot="10800000">
              <a:off x="15105134" y="7000840"/>
              <a:ext cx="8189100" cy="2601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79" name="Google Shape;1917;p1">
              <a:extLst>
                <a:ext uri="{FF2B5EF4-FFF2-40B4-BE49-F238E27FC236}">
                  <a16:creationId xmlns:a16="http://schemas.microsoft.com/office/drawing/2014/main" id="{3DA6115E-269A-CFE8-9B76-A5D837DD5ADE}"/>
                </a:ext>
              </a:extLst>
            </p:cNvPr>
            <p:cNvSpPr/>
            <p:nvPr/>
          </p:nvSpPr>
          <p:spPr>
            <a:xfrm>
              <a:off x="23294234" y="9575140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480" name="Google Shape;1913;p1">
              <a:extLst>
                <a:ext uri="{FF2B5EF4-FFF2-40B4-BE49-F238E27FC236}">
                  <a16:creationId xmlns:a16="http://schemas.microsoft.com/office/drawing/2014/main" id="{4050EEC1-7998-B623-BDF0-78A85899B5EA}"/>
                </a:ext>
              </a:extLst>
            </p:cNvPr>
            <p:cNvSpPr/>
            <p:nvPr/>
          </p:nvSpPr>
          <p:spPr>
            <a:xfrm>
              <a:off x="15054121" y="691139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1" name="Google Shape;1918;p1">
              <a:extLst>
                <a:ext uri="{FF2B5EF4-FFF2-40B4-BE49-F238E27FC236}">
                  <a16:creationId xmlns:a16="http://schemas.microsoft.com/office/drawing/2014/main" id="{82850C82-12E5-A4ED-EF00-463BD021BF27}"/>
                </a:ext>
              </a:extLst>
            </p:cNvPr>
            <p:cNvSpPr/>
            <p:nvPr/>
          </p:nvSpPr>
          <p:spPr>
            <a:xfrm>
              <a:off x="15051181" y="697372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2" name="Google Shape;1919;p1">
              <a:extLst>
                <a:ext uri="{FF2B5EF4-FFF2-40B4-BE49-F238E27FC236}">
                  <a16:creationId xmlns:a16="http://schemas.microsoft.com/office/drawing/2014/main" id="{DCBA5415-614B-B827-15BC-229344F79139}"/>
                </a:ext>
              </a:extLst>
            </p:cNvPr>
            <p:cNvCxnSpPr>
              <a:cxnSpLocks/>
              <a:stCxn id="11480" idx="1"/>
              <a:endCxn id="2896" idx="3"/>
            </p:cNvCxnSpPr>
            <p:nvPr/>
          </p:nvCxnSpPr>
          <p:spPr>
            <a:xfrm rot="10800000" flipV="1">
              <a:off x="13311067" y="6938394"/>
              <a:ext cx="1743055" cy="136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83" name="Google Shape;1920;p1">
              <a:extLst>
                <a:ext uri="{FF2B5EF4-FFF2-40B4-BE49-F238E27FC236}">
                  <a16:creationId xmlns:a16="http://schemas.microsoft.com/office/drawing/2014/main" id="{A481E2B0-6261-9244-8B8C-F0C44792B977}"/>
                </a:ext>
              </a:extLst>
            </p:cNvPr>
            <p:cNvCxnSpPr>
              <a:cxnSpLocks/>
              <a:stCxn id="11481" idx="1"/>
              <a:endCxn id="12116" idx="6"/>
            </p:cNvCxnSpPr>
            <p:nvPr/>
          </p:nvCxnSpPr>
          <p:spPr>
            <a:xfrm rot="10800000" flipV="1">
              <a:off x="13564341" y="7000723"/>
              <a:ext cx="1486841" cy="149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84" name="Google Shape;1921;p1">
              <a:extLst>
                <a:ext uri="{FF2B5EF4-FFF2-40B4-BE49-F238E27FC236}">
                  <a16:creationId xmlns:a16="http://schemas.microsoft.com/office/drawing/2014/main" id="{F3DB4EA3-5F84-6642-1273-59BE1CD95995}"/>
                </a:ext>
              </a:extLst>
            </p:cNvPr>
            <p:cNvSpPr/>
            <p:nvPr/>
          </p:nvSpPr>
          <p:spPr>
            <a:xfrm>
              <a:off x="17462861" y="9990401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5" name="Google Shape;1922;p1">
              <a:extLst>
                <a:ext uri="{FF2B5EF4-FFF2-40B4-BE49-F238E27FC236}">
                  <a16:creationId xmlns:a16="http://schemas.microsoft.com/office/drawing/2014/main" id="{FF89B948-2230-32EA-DFDF-234BFBDD0D23}"/>
                </a:ext>
              </a:extLst>
            </p:cNvPr>
            <p:cNvCxnSpPr>
              <a:cxnSpLocks/>
              <a:stCxn id="11484" idx="3"/>
              <a:endCxn id="2898" idx="3"/>
            </p:cNvCxnSpPr>
            <p:nvPr/>
          </p:nvCxnSpPr>
          <p:spPr>
            <a:xfrm rot="10800000">
              <a:off x="13311067" y="7081135"/>
              <a:ext cx="4151795" cy="29362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86" name="Google Shape;1923;p1">
              <a:extLst>
                <a:ext uri="{FF2B5EF4-FFF2-40B4-BE49-F238E27FC236}">
                  <a16:creationId xmlns:a16="http://schemas.microsoft.com/office/drawing/2014/main" id="{AA04C503-691C-E16F-F0A5-7167BDA0DD51}"/>
                </a:ext>
              </a:extLst>
            </p:cNvPr>
            <p:cNvCxnSpPr>
              <a:cxnSpLocks/>
              <a:stCxn id="11679" idx="2"/>
              <a:endCxn id="11484" idx="7"/>
            </p:cNvCxnSpPr>
            <p:nvPr/>
          </p:nvCxnSpPr>
          <p:spPr>
            <a:xfrm rot="10800000">
              <a:off x="17570964" y="10017388"/>
              <a:ext cx="4931100" cy="1522800"/>
            </a:xfrm>
            <a:prstGeom prst="bentConnector3">
              <a:avLst>
                <a:gd name="adj1" fmla="val 7664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87" name="Google Shape;1925;p1">
              <a:extLst>
                <a:ext uri="{FF2B5EF4-FFF2-40B4-BE49-F238E27FC236}">
                  <a16:creationId xmlns:a16="http://schemas.microsoft.com/office/drawing/2014/main" id="{AE8FC9A6-5A37-8F4C-8F0F-E2395F507ECB}"/>
                </a:ext>
              </a:extLst>
            </p:cNvPr>
            <p:cNvCxnSpPr>
              <a:cxnSpLocks/>
              <a:stCxn id="11488" idx="2"/>
            </p:cNvCxnSpPr>
            <p:nvPr/>
          </p:nvCxnSpPr>
          <p:spPr>
            <a:xfrm flipH="1">
              <a:off x="13666824" y="8132521"/>
              <a:ext cx="8130300" cy="3568200"/>
            </a:xfrm>
            <a:prstGeom prst="bentConnector3">
              <a:avLst>
                <a:gd name="adj1" fmla="val 5437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88" name="Google Shape;1926;p1">
              <a:extLst>
                <a:ext uri="{FF2B5EF4-FFF2-40B4-BE49-F238E27FC236}">
                  <a16:creationId xmlns:a16="http://schemas.microsoft.com/office/drawing/2014/main" id="{6BC5F067-970D-B1BC-11EF-34B5832BC65C}"/>
                </a:ext>
              </a:extLst>
            </p:cNvPr>
            <p:cNvSpPr/>
            <p:nvPr/>
          </p:nvSpPr>
          <p:spPr>
            <a:xfrm>
              <a:off x="21797124" y="8105521"/>
              <a:ext cx="54926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9" name="Google Shape;1928;p1">
              <a:extLst>
                <a:ext uri="{FF2B5EF4-FFF2-40B4-BE49-F238E27FC236}">
                  <a16:creationId xmlns:a16="http://schemas.microsoft.com/office/drawing/2014/main" id="{D8E81AED-93F9-0235-FF3A-9DB0FC7C1B0D}"/>
                </a:ext>
              </a:extLst>
            </p:cNvPr>
            <p:cNvCxnSpPr>
              <a:cxnSpLocks/>
              <a:stCxn id="11684" idx="2"/>
              <a:endCxn id="11488" idx="6"/>
            </p:cNvCxnSpPr>
            <p:nvPr/>
          </p:nvCxnSpPr>
          <p:spPr>
            <a:xfrm rot="10800000" flipV="1">
              <a:off x="21852050" y="8052355"/>
              <a:ext cx="2139810" cy="80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90" name="Google Shape;1930;p1">
              <a:extLst>
                <a:ext uri="{FF2B5EF4-FFF2-40B4-BE49-F238E27FC236}">
                  <a16:creationId xmlns:a16="http://schemas.microsoft.com/office/drawing/2014/main" id="{18F8732A-D077-2E9D-7D54-027566C3A5FB}"/>
                </a:ext>
              </a:extLst>
            </p:cNvPr>
            <p:cNvCxnSpPr>
              <a:cxnSpLocks/>
              <a:stCxn id="11900" idx="2"/>
              <a:endCxn id="11767" idx="7"/>
            </p:cNvCxnSpPr>
            <p:nvPr/>
          </p:nvCxnSpPr>
          <p:spPr>
            <a:xfrm rot="10800000">
              <a:off x="20609534" y="11643947"/>
              <a:ext cx="2732840" cy="3023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91" name="Google Shape;1933;p1">
              <a:extLst>
                <a:ext uri="{FF2B5EF4-FFF2-40B4-BE49-F238E27FC236}">
                  <a16:creationId xmlns:a16="http://schemas.microsoft.com/office/drawing/2014/main" id="{E6D0085D-2DC5-67BC-D141-A7DA6CBA78D8}"/>
                </a:ext>
              </a:extLst>
            </p:cNvPr>
            <p:cNvCxnSpPr>
              <a:cxnSpLocks/>
              <a:endCxn id="2904" idx="3"/>
            </p:cNvCxnSpPr>
            <p:nvPr/>
          </p:nvCxnSpPr>
          <p:spPr>
            <a:xfrm rot="10800000">
              <a:off x="13310769" y="6851463"/>
              <a:ext cx="9187471" cy="369757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92" name="Google Shape;1934;p1">
              <a:extLst>
                <a:ext uri="{FF2B5EF4-FFF2-40B4-BE49-F238E27FC236}">
                  <a16:creationId xmlns:a16="http://schemas.microsoft.com/office/drawing/2014/main" id="{C101BB28-AF21-8B43-9CAB-F9BEE7B24D30}"/>
                </a:ext>
              </a:extLst>
            </p:cNvPr>
            <p:cNvCxnSpPr>
              <a:cxnSpLocks/>
              <a:stCxn id="11682" idx="2"/>
              <a:endCxn id="2912" idx="3"/>
            </p:cNvCxnSpPr>
            <p:nvPr/>
          </p:nvCxnSpPr>
          <p:spPr>
            <a:xfrm rot="10800000">
              <a:off x="13311066" y="6624369"/>
              <a:ext cx="9174858" cy="391992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93" name="Google Shape;1936;p1">
              <a:extLst>
                <a:ext uri="{FF2B5EF4-FFF2-40B4-BE49-F238E27FC236}">
                  <a16:creationId xmlns:a16="http://schemas.microsoft.com/office/drawing/2014/main" id="{B905B95F-EF6E-CFEB-F839-002887D8BC4C}"/>
                </a:ext>
              </a:extLst>
            </p:cNvPr>
            <p:cNvSpPr/>
            <p:nvPr/>
          </p:nvSpPr>
          <p:spPr>
            <a:xfrm>
              <a:off x="22555434" y="1056985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94" name="Google Shape;1937;p1">
              <a:extLst>
                <a:ext uri="{FF2B5EF4-FFF2-40B4-BE49-F238E27FC236}">
                  <a16:creationId xmlns:a16="http://schemas.microsoft.com/office/drawing/2014/main" id="{6F971A3F-5604-257C-64B4-BD847EE57383}"/>
                </a:ext>
              </a:extLst>
            </p:cNvPr>
            <p:cNvCxnSpPr>
              <a:cxnSpLocks/>
              <a:stCxn id="11495" idx="3"/>
              <a:endCxn id="2898" idx="3"/>
            </p:cNvCxnSpPr>
            <p:nvPr/>
          </p:nvCxnSpPr>
          <p:spPr>
            <a:xfrm rot="10800000">
              <a:off x="13311067" y="7081135"/>
              <a:ext cx="4151795" cy="29895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95" name="Google Shape;1938;p1">
              <a:extLst>
                <a:ext uri="{FF2B5EF4-FFF2-40B4-BE49-F238E27FC236}">
                  <a16:creationId xmlns:a16="http://schemas.microsoft.com/office/drawing/2014/main" id="{EA2AE4CE-CDF4-A689-A856-E4A90E02630A}"/>
                </a:ext>
              </a:extLst>
            </p:cNvPr>
            <p:cNvSpPr/>
            <p:nvPr/>
          </p:nvSpPr>
          <p:spPr>
            <a:xfrm>
              <a:off x="17462861" y="100436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96" name="Google Shape;1939;p1">
              <a:extLst>
                <a:ext uri="{FF2B5EF4-FFF2-40B4-BE49-F238E27FC236}">
                  <a16:creationId xmlns:a16="http://schemas.microsoft.com/office/drawing/2014/main" id="{F858CC6D-07C0-2061-9FFE-D428D454DD25}"/>
                </a:ext>
              </a:extLst>
            </p:cNvPr>
            <p:cNvCxnSpPr>
              <a:cxnSpLocks/>
              <a:stCxn id="11493" idx="2"/>
              <a:endCxn id="11495" idx="7"/>
            </p:cNvCxnSpPr>
            <p:nvPr/>
          </p:nvCxnSpPr>
          <p:spPr>
            <a:xfrm rot="10800000">
              <a:off x="17570934" y="10070651"/>
              <a:ext cx="4984500" cy="526200"/>
            </a:xfrm>
            <a:prstGeom prst="bentConnector3">
              <a:avLst>
                <a:gd name="adj1" fmla="val 7472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97" name="Google Shape;1940;p1">
              <a:extLst>
                <a:ext uri="{FF2B5EF4-FFF2-40B4-BE49-F238E27FC236}">
                  <a16:creationId xmlns:a16="http://schemas.microsoft.com/office/drawing/2014/main" id="{A4A3688A-FEFF-495A-8A9C-FC60B8E331A8}"/>
                </a:ext>
              </a:extLst>
            </p:cNvPr>
            <p:cNvSpPr/>
            <p:nvPr/>
          </p:nvSpPr>
          <p:spPr>
            <a:xfrm>
              <a:off x="15072160" y="731877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8" name="Google Shape;1941;p1">
              <a:extLst>
                <a:ext uri="{FF2B5EF4-FFF2-40B4-BE49-F238E27FC236}">
                  <a16:creationId xmlns:a16="http://schemas.microsoft.com/office/drawing/2014/main" id="{696D3241-B734-4268-EA57-C9865D64618B}"/>
                </a:ext>
              </a:extLst>
            </p:cNvPr>
            <p:cNvSpPr/>
            <p:nvPr/>
          </p:nvSpPr>
          <p:spPr>
            <a:xfrm>
              <a:off x="15031218" y="738559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9" name="Google Shape;1942;p1">
              <a:extLst>
                <a:ext uri="{FF2B5EF4-FFF2-40B4-BE49-F238E27FC236}">
                  <a16:creationId xmlns:a16="http://schemas.microsoft.com/office/drawing/2014/main" id="{9214BFD8-8599-AA6D-F454-F9E13CFD1B8A}"/>
                </a:ext>
              </a:extLst>
            </p:cNvPr>
            <p:cNvSpPr/>
            <p:nvPr/>
          </p:nvSpPr>
          <p:spPr>
            <a:xfrm>
              <a:off x="15079689" y="74455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00" name="Google Shape;1943;p1">
              <a:extLst>
                <a:ext uri="{FF2B5EF4-FFF2-40B4-BE49-F238E27FC236}">
                  <a16:creationId xmlns:a16="http://schemas.microsoft.com/office/drawing/2014/main" id="{0A327FE0-2EDE-14AA-5A9A-5D686E765118}"/>
                </a:ext>
              </a:extLst>
            </p:cNvPr>
            <p:cNvCxnSpPr>
              <a:cxnSpLocks/>
              <a:stCxn id="11497" idx="1"/>
              <a:endCxn id="2920" idx="3"/>
            </p:cNvCxnSpPr>
            <p:nvPr/>
          </p:nvCxnSpPr>
          <p:spPr>
            <a:xfrm rot="10800000" flipV="1">
              <a:off x="13310252" y="7345777"/>
              <a:ext cx="1761908" cy="808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01" name="Google Shape;1944;p1">
              <a:extLst>
                <a:ext uri="{FF2B5EF4-FFF2-40B4-BE49-F238E27FC236}">
                  <a16:creationId xmlns:a16="http://schemas.microsoft.com/office/drawing/2014/main" id="{FC8B290A-0367-6477-118B-2F178AD2A54E}"/>
                </a:ext>
              </a:extLst>
            </p:cNvPr>
            <p:cNvCxnSpPr>
              <a:cxnSpLocks/>
              <a:stCxn id="11498" idx="1"/>
              <a:endCxn id="12078" idx="6"/>
            </p:cNvCxnSpPr>
            <p:nvPr/>
          </p:nvCxnSpPr>
          <p:spPr>
            <a:xfrm rot="10800000" flipV="1">
              <a:off x="13560966" y="7412597"/>
              <a:ext cx="1470253" cy="812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02" name="Google Shape;1945;p1">
              <a:extLst>
                <a:ext uri="{FF2B5EF4-FFF2-40B4-BE49-F238E27FC236}">
                  <a16:creationId xmlns:a16="http://schemas.microsoft.com/office/drawing/2014/main" id="{B3559C9B-99D1-4340-C2E8-5440849C1EA3}"/>
                </a:ext>
              </a:extLst>
            </p:cNvPr>
            <p:cNvCxnSpPr>
              <a:cxnSpLocks/>
              <a:stCxn id="11499" idx="1"/>
              <a:endCxn id="2922" idx="3"/>
            </p:cNvCxnSpPr>
            <p:nvPr/>
          </p:nvCxnSpPr>
          <p:spPr>
            <a:xfrm rot="10800000" flipV="1">
              <a:off x="13310253" y="7472544"/>
              <a:ext cx="1769437" cy="1045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03" name="Google Shape;1946;p1">
              <a:extLst>
                <a:ext uri="{FF2B5EF4-FFF2-40B4-BE49-F238E27FC236}">
                  <a16:creationId xmlns:a16="http://schemas.microsoft.com/office/drawing/2014/main" id="{E3512879-7ABE-E761-B2CA-2B5EBA237181}"/>
                </a:ext>
              </a:extLst>
            </p:cNvPr>
            <p:cNvSpPr/>
            <p:nvPr/>
          </p:nvSpPr>
          <p:spPr>
            <a:xfrm>
              <a:off x="15072159" y="75466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4" name="Google Shape;1947;p1">
              <a:extLst>
                <a:ext uri="{FF2B5EF4-FFF2-40B4-BE49-F238E27FC236}">
                  <a16:creationId xmlns:a16="http://schemas.microsoft.com/office/drawing/2014/main" id="{053CE6E8-88EF-1CA2-8785-2F5084FF9DE9}"/>
                </a:ext>
              </a:extLst>
            </p:cNvPr>
            <p:cNvSpPr/>
            <p:nvPr/>
          </p:nvSpPr>
          <p:spPr>
            <a:xfrm>
              <a:off x="15031217" y="760897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5" name="Google Shape;1948;p1">
              <a:extLst>
                <a:ext uri="{FF2B5EF4-FFF2-40B4-BE49-F238E27FC236}">
                  <a16:creationId xmlns:a16="http://schemas.microsoft.com/office/drawing/2014/main" id="{D7526E3D-E8E9-3B11-F4BA-FC2F0179652A}"/>
                </a:ext>
              </a:extLst>
            </p:cNvPr>
            <p:cNvSpPr/>
            <p:nvPr/>
          </p:nvSpPr>
          <p:spPr>
            <a:xfrm>
              <a:off x="15079688" y="76734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06" name="Google Shape;1949;p1">
              <a:extLst>
                <a:ext uri="{FF2B5EF4-FFF2-40B4-BE49-F238E27FC236}">
                  <a16:creationId xmlns:a16="http://schemas.microsoft.com/office/drawing/2014/main" id="{52584977-33E4-C04E-46C9-D0E1558DCE2E}"/>
                </a:ext>
              </a:extLst>
            </p:cNvPr>
            <p:cNvCxnSpPr>
              <a:cxnSpLocks/>
              <a:stCxn id="11503" idx="1"/>
              <a:endCxn id="2929" idx="3"/>
            </p:cNvCxnSpPr>
            <p:nvPr/>
          </p:nvCxnSpPr>
          <p:spPr>
            <a:xfrm rot="10800000" flipV="1">
              <a:off x="13307647" y="7573653"/>
              <a:ext cx="1764513" cy="68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07" name="Google Shape;1950;p1">
              <a:extLst>
                <a:ext uri="{FF2B5EF4-FFF2-40B4-BE49-F238E27FC236}">
                  <a16:creationId xmlns:a16="http://schemas.microsoft.com/office/drawing/2014/main" id="{0159B5F5-AAFD-05C9-E8A6-9FD0C3F65034}"/>
                </a:ext>
              </a:extLst>
            </p:cNvPr>
            <p:cNvCxnSpPr>
              <a:cxnSpLocks/>
              <a:stCxn id="11504" idx="1"/>
              <a:endCxn id="12070" idx="6"/>
            </p:cNvCxnSpPr>
            <p:nvPr/>
          </p:nvCxnSpPr>
          <p:spPr>
            <a:xfrm flipH="1">
              <a:off x="13558217" y="7635970"/>
              <a:ext cx="1473000" cy="6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08" name="Google Shape;1951;p1">
              <a:extLst>
                <a:ext uri="{FF2B5EF4-FFF2-40B4-BE49-F238E27FC236}">
                  <a16:creationId xmlns:a16="http://schemas.microsoft.com/office/drawing/2014/main" id="{7423DB13-A4C2-896D-301A-EFACE4A426BA}"/>
                </a:ext>
              </a:extLst>
            </p:cNvPr>
            <p:cNvCxnSpPr>
              <a:cxnSpLocks/>
              <a:stCxn id="11505" idx="1"/>
              <a:endCxn id="2931" idx="3"/>
            </p:cNvCxnSpPr>
            <p:nvPr/>
          </p:nvCxnSpPr>
          <p:spPr>
            <a:xfrm rot="10800000" flipV="1">
              <a:off x="13307646" y="7700420"/>
              <a:ext cx="1772042" cy="92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09" name="Google Shape;1952;p1">
              <a:extLst>
                <a:ext uri="{FF2B5EF4-FFF2-40B4-BE49-F238E27FC236}">
                  <a16:creationId xmlns:a16="http://schemas.microsoft.com/office/drawing/2014/main" id="{70FD7577-A003-6828-2E2F-E15BF34A0F2F}"/>
                </a:ext>
              </a:extLst>
            </p:cNvPr>
            <p:cNvSpPr/>
            <p:nvPr/>
          </p:nvSpPr>
          <p:spPr>
            <a:xfrm>
              <a:off x="15070718" y="777583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0" name="Google Shape;1953;p1">
              <a:extLst>
                <a:ext uri="{FF2B5EF4-FFF2-40B4-BE49-F238E27FC236}">
                  <a16:creationId xmlns:a16="http://schemas.microsoft.com/office/drawing/2014/main" id="{FAE4DEBE-3F3A-D17B-CED1-10F92E30688C}"/>
                </a:ext>
              </a:extLst>
            </p:cNvPr>
            <p:cNvSpPr/>
            <p:nvPr/>
          </p:nvSpPr>
          <p:spPr>
            <a:xfrm>
              <a:off x="15029776" y="784265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1" name="Google Shape;1954;p1">
              <a:extLst>
                <a:ext uri="{FF2B5EF4-FFF2-40B4-BE49-F238E27FC236}">
                  <a16:creationId xmlns:a16="http://schemas.microsoft.com/office/drawing/2014/main" id="{DA2C93CF-E8D2-7D8D-21BB-C7F306DF9658}"/>
                </a:ext>
              </a:extLst>
            </p:cNvPr>
            <p:cNvSpPr/>
            <p:nvPr/>
          </p:nvSpPr>
          <p:spPr>
            <a:xfrm>
              <a:off x="15078247" y="790259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12" name="Google Shape;1955;p1">
              <a:extLst>
                <a:ext uri="{FF2B5EF4-FFF2-40B4-BE49-F238E27FC236}">
                  <a16:creationId xmlns:a16="http://schemas.microsoft.com/office/drawing/2014/main" id="{9F8CAA92-7330-B506-B91C-502163D44011}"/>
                </a:ext>
              </a:extLst>
            </p:cNvPr>
            <p:cNvCxnSpPr>
              <a:cxnSpLocks/>
              <a:stCxn id="11509" idx="1"/>
              <a:endCxn id="2938" idx="3"/>
            </p:cNvCxnSpPr>
            <p:nvPr/>
          </p:nvCxnSpPr>
          <p:spPr>
            <a:xfrm rot="10800000" flipV="1">
              <a:off x="13310252" y="7802831"/>
              <a:ext cx="1760466" cy="77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13" name="Google Shape;1956;p1">
              <a:extLst>
                <a:ext uri="{FF2B5EF4-FFF2-40B4-BE49-F238E27FC236}">
                  <a16:creationId xmlns:a16="http://schemas.microsoft.com/office/drawing/2014/main" id="{D00C99C1-4424-D7B5-3A84-4569E528BF49}"/>
                </a:ext>
              </a:extLst>
            </p:cNvPr>
            <p:cNvCxnSpPr>
              <a:cxnSpLocks/>
              <a:stCxn id="11510" idx="1"/>
              <a:endCxn id="12062" idx="6"/>
            </p:cNvCxnSpPr>
            <p:nvPr/>
          </p:nvCxnSpPr>
          <p:spPr>
            <a:xfrm rot="10800000" flipV="1">
              <a:off x="13560966" y="7869651"/>
              <a:ext cx="1468811" cy="783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14" name="Google Shape;1957;p1">
              <a:extLst>
                <a:ext uri="{FF2B5EF4-FFF2-40B4-BE49-F238E27FC236}">
                  <a16:creationId xmlns:a16="http://schemas.microsoft.com/office/drawing/2014/main" id="{6E4D58B3-81FB-6817-0F58-07A907F9D3BE}"/>
                </a:ext>
              </a:extLst>
            </p:cNvPr>
            <p:cNvCxnSpPr>
              <a:cxnSpLocks/>
              <a:stCxn id="11511" idx="1"/>
              <a:endCxn id="2940" idx="3"/>
            </p:cNvCxnSpPr>
            <p:nvPr/>
          </p:nvCxnSpPr>
          <p:spPr>
            <a:xfrm rot="10800000" flipV="1">
              <a:off x="13310253" y="7929598"/>
              <a:ext cx="1767995" cy="1016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15" name="Google Shape;1958;p1">
              <a:extLst>
                <a:ext uri="{FF2B5EF4-FFF2-40B4-BE49-F238E27FC236}">
                  <a16:creationId xmlns:a16="http://schemas.microsoft.com/office/drawing/2014/main" id="{24FEF3E3-3DBC-907A-6E0F-D9C9CB4F9988}"/>
                </a:ext>
              </a:extLst>
            </p:cNvPr>
            <p:cNvSpPr/>
            <p:nvPr/>
          </p:nvSpPr>
          <p:spPr>
            <a:xfrm>
              <a:off x="15071621" y="800187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6" name="Google Shape;1959;p1">
              <a:extLst>
                <a:ext uri="{FF2B5EF4-FFF2-40B4-BE49-F238E27FC236}">
                  <a16:creationId xmlns:a16="http://schemas.microsoft.com/office/drawing/2014/main" id="{652DBB67-9382-B108-24F7-B0152AE2388F}"/>
                </a:ext>
              </a:extLst>
            </p:cNvPr>
            <p:cNvSpPr/>
            <p:nvPr/>
          </p:nvSpPr>
          <p:spPr>
            <a:xfrm>
              <a:off x="15030679" y="80687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7" name="Google Shape;1960;p1">
              <a:extLst>
                <a:ext uri="{FF2B5EF4-FFF2-40B4-BE49-F238E27FC236}">
                  <a16:creationId xmlns:a16="http://schemas.microsoft.com/office/drawing/2014/main" id="{009B03D4-79F4-C02D-77F9-C06132D6BA84}"/>
                </a:ext>
              </a:extLst>
            </p:cNvPr>
            <p:cNvSpPr/>
            <p:nvPr/>
          </p:nvSpPr>
          <p:spPr>
            <a:xfrm>
              <a:off x="15079150" y="81286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18" name="Google Shape;1961;p1">
              <a:extLst>
                <a:ext uri="{FF2B5EF4-FFF2-40B4-BE49-F238E27FC236}">
                  <a16:creationId xmlns:a16="http://schemas.microsoft.com/office/drawing/2014/main" id="{C3DE6123-D18C-B8D8-07A8-8EE127B7A689}"/>
                </a:ext>
              </a:extLst>
            </p:cNvPr>
            <p:cNvCxnSpPr>
              <a:cxnSpLocks/>
              <a:stCxn id="11515" idx="1"/>
              <a:endCxn id="2947" idx="3"/>
            </p:cNvCxnSpPr>
            <p:nvPr/>
          </p:nvCxnSpPr>
          <p:spPr>
            <a:xfrm rot="10800000" flipV="1">
              <a:off x="13307647" y="8028879"/>
              <a:ext cx="1763975" cy="84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19" name="Google Shape;1962;p1">
              <a:extLst>
                <a:ext uri="{FF2B5EF4-FFF2-40B4-BE49-F238E27FC236}">
                  <a16:creationId xmlns:a16="http://schemas.microsoft.com/office/drawing/2014/main" id="{741924D7-132A-96F9-CAA9-B4A120177F9E}"/>
                </a:ext>
              </a:extLst>
            </p:cNvPr>
            <p:cNvCxnSpPr>
              <a:cxnSpLocks/>
              <a:stCxn id="11516" idx="1"/>
              <a:endCxn id="12054" idx="6"/>
            </p:cNvCxnSpPr>
            <p:nvPr/>
          </p:nvCxnSpPr>
          <p:spPr>
            <a:xfrm flipH="1">
              <a:off x="13558279" y="8095700"/>
              <a:ext cx="1472400" cy="3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20" name="Google Shape;1963;p1">
              <a:extLst>
                <a:ext uri="{FF2B5EF4-FFF2-40B4-BE49-F238E27FC236}">
                  <a16:creationId xmlns:a16="http://schemas.microsoft.com/office/drawing/2014/main" id="{5AFFC111-6951-3739-DDCA-1E5780E7BE29}"/>
                </a:ext>
              </a:extLst>
            </p:cNvPr>
            <p:cNvCxnSpPr>
              <a:cxnSpLocks/>
              <a:stCxn id="11517" idx="1"/>
              <a:endCxn id="2949" idx="3"/>
            </p:cNvCxnSpPr>
            <p:nvPr/>
          </p:nvCxnSpPr>
          <p:spPr>
            <a:xfrm rot="10800000" flipV="1">
              <a:off x="13307646" y="8155646"/>
              <a:ext cx="1771504" cy="1079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21" name="Google Shape;1964;p1">
              <a:extLst>
                <a:ext uri="{FF2B5EF4-FFF2-40B4-BE49-F238E27FC236}">
                  <a16:creationId xmlns:a16="http://schemas.microsoft.com/office/drawing/2014/main" id="{3BE49479-3BFB-35B9-4384-909462257678}"/>
                </a:ext>
              </a:extLst>
            </p:cNvPr>
            <p:cNvSpPr/>
            <p:nvPr/>
          </p:nvSpPr>
          <p:spPr>
            <a:xfrm>
              <a:off x="15076125" y="823168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2" name="Google Shape;1965;p1">
              <a:extLst>
                <a:ext uri="{FF2B5EF4-FFF2-40B4-BE49-F238E27FC236}">
                  <a16:creationId xmlns:a16="http://schemas.microsoft.com/office/drawing/2014/main" id="{65DDBAA0-DB57-911D-19CA-C701A379E040}"/>
                </a:ext>
              </a:extLst>
            </p:cNvPr>
            <p:cNvSpPr/>
            <p:nvPr/>
          </p:nvSpPr>
          <p:spPr>
            <a:xfrm>
              <a:off x="15035183" y="83030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3" name="Google Shape;1966;p1">
              <a:extLst>
                <a:ext uri="{FF2B5EF4-FFF2-40B4-BE49-F238E27FC236}">
                  <a16:creationId xmlns:a16="http://schemas.microsoft.com/office/drawing/2014/main" id="{4525F788-0A37-0FA1-1E04-16964F0247C2}"/>
                </a:ext>
              </a:extLst>
            </p:cNvPr>
            <p:cNvSpPr/>
            <p:nvPr/>
          </p:nvSpPr>
          <p:spPr>
            <a:xfrm>
              <a:off x="15083654" y="83629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24" name="Google Shape;1967;p1">
              <a:extLst>
                <a:ext uri="{FF2B5EF4-FFF2-40B4-BE49-F238E27FC236}">
                  <a16:creationId xmlns:a16="http://schemas.microsoft.com/office/drawing/2014/main" id="{25E724FE-67EC-188C-D4B0-7184F857DB7A}"/>
                </a:ext>
              </a:extLst>
            </p:cNvPr>
            <p:cNvCxnSpPr>
              <a:cxnSpLocks/>
              <a:stCxn id="11521" idx="1"/>
              <a:endCxn id="2956" idx="3"/>
            </p:cNvCxnSpPr>
            <p:nvPr/>
          </p:nvCxnSpPr>
          <p:spPr>
            <a:xfrm rot="10800000" flipV="1">
              <a:off x="13310253" y="8258681"/>
              <a:ext cx="1765873" cy="87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25" name="Google Shape;1968;p1">
              <a:extLst>
                <a:ext uri="{FF2B5EF4-FFF2-40B4-BE49-F238E27FC236}">
                  <a16:creationId xmlns:a16="http://schemas.microsoft.com/office/drawing/2014/main" id="{3DAF4F83-7BAD-41E2-6D63-B6901C5EC7A5}"/>
                </a:ext>
              </a:extLst>
            </p:cNvPr>
            <p:cNvCxnSpPr>
              <a:cxnSpLocks/>
              <a:stCxn id="11522" idx="1"/>
              <a:endCxn id="12046" idx="6"/>
            </p:cNvCxnSpPr>
            <p:nvPr/>
          </p:nvCxnSpPr>
          <p:spPr>
            <a:xfrm rot="10800000">
              <a:off x="13560983" y="8329406"/>
              <a:ext cx="14742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26" name="Google Shape;1969;p1">
              <a:extLst>
                <a:ext uri="{FF2B5EF4-FFF2-40B4-BE49-F238E27FC236}">
                  <a16:creationId xmlns:a16="http://schemas.microsoft.com/office/drawing/2014/main" id="{5E514540-C2A4-E88B-0D45-ED88C1B985A4}"/>
                </a:ext>
              </a:extLst>
            </p:cNvPr>
            <p:cNvCxnSpPr>
              <a:cxnSpLocks/>
              <a:stCxn id="11523" idx="1"/>
              <a:endCxn id="2958" idx="3"/>
            </p:cNvCxnSpPr>
            <p:nvPr/>
          </p:nvCxnSpPr>
          <p:spPr>
            <a:xfrm rot="10800000" flipV="1">
              <a:off x="13310252" y="8389952"/>
              <a:ext cx="1773402" cy="657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27" name="Google Shape;1970;p1">
              <a:extLst>
                <a:ext uri="{FF2B5EF4-FFF2-40B4-BE49-F238E27FC236}">
                  <a16:creationId xmlns:a16="http://schemas.microsoft.com/office/drawing/2014/main" id="{1D6D190C-A130-A308-4DB2-3946CA4E6F81}"/>
                </a:ext>
              </a:extLst>
            </p:cNvPr>
            <p:cNvSpPr/>
            <p:nvPr/>
          </p:nvSpPr>
          <p:spPr>
            <a:xfrm>
              <a:off x="15075563" y="845807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8" name="Google Shape;1971;p1">
              <a:extLst>
                <a:ext uri="{FF2B5EF4-FFF2-40B4-BE49-F238E27FC236}">
                  <a16:creationId xmlns:a16="http://schemas.microsoft.com/office/drawing/2014/main" id="{A9279DA0-EF76-FD96-6BDD-70193736FF0C}"/>
                </a:ext>
              </a:extLst>
            </p:cNvPr>
            <p:cNvSpPr/>
            <p:nvPr/>
          </p:nvSpPr>
          <p:spPr>
            <a:xfrm>
              <a:off x="15034621" y="85294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9" name="Google Shape;1972;p1">
              <a:extLst>
                <a:ext uri="{FF2B5EF4-FFF2-40B4-BE49-F238E27FC236}">
                  <a16:creationId xmlns:a16="http://schemas.microsoft.com/office/drawing/2014/main" id="{10C15707-7AB7-0486-9F86-6491E4DB3D78}"/>
                </a:ext>
              </a:extLst>
            </p:cNvPr>
            <p:cNvSpPr/>
            <p:nvPr/>
          </p:nvSpPr>
          <p:spPr>
            <a:xfrm>
              <a:off x="15083092" y="85893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30" name="Google Shape;1973;p1">
              <a:extLst>
                <a:ext uri="{FF2B5EF4-FFF2-40B4-BE49-F238E27FC236}">
                  <a16:creationId xmlns:a16="http://schemas.microsoft.com/office/drawing/2014/main" id="{B7869C13-87A8-1C78-00F0-7B83857AD1FE}"/>
                </a:ext>
              </a:extLst>
            </p:cNvPr>
            <p:cNvCxnSpPr>
              <a:cxnSpLocks/>
              <a:stCxn id="11527" idx="1"/>
              <a:endCxn id="2965" idx="3"/>
            </p:cNvCxnSpPr>
            <p:nvPr/>
          </p:nvCxnSpPr>
          <p:spPr>
            <a:xfrm rot="10800000" flipV="1">
              <a:off x="13307647" y="8485075"/>
              <a:ext cx="1767917" cy="89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31" name="Google Shape;1974;p1">
              <a:extLst>
                <a:ext uri="{FF2B5EF4-FFF2-40B4-BE49-F238E27FC236}">
                  <a16:creationId xmlns:a16="http://schemas.microsoft.com/office/drawing/2014/main" id="{4AC43AF6-12B3-8ADC-2D9D-884D3583AE2E}"/>
                </a:ext>
              </a:extLst>
            </p:cNvPr>
            <p:cNvCxnSpPr>
              <a:cxnSpLocks/>
              <a:stCxn id="11528" idx="1"/>
              <a:endCxn id="12038" idx="6"/>
            </p:cNvCxnSpPr>
            <p:nvPr/>
          </p:nvCxnSpPr>
          <p:spPr>
            <a:xfrm flipH="1">
              <a:off x="13558321" y="8556400"/>
              <a:ext cx="14763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32" name="Google Shape;1975;p1">
              <a:extLst>
                <a:ext uri="{FF2B5EF4-FFF2-40B4-BE49-F238E27FC236}">
                  <a16:creationId xmlns:a16="http://schemas.microsoft.com/office/drawing/2014/main" id="{D4B5601A-7F22-FAEA-3724-A3D204C5411E}"/>
                </a:ext>
              </a:extLst>
            </p:cNvPr>
            <p:cNvCxnSpPr>
              <a:cxnSpLocks/>
              <a:stCxn id="11529" idx="1"/>
              <a:endCxn id="2967" idx="3"/>
            </p:cNvCxnSpPr>
            <p:nvPr/>
          </p:nvCxnSpPr>
          <p:spPr>
            <a:xfrm rot="10800000" flipV="1">
              <a:off x="13307646" y="8616346"/>
              <a:ext cx="1775446" cy="686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33" name="Google Shape;1976;p1">
              <a:extLst>
                <a:ext uri="{FF2B5EF4-FFF2-40B4-BE49-F238E27FC236}">
                  <a16:creationId xmlns:a16="http://schemas.microsoft.com/office/drawing/2014/main" id="{EACD7E8A-1841-F99B-0818-8CA8D57C4026}"/>
                </a:ext>
              </a:extLst>
            </p:cNvPr>
            <p:cNvSpPr/>
            <p:nvPr/>
          </p:nvSpPr>
          <p:spPr>
            <a:xfrm>
              <a:off x="15076948" y="86912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4" name="Google Shape;1977;p1">
              <a:extLst>
                <a:ext uri="{FF2B5EF4-FFF2-40B4-BE49-F238E27FC236}">
                  <a16:creationId xmlns:a16="http://schemas.microsoft.com/office/drawing/2014/main" id="{ECCEF5E2-970A-C18E-6CE4-6D61B26727CE}"/>
                </a:ext>
              </a:extLst>
            </p:cNvPr>
            <p:cNvSpPr/>
            <p:nvPr/>
          </p:nvSpPr>
          <p:spPr>
            <a:xfrm>
              <a:off x="15036006" y="875806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5" name="Google Shape;1978;p1">
              <a:extLst>
                <a:ext uri="{FF2B5EF4-FFF2-40B4-BE49-F238E27FC236}">
                  <a16:creationId xmlns:a16="http://schemas.microsoft.com/office/drawing/2014/main" id="{5D833C0F-3087-1951-C03B-4CDA631A42CD}"/>
                </a:ext>
              </a:extLst>
            </p:cNvPr>
            <p:cNvSpPr/>
            <p:nvPr/>
          </p:nvSpPr>
          <p:spPr>
            <a:xfrm>
              <a:off x="15084477" y="881801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36" name="Google Shape;1979;p1">
              <a:extLst>
                <a:ext uri="{FF2B5EF4-FFF2-40B4-BE49-F238E27FC236}">
                  <a16:creationId xmlns:a16="http://schemas.microsoft.com/office/drawing/2014/main" id="{C1859110-D6FC-3EC2-CB48-A1FF7C8E54E8}"/>
                </a:ext>
              </a:extLst>
            </p:cNvPr>
            <p:cNvCxnSpPr>
              <a:cxnSpLocks/>
              <a:stCxn id="11533" idx="1"/>
              <a:endCxn id="2974" idx="3"/>
            </p:cNvCxnSpPr>
            <p:nvPr/>
          </p:nvCxnSpPr>
          <p:spPr>
            <a:xfrm rot="10800000" flipV="1">
              <a:off x="13310252" y="8718245"/>
              <a:ext cx="1766696" cy="59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37" name="Google Shape;1980;p1">
              <a:extLst>
                <a:ext uri="{FF2B5EF4-FFF2-40B4-BE49-F238E27FC236}">
                  <a16:creationId xmlns:a16="http://schemas.microsoft.com/office/drawing/2014/main" id="{2DCDBC48-536E-5C2B-EB91-1FC17812C273}"/>
                </a:ext>
              </a:extLst>
            </p:cNvPr>
            <p:cNvCxnSpPr>
              <a:cxnSpLocks/>
              <a:stCxn id="11534" idx="1"/>
              <a:endCxn id="12030" idx="6"/>
            </p:cNvCxnSpPr>
            <p:nvPr/>
          </p:nvCxnSpPr>
          <p:spPr>
            <a:xfrm flipH="1">
              <a:off x="13560906" y="8785066"/>
              <a:ext cx="14751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38" name="Google Shape;1981;p1">
              <a:extLst>
                <a:ext uri="{FF2B5EF4-FFF2-40B4-BE49-F238E27FC236}">
                  <a16:creationId xmlns:a16="http://schemas.microsoft.com/office/drawing/2014/main" id="{2F34D4F3-D912-2F41-D633-93A65CB21689}"/>
                </a:ext>
              </a:extLst>
            </p:cNvPr>
            <p:cNvCxnSpPr>
              <a:cxnSpLocks/>
              <a:stCxn id="11535" idx="1"/>
              <a:endCxn id="2976" idx="3"/>
            </p:cNvCxnSpPr>
            <p:nvPr/>
          </p:nvCxnSpPr>
          <p:spPr>
            <a:xfrm rot="10800000" flipV="1">
              <a:off x="13310253" y="8845012"/>
              <a:ext cx="1774225" cy="82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39" name="Google Shape;1982;p1">
              <a:extLst>
                <a:ext uri="{FF2B5EF4-FFF2-40B4-BE49-F238E27FC236}">
                  <a16:creationId xmlns:a16="http://schemas.microsoft.com/office/drawing/2014/main" id="{5E16175E-9BD9-E75D-8828-35575BDB2A85}"/>
                </a:ext>
              </a:extLst>
            </p:cNvPr>
            <p:cNvSpPr/>
            <p:nvPr/>
          </p:nvSpPr>
          <p:spPr>
            <a:xfrm>
              <a:off x="15070702" y="891784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0" name="Google Shape;1983;p1">
              <a:extLst>
                <a:ext uri="{FF2B5EF4-FFF2-40B4-BE49-F238E27FC236}">
                  <a16:creationId xmlns:a16="http://schemas.microsoft.com/office/drawing/2014/main" id="{454A6073-EAED-79C5-6DB9-F98DB6E3E66D}"/>
                </a:ext>
              </a:extLst>
            </p:cNvPr>
            <p:cNvSpPr/>
            <p:nvPr/>
          </p:nvSpPr>
          <p:spPr>
            <a:xfrm>
              <a:off x="15029760" y="898466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1" name="Google Shape;1984;p1">
              <a:extLst>
                <a:ext uri="{FF2B5EF4-FFF2-40B4-BE49-F238E27FC236}">
                  <a16:creationId xmlns:a16="http://schemas.microsoft.com/office/drawing/2014/main" id="{3C9474ED-DE31-9881-A6B2-D6220C70C255}"/>
                </a:ext>
              </a:extLst>
            </p:cNvPr>
            <p:cNvSpPr/>
            <p:nvPr/>
          </p:nvSpPr>
          <p:spPr>
            <a:xfrm>
              <a:off x="15078231" y="904461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42" name="Google Shape;1985;p1">
              <a:extLst>
                <a:ext uri="{FF2B5EF4-FFF2-40B4-BE49-F238E27FC236}">
                  <a16:creationId xmlns:a16="http://schemas.microsoft.com/office/drawing/2014/main" id="{A2998C82-D497-F22A-8730-21F68144ED9F}"/>
                </a:ext>
              </a:extLst>
            </p:cNvPr>
            <p:cNvCxnSpPr>
              <a:cxnSpLocks/>
              <a:stCxn id="11539" idx="1"/>
              <a:endCxn id="2983" idx="3"/>
            </p:cNvCxnSpPr>
            <p:nvPr/>
          </p:nvCxnSpPr>
          <p:spPr>
            <a:xfrm rot="10800000" flipV="1">
              <a:off x="13307646" y="8944843"/>
              <a:ext cx="1763056" cy="59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43" name="Google Shape;1986;p1">
              <a:extLst>
                <a:ext uri="{FF2B5EF4-FFF2-40B4-BE49-F238E27FC236}">
                  <a16:creationId xmlns:a16="http://schemas.microsoft.com/office/drawing/2014/main" id="{D64CEC80-0627-016C-33E2-2A7F8825EDC3}"/>
                </a:ext>
              </a:extLst>
            </p:cNvPr>
            <p:cNvCxnSpPr>
              <a:cxnSpLocks/>
              <a:stCxn id="11540" idx="1"/>
              <a:endCxn id="12022" idx="6"/>
            </p:cNvCxnSpPr>
            <p:nvPr/>
          </p:nvCxnSpPr>
          <p:spPr>
            <a:xfrm flipH="1">
              <a:off x="13558260" y="9011664"/>
              <a:ext cx="1471500" cy="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44" name="Google Shape;1987;p1">
              <a:extLst>
                <a:ext uri="{FF2B5EF4-FFF2-40B4-BE49-F238E27FC236}">
                  <a16:creationId xmlns:a16="http://schemas.microsoft.com/office/drawing/2014/main" id="{4AACB9C4-294B-B0A1-AF99-77223227913B}"/>
                </a:ext>
              </a:extLst>
            </p:cNvPr>
            <p:cNvCxnSpPr>
              <a:cxnSpLocks/>
              <a:stCxn id="11541" idx="1"/>
              <a:endCxn id="2985" idx="3"/>
            </p:cNvCxnSpPr>
            <p:nvPr/>
          </p:nvCxnSpPr>
          <p:spPr>
            <a:xfrm rot="10800000" flipV="1">
              <a:off x="13307647" y="9071610"/>
              <a:ext cx="1770585" cy="836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45" name="Google Shape;1988;p1">
              <a:extLst>
                <a:ext uri="{FF2B5EF4-FFF2-40B4-BE49-F238E27FC236}">
                  <a16:creationId xmlns:a16="http://schemas.microsoft.com/office/drawing/2014/main" id="{F291AFF0-FDAD-62C2-8D76-481DBD8ED6CE}"/>
                </a:ext>
              </a:extLst>
            </p:cNvPr>
            <p:cNvSpPr/>
            <p:nvPr/>
          </p:nvSpPr>
          <p:spPr>
            <a:xfrm>
              <a:off x="15064676" y="914530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6" name="Google Shape;1989;p1">
              <a:extLst>
                <a:ext uri="{FF2B5EF4-FFF2-40B4-BE49-F238E27FC236}">
                  <a16:creationId xmlns:a16="http://schemas.microsoft.com/office/drawing/2014/main" id="{392F495F-4285-8D00-2957-FE0A75B47E9B}"/>
                </a:ext>
              </a:extLst>
            </p:cNvPr>
            <p:cNvSpPr/>
            <p:nvPr/>
          </p:nvSpPr>
          <p:spPr>
            <a:xfrm>
              <a:off x="15039076" y="92177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7" name="Google Shape;1990;p1">
              <a:extLst>
                <a:ext uri="{FF2B5EF4-FFF2-40B4-BE49-F238E27FC236}">
                  <a16:creationId xmlns:a16="http://schemas.microsoft.com/office/drawing/2014/main" id="{FB71F390-B6D3-E267-8DB7-6CC48508E9AB}"/>
                </a:ext>
              </a:extLst>
            </p:cNvPr>
            <p:cNvSpPr/>
            <p:nvPr/>
          </p:nvSpPr>
          <p:spPr>
            <a:xfrm>
              <a:off x="15078539" y="927319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48" name="Google Shape;1991;p1">
              <a:extLst>
                <a:ext uri="{FF2B5EF4-FFF2-40B4-BE49-F238E27FC236}">
                  <a16:creationId xmlns:a16="http://schemas.microsoft.com/office/drawing/2014/main" id="{BB7D8E81-7ED1-713A-9710-C761E10384E7}"/>
                </a:ext>
              </a:extLst>
            </p:cNvPr>
            <p:cNvCxnSpPr>
              <a:cxnSpLocks/>
              <a:stCxn id="11545" idx="1"/>
              <a:endCxn id="2992" idx="3"/>
            </p:cNvCxnSpPr>
            <p:nvPr/>
          </p:nvCxnSpPr>
          <p:spPr>
            <a:xfrm rot="10800000" flipV="1">
              <a:off x="13310252" y="9172305"/>
              <a:ext cx="1754424" cy="862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49" name="Google Shape;1992;p1">
              <a:extLst>
                <a:ext uri="{FF2B5EF4-FFF2-40B4-BE49-F238E27FC236}">
                  <a16:creationId xmlns:a16="http://schemas.microsoft.com/office/drawing/2014/main" id="{091DCBD3-39A1-5D25-21BB-E83B334BCD5C}"/>
                </a:ext>
              </a:extLst>
            </p:cNvPr>
            <p:cNvCxnSpPr>
              <a:cxnSpLocks/>
              <a:stCxn id="11546" idx="1"/>
              <a:endCxn id="12014" idx="6"/>
            </p:cNvCxnSpPr>
            <p:nvPr/>
          </p:nvCxnSpPr>
          <p:spPr>
            <a:xfrm rot="10800000">
              <a:off x="13560976" y="9242947"/>
              <a:ext cx="1478100" cy="1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50" name="Google Shape;1993;p1">
              <a:extLst>
                <a:ext uri="{FF2B5EF4-FFF2-40B4-BE49-F238E27FC236}">
                  <a16:creationId xmlns:a16="http://schemas.microsoft.com/office/drawing/2014/main" id="{A2B8770A-39DE-EB33-6E3C-852F6A1BE31C}"/>
                </a:ext>
              </a:extLst>
            </p:cNvPr>
            <p:cNvCxnSpPr>
              <a:cxnSpLocks/>
              <a:stCxn id="11547" idx="1"/>
              <a:endCxn id="2994" idx="3"/>
            </p:cNvCxnSpPr>
            <p:nvPr/>
          </p:nvCxnSpPr>
          <p:spPr>
            <a:xfrm rot="10800000" flipV="1">
              <a:off x="13310253" y="9300190"/>
              <a:ext cx="1768287" cy="98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51" name="Google Shape;1994;p1">
              <a:extLst>
                <a:ext uri="{FF2B5EF4-FFF2-40B4-BE49-F238E27FC236}">
                  <a16:creationId xmlns:a16="http://schemas.microsoft.com/office/drawing/2014/main" id="{3519A609-BC37-B928-D0EA-8084414AFC17}"/>
                </a:ext>
              </a:extLst>
            </p:cNvPr>
            <p:cNvCxnSpPr>
              <a:cxnSpLocks/>
              <a:stCxn id="11885" idx="2"/>
              <a:endCxn id="11498" idx="3"/>
            </p:cNvCxnSpPr>
            <p:nvPr/>
          </p:nvCxnSpPr>
          <p:spPr>
            <a:xfrm rot="10800000">
              <a:off x="15085232" y="7412646"/>
              <a:ext cx="8256600" cy="247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2" name="Google Shape;1996;p1">
              <a:extLst>
                <a:ext uri="{FF2B5EF4-FFF2-40B4-BE49-F238E27FC236}">
                  <a16:creationId xmlns:a16="http://schemas.microsoft.com/office/drawing/2014/main" id="{9B779C2C-8711-4595-F925-2CE6FB43FCA9}"/>
                </a:ext>
              </a:extLst>
            </p:cNvPr>
            <p:cNvCxnSpPr>
              <a:cxnSpLocks/>
              <a:stCxn id="11884" idx="2"/>
              <a:endCxn id="11504" idx="3"/>
            </p:cNvCxnSpPr>
            <p:nvPr/>
          </p:nvCxnSpPr>
          <p:spPr>
            <a:xfrm rot="10800000">
              <a:off x="15085334" y="7636114"/>
              <a:ext cx="8208900" cy="221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3" name="Google Shape;1998;p1">
              <a:extLst>
                <a:ext uri="{FF2B5EF4-FFF2-40B4-BE49-F238E27FC236}">
                  <a16:creationId xmlns:a16="http://schemas.microsoft.com/office/drawing/2014/main" id="{4B9F0242-535F-2367-C4AB-7912A99EDF47}"/>
                </a:ext>
              </a:extLst>
            </p:cNvPr>
            <p:cNvCxnSpPr>
              <a:cxnSpLocks/>
              <a:stCxn id="11883" idx="2"/>
              <a:endCxn id="11510" idx="3"/>
            </p:cNvCxnSpPr>
            <p:nvPr/>
          </p:nvCxnSpPr>
          <p:spPr>
            <a:xfrm rot="10800000">
              <a:off x="15083732" y="7869785"/>
              <a:ext cx="8258100" cy="193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4" name="Google Shape;2000;p1">
              <a:extLst>
                <a:ext uri="{FF2B5EF4-FFF2-40B4-BE49-F238E27FC236}">
                  <a16:creationId xmlns:a16="http://schemas.microsoft.com/office/drawing/2014/main" id="{0DA51AD0-41E7-882B-B74D-33CFF141A627}"/>
                </a:ext>
              </a:extLst>
            </p:cNvPr>
            <p:cNvCxnSpPr>
              <a:cxnSpLocks/>
              <a:stCxn id="11882" idx="2"/>
              <a:endCxn id="11516" idx="3"/>
            </p:cNvCxnSpPr>
            <p:nvPr/>
          </p:nvCxnSpPr>
          <p:spPr>
            <a:xfrm rot="10800000">
              <a:off x="15084734" y="8095656"/>
              <a:ext cx="8209500" cy="16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5" name="Google Shape;2002;p1">
              <a:extLst>
                <a:ext uri="{FF2B5EF4-FFF2-40B4-BE49-F238E27FC236}">
                  <a16:creationId xmlns:a16="http://schemas.microsoft.com/office/drawing/2014/main" id="{8366C62C-D8A0-D136-F31F-51ACFFE1981D}"/>
                </a:ext>
              </a:extLst>
            </p:cNvPr>
            <p:cNvCxnSpPr>
              <a:cxnSpLocks/>
              <a:stCxn id="11881" idx="2"/>
              <a:endCxn id="11522" idx="3"/>
            </p:cNvCxnSpPr>
            <p:nvPr/>
          </p:nvCxnSpPr>
          <p:spPr>
            <a:xfrm rot="10800000">
              <a:off x="15089132" y="8329927"/>
              <a:ext cx="8252700" cy="139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6" name="Google Shape;2004;p1">
              <a:extLst>
                <a:ext uri="{FF2B5EF4-FFF2-40B4-BE49-F238E27FC236}">
                  <a16:creationId xmlns:a16="http://schemas.microsoft.com/office/drawing/2014/main" id="{7CA46815-E4C9-EDD4-F981-8B03A3357F52}"/>
                </a:ext>
              </a:extLst>
            </p:cNvPr>
            <p:cNvCxnSpPr>
              <a:cxnSpLocks/>
              <a:stCxn id="11873" idx="2"/>
              <a:endCxn id="11528" idx="3"/>
            </p:cNvCxnSpPr>
            <p:nvPr/>
          </p:nvCxnSpPr>
          <p:spPr>
            <a:xfrm rot="10800000">
              <a:off x="15088532" y="8556369"/>
              <a:ext cx="8253300" cy="1087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7" name="Google Shape;2006;p1">
              <a:extLst>
                <a:ext uri="{FF2B5EF4-FFF2-40B4-BE49-F238E27FC236}">
                  <a16:creationId xmlns:a16="http://schemas.microsoft.com/office/drawing/2014/main" id="{F727CA2A-C2FE-45DC-E3A3-DFDCF48A79B1}"/>
                </a:ext>
              </a:extLst>
            </p:cNvPr>
            <p:cNvCxnSpPr>
              <a:cxnSpLocks/>
              <a:stCxn id="11872" idx="2"/>
              <a:endCxn id="11534" idx="3"/>
            </p:cNvCxnSpPr>
            <p:nvPr/>
          </p:nvCxnSpPr>
          <p:spPr>
            <a:xfrm rot="10800000">
              <a:off x="15090032" y="8785211"/>
              <a:ext cx="8251800" cy="775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8" name="Google Shape;2008;p1">
              <a:extLst>
                <a:ext uri="{FF2B5EF4-FFF2-40B4-BE49-F238E27FC236}">
                  <a16:creationId xmlns:a16="http://schemas.microsoft.com/office/drawing/2014/main" id="{62DB4EC0-2C3A-58F3-284C-4D6218A90178}"/>
                </a:ext>
              </a:extLst>
            </p:cNvPr>
            <p:cNvCxnSpPr>
              <a:cxnSpLocks/>
              <a:stCxn id="11874" idx="2"/>
              <a:endCxn id="11540" idx="3"/>
            </p:cNvCxnSpPr>
            <p:nvPr/>
          </p:nvCxnSpPr>
          <p:spPr>
            <a:xfrm rot="10800000">
              <a:off x="15083834" y="9011798"/>
              <a:ext cx="8210400" cy="673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9" name="Google Shape;2010;p1">
              <a:extLst>
                <a:ext uri="{FF2B5EF4-FFF2-40B4-BE49-F238E27FC236}">
                  <a16:creationId xmlns:a16="http://schemas.microsoft.com/office/drawing/2014/main" id="{0D66D9BE-AC33-2B64-A735-3261D397EB0D}"/>
                </a:ext>
              </a:extLst>
            </p:cNvPr>
            <p:cNvCxnSpPr>
              <a:cxnSpLocks/>
              <a:stCxn id="11683" idx="2"/>
              <a:endCxn id="11546" idx="3"/>
            </p:cNvCxnSpPr>
            <p:nvPr/>
          </p:nvCxnSpPr>
          <p:spPr>
            <a:xfrm rot="10800000">
              <a:off x="15093134" y="9244782"/>
              <a:ext cx="8201100" cy="27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0" name="Google Shape;2012;p1">
              <a:extLst>
                <a:ext uri="{FF2B5EF4-FFF2-40B4-BE49-F238E27FC236}">
                  <a16:creationId xmlns:a16="http://schemas.microsoft.com/office/drawing/2014/main" id="{5EBAC9CC-C7D9-A7A8-1F71-588D5DCD301F}"/>
                </a:ext>
              </a:extLst>
            </p:cNvPr>
            <p:cNvCxnSpPr>
              <a:cxnSpLocks/>
              <a:endCxn id="11547" idx="3"/>
            </p:cNvCxnSpPr>
            <p:nvPr/>
          </p:nvCxnSpPr>
          <p:spPr>
            <a:xfrm rot="10800000">
              <a:off x="15132539" y="9300190"/>
              <a:ext cx="4233000" cy="1971300"/>
            </a:xfrm>
            <a:prstGeom prst="bentConnector3">
              <a:avLst>
                <a:gd name="adj1" fmla="val 144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1" name="Google Shape;2013;p1">
              <a:extLst>
                <a:ext uri="{FF2B5EF4-FFF2-40B4-BE49-F238E27FC236}">
                  <a16:creationId xmlns:a16="http://schemas.microsoft.com/office/drawing/2014/main" id="{4D4ACE61-9E77-90D5-AD9A-4F6D49F12D10}"/>
                </a:ext>
              </a:extLst>
            </p:cNvPr>
            <p:cNvCxnSpPr>
              <a:cxnSpLocks/>
              <a:endCxn id="11541" idx="3"/>
            </p:cNvCxnSpPr>
            <p:nvPr/>
          </p:nvCxnSpPr>
          <p:spPr>
            <a:xfrm rot="10800000">
              <a:off x="15132231" y="9071611"/>
              <a:ext cx="4233300" cy="2199600"/>
            </a:xfrm>
            <a:prstGeom prst="bentConnector3">
              <a:avLst>
                <a:gd name="adj1" fmla="val 1494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2" name="Google Shape;2014;p1">
              <a:extLst>
                <a:ext uri="{FF2B5EF4-FFF2-40B4-BE49-F238E27FC236}">
                  <a16:creationId xmlns:a16="http://schemas.microsoft.com/office/drawing/2014/main" id="{EE33D23B-3366-A379-477C-320907533BA6}"/>
                </a:ext>
              </a:extLst>
            </p:cNvPr>
            <p:cNvCxnSpPr>
              <a:cxnSpLocks/>
              <a:endCxn id="11535" idx="3"/>
            </p:cNvCxnSpPr>
            <p:nvPr/>
          </p:nvCxnSpPr>
          <p:spPr>
            <a:xfrm rot="10800000">
              <a:off x="15138477" y="8845013"/>
              <a:ext cx="4227300" cy="2426400"/>
            </a:xfrm>
            <a:prstGeom prst="bentConnector3">
              <a:avLst>
                <a:gd name="adj1" fmla="val 152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3" name="Google Shape;2015;p1">
              <a:extLst>
                <a:ext uri="{FF2B5EF4-FFF2-40B4-BE49-F238E27FC236}">
                  <a16:creationId xmlns:a16="http://schemas.microsoft.com/office/drawing/2014/main" id="{3C2DEB1D-65D0-416E-47BD-C9A2664C7A5F}"/>
                </a:ext>
              </a:extLst>
            </p:cNvPr>
            <p:cNvCxnSpPr>
              <a:cxnSpLocks/>
              <a:endCxn id="11529" idx="3"/>
            </p:cNvCxnSpPr>
            <p:nvPr/>
          </p:nvCxnSpPr>
          <p:spPr>
            <a:xfrm rot="10800000">
              <a:off x="15137092" y="8616347"/>
              <a:ext cx="4228500" cy="2655000"/>
            </a:xfrm>
            <a:prstGeom prst="bentConnector3">
              <a:avLst>
                <a:gd name="adj1" fmla="val 15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4" name="Google Shape;2016;p1">
              <a:extLst>
                <a:ext uri="{FF2B5EF4-FFF2-40B4-BE49-F238E27FC236}">
                  <a16:creationId xmlns:a16="http://schemas.microsoft.com/office/drawing/2014/main" id="{4F70D0FD-A1A0-698A-C985-807F26ACCF78}"/>
                </a:ext>
              </a:extLst>
            </p:cNvPr>
            <p:cNvCxnSpPr>
              <a:cxnSpLocks/>
              <a:endCxn id="11523" idx="3"/>
            </p:cNvCxnSpPr>
            <p:nvPr/>
          </p:nvCxnSpPr>
          <p:spPr>
            <a:xfrm rot="10800000">
              <a:off x="15137654" y="8389953"/>
              <a:ext cx="4227900" cy="2881500"/>
            </a:xfrm>
            <a:prstGeom prst="bentConnector3">
              <a:avLst>
                <a:gd name="adj1" fmla="val 1545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5" name="Google Shape;2017;p1">
              <a:extLst>
                <a:ext uri="{FF2B5EF4-FFF2-40B4-BE49-F238E27FC236}">
                  <a16:creationId xmlns:a16="http://schemas.microsoft.com/office/drawing/2014/main" id="{BAABD0D1-F125-86CA-9510-28C38F369DA3}"/>
                </a:ext>
              </a:extLst>
            </p:cNvPr>
            <p:cNvCxnSpPr>
              <a:cxnSpLocks/>
              <a:endCxn id="11517" idx="3"/>
            </p:cNvCxnSpPr>
            <p:nvPr/>
          </p:nvCxnSpPr>
          <p:spPr>
            <a:xfrm rot="10800000">
              <a:off x="15133150" y="8155647"/>
              <a:ext cx="4232400" cy="3115800"/>
            </a:xfrm>
            <a:prstGeom prst="bentConnector3">
              <a:avLst>
                <a:gd name="adj1" fmla="val 1591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6" name="Google Shape;2018;p1">
              <a:extLst>
                <a:ext uri="{FF2B5EF4-FFF2-40B4-BE49-F238E27FC236}">
                  <a16:creationId xmlns:a16="http://schemas.microsoft.com/office/drawing/2014/main" id="{C4CFF48E-B205-6C4A-41EB-AD87DA4E3097}"/>
                </a:ext>
              </a:extLst>
            </p:cNvPr>
            <p:cNvCxnSpPr>
              <a:cxnSpLocks/>
              <a:endCxn id="11511" idx="3"/>
            </p:cNvCxnSpPr>
            <p:nvPr/>
          </p:nvCxnSpPr>
          <p:spPr>
            <a:xfrm rot="10800000">
              <a:off x="15132247" y="7929599"/>
              <a:ext cx="4233300" cy="3341700"/>
            </a:xfrm>
            <a:prstGeom prst="bentConnector3">
              <a:avLst>
                <a:gd name="adj1" fmla="val 163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7" name="Google Shape;2019;p1">
              <a:extLst>
                <a:ext uri="{FF2B5EF4-FFF2-40B4-BE49-F238E27FC236}">
                  <a16:creationId xmlns:a16="http://schemas.microsoft.com/office/drawing/2014/main" id="{D88A275D-6716-6108-76CD-813CEDB85B64}"/>
                </a:ext>
              </a:extLst>
            </p:cNvPr>
            <p:cNvCxnSpPr>
              <a:cxnSpLocks/>
              <a:endCxn id="11505" idx="3"/>
            </p:cNvCxnSpPr>
            <p:nvPr/>
          </p:nvCxnSpPr>
          <p:spPr>
            <a:xfrm rot="10800000">
              <a:off x="15133688" y="7700421"/>
              <a:ext cx="4232100" cy="3570900"/>
            </a:xfrm>
            <a:prstGeom prst="bentConnector3">
              <a:avLst>
                <a:gd name="adj1" fmla="val 1632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8" name="Google Shape;2020;p1">
              <a:extLst>
                <a:ext uri="{FF2B5EF4-FFF2-40B4-BE49-F238E27FC236}">
                  <a16:creationId xmlns:a16="http://schemas.microsoft.com/office/drawing/2014/main" id="{70861706-5859-D13C-1341-056756627ED2}"/>
                </a:ext>
              </a:extLst>
            </p:cNvPr>
            <p:cNvCxnSpPr>
              <a:cxnSpLocks/>
              <a:stCxn id="11668" idx="3"/>
              <a:endCxn id="11499" idx="3"/>
            </p:cNvCxnSpPr>
            <p:nvPr/>
          </p:nvCxnSpPr>
          <p:spPr>
            <a:xfrm rot="10800000">
              <a:off x="15133559" y="7472445"/>
              <a:ext cx="4232100" cy="379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9" name="Google Shape;2022;p1">
              <a:extLst>
                <a:ext uri="{FF2B5EF4-FFF2-40B4-BE49-F238E27FC236}">
                  <a16:creationId xmlns:a16="http://schemas.microsoft.com/office/drawing/2014/main" id="{9371EE01-D3CF-84AF-E586-553648CEF7E6}"/>
                </a:ext>
              </a:extLst>
            </p:cNvPr>
            <p:cNvCxnSpPr>
              <a:cxnSpLocks/>
              <a:endCxn id="11497" idx="3"/>
            </p:cNvCxnSpPr>
            <p:nvPr/>
          </p:nvCxnSpPr>
          <p:spPr>
            <a:xfrm rot="10800000">
              <a:off x="15126160" y="7345777"/>
              <a:ext cx="4509300" cy="3958800"/>
            </a:xfrm>
            <a:prstGeom prst="bentConnector3">
              <a:avLst>
                <a:gd name="adj1" fmla="val 50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0" name="Google Shape;2023;p1">
              <a:extLst>
                <a:ext uri="{FF2B5EF4-FFF2-40B4-BE49-F238E27FC236}">
                  <a16:creationId xmlns:a16="http://schemas.microsoft.com/office/drawing/2014/main" id="{5240C803-FDEA-904A-0A36-8FB3817B5940}"/>
                </a:ext>
              </a:extLst>
            </p:cNvPr>
            <p:cNvCxnSpPr>
              <a:cxnSpLocks/>
              <a:endCxn id="11503" idx="3"/>
            </p:cNvCxnSpPr>
            <p:nvPr/>
          </p:nvCxnSpPr>
          <p:spPr>
            <a:xfrm rot="10800000">
              <a:off x="15126159" y="7573653"/>
              <a:ext cx="4509300" cy="3731100"/>
            </a:xfrm>
            <a:prstGeom prst="bentConnector3">
              <a:avLst>
                <a:gd name="adj1" fmla="val 1835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1" name="Google Shape;2024;p1">
              <a:extLst>
                <a:ext uri="{FF2B5EF4-FFF2-40B4-BE49-F238E27FC236}">
                  <a16:creationId xmlns:a16="http://schemas.microsoft.com/office/drawing/2014/main" id="{E182E4C5-1EC7-78DA-8970-E7EE0D7DC875}"/>
                </a:ext>
              </a:extLst>
            </p:cNvPr>
            <p:cNvCxnSpPr>
              <a:cxnSpLocks/>
              <a:endCxn id="11509" idx="3"/>
            </p:cNvCxnSpPr>
            <p:nvPr/>
          </p:nvCxnSpPr>
          <p:spPr>
            <a:xfrm rot="10800000">
              <a:off x="15124718" y="7802831"/>
              <a:ext cx="4510800" cy="3501900"/>
            </a:xfrm>
            <a:prstGeom prst="bentConnector3">
              <a:avLst>
                <a:gd name="adj1" fmla="val 183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2" name="Google Shape;2025;p1">
              <a:extLst>
                <a:ext uri="{FF2B5EF4-FFF2-40B4-BE49-F238E27FC236}">
                  <a16:creationId xmlns:a16="http://schemas.microsoft.com/office/drawing/2014/main" id="{D3A9D426-73BB-6109-8810-D49F2499DC36}"/>
                </a:ext>
              </a:extLst>
            </p:cNvPr>
            <p:cNvCxnSpPr>
              <a:cxnSpLocks/>
              <a:endCxn id="11515" idx="3"/>
            </p:cNvCxnSpPr>
            <p:nvPr/>
          </p:nvCxnSpPr>
          <p:spPr>
            <a:xfrm rot="10800000">
              <a:off x="15125621" y="8028879"/>
              <a:ext cx="4509900" cy="3275700"/>
            </a:xfrm>
            <a:prstGeom prst="bentConnector3">
              <a:avLst>
                <a:gd name="adj1" fmla="val 1836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3" name="Google Shape;2026;p1">
              <a:extLst>
                <a:ext uri="{FF2B5EF4-FFF2-40B4-BE49-F238E27FC236}">
                  <a16:creationId xmlns:a16="http://schemas.microsoft.com/office/drawing/2014/main" id="{C491850F-C587-0595-AFA6-FEF83B87A1FC}"/>
                </a:ext>
              </a:extLst>
            </p:cNvPr>
            <p:cNvCxnSpPr>
              <a:cxnSpLocks/>
              <a:endCxn id="11521" idx="3"/>
            </p:cNvCxnSpPr>
            <p:nvPr/>
          </p:nvCxnSpPr>
          <p:spPr>
            <a:xfrm rot="10800000">
              <a:off x="15130125" y="8258681"/>
              <a:ext cx="4505400" cy="3045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4" name="Google Shape;2027;p1">
              <a:extLst>
                <a:ext uri="{FF2B5EF4-FFF2-40B4-BE49-F238E27FC236}">
                  <a16:creationId xmlns:a16="http://schemas.microsoft.com/office/drawing/2014/main" id="{25911F63-CDDC-6D55-79C9-5E344FBD73F1}"/>
                </a:ext>
              </a:extLst>
            </p:cNvPr>
            <p:cNvCxnSpPr>
              <a:cxnSpLocks/>
              <a:endCxn id="11527" idx="3"/>
            </p:cNvCxnSpPr>
            <p:nvPr/>
          </p:nvCxnSpPr>
          <p:spPr>
            <a:xfrm rot="10800000">
              <a:off x="15129563" y="8485075"/>
              <a:ext cx="4505700" cy="2819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5" name="Google Shape;2028;p1">
              <a:extLst>
                <a:ext uri="{FF2B5EF4-FFF2-40B4-BE49-F238E27FC236}">
                  <a16:creationId xmlns:a16="http://schemas.microsoft.com/office/drawing/2014/main" id="{9A864307-010A-F03B-6395-E8912013762C}"/>
                </a:ext>
              </a:extLst>
            </p:cNvPr>
            <p:cNvCxnSpPr>
              <a:cxnSpLocks/>
              <a:endCxn id="11533" idx="3"/>
            </p:cNvCxnSpPr>
            <p:nvPr/>
          </p:nvCxnSpPr>
          <p:spPr>
            <a:xfrm rot="10800000">
              <a:off x="15130948" y="8718245"/>
              <a:ext cx="4504500" cy="2586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6" name="Google Shape;2029;p1">
              <a:extLst>
                <a:ext uri="{FF2B5EF4-FFF2-40B4-BE49-F238E27FC236}">
                  <a16:creationId xmlns:a16="http://schemas.microsoft.com/office/drawing/2014/main" id="{0533E1E6-C053-A978-E743-85FB869737A6}"/>
                </a:ext>
              </a:extLst>
            </p:cNvPr>
            <p:cNvCxnSpPr>
              <a:cxnSpLocks/>
              <a:endCxn id="11539" idx="3"/>
            </p:cNvCxnSpPr>
            <p:nvPr/>
          </p:nvCxnSpPr>
          <p:spPr>
            <a:xfrm rot="10800000">
              <a:off x="15124702" y="8944843"/>
              <a:ext cx="4510800" cy="235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7" name="Google Shape;2030;p1">
              <a:extLst>
                <a:ext uri="{FF2B5EF4-FFF2-40B4-BE49-F238E27FC236}">
                  <a16:creationId xmlns:a16="http://schemas.microsoft.com/office/drawing/2014/main" id="{705BF8A4-7314-EA46-C677-AED8A76F1B0B}"/>
                </a:ext>
              </a:extLst>
            </p:cNvPr>
            <p:cNvCxnSpPr>
              <a:cxnSpLocks/>
              <a:stCxn id="11669" idx="3"/>
              <a:endCxn id="11545" idx="3"/>
            </p:cNvCxnSpPr>
            <p:nvPr/>
          </p:nvCxnSpPr>
          <p:spPr>
            <a:xfrm rot="10800000">
              <a:off x="15118597" y="9172298"/>
              <a:ext cx="4516800" cy="2132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8" name="Google Shape;2032;p1">
              <a:extLst>
                <a:ext uri="{FF2B5EF4-FFF2-40B4-BE49-F238E27FC236}">
                  <a16:creationId xmlns:a16="http://schemas.microsoft.com/office/drawing/2014/main" id="{915DE497-47CC-A945-220A-E8930B6C024E}"/>
                </a:ext>
              </a:extLst>
            </p:cNvPr>
            <p:cNvCxnSpPr>
              <a:cxnSpLocks/>
              <a:stCxn id="11871" idx="2"/>
              <a:endCxn id="11498" idx="3"/>
            </p:cNvCxnSpPr>
            <p:nvPr/>
          </p:nvCxnSpPr>
          <p:spPr>
            <a:xfrm rot="10800000">
              <a:off x="15085340" y="7412728"/>
              <a:ext cx="10415700" cy="2053200"/>
            </a:xfrm>
            <a:prstGeom prst="bentConnector3">
              <a:avLst>
                <a:gd name="adj1" fmla="val 6043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9" name="Google Shape;2034;p1">
              <a:extLst>
                <a:ext uri="{FF2B5EF4-FFF2-40B4-BE49-F238E27FC236}">
                  <a16:creationId xmlns:a16="http://schemas.microsoft.com/office/drawing/2014/main" id="{F38758F3-E0EC-207C-1BF6-30460534E779}"/>
                </a:ext>
              </a:extLst>
            </p:cNvPr>
            <p:cNvCxnSpPr>
              <a:cxnSpLocks/>
              <a:stCxn id="11868" idx="2"/>
              <a:endCxn id="11504" idx="3"/>
            </p:cNvCxnSpPr>
            <p:nvPr/>
          </p:nvCxnSpPr>
          <p:spPr>
            <a:xfrm rot="10800000">
              <a:off x="15085340" y="7635969"/>
              <a:ext cx="10415700" cy="1742400"/>
            </a:xfrm>
            <a:prstGeom prst="bentConnector3">
              <a:avLst>
                <a:gd name="adj1" fmla="val 603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0" name="Google Shape;2036;p1">
              <a:extLst>
                <a:ext uri="{FF2B5EF4-FFF2-40B4-BE49-F238E27FC236}">
                  <a16:creationId xmlns:a16="http://schemas.microsoft.com/office/drawing/2014/main" id="{13896EF1-EA38-9697-1FDA-18B3FAA93497}"/>
                </a:ext>
              </a:extLst>
            </p:cNvPr>
            <p:cNvCxnSpPr>
              <a:cxnSpLocks/>
              <a:stCxn id="11867" idx="2"/>
              <a:endCxn id="11510" idx="3"/>
            </p:cNvCxnSpPr>
            <p:nvPr/>
          </p:nvCxnSpPr>
          <p:spPr>
            <a:xfrm rot="10800000">
              <a:off x="15083665" y="7869723"/>
              <a:ext cx="10493700" cy="1377300"/>
            </a:xfrm>
            <a:prstGeom prst="bentConnector3">
              <a:avLst>
                <a:gd name="adj1" fmla="val 6076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1" name="Google Shape;2038;p1">
              <a:extLst>
                <a:ext uri="{FF2B5EF4-FFF2-40B4-BE49-F238E27FC236}">
                  <a16:creationId xmlns:a16="http://schemas.microsoft.com/office/drawing/2014/main" id="{A65328CB-921C-DA6C-B2D9-6151DEA461DF}"/>
                </a:ext>
              </a:extLst>
            </p:cNvPr>
            <p:cNvCxnSpPr>
              <a:cxnSpLocks/>
              <a:stCxn id="11870" idx="2"/>
              <a:endCxn id="11516" idx="3"/>
            </p:cNvCxnSpPr>
            <p:nvPr/>
          </p:nvCxnSpPr>
          <p:spPr>
            <a:xfrm rot="10800000">
              <a:off x="15084740" y="8095677"/>
              <a:ext cx="10416300" cy="1020000"/>
            </a:xfrm>
            <a:prstGeom prst="bentConnector3">
              <a:avLst>
                <a:gd name="adj1" fmla="val 602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2" name="Google Shape;2040;p1">
              <a:extLst>
                <a:ext uri="{FF2B5EF4-FFF2-40B4-BE49-F238E27FC236}">
                  <a16:creationId xmlns:a16="http://schemas.microsoft.com/office/drawing/2014/main" id="{87CC6BC6-4839-4737-7C5E-46D97B1F0C65}"/>
                </a:ext>
              </a:extLst>
            </p:cNvPr>
            <p:cNvCxnSpPr>
              <a:cxnSpLocks/>
              <a:stCxn id="11869" idx="2"/>
              <a:endCxn id="11522" idx="3"/>
            </p:cNvCxnSpPr>
            <p:nvPr/>
          </p:nvCxnSpPr>
          <p:spPr>
            <a:xfrm rot="10800000">
              <a:off x="15089240" y="8329905"/>
              <a:ext cx="10411800" cy="960900"/>
            </a:xfrm>
            <a:prstGeom prst="bentConnector3">
              <a:avLst>
                <a:gd name="adj1" fmla="val 603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3" name="Google Shape;2042;p1">
              <a:extLst>
                <a:ext uri="{FF2B5EF4-FFF2-40B4-BE49-F238E27FC236}">
                  <a16:creationId xmlns:a16="http://schemas.microsoft.com/office/drawing/2014/main" id="{5E3850DE-9321-3CBC-2758-EE8814477E5C}"/>
                </a:ext>
              </a:extLst>
            </p:cNvPr>
            <p:cNvCxnSpPr>
              <a:cxnSpLocks/>
              <a:stCxn id="11864" idx="2"/>
              <a:endCxn id="11528" idx="3"/>
            </p:cNvCxnSpPr>
            <p:nvPr/>
          </p:nvCxnSpPr>
          <p:spPr>
            <a:xfrm rot="10800000">
              <a:off x="15088640" y="8556441"/>
              <a:ext cx="10412400" cy="646800"/>
            </a:xfrm>
            <a:prstGeom prst="bentConnector3">
              <a:avLst>
                <a:gd name="adj1" fmla="val 6041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4" name="Google Shape;2044;p1">
              <a:extLst>
                <a:ext uri="{FF2B5EF4-FFF2-40B4-BE49-F238E27FC236}">
                  <a16:creationId xmlns:a16="http://schemas.microsoft.com/office/drawing/2014/main" id="{2C36F330-1A31-C95B-86AC-67FF59B2100C}"/>
                </a:ext>
              </a:extLst>
            </p:cNvPr>
            <p:cNvCxnSpPr>
              <a:cxnSpLocks/>
              <a:stCxn id="11865" idx="2"/>
              <a:endCxn id="11534" idx="3"/>
            </p:cNvCxnSpPr>
            <p:nvPr/>
          </p:nvCxnSpPr>
          <p:spPr>
            <a:xfrm rot="10800000">
              <a:off x="15089965" y="8784987"/>
              <a:ext cx="10487400" cy="549600"/>
            </a:xfrm>
            <a:prstGeom prst="bentConnector3">
              <a:avLst>
                <a:gd name="adj1" fmla="val 6074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5" name="Google Shape;2046;p1">
              <a:extLst>
                <a:ext uri="{FF2B5EF4-FFF2-40B4-BE49-F238E27FC236}">
                  <a16:creationId xmlns:a16="http://schemas.microsoft.com/office/drawing/2014/main" id="{7607FA1E-A251-BE14-EA6B-F2716E937882}"/>
                </a:ext>
              </a:extLst>
            </p:cNvPr>
            <p:cNvCxnSpPr>
              <a:cxnSpLocks/>
              <a:stCxn id="11866" idx="2"/>
              <a:endCxn id="11540" idx="3"/>
            </p:cNvCxnSpPr>
            <p:nvPr/>
          </p:nvCxnSpPr>
          <p:spPr>
            <a:xfrm rot="10800000">
              <a:off x="15083665" y="9011751"/>
              <a:ext cx="10493700" cy="410400"/>
            </a:xfrm>
            <a:prstGeom prst="bentConnector3">
              <a:avLst>
                <a:gd name="adj1" fmla="val 60666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6" name="Google Shape;2048;p1">
              <a:extLst>
                <a:ext uri="{FF2B5EF4-FFF2-40B4-BE49-F238E27FC236}">
                  <a16:creationId xmlns:a16="http://schemas.microsoft.com/office/drawing/2014/main" id="{D032B0FE-DDC5-D64D-F1C9-FEF05190364A}"/>
                </a:ext>
              </a:extLst>
            </p:cNvPr>
            <p:cNvCxnSpPr>
              <a:cxnSpLocks/>
              <a:stCxn id="11863" idx="2"/>
              <a:endCxn id="11546" idx="3"/>
            </p:cNvCxnSpPr>
            <p:nvPr/>
          </p:nvCxnSpPr>
          <p:spPr>
            <a:xfrm flipH="1">
              <a:off x="15092965" y="9159459"/>
              <a:ext cx="10484400" cy="85200"/>
            </a:xfrm>
            <a:prstGeom prst="bentConnector3">
              <a:avLst>
                <a:gd name="adj1" fmla="val 609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7" name="Google Shape;2050;p1">
              <a:extLst>
                <a:ext uri="{FF2B5EF4-FFF2-40B4-BE49-F238E27FC236}">
                  <a16:creationId xmlns:a16="http://schemas.microsoft.com/office/drawing/2014/main" id="{F7BC7248-CBC1-261A-D51E-8047B87DB472}"/>
                </a:ext>
              </a:extLst>
            </p:cNvPr>
            <p:cNvCxnSpPr/>
            <p:nvPr/>
          </p:nvCxnSpPr>
          <p:spPr>
            <a:xfrm rot="10800000">
              <a:off x="15132407" y="9300114"/>
              <a:ext cx="4148700" cy="1912200"/>
            </a:xfrm>
            <a:prstGeom prst="bentConnector3">
              <a:avLst>
                <a:gd name="adj1" fmla="val 12466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8" name="Google Shape;2051;p1">
              <a:extLst>
                <a:ext uri="{FF2B5EF4-FFF2-40B4-BE49-F238E27FC236}">
                  <a16:creationId xmlns:a16="http://schemas.microsoft.com/office/drawing/2014/main" id="{087DC976-AFFD-CDC1-D6F0-C7DCA5ED20AD}"/>
                </a:ext>
              </a:extLst>
            </p:cNvPr>
            <p:cNvCxnSpPr/>
            <p:nvPr/>
          </p:nvCxnSpPr>
          <p:spPr>
            <a:xfrm rot="10800000">
              <a:off x="15132107" y="9071513"/>
              <a:ext cx="4149000" cy="2140800"/>
            </a:xfrm>
            <a:prstGeom prst="bentConnector3">
              <a:avLst>
                <a:gd name="adj1" fmla="val 1326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9" name="Google Shape;2052;p1">
              <a:extLst>
                <a:ext uri="{FF2B5EF4-FFF2-40B4-BE49-F238E27FC236}">
                  <a16:creationId xmlns:a16="http://schemas.microsoft.com/office/drawing/2014/main" id="{1718A09C-CCED-B013-7A88-50EC2E0C7228}"/>
                </a:ext>
              </a:extLst>
            </p:cNvPr>
            <p:cNvCxnSpPr/>
            <p:nvPr/>
          </p:nvCxnSpPr>
          <p:spPr>
            <a:xfrm rot="10800000">
              <a:off x="15138407" y="8845013"/>
              <a:ext cx="4142700" cy="2367300"/>
            </a:xfrm>
            <a:prstGeom prst="bentConnector3">
              <a:avLst>
                <a:gd name="adj1" fmla="val 1337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0" name="Google Shape;2053;p1">
              <a:extLst>
                <a:ext uri="{FF2B5EF4-FFF2-40B4-BE49-F238E27FC236}">
                  <a16:creationId xmlns:a16="http://schemas.microsoft.com/office/drawing/2014/main" id="{CEE96E5F-3AE3-0464-ED99-1DD923AAA215}"/>
                </a:ext>
              </a:extLst>
            </p:cNvPr>
            <p:cNvCxnSpPr/>
            <p:nvPr/>
          </p:nvCxnSpPr>
          <p:spPr>
            <a:xfrm rot="10800000">
              <a:off x="15137208" y="8616413"/>
              <a:ext cx="4143900" cy="2595900"/>
            </a:xfrm>
            <a:prstGeom prst="bentConnector3">
              <a:avLst>
                <a:gd name="adj1" fmla="val 1354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1" name="Google Shape;2054;p1">
              <a:extLst>
                <a:ext uri="{FF2B5EF4-FFF2-40B4-BE49-F238E27FC236}">
                  <a16:creationId xmlns:a16="http://schemas.microsoft.com/office/drawing/2014/main" id="{35687794-FC68-FDD5-1CB0-20BB0F764F10}"/>
                </a:ext>
              </a:extLst>
            </p:cNvPr>
            <p:cNvCxnSpPr/>
            <p:nvPr/>
          </p:nvCxnSpPr>
          <p:spPr>
            <a:xfrm rot="10800000">
              <a:off x="15137508" y="8389913"/>
              <a:ext cx="4143600" cy="2822400"/>
            </a:xfrm>
            <a:prstGeom prst="bentConnector3">
              <a:avLst>
                <a:gd name="adj1" fmla="val 1374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2" name="Google Shape;2055;p1">
              <a:extLst>
                <a:ext uri="{FF2B5EF4-FFF2-40B4-BE49-F238E27FC236}">
                  <a16:creationId xmlns:a16="http://schemas.microsoft.com/office/drawing/2014/main" id="{C3C7E702-9C1D-F623-C9F2-F84946458F18}"/>
                </a:ext>
              </a:extLst>
            </p:cNvPr>
            <p:cNvCxnSpPr/>
            <p:nvPr/>
          </p:nvCxnSpPr>
          <p:spPr>
            <a:xfrm rot="10800000">
              <a:off x="15133008" y="8155613"/>
              <a:ext cx="4148100" cy="3056700"/>
            </a:xfrm>
            <a:prstGeom prst="bentConnector3">
              <a:avLst>
                <a:gd name="adj1" fmla="val 14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3" name="Google Shape;2056;p1">
              <a:extLst>
                <a:ext uri="{FF2B5EF4-FFF2-40B4-BE49-F238E27FC236}">
                  <a16:creationId xmlns:a16="http://schemas.microsoft.com/office/drawing/2014/main" id="{EB9EE354-5EF0-A97F-EDFB-71D2EF78C5C5}"/>
                </a:ext>
              </a:extLst>
            </p:cNvPr>
            <p:cNvCxnSpPr/>
            <p:nvPr/>
          </p:nvCxnSpPr>
          <p:spPr>
            <a:xfrm rot="10800000">
              <a:off x="15132107" y="7929713"/>
              <a:ext cx="4149000" cy="3282600"/>
            </a:xfrm>
            <a:prstGeom prst="bentConnector3">
              <a:avLst>
                <a:gd name="adj1" fmla="val 1493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4" name="Google Shape;2057;p1">
              <a:extLst>
                <a:ext uri="{FF2B5EF4-FFF2-40B4-BE49-F238E27FC236}">
                  <a16:creationId xmlns:a16="http://schemas.microsoft.com/office/drawing/2014/main" id="{35726B1B-960D-8AAD-7A54-B94311E5A87D}"/>
                </a:ext>
              </a:extLst>
            </p:cNvPr>
            <p:cNvCxnSpPr/>
            <p:nvPr/>
          </p:nvCxnSpPr>
          <p:spPr>
            <a:xfrm rot="10800000">
              <a:off x="15133608" y="7700513"/>
              <a:ext cx="4147500" cy="3511800"/>
            </a:xfrm>
            <a:prstGeom prst="bentConnector3">
              <a:avLst>
                <a:gd name="adj1" fmla="val 1478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5" name="Google Shape;2058;p1">
              <a:extLst>
                <a:ext uri="{FF2B5EF4-FFF2-40B4-BE49-F238E27FC236}">
                  <a16:creationId xmlns:a16="http://schemas.microsoft.com/office/drawing/2014/main" id="{1C382772-8291-669B-DB16-0BB94D0E4909}"/>
                </a:ext>
              </a:extLst>
            </p:cNvPr>
            <p:cNvCxnSpPr>
              <a:cxnSpLocks/>
              <a:stCxn id="11667" idx="3"/>
            </p:cNvCxnSpPr>
            <p:nvPr/>
          </p:nvCxnSpPr>
          <p:spPr>
            <a:xfrm rot="10800000">
              <a:off x="15133607" y="7472513"/>
              <a:ext cx="4147500" cy="373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596" name="Google Shape;2060;p1">
              <a:extLst>
                <a:ext uri="{FF2B5EF4-FFF2-40B4-BE49-F238E27FC236}">
                  <a16:creationId xmlns:a16="http://schemas.microsoft.com/office/drawing/2014/main" id="{C3201B45-CCCD-A14D-4D5A-F05957674F36}"/>
                </a:ext>
              </a:extLst>
            </p:cNvPr>
            <p:cNvSpPr/>
            <p:nvPr/>
          </p:nvSpPr>
          <p:spPr>
            <a:xfrm>
              <a:off x="19553084" y="11215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97" name="Google Shape;2061;p1">
              <a:extLst>
                <a:ext uri="{FF2B5EF4-FFF2-40B4-BE49-F238E27FC236}">
                  <a16:creationId xmlns:a16="http://schemas.microsoft.com/office/drawing/2014/main" id="{0B375F2A-54CC-3314-28F3-951BCAF0D3A1}"/>
                </a:ext>
              </a:extLst>
            </p:cNvPr>
            <p:cNvCxnSpPr>
              <a:cxnSpLocks/>
              <a:stCxn id="11596" idx="3"/>
              <a:endCxn id="11497" idx="3"/>
            </p:cNvCxnSpPr>
            <p:nvPr/>
          </p:nvCxnSpPr>
          <p:spPr>
            <a:xfrm rot="10800000">
              <a:off x="15126284" y="7345688"/>
              <a:ext cx="4426800" cy="3896400"/>
            </a:xfrm>
            <a:prstGeom prst="bentConnector3">
              <a:avLst>
                <a:gd name="adj1" fmla="val 4882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8" name="Google Shape;2062;p1">
              <a:extLst>
                <a:ext uri="{FF2B5EF4-FFF2-40B4-BE49-F238E27FC236}">
                  <a16:creationId xmlns:a16="http://schemas.microsoft.com/office/drawing/2014/main" id="{58F0272C-C032-6261-A44E-CD8C87F180A6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6284" y="7573688"/>
              <a:ext cx="4426800" cy="3668400"/>
            </a:xfrm>
            <a:prstGeom prst="bentConnector3">
              <a:avLst>
                <a:gd name="adj1" fmla="val 167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9" name="Google Shape;2063;p1">
              <a:extLst>
                <a:ext uri="{FF2B5EF4-FFF2-40B4-BE49-F238E27FC236}">
                  <a16:creationId xmlns:a16="http://schemas.microsoft.com/office/drawing/2014/main" id="{94E2C653-A62B-5756-FACA-C8A107E8F939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4784" y="7802888"/>
              <a:ext cx="4428300" cy="3439200"/>
            </a:xfrm>
            <a:prstGeom prst="bentConnector3">
              <a:avLst>
                <a:gd name="adj1" fmla="val 168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0" name="Google Shape;2064;p1">
              <a:extLst>
                <a:ext uri="{FF2B5EF4-FFF2-40B4-BE49-F238E27FC236}">
                  <a16:creationId xmlns:a16="http://schemas.microsoft.com/office/drawing/2014/main" id="{7C01F66F-7201-00FB-1AE0-49775B9E5796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5684" y="8028788"/>
              <a:ext cx="4427400" cy="3213300"/>
            </a:xfrm>
            <a:prstGeom prst="bentConnector3">
              <a:avLst>
                <a:gd name="adj1" fmla="val 168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1" name="Google Shape;2065;p1">
              <a:extLst>
                <a:ext uri="{FF2B5EF4-FFF2-40B4-BE49-F238E27FC236}">
                  <a16:creationId xmlns:a16="http://schemas.microsoft.com/office/drawing/2014/main" id="{43B1D3A8-74AD-86BD-E233-B569EDC5582E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30184" y="8258588"/>
              <a:ext cx="4422900" cy="2983500"/>
            </a:xfrm>
            <a:prstGeom prst="bentConnector3">
              <a:avLst>
                <a:gd name="adj1" fmla="val 4882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2" name="Google Shape;2066;p1">
              <a:extLst>
                <a:ext uri="{FF2B5EF4-FFF2-40B4-BE49-F238E27FC236}">
                  <a16:creationId xmlns:a16="http://schemas.microsoft.com/office/drawing/2014/main" id="{747BAB4A-FA18-EBE8-FC0D-6E63BD8E99FE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9584" y="8485088"/>
              <a:ext cx="4423500" cy="2757000"/>
            </a:xfrm>
            <a:prstGeom prst="bentConnector3">
              <a:avLst>
                <a:gd name="adj1" fmla="val 487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3" name="Google Shape;2067;p1">
              <a:extLst>
                <a:ext uri="{FF2B5EF4-FFF2-40B4-BE49-F238E27FC236}">
                  <a16:creationId xmlns:a16="http://schemas.microsoft.com/office/drawing/2014/main" id="{8FFB8396-4FEB-BF41-35C9-4836DA5437B6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31084" y="8718188"/>
              <a:ext cx="4422000" cy="2523900"/>
            </a:xfrm>
            <a:prstGeom prst="bentConnector3">
              <a:avLst>
                <a:gd name="adj1" fmla="val 4892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4" name="Google Shape;2068;p1">
              <a:extLst>
                <a:ext uri="{FF2B5EF4-FFF2-40B4-BE49-F238E27FC236}">
                  <a16:creationId xmlns:a16="http://schemas.microsoft.com/office/drawing/2014/main" id="{213E22EC-4F91-004E-B058-2BB9DB065662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4784" y="8944988"/>
              <a:ext cx="4428300" cy="2297100"/>
            </a:xfrm>
            <a:prstGeom prst="bentConnector3">
              <a:avLst>
                <a:gd name="adj1" fmla="val 4887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5" name="Google Shape;2069;p1">
              <a:extLst>
                <a:ext uri="{FF2B5EF4-FFF2-40B4-BE49-F238E27FC236}">
                  <a16:creationId xmlns:a16="http://schemas.microsoft.com/office/drawing/2014/main" id="{68D20540-BDA3-428B-019C-016B34846589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18784" y="9172388"/>
              <a:ext cx="4434300" cy="2069700"/>
            </a:xfrm>
            <a:prstGeom prst="bentConnector3">
              <a:avLst>
                <a:gd name="adj1" fmla="val 4876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6" name="Google Shape;2070;p1">
              <a:extLst>
                <a:ext uri="{FF2B5EF4-FFF2-40B4-BE49-F238E27FC236}">
                  <a16:creationId xmlns:a16="http://schemas.microsoft.com/office/drawing/2014/main" id="{171704BF-6D21-40DD-C6A0-BE4DF182C806}"/>
                </a:ext>
              </a:extLst>
            </p:cNvPr>
            <p:cNvCxnSpPr>
              <a:cxnSpLocks/>
              <a:stCxn id="11994" idx="2"/>
              <a:endCxn id="11596" idx="7"/>
            </p:cNvCxnSpPr>
            <p:nvPr/>
          </p:nvCxnSpPr>
          <p:spPr>
            <a:xfrm rot="10800000">
              <a:off x="19661084" y="11242089"/>
              <a:ext cx="3732298" cy="110646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7" name="Google Shape;2072;p1">
              <a:extLst>
                <a:ext uri="{FF2B5EF4-FFF2-40B4-BE49-F238E27FC236}">
                  <a16:creationId xmlns:a16="http://schemas.microsoft.com/office/drawing/2014/main" id="{46B9DE4C-3DC3-AB62-334F-A8B1CF08EA93}"/>
                </a:ext>
              </a:extLst>
            </p:cNvPr>
            <p:cNvCxnSpPr>
              <a:cxnSpLocks/>
              <a:stCxn id="11990" idx="2"/>
              <a:endCxn id="11994" idx="6"/>
            </p:cNvCxnSpPr>
            <p:nvPr/>
          </p:nvCxnSpPr>
          <p:spPr>
            <a:xfrm rot="10800000">
              <a:off x="23447383" y="12348550"/>
              <a:ext cx="438175" cy="464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8" name="Google Shape;2074;p1">
              <a:extLst>
                <a:ext uri="{FF2B5EF4-FFF2-40B4-BE49-F238E27FC236}">
                  <a16:creationId xmlns:a16="http://schemas.microsoft.com/office/drawing/2014/main" id="{7F3B38C6-9650-1E70-2D5E-81FF60D1ACB9}"/>
                </a:ext>
              </a:extLst>
            </p:cNvPr>
            <p:cNvCxnSpPr>
              <a:cxnSpLocks/>
              <a:stCxn id="11680" idx="2"/>
              <a:endCxn id="11666" idx="7"/>
            </p:cNvCxnSpPr>
            <p:nvPr/>
          </p:nvCxnSpPr>
          <p:spPr>
            <a:xfrm rot="10800000">
              <a:off x="19302548" y="11161014"/>
              <a:ext cx="3353400" cy="71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9" name="Google Shape;2077;p1">
              <a:extLst>
                <a:ext uri="{FF2B5EF4-FFF2-40B4-BE49-F238E27FC236}">
                  <a16:creationId xmlns:a16="http://schemas.microsoft.com/office/drawing/2014/main" id="{F3D56FCE-28FC-F356-F376-FFA55D2D9EB0}"/>
                </a:ext>
              </a:extLst>
            </p:cNvPr>
            <p:cNvCxnSpPr/>
            <p:nvPr/>
          </p:nvCxnSpPr>
          <p:spPr>
            <a:xfrm rot="10800000">
              <a:off x="15132617" y="9300188"/>
              <a:ext cx="4062000" cy="1860900"/>
            </a:xfrm>
            <a:prstGeom prst="bentConnector3">
              <a:avLst>
                <a:gd name="adj1" fmla="val 106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0" name="Google Shape;2078;p1">
              <a:extLst>
                <a:ext uri="{FF2B5EF4-FFF2-40B4-BE49-F238E27FC236}">
                  <a16:creationId xmlns:a16="http://schemas.microsoft.com/office/drawing/2014/main" id="{0A279BCA-C5D5-2876-BD94-00DD08C72E98}"/>
                </a:ext>
              </a:extLst>
            </p:cNvPr>
            <p:cNvCxnSpPr/>
            <p:nvPr/>
          </p:nvCxnSpPr>
          <p:spPr>
            <a:xfrm rot="10800000">
              <a:off x="15132317" y="9071589"/>
              <a:ext cx="4062300" cy="2089500"/>
            </a:xfrm>
            <a:prstGeom prst="bentConnector3">
              <a:avLst>
                <a:gd name="adj1" fmla="val 1134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1" name="Google Shape;2079;p1">
              <a:extLst>
                <a:ext uri="{FF2B5EF4-FFF2-40B4-BE49-F238E27FC236}">
                  <a16:creationId xmlns:a16="http://schemas.microsoft.com/office/drawing/2014/main" id="{0DF275D3-5EA6-64CB-DAE7-16209C84F8C5}"/>
                </a:ext>
              </a:extLst>
            </p:cNvPr>
            <p:cNvCxnSpPr/>
            <p:nvPr/>
          </p:nvCxnSpPr>
          <p:spPr>
            <a:xfrm rot="10800000">
              <a:off x="15138617" y="8845089"/>
              <a:ext cx="4056000" cy="2316000"/>
            </a:xfrm>
            <a:prstGeom prst="bentConnector3">
              <a:avLst>
                <a:gd name="adj1" fmla="val 1144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2" name="Google Shape;2080;p1">
              <a:extLst>
                <a:ext uri="{FF2B5EF4-FFF2-40B4-BE49-F238E27FC236}">
                  <a16:creationId xmlns:a16="http://schemas.microsoft.com/office/drawing/2014/main" id="{963F4872-B645-ACC0-CD5D-3A7296E44415}"/>
                </a:ext>
              </a:extLst>
            </p:cNvPr>
            <p:cNvCxnSpPr/>
            <p:nvPr/>
          </p:nvCxnSpPr>
          <p:spPr>
            <a:xfrm rot="10800000">
              <a:off x="15137118" y="8616489"/>
              <a:ext cx="4057500" cy="2544600"/>
            </a:xfrm>
            <a:prstGeom prst="bentConnector3">
              <a:avLst>
                <a:gd name="adj1" fmla="val 1162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3" name="Google Shape;2081;p1">
              <a:extLst>
                <a:ext uri="{FF2B5EF4-FFF2-40B4-BE49-F238E27FC236}">
                  <a16:creationId xmlns:a16="http://schemas.microsoft.com/office/drawing/2014/main" id="{30CF50C3-A7CC-C7C4-414E-7438DA7F07B2}"/>
                </a:ext>
              </a:extLst>
            </p:cNvPr>
            <p:cNvCxnSpPr/>
            <p:nvPr/>
          </p:nvCxnSpPr>
          <p:spPr>
            <a:xfrm rot="10800000">
              <a:off x="15137718" y="8389989"/>
              <a:ext cx="4056900" cy="2771100"/>
            </a:xfrm>
            <a:prstGeom prst="bentConnector3">
              <a:avLst>
                <a:gd name="adj1" fmla="val 1180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4" name="Google Shape;2082;p1">
              <a:extLst>
                <a:ext uri="{FF2B5EF4-FFF2-40B4-BE49-F238E27FC236}">
                  <a16:creationId xmlns:a16="http://schemas.microsoft.com/office/drawing/2014/main" id="{6B3EB6C4-6762-2C9F-09A5-F2A66D7BEE0D}"/>
                </a:ext>
              </a:extLst>
            </p:cNvPr>
            <p:cNvCxnSpPr/>
            <p:nvPr/>
          </p:nvCxnSpPr>
          <p:spPr>
            <a:xfrm rot="10800000">
              <a:off x="15133218" y="8155689"/>
              <a:ext cx="4061400" cy="3005400"/>
            </a:xfrm>
            <a:prstGeom prst="bentConnector3">
              <a:avLst>
                <a:gd name="adj1" fmla="val 1242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5" name="Google Shape;2083;p1">
              <a:extLst>
                <a:ext uri="{FF2B5EF4-FFF2-40B4-BE49-F238E27FC236}">
                  <a16:creationId xmlns:a16="http://schemas.microsoft.com/office/drawing/2014/main" id="{201B6BBB-EF09-3662-FA1E-818E058E7B01}"/>
                </a:ext>
              </a:extLst>
            </p:cNvPr>
            <p:cNvCxnSpPr/>
            <p:nvPr/>
          </p:nvCxnSpPr>
          <p:spPr>
            <a:xfrm rot="10800000">
              <a:off x="15132317" y="7929489"/>
              <a:ext cx="4062300" cy="3231600"/>
            </a:xfrm>
            <a:prstGeom prst="bentConnector3">
              <a:avLst>
                <a:gd name="adj1" fmla="val 1302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6" name="Google Shape;2084;p1">
              <a:extLst>
                <a:ext uri="{FF2B5EF4-FFF2-40B4-BE49-F238E27FC236}">
                  <a16:creationId xmlns:a16="http://schemas.microsoft.com/office/drawing/2014/main" id="{47445B4D-580A-6C1B-F790-0D14E379B822}"/>
                </a:ext>
              </a:extLst>
            </p:cNvPr>
            <p:cNvCxnSpPr/>
            <p:nvPr/>
          </p:nvCxnSpPr>
          <p:spPr>
            <a:xfrm rot="10800000">
              <a:off x="15133818" y="7700289"/>
              <a:ext cx="4060800" cy="3460800"/>
            </a:xfrm>
            <a:prstGeom prst="bentConnector3">
              <a:avLst>
                <a:gd name="adj1" fmla="val 1315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7" name="Google Shape;2085;p1">
              <a:extLst>
                <a:ext uri="{FF2B5EF4-FFF2-40B4-BE49-F238E27FC236}">
                  <a16:creationId xmlns:a16="http://schemas.microsoft.com/office/drawing/2014/main" id="{4C962F7D-7A84-6391-B4F4-86F0AED59CD8}"/>
                </a:ext>
              </a:extLst>
            </p:cNvPr>
            <p:cNvCxnSpPr>
              <a:cxnSpLocks/>
              <a:stCxn id="11666" idx="3"/>
            </p:cNvCxnSpPr>
            <p:nvPr/>
          </p:nvCxnSpPr>
          <p:spPr>
            <a:xfrm rot="10800000">
              <a:off x="15133817" y="7472588"/>
              <a:ext cx="4060800" cy="3688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18" name="Google Shape;2086;p1">
              <a:extLst>
                <a:ext uri="{FF2B5EF4-FFF2-40B4-BE49-F238E27FC236}">
                  <a16:creationId xmlns:a16="http://schemas.microsoft.com/office/drawing/2014/main" id="{1CC24B6B-01F6-8EDF-6B8A-0A8C3FB7E0F6}"/>
                </a:ext>
              </a:extLst>
            </p:cNvPr>
            <p:cNvSpPr/>
            <p:nvPr/>
          </p:nvSpPr>
          <p:spPr>
            <a:xfrm>
              <a:off x="19464819" y="1116082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19" name="Google Shape;2087;p1">
              <a:extLst>
                <a:ext uri="{FF2B5EF4-FFF2-40B4-BE49-F238E27FC236}">
                  <a16:creationId xmlns:a16="http://schemas.microsoft.com/office/drawing/2014/main" id="{D0A2C684-A79A-0560-1167-5AF0A0B2DAF8}"/>
                </a:ext>
              </a:extLst>
            </p:cNvPr>
            <p:cNvCxnSpPr>
              <a:cxnSpLocks/>
              <a:stCxn id="11618" idx="3"/>
              <a:endCxn id="11497" idx="3"/>
            </p:cNvCxnSpPr>
            <p:nvPr/>
          </p:nvCxnSpPr>
          <p:spPr>
            <a:xfrm rot="10800000">
              <a:off x="15126219" y="7345729"/>
              <a:ext cx="4338600" cy="3842100"/>
            </a:xfrm>
            <a:prstGeom prst="bentConnector3">
              <a:avLst>
                <a:gd name="adj1" fmla="val 480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0" name="Google Shape;2088;p1">
              <a:extLst>
                <a:ext uri="{FF2B5EF4-FFF2-40B4-BE49-F238E27FC236}">
                  <a16:creationId xmlns:a16="http://schemas.microsoft.com/office/drawing/2014/main" id="{1E00A4CB-6CCD-3A17-D6FE-3D417E68E16D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6219" y="7573729"/>
              <a:ext cx="4338600" cy="3614100"/>
            </a:xfrm>
            <a:prstGeom prst="bentConnector3">
              <a:avLst>
                <a:gd name="adj1" fmla="val 15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1" name="Google Shape;2089;p1">
              <a:extLst>
                <a:ext uri="{FF2B5EF4-FFF2-40B4-BE49-F238E27FC236}">
                  <a16:creationId xmlns:a16="http://schemas.microsoft.com/office/drawing/2014/main" id="{C10F98B0-AE84-BFB0-F0BE-7EDEF6D856F3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4719" y="7802929"/>
              <a:ext cx="4340100" cy="3384900"/>
            </a:xfrm>
            <a:prstGeom prst="bentConnector3">
              <a:avLst>
                <a:gd name="adj1" fmla="val 1458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2" name="Google Shape;2090;p1">
              <a:extLst>
                <a:ext uri="{FF2B5EF4-FFF2-40B4-BE49-F238E27FC236}">
                  <a16:creationId xmlns:a16="http://schemas.microsoft.com/office/drawing/2014/main" id="{29C27003-CBEB-704B-A679-5E063542CE23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5619" y="8028829"/>
              <a:ext cx="4339200" cy="3159000"/>
            </a:xfrm>
            <a:prstGeom prst="bentConnector3">
              <a:avLst>
                <a:gd name="adj1" fmla="val 154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3" name="Google Shape;2091;p1">
              <a:extLst>
                <a:ext uri="{FF2B5EF4-FFF2-40B4-BE49-F238E27FC236}">
                  <a16:creationId xmlns:a16="http://schemas.microsoft.com/office/drawing/2014/main" id="{167B1831-93A9-45D2-1D68-2150BFC15932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30119" y="8258629"/>
              <a:ext cx="4334700" cy="2929200"/>
            </a:xfrm>
            <a:prstGeom prst="bentConnector3">
              <a:avLst>
                <a:gd name="adj1" fmla="val 478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4" name="Google Shape;2092;p1">
              <a:extLst>
                <a:ext uri="{FF2B5EF4-FFF2-40B4-BE49-F238E27FC236}">
                  <a16:creationId xmlns:a16="http://schemas.microsoft.com/office/drawing/2014/main" id="{7DCBFA32-F21B-BBA8-34A5-57BC99103AC5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9519" y="8485129"/>
              <a:ext cx="4335300" cy="2702700"/>
            </a:xfrm>
            <a:prstGeom prst="bentConnector3">
              <a:avLst>
                <a:gd name="adj1" fmla="val 482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5" name="Google Shape;2093;p1">
              <a:extLst>
                <a:ext uri="{FF2B5EF4-FFF2-40B4-BE49-F238E27FC236}">
                  <a16:creationId xmlns:a16="http://schemas.microsoft.com/office/drawing/2014/main" id="{AB12EF17-62CC-65B5-353E-A1DFE2846F7F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31019" y="8718229"/>
              <a:ext cx="4333800" cy="2469600"/>
            </a:xfrm>
            <a:prstGeom prst="bentConnector3">
              <a:avLst>
                <a:gd name="adj1" fmla="val 481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6" name="Google Shape;2094;p1">
              <a:extLst>
                <a:ext uri="{FF2B5EF4-FFF2-40B4-BE49-F238E27FC236}">
                  <a16:creationId xmlns:a16="http://schemas.microsoft.com/office/drawing/2014/main" id="{CED54DC5-8A3C-AC91-9BD1-B554D25C01BB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4719" y="8944729"/>
              <a:ext cx="4340100" cy="2243100"/>
            </a:xfrm>
            <a:prstGeom prst="bentConnector3">
              <a:avLst>
                <a:gd name="adj1" fmla="val 4820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7" name="Google Shape;2095;p1">
              <a:extLst>
                <a:ext uri="{FF2B5EF4-FFF2-40B4-BE49-F238E27FC236}">
                  <a16:creationId xmlns:a16="http://schemas.microsoft.com/office/drawing/2014/main" id="{B8D65C6E-F300-C5BC-E041-7EDCEC869F0E}"/>
                </a:ext>
              </a:extLst>
            </p:cNvPr>
            <p:cNvCxnSpPr>
              <a:cxnSpLocks/>
              <a:stCxn id="11995" idx="2"/>
              <a:endCxn id="11618" idx="7"/>
            </p:cNvCxnSpPr>
            <p:nvPr/>
          </p:nvCxnSpPr>
          <p:spPr>
            <a:xfrm rot="10800000">
              <a:off x="19572820" y="11187830"/>
              <a:ext cx="3820563" cy="92584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8" name="Google Shape;2097;p1">
              <a:extLst>
                <a:ext uri="{FF2B5EF4-FFF2-40B4-BE49-F238E27FC236}">
                  <a16:creationId xmlns:a16="http://schemas.microsoft.com/office/drawing/2014/main" id="{92E5766D-7D46-248E-CD95-8153D680519F}"/>
                </a:ext>
              </a:extLst>
            </p:cNvPr>
            <p:cNvCxnSpPr>
              <a:cxnSpLocks/>
              <a:stCxn id="11991" idx="2"/>
              <a:endCxn id="11995" idx="6"/>
            </p:cNvCxnSpPr>
            <p:nvPr/>
          </p:nvCxnSpPr>
          <p:spPr>
            <a:xfrm rot="10800000">
              <a:off x="23447383" y="12113674"/>
              <a:ext cx="438175" cy="4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29" name="Google Shape;2099;p1">
              <a:extLst>
                <a:ext uri="{FF2B5EF4-FFF2-40B4-BE49-F238E27FC236}">
                  <a16:creationId xmlns:a16="http://schemas.microsoft.com/office/drawing/2014/main" id="{A0C674AD-7CDD-46D1-F424-BADC2BAE3041}"/>
                </a:ext>
              </a:extLst>
            </p:cNvPr>
            <p:cNvSpPr/>
            <p:nvPr/>
          </p:nvSpPr>
          <p:spPr>
            <a:xfrm>
              <a:off x="22659316" y="114558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30" name="Google Shape;2100;p1">
              <a:extLst>
                <a:ext uri="{FF2B5EF4-FFF2-40B4-BE49-F238E27FC236}">
                  <a16:creationId xmlns:a16="http://schemas.microsoft.com/office/drawing/2014/main" id="{14D4E3C0-82F6-522B-C1A3-AAC60C445C02}"/>
                </a:ext>
              </a:extLst>
            </p:cNvPr>
            <p:cNvCxnSpPr>
              <a:cxnSpLocks/>
              <a:stCxn id="11629" idx="2"/>
              <a:endCxn id="11631" idx="7"/>
            </p:cNvCxnSpPr>
            <p:nvPr/>
          </p:nvCxnSpPr>
          <p:spPr>
            <a:xfrm rot="10800000">
              <a:off x="19223716" y="11098288"/>
              <a:ext cx="3435600" cy="38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31" name="Google Shape;2101;p1">
              <a:extLst>
                <a:ext uri="{FF2B5EF4-FFF2-40B4-BE49-F238E27FC236}">
                  <a16:creationId xmlns:a16="http://schemas.microsoft.com/office/drawing/2014/main" id="{1EFA5E1C-ED5A-1221-7D04-F8ADC4AECB9A}"/>
                </a:ext>
              </a:extLst>
            </p:cNvPr>
            <p:cNvSpPr/>
            <p:nvPr/>
          </p:nvSpPr>
          <p:spPr>
            <a:xfrm>
              <a:off x="19115591" y="11071230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32" name="Google Shape;2102;p1">
              <a:extLst>
                <a:ext uri="{FF2B5EF4-FFF2-40B4-BE49-F238E27FC236}">
                  <a16:creationId xmlns:a16="http://schemas.microsoft.com/office/drawing/2014/main" id="{DA47C80F-0D12-F1DA-CBD8-78170BC3986E}"/>
                </a:ext>
              </a:extLst>
            </p:cNvPr>
            <p:cNvCxnSpPr>
              <a:cxnSpLocks/>
              <a:stCxn id="11631" idx="3"/>
              <a:endCxn id="11547" idx="3"/>
            </p:cNvCxnSpPr>
            <p:nvPr/>
          </p:nvCxnSpPr>
          <p:spPr>
            <a:xfrm rot="10800000">
              <a:off x="15132491" y="9300330"/>
              <a:ext cx="3983100" cy="1797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3" name="Google Shape;2103;p1">
              <a:extLst>
                <a:ext uri="{FF2B5EF4-FFF2-40B4-BE49-F238E27FC236}">
                  <a16:creationId xmlns:a16="http://schemas.microsoft.com/office/drawing/2014/main" id="{35BDF136-66D5-2538-1EE1-6BA0CB922762}"/>
                </a:ext>
              </a:extLst>
            </p:cNvPr>
            <p:cNvCxnSpPr>
              <a:cxnSpLocks/>
              <a:stCxn id="11631" idx="3"/>
              <a:endCxn id="11541" idx="3"/>
            </p:cNvCxnSpPr>
            <p:nvPr/>
          </p:nvCxnSpPr>
          <p:spPr>
            <a:xfrm rot="10800000">
              <a:off x="15132191" y="9071730"/>
              <a:ext cx="3983400" cy="202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4" name="Google Shape;2104;p1">
              <a:extLst>
                <a:ext uri="{FF2B5EF4-FFF2-40B4-BE49-F238E27FC236}">
                  <a16:creationId xmlns:a16="http://schemas.microsoft.com/office/drawing/2014/main" id="{4684F155-B1CD-D0C7-6601-D289D4B75A70}"/>
                </a:ext>
              </a:extLst>
            </p:cNvPr>
            <p:cNvCxnSpPr>
              <a:cxnSpLocks/>
              <a:stCxn id="11631" idx="3"/>
              <a:endCxn id="11535" idx="3"/>
            </p:cNvCxnSpPr>
            <p:nvPr/>
          </p:nvCxnSpPr>
          <p:spPr>
            <a:xfrm rot="10800000">
              <a:off x="15138491" y="8844930"/>
              <a:ext cx="3977100" cy="225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5" name="Google Shape;2105;p1">
              <a:extLst>
                <a:ext uri="{FF2B5EF4-FFF2-40B4-BE49-F238E27FC236}">
                  <a16:creationId xmlns:a16="http://schemas.microsoft.com/office/drawing/2014/main" id="{1ADFD9C5-2ED7-AC67-B9D8-72F77CB09DC5}"/>
                </a:ext>
              </a:extLst>
            </p:cNvPr>
            <p:cNvCxnSpPr>
              <a:cxnSpLocks/>
              <a:stCxn id="11631" idx="3"/>
              <a:endCxn id="11529" idx="3"/>
            </p:cNvCxnSpPr>
            <p:nvPr/>
          </p:nvCxnSpPr>
          <p:spPr>
            <a:xfrm rot="10800000">
              <a:off x="15136991" y="8616330"/>
              <a:ext cx="3978600" cy="248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6" name="Google Shape;2106;p1">
              <a:extLst>
                <a:ext uri="{FF2B5EF4-FFF2-40B4-BE49-F238E27FC236}">
                  <a16:creationId xmlns:a16="http://schemas.microsoft.com/office/drawing/2014/main" id="{FF96C038-2E9F-9B47-3EFF-C4320F5F2AC4}"/>
                </a:ext>
              </a:extLst>
            </p:cNvPr>
            <p:cNvCxnSpPr>
              <a:cxnSpLocks/>
              <a:stCxn id="11631" idx="3"/>
              <a:endCxn id="11523" idx="3"/>
            </p:cNvCxnSpPr>
            <p:nvPr/>
          </p:nvCxnSpPr>
          <p:spPr>
            <a:xfrm rot="10800000">
              <a:off x="15137591" y="8389830"/>
              <a:ext cx="3978000" cy="270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7" name="Google Shape;2107;p1">
              <a:extLst>
                <a:ext uri="{FF2B5EF4-FFF2-40B4-BE49-F238E27FC236}">
                  <a16:creationId xmlns:a16="http://schemas.microsoft.com/office/drawing/2014/main" id="{E48F8065-842E-3A2E-A36D-6F2515C327E7}"/>
                </a:ext>
              </a:extLst>
            </p:cNvPr>
            <p:cNvCxnSpPr>
              <a:cxnSpLocks/>
              <a:stCxn id="11631" idx="3"/>
              <a:endCxn id="11517" idx="3"/>
            </p:cNvCxnSpPr>
            <p:nvPr/>
          </p:nvCxnSpPr>
          <p:spPr>
            <a:xfrm rot="10800000">
              <a:off x="15133091" y="8155530"/>
              <a:ext cx="3982500" cy="2942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8" name="Google Shape;2108;p1">
              <a:extLst>
                <a:ext uri="{FF2B5EF4-FFF2-40B4-BE49-F238E27FC236}">
                  <a16:creationId xmlns:a16="http://schemas.microsoft.com/office/drawing/2014/main" id="{A2E47F8A-1BDC-487B-07AE-C8A69757C7F9}"/>
                </a:ext>
              </a:extLst>
            </p:cNvPr>
            <p:cNvCxnSpPr>
              <a:cxnSpLocks/>
              <a:stCxn id="11631" idx="3"/>
              <a:endCxn id="11511" idx="3"/>
            </p:cNvCxnSpPr>
            <p:nvPr/>
          </p:nvCxnSpPr>
          <p:spPr>
            <a:xfrm rot="10800000">
              <a:off x="15132191" y="7929630"/>
              <a:ext cx="3983400" cy="3168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9" name="Google Shape;2109;p1">
              <a:extLst>
                <a:ext uri="{FF2B5EF4-FFF2-40B4-BE49-F238E27FC236}">
                  <a16:creationId xmlns:a16="http://schemas.microsoft.com/office/drawing/2014/main" id="{2C3CBA22-8C66-1510-70EA-1D0261EDBA17}"/>
                </a:ext>
              </a:extLst>
            </p:cNvPr>
            <p:cNvCxnSpPr>
              <a:cxnSpLocks/>
              <a:stCxn id="11631" idx="3"/>
              <a:endCxn id="11505" idx="3"/>
            </p:cNvCxnSpPr>
            <p:nvPr/>
          </p:nvCxnSpPr>
          <p:spPr>
            <a:xfrm rot="10800000">
              <a:off x="15133691" y="7700430"/>
              <a:ext cx="3981900" cy="3397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0" name="Google Shape;2110;p1">
              <a:extLst>
                <a:ext uri="{FF2B5EF4-FFF2-40B4-BE49-F238E27FC236}">
                  <a16:creationId xmlns:a16="http://schemas.microsoft.com/office/drawing/2014/main" id="{E34E4142-426C-0295-6E5E-9F67088AE84B}"/>
                </a:ext>
              </a:extLst>
            </p:cNvPr>
            <p:cNvCxnSpPr>
              <a:cxnSpLocks/>
              <a:stCxn id="11631" idx="3"/>
              <a:endCxn id="11499" idx="3"/>
            </p:cNvCxnSpPr>
            <p:nvPr/>
          </p:nvCxnSpPr>
          <p:spPr>
            <a:xfrm rot="10800000">
              <a:off x="15133691" y="7472430"/>
              <a:ext cx="3981900" cy="3625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41" name="Google Shape;2111;p1">
              <a:extLst>
                <a:ext uri="{FF2B5EF4-FFF2-40B4-BE49-F238E27FC236}">
                  <a16:creationId xmlns:a16="http://schemas.microsoft.com/office/drawing/2014/main" id="{32ADB091-68AB-A2FE-80BA-414B4A7BD182}"/>
                </a:ext>
              </a:extLst>
            </p:cNvPr>
            <p:cNvSpPr/>
            <p:nvPr/>
          </p:nvSpPr>
          <p:spPr>
            <a:xfrm>
              <a:off x="19379945" y="1110115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42" name="Google Shape;2112;p1">
              <a:extLst>
                <a:ext uri="{FF2B5EF4-FFF2-40B4-BE49-F238E27FC236}">
                  <a16:creationId xmlns:a16="http://schemas.microsoft.com/office/drawing/2014/main" id="{3EC1F851-754F-4B6E-7C47-2A47ED90338B}"/>
                </a:ext>
              </a:extLst>
            </p:cNvPr>
            <p:cNvCxnSpPr>
              <a:cxnSpLocks/>
              <a:stCxn id="11641" idx="3"/>
              <a:endCxn id="11497" idx="3"/>
            </p:cNvCxnSpPr>
            <p:nvPr/>
          </p:nvCxnSpPr>
          <p:spPr>
            <a:xfrm rot="10800000">
              <a:off x="15126245" y="7345752"/>
              <a:ext cx="4253700" cy="3782400"/>
            </a:xfrm>
            <a:prstGeom prst="bentConnector3">
              <a:avLst>
                <a:gd name="adj1" fmla="val 4694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3" name="Google Shape;2113;p1">
              <a:extLst>
                <a:ext uri="{FF2B5EF4-FFF2-40B4-BE49-F238E27FC236}">
                  <a16:creationId xmlns:a16="http://schemas.microsoft.com/office/drawing/2014/main" id="{FABD8B6B-78B2-C09A-EA36-0B21846AF667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26245" y="7573752"/>
              <a:ext cx="4253700" cy="3554400"/>
            </a:xfrm>
            <a:prstGeom prst="bentConnector3">
              <a:avLst>
                <a:gd name="adj1" fmla="val 12938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4" name="Google Shape;2114;p1">
              <a:extLst>
                <a:ext uri="{FF2B5EF4-FFF2-40B4-BE49-F238E27FC236}">
                  <a16:creationId xmlns:a16="http://schemas.microsoft.com/office/drawing/2014/main" id="{523B4C40-DBBE-A59A-D9A6-56AB01FD1CCE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24745" y="7802952"/>
              <a:ext cx="4255200" cy="3325200"/>
            </a:xfrm>
            <a:prstGeom prst="bentConnector3">
              <a:avLst>
                <a:gd name="adj1" fmla="val 1332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5" name="Google Shape;2115;p1">
              <a:extLst>
                <a:ext uri="{FF2B5EF4-FFF2-40B4-BE49-F238E27FC236}">
                  <a16:creationId xmlns:a16="http://schemas.microsoft.com/office/drawing/2014/main" id="{7E153D09-0B64-C976-58CE-6E22BDE500C6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25645" y="8028852"/>
              <a:ext cx="4254300" cy="3099300"/>
            </a:xfrm>
            <a:prstGeom prst="bentConnector3">
              <a:avLst>
                <a:gd name="adj1" fmla="val 138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6" name="Google Shape;2116;p1">
              <a:extLst>
                <a:ext uri="{FF2B5EF4-FFF2-40B4-BE49-F238E27FC236}">
                  <a16:creationId xmlns:a16="http://schemas.microsoft.com/office/drawing/2014/main" id="{E6E60927-9D74-0BC1-5295-7258784976D3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30145" y="8258652"/>
              <a:ext cx="4249800" cy="2869500"/>
            </a:xfrm>
            <a:prstGeom prst="bentConnector3">
              <a:avLst>
                <a:gd name="adj1" fmla="val 467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7" name="Google Shape;2117;p1">
              <a:extLst>
                <a:ext uri="{FF2B5EF4-FFF2-40B4-BE49-F238E27FC236}">
                  <a16:creationId xmlns:a16="http://schemas.microsoft.com/office/drawing/2014/main" id="{B32A1498-A412-1529-F346-62799E74B650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29545" y="8485152"/>
              <a:ext cx="4250400" cy="2643000"/>
            </a:xfrm>
            <a:prstGeom prst="bentConnector3">
              <a:avLst>
                <a:gd name="adj1" fmla="val 4694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8" name="Google Shape;2118;p1">
              <a:extLst>
                <a:ext uri="{FF2B5EF4-FFF2-40B4-BE49-F238E27FC236}">
                  <a16:creationId xmlns:a16="http://schemas.microsoft.com/office/drawing/2014/main" id="{7E9CD510-CD27-65D9-2707-0EC289D07C9D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31045" y="8718252"/>
              <a:ext cx="4248900" cy="2409900"/>
            </a:xfrm>
            <a:prstGeom prst="bentConnector3">
              <a:avLst>
                <a:gd name="adj1" fmla="val 4704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9" name="Google Shape;2119;p1">
              <a:extLst>
                <a:ext uri="{FF2B5EF4-FFF2-40B4-BE49-F238E27FC236}">
                  <a16:creationId xmlns:a16="http://schemas.microsoft.com/office/drawing/2014/main" id="{E9F27962-DA64-AFF1-8771-72A5E0159A56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18719" y="9172429"/>
              <a:ext cx="4346100" cy="2015400"/>
            </a:xfrm>
            <a:prstGeom prst="bentConnector3">
              <a:avLst>
                <a:gd name="adj1" fmla="val 480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0" name="Google Shape;2120;p1">
              <a:extLst>
                <a:ext uri="{FF2B5EF4-FFF2-40B4-BE49-F238E27FC236}">
                  <a16:creationId xmlns:a16="http://schemas.microsoft.com/office/drawing/2014/main" id="{39C07F73-72F6-B7E2-C5B3-20D883D04B7D}"/>
                </a:ext>
              </a:extLst>
            </p:cNvPr>
            <p:cNvCxnSpPr>
              <a:cxnSpLocks/>
              <a:stCxn id="11996" idx="2"/>
              <a:endCxn id="11641" idx="7"/>
            </p:cNvCxnSpPr>
            <p:nvPr/>
          </p:nvCxnSpPr>
          <p:spPr>
            <a:xfrm rot="10800000">
              <a:off x="19487946" y="11128153"/>
              <a:ext cx="3905437" cy="76257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1" name="Google Shape;2122;p1">
              <a:extLst>
                <a:ext uri="{FF2B5EF4-FFF2-40B4-BE49-F238E27FC236}">
                  <a16:creationId xmlns:a16="http://schemas.microsoft.com/office/drawing/2014/main" id="{762BCE55-AD01-0DE9-6AE3-BD2ED61C23E8}"/>
                </a:ext>
              </a:extLst>
            </p:cNvPr>
            <p:cNvCxnSpPr>
              <a:cxnSpLocks/>
              <a:stCxn id="11992" idx="2"/>
              <a:endCxn id="11996" idx="6"/>
            </p:cNvCxnSpPr>
            <p:nvPr/>
          </p:nvCxnSpPr>
          <p:spPr>
            <a:xfrm rot="10800000">
              <a:off x="23447383" y="11890729"/>
              <a:ext cx="438175" cy="25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2" name="Google Shape;2124;p1">
              <a:extLst>
                <a:ext uri="{FF2B5EF4-FFF2-40B4-BE49-F238E27FC236}">
                  <a16:creationId xmlns:a16="http://schemas.microsoft.com/office/drawing/2014/main" id="{0122342F-882D-D365-B7AD-5553692ED191}"/>
                </a:ext>
              </a:extLst>
            </p:cNvPr>
            <p:cNvCxnSpPr>
              <a:cxnSpLocks/>
              <a:stCxn id="11653" idx="2"/>
              <a:endCxn id="11497" idx="3"/>
            </p:cNvCxnSpPr>
            <p:nvPr/>
          </p:nvCxnSpPr>
          <p:spPr>
            <a:xfrm rot="10800000">
              <a:off x="15126025" y="7345769"/>
              <a:ext cx="6671100" cy="1937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53" name="Google Shape;2125;p1">
              <a:extLst>
                <a:ext uri="{FF2B5EF4-FFF2-40B4-BE49-F238E27FC236}">
                  <a16:creationId xmlns:a16="http://schemas.microsoft.com/office/drawing/2014/main" id="{0BF2A020-585B-8C4A-F46D-7D5F2BCB76DF}"/>
                </a:ext>
              </a:extLst>
            </p:cNvPr>
            <p:cNvSpPr/>
            <p:nvPr/>
          </p:nvSpPr>
          <p:spPr>
            <a:xfrm>
              <a:off x="21797125" y="9255869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54" name="Google Shape;2126;p1">
              <a:extLst>
                <a:ext uri="{FF2B5EF4-FFF2-40B4-BE49-F238E27FC236}">
                  <a16:creationId xmlns:a16="http://schemas.microsoft.com/office/drawing/2014/main" id="{2138F15C-ACDB-E1B3-B681-55CB711FE7C8}"/>
                </a:ext>
              </a:extLst>
            </p:cNvPr>
            <p:cNvCxnSpPr>
              <a:cxnSpLocks/>
              <a:stCxn id="11653" idx="2"/>
              <a:endCxn id="11503" idx="3"/>
            </p:cNvCxnSpPr>
            <p:nvPr/>
          </p:nvCxnSpPr>
          <p:spPr>
            <a:xfrm rot="10800000">
              <a:off x="15126025" y="7573769"/>
              <a:ext cx="6671100" cy="1709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5" name="Google Shape;2127;p1">
              <a:extLst>
                <a:ext uri="{FF2B5EF4-FFF2-40B4-BE49-F238E27FC236}">
                  <a16:creationId xmlns:a16="http://schemas.microsoft.com/office/drawing/2014/main" id="{BFB9C418-11F1-AE17-14ED-4C4ABB511227}"/>
                </a:ext>
              </a:extLst>
            </p:cNvPr>
            <p:cNvCxnSpPr>
              <a:cxnSpLocks/>
              <a:stCxn id="11653" idx="2"/>
              <a:endCxn id="11509" idx="3"/>
            </p:cNvCxnSpPr>
            <p:nvPr/>
          </p:nvCxnSpPr>
          <p:spPr>
            <a:xfrm rot="10800000">
              <a:off x="15124825" y="7802969"/>
              <a:ext cx="6672300" cy="147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6" name="Google Shape;2128;p1">
              <a:extLst>
                <a:ext uri="{FF2B5EF4-FFF2-40B4-BE49-F238E27FC236}">
                  <a16:creationId xmlns:a16="http://schemas.microsoft.com/office/drawing/2014/main" id="{A53D49A8-FD48-AFBE-C966-614A943B59A5}"/>
                </a:ext>
              </a:extLst>
            </p:cNvPr>
            <p:cNvCxnSpPr>
              <a:cxnSpLocks/>
              <a:stCxn id="11653" idx="2"/>
              <a:endCxn id="11515" idx="3"/>
            </p:cNvCxnSpPr>
            <p:nvPr/>
          </p:nvCxnSpPr>
          <p:spPr>
            <a:xfrm rot="10800000">
              <a:off x="15125725" y="8028869"/>
              <a:ext cx="6671400" cy="1254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7" name="Google Shape;2129;p1">
              <a:extLst>
                <a:ext uri="{FF2B5EF4-FFF2-40B4-BE49-F238E27FC236}">
                  <a16:creationId xmlns:a16="http://schemas.microsoft.com/office/drawing/2014/main" id="{E96DA8C7-4910-9921-0F05-CD876DEA4DA1}"/>
                </a:ext>
              </a:extLst>
            </p:cNvPr>
            <p:cNvCxnSpPr>
              <a:cxnSpLocks/>
              <a:stCxn id="11653" idx="2"/>
              <a:endCxn id="11521" idx="3"/>
            </p:cNvCxnSpPr>
            <p:nvPr/>
          </p:nvCxnSpPr>
          <p:spPr>
            <a:xfrm rot="10800000">
              <a:off x="15130225" y="8258669"/>
              <a:ext cx="6666900" cy="1024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8" name="Google Shape;2130;p1">
              <a:extLst>
                <a:ext uri="{FF2B5EF4-FFF2-40B4-BE49-F238E27FC236}">
                  <a16:creationId xmlns:a16="http://schemas.microsoft.com/office/drawing/2014/main" id="{48FA64DD-0950-9A99-757F-D4CB515BD98B}"/>
                </a:ext>
              </a:extLst>
            </p:cNvPr>
            <p:cNvCxnSpPr>
              <a:cxnSpLocks/>
              <a:stCxn id="11653" idx="2"/>
              <a:endCxn id="11527" idx="3"/>
            </p:cNvCxnSpPr>
            <p:nvPr/>
          </p:nvCxnSpPr>
          <p:spPr>
            <a:xfrm rot="10800000">
              <a:off x="15129625" y="8485169"/>
              <a:ext cx="6667500" cy="797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9" name="Google Shape;2131;p1">
              <a:extLst>
                <a:ext uri="{FF2B5EF4-FFF2-40B4-BE49-F238E27FC236}">
                  <a16:creationId xmlns:a16="http://schemas.microsoft.com/office/drawing/2014/main" id="{51F12329-ACDC-0191-8DDE-3AB68BECC408}"/>
                </a:ext>
              </a:extLst>
            </p:cNvPr>
            <p:cNvCxnSpPr>
              <a:cxnSpLocks/>
              <a:stCxn id="11653" idx="2"/>
              <a:endCxn id="11533" idx="3"/>
            </p:cNvCxnSpPr>
            <p:nvPr/>
          </p:nvCxnSpPr>
          <p:spPr>
            <a:xfrm rot="10800000">
              <a:off x="15130825" y="8718269"/>
              <a:ext cx="6666300" cy="56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60" name="Google Shape;2132;p1">
              <a:extLst>
                <a:ext uri="{FF2B5EF4-FFF2-40B4-BE49-F238E27FC236}">
                  <a16:creationId xmlns:a16="http://schemas.microsoft.com/office/drawing/2014/main" id="{C84B3E2E-14B8-244B-29D3-7299183D00E8}"/>
                </a:ext>
              </a:extLst>
            </p:cNvPr>
            <p:cNvSpPr/>
            <p:nvPr/>
          </p:nvSpPr>
          <p:spPr>
            <a:xfrm>
              <a:off x="23965154" y="86429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61" name="Google Shape;2133;p1">
              <a:extLst>
                <a:ext uri="{FF2B5EF4-FFF2-40B4-BE49-F238E27FC236}">
                  <a16:creationId xmlns:a16="http://schemas.microsoft.com/office/drawing/2014/main" id="{70C92235-792C-C5BA-1F7E-8F4ADB1A3AD7}"/>
                </a:ext>
              </a:extLst>
            </p:cNvPr>
            <p:cNvCxnSpPr>
              <a:cxnSpLocks/>
              <a:stCxn id="11660" idx="2"/>
              <a:endCxn id="11653" idx="6"/>
            </p:cNvCxnSpPr>
            <p:nvPr/>
          </p:nvCxnSpPr>
          <p:spPr>
            <a:xfrm rot="10800000" flipV="1">
              <a:off x="21852050" y="8669945"/>
              <a:ext cx="2113104" cy="6129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662" name="Google Shape;2134;p1">
              <a:extLst>
                <a:ext uri="{FF2B5EF4-FFF2-40B4-BE49-F238E27FC236}">
                  <a16:creationId xmlns:a16="http://schemas.microsoft.com/office/drawing/2014/main" id="{9554228A-E64B-0B0A-680D-922A87A37E26}"/>
                </a:ext>
              </a:extLst>
            </p:cNvPr>
            <p:cNvSpPr/>
            <p:nvPr/>
          </p:nvSpPr>
          <p:spPr>
            <a:xfrm>
              <a:off x="22657069" y="1205359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3" name="Google Shape;2135;p1">
              <a:extLst>
                <a:ext uri="{FF2B5EF4-FFF2-40B4-BE49-F238E27FC236}">
                  <a16:creationId xmlns:a16="http://schemas.microsoft.com/office/drawing/2014/main" id="{5189F663-7087-0833-DAF9-3E1F36C14EC7}"/>
                </a:ext>
              </a:extLst>
            </p:cNvPr>
            <p:cNvSpPr/>
            <p:nvPr/>
          </p:nvSpPr>
          <p:spPr>
            <a:xfrm>
              <a:off x="23025415" y="1310890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64" name="Google Shape;2136;p1">
              <a:extLst>
                <a:ext uri="{FF2B5EF4-FFF2-40B4-BE49-F238E27FC236}">
                  <a16:creationId xmlns:a16="http://schemas.microsoft.com/office/drawing/2014/main" id="{080D6BD8-F029-6BD7-ED30-9EE2DC86190D}"/>
                </a:ext>
              </a:extLst>
            </p:cNvPr>
            <p:cNvCxnSpPr>
              <a:cxnSpLocks/>
              <a:stCxn id="11662" idx="2"/>
              <a:endCxn id="11667" idx="7"/>
            </p:cNvCxnSpPr>
            <p:nvPr/>
          </p:nvCxnSpPr>
          <p:spPr>
            <a:xfrm rot="10800000">
              <a:off x="19389169" y="11212395"/>
              <a:ext cx="3267900" cy="868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65" name="Google Shape;2137;p1">
              <a:extLst>
                <a:ext uri="{FF2B5EF4-FFF2-40B4-BE49-F238E27FC236}">
                  <a16:creationId xmlns:a16="http://schemas.microsoft.com/office/drawing/2014/main" id="{10DC7868-519F-08EA-4D6F-54A25D3B934B}"/>
                </a:ext>
              </a:extLst>
            </p:cNvPr>
            <p:cNvCxnSpPr>
              <a:cxnSpLocks/>
              <a:stCxn id="11663" idx="2"/>
              <a:endCxn id="11754" idx="7"/>
            </p:cNvCxnSpPr>
            <p:nvPr/>
          </p:nvCxnSpPr>
          <p:spPr>
            <a:xfrm rot="10800000">
              <a:off x="21073615" y="10863700"/>
              <a:ext cx="1951800" cy="22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66" name="Google Shape;2076;p1">
              <a:extLst>
                <a:ext uri="{FF2B5EF4-FFF2-40B4-BE49-F238E27FC236}">
                  <a16:creationId xmlns:a16="http://schemas.microsoft.com/office/drawing/2014/main" id="{D7980679-003C-22B4-CCCE-D4B7AAE192D5}"/>
                </a:ext>
              </a:extLst>
            </p:cNvPr>
            <p:cNvSpPr/>
            <p:nvPr/>
          </p:nvSpPr>
          <p:spPr>
            <a:xfrm>
              <a:off x="19194617" y="11134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7" name="Google Shape;2059;p1">
              <a:extLst>
                <a:ext uri="{FF2B5EF4-FFF2-40B4-BE49-F238E27FC236}">
                  <a16:creationId xmlns:a16="http://schemas.microsoft.com/office/drawing/2014/main" id="{AB3DB853-35DD-6D6F-5A3D-A1A28F0F542B}"/>
                </a:ext>
              </a:extLst>
            </p:cNvPr>
            <p:cNvSpPr/>
            <p:nvPr/>
          </p:nvSpPr>
          <p:spPr>
            <a:xfrm>
              <a:off x="19281107" y="1118531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8" name="Google Shape;2021;p1">
              <a:extLst>
                <a:ext uri="{FF2B5EF4-FFF2-40B4-BE49-F238E27FC236}">
                  <a16:creationId xmlns:a16="http://schemas.microsoft.com/office/drawing/2014/main" id="{3CE1FDA6-23B6-0CA2-53DC-8C391772D980}"/>
                </a:ext>
              </a:extLst>
            </p:cNvPr>
            <p:cNvSpPr/>
            <p:nvPr/>
          </p:nvSpPr>
          <p:spPr>
            <a:xfrm>
              <a:off x="19365659" y="11244345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9" name="Google Shape;2031;p1">
              <a:extLst>
                <a:ext uri="{FF2B5EF4-FFF2-40B4-BE49-F238E27FC236}">
                  <a16:creationId xmlns:a16="http://schemas.microsoft.com/office/drawing/2014/main" id="{1A853DAF-9E7C-C16B-F835-493C2B5CD416}"/>
                </a:ext>
              </a:extLst>
            </p:cNvPr>
            <p:cNvSpPr/>
            <p:nvPr/>
          </p:nvSpPr>
          <p:spPr>
            <a:xfrm>
              <a:off x="19635397" y="1127769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70" name="Google Shape;2139;p1">
              <a:extLst>
                <a:ext uri="{FF2B5EF4-FFF2-40B4-BE49-F238E27FC236}">
                  <a16:creationId xmlns:a16="http://schemas.microsoft.com/office/drawing/2014/main" id="{B073B000-B709-A065-B0E3-EEB44188180B}"/>
                </a:ext>
              </a:extLst>
            </p:cNvPr>
            <p:cNvCxnSpPr/>
            <p:nvPr/>
          </p:nvCxnSpPr>
          <p:spPr>
            <a:xfrm rot="10800000">
              <a:off x="15124746" y="8944753"/>
              <a:ext cx="4255200" cy="2183400"/>
            </a:xfrm>
            <a:prstGeom prst="bentConnector3">
              <a:avLst>
                <a:gd name="adj1" fmla="val 4694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1" name="Google Shape;2140;p1">
              <a:extLst>
                <a:ext uri="{FF2B5EF4-FFF2-40B4-BE49-F238E27FC236}">
                  <a16:creationId xmlns:a16="http://schemas.microsoft.com/office/drawing/2014/main" id="{C4AFB78A-A80C-137C-AAF6-533F5118B79A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18745" y="9172452"/>
              <a:ext cx="4261200" cy="1955700"/>
            </a:xfrm>
            <a:prstGeom prst="bentConnector3">
              <a:avLst>
                <a:gd name="adj1" fmla="val 4684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2" name="Google Shape;2141;p1">
              <a:extLst>
                <a:ext uri="{FF2B5EF4-FFF2-40B4-BE49-F238E27FC236}">
                  <a16:creationId xmlns:a16="http://schemas.microsoft.com/office/drawing/2014/main" id="{107D3A2B-411B-09C5-8DBA-1DA76C8E76BA}"/>
                </a:ext>
              </a:extLst>
            </p:cNvPr>
            <p:cNvCxnSpPr>
              <a:cxnSpLocks/>
              <a:stCxn id="11997" idx="2"/>
              <a:endCxn id="11669" idx="7"/>
            </p:cNvCxnSpPr>
            <p:nvPr/>
          </p:nvCxnSpPr>
          <p:spPr>
            <a:xfrm rot="10800000">
              <a:off x="19743398" y="11304699"/>
              <a:ext cx="3649985" cy="12919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3" name="Google Shape;2143;p1">
              <a:extLst>
                <a:ext uri="{FF2B5EF4-FFF2-40B4-BE49-F238E27FC236}">
                  <a16:creationId xmlns:a16="http://schemas.microsoft.com/office/drawing/2014/main" id="{4EE3972D-2538-95C2-0A6B-C16D7CDE0980}"/>
                </a:ext>
              </a:extLst>
            </p:cNvPr>
            <p:cNvCxnSpPr>
              <a:cxnSpLocks/>
              <a:stCxn id="11993" idx="2"/>
              <a:endCxn id="11997" idx="6"/>
            </p:cNvCxnSpPr>
            <p:nvPr/>
          </p:nvCxnSpPr>
          <p:spPr>
            <a:xfrm rot="10800000">
              <a:off x="23447383" y="12596617"/>
              <a:ext cx="438175" cy="307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74" name="Google Shape;2145;p1">
              <a:extLst>
                <a:ext uri="{FF2B5EF4-FFF2-40B4-BE49-F238E27FC236}">
                  <a16:creationId xmlns:a16="http://schemas.microsoft.com/office/drawing/2014/main" id="{D0061154-EE92-E472-CE17-3A0D5406E191}"/>
                </a:ext>
              </a:extLst>
            </p:cNvPr>
            <p:cNvSpPr txBox="1"/>
            <p:nvPr/>
          </p:nvSpPr>
          <p:spPr>
            <a:xfrm>
              <a:off x="19480577" y="11310688"/>
              <a:ext cx="306494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A13</a:t>
              </a:r>
              <a:endParaRPr/>
            </a:p>
          </p:txBody>
        </p:sp>
        <p:cxnSp>
          <p:nvCxnSpPr>
            <p:cNvPr id="11675" name="Google Shape;2146;p1">
              <a:extLst>
                <a:ext uri="{FF2B5EF4-FFF2-40B4-BE49-F238E27FC236}">
                  <a16:creationId xmlns:a16="http://schemas.microsoft.com/office/drawing/2014/main" id="{4FAF0B6E-A781-D0B8-6B5A-EB1D4EA38BEA}"/>
                </a:ext>
              </a:extLst>
            </p:cNvPr>
            <p:cNvCxnSpPr>
              <a:cxnSpLocks/>
              <a:stCxn id="11678" idx="2"/>
            </p:cNvCxnSpPr>
            <p:nvPr/>
          </p:nvCxnSpPr>
          <p:spPr>
            <a:xfrm rot="10800000">
              <a:off x="18591654" y="7605378"/>
              <a:ext cx="4031100" cy="3038100"/>
            </a:xfrm>
            <a:prstGeom prst="bentConnector3">
              <a:avLst>
                <a:gd name="adj1" fmla="val 9826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6" name="Google Shape;2148;p1">
              <a:extLst>
                <a:ext uri="{FF2B5EF4-FFF2-40B4-BE49-F238E27FC236}">
                  <a16:creationId xmlns:a16="http://schemas.microsoft.com/office/drawing/2014/main" id="{B2F69DF3-8398-1AC0-3ECB-3A46DBDDCC7F}"/>
                </a:ext>
              </a:extLst>
            </p:cNvPr>
            <p:cNvCxnSpPr>
              <a:cxnSpLocks/>
              <a:endCxn id="11539" idx="3"/>
            </p:cNvCxnSpPr>
            <p:nvPr/>
          </p:nvCxnSpPr>
          <p:spPr>
            <a:xfrm rot="10800000">
              <a:off x="15124702" y="8944843"/>
              <a:ext cx="6669000" cy="33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7" name="Google Shape;2149;p1">
              <a:extLst>
                <a:ext uri="{FF2B5EF4-FFF2-40B4-BE49-F238E27FC236}">
                  <a16:creationId xmlns:a16="http://schemas.microsoft.com/office/drawing/2014/main" id="{1EAAB0FF-8C5A-DF23-005D-A755057A777C}"/>
                </a:ext>
              </a:extLst>
            </p:cNvPr>
            <p:cNvCxnSpPr>
              <a:cxnSpLocks/>
              <a:stCxn id="11653" idx="2"/>
              <a:endCxn id="11545" idx="3"/>
            </p:cNvCxnSpPr>
            <p:nvPr/>
          </p:nvCxnSpPr>
          <p:spPr>
            <a:xfrm rot="10800000">
              <a:off x="15118825" y="9172169"/>
              <a:ext cx="6678300" cy="110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78" name="Google Shape;2147;p1">
              <a:extLst>
                <a:ext uri="{FF2B5EF4-FFF2-40B4-BE49-F238E27FC236}">
                  <a16:creationId xmlns:a16="http://schemas.microsoft.com/office/drawing/2014/main" id="{C7AE080F-67A5-58B0-40B1-08EC993235F9}"/>
                </a:ext>
              </a:extLst>
            </p:cNvPr>
            <p:cNvSpPr/>
            <p:nvPr/>
          </p:nvSpPr>
          <p:spPr>
            <a:xfrm>
              <a:off x="22622754" y="106164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9" name="Google Shape;1924;p1">
              <a:extLst>
                <a:ext uri="{FF2B5EF4-FFF2-40B4-BE49-F238E27FC236}">
                  <a16:creationId xmlns:a16="http://schemas.microsoft.com/office/drawing/2014/main" id="{63D075F9-BDB2-EC9C-1112-5C661641A9CC}"/>
                </a:ext>
              </a:extLst>
            </p:cNvPr>
            <p:cNvSpPr/>
            <p:nvPr/>
          </p:nvSpPr>
          <p:spPr>
            <a:xfrm>
              <a:off x="22502064" y="115131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0" name="Google Shape;2075;p1">
              <a:extLst>
                <a:ext uri="{FF2B5EF4-FFF2-40B4-BE49-F238E27FC236}">
                  <a16:creationId xmlns:a16="http://schemas.microsoft.com/office/drawing/2014/main" id="{15948DB0-A008-CE30-DE2A-B0FA6115F1E2}"/>
                </a:ext>
              </a:extLst>
            </p:cNvPr>
            <p:cNvSpPr/>
            <p:nvPr/>
          </p:nvSpPr>
          <p:spPr>
            <a:xfrm>
              <a:off x="22655948" y="11845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681" name="Google Shape;2150;p1">
              <a:extLst>
                <a:ext uri="{FF2B5EF4-FFF2-40B4-BE49-F238E27FC236}">
                  <a16:creationId xmlns:a16="http://schemas.microsoft.com/office/drawing/2014/main" id="{7EA037BD-D8B3-4D67-F5A7-0567EBE85503}"/>
                </a:ext>
              </a:extLst>
            </p:cNvPr>
            <p:cNvGrpSpPr/>
            <p:nvPr/>
          </p:nvGrpSpPr>
          <p:grpSpPr>
            <a:xfrm>
              <a:off x="23393382" y="11863729"/>
              <a:ext cx="546175" cy="790658"/>
              <a:chOff x="25817632" y="12319627"/>
              <a:chExt cx="546175" cy="790658"/>
            </a:xfrm>
          </p:grpSpPr>
          <p:grpSp>
            <p:nvGrpSpPr>
              <p:cNvPr id="11988" name="Google Shape;2151;p1">
                <a:extLst>
                  <a:ext uri="{FF2B5EF4-FFF2-40B4-BE49-F238E27FC236}">
                    <a16:creationId xmlns:a16="http://schemas.microsoft.com/office/drawing/2014/main" id="{DB6C093E-2931-3FDA-D5BB-60CA24321258}"/>
                  </a:ext>
                </a:extLst>
              </p:cNvPr>
              <p:cNvGrpSpPr/>
              <p:nvPr/>
            </p:nvGrpSpPr>
            <p:grpSpPr>
              <a:xfrm>
                <a:off x="25817632" y="12319627"/>
                <a:ext cx="54000" cy="759888"/>
                <a:chOff x="25817632" y="12319627"/>
                <a:chExt cx="54000" cy="759888"/>
              </a:xfrm>
            </p:grpSpPr>
            <p:sp>
              <p:nvSpPr>
                <p:cNvPr id="11994" name="Google Shape;2071;p1">
                  <a:extLst>
                    <a:ext uri="{FF2B5EF4-FFF2-40B4-BE49-F238E27FC236}">
                      <a16:creationId xmlns:a16="http://schemas.microsoft.com/office/drawing/2014/main" id="{D96A68B0-B879-87CC-1205-D8945C941D52}"/>
                    </a:ext>
                  </a:extLst>
                </p:cNvPr>
                <p:cNvSpPr/>
                <p:nvPr/>
              </p:nvSpPr>
              <p:spPr>
                <a:xfrm>
                  <a:off x="25817632" y="1277744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5" name="Google Shape;2096;p1">
                  <a:extLst>
                    <a:ext uri="{FF2B5EF4-FFF2-40B4-BE49-F238E27FC236}">
                      <a16:creationId xmlns:a16="http://schemas.microsoft.com/office/drawing/2014/main" id="{689F6808-8208-708F-61D4-4A0F7362E652}"/>
                    </a:ext>
                  </a:extLst>
                </p:cNvPr>
                <p:cNvSpPr/>
                <p:nvPr/>
              </p:nvSpPr>
              <p:spPr>
                <a:xfrm>
                  <a:off x="25817632" y="12542572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6" name="Google Shape;2121;p1">
                  <a:extLst>
                    <a:ext uri="{FF2B5EF4-FFF2-40B4-BE49-F238E27FC236}">
                      <a16:creationId xmlns:a16="http://schemas.microsoft.com/office/drawing/2014/main" id="{7C10C32B-171B-7C69-94E0-4697F54E2D81}"/>
                    </a:ext>
                  </a:extLst>
                </p:cNvPr>
                <p:cNvSpPr/>
                <p:nvPr/>
              </p:nvSpPr>
              <p:spPr>
                <a:xfrm>
                  <a:off x="25817632" y="1231962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7" name="Google Shape;2142;p1">
                  <a:extLst>
                    <a:ext uri="{FF2B5EF4-FFF2-40B4-BE49-F238E27FC236}">
                      <a16:creationId xmlns:a16="http://schemas.microsoft.com/office/drawing/2014/main" id="{17B33E90-7345-B8B9-9675-8CE95E5CF7DF}"/>
                    </a:ext>
                  </a:extLst>
                </p:cNvPr>
                <p:cNvSpPr/>
                <p:nvPr/>
              </p:nvSpPr>
              <p:spPr>
                <a:xfrm>
                  <a:off x="25817632" y="1302551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89" name="Google Shape;2152;p1">
                <a:extLst>
                  <a:ext uri="{FF2B5EF4-FFF2-40B4-BE49-F238E27FC236}">
                    <a16:creationId xmlns:a16="http://schemas.microsoft.com/office/drawing/2014/main" id="{C3240DD9-70DA-7446-F470-704F8395AE27}"/>
                  </a:ext>
                </a:extLst>
              </p:cNvPr>
              <p:cNvGrpSpPr/>
              <p:nvPr/>
            </p:nvGrpSpPr>
            <p:grpSpPr>
              <a:xfrm>
                <a:off x="26309807" y="12322171"/>
                <a:ext cx="54000" cy="788114"/>
                <a:chOff x="26309807" y="12322171"/>
                <a:chExt cx="54000" cy="788114"/>
              </a:xfrm>
            </p:grpSpPr>
            <p:sp>
              <p:nvSpPr>
                <p:cNvPr id="11990" name="Google Shape;2073;p1">
                  <a:extLst>
                    <a:ext uri="{FF2B5EF4-FFF2-40B4-BE49-F238E27FC236}">
                      <a16:creationId xmlns:a16="http://schemas.microsoft.com/office/drawing/2014/main" id="{1A04A3F4-869E-4646-4089-DDE3054688B7}"/>
                    </a:ext>
                  </a:extLst>
                </p:cNvPr>
                <p:cNvSpPr/>
                <p:nvPr/>
              </p:nvSpPr>
              <p:spPr>
                <a:xfrm>
                  <a:off x="26309807" y="1282387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1" name="Google Shape;2098;p1">
                  <a:extLst>
                    <a:ext uri="{FF2B5EF4-FFF2-40B4-BE49-F238E27FC236}">
                      <a16:creationId xmlns:a16="http://schemas.microsoft.com/office/drawing/2014/main" id="{092A79DE-1F67-AA0B-E44E-AFCE5018D56B}"/>
                    </a:ext>
                  </a:extLst>
                </p:cNvPr>
                <p:cNvSpPr/>
                <p:nvPr/>
              </p:nvSpPr>
              <p:spPr>
                <a:xfrm>
                  <a:off x="26309807" y="1259004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2" name="Google Shape;2123;p1">
                  <a:extLst>
                    <a:ext uri="{FF2B5EF4-FFF2-40B4-BE49-F238E27FC236}">
                      <a16:creationId xmlns:a16="http://schemas.microsoft.com/office/drawing/2014/main" id="{EDB6BB07-3D2A-EEBC-9FB6-A82580DF810E}"/>
                    </a:ext>
                  </a:extLst>
                </p:cNvPr>
                <p:cNvSpPr/>
                <p:nvPr/>
              </p:nvSpPr>
              <p:spPr>
                <a:xfrm>
                  <a:off x="26309807" y="12322171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3" name="Google Shape;2144;p1">
                  <a:extLst>
                    <a:ext uri="{FF2B5EF4-FFF2-40B4-BE49-F238E27FC236}">
                      <a16:creationId xmlns:a16="http://schemas.microsoft.com/office/drawing/2014/main" id="{7918C0D6-B4AB-B74A-C316-E14D6E17B075}"/>
                    </a:ext>
                  </a:extLst>
                </p:cNvPr>
                <p:cNvSpPr/>
                <p:nvPr/>
              </p:nvSpPr>
              <p:spPr>
                <a:xfrm>
                  <a:off x="26309807" y="1305628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1682" name="Google Shape;1935;p1">
              <a:extLst>
                <a:ext uri="{FF2B5EF4-FFF2-40B4-BE49-F238E27FC236}">
                  <a16:creationId xmlns:a16="http://schemas.microsoft.com/office/drawing/2014/main" id="{234E16CF-C080-58E2-12DC-D8ED62C0D6F9}"/>
                </a:ext>
              </a:extLst>
            </p:cNvPr>
            <p:cNvSpPr/>
            <p:nvPr/>
          </p:nvSpPr>
          <p:spPr>
            <a:xfrm>
              <a:off x="22485924" y="105172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3" name="Google Shape;2011;p1">
              <a:extLst>
                <a:ext uri="{FF2B5EF4-FFF2-40B4-BE49-F238E27FC236}">
                  <a16:creationId xmlns:a16="http://schemas.microsoft.com/office/drawing/2014/main" id="{D3D44A62-6716-D7BB-949F-BC77B2058D42}"/>
                </a:ext>
              </a:extLst>
            </p:cNvPr>
            <p:cNvSpPr/>
            <p:nvPr/>
          </p:nvSpPr>
          <p:spPr>
            <a:xfrm>
              <a:off x="23294234" y="9492282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684" name="Google Shape;1929;p1">
              <a:extLst>
                <a:ext uri="{FF2B5EF4-FFF2-40B4-BE49-F238E27FC236}">
                  <a16:creationId xmlns:a16="http://schemas.microsoft.com/office/drawing/2014/main" id="{9C8FAF1D-0E0D-F284-BDFC-D9E86B9940E9}"/>
                </a:ext>
              </a:extLst>
            </p:cNvPr>
            <p:cNvSpPr/>
            <p:nvPr/>
          </p:nvSpPr>
          <p:spPr>
            <a:xfrm>
              <a:off x="23991860" y="802535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8" name="Google Shape;2156;p1">
              <a:extLst>
                <a:ext uri="{FF2B5EF4-FFF2-40B4-BE49-F238E27FC236}">
                  <a16:creationId xmlns:a16="http://schemas.microsoft.com/office/drawing/2014/main" id="{72DE5DD3-CAB1-51E9-B065-EE86C9083181}"/>
                </a:ext>
              </a:extLst>
            </p:cNvPr>
            <p:cNvSpPr/>
            <p:nvPr/>
          </p:nvSpPr>
          <p:spPr>
            <a:xfrm>
              <a:off x="21640595" y="748290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9" name="Google Shape;2157;p1">
              <a:extLst>
                <a:ext uri="{FF2B5EF4-FFF2-40B4-BE49-F238E27FC236}">
                  <a16:creationId xmlns:a16="http://schemas.microsoft.com/office/drawing/2014/main" id="{F3840882-AAEB-990B-83C5-BEF5CD70ADED}"/>
                </a:ext>
              </a:extLst>
            </p:cNvPr>
            <p:cNvSpPr/>
            <p:nvPr/>
          </p:nvSpPr>
          <p:spPr>
            <a:xfrm>
              <a:off x="25441941" y="7804096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0" name="Google Shape;2158;p1">
              <a:extLst>
                <a:ext uri="{FF2B5EF4-FFF2-40B4-BE49-F238E27FC236}">
                  <a16:creationId xmlns:a16="http://schemas.microsoft.com/office/drawing/2014/main" id="{FD56FC64-91C4-8BFA-38C9-78FDE1B32380}"/>
                </a:ext>
              </a:extLst>
            </p:cNvPr>
            <p:cNvCxnSpPr>
              <a:cxnSpLocks/>
              <a:stCxn id="11689" idx="2"/>
              <a:endCxn id="11688" idx="6"/>
            </p:cNvCxnSpPr>
            <p:nvPr/>
          </p:nvCxnSpPr>
          <p:spPr>
            <a:xfrm rot="10800000">
              <a:off x="21695541" y="7509796"/>
              <a:ext cx="3746400" cy="321300"/>
            </a:xfrm>
            <a:prstGeom prst="bentConnector3">
              <a:avLst>
                <a:gd name="adj1" fmla="val 6673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91" name="Google Shape;2159;p1">
              <a:extLst>
                <a:ext uri="{FF2B5EF4-FFF2-40B4-BE49-F238E27FC236}">
                  <a16:creationId xmlns:a16="http://schemas.microsoft.com/office/drawing/2014/main" id="{FD0655CD-E4B7-5160-A597-94600396A58E}"/>
                </a:ext>
              </a:extLst>
            </p:cNvPr>
            <p:cNvCxnSpPr>
              <a:cxnSpLocks/>
              <a:stCxn id="11689" idx="2"/>
              <a:endCxn id="11852" idx="6"/>
            </p:cNvCxnSpPr>
            <p:nvPr/>
          </p:nvCxnSpPr>
          <p:spPr>
            <a:xfrm rot="10800000">
              <a:off x="22381341" y="7553896"/>
              <a:ext cx="3060600" cy="277200"/>
            </a:xfrm>
            <a:prstGeom prst="bentConnector3">
              <a:avLst>
                <a:gd name="adj1" fmla="val 814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692" name="Google Shape;1791;p1">
              <a:extLst>
                <a:ext uri="{FF2B5EF4-FFF2-40B4-BE49-F238E27FC236}">
                  <a16:creationId xmlns:a16="http://schemas.microsoft.com/office/drawing/2014/main" id="{23ADF117-85F0-C436-ABFE-A27EE8F213D2}"/>
                </a:ext>
              </a:extLst>
            </p:cNvPr>
            <p:cNvSpPr/>
            <p:nvPr/>
          </p:nvSpPr>
          <p:spPr>
            <a:xfrm>
              <a:off x="18597405" y="763314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3" name="Google Shape;2161;p1">
              <a:extLst>
                <a:ext uri="{FF2B5EF4-FFF2-40B4-BE49-F238E27FC236}">
                  <a16:creationId xmlns:a16="http://schemas.microsoft.com/office/drawing/2014/main" id="{6632272C-A6AA-8FEB-81E4-90957AD585DA}"/>
                </a:ext>
              </a:extLst>
            </p:cNvPr>
            <p:cNvCxnSpPr>
              <a:cxnSpLocks/>
              <a:stCxn id="11850" idx="2"/>
              <a:endCxn id="3094" idx="3"/>
            </p:cNvCxnSpPr>
            <p:nvPr/>
          </p:nvCxnSpPr>
          <p:spPr>
            <a:xfrm rot="10800000" flipV="1">
              <a:off x="13635737" y="7594391"/>
              <a:ext cx="8004858" cy="2322988"/>
            </a:xfrm>
            <a:prstGeom prst="bentConnector3">
              <a:avLst>
                <a:gd name="adj1" fmla="val 5106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94" name="Google Shape;2164;p1">
              <a:extLst>
                <a:ext uri="{FF2B5EF4-FFF2-40B4-BE49-F238E27FC236}">
                  <a16:creationId xmlns:a16="http://schemas.microsoft.com/office/drawing/2014/main" id="{A6A73691-E474-EC94-261A-FEF5E9A231B9}"/>
                </a:ext>
              </a:extLst>
            </p:cNvPr>
            <p:cNvSpPr/>
            <p:nvPr/>
          </p:nvSpPr>
          <p:spPr>
            <a:xfrm>
              <a:off x="25441941" y="7861009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5" name="Google Shape;2165;p1">
              <a:extLst>
                <a:ext uri="{FF2B5EF4-FFF2-40B4-BE49-F238E27FC236}">
                  <a16:creationId xmlns:a16="http://schemas.microsoft.com/office/drawing/2014/main" id="{9B5C5323-0A73-32F5-E684-7D7A424F51B8}"/>
                </a:ext>
              </a:extLst>
            </p:cNvPr>
            <p:cNvCxnSpPr>
              <a:cxnSpLocks/>
              <a:stCxn id="11694" idx="2"/>
              <a:endCxn id="11850" idx="6"/>
            </p:cNvCxnSpPr>
            <p:nvPr/>
          </p:nvCxnSpPr>
          <p:spPr>
            <a:xfrm rot="10800000">
              <a:off x="21695541" y="7594309"/>
              <a:ext cx="3746400" cy="293700"/>
            </a:xfrm>
            <a:prstGeom prst="bentConnector3">
              <a:avLst>
                <a:gd name="adj1" fmla="val 6658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697" name="Google Shape;2167;p1">
              <a:extLst>
                <a:ext uri="{FF2B5EF4-FFF2-40B4-BE49-F238E27FC236}">
                  <a16:creationId xmlns:a16="http://schemas.microsoft.com/office/drawing/2014/main" id="{6642E655-05A8-3190-64DE-52E718E2E152}"/>
                </a:ext>
              </a:extLst>
            </p:cNvPr>
            <p:cNvSpPr/>
            <p:nvPr/>
          </p:nvSpPr>
          <p:spPr>
            <a:xfrm>
              <a:off x="24945042" y="83082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698" name="Google Shape;2168;p1">
              <a:extLst>
                <a:ext uri="{FF2B5EF4-FFF2-40B4-BE49-F238E27FC236}">
                  <a16:creationId xmlns:a16="http://schemas.microsoft.com/office/drawing/2014/main" id="{B6088D32-6D7F-F7DC-37F6-DC665E83191F}"/>
                </a:ext>
              </a:extLst>
            </p:cNvPr>
            <p:cNvSpPr/>
            <p:nvPr/>
          </p:nvSpPr>
          <p:spPr>
            <a:xfrm>
              <a:off x="25577365" y="904489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700" name="Google Shape;2170;p1">
              <a:extLst>
                <a:ext uri="{FF2B5EF4-FFF2-40B4-BE49-F238E27FC236}">
                  <a16:creationId xmlns:a16="http://schemas.microsoft.com/office/drawing/2014/main" id="{5489CC2C-3830-4DF9-4A24-AD6D61A02E3B}"/>
                </a:ext>
              </a:extLst>
            </p:cNvPr>
            <p:cNvSpPr/>
            <p:nvPr/>
          </p:nvSpPr>
          <p:spPr>
            <a:xfrm>
              <a:off x="13941670" y="966716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01" name="Google Shape;2171;p1">
              <a:extLst>
                <a:ext uri="{FF2B5EF4-FFF2-40B4-BE49-F238E27FC236}">
                  <a16:creationId xmlns:a16="http://schemas.microsoft.com/office/drawing/2014/main" id="{B16D3700-9BB8-015E-EEA3-8C2A9471EC25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02" name="Google Shape;2172;p1">
              <a:extLst>
                <a:ext uri="{FF2B5EF4-FFF2-40B4-BE49-F238E27FC236}">
                  <a16:creationId xmlns:a16="http://schemas.microsoft.com/office/drawing/2014/main" id="{A38301B3-86B4-6ED7-D2AC-020E277A9AD6}"/>
                </a:ext>
              </a:extLst>
            </p:cNvPr>
            <p:cNvSpPr/>
            <p:nvPr/>
          </p:nvSpPr>
          <p:spPr>
            <a:xfrm>
              <a:off x="21556658" y="10750117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03" name="Google Shape;2173;p1">
              <a:extLst>
                <a:ext uri="{FF2B5EF4-FFF2-40B4-BE49-F238E27FC236}">
                  <a16:creationId xmlns:a16="http://schemas.microsoft.com/office/drawing/2014/main" id="{E3308332-62B4-05DA-7945-B69AEE52189C}"/>
                </a:ext>
              </a:extLst>
            </p:cNvPr>
            <p:cNvCxnSpPr>
              <a:cxnSpLocks/>
              <a:stCxn id="11953" idx="2"/>
              <a:endCxn id="11702" idx="7"/>
            </p:cNvCxnSpPr>
            <p:nvPr/>
          </p:nvCxnSpPr>
          <p:spPr>
            <a:xfrm rot="10800000">
              <a:off x="21664775" y="10777208"/>
              <a:ext cx="2512800" cy="20016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4" name="Google Shape;2175;p1">
              <a:extLst>
                <a:ext uri="{FF2B5EF4-FFF2-40B4-BE49-F238E27FC236}">
                  <a16:creationId xmlns:a16="http://schemas.microsoft.com/office/drawing/2014/main" id="{A99D2DAB-A859-8829-2EBE-81471F4BDAC6}"/>
                </a:ext>
              </a:extLst>
            </p:cNvPr>
            <p:cNvCxnSpPr>
              <a:cxnSpLocks/>
              <a:stCxn id="11955" idx="2"/>
              <a:endCxn id="11751" idx="7"/>
            </p:cNvCxnSpPr>
            <p:nvPr/>
          </p:nvCxnSpPr>
          <p:spPr>
            <a:xfrm rot="10800000">
              <a:off x="22029875" y="10828166"/>
              <a:ext cx="2147700" cy="1991700"/>
            </a:xfrm>
            <a:prstGeom prst="bentConnector3">
              <a:avLst>
                <a:gd name="adj1" fmla="val 1857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5" name="Google Shape;2178;p1">
              <a:extLst>
                <a:ext uri="{FF2B5EF4-FFF2-40B4-BE49-F238E27FC236}">
                  <a16:creationId xmlns:a16="http://schemas.microsoft.com/office/drawing/2014/main" id="{3668C445-734C-AC04-78F0-88BDB27DEDFD}"/>
                </a:ext>
              </a:extLst>
            </p:cNvPr>
            <p:cNvCxnSpPr>
              <a:cxnSpLocks/>
              <a:stCxn id="11910" idx="2"/>
              <a:endCxn id="11751" idx="7"/>
            </p:cNvCxnSpPr>
            <p:nvPr/>
          </p:nvCxnSpPr>
          <p:spPr>
            <a:xfrm rot="10800000">
              <a:off x="22029875" y="10827998"/>
              <a:ext cx="2147700" cy="22272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6" name="Google Shape;2180;p1">
              <a:extLst>
                <a:ext uri="{FF2B5EF4-FFF2-40B4-BE49-F238E27FC236}">
                  <a16:creationId xmlns:a16="http://schemas.microsoft.com/office/drawing/2014/main" id="{01F80999-9C3F-C48F-57DA-11BC0DE4180B}"/>
                </a:ext>
              </a:extLst>
            </p:cNvPr>
            <p:cNvCxnSpPr>
              <a:cxnSpLocks/>
              <a:stCxn id="11937" idx="2"/>
              <a:endCxn id="11751" idx="7"/>
            </p:cNvCxnSpPr>
            <p:nvPr/>
          </p:nvCxnSpPr>
          <p:spPr>
            <a:xfrm rot="10800000">
              <a:off x="22029875" y="10827934"/>
              <a:ext cx="2147700" cy="1050600"/>
            </a:xfrm>
            <a:prstGeom prst="bentConnector3">
              <a:avLst>
                <a:gd name="adj1" fmla="val 1868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7" name="Google Shape;2182;p1">
              <a:extLst>
                <a:ext uri="{FF2B5EF4-FFF2-40B4-BE49-F238E27FC236}">
                  <a16:creationId xmlns:a16="http://schemas.microsoft.com/office/drawing/2014/main" id="{67BB7ADB-AC2E-0D92-0808-ACDB586C85F3}"/>
                </a:ext>
              </a:extLst>
            </p:cNvPr>
            <p:cNvCxnSpPr>
              <a:cxnSpLocks/>
              <a:stCxn id="11946" idx="2"/>
              <a:endCxn id="11751" idx="7"/>
            </p:cNvCxnSpPr>
            <p:nvPr/>
          </p:nvCxnSpPr>
          <p:spPr>
            <a:xfrm rot="10800000">
              <a:off x="22029875" y="10828033"/>
              <a:ext cx="2147700" cy="17565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8" name="Google Shape;2184;p1">
              <a:extLst>
                <a:ext uri="{FF2B5EF4-FFF2-40B4-BE49-F238E27FC236}">
                  <a16:creationId xmlns:a16="http://schemas.microsoft.com/office/drawing/2014/main" id="{5B83EED7-50CC-21E0-977C-F8A1A6C33AD8}"/>
                </a:ext>
              </a:extLst>
            </p:cNvPr>
            <p:cNvCxnSpPr>
              <a:cxnSpLocks/>
              <a:stCxn id="11928" idx="2"/>
              <a:endCxn id="11751" idx="7"/>
            </p:cNvCxnSpPr>
            <p:nvPr/>
          </p:nvCxnSpPr>
          <p:spPr>
            <a:xfrm rot="10800000">
              <a:off x="22029875" y="10828067"/>
              <a:ext cx="2147700" cy="12858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9" name="Google Shape;2186;p1">
              <a:extLst>
                <a:ext uri="{FF2B5EF4-FFF2-40B4-BE49-F238E27FC236}">
                  <a16:creationId xmlns:a16="http://schemas.microsoft.com/office/drawing/2014/main" id="{8ADA1423-C25C-DE9B-A2D6-43138FE464F7}"/>
                </a:ext>
              </a:extLst>
            </p:cNvPr>
            <p:cNvCxnSpPr>
              <a:cxnSpLocks/>
              <a:stCxn id="11919" idx="2"/>
              <a:endCxn id="11751" idx="7"/>
            </p:cNvCxnSpPr>
            <p:nvPr/>
          </p:nvCxnSpPr>
          <p:spPr>
            <a:xfrm rot="10800000">
              <a:off x="22029875" y="10828200"/>
              <a:ext cx="2147700" cy="15210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0" name="Google Shape;2188;p1">
              <a:extLst>
                <a:ext uri="{FF2B5EF4-FFF2-40B4-BE49-F238E27FC236}">
                  <a16:creationId xmlns:a16="http://schemas.microsoft.com/office/drawing/2014/main" id="{A1720EDD-8194-3C56-2DA2-DD05B0BE79D5}"/>
                </a:ext>
              </a:extLst>
            </p:cNvPr>
            <p:cNvCxnSpPr>
              <a:cxnSpLocks/>
              <a:stCxn id="11820" idx="2"/>
              <a:endCxn id="11754" idx="7"/>
            </p:cNvCxnSpPr>
            <p:nvPr/>
          </p:nvCxnSpPr>
          <p:spPr>
            <a:xfrm flipH="1">
              <a:off x="21073650" y="10680627"/>
              <a:ext cx="1951800" cy="183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1" name="Google Shape;2190;p1">
              <a:extLst>
                <a:ext uri="{FF2B5EF4-FFF2-40B4-BE49-F238E27FC236}">
                  <a16:creationId xmlns:a16="http://schemas.microsoft.com/office/drawing/2014/main" id="{D7C6E028-0907-58A6-A3C4-BA9A71BB299C}"/>
                </a:ext>
              </a:extLst>
            </p:cNvPr>
            <p:cNvCxnSpPr>
              <a:cxnSpLocks/>
              <a:stCxn id="11819" idx="2"/>
              <a:endCxn id="11754" idx="7"/>
            </p:cNvCxnSpPr>
            <p:nvPr/>
          </p:nvCxnSpPr>
          <p:spPr>
            <a:xfrm rot="10800000">
              <a:off x="21073615" y="10863686"/>
              <a:ext cx="1951800" cy="225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2" name="Google Shape;2192;p1">
              <a:extLst>
                <a:ext uri="{FF2B5EF4-FFF2-40B4-BE49-F238E27FC236}">
                  <a16:creationId xmlns:a16="http://schemas.microsoft.com/office/drawing/2014/main" id="{49AC6742-DD59-8086-CE2B-4D89AEBEFCC7}"/>
                </a:ext>
              </a:extLst>
            </p:cNvPr>
            <p:cNvCxnSpPr>
              <a:cxnSpLocks/>
              <a:stCxn id="11825" idx="2"/>
              <a:endCxn id="11754" idx="7"/>
            </p:cNvCxnSpPr>
            <p:nvPr/>
          </p:nvCxnSpPr>
          <p:spPr>
            <a:xfrm rot="10800000">
              <a:off x="21073615" y="10863541"/>
              <a:ext cx="1951800" cy="1800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3" name="Google Shape;2194;p1">
              <a:extLst>
                <a:ext uri="{FF2B5EF4-FFF2-40B4-BE49-F238E27FC236}">
                  <a16:creationId xmlns:a16="http://schemas.microsoft.com/office/drawing/2014/main" id="{BA05DF00-4E50-6ED7-712E-B8DC16517082}"/>
                </a:ext>
              </a:extLst>
            </p:cNvPr>
            <p:cNvCxnSpPr>
              <a:cxnSpLocks/>
              <a:stCxn id="11822" idx="2"/>
              <a:endCxn id="11754" idx="7"/>
            </p:cNvCxnSpPr>
            <p:nvPr/>
          </p:nvCxnSpPr>
          <p:spPr>
            <a:xfrm rot="10800000">
              <a:off x="21073615" y="10863805"/>
              <a:ext cx="1951800" cy="1096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4" name="Google Shape;2196;p1">
              <a:extLst>
                <a:ext uri="{FF2B5EF4-FFF2-40B4-BE49-F238E27FC236}">
                  <a16:creationId xmlns:a16="http://schemas.microsoft.com/office/drawing/2014/main" id="{38AD8128-CDB4-080F-9F72-7DE6AD6AB8B5}"/>
                </a:ext>
              </a:extLst>
            </p:cNvPr>
            <p:cNvCxnSpPr>
              <a:cxnSpLocks/>
              <a:stCxn id="11823" idx="2"/>
              <a:endCxn id="11754" idx="7"/>
            </p:cNvCxnSpPr>
            <p:nvPr/>
          </p:nvCxnSpPr>
          <p:spPr>
            <a:xfrm rot="10800000">
              <a:off x="21073615" y="10863708"/>
              <a:ext cx="1951800" cy="1333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5" name="Google Shape;2198;p1">
              <a:extLst>
                <a:ext uri="{FF2B5EF4-FFF2-40B4-BE49-F238E27FC236}">
                  <a16:creationId xmlns:a16="http://schemas.microsoft.com/office/drawing/2014/main" id="{9CF45898-B223-B61F-5135-15067BFF8267}"/>
                </a:ext>
              </a:extLst>
            </p:cNvPr>
            <p:cNvCxnSpPr>
              <a:cxnSpLocks/>
              <a:stCxn id="11821" idx="2"/>
              <a:endCxn id="11754" idx="7"/>
            </p:cNvCxnSpPr>
            <p:nvPr/>
          </p:nvCxnSpPr>
          <p:spPr>
            <a:xfrm rot="10800000">
              <a:off x="21073615" y="10863801"/>
              <a:ext cx="1951800" cy="72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6" name="Google Shape;2200;p1">
              <a:extLst>
                <a:ext uri="{FF2B5EF4-FFF2-40B4-BE49-F238E27FC236}">
                  <a16:creationId xmlns:a16="http://schemas.microsoft.com/office/drawing/2014/main" id="{C2187CA8-E808-F7FB-5D97-D6B1DC2BDBAC}"/>
                </a:ext>
              </a:extLst>
            </p:cNvPr>
            <p:cNvCxnSpPr>
              <a:cxnSpLocks/>
              <a:stCxn id="11824" idx="2"/>
              <a:endCxn id="11754" idx="7"/>
            </p:cNvCxnSpPr>
            <p:nvPr/>
          </p:nvCxnSpPr>
          <p:spPr>
            <a:xfrm rot="10800000">
              <a:off x="21073615" y="10863523"/>
              <a:ext cx="1951800" cy="156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7" name="Google Shape;2202;p1">
              <a:extLst>
                <a:ext uri="{FF2B5EF4-FFF2-40B4-BE49-F238E27FC236}">
                  <a16:creationId xmlns:a16="http://schemas.microsoft.com/office/drawing/2014/main" id="{04B1EDFE-C94D-F0C0-FDD8-6361F3E016DC}"/>
                </a:ext>
              </a:extLst>
            </p:cNvPr>
            <p:cNvCxnSpPr>
              <a:cxnSpLocks/>
              <a:stCxn id="11826" idx="2"/>
              <a:endCxn id="11754" idx="7"/>
            </p:cNvCxnSpPr>
            <p:nvPr/>
          </p:nvCxnSpPr>
          <p:spPr>
            <a:xfrm rot="10800000">
              <a:off x="21073615" y="10863514"/>
              <a:ext cx="1951800" cy="20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8" name="Google Shape;2204;p1">
              <a:extLst>
                <a:ext uri="{FF2B5EF4-FFF2-40B4-BE49-F238E27FC236}">
                  <a16:creationId xmlns:a16="http://schemas.microsoft.com/office/drawing/2014/main" id="{585001A0-102F-8D2B-EF45-52C82AFB10D9}"/>
                </a:ext>
              </a:extLst>
            </p:cNvPr>
            <p:cNvCxnSpPr>
              <a:cxnSpLocks/>
              <a:stCxn id="11721" idx="3"/>
            </p:cNvCxnSpPr>
            <p:nvPr/>
          </p:nvCxnSpPr>
          <p:spPr>
            <a:xfrm flipH="1">
              <a:off x="13666682" y="9964509"/>
              <a:ext cx="3789600" cy="1736400"/>
            </a:xfrm>
            <a:prstGeom prst="bentConnector3">
              <a:avLst>
                <a:gd name="adj1" fmla="val 18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19" name="Google Shape;2206;p1">
              <a:extLst>
                <a:ext uri="{FF2B5EF4-FFF2-40B4-BE49-F238E27FC236}">
                  <a16:creationId xmlns:a16="http://schemas.microsoft.com/office/drawing/2014/main" id="{D88250F9-B5EB-CDF4-B924-DE5985F20DF3}"/>
                </a:ext>
              </a:extLst>
            </p:cNvPr>
            <p:cNvSpPr/>
            <p:nvPr/>
          </p:nvSpPr>
          <p:spPr>
            <a:xfrm>
              <a:off x="24115773" y="8615385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20" name="Google Shape;2207;p1">
              <a:extLst>
                <a:ext uri="{FF2B5EF4-FFF2-40B4-BE49-F238E27FC236}">
                  <a16:creationId xmlns:a16="http://schemas.microsoft.com/office/drawing/2014/main" id="{B9144E97-DF5F-5429-8067-1AD8C5601616}"/>
                </a:ext>
              </a:extLst>
            </p:cNvPr>
            <p:cNvCxnSpPr>
              <a:cxnSpLocks/>
              <a:stCxn id="11719" idx="2"/>
              <a:endCxn id="11721" idx="7"/>
            </p:cNvCxnSpPr>
            <p:nvPr/>
          </p:nvCxnSpPr>
          <p:spPr>
            <a:xfrm rot="10800000" flipV="1">
              <a:off x="17564283" y="8642385"/>
              <a:ext cx="6551491" cy="1322124"/>
            </a:xfrm>
            <a:prstGeom prst="bentConnector3">
              <a:avLst>
                <a:gd name="adj1" fmla="val 185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21" name="Google Shape;2205;p1">
              <a:extLst>
                <a:ext uri="{FF2B5EF4-FFF2-40B4-BE49-F238E27FC236}">
                  <a16:creationId xmlns:a16="http://schemas.microsoft.com/office/drawing/2014/main" id="{4DDC5BBD-1658-F062-78C8-4D166077DDFC}"/>
                </a:ext>
              </a:extLst>
            </p:cNvPr>
            <p:cNvSpPr/>
            <p:nvPr/>
          </p:nvSpPr>
          <p:spPr>
            <a:xfrm>
              <a:off x="17456282" y="993750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22" name="Google Shape;2208;p1">
              <a:extLst>
                <a:ext uri="{FF2B5EF4-FFF2-40B4-BE49-F238E27FC236}">
                  <a16:creationId xmlns:a16="http://schemas.microsoft.com/office/drawing/2014/main" id="{956D82A2-7ACC-0989-211A-615DEAA623FB}"/>
                </a:ext>
              </a:extLst>
            </p:cNvPr>
            <p:cNvCxnSpPr>
              <a:cxnSpLocks/>
              <a:stCxn id="11979" idx="2"/>
              <a:endCxn id="11892" idx="6"/>
            </p:cNvCxnSpPr>
            <p:nvPr/>
          </p:nvCxnSpPr>
          <p:spPr>
            <a:xfrm rot="10800000">
              <a:off x="23396375" y="11438234"/>
              <a:ext cx="488241" cy="14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3" name="Google Shape;2211;p1">
              <a:extLst>
                <a:ext uri="{FF2B5EF4-FFF2-40B4-BE49-F238E27FC236}">
                  <a16:creationId xmlns:a16="http://schemas.microsoft.com/office/drawing/2014/main" id="{5E028EF1-E446-714B-944D-61F003C58CFC}"/>
                </a:ext>
              </a:extLst>
            </p:cNvPr>
            <p:cNvCxnSpPr>
              <a:cxnSpLocks/>
              <a:stCxn id="11980" idx="2"/>
              <a:endCxn id="11893" idx="6"/>
            </p:cNvCxnSpPr>
            <p:nvPr/>
          </p:nvCxnSpPr>
          <p:spPr>
            <a:xfrm rot="10800000" flipV="1">
              <a:off x="23396375" y="11597945"/>
              <a:ext cx="488241" cy="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4" name="Google Shape;2214;p1">
              <a:extLst>
                <a:ext uri="{FF2B5EF4-FFF2-40B4-BE49-F238E27FC236}">
                  <a16:creationId xmlns:a16="http://schemas.microsoft.com/office/drawing/2014/main" id="{A4AFA1BF-62AA-15AC-C722-5093587834B6}"/>
                </a:ext>
              </a:extLst>
            </p:cNvPr>
            <p:cNvCxnSpPr>
              <a:cxnSpLocks/>
              <a:stCxn id="11981" idx="2"/>
              <a:endCxn id="11894" idx="6"/>
            </p:cNvCxnSpPr>
            <p:nvPr/>
          </p:nvCxnSpPr>
          <p:spPr>
            <a:xfrm rot="10800000" flipV="1">
              <a:off x="23396375" y="11747092"/>
              <a:ext cx="488241" cy="4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5" name="Google Shape;2217;p1">
              <a:extLst>
                <a:ext uri="{FF2B5EF4-FFF2-40B4-BE49-F238E27FC236}">
                  <a16:creationId xmlns:a16="http://schemas.microsoft.com/office/drawing/2014/main" id="{16AA8CD4-DFF1-1685-7855-1FBF22BB0776}"/>
                </a:ext>
              </a:extLst>
            </p:cNvPr>
            <p:cNvCxnSpPr>
              <a:cxnSpLocks/>
              <a:stCxn id="11982" idx="2"/>
              <a:endCxn id="11900" idx="6"/>
            </p:cNvCxnSpPr>
            <p:nvPr/>
          </p:nvCxnSpPr>
          <p:spPr>
            <a:xfrm rot="10800000">
              <a:off x="23396375" y="11946295"/>
              <a:ext cx="488241" cy="312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6" name="Google Shape;2219;p1">
              <a:extLst>
                <a:ext uri="{FF2B5EF4-FFF2-40B4-BE49-F238E27FC236}">
                  <a16:creationId xmlns:a16="http://schemas.microsoft.com/office/drawing/2014/main" id="{3B02E8E5-06F1-4922-2505-72F98001C010}"/>
                </a:ext>
              </a:extLst>
            </p:cNvPr>
            <p:cNvCxnSpPr>
              <a:cxnSpLocks/>
              <a:stCxn id="11984" idx="2"/>
              <a:endCxn id="11896" idx="6"/>
            </p:cNvCxnSpPr>
            <p:nvPr/>
          </p:nvCxnSpPr>
          <p:spPr>
            <a:xfrm rot="10800000">
              <a:off x="23396375" y="12407961"/>
              <a:ext cx="488241" cy="552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7" name="Google Shape;2222;p1">
              <a:extLst>
                <a:ext uri="{FF2B5EF4-FFF2-40B4-BE49-F238E27FC236}">
                  <a16:creationId xmlns:a16="http://schemas.microsoft.com/office/drawing/2014/main" id="{67F34886-9AC1-FD0E-5E28-3C107AAD42CE}"/>
                </a:ext>
              </a:extLst>
            </p:cNvPr>
            <p:cNvCxnSpPr>
              <a:cxnSpLocks/>
              <a:stCxn id="11985" idx="2"/>
              <a:endCxn id="11897" idx="6"/>
            </p:cNvCxnSpPr>
            <p:nvPr/>
          </p:nvCxnSpPr>
          <p:spPr>
            <a:xfrm rot="10800000">
              <a:off x="23396375" y="12638655"/>
              <a:ext cx="488241" cy="596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8" name="Google Shape;2225;p1">
              <a:extLst>
                <a:ext uri="{FF2B5EF4-FFF2-40B4-BE49-F238E27FC236}">
                  <a16:creationId xmlns:a16="http://schemas.microsoft.com/office/drawing/2014/main" id="{6B92F477-5719-5662-D1E2-DDCB0BDFF1B9}"/>
                </a:ext>
              </a:extLst>
            </p:cNvPr>
            <p:cNvCxnSpPr>
              <a:cxnSpLocks/>
              <a:stCxn id="11986" idx="2"/>
              <a:endCxn id="11898" idx="6"/>
            </p:cNvCxnSpPr>
            <p:nvPr/>
          </p:nvCxnSpPr>
          <p:spPr>
            <a:xfrm rot="10800000">
              <a:off x="23396375" y="12872911"/>
              <a:ext cx="488241" cy="645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729" name="Google Shape;2228;p1">
              <a:extLst>
                <a:ext uri="{FF2B5EF4-FFF2-40B4-BE49-F238E27FC236}">
                  <a16:creationId xmlns:a16="http://schemas.microsoft.com/office/drawing/2014/main" id="{A0DA8C77-09B8-7601-59A8-481FFABF0290}"/>
                </a:ext>
              </a:extLst>
            </p:cNvPr>
            <p:cNvGrpSpPr/>
            <p:nvPr/>
          </p:nvGrpSpPr>
          <p:grpSpPr>
            <a:xfrm>
              <a:off x="23884615" y="11412636"/>
              <a:ext cx="54000" cy="1786815"/>
              <a:chOff x="23884615" y="11412636"/>
              <a:chExt cx="54000" cy="1786815"/>
            </a:xfrm>
          </p:grpSpPr>
          <p:sp>
            <p:nvSpPr>
              <p:cNvPr id="11979" name="Google Shape;2209;p1">
                <a:extLst>
                  <a:ext uri="{FF2B5EF4-FFF2-40B4-BE49-F238E27FC236}">
                    <a16:creationId xmlns:a16="http://schemas.microsoft.com/office/drawing/2014/main" id="{A6D379A0-A473-373D-0947-A351A0699936}"/>
                  </a:ext>
                </a:extLst>
              </p:cNvPr>
              <p:cNvSpPr/>
              <p:nvPr/>
            </p:nvSpPr>
            <p:spPr>
              <a:xfrm>
                <a:off x="23884615" y="114126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0" name="Google Shape;2212;p1">
                <a:extLst>
                  <a:ext uri="{FF2B5EF4-FFF2-40B4-BE49-F238E27FC236}">
                    <a16:creationId xmlns:a16="http://schemas.microsoft.com/office/drawing/2014/main" id="{37D2247A-15B7-7040-5996-116C871696E6}"/>
                  </a:ext>
                </a:extLst>
              </p:cNvPr>
              <p:cNvSpPr/>
              <p:nvPr/>
            </p:nvSpPr>
            <p:spPr>
              <a:xfrm>
                <a:off x="23884615" y="1157094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1" name="Google Shape;2215;p1">
                <a:extLst>
                  <a:ext uri="{FF2B5EF4-FFF2-40B4-BE49-F238E27FC236}">
                    <a16:creationId xmlns:a16="http://schemas.microsoft.com/office/drawing/2014/main" id="{5DA630F0-D858-8B73-5FB8-79F92A8B1C45}"/>
                  </a:ext>
                </a:extLst>
              </p:cNvPr>
              <p:cNvSpPr/>
              <p:nvPr/>
            </p:nvSpPr>
            <p:spPr>
              <a:xfrm>
                <a:off x="23884615" y="1172009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2" name="Google Shape;2218;p1">
                <a:extLst>
                  <a:ext uri="{FF2B5EF4-FFF2-40B4-BE49-F238E27FC236}">
                    <a16:creationId xmlns:a16="http://schemas.microsoft.com/office/drawing/2014/main" id="{53A53369-C762-D2D5-20FE-61FDA593CF70}"/>
                  </a:ext>
                </a:extLst>
              </p:cNvPr>
              <p:cNvSpPr/>
              <p:nvPr/>
            </p:nvSpPr>
            <p:spPr>
              <a:xfrm>
                <a:off x="23884615" y="11950507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3" name="Google Shape;2229;p1">
                <a:extLst>
                  <a:ext uri="{FF2B5EF4-FFF2-40B4-BE49-F238E27FC236}">
                    <a16:creationId xmlns:a16="http://schemas.microsoft.com/office/drawing/2014/main" id="{407040F4-2358-2705-9407-D8B042682943}"/>
                  </a:ext>
                </a:extLst>
              </p:cNvPr>
              <p:cNvSpPr/>
              <p:nvPr/>
            </p:nvSpPr>
            <p:spPr>
              <a:xfrm>
                <a:off x="23884615" y="1219778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4" name="Google Shape;2220;p1">
                <a:extLst>
                  <a:ext uri="{FF2B5EF4-FFF2-40B4-BE49-F238E27FC236}">
                    <a16:creationId xmlns:a16="http://schemas.microsoft.com/office/drawing/2014/main" id="{10E019D0-717B-AF48-40E3-0D7F652AF365}"/>
                  </a:ext>
                </a:extLst>
              </p:cNvPr>
              <p:cNvSpPr/>
              <p:nvPr/>
            </p:nvSpPr>
            <p:spPr>
              <a:xfrm>
                <a:off x="23884615" y="12436229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5" name="Google Shape;2223;p1">
                <a:extLst>
                  <a:ext uri="{FF2B5EF4-FFF2-40B4-BE49-F238E27FC236}">
                    <a16:creationId xmlns:a16="http://schemas.microsoft.com/office/drawing/2014/main" id="{9E7C88C2-225A-5749-619E-0970CD7602A2}"/>
                  </a:ext>
                </a:extLst>
              </p:cNvPr>
              <p:cNvSpPr/>
              <p:nvPr/>
            </p:nvSpPr>
            <p:spPr>
              <a:xfrm>
                <a:off x="23884615" y="1267128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6" name="Google Shape;2226;p1">
                <a:extLst>
                  <a:ext uri="{FF2B5EF4-FFF2-40B4-BE49-F238E27FC236}">
                    <a16:creationId xmlns:a16="http://schemas.microsoft.com/office/drawing/2014/main" id="{8EF7540E-819C-9991-57DA-82328704732C}"/>
                  </a:ext>
                </a:extLst>
              </p:cNvPr>
              <p:cNvSpPr/>
              <p:nvPr/>
            </p:nvSpPr>
            <p:spPr>
              <a:xfrm>
                <a:off x="23884615" y="12910493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7" name="Google Shape;2230;p1">
                <a:extLst>
                  <a:ext uri="{FF2B5EF4-FFF2-40B4-BE49-F238E27FC236}">
                    <a16:creationId xmlns:a16="http://schemas.microsoft.com/office/drawing/2014/main" id="{971444B6-30D4-9515-264E-CB1386B94FEB}"/>
                  </a:ext>
                </a:extLst>
              </p:cNvPr>
              <p:cNvSpPr/>
              <p:nvPr/>
            </p:nvSpPr>
            <p:spPr>
              <a:xfrm>
                <a:off x="23884615" y="1314545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730" name="Google Shape;2231;p1">
              <a:extLst>
                <a:ext uri="{FF2B5EF4-FFF2-40B4-BE49-F238E27FC236}">
                  <a16:creationId xmlns:a16="http://schemas.microsoft.com/office/drawing/2014/main" id="{0BD2893D-D5F1-F3C9-3F25-93A4E1EA5677}"/>
                </a:ext>
              </a:extLst>
            </p:cNvPr>
            <p:cNvCxnSpPr>
              <a:cxnSpLocks/>
              <a:stCxn id="11987" idx="2"/>
              <a:endCxn id="11899" idx="6"/>
            </p:cNvCxnSpPr>
            <p:nvPr/>
          </p:nvCxnSpPr>
          <p:spPr>
            <a:xfrm rot="10800000">
              <a:off x="23396375" y="13109365"/>
              <a:ext cx="488241" cy="63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1" name="Google Shape;2233;p1">
              <a:extLst>
                <a:ext uri="{FF2B5EF4-FFF2-40B4-BE49-F238E27FC236}">
                  <a16:creationId xmlns:a16="http://schemas.microsoft.com/office/drawing/2014/main" id="{88809A10-9C72-0F74-878B-9F048F741779}"/>
                </a:ext>
              </a:extLst>
            </p:cNvPr>
            <p:cNvCxnSpPr>
              <a:cxnSpLocks/>
              <a:stCxn id="11892" idx="2"/>
              <a:endCxn id="11767" idx="7"/>
            </p:cNvCxnSpPr>
            <p:nvPr/>
          </p:nvCxnSpPr>
          <p:spPr>
            <a:xfrm rot="10800000" flipV="1">
              <a:off x="20609534" y="11438234"/>
              <a:ext cx="2732840" cy="2057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2" name="Google Shape;2234;p1">
              <a:extLst>
                <a:ext uri="{FF2B5EF4-FFF2-40B4-BE49-F238E27FC236}">
                  <a16:creationId xmlns:a16="http://schemas.microsoft.com/office/drawing/2014/main" id="{317BF4BC-891D-C46E-F968-69560490CFD9}"/>
                </a:ext>
              </a:extLst>
            </p:cNvPr>
            <p:cNvCxnSpPr>
              <a:cxnSpLocks/>
              <a:stCxn id="11893" idx="2"/>
              <a:endCxn id="11767" idx="7"/>
            </p:cNvCxnSpPr>
            <p:nvPr/>
          </p:nvCxnSpPr>
          <p:spPr>
            <a:xfrm rot="10800000" flipV="1">
              <a:off x="20609534" y="11598570"/>
              <a:ext cx="2732840" cy="453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3" name="Google Shape;2235;p1">
              <a:extLst>
                <a:ext uri="{FF2B5EF4-FFF2-40B4-BE49-F238E27FC236}">
                  <a16:creationId xmlns:a16="http://schemas.microsoft.com/office/drawing/2014/main" id="{E26E5266-4F5A-D77A-177E-95C56BA20347}"/>
                </a:ext>
              </a:extLst>
            </p:cNvPr>
            <p:cNvCxnSpPr>
              <a:cxnSpLocks/>
              <a:stCxn id="11894" idx="2"/>
              <a:endCxn id="11767" idx="7"/>
            </p:cNvCxnSpPr>
            <p:nvPr/>
          </p:nvCxnSpPr>
          <p:spPr>
            <a:xfrm rot="10800000">
              <a:off x="20609534" y="11643946"/>
              <a:ext cx="2732840" cy="1035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4" name="Google Shape;2236;p1">
              <a:extLst>
                <a:ext uri="{FF2B5EF4-FFF2-40B4-BE49-F238E27FC236}">
                  <a16:creationId xmlns:a16="http://schemas.microsoft.com/office/drawing/2014/main" id="{43E13837-34BC-6061-E3B6-1FAD4CD9C096}"/>
                </a:ext>
              </a:extLst>
            </p:cNvPr>
            <p:cNvCxnSpPr>
              <a:cxnSpLocks/>
              <a:stCxn id="11899" idx="2"/>
              <a:endCxn id="11767" idx="7"/>
            </p:cNvCxnSpPr>
            <p:nvPr/>
          </p:nvCxnSpPr>
          <p:spPr>
            <a:xfrm rot="10800000">
              <a:off x="20609534" y="11643946"/>
              <a:ext cx="2732840" cy="14654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5" name="Google Shape;2237;p1">
              <a:extLst>
                <a:ext uri="{FF2B5EF4-FFF2-40B4-BE49-F238E27FC236}">
                  <a16:creationId xmlns:a16="http://schemas.microsoft.com/office/drawing/2014/main" id="{022C1189-3F04-A73B-6810-DEE8422517AD}"/>
                </a:ext>
              </a:extLst>
            </p:cNvPr>
            <p:cNvCxnSpPr>
              <a:cxnSpLocks/>
              <a:stCxn id="11895" idx="2"/>
              <a:endCxn id="11767" idx="7"/>
            </p:cNvCxnSpPr>
            <p:nvPr/>
          </p:nvCxnSpPr>
          <p:spPr>
            <a:xfrm rot="10800000">
              <a:off x="20609534" y="11643946"/>
              <a:ext cx="2732840" cy="5364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6" name="Google Shape;2239;p1">
              <a:extLst>
                <a:ext uri="{FF2B5EF4-FFF2-40B4-BE49-F238E27FC236}">
                  <a16:creationId xmlns:a16="http://schemas.microsoft.com/office/drawing/2014/main" id="{5527DF1D-8AC7-78C5-D9D7-774A7F561E97}"/>
                </a:ext>
              </a:extLst>
            </p:cNvPr>
            <p:cNvCxnSpPr>
              <a:cxnSpLocks/>
              <a:stCxn id="11896" idx="2"/>
              <a:endCxn id="11767" idx="7"/>
            </p:cNvCxnSpPr>
            <p:nvPr/>
          </p:nvCxnSpPr>
          <p:spPr>
            <a:xfrm rot="10800000">
              <a:off x="20609534" y="11643947"/>
              <a:ext cx="2732840" cy="7640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7" name="Google Shape;2240;p1">
              <a:extLst>
                <a:ext uri="{FF2B5EF4-FFF2-40B4-BE49-F238E27FC236}">
                  <a16:creationId xmlns:a16="http://schemas.microsoft.com/office/drawing/2014/main" id="{1F68F7F4-8B5F-CA79-E34C-B5EBA8C0DDA3}"/>
                </a:ext>
              </a:extLst>
            </p:cNvPr>
            <p:cNvCxnSpPr>
              <a:cxnSpLocks/>
              <a:stCxn id="11897" idx="2"/>
              <a:endCxn id="11767" idx="7"/>
            </p:cNvCxnSpPr>
            <p:nvPr/>
          </p:nvCxnSpPr>
          <p:spPr>
            <a:xfrm rot="10800000">
              <a:off x="20609534" y="11643946"/>
              <a:ext cx="2732840" cy="9947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8" name="Google Shape;2241;p1">
              <a:extLst>
                <a:ext uri="{FF2B5EF4-FFF2-40B4-BE49-F238E27FC236}">
                  <a16:creationId xmlns:a16="http://schemas.microsoft.com/office/drawing/2014/main" id="{642FF7C0-B8D5-9F83-AF6C-71473F09878E}"/>
                </a:ext>
              </a:extLst>
            </p:cNvPr>
            <p:cNvCxnSpPr>
              <a:cxnSpLocks/>
              <a:stCxn id="11898" idx="2"/>
              <a:endCxn id="11767" idx="7"/>
            </p:cNvCxnSpPr>
            <p:nvPr/>
          </p:nvCxnSpPr>
          <p:spPr>
            <a:xfrm rot="10800000">
              <a:off x="20609534" y="11643946"/>
              <a:ext cx="2732840" cy="122896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41" name="Google Shape;2244;p1">
              <a:extLst>
                <a:ext uri="{FF2B5EF4-FFF2-40B4-BE49-F238E27FC236}">
                  <a16:creationId xmlns:a16="http://schemas.microsoft.com/office/drawing/2014/main" id="{43DBD57D-6C11-8560-92CB-E526E3595E17}"/>
                </a:ext>
              </a:extLst>
            </p:cNvPr>
            <p:cNvCxnSpPr>
              <a:cxnSpLocks/>
              <a:stCxn id="11772" idx="2"/>
              <a:endCxn id="3119" idx="3"/>
            </p:cNvCxnSpPr>
            <p:nvPr/>
          </p:nvCxnSpPr>
          <p:spPr>
            <a:xfrm rot="10800000" flipV="1">
              <a:off x="13639218" y="10422580"/>
              <a:ext cx="312746" cy="1561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2" name="Google Shape;2247;p1">
              <a:extLst>
                <a:ext uri="{FF2B5EF4-FFF2-40B4-BE49-F238E27FC236}">
                  <a16:creationId xmlns:a16="http://schemas.microsoft.com/office/drawing/2014/main" id="{E0492E96-664A-DAAD-A2CC-83F884F7DFC3}"/>
                </a:ext>
              </a:extLst>
            </p:cNvPr>
            <p:cNvCxnSpPr>
              <a:cxnSpLocks/>
              <a:stCxn id="11772" idx="2"/>
              <a:endCxn id="3127" idx="3"/>
            </p:cNvCxnSpPr>
            <p:nvPr/>
          </p:nvCxnSpPr>
          <p:spPr>
            <a:xfrm rot="10800000" flipV="1">
              <a:off x="13636308" y="10422580"/>
              <a:ext cx="315657" cy="946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43" name="Google Shape;2249;p1">
              <a:extLst>
                <a:ext uri="{FF2B5EF4-FFF2-40B4-BE49-F238E27FC236}">
                  <a16:creationId xmlns:a16="http://schemas.microsoft.com/office/drawing/2014/main" id="{34FB3683-40CF-7D30-747F-EFB9176ABB3C}"/>
                </a:ext>
              </a:extLst>
            </p:cNvPr>
            <p:cNvSpPr/>
            <p:nvPr/>
          </p:nvSpPr>
          <p:spPr>
            <a:xfrm>
              <a:off x="13954982" y="11029444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44" name="Google Shape;2250;p1">
              <a:extLst>
                <a:ext uri="{FF2B5EF4-FFF2-40B4-BE49-F238E27FC236}">
                  <a16:creationId xmlns:a16="http://schemas.microsoft.com/office/drawing/2014/main" id="{237060DB-6725-1BB7-A494-BF2D1AFCE1C6}"/>
                </a:ext>
              </a:extLst>
            </p:cNvPr>
            <p:cNvCxnSpPr>
              <a:cxnSpLocks/>
              <a:stCxn id="11743" idx="2"/>
              <a:endCxn id="3123" idx="3"/>
            </p:cNvCxnSpPr>
            <p:nvPr/>
          </p:nvCxnSpPr>
          <p:spPr>
            <a:xfrm rot="10800000">
              <a:off x="13636308" y="10972414"/>
              <a:ext cx="318675" cy="858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5" name="Google Shape;2252;p1">
              <a:extLst>
                <a:ext uri="{FF2B5EF4-FFF2-40B4-BE49-F238E27FC236}">
                  <a16:creationId xmlns:a16="http://schemas.microsoft.com/office/drawing/2014/main" id="{CA25BB49-FCD9-57CE-E1A9-C771EA62A6E0}"/>
                </a:ext>
              </a:extLst>
            </p:cNvPr>
            <p:cNvCxnSpPr>
              <a:cxnSpLocks/>
              <a:stCxn id="11743" idx="2"/>
              <a:endCxn id="3131" idx="3"/>
            </p:cNvCxnSpPr>
            <p:nvPr/>
          </p:nvCxnSpPr>
          <p:spPr>
            <a:xfrm rot="10800000" flipV="1">
              <a:off x="13636308" y="11058244"/>
              <a:ext cx="318675" cy="7030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6" name="Google Shape;2254;p1">
              <a:extLst>
                <a:ext uri="{FF2B5EF4-FFF2-40B4-BE49-F238E27FC236}">
                  <a16:creationId xmlns:a16="http://schemas.microsoft.com/office/drawing/2014/main" id="{954B2711-6337-91AC-E40F-4DA8BC8BD26A}"/>
                </a:ext>
              </a:extLst>
            </p:cNvPr>
            <p:cNvCxnSpPr>
              <a:cxnSpLocks/>
              <a:stCxn id="11877" idx="2"/>
            </p:cNvCxnSpPr>
            <p:nvPr/>
          </p:nvCxnSpPr>
          <p:spPr>
            <a:xfrm flipH="1">
              <a:off x="14009711" y="8940549"/>
              <a:ext cx="11491800" cy="1484700"/>
            </a:xfrm>
            <a:prstGeom prst="bentConnector3">
              <a:avLst>
                <a:gd name="adj1" fmla="val 5471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7" name="Google Shape;2256;p1">
              <a:extLst>
                <a:ext uri="{FF2B5EF4-FFF2-40B4-BE49-F238E27FC236}">
                  <a16:creationId xmlns:a16="http://schemas.microsoft.com/office/drawing/2014/main" id="{8DD6B151-3E2D-C8EC-2034-FCE45ED38A1E}"/>
                </a:ext>
              </a:extLst>
            </p:cNvPr>
            <p:cNvCxnSpPr>
              <a:cxnSpLocks/>
              <a:stCxn id="11876" idx="2"/>
              <a:endCxn id="11743" idx="6"/>
            </p:cNvCxnSpPr>
            <p:nvPr/>
          </p:nvCxnSpPr>
          <p:spPr>
            <a:xfrm flipH="1">
              <a:off x="14012524" y="8984331"/>
              <a:ext cx="11565600" cy="2073900"/>
            </a:xfrm>
            <a:prstGeom prst="bentConnector3">
              <a:avLst>
                <a:gd name="adj1" fmla="val 5503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8" name="Google Shape;2258;p1">
              <a:extLst>
                <a:ext uri="{FF2B5EF4-FFF2-40B4-BE49-F238E27FC236}">
                  <a16:creationId xmlns:a16="http://schemas.microsoft.com/office/drawing/2014/main" id="{CBC48790-E779-51A7-33B7-6A9E9E1C6011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1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9" name="Google Shape;2259;p1">
              <a:extLst>
                <a:ext uri="{FF2B5EF4-FFF2-40B4-BE49-F238E27FC236}">
                  <a16:creationId xmlns:a16="http://schemas.microsoft.com/office/drawing/2014/main" id="{232EDE98-7AB8-B6B8-4EE6-C915A22132FE}"/>
                </a:ext>
              </a:extLst>
            </p:cNvPr>
            <p:cNvCxnSpPr>
              <a:cxnSpLocks/>
              <a:endCxn id="11802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6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50" name="Google Shape;2261;p1">
              <a:extLst>
                <a:ext uri="{FF2B5EF4-FFF2-40B4-BE49-F238E27FC236}">
                  <a16:creationId xmlns:a16="http://schemas.microsoft.com/office/drawing/2014/main" id="{6F5DE9C3-9A85-EA70-9B4F-4B8C8CF50873}"/>
                </a:ext>
              </a:extLst>
            </p:cNvPr>
            <p:cNvCxnSpPr>
              <a:cxnSpLocks/>
              <a:stCxn id="11751" idx="3"/>
              <a:endCxn id="11776" idx="6"/>
            </p:cNvCxnSpPr>
            <p:nvPr/>
          </p:nvCxnSpPr>
          <p:spPr>
            <a:xfrm flipH="1">
              <a:off x="13966440" y="10828083"/>
              <a:ext cx="7955400" cy="537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51" name="Google Shape;2177;p1">
              <a:extLst>
                <a:ext uri="{FF2B5EF4-FFF2-40B4-BE49-F238E27FC236}">
                  <a16:creationId xmlns:a16="http://schemas.microsoft.com/office/drawing/2014/main" id="{92A38BD8-0D47-0BBA-D349-68CAF63A4393}"/>
                </a:ext>
              </a:extLst>
            </p:cNvPr>
            <p:cNvSpPr/>
            <p:nvPr/>
          </p:nvSpPr>
          <p:spPr>
            <a:xfrm>
              <a:off x="21921840" y="108010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52" name="Google Shape;2263;p1">
              <a:extLst>
                <a:ext uri="{FF2B5EF4-FFF2-40B4-BE49-F238E27FC236}">
                  <a16:creationId xmlns:a16="http://schemas.microsoft.com/office/drawing/2014/main" id="{1DFC5E69-146C-AD56-4F44-F29BB7560658}"/>
                </a:ext>
              </a:extLst>
            </p:cNvPr>
            <p:cNvCxnSpPr>
              <a:cxnSpLocks/>
              <a:stCxn id="11944" idx="2"/>
              <a:endCxn id="11702" idx="7"/>
            </p:cNvCxnSpPr>
            <p:nvPr/>
          </p:nvCxnSpPr>
          <p:spPr>
            <a:xfrm rot="10800000">
              <a:off x="21664775" y="10777075"/>
              <a:ext cx="2512800" cy="17664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53" name="Google Shape;2265;p1">
              <a:extLst>
                <a:ext uri="{FF2B5EF4-FFF2-40B4-BE49-F238E27FC236}">
                  <a16:creationId xmlns:a16="http://schemas.microsoft.com/office/drawing/2014/main" id="{38121FCC-5A92-9D8B-56AA-4D2F1B9C9938}"/>
                </a:ext>
              </a:extLst>
            </p:cNvPr>
            <p:cNvCxnSpPr>
              <a:cxnSpLocks/>
              <a:stCxn id="11909" idx="2"/>
              <a:endCxn id="11782" idx="7"/>
            </p:cNvCxnSpPr>
            <p:nvPr/>
          </p:nvCxnSpPr>
          <p:spPr>
            <a:xfrm rot="10800000">
              <a:off x="21857020" y="10805669"/>
              <a:ext cx="2365500" cy="22290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754" name="Google Shape;2138;p1">
              <a:extLst>
                <a:ext uri="{FF2B5EF4-FFF2-40B4-BE49-F238E27FC236}">
                  <a16:creationId xmlns:a16="http://schemas.microsoft.com/office/drawing/2014/main" id="{79265523-8597-6356-556D-4E2AA0D450EA}"/>
                </a:ext>
              </a:extLst>
            </p:cNvPr>
            <p:cNvSpPr/>
            <p:nvPr/>
          </p:nvSpPr>
          <p:spPr>
            <a:xfrm>
              <a:off x="20965518" y="1083665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55" name="Google Shape;2268;p1">
              <a:extLst>
                <a:ext uri="{FF2B5EF4-FFF2-40B4-BE49-F238E27FC236}">
                  <a16:creationId xmlns:a16="http://schemas.microsoft.com/office/drawing/2014/main" id="{A28063BB-5080-B791-5F18-4220BF8E7D84}"/>
                </a:ext>
              </a:extLst>
            </p:cNvPr>
            <p:cNvCxnSpPr>
              <a:cxnSpLocks/>
              <a:stCxn id="11754" idx="3"/>
              <a:endCxn id="11700" idx="6"/>
            </p:cNvCxnSpPr>
            <p:nvPr/>
          </p:nvCxnSpPr>
          <p:spPr>
            <a:xfrm rot="10800000">
              <a:off x="13999218" y="9696056"/>
              <a:ext cx="6966300" cy="1167600"/>
            </a:xfrm>
            <a:prstGeom prst="bentConnector3">
              <a:avLst>
                <a:gd name="adj1" fmla="val 3231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56" name="Google Shape;2269;p1">
              <a:extLst>
                <a:ext uri="{FF2B5EF4-FFF2-40B4-BE49-F238E27FC236}">
                  <a16:creationId xmlns:a16="http://schemas.microsoft.com/office/drawing/2014/main" id="{8E584807-5451-71E4-D780-9F40B37F837D}"/>
                </a:ext>
              </a:extLst>
            </p:cNvPr>
            <p:cNvCxnSpPr>
              <a:cxnSpLocks/>
              <a:stCxn id="11754" idx="3"/>
              <a:endCxn id="11775" idx="6"/>
            </p:cNvCxnSpPr>
            <p:nvPr/>
          </p:nvCxnSpPr>
          <p:spPr>
            <a:xfrm flipH="1">
              <a:off x="14012418" y="10863656"/>
              <a:ext cx="6953100" cy="318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57" name="Google Shape;2271;p1">
              <a:extLst>
                <a:ext uri="{FF2B5EF4-FFF2-40B4-BE49-F238E27FC236}">
                  <a16:creationId xmlns:a16="http://schemas.microsoft.com/office/drawing/2014/main" id="{6A356269-EF30-08D2-1DF0-2A24FCA85AFB}"/>
                </a:ext>
              </a:extLst>
            </p:cNvPr>
            <p:cNvSpPr txBox="1"/>
            <p:nvPr/>
          </p:nvSpPr>
          <p:spPr>
            <a:xfrm>
              <a:off x="17567469" y="10733354"/>
              <a:ext cx="268022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A6</a:t>
              </a:r>
              <a:endParaRPr/>
            </a:p>
          </p:txBody>
        </p:sp>
        <p:sp>
          <p:nvSpPr>
            <p:cNvPr id="11758" name="Google Shape;2272;p1">
              <a:extLst>
                <a:ext uri="{FF2B5EF4-FFF2-40B4-BE49-F238E27FC236}">
                  <a16:creationId xmlns:a16="http://schemas.microsoft.com/office/drawing/2014/main" id="{96236F07-C593-561E-E134-4876A3745BE6}"/>
                </a:ext>
              </a:extLst>
            </p:cNvPr>
            <p:cNvSpPr/>
            <p:nvPr/>
          </p:nvSpPr>
          <p:spPr>
            <a:xfrm>
              <a:off x="13909647" y="1071345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59" name="Google Shape;2273;p1">
              <a:extLst>
                <a:ext uri="{FF2B5EF4-FFF2-40B4-BE49-F238E27FC236}">
                  <a16:creationId xmlns:a16="http://schemas.microsoft.com/office/drawing/2014/main" id="{0416979E-6CD4-6C69-8F68-45AEC11A72E6}"/>
                </a:ext>
              </a:extLst>
            </p:cNvPr>
            <p:cNvCxnSpPr>
              <a:cxnSpLocks/>
              <a:stCxn id="11758" idx="1"/>
              <a:endCxn id="3128" idx="3"/>
            </p:cNvCxnSpPr>
            <p:nvPr/>
          </p:nvCxnSpPr>
          <p:spPr>
            <a:xfrm rot="10800000" flipV="1">
              <a:off x="13636307" y="10740450"/>
              <a:ext cx="273340" cy="6897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0" name="Google Shape;2275;p1">
              <a:extLst>
                <a:ext uri="{FF2B5EF4-FFF2-40B4-BE49-F238E27FC236}">
                  <a16:creationId xmlns:a16="http://schemas.microsoft.com/office/drawing/2014/main" id="{0B87AAF0-A63F-D2B1-6071-A7D76FCB2C01}"/>
                </a:ext>
              </a:extLst>
            </p:cNvPr>
            <p:cNvCxnSpPr>
              <a:cxnSpLocks/>
              <a:stCxn id="11754" idx="3"/>
              <a:endCxn id="11758" idx="3"/>
            </p:cNvCxnSpPr>
            <p:nvPr/>
          </p:nvCxnSpPr>
          <p:spPr>
            <a:xfrm rot="10800000">
              <a:off x="13963518" y="10740356"/>
              <a:ext cx="7002000" cy="12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1" name="Google Shape;2276;p1">
              <a:extLst>
                <a:ext uri="{FF2B5EF4-FFF2-40B4-BE49-F238E27FC236}">
                  <a16:creationId xmlns:a16="http://schemas.microsoft.com/office/drawing/2014/main" id="{269153E5-49FF-3312-362E-FB4546333F8C}"/>
                </a:ext>
              </a:extLst>
            </p:cNvPr>
            <p:cNvCxnSpPr>
              <a:cxnSpLocks/>
              <a:stCxn id="11802" idx="2"/>
              <a:endCxn id="3120" idx="3"/>
            </p:cNvCxnSpPr>
            <p:nvPr/>
          </p:nvCxnSpPr>
          <p:spPr>
            <a:xfrm rot="10800000">
              <a:off x="13639219" y="10640025"/>
              <a:ext cx="268629" cy="255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2" name="Google Shape;2278;p1">
              <a:extLst>
                <a:ext uri="{FF2B5EF4-FFF2-40B4-BE49-F238E27FC236}">
                  <a16:creationId xmlns:a16="http://schemas.microsoft.com/office/drawing/2014/main" id="{8F3405AA-9120-F223-A050-8BC337B5C065}"/>
                </a:ext>
              </a:extLst>
            </p:cNvPr>
            <p:cNvCxnSpPr>
              <a:cxnSpLocks/>
              <a:stCxn id="11776" idx="2"/>
              <a:endCxn id="3124" idx="3"/>
            </p:cNvCxnSpPr>
            <p:nvPr/>
          </p:nvCxnSpPr>
          <p:spPr>
            <a:xfrm rot="10800000">
              <a:off x="13636307" y="11033717"/>
              <a:ext cx="272444" cy="3313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3" name="Google Shape;2280;p1">
              <a:extLst>
                <a:ext uri="{FF2B5EF4-FFF2-40B4-BE49-F238E27FC236}">
                  <a16:creationId xmlns:a16="http://schemas.microsoft.com/office/drawing/2014/main" id="{7C4028DA-D0B4-8F9A-571B-E30EF338BD74}"/>
                </a:ext>
              </a:extLst>
            </p:cNvPr>
            <p:cNvCxnSpPr>
              <a:cxnSpLocks/>
              <a:stCxn id="11776" idx="2"/>
              <a:endCxn id="3132" idx="3"/>
            </p:cNvCxnSpPr>
            <p:nvPr/>
          </p:nvCxnSpPr>
          <p:spPr>
            <a:xfrm rot="10800000" flipV="1">
              <a:off x="13636307" y="11365020"/>
              <a:ext cx="272444" cy="4576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4" name="Google Shape;2282;p1">
              <a:extLst>
                <a:ext uri="{FF2B5EF4-FFF2-40B4-BE49-F238E27FC236}">
                  <a16:creationId xmlns:a16="http://schemas.microsoft.com/office/drawing/2014/main" id="{31D2D639-9CBB-EC05-9615-7E4BFF62E940}"/>
                </a:ext>
              </a:extLst>
            </p:cNvPr>
            <p:cNvCxnSpPr>
              <a:cxnSpLocks/>
              <a:stCxn id="11772" idx="4"/>
              <a:endCxn id="11774" idx="0"/>
            </p:cNvCxnSpPr>
            <p:nvPr/>
          </p:nvCxnSpPr>
          <p:spPr>
            <a:xfrm rot="-5400000" flipH="1">
              <a:off x="13943564" y="10488581"/>
              <a:ext cx="75600" cy="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5" name="Google Shape;2284;p1">
              <a:extLst>
                <a:ext uri="{FF2B5EF4-FFF2-40B4-BE49-F238E27FC236}">
                  <a16:creationId xmlns:a16="http://schemas.microsoft.com/office/drawing/2014/main" id="{9928949D-7DB6-9082-0057-5F955DBEFC5E}"/>
                </a:ext>
              </a:extLst>
            </p:cNvPr>
            <p:cNvCxnSpPr>
              <a:cxnSpLocks/>
              <a:stCxn id="11721" idx="3"/>
              <a:endCxn id="3118" idx="3"/>
            </p:cNvCxnSpPr>
            <p:nvPr/>
          </p:nvCxnSpPr>
          <p:spPr>
            <a:xfrm rot="10800000" flipV="1">
              <a:off x="13639218" y="9964509"/>
              <a:ext cx="3817064" cy="5529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6" name="Google Shape;2286;p1">
              <a:extLst>
                <a:ext uri="{FF2B5EF4-FFF2-40B4-BE49-F238E27FC236}">
                  <a16:creationId xmlns:a16="http://schemas.microsoft.com/office/drawing/2014/main" id="{D93C35A6-43DF-02D6-58E2-EB68A61C3A3E}"/>
                </a:ext>
              </a:extLst>
            </p:cNvPr>
            <p:cNvCxnSpPr>
              <a:cxnSpLocks/>
              <a:stCxn id="11721" idx="3"/>
            </p:cNvCxnSpPr>
            <p:nvPr/>
          </p:nvCxnSpPr>
          <p:spPr>
            <a:xfrm flipH="1">
              <a:off x="13666682" y="9964509"/>
              <a:ext cx="3789600" cy="1341900"/>
            </a:xfrm>
            <a:prstGeom prst="bentConnector3">
              <a:avLst>
                <a:gd name="adj1" fmla="val 207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67" name="Google Shape;1932;p1">
              <a:extLst>
                <a:ext uri="{FF2B5EF4-FFF2-40B4-BE49-F238E27FC236}">
                  <a16:creationId xmlns:a16="http://schemas.microsoft.com/office/drawing/2014/main" id="{56281BDF-DDA9-A90B-A00C-00755F5E97BF}"/>
                </a:ext>
              </a:extLst>
            </p:cNvPr>
            <p:cNvSpPr/>
            <p:nvPr/>
          </p:nvSpPr>
          <p:spPr>
            <a:xfrm>
              <a:off x="20501534" y="1161694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68" name="Google Shape;2288;p1">
              <a:extLst>
                <a:ext uri="{FF2B5EF4-FFF2-40B4-BE49-F238E27FC236}">
                  <a16:creationId xmlns:a16="http://schemas.microsoft.com/office/drawing/2014/main" id="{09238865-F336-5DD0-516D-8E0D3263CF6B}"/>
                </a:ext>
              </a:extLst>
            </p:cNvPr>
            <p:cNvCxnSpPr>
              <a:cxnSpLocks/>
              <a:stCxn id="11767" idx="3"/>
            </p:cNvCxnSpPr>
            <p:nvPr/>
          </p:nvCxnSpPr>
          <p:spPr>
            <a:xfrm rot="10800000">
              <a:off x="13666934" y="10911646"/>
              <a:ext cx="6834600" cy="732300"/>
            </a:xfrm>
            <a:prstGeom prst="bentConnector3">
              <a:avLst>
                <a:gd name="adj1" fmla="val 455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9" name="Google Shape;2290;p1">
              <a:extLst>
                <a:ext uri="{FF2B5EF4-FFF2-40B4-BE49-F238E27FC236}">
                  <a16:creationId xmlns:a16="http://schemas.microsoft.com/office/drawing/2014/main" id="{9F874D4B-5F4E-300D-374C-303B3E3C9888}"/>
                </a:ext>
              </a:extLst>
            </p:cNvPr>
            <p:cNvCxnSpPr>
              <a:cxnSpLocks/>
              <a:stCxn id="11767" idx="3"/>
              <a:endCxn id="3130" idx="3"/>
            </p:cNvCxnSpPr>
            <p:nvPr/>
          </p:nvCxnSpPr>
          <p:spPr>
            <a:xfrm rot="10800000" flipV="1">
              <a:off x="13636308" y="11643945"/>
              <a:ext cx="6865227" cy="56093"/>
            </a:xfrm>
            <a:prstGeom prst="bentConnector3">
              <a:avLst>
                <a:gd name="adj1" fmla="val 4547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70" name="Google Shape;2291;p1">
              <a:extLst>
                <a:ext uri="{FF2B5EF4-FFF2-40B4-BE49-F238E27FC236}">
                  <a16:creationId xmlns:a16="http://schemas.microsoft.com/office/drawing/2014/main" id="{67028596-D264-7870-6E23-781E19C5A025}"/>
                </a:ext>
              </a:extLst>
            </p:cNvPr>
            <p:cNvCxnSpPr>
              <a:cxnSpLocks/>
              <a:stCxn id="11793" idx="2"/>
            </p:cNvCxnSpPr>
            <p:nvPr/>
          </p:nvCxnSpPr>
          <p:spPr>
            <a:xfrm flipH="1">
              <a:off x="13666947" y="10336181"/>
              <a:ext cx="240900" cy="18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71" name="Google Shape;2293;p1">
              <a:extLst>
                <a:ext uri="{FF2B5EF4-FFF2-40B4-BE49-F238E27FC236}">
                  <a16:creationId xmlns:a16="http://schemas.microsoft.com/office/drawing/2014/main" id="{EFCC3A18-46D7-E83B-76CF-FC897BEA6293}"/>
                </a:ext>
              </a:extLst>
            </p:cNvPr>
            <p:cNvCxnSpPr>
              <a:cxnSpLocks/>
              <a:stCxn id="11880" idx="2"/>
              <a:endCxn id="11772" idx="6"/>
            </p:cNvCxnSpPr>
            <p:nvPr/>
          </p:nvCxnSpPr>
          <p:spPr>
            <a:xfrm flipH="1">
              <a:off x="14009442" y="8251691"/>
              <a:ext cx="10935600" cy="2170800"/>
            </a:xfrm>
            <a:prstGeom prst="bentConnector3">
              <a:avLst>
                <a:gd name="adj1" fmla="val 5235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72" name="Google Shape;2245;p1">
              <a:extLst>
                <a:ext uri="{FF2B5EF4-FFF2-40B4-BE49-F238E27FC236}">
                  <a16:creationId xmlns:a16="http://schemas.microsoft.com/office/drawing/2014/main" id="{3054F08A-C6BB-1400-73EC-F1D6A9EDFA59}"/>
                </a:ext>
              </a:extLst>
            </p:cNvPr>
            <p:cNvSpPr/>
            <p:nvPr/>
          </p:nvSpPr>
          <p:spPr>
            <a:xfrm>
              <a:off x="13951964" y="10393781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73" name="Google Shape;2295;p1">
              <a:extLst>
                <a:ext uri="{FF2B5EF4-FFF2-40B4-BE49-F238E27FC236}">
                  <a16:creationId xmlns:a16="http://schemas.microsoft.com/office/drawing/2014/main" id="{47527992-FD55-FABF-410F-F7EE64DB107F}"/>
                </a:ext>
              </a:extLst>
            </p:cNvPr>
            <p:cNvCxnSpPr>
              <a:cxnSpLocks/>
              <a:stCxn id="11878" idx="2"/>
              <a:endCxn id="11743" idx="6"/>
            </p:cNvCxnSpPr>
            <p:nvPr/>
          </p:nvCxnSpPr>
          <p:spPr>
            <a:xfrm flipH="1">
              <a:off x="14012691" y="8290651"/>
              <a:ext cx="10870200" cy="2767500"/>
            </a:xfrm>
            <a:prstGeom prst="bentConnector3">
              <a:avLst>
                <a:gd name="adj1" fmla="val 52137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74" name="Google Shape;2283;p1">
              <a:extLst>
                <a:ext uri="{FF2B5EF4-FFF2-40B4-BE49-F238E27FC236}">
                  <a16:creationId xmlns:a16="http://schemas.microsoft.com/office/drawing/2014/main" id="{CF056E22-5CFE-D1D6-9893-F3C760ABC76D}"/>
                </a:ext>
              </a:extLst>
            </p:cNvPr>
            <p:cNvSpPr/>
            <p:nvPr/>
          </p:nvSpPr>
          <p:spPr>
            <a:xfrm>
              <a:off x="13953086" y="10526880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5" name="Google Shape;2270;p1">
              <a:extLst>
                <a:ext uri="{FF2B5EF4-FFF2-40B4-BE49-F238E27FC236}">
                  <a16:creationId xmlns:a16="http://schemas.microsoft.com/office/drawing/2014/main" id="{E794C124-CB58-7BF6-7B29-01E38AC0F1CE}"/>
                </a:ext>
              </a:extLst>
            </p:cNvPr>
            <p:cNvSpPr/>
            <p:nvPr/>
          </p:nvSpPr>
          <p:spPr>
            <a:xfrm>
              <a:off x="13954941" y="11152758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6" name="Google Shape;2262;p1">
              <a:extLst>
                <a:ext uri="{FF2B5EF4-FFF2-40B4-BE49-F238E27FC236}">
                  <a16:creationId xmlns:a16="http://schemas.microsoft.com/office/drawing/2014/main" id="{4C463C57-C469-7878-8866-56776417BCDC}"/>
                </a:ext>
              </a:extLst>
            </p:cNvPr>
            <p:cNvSpPr/>
            <p:nvPr/>
          </p:nvSpPr>
          <p:spPr>
            <a:xfrm>
              <a:off x="13908751" y="11336221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77" name="Google Shape;2297;p1">
              <a:extLst>
                <a:ext uri="{FF2B5EF4-FFF2-40B4-BE49-F238E27FC236}">
                  <a16:creationId xmlns:a16="http://schemas.microsoft.com/office/drawing/2014/main" id="{C66C5D8E-DABB-2211-1580-1B55CF89DAFA}"/>
                </a:ext>
              </a:extLst>
            </p:cNvPr>
            <p:cNvCxnSpPr>
              <a:cxnSpLocks/>
              <a:stCxn id="11875" idx="2"/>
              <a:endCxn id="11774" idx="6"/>
            </p:cNvCxnSpPr>
            <p:nvPr/>
          </p:nvCxnSpPr>
          <p:spPr>
            <a:xfrm flipH="1">
              <a:off x="14010763" y="9028113"/>
              <a:ext cx="11488800" cy="1527600"/>
            </a:xfrm>
            <a:prstGeom prst="bentConnector3">
              <a:avLst>
                <a:gd name="adj1" fmla="val 5467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78" name="Google Shape;2299;p1">
              <a:extLst>
                <a:ext uri="{FF2B5EF4-FFF2-40B4-BE49-F238E27FC236}">
                  <a16:creationId xmlns:a16="http://schemas.microsoft.com/office/drawing/2014/main" id="{3E5F0058-FA61-4C8B-0443-5A733061C050}"/>
                </a:ext>
              </a:extLst>
            </p:cNvPr>
            <p:cNvCxnSpPr>
              <a:cxnSpLocks/>
              <a:stCxn id="11914" idx="2"/>
              <a:endCxn id="11663" idx="6"/>
            </p:cNvCxnSpPr>
            <p:nvPr/>
          </p:nvCxnSpPr>
          <p:spPr>
            <a:xfrm rot="10800000">
              <a:off x="23079275" y="13135814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79" name="Google Shape;2301;p1">
              <a:extLst>
                <a:ext uri="{FF2B5EF4-FFF2-40B4-BE49-F238E27FC236}">
                  <a16:creationId xmlns:a16="http://schemas.microsoft.com/office/drawing/2014/main" id="{560CBD34-7910-9C27-74DD-ABE07D72DF21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80" name="Google Shape;2302;p1">
              <a:extLst>
                <a:ext uri="{FF2B5EF4-FFF2-40B4-BE49-F238E27FC236}">
                  <a16:creationId xmlns:a16="http://schemas.microsoft.com/office/drawing/2014/main" id="{F16F64ED-197C-84C2-C69C-A12D2B1E380E}"/>
                </a:ext>
              </a:extLst>
            </p:cNvPr>
            <p:cNvCxnSpPr>
              <a:cxnSpLocks/>
              <a:stCxn id="11782" idx="3"/>
              <a:endCxn id="11802" idx="6"/>
            </p:cNvCxnSpPr>
            <p:nvPr/>
          </p:nvCxnSpPr>
          <p:spPr>
            <a:xfrm rot="10800000">
              <a:off x="13965538" y="10665604"/>
              <a:ext cx="77835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81" name="Google Shape;2303;p1">
              <a:extLst>
                <a:ext uri="{FF2B5EF4-FFF2-40B4-BE49-F238E27FC236}">
                  <a16:creationId xmlns:a16="http://schemas.microsoft.com/office/drawing/2014/main" id="{22BB2CBA-3C64-C2B0-EBFF-7EDEC2AF2E4F}"/>
                </a:ext>
              </a:extLst>
            </p:cNvPr>
            <p:cNvCxnSpPr>
              <a:cxnSpLocks/>
              <a:stCxn id="11751" idx="3"/>
              <a:endCxn id="11776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82" name="Google Shape;2267;p1">
              <a:extLst>
                <a:ext uri="{FF2B5EF4-FFF2-40B4-BE49-F238E27FC236}">
                  <a16:creationId xmlns:a16="http://schemas.microsoft.com/office/drawing/2014/main" id="{0832AF48-B796-33A1-AD72-4703CD071A6B}"/>
                </a:ext>
              </a:extLst>
            </p:cNvPr>
            <p:cNvSpPr/>
            <p:nvPr/>
          </p:nvSpPr>
          <p:spPr>
            <a:xfrm>
              <a:off x="21749038" y="10778704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83" name="Google Shape;2304;p1">
              <a:extLst>
                <a:ext uri="{FF2B5EF4-FFF2-40B4-BE49-F238E27FC236}">
                  <a16:creationId xmlns:a16="http://schemas.microsoft.com/office/drawing/2014/main" id="{9FE14A79-C440-9607-3323-4B3B92206D00}"/>
                </a:ext>
              </a:extLst>
            </p:cNvPr>
            <p:cNvCxnSpPr>
              <a:cxnSpLocks/>
              <a:stCxn id="11926" idx="2"/>
              <a:endCxn id="11702" idx="7"/>
            </p:cNvCxnSpPr>
            <p:nvPr/>
          </p:nvCxnSpPr>
          <p:spPr>
            <a:xfrm rot="10800000">
              <a:off x="21664775" y="10777109"/>
              <a:ext cx="2512800" cy="12957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4" name="Google Shape;2306;p1">
              <a:extLst>
                <a:ext uri="{FF2B5EF4-FFF2-40B4-BE49-F238E27FC236}">
                  <a16:creationId xmlns:a16="http://schemas.microsoft.com/office/drawing/2014/main" id="{95AD3277-2FE0-443C-A89B-C03386454B0A}"/>
                </a:ext>
              </a:extLst>
            </p:cNvPr>
            <p:cNvCxnSpPr>
              <a:cxnSpLocks/>
              <a:stCxn id="11936" idx="2"/>
              <a:endCxn id="11782" idx="7"/>
            </p:cNvCxnSpPr>
            <p:nvPr/>
          </p:nvCxnSpPr>
          <p:spPr>
            <a:xfrm rot="10800000">
              <a:off x="21857020" y="10805605"/>
              <a:ext cx="2365500" cy="1052400"/>
            </a:xfrm>
            <a:prstGeom prst="bentConnector3">
              <a:avLst>
                <a:gd name="adj1" fmla="val 1921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5" name="Google Shape;2308;p1">
              <a:extLst>
                <a:ext uri="{FF2B5EF4-FFF2-40B4-BE49-F238E27FC236}">
                  <a16:creationId xmlns:a16="http://schemas.microsoft.com/office/drawing/2014/main" id="{08DB6973-F742-046B-AA8F-DD53E9ABDA33}"/>
                </a:ext>
              </a:extLst>
            </p:cNvPr>
            <p:cNvCxnSpPr>
              <a:cxnSpLocks/>
              <a:stCxn id="11927" idx="2"/>
              <a:endCxn id="11782" idx="7"/>
            </p:cNvCxnSpPr>
            <p:nvPr/>
          </p:nvCxnSpPr>
          <p:spPr>
            <a:xfrm rot="10800000">
              <a:off x="21857020" y="10805738"/>
              <a:ext cx="2365500" cy="1287600"/>
            </a:xfrm>
            <a:prstGeom prst="bentConnector3">
              <a:avLst>
                <a:gd name="adj1" fmla="val 19014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6" name="Google Shape;2310;p1">
              <a:extLst>
                <a:ext uri="{FF2B5EF4-FFF2-40B4-BE49-F238E27FC236}">
                  <a16:creationId xmlns:a16="http://schemas.microsoft.com/office/drawing/2014/main" id="{E7F3EF50-F41C-28E0-663B-22EE56A002F4}"/>
                </a:ext>
              </a:extLst>
            </p:cNvPr>
            <p:cNvCxnSpPr>
              <a:cxnSpLocks/>
              <a:stCxn id="11918" idx="2"/>
              <a:endCxn id="11782" idx="7"/>
            </p:cNvCxnSpPr>
            <p:nvPr/>
          </p:nvCxnSpPr>
          <p:spPr>
            <a:xfrm rot="10800000">
              <a:off x="21857020" y="10805571"/>
              <a:ext cx="2365500" cy="15231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7" name="Google Shape;2312;p1">
              <a:extLst>
                <a:ext uri="{FF2B5EF4-FFF2-40B4-BE49-F238E27FC236}">
                  <a16:creationId xmlns:a16="http://schemas.microsoft.com/office/drawing/2014/main" id="{3D623AE0-FE49-5B95-9B2E-5764226F4A87}"/>
                </a:ext>
              </a:extLst>
            </p:cNvPr>
            <p:cNvCxnSpPr>
              <a:cxnSpLocks/>
              <a:stCxn id="11954" idx="2"/>
            </p:cNvCxnSpPr>
            <p:nvPr/>
          </p:nvCxnSpPr>
          <p:spPr>
            <a:xfrm rot="10800000">
              <a:off x="21856420" y="10805537"/>
              <a:ext cx="2366100" cy="1993800"/>
            </a:xfrm>
            <a:prstGeom prst="bentConnector3">
              <a:avLst>
                <a:gd name="adj1" fmla="val 1902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8" name="Google Shape;2314;p1">
              <a:extLst>
                <a:ext uri="{FF2B5EF4-FFF2-40B4-BE49-F238E27FC236}">
                  <a16:creationId xmlns:a16="http://schemas.microsoft.com/office/drawing/2014/main" id="{5D5D4C5F-8AA3-7DAA-12A3-EDC312C50E8B}"/>
                </a:ext>
              </a:extLst>
            </p:cNvPr>
            <p:cNvCxnSpPr>
              <a:cxnSpLocks/>
              <a:stCxn id="11758" idx="1"/>
              <a:endCxn id="3120" idx="3"/>
            </p:cNvCxnSpPr>
            <p:nvPr/>
          </p:nvCxnSpPr>
          <p:spPr>
            <a:xfrm rot="10800000">
              <a:off x="13639219" y="10640024"/>
              <a:ext cx="270429" cy="1004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89" name="Google Shape;2315;p1">
              <a:extLst>
                <a:ext uri="{FF2B5EF4-FFF2-40B4-BE49-F238E27FC236}">
                  <a16:creationId xmlns:a16="http://schemas.microsoft.com/office/drawing/2014/main" id="{8577D25A-9694-E802-EA9D-D7B72DFE72B7}"/>
                </a:ext>
              </a:extLst>
            </p:cNvPr>
            <p:cNvCxnSpPr>
              <a:cxnSpLocks/>
              <a:stCxn id="11812" idx="2"/>
              <a:endCxn id="3124" idx="3"/>
            </p:cNvCxnSpPr>
            <p:nvPr/>
          </p:nvCxnSpPr>
          <p:spPr>
            <a:xfrm rot="5400000" flipH="1">
              <a:off x="13572618" y="11097588"/>
              <a:ext cx="428685" cy="301305"/>
            </a:xfrm>
            <a:prstGeom prst="bentConnector4">
              <a:avLst>
                <a:gd name="adj1" fmla="val 7222"/>
                <a:gd name="adj2" fmla="val 5448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90" name="Google Shape;2317;p1">
              <a:extLst>
                <a:ext uri="{FF2B5EF4-FFF2-40B4-BE49-F238E27FC236}">
                  <a16:creationId xmlns:a16="http://schemas.microsoft.com/office/drawing/2014/main" id="{BAF84F12-39DA-79A9-5147-072CB9841642}"/>
                </a:ext>
              </a:extLst>
            </p:cNvPr>
            <p:cNvCxnSpPr>
              <a:cxnSpLocks/>
              <a:stCxn id="11812" idx="1"/>
              <a:endCxn id="3132" idx="3"/>
            </p:cNvCxnSpPr>
            <p:nvPr/>
          </p:nvCxnSpPr>
          <p:spPr>
            <a:xfrm rot="10800000" flipV="1">
              <a:off x="13636308" y="11435582"/>
              <a:ext cx="274305" cy="3870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91" name="Google Shape;2318;p1">
              <a:extLst>
                <a:ext uri="{FF2B5EF4-FFF2-40B4-BE49-F238E27FC236}">
                  <a16:creationId xmlns:a16="http://schemas.microsoft.com/office/drawing/2014/main" id="{338A1D81-D018-33FD-1F5A-F9D0CD72C6E4}"/>
                </a:ext>
              </a:extLst>
            </p:cNvPr>
            <p:cNvCxnSpPr>
              <a:cxnSpLocks/>
              <a:stCxn id="11754" idx="3"/>
              <a:endCxn id="11812" idx="3"/>
            </p:cNvCxnSpPr>
            <p:nvPr/>
          </p:nvCxnSpPr>
          <p:spPr>
            <a:xfrm rot="10800000" flipV="1">
              <a:off x="13964612" y="10863656"/>
              <a:ext cx="7000906" cy="5719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2" name="Google Shape;2319;p1">
              <a:extLst>
                <a:ext uri="{FF2B5EF4-FFF2-40B4-BE49-F238E27FC236}">
                  <a16:creationId xmlns:a16="http://schemas.microsoft.com/office/drawing/2014/main" id="{C59C16D6-1B57-07C4-35A2-03B5090FF789}"/>
                </a:ext>
              </a:extLst>
            </p:cNvPr>
            <p:cNvCxnSpPr>
              <a:cxnSpLocks/>
              <a:stCxn id="11802" idx="2"/>
              <a:endCxn id="3128" idx="3"/>
            </p:cNvCxnSpPr>
            <p:nvPr/>
          </p:nvCxnSpPr>
          <p:spPr>
            <a:xfrm rot="10800000" flipV="1">
              <a:off x="13636307" y="10665526"/>
              <a:ext cx="271540" cy="7646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93" name="Google Shape;2292;p1">
              <a:extLst>
                <a:ext uri="{FF2B5EF4-FFF2-40B4-BE49-F238E27FC236}">
                  <a16:creationId xmlns:a16="http://schemas.microsoft.com/office/drawing/2014/main" id="{D9F00C75-1EC2-C1B2-7137-50C88BBEC39A}"/>
                </a:ext>
              </a:extLst>
            </p:cNvPr>
            <p:cNvSpPr/>
            <p:nvPr/>
          </p:nvSpPr>
          <p:spPr>
            <a:xfrm>
              <a:off x="13907847" y="10307381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4" name="Google Shape;2320;p1">
              <a:extLst>
                <a:ext uri="{FF2B5EF4-FFF2-40B4-BE49-F238E27FC236}">
                  <a16:creationId xmlns:a16="http://schemas.microsoft.com/office/drawing/2014/main" id="{BF698856-B8C5-7347-AE13-B94FF789FC99}"/>
                </a:ext>
              </a:extLst>
            </p:cNvPr>
            <p:cNvSpPr/>
            <p:nvPr/>
          </p:nvSpPr>
          <p:spPr>
            <a:xfrm>
              <a:off x="13907512" y="10883414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95" name="Google Shape;2321;p1">
              <a:extLst>
                <a:ext uri="{FF2B5EF4-FFF2-40B4-BE49-F238E27FC236}">
                  <a16:creationId xmlns:a16="http://schemas.microsoft.com/office/drawing/2014/main" id="{1C3E6DD7-889B-E5C5-B9CF-71FF9D73352D}"/>
                </a:ext>
              </a:extLst>
            </p:cNvPr>
            <p:cNvCxnSpPr>
              <a:cxnSpLocks/>
              <a:stCxn id="11793" idx="4"/>
              <a:endCxn id="11774" idx="2"/>
            </p:cNvCxnSpPr>
            <p:nvPr/>
          </p:nvCxnSpPr>
          <p:spPr>
            <a:xfrm rot="-5400000" flipH="1">
              <a:off x="13849497" y="10452131"/>
              <a:ext cx="190800" cy="165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6" name="Google Shape;2322;p1">
              <a:extLst>
                <a:ext uri="{FF2B5EF4-FFF2-40B4-BE49-F238E27FC236}">
                  <a16:creationId xmlns:a16="http://schemas.microsoft.com/office/drawing/2014/main" id="{159585F1-5915-E11A-14DE-536C9EAAD573}"/>
                </a:ext>
              </a:extLst>
            </p:cNvPr>
            <p:cNvCxnSpPr>
              <a:cxnSpLocks/>
              <a:stCxn id="11794" idx="2"/>
              <a:endCxn id="3122" idx="3"/>
            </p:cNvCxnSpPr>
            <p:nvPr/>
          </p:nvCxnSpPr>
          <p:spPr>
            <a:xfrm rot="10800000">
              <a:off x="13636308" y="10911112"/>
              <a:ext cx="271205" cy="11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7" name="Google Shape;2323;p1">
              <a:extLst>
                <a:ext uri="{FF2B5EF4-FFF2-40B4-BE49-F238E27FC236}">
                  <a16:creationId xmlns:a16="http://schemas.microsoft.com/office/drawing/2014/main" id="{EE0F14D2-CAF0-1148-6DD5-32A95BA26DE0}"/>
                </a:ext>
              </a:extLst>
            </p:cNvPr>
            <p:cNvCxnSpPr>
              <a:cxnSpLocks/>
              <a:stCxn id="11794" idx="4"/>
              <a:endCxn id="11775" idx="2"/>
            </p:cNvCxnSpPr>
            <p:nvPr/>
          </p:nvCxnSpPr>
          <p:spPr>
            <a:xfrm rot="-5400000" flipH="1">
              <a:off x="13825312" y="11052014"/>
              <a:ext cx="240600" cy="186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8" name="Google Shape;2324;p1">
              <a:extLst>
                <a:ext uri="{FF2B5EF4-FFF2-40B4-BE49-F238E27FC236}">
                  <a16:creationId xmlns:a16="http://schemas.microsoft.com/office/drawing/2014/main" id="{236DA453-C368-A98B-2360-72706A487AB0}"/>
                </a:ext>
              </a:extLst>
            </p:cNvPr>
            <p:cNvCxnSpPr>
              <a:cxnSpLocks/>
              <a:stCxn id="11793" idx="2"/>
              <a:endCxn id="3126" idx="3"/>
            </p:cNvCxnSpPr>
            <p:nvPr/>
          </p:nvCxnSpPr>
          <p:spPr>
            <a:xfrm rot="10800000" flipV="1">
              <a:off x="13636307" y="10336181"/>
              <a:ext cx="271540" cy="97139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9" name="Google Shape;2325;p1">
              <a:extLst>
                <a:ext uri="{FF2B5EF4-FFF2-40B4-BE49-F238E27FC236}">
                  <a16:creationId xmlns:a16="http://schemas.microsoft.com/office/drawing/2014/main" id="{096263E7-96A4-262D-AE5C-ED317A2F863B}"/>
                </a:ext>
              </a:extLst>
            </p:cNvPr>
            <p:cNvCxnSpPr>
              <a:cxnSpLocks/>
              <a:stCxn id="11794" idx="2"/>
            </p:cNvCxnSpPr>
            <p:nvPr/>
          </p:nvCxnSpPr>
          <p:spPr>
            <a:xfrm flipH="1">
              <a:off x="13666912" y="10912214"/>
              <a:ext cx="240600" cy="788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0" name="Google Shape;2326;p1">
              <a:extLst>
                <a:ext uri="{FF2B5EF4-FFF2-40B4-BE49-F238E27FC236}">
                  <a16:creationId xmlns:a16="http://schemas.microsoft.com/office/drawing/2014/main" id="{E6706E3B-11EA-FD65-D06B-4AF64E28A698}"/>
                </a:ext>
              </a:extLst>
            </p:cNvPr>
            <p:cNvCxnSpPr>
              <a:cxnSpLocks/>
              <a:stCxn id="11743" idx="4"/>
              <a:endCxn id="11775" idx="0"/>
            </p:cNvCxnSpPr>
            <p:nvPr/>
          </p:nvCxnSpPr>
          <p:spPr>
            <a:xfrm rot="-5400000" flipH="1">
              <a:off x="13951232" y="11119594"/>
              <a:ext cx="657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1" name="Google Shape;2327;p1">
              <a:extLst>
                <a:ext uri="{FF2B5EF4-FFF2-40B4-BE49-F238E27FC236}">
                  <a16:creationId xmlns:a16="http://schemas.microsoft.com/office/drawing/2014/main" id="{C39C68E4-F598-C86B-1541-4348F214358E}"/>
                </a:ext>
              </a:extLst>
            </p:cNvPr>
            <p:cNvCxnSpPr>
              <a:cxnSpLocks/>
              <a:stCxn id="11775" idx="4"/>
              <a:endCxn id="11776" idx="0"/>
            </p:cNvCxnSpPr>
            <p:nvPr/>
          </p:nvCxnSpPr>
          <p:spPr>
            <a:xfrm rot="5400000">
              <a:off x="13897641" y="11250258"/>
              <a:ext cx="126000" cy="4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02" name="Google Shape;2260;p1">
              <a:extLst>
                <a:ext uri="{FF2B5EF4-FFF2-40B4-BE49-F238E27FC236}">
                  <a16:creationId xmlns:a16="http://schemas.microsoft.com/office/drawing/2014/main" id="{A29A2D6F-78B9-E791-6DD4-FB6579F43398}"/>
                </a:ext>
              </a:extLst>
            </p:cNvPr>
            <p:cNvSpPr/>
            <p:nvPr/>
          </p:nvSpPr>
          <p:spPr>
            <a:xfrm>
              <a:off x="13907847" y="1063672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03" name="Google Shape;2328;p1">
              <a:extLst>
                <a:ext uri="{FF2B5EF4-FFF2-40B4-BE49-F238E27FC236}">
                  <a16:creationId xmlns:a16="http://schemas.microsoft.com/office/drawing/2014/main" id="{890BD9AE-0242-03F3-9FD1-0E22BD873307}"/>
                </a:ext>
              </a:extLst>
            </p:cNvPr>
            <p:cNvCxnSpPr>
              <a:cxnSpLocks/>
              <a:stCxn id="11959" idx="2"/>
              <a:endCxn id="11826" idx="6"/>
            </p:cNvCxnSpPr>
            <p:nvPr/>
          </p:nvCxnSpPr>
          <p:spPr>
            <a:xfrm rot="10800000">
              <a:off x="23079275" y="12899882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4" name="Google Shape;2330;p1">
              <a:extLst>
                <a:ext uri="{FF2B5EF4-FFF2-40B4-BE49-F238E27FC236}">
                  <a16:creationId xmlns:a16="http://schemas.microsoft.com/office/drawing/2014/main" id="{0B286513-0036-467B-08AD-638DFA6DEAD7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82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5" name="Google Shape;2331;p1">
              <a:extLst>
                <a:ext uri="{FF2B5EF4-FFF2-40B4-BE49-F238E27FC236}">
                  <a16:creationId xmlns:a16="http://schemas.microsoft.com/office/drawing/2014/main" id="{7F468245-B2B0-FB52-DBBB-80690516B632}"/>
                </a:ext>
              </a:extLst>
            </p:cNvPr>
            <p:cNvCxnSpPr>
              <a:cxnSpLocks/>
              <a:stCxn id="11702" idx="3"/>
              <a:endCxn id="11802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2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6" name="Google Shape;2332;p1">
              <a:extLst>
                <a:ext uri="{FF2B5EF4-FFF2-40B4-BE49-F238E27FC236}">
                  <a16:creationId xmlns:a16="http://schemas.microsoft.com/office/drawing/2014/main" id="{6ECA292E-AA15-B86F-FCB2-BBFB414FB0C8}"/>
                </a:ext>
              </a:extLst>
            </p:cNvPr>
            <p:cNvCxnSpPr>
              <a:cxnSpLocks/>
              <a:stCxn id="11751" idx="3"/>
              <a:endCxn id="11776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7" name="Google Shape;2333;p1">
              <a:extLst>
                <a:ext uri="{FF2B5EF4-FFF2-40B4-BE49-F238E27FC236}">
                  <a16:creationId xmlns:a16="http://schemas.microsoft.com/office/drawing/2014/main" id="{C404FCAE-B8D7-9155-7B3E-113BBFB1007F}"/>
                </a:ext>
              </a:extLst>
            </p:cNvPr>
            <p:cNvCxnSpPr>
              <a:cxnSpLocks/>
              <a:stCxn id="11908" idx="2"/>
              <a:endCxn id="11702" idx="7"/>
            </p:cNvCxnSpPr>
            <p:nvPr/>
          </p:nvCxnSpPr>
          <p:spPr>
            <a:xfrm rot="10800000">
              <a:off x="21664775" y="10777040"/>
              <a:ext cx="2512800" cy="2237100"/>
            </a:xfrm>
            <a:prstGeom prst="bentConnector3">
              <a:avLst>
                <a:gd name="adj1" fmla="val 1573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8" name="Google Shape;2335;p1">
              <a:extLst>
                <a:ext uri="{FF2B5EF4-FFF2-40B4-BE49-F238E27FC236}">
                  <a16:creationId xmlns:a16="http://schemas.microsoft.com/office/drawing/2014/main" id="{525CD9E4-71E9-0A1F-DD59-B69E7AD11C12}"/>
                </a:ext>
              </a:extLst>
            </p:cNvPr>
            <p:cNvCxnSpPr>
              <a:cxnSpLocks/>
              <a:stCxn id="11935" idx="2"/>
              <a:endCxn id="11702" idx="7"/>
            </p:cNvCxnSpPr>
            <p:nvPr/>
          </p:nvCxnSpPr>
          <p:spPr>
            <a:xfrm rot="10800000">
              <a:off x="21664775" y="10776976"/>
              <a:ext cx="2512800" cy="1060500"/>
            </a:xfrm>
            <a:prstGeom prst="bentConnector3">
              <a:avLst>
                <a:gd name="adj1" fmla="val 1611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9" name="Google Shape;2337;p1">
              <a:extLst>
                <a:ext uri="{FF2B5EF4-FFF2-40B4-BE49-F238E27FC236}">
                  <a16:creationId xmlns:a16="http://schemas.microsoft.com/office/drawing/2014/main" id="{52FB58D0-72CC-AA97-6FFE-8838D184E3FB}"/>
                </a:ext>
              </a:extLst>
            </p:cNvPr>
            <p:cNvCxnSpPr>
              <a:cxnSpLocks/>
              <a:stCxn id="11917" idx="2"/>
              <a:endCxn id="11702" idx="7"/>
            </p:cNvCxnSpPr>
            <p:nvPr/>
          </p:nvCxnSpPr>
          <p:spPr>
            <a:xfrm rot="10800000">
              <a:off x="21664775" y="10777242"/>
              <a:ext cx="2512800" cy="15309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0" name="Google Shape;2339;p1">
              <a:extLst>
                <a:ext uri="{FF2B5EF4-FFF2-40B4-BE49-F238E27FC236}">
                  <a16:creationId xmlns:a16="http://schemas.microsoft.com/office/drawing/2014/main" id="{0F94872F-E972-49CA-BD14-F1EC7C9AE9FC}"/>
                </a:ext>
              </a:extLst>
            </p:cNvPr>
            <p:cNvCxnSpPr>
              <a:cxnSpLocks/>
              <a:stCxn id="11945" idx="2"/>
              <a:endCxn id="11782" idx="7"/>
            </p:cNvCxnSpPr>
            <p:nvPr/>
          </p:nvCxnSpPr>
          <p:spPr>
            <a:xfrm rot="10800000">
              <a:off x="21857020" y="10805704"/>
              <a:ext cx="2365500" cy="17583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1" name="Google Shape;2341;p1">
              <a:extLst>
                <a:ext uri="{FF2B5EF4-FFF2-40B4-BE49-F238E27FC236}">
                  <a16:creationId xmlns:a16="http://schemas.microsoft.com/office/drawing/2014/main" id="{E9BCB275-4F21-3178-5ABF-C163B3F851E1}"/>
                </a:ext>
              </a:extLst>
            </p:cNvPr>
            <p:cNvCxnSpPr>
              <a:cxnSpLocks/>
              <a:stCxn id="11754" idx="3"/>
              <a:endCxn id="11774" idx="6"/>
            </p:cNvCxnSpPr>
            <p:nvPr/>
          </p:nvCxnSpPr>
          <p:spPr>
            <a:xfrm rot="10800000">
              <a:off x="14010618" y="10555556"/>
              <a:ext cx="6954900" cy="30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12" name="Google Shape;2316;p1">
              <a:extLst>
                <a:ext uri="{FF2B5EF4-FFF2-40B4-BE49-F238E27FC236}">
                  <a16:creationId xmlns:a16="http://schemas.microsoft.com/office/drawing/2014/main" id="{C625E3C7-C14A-7191-9C8C-306D0A2ECBFB}"/>
                </a:ext>
              </a:extLst>
            </p:cNvPr>
            <p:cNvSpPr/>
            <p:nvPr/>
          </p:nvSpPr>
          <p:spPr>
            <a:xfrm>
              <a:off x="13910612" y="1140858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13" name="Google Shape;2342;p1">
              <a:extLst>
                <a:ext uri="{FF2B5EF4-FFF2-40B4-BE49-F238E27FC236}">
                  <a16:creationId xmlns:a16="http://schemas.microsoft.com/office/drawing/2014/main" id="{58D762D6-54A0-DE10-1FAE-BD738D5E35B1}"/>
                </a:ext>
              </a:extLst>
            </p:cNvPr>
            <p:cNvCxnSpPr>
              <a:cxnSpLocks/>
              <a:stCxn id="11774" idx="4"/>
              <a:endCxn id="11802" idx="0"/>
            </p:cNvCxnSpPr>
            <p:nvPr/>
          </p:nvCxnSpPr>
          <p:spPr>
            <a:xfrm rot="5400000">
              <a:off x="13933136" y="10587930"/>
              <a:ext cx="52200" cy="45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4" name="Google Shape;2343;p1">
              <a:extLst>
                <a:ext uri="{FF2B5EF4-FFF2-40B4-BE49-F238E27FC236}">
                  <a16:creationId xmlns:a16="http://schemas.microsoft.com/office/drawing/2014/main" id="{C8005663-E50D-32E0-E7B2-7A7E1E623D54}"/>
                </a:ext>
              </a:extLst>
            </p:cNvPr>
            <p:cNvCxnSpPr>
              <a:cxnSpLocks/>
              <a:stCxn id="11879" idx="2"/>
              <a:endCxn id="11774" idx="6"/>
            </p:cNvCxnSpPr>
            <p:nvPr/>
          </p:nvCxnSpPr>
          <p:spPr>
            <a:xfrm flipH="1">
              <a:off x="14010652" y="8382214"/>
              <a:ext cx="10872300" cy="2173500"/>
            </a:xfrm>
            <a:prstGeom prst="bentConnector3">
              <a:avLst>
                <a:gd name="adj1" fmla="val 5218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5" name="Google Shape;2345;p1">
              <a:extLst>
                <a:ext uri="{FF2B5EF4-FFF2-40B4-BE49-F238E27FC236}">
                  <a16:creationId xmlns:a16="http://schemas.microsoft.com/office/drawing/2014/main" id="{6D2AD76D-BEF8-D3A5-D6D7-1311081E1511}"/>
                </a:ext>
              </a:extLst>
            </p:cNvPr>
            <p:cNvCxnSpPr>
              <a:cxnSpLocks/>
              <a:endCxn id="11825" idx="6"/>
            </p:cNvCxnSpPr>
            <p:nvPr/>
          </p:nvCxnSpPr>
          <p:spPr>
            <a:xfrm flipH="1">
              <a:off x="23079415" y="12659941"/>
              <a:ext cx="1098300" cy="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6" name="Google Shape;2346;p1">
              <a:extLst>
                <a:ext uri="{FF2B5EF4-FFF2-40B4-BE49-F238E27FC236}">
                  <a16:creationId xmlns:a16="http://schemas.microsoft.com/office/drawing/2014/main" id="{2A2C9137-1B06-A4F7-C34A-57BE53E5F7AC}"/>
                </a:ext>
              </a:extLst>
            </p:cNvPr>
            <p:cNvCxnSpPr>
              <a:cxnSpLocks/>
              <a:stCxn id="11941" idx="2"/>
              <a:endCxn id="11822" idx="6"/>
            </p:cNvCxnSpPr>
            <p:nvPr/>
          </p:nvCxnSpPr>
          <p:spPr>
            <a:xfrm flipH="1">
              <a:off x="23079275" y="11960650"/>
              <a:ext cx="10983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7" name="Google Shape;2348;p1">
              <a:extLst>
                <a:ext uri="{FF2B5EF4-FFF2-40B4-BE49-F238E27FC236}">
                  <a16:creationId xmlns:a16="http://schemas.microsoft.com/office/drawing/2014/main" id="{3C2A0336-7F23-07AD-A0F3-2AEBCD5E2FFE}"/>
                </a:ext>
              </a:extLst>
            </p:cNvPr>
            <p:cNvCxnSpPr>
              <a:cxnSpLocks/>
              <a:stCxn id="11932" idx="2"/>
              <a:endCxn id="11823" idx="6"/>
            </p:cNvCxnSpPr>
            <p:nvPr/>
          </p:nvCxnSpPr>
          <p:spPr>
            <a:xfrm flipH="1">
              <a:off x="23079275" y="12195983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8" name="Google Shape;2350;p1">
              <a:extLst>
                <a:ext uri="{FF2B5EF4-FFF2-40B4-BE49-F238E27FC236}">
                  <a16:creationId xmlns:a16="http://schemas.microsoft.com/office/drawing/2014/main" id="{93B80D2B-F4B5-D2F0-69C2-257914983517}"/>
                </a:ext>
              </a:extLst>
            </p:cNvPr>
            <p:cNvCxnSpPr>
              <a:cxnSpLocks/>
              <a:stCxn id="11923" idx="2"/>
              <a:endCxn id="11824" idx="6"/>
            </p:cNvCxnSpPr>
            <p:nvPr/>
          </p:nvCxnSpPr>
          <p:spPr>
            <a:xfrm flipH="1">
              <a:off x="23079275" y="12431316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19" name="Google Shape;2191;p1">
              <a:extLst>
                <a:ext uri="{FF2B5EF4-FFF2-40B4-BE49-F238E27FC236}">
                  <a16:creationId xmlns:a16="http://schemas.microsoft.com/office/drawing/2014/main" id="{38A2E12B-FD6A-3C90-6A9B-BCFB8C2F9851}"/>
                </a:ext>
              </a:extLst>
            </p:cNvPr>
            <p:cNvSpPr/>
            <p:nvPr/>
          </p:nvSpPr>
          <p:spPr>
            <a:xfrm>
              <a:off x="23025415" y="110622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0" name="Google Shape;2189;p1">
              <a:extLst>
                <a:ext uri="{FF2B5EF4-FFF2-40B4-BE49-F238E27FC236}">
                  <a16:creationId xmlns:a16="http://schemas.microsoft.com/office/drawing/2014/main" id="{48466280-8090-B7EB-1513-F622918F2573}"/>
                </a:ext>
              </a:extLst>
            </p:cNvPr>
            <p:cNvSpPr/>
            <p:nvPr/>
          </p:nvSpPr>
          <p:spPr>
            <a:xfrm>
              <a:off x="23025450" y="1065362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1" name="Google Shape;2199;p1">
              <a:extLst>
                <a:ext uri="{FF2B5EF4-FFF2-40B4-BE49-F238E27FC236}">
                  <a16:creationId xmlns:a16="http://schemas.microsoft.com/office/drawing/2014/main" id="{119FB736-A903-1F6E-D3C6-F794D398792B}"/>
                </a:ext>
              </a:extLst>
            </p:cNvPr>
            <p:cNvSpPr/>
            <p:nvPr/>
          </p:nvSpPr>
          <p:spPr>
            <a:xfrm>
              <a:off x="23025415" y="1156520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2" name="Google Shape;2195;p1">
              <a:extLst>
                <a:ext uri="{FF2B5EF4-FFF2-40B4-BE49-F238E27FC236}">
                  <a16:creationId xmlns:a16="http://schemas.microsoft.com/office/drawing/2014/main" id="{056084FD-946C-9D62-750F-F5CC51F990C7}"/>
                </a:ext>
              </a:extLst>
            </p:cNvPr>
            <p:cNvSpPr/>
            <p:nvPr/>
          </p:nvSpPr>
          <p:spPr>
            <a:xfrm>
              <a:off x="23025415" y="1193360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3" name="Google Shape;2197;p1">
              <a:extLst>
                <a:ext uri="{FF2B5EF4-FFF2-40B4-BE49-F238E27FC236}">
                  <a16:creationId xmlns:a16="http://schemas.microsoft.com/office/drawing/2014/main" id="{FC77ACC9-F01D-A8C5-55C7-0A67D5A0C57B}"/>
                </a:ext>
              </a:extLst>
            </p:cNvPr>
            <p:cNvSpPr/>
            <p:nvPr/>
          </p:nvSpPr>
          <p:spPr>
            <a:xfrm>
              <a:off x="23025415" y="121705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4" name="Google Shape;2201;p1">
              <a:extLst>
                <a:ext uri="{FF2B5EF4-FFF2-40B4-BE49-F238E27FC236}">
                  <a16:creationId xmlns:a16="http://schemas.microsoft.com/office/drawing/2014/main" id="{627FA121-2B9C-8706-B518-9884F412A260}"/>
                </a:ext>
              </a:extLst>
            </p:cNvPr>
            <p:cNvSpPr/>
            <p:nvPr/>
          </p:nvSpPr>
          <p:spPr>
            <a:xfrm>
              <a:off x="23025415" y="1240642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5" name="Google Shape;2193;p1">
              <a:extLst>
                <a:ext uri="{FF2B5EF4-FFF2-40B4-BE49-F238E27FC236}">
                  <a16:creationId xmlns:a16="http://schemas.microsoft.com/office/drawing/2014/main" id="{49D15559-69BD-1060-45C4-C7F67DF9E848}"/>
                </a:ext>
              </a:extLst>
            </p:cNvPr>
            <p:cNvSpPr/>
            <p:nvPr/>
          </p:nvSpPr>
          <p:spPr>
            <a:xfrm>
              <a:off x="23025415" y="1263744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6" name="Google Shape;2203;p1">
              <a:extLst>
                <a:ext uri="{FF2B5EF4-FFF2-40B4-BE49-F238E27FC236}">
                  <a16:creationId xmlns:a16="http://schemas.microsoft.com/office/drawing/2014/main" id="{A930AF95-4F1A-1D27-290C-28BF00753BEB}"/>
                </a:ext>
              </a:extLst>
            </p:cNvPr>
            <p:cNvSpPr/>
            <p:nvPr/>
          </p:nvSpPr>
          <p:spPr>
            <a:xfrm>
              <a:off x="23025415" y="12872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27" name="Google Shape;2352;p1">
              <a:extLst>
                <a:ext uri="{FF2B5EF4-FFF2-40B4-BE49-F238E27FC236}">
                  <a16:creationId xmlns:a16="http://schemas.microsoft.com/office/drawing/2014/main" id="{2E8E7472-45F8-6A36-3611-3470B031E9F5}"/>
                </a:ext>
              </a:extLst>
            </p:cNvPr>
            <p:cNvCxnSpPr>
              <a:cxnSpLocks/>
              <a:stCxn id="11825" idx="4"/>
              <a:endCxn id="11826" idx="0"/>
            </p:cNvCxnSpPr>
            <p:nvPr/>
          </p:nvCxnSpPr>
          <p:spPr>
            <a:xfrm rot="-5400000" flipH="1">
              <a:off x="22961965" y="12781891"/>
              <a:ext cx="1815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28" name="Google Shape;2353;p1">
              <a:extLst>
                <a:ext uri="{FF2B5EF4-FFF2-40B4-BE49-F238E27FC236}">
                  <a16:creationId xmlns:a16="http://schemas.microsoft.com/office/drawing/2014/main" id="{1D96A0F8-DC7F-30FF-0073-5242A2702B5A}"/>
                </a:ext>
              </a:extLst>
            </p:cNvPr>
            <p:cNvCxnSpPr>
              <a:cxnSpLocks/>
              <a:stCxn id="11824" idx="4"/>
              <a:endCxn id="11825" idx="0"/>
            </p:cNvCxnSpPr>
            <p:nvPr/>
          </p:nvCxnSpPr>
          <p:spPr>
            <a:xfrm rot="-5400000" flipH="1">
              <a:off x="22964215" y="12548623"/>
              <a:ext cx="177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29" name="Google Shape;2354;p1">
              <a:extLst>
                <a:ext uri="{FF2B5EF4-FFF2-40B4-BE49-F238E27FC236}">
                  <a16:creationId xmlns:a16="http://schemas.microsoft.com/office/drawing/2014/main" id="{0F3F6F10-8F68-4B27-ACB8-4CC039DE8C25}"/>
                </a:ext>
              </a:extLst>
            </p:cNvPr>
            <p:cNvCxnSpPr>
              <a:cxnSpLocks/>
              <a:stCxn id="11823" idx="4"/>
              <a:endCxn id="11824" idx="0"/>
            </p:cNvCxnSpPr>
            <p:nvPr/>
          </p:nvCxnSpPr>
          <p:spPr>
            <a:xfrm rot="-5400000" flipH="1">
              <a:off x="22961815" y="12315108"/>
              <a:ext cx="181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0" name="Google Shape;2355;p1">
              <a:extLst>
                <a:ext uri="{FF2B5EF4-FFF2-40B4-BE49-F238E27FC236}">
                  <a16:creationId xmlns:a16="http://schemas.microsoft.com/office/drawing/2014/main" id="{027B4676-B705-314D-B11B-7876F93C00B2}"/>
                </a:ext>
              </a:extLst>
            </p:cNvPr>
            <p:cNvCxnSpPr>
              <a:cxnSpLocks/>
              <a:stCxn id="11822" idx="4"/>
              <a:endCxn id="11823" idx="0"/>
            </p:cNvCxnSpPr>
            <p:nvPr/>
          </p:nvCxnSpPr>
          <p:spPr>
            <a:xfrm rot="-5400000" flipH="1">
              <a:off x="22961215" y="12078805"/>
              <a:ext cx="183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1" name="Google Shape;2356;p1">
              <a:extLst>
                <a:ext uri="{FF2B5EF4-FFF2-40B4-BE49-F238E27FC236}">
                  <a16:creationId xmlns:a16="http://schemas.microsoft.com/office/drawing/2014/main" id="{9F2AD28C-883B-F83C-4629-91ABC3B98198}"/>
                </a:ext>
              </a:extLst>
            </p:cNvPr>
            <p:cNvCxnSpPr>
              <a:cxnSpLocks/>
              <a:stCxn id="11821" idx="4"/>
              <a:endCxn id="11822" idx="0"/>
            </p:cNvCxnSpPr>
            <p:nvPr/>
          </p:nvCxnSpPr>
          <p:spPr>
            <a:xfrm rot="-5400000" flipH="1">
              <a:off x="22895515" y="11776101"/>
              <a:ext cx="3144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2" name="Google Shape;2357;p1">
              <a:extLst>
                <a:ext uri="{FF2B5EF4-FFF2-40B4-BE49-F238E27FC236}">
                  <a16:creationId xmlns:a16="http://schemas.microsoft.com/office/drawing/2014/main" id="{6892A2FB-B5F0-3EC9-364F-E640A1299FFC}"/>
                </a:ext>
              </a:extLst>
            </p:cNvPr>
            <p:cNvCxnSpPr>
              <a:cxnSpLocks/>
              <a:stCxn id="11819" idx="4"/>
              <a:endCxn id="11821" idx="0"/>
            </p:cNvCxnSpPr>
            <p:nvPr/>
          </p:nvCxnSpPr>
          <p:spPr>
            <a:xfrm rot="-5400000" flipH="1">
              <a:off x="22828315" y="11340386"/>
              <a:ext cx="448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3" name="Google Shape;2358;p1">
              <a:extLst>
                <a:ext uri="{FF2B5EF4-FFF2-40B4-BE49-F238E27FC236}">
                  <a16:creationId xmlns:a16="http://schemas.microsoft.com/office/drawing/2014/main" id="{DAFDBD43-0170-50BF-3B08-9D01FF2C2505}"/>
                </a:ext>
              </a:extLst>
            </p:cNvPr>
            <p:cNvCxnSpPr>
              <a:cxnSpLocks/>
              <a:stCxn id="11820" idx="4"/>
            </p:cNvCxnSpPr>
            <p:nvPr/>
          </p:nvCxnSpPr>
          <p:spPr>
            <a:xfrm rot="5400000">
              <a:off x="22870350" y="10883427"/>
              <a:ext cx="357900" cy="6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4" name="Google Shape;2359;p1">
              <a:extLst>
                <a:ext uri="{FF2B5EF4-FFF2-40B4-BE49-F238E27FC236}">
                  <a16:creationId xmlns:a16="http://schemas.microsoft.com/office/drawing/2014/main" id="{C343B6C8-3C13-1E56-3A61-57B20188B9A8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35" name="Google Shape;2360;p1">
              <a:extLst>
                <a:ext uri="{FF2B5EF4-FFF2-40B4-BE49-F238E27FC236}">
                  <a16:creationId xmlns:a16="http://schemas.microsoft.com/office/drawing/2014/main" id="{1477386A-31A0-5623-2056-8271304F7799}"/>
                </a:ext>
              </a:extLst>
            </p:cNvPr>
            <p:cNvCxnSpPr>
              <a:cxnSpLocks/>
              <a:endCxn id="11802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0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36" name="Google Shape;2361;p1">
              <a:extLst>
                <a:ext uri="{FF2B5EF4-FFF2-40B4-BE49-F238E27FC236}">
                  <a16:creationId xmlns:a16="http://schemas.microsoft.com/office/drawing/2014/main" id="{736EF2F4-0AD7-9AC0-2C67-5D2F2A26370A}"/>
                </a:ext>
              </a:extLst>
            </p:cNvPr>
            <p:cNvCxnSpPr>
              <a:cxnSpLocks/>
              <a:stCxn id="11751" idx="3"/>
              <a:endCxn id="11776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38" name="Google Shape;2363;p1">
              <a:extLst>
                <a:ext uri="{FF2B5EF4-FFF2-40B4-BE49-F238E27FC236}">
                  <a16:creationId xmlns:a16="http://schemas.microsoft.com/office/drawing/2014/main" id="{B2E54C1C-29AC-9187-3C65-043832711CDC}"/>
                </a:ext>
              </a:extLst>
            </p:cNvPr>
            <p:cNvSpPr txBox="1"/>
            <p:nvPr/>
          </p:nvSpPr>
          <p:spPr>
            <a:xfrm>
              <a:off x="17552448" y="9861500"/>
              <a:ext cx="145022" cy="92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A11</a:t>
              </a:r>
              <a:endParaRPr/>
            </a:p>
          </p:txBody>
        </p:sp>
        <p:cxnSp>
          <p:nvCxnSpPr>
            <p:cNvPr id="11839" name="Google Shape;2364;p1">
              <a:extLst>
                <a:ext uri="{FF2B5EF4-FFF2-40B4-BE49-F238E27FC236}">
                  <a16:creationId xmlns:a16="http://schemas.microsoft.com/office/drawing/2014/main" id="{03C271CA-D07A-2D92-6EEF-9E162E7D2EEB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8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0" name="Google Shape;2365;p1">
              <a:extLst>
                <a:ext uri="{FF2B5EF4-FFF2-40B4-BE49-F238E27FC236}">
                  <a16:creationId xmlns:a16="http://schemas.microsoft.com/office/drawing/2014/main" id="{1A479DC1-7575-8EE9-7040-CE363C1AA15F}"/>
                </a:ext>
              </a:extLst>
            </p:cNvPr>
            <p:cNvCxnSpPr>
              <a:cxnSpLocks/>
              <a:endCxn id="11802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1" name="Google Shape;2366;p1">
              <a:extLst>
                <a:ext uri="{FF2B5EF4-FFF2-40B4-BE49-F238E27FC236}">
                  <a16:creationId xmlns:a16="http://schemas.microsoft.com/office/drawing/2014/main" id="{ABB196B0-05CB-360D-7674-1D057DCBBCC2}"/>
                </a:ext>
              </a:extLst>
            </p:cNvPr>
            <p:cNvCxnSpPr>
              <a:cxnSpLocks/>
              <a:stCxn id="11751" idx="3"/>
              <a:endCxn id="11776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2" name="Google Shape;2367;p1">
              <a:extLst>
                <a:ext uri="{FF2B5EF4-FFF2-40B4-BE49-F238E27FC236}">
                  <a16:creationId xmlns:a16="http://schemas.microsoft.com/office/drawing/2014/main" id="{2880297E-01EC-95EE-E1B9-EB381E18CDE6}"/>
                </a:ext>
              </a:extLst>
            </p:cNvPr>
            <p:cNvCxnSpPr>
              <a:cxnSpLocks/>
              <a:stCxn id="11702" idx="3"/>
              <a:endCxn id="11802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6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3" name="Google Shape;2368;p1">
              <a:extLst>
                <a:ext uri="{FF2B5EF4-FFF2-40B4-BE49-F238E27FC236}">
                  <a16:creationId xmlns:a16="http://schemas.microsoft.com/office/drawing/2014/main" id="{06AA22E9-04A2-92DD-93E0-A1E0D4FCECB4}"/>
                </a:ext>
              </a:extLst>
            </p:cNvPr>
            <p:cNvCxnSpPr>
              <a:cxnSpLocks/>
              <a:stCxn id="11751" idx="3"/>
              <a:endCxn id="11776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8" name="Google Shape;2373;p1">
              <a:extLst>
                <a:ext uri="{FF2B5EF4-FFF2-40B4-BE49-F238E27FC236}">
                  <a16:creationId xmlns:a16="http://schemas.microsoft.com/office/drawing/2014/main" id="{E3A72FAC-8B88-5490-1EFB-0278BDF293AF}"/>
                </a:ext>
              </a:extLst>
            </p:cNvPr>
            <p:cNvCxnSpPr>
              <a:cxnSpLocks/>
              <a:stCxn id="11698" idx="2"/>
              <a:endCxn id="11775" idx="6"/>
            </p:cNvCxnSpPr>
            <p:nvPr/>
          </p:nvCxnSpPr>
          <p:spPr>
            <a:xfrm flipH="1">
              <a:off x="14012665" y="9071895"/>
              <a:ext cx="11564700" cy="2109600"/>
            </a:xfrm>
            <a:prstGeom prst="bentConnector3">
              <a:avLst>
                <a:gd name="adj1" fmla="val 5501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9" name="Google Shape;2374;p1">
              <a:extLst>
                <a:ext uri="{FF2B5EF4-FFF2-40B4-BE49-F238E27FC236}">
                  <a16:creationId xmlns:a16="http://schemas.microsoft.com/office/drawing/2014/main" id="{6674415B-A0B1-8054-BACF-C41E42BC3345}"/>
                </a:ext>
              </a:extLst>
            </p:cNvPr>
            <p:cNvCxnSpPr>
              <a:cxnSpLocks/>
              <a:stCxn id="11697" idx="2"/>
              <a:endCxn id="11775" idx="6"/>
            </p:cNvCxnSpPr>
            <p:nvPr/>
          </p:nvCxnSpPr>
          <p:spPr>
            <a:xfrm flipH="1">
              <a:off x="14012442" y="8335256"/>
              <a:ext cx="10932600" cy="2846400"/>
            </a:xfrm>
            <a:prstGeom prst="bentConnector3">
              <a:avLst>
                <a:gd name="adj1" fmla="val 5244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50" name="Google Shape;2162;p1">
              <a:extLst>
                <a:ext uri="{FF2B5EF4-FFF2-40B4-BE49-F238E27FC236}">
                  <a16:creationId xmlns:a16="http://schemas.microsoft.com/office/drawing/2014/main" id="{F59E26D3-311B-62F0-003D-FAF097DB565B}"/>
                </a:ext>
              </a:extLst>
            </p:cNvPr>
            <p:cNvSpPr/>
            <p:nvPr/>
          </p:nvSpPr>
          <p:spPr>
            <a:xfrm>
              <a:off x="21640595" y="756739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51" name="Google Shape;2375;p1">
              <a:extLst>
                <a:ext uri="{FF2B5EF4-FFF2-40B4-BE49-F238E27FC236}">
                  <a16:creationId xmlns:a16="http://schemas.microsoft.com/office/drawing/2014/main" id="{96BDB724-7293-D3F0-BBD5-511CEE5CE82A}"/>
                </a:ext>
              </a:extLst>
            </p:cNvPr>
            <p:cNvCxnSpPr>
              <a:cxnSpLocks/>
              <a:stCxn id="11852" idx="2"/>
              <a:endCxn id="11443" idx="3"/>
            </p:cNvCxnSpPr>
            <p:nvPr/>
          </p:nvCxnSpPr>
          <p:spPr>
            <a:xfrm rot="10800000">
              <a:off x="18626719" y="7004068"/>
              <a:ext cx="3699600" cy="549900"/>
            </a:xfrm>
            <a:prstGeom prst="bentConnector3">
              <a:avLst>
                <a:gd name="adj1" fmla="val 7417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52" name="Google Shape;2160;p1">
              <a:extLst>
                <a:ext uri="{FF2B5EF4-FFF2-40B4-BE49-F238E27FC236}">
                  <a16:creationId xmlns:a16="http://schemas.microsoft.com/office/drawing/2014/main" id="{B4FE1BCE-9EE8-352B-C988-CF08CA90B081}"/>
                </a:ext>
              </a:extLst>
            </p:cNvPr>
            <p:cNvSpPr/>
            <p:nvPr/>
          </p:nvSpPr>
          <p:spPr>
            <a:xfrm>
              <a:off x="22326319" y="752696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53" name="Google Shape;2376;p1">
              <a:extLst>
                <a:ext uri="{FF2B5EF4-FFF2-40B4-BE49-F238E27FC236}">
                  <a16:creationId xmlns:a16="http://schemas.microsoft.com/office/drawing/2014/main" id="{6C31C0D0-9BC2-0E00-629A-B169DD29E08A}"/>
                </a:ext>
              </a:extLst>
            </p:cNvPr>
            <p:cNvCxnSpPr>
              <a:cxnSpLocks/>
              <a:stCxn id="11688" idx="2"/>
              <a:endCxn id="11443" idx="3"/>
            </p:cNvCxnSpPr>
            <p:nvPr/>
          </p:nvCxnSpPr>
          <p:spPr>
            <a:xfrm rot="10800000">
              <a:off x="18626795" y="7004101"/>
              <a:ext cx="3013800" cy="505800"/>
            </a:xfrm>
            <a:prstGeom prst="bentConnector3">
              <a:avLst>
                <a:gd name="adj1" fmla="val 6832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58" name="Google Shape;1898;p1">
              <a:extLst>
                <a:ext uri="{FF2B5EF4-FFF2-40B4-BE49-F238E27FC236}">
                  <a16:creationId xmlns:a16="http://schemas.microsoft.com/office/drawing/2014/main" id="{8A2A9B8D-02A0-EE89-BCBB-3626E301F99B}"/>
                </a:ext>
              </a:extLst>
            </p:cNvPr>
            <p:cNvSpPr/>
            <p:nvPr/>
          </p:nvSpPr>
          <p:spPr>
            <a:xfrm>
              <a:off x="21797125" y="859183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9" name="Google Shape;1769;p1">
              <a:extLst>
                <a:ext uri="{FF2B5EF4-FFF2-40B4-BE49-F238E27FC236}">
                  <a16:creationId xmlns:a16="http://schemas.microsoft.com/office/drawing/2014/main" id="{1048D019-3FCC-36E7-C8D0-B6F429F7AEA7}"/>
                </a:ext>
              </a:extLst>
            </p:cNvPr>
            <p:cNvSpPr/>
            <p:nvPr/>
          </p:nvSpPr>
          <p:spPr>
            <a:xfrm>
              <a:off x="25441941" y="774159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0" name="Google Shape;1888;p1">
              <a:extLst>
                <a:ext uri="{FF2B5EF4-FFF2-40B4-BE49-F238E27FC236}">
                  <a16:creationId xmlns:a16="http://schemas.microsoft.com/office/drawing/2014/main" id="{A9E7F9A5-6D0D-800B-8C31-6BCB50CE4C14}"/>
                </a:ext>
              </a:extLst>
            </p:cNvPr>
            <p:cNvSpPr/>
            <p:nvPr/>
          </p:nvSpPr>
          <p:spPr>
            <a:xfrm>
              <a:off x="25541822" y="8595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1" name="Google Shape;1907;p1">
              <a:extLst>
                <a:ext uri="{FF2B5EF4-FFF2-40B4-BE49-F238E27FC236}">
                  <a16:creationId xmlns:a16="http://schemas.microsoft.com/office/drawing/2014/main" id="{E5B405A0-44F7-D3FC-9AA9-45FCB0AB4B8E}"/>
                </a:ext>
              </a:extLst>
            </p:cNvPr>
            <p:cNvSpPr/>
            <p:nvPr/>
          </p:nvSpPr>
          <p:spPr>
            <a:xfrm>
              <a:off x="25541822" y="849165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2" name="Google Shape;1895;p1">
              <a:extLst>
                <a:ext uri="{FF2B5EF4-FFF2-40B4-BE49-F238E27FC236}">
                  <a16:creationId xmlns:a16="http://schemas.microsoft.com/office/drawing/2014/main" id="{1AA73F24-01DC-EA7E-F5FE-71821CC165DF}"/>
                </a:ext>
              </a:extLst>
            </p:cNvPr>
            <p:cNvSpPr/>
            <p:nvPr/>
          </p:nvSpPr>
          <p:spPr>
            <a:xfrm>
              <a:off x="25541822" y="854373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3" name="Google Shape;2049;p1">
              <a:extLst>
                <a:ext uri="{FF2B5EF4-FFF2-40B4-BE49-F238E27FC236}">
                  <a16:creationId xmlns:a16="http://schemas.microsoft.com/office/drawing/2014/main" id="{B466CB88-BE6F-8852-B35B-DC637F689A76}"/>
                </a:ext>
              </a:extLst>
            </p:cNvPr>
            <p:cNvSpPr/>
            <p:nvPr/>
          </p:nvSpPr>
          <p:spPr>
            <a:xfrm>
              <a:off x="25577365" y="913245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4" name="Google Shape;2043;p1">
              <a:extLst>
                <a:ext uri="{FF2B5EF4-FFF2-40B4-BE49-F238E27FC236}">
                  <a16:creationId xmlns:a16="http://schemas.microsoft.com/office/drawing/2014/main" id="{ECEF1522-6CAA-16AD-3C07-FD29CC804CF9}"/>
                </a:ext>
              </a:extLst>
            </p:cNvPr>
            <p:cNvSpPr/>
            <p:nvPr/>
          </p:nvSpPr>
          <p:spPr>
            <a:xfrm>
              <a:off x="25501040" y="917624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5" name="Google Shape;2045;p1">
              <a:extLst>
                <a:ext uri="{FF2B5EF4-FFF2-40B4-BE49-F238E27FC236}">
                  <a16:creationId xmlns:a16="http://schemas.microsoft.com/office/drawing/2014/main" id="{9F47F627-35DF-28A3-5D78-81598F275A0F}"/>
                </a:ext>
              </a:extLst>
            </p:cNvPr>
            <p:cNvSpPr/>
            <p:nvPr/>
          </p:nvSpPr>
          <p:spPr>
            <a:xfrm>
              <a:off x="25577365" y="930758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6" name="Google Shape;2047;p1">
              <a:extLst>
                <a:ext uri="{FF2B5EF4-FFF2-40B4-BE49-F238E27FC236}">
                  <a16:creationId xmlns:a16="http://schemas.microsoft.com/office/drawing/2014/main" id="{A89CB8A7-E002-28DA-6881-7AE199D746CB}"/>
                </a:ext>
              </a:extLst>
            </p:cNvPr>
            <p:cNvSpPr/>
            <p:nvPr/>
          </p:nvSpPr>
          <p:spPr>
            <a:xfrm>
              <a:off x="25577365" y="93951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7" name="Google Shape;2037;p1">
              <a:extLst>
                <a:ext uri="{FF2B5EF4-FFF2-40B4-BE49-F238E27FC236}">
                  <a16:creationId xmlns:a16="http://schemas.microsoft.com/office/drawing/2014/main" id="{EA9035C8-247E-129C-F997-BD6F5E3ED273}"/>
                </a:ext>
              </a:extLst>
            </p:cNvPr>
            <p:cNvSpPr/>
            <p:nvPr/>
          </p:nvSpPr>
          <p:spPr>
            <a:xfrm>
              <a:off x="25577365" y="922002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8" name="Google Shape;2035;p1">
              <a:extLst>
                <a:ext uri="{FF2B5EF4-FFF2-40B4-BE49-F238E27FC236}">
                  <a16:creationId xmlns:a16="http://schemas.microsoft.com/office/drawing/2014/main" id="{CD95F51B-6CE6-AA47-B2E6-5870C25C60E9}"/>
                </a:ext>
              </a:extLst>
            </p:cNvPr>
            <p:cNvSpPr/>
            <p:nvPr/>
          </p:nvSpPr>
          <p:spPr>
            <a:xfrm>
              <a:off x="25501040" y="93513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9" name="Google Shape;2041;p1">
              <a:extLst>
                <a:ext uri="{FF2B5EF4-FFF2-40B4-BE49-F238E27FC236}">
                  <a16:creationId xmlns:a16="http://schemas.microsoft.com/office/drawing/2014/main" id="{717F7354-7510-B45C-8657-2EA177F5574F}"/>
                </a:ext>
              </a:extLst>
            </p:cNvPr>
            <p:cNvSpPr/>
            <p:nvPr/>
          </p:nvSpPr>
          <p:spPr>
            <a:xfrm>
              <a:off x="25501040" y="926380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0" name="Google Shape;2039;p1">
              <a:extLst>
                <a:ext uri="{FF2B5EF4-FFF2-40B4-BE49-F238E27FC236}">
                  <a16:creationId xmlns:a16="http://schemas.microsoft.com/office/drawing/2014/main" id="{6BC85DD8-24A0-A09C-0AD9-5C1FDB9A8745}"/>
                </a:ext>
              </a:extLst>
            </p:cNvPr>
            <p:cNvSpPr/>
            <p:nvPr/>
          </p:nvSpPr>
          <p:spPr>
            <a:xfrm>
              <a:off x="25501040" y="908867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1" name="Google Shape;2033;p1">
              <a:extLst>
                <a:ext uri="{FF2B5EF4-FFF2-40B4-BE49-F238E27FC236}">
                  <a16:creationId xmlns:a16="http://schemas.microsoft.com/office/drawing/2014/main" id="{C75EDF03-D429-90C4-3B13-4D3BEA4CA615}"/>
                </a:ext>
              </a:extLst>
            </p:cNvPr>
            <p:cNvSpPr/>
            <p:nvPr/>
          </p:nvSpPr>
          <p:spPr>
            <a:xfrm>
              <a:off x="25501040" y="943892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2" name="Google Shape;2007;p1">
              <a:extLst>
                <a:ext uri="{FF2B5EF4-FFF2-40B4-BE49-F238E27FC236}">
                  <a16:creationId xmlns:a16="http://schemas.microsoft.com/office/drawing/2014/main" id="{3044C1AC-60D0-9893-2C7E-5C7BFC9A8BD2}"/>
                </a:ext>
              </a:extLst>
            </p:cNvPr>
            <p:cNvSpPr/>
            <p:nvPr/>
          </p:nvSpPr>
          <p:spPr>
            <a:xfrm>
              <a:off x="23341832" y="953371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3" name="Google Shape;2005;p1">
              <a:extLst>
                <a:ext uri="{FF2B5EF4-FFF2-40B4-BE49-F238E27FC236}">
                  <a16:creationId xmlns:a16="http://schemas.microsoft.com/office/drawing/2014/main" id="{80C7DE59-4FBD-19E1-88BA-EA5C0F02A7C0}"/>
                </a:ext>
              </a:extLst>
            </p:cNvPr>
            <p:cNvSpPr/>
            <p:nvPr/>
          </p:nvSpPr>
          <p:spPr>
            <a:xfrm>
              <a:off x="23341832" y="96165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4" name="Google Shape;2009;p1">
              <a:extLst>
                <a:ext uri="{FF2B5EF4-FFF2-40B4-BE49-F238E27FC236}">
                  <a16:creationId xmlns:a16="http://schemas.microsoft.com/office/drawing/2014/main" id="{07AFEEFB-5DBC-CBD1-2542-6DF79AF7E6E7}"/>
                </a:ext>
              </a:extLst>
            </p:cNvPr>
            <p:cNvSpPr/>
            <p:nvPr/>
          </p:nvSpPr>
          <p:spPr>
            <a:xfrm>
              <a:off x="23294234" y="9657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5" name="Google Shape;2298;p1">
              <a:extLst>
                <a:ext uri="{FF2B5EF4-FFF2-40B4-BE49-F238E27FC236}">
                  <a16:creationId xmlns:a16="http://schemas.microsoft.com/office/drawing/2014/main" id="{73C675B6-A6F6-F3F5-B50E-154EC1A14CFE}"/>
                </a:ext>
              </a:extLst>
            </p:cNvPr>
            <p:cNvSpPr/>
            <p:nvPr/>
          </p:nvSpPr>
          <p:spPr>
            <a:xfrm>
              <a:off x="25499563" y="900111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6" name="Google Shape;2257;p1">
              <a:extLst>
                <a:ext uri="{FF2B5EF4-FFF2-40B4-BE49-F238E27FC236}">
                  <a16:creationId xmlns:a16="http://schemas.microsoft.com/office/drawing/2014/main" id="{5A245E63-1142-F3C4-0B6F-A31D206E5037}"/>
                </a:ext>
              </a:extLst>
            </p:cNvPr>
            <p:cNvSpPr/>
            <p:nvPr/>
          </p:nvSpPr>
          <p:spPr>
            <a:xfrm>
              <a:off x="25578124" y="895733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7" name="Google Shape;2255;p1">
              <a:extLst>
                <a:ext uri="{FF2B5EF4-FFF2-40B4-BE49-F238E27FC236}">
                  <a16:creationId xmlns:a16="http://schemas.microsoft.com/office/drawing/2014/main" id="{D3DD3816-9EEB-3A03-B061-71729B0BFD6B}"/>
                </a:ext>
              </a:extLst>
            </p:cNvPr>
            <p:cNvSpPr/>
            <p:nvPr/>
          </p:nvSpPr>
          <p:spPr>
            <a:xfrm>
              <a:off x="25501511" y="891354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8" name="Google Shape;2296;p1">
              <a:extLst>
                <a:ext uri="{FF2B5EF4-FFF2-40B4-BE49-F238E27FC236}">
                  <a16:creationId xmlns:a16="http://schemas.microsoft.com/office/drawing/2014/main" id="{7EDAD2AD-2329-F792-DAF1-911AFA86CEB3}"/>
                </a:ext>
              </a:extLst>
            </p:cNvPr>
            <p:cNvSpPr/>
            <p:nvPr/>
          </p:nvSpPr>
          <p:spPr>
            <a:xfrm>
              <a:off x="24882891" y="82636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9" name="Google Shape;2344;p1">
              <a:extLst>
                <a:ext uri="{FF2B5EF4-FFF2-40B4-BE49-F238E27FC236}">
                  <a16:creationId xmlns:a16="http://schemas.microsoft.com/office/drawing/2014/main" id="{7E785276-7AFE-F059-021A-BBD995C40F01}"/>
                </a:ext>
              </a:extLst>
            </p:cNvPr>
            <p:cNvSpPr/>
            <p:nvPr/>
          </p:nvSpPr>
          <p:spPr>
            <a:xfrm>
              <a:off x="24882952" y="83552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0" name="Google Shape;2294;p1">
              <a:extLst>
                <a:ext uri="{FF2B5EF4-FFF2-40B4-BE49-F238E27FC236}">
                  <a16:creationId xmlns:a16="http://schemas.microsoft.com/office/drawing/2014/main" id="{90F37F61-B248-A8CF-0A40-2F01ABC36231}"/>
                </a:ext>
              </a:extLst>
            </p:cNvPr>
            <p:cNvSpPr/>
            <p:nvPr/>
          </p:nvSpPr>
          <p:spPr>
            <a:xfrm>
              <a:off x="24945042" y="822469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1" name="Google Shape;2003;p1">
              <a:extLst>
                <a:ext uri="{FF2B5EF4-FFF2-40B4-BE49-F238E27FC236}">
                  <a16:creationId xmlns:a16="http://schemas.microsoft.com/office/drawing/2014/main" id="{9FE9ACD8-000B-B3F6-EFFE-B6E193B7195E}"/>
                </a:ext>
              </a:extLst>
            </p:cNvPr>
            <p:cNvSpPr/>
            <p:nvPr/>
          </p:nvSpPr>
          <p:spPr>
            <a:xfrm>
              <a:off x="23341832" y="969942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2" name="Google Shape;2001;p1">
              <a:extLst>
                <a:ext uri="{FF2B5EF4-FFF2-40B4-BE49-F238E27FC236}">
                  <a16:creationId xmlns:a16="http://schemas.microsoft.com/office/drawing/2014/main" id="{DA34D5DC-4CE7-38DE-ACBB-E3ED600D419B}"/>
                </a:ext>
              </a:extLst>
            </p:cNvPr>
            <p:cNvSpPr/>
            <p:nvPr/>
          </p:nvSpPr>
          <p:spPr>
            <a:xfrm>
              <a:off x="23294234" y="97408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3" name="Google Shape;1999;p1">
              <a:extLst>
                <a:ext uri="{FF2B5EF4-FFF2-40B4-BE49-F238E27FC236}">
                  <a16:creationId xmlns:a16="http://schemas.microsoft.com/office/drawing/2014/main" id="{8902D0C9-707F-254D-26D4-8312C98811D0}"/>
                </a:ext>
              </a:extLst>
            </p:cNvPr>
            <p:cNvSpPr/>
            <p:nvPr/>
          </p:nvSpPr>
          <p:spPr>
            <a:xfrm>
              <a:off x="23341832" y="978228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4" name="Google Shape;1997;p1">
              <a:extLst>
                <a:ext uri="{FF2B5EF4-FFF2-40B4-BE49-F238E27FC236}">
                  <a16:creationId xmlns:a16="http://schemas.microsoft.com/office/drawing/2014/main" id="{753B576D-C7AA-35D7-99F4-CDA0BDFE2CF8}"/>
                </a:ext>
              </a:extLst>
            </p:cNvPr>
            <p:cNvSpPr/>
            <p:nvPr/>
          </p:nvSpPr>
          <p:spPr>
            <a:xfrm>
              <a:off x="23294234" y="98237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5" name="Google Shape;1995;p1">
              <a:extLst>
                <a:ext uri="{FF2B5EF4-FFF2-40B4-BE49-F238E27FC236}">
                  <a16:creationId xmlns:a16="http://schemas.microsoft.com/office/drawing/2014/main" id="{DF4BCA85-12A6-BE29-D985-BCE062BF9EEB}"/>
                </a:ext>
              </a:extLst>
            </p:cNvPr>
            <p:cNvSpPr/>
            <p:nvPr/>
          </p:nvSpPr>
          <p:spPr>
            <a:xfrm>
              <a:off x="23341832" y="986514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grpSp>
          <p:nvGrpSpPr>
            <p:cNvPr id="11886" name="Google Shape;2386;p1">
              <a:extLst>
                <a:ext uri="{FF2B5EF4-FFF2-40B4-BE49-F238E27FC236}">
                  <a16:creationId xmlns:a16="http://schemas.microsoft.com/office/drawing/2014/main" id="{A6056672-7DDC-7DC2-41EA-4E7A04F1949B}"/>
                </a:ext>
              </a:extLst>
            </p:cNvPr>
            <p:cNvGrpSpPr/>
            <p:nvPr/>
          </p:nvGrpSpPr>
          <p:grpSpPr>
            <a:xfrm>
              <a:off x="24177172" y="11819476"/>
              <a:ext cx="81348" cy="1376893"/>
              <a:chOff x="28870519" y="12133753"/>
              <a:chExt cx="81348" cy="1376893"/>
            </a:xfrm>
          </p:grpSpPr>
          <p:grpSp>
            <p:nvGrpSpPr>
              <p:cNvPr id="11901" name="Google Shape;2387;p1">
                <a:extLst>
                  <a:ext uri="{FF2B5EF4-FFF2-40B4-BE49-F238E27FC236}">
                    <a16:creationId xmlns:a16="http://schemas.microsoft.com/office/drawing/2014/main" id="{B4B911C8-08E9-4AE0-4745-7CF839617900}"/>
                  </a:ext>
                </a:extLst>
              </p:cNvPr>
              <p:cNvGrpSpPr/>
              <p:nvPr/>
            </p:nvGrpSpPr>
            <p:grpSpPr>
              <a:xfrm>
                <a:off x="28870519" y="13075085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52" name="Google Shape;2388;p1">
                  <a:extLst>
                    <a:ext uri="{FF2B5EF4-FFF2-40B4-BE49-F238E27FC236}">
                      <a16:creationId xmlns:a16="http://schemas.microsoft.com/office/drawing/2014/main" id="{328BD0C7-5D83-A7EA-633E-63F2CAB3845C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3" name="Google Shape;2174;p1">
                  <a:extLst>
                    <a:ext uri="{FF2B5EF4-FFF2-40B4-BE49-F238E27FC236}">
                      <a16:creationId xmlns:a16="http://schemas.microsoft.com/office/drawing/2014/main" id="{A12D700F-4D6F-D7FB-0D04-A0E22A269782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4" name="Google Shape;2313;p1">
                  <a:extLst>
                    <a:ext uri="{FF2B5EF4-FFF2-40B4-BE49-F238E27FC236}">
                      <a16:creationId xmlns:a16="http://schemas.microsoft.com/office/drawing/2014/main" id="{E16DE83B-C58A-1C22-C1ED-FB577D525544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5" name="Google Shape;2176;p1">
                  <a:extLst>
                    <a:ext uri="{FF2B5EF4-FFF2-40B4-BE49-F238E27FC236}">
                      <a16:creationId xmlns:a16="http://schemas.microsoft.com/office/drawing/2014/main" id="{54116624-01C0-FCCC-BAC4-E01B24A30DDF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6" name="Google Shape;2389;p1">
                  <a:extLst>
                    <a:ext uri="{FF2B5EF4-FFF2-40B4-BE49-F238E27FC236}">
                      <a16:creationId xmlns:a16="http://schemas.microsoft.com/office/drawing/2014/main" id="{94A3FEC0-931D-CBC3-3312-4DC3170AB26C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7" name="Google Shape;2390;p1">
                  <a:extLst>
                    <a:ext uri="{FF2B5EF4-FFF2-40B4-BE49-F238E27FC236}">
                      <a16:creationId xmlns:a16="http://schemas.microsoft.com/office/drawing/2014/main" id="{9B9C3C90-21DA-CFB0-050C-02C050EF90AD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8" name="Google Shape;2391;p1">
                  <a:extLst>
                    <a:ext uri="{FF2B5EF4-FFF2-40B4-BE49-F238E27FC236}">
                      <a16:creationId xmlns:a16="http://schemas.microsoft.com/office/drawing/2014/main" id="{D5C3E70B-12A8-5F31-1C7A-32A4D4BC586C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9" name="Google Shape;2329;p1">
                  <a:extLst>
                    <a:ext uri="{FF2B5EF4-FFF2-40B4-BE49-F238E27FC236}">
                      <a16:creationId xmlns:a16="http://schemas.microsoft.com/office/drawing/2014/main" id="{DFA353AF-4B5C-4055-5520-79F114ECEB87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60" name="Google Shape;2392;p1">
                  <a:extLst>
                    <a:ext uri="{FF2B5EF4-FFF2-40B4-BE49-F238E27FC236}">
                      <a16:creationId xmlns:a16="http://schemas.microsoft.com/office/drawing/2014/main" id="{7907FE05-A3C6-6F67-0517-318EA755BFB5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2" name="Google Shape;2393;p1">
                <a:extLst>
                  <a:ext uri="{FF2B5EF4-FFF2-40B4-BE49-F238E27FC236}">
                    <a16:creationId xmlns:a16="http://schemas.microsoft.com/office/drawing/2014/main" id="{ED88F692-8E8F-A88D-0327-27B354DAB43A}"/>
                  </a:ext>
                </a:extLst>
              </p:cNvPr>
              <p:cNvGrpSpPr/>
              <p:nvPr/>
            </p:nvGrpSpPr>
            <p:grpSpPr>
              <a:xfrm>
                <a:off x="28870519" y="12839752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43" name="Google Shape;2394;p1">
                  <a:extLst>
                    <a:ext uri="{FF2B5EF4-FFF2-40B4-BE49-F238E27FC236}">
                      <a16:creationId xmlns:a16="http://schemas.microsoft.com/office/drawing/2014/main" id="{E780B10C-53A3-FD2E-76F4-614AC9FE70C5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4" name="Google Shape;2264;p1">
                  <a:extLst>
                    <a:ext uri="{FF2B5EF4-FFF2-40B4-BE49-F238E27FC236}">
                      <a16:creationId xmlns:a16="http://schemas.microsoft.com/office/drawing/2014/main" id="{82D6F433-2FD7-E6D3-7B1E-D7C53884D720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5" name="Google Shape;2340;p1">
                  <a:extLst>
                    <a:ext uri="{FF2B5EF4-FFF2-40B4-BE49-F238E27FC236}">
                      <a16:creationId xmlns:a16="http://schemas.microsoft.com/office/drawing/2014/main" id="{16992913-772B-E7C4-4CD5-3669CC4EE9A6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6" name="Google Shape;2183;p1">
                  <a:extLst>
                    <a:ext uri="{FF2B5EF4-FFF2-40B4-BE49-F238E27FC236}">
                      <a16:creationId xmlns:a16="http://schemas.microsoft.com/office/drawing/2014/main" id="{49DC07EC-DCF1-F5C3-6C5D-35BD1D8DCC4E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7" name="Google Shape;2395;p1">
                  <a:extLst>
                    <a:ext uri="{FF2B5EF4-FFF2-40B4-BE49-F238E27FC236}">
                      <a16:creationId xmlns:a16="http://schemas.microsoft.com/office/drawing/2014/main" id="{A8208188-6CB6-77DD-3ADB-2C0FD82150B9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8" name="Google Shape;2396;p1">
                  <a:extLst>
                    <a:ext uri="{FF2B5EF4-FFF2-40B4-BE49-F238E27FC236}">
                      <a16:creationId xmlns:a16="http://schemas.microsoft.com/office/drawing/2014/main" id="{D171AEE8-51B5-2000-8382-ACD78BF3644A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9" name="Google Shape;2397;p1">
                  <a:extLst>
                    <a:ext uri="{FF2B5EF4-FFF2-40B4-BE49-F238E27FC236}">
                      <a16:creationId xmlns:a16="http://schemas.microsoft.com/office/drawing/2014/main" id="{B57ED99C-4A79-56F3-66BB-8437E3B43C4E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0" name="Google Shape;2398;p1">
                  <a:extLst>
                    <a:ext uri="{FF2B5EF4-FFF2-40B4-BE49-F238E27FC236}">
                      <a16:creationId xmlns:a16="http://schemas.microsoft.com/office/drawing/2014/main" id="{B979D62F-48DA-0893-B9AB-8A92EEF24CD0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1" name="Google Shape;2399;p1">
                  <a:extLst>
                    <a:ext uri="{FF2B5EF4-FFF2-40B4-BE49-F238E27FC236}">
                      <a16:creationId xmlns:a16="http://schemas.microsoft.com/office/drawing/2014/main" id="{1F570D44-AD70-6F7E-A5CB-DB3300E6F078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3" name="Google Shape;2400;p1">
                <a:extLst>
                  <a:ext uri="{FF2B5EF4-FFF2-40B4-BE49-F238E27FC236}">
                    <a16:creationId xmlns:a16="http://schemas.microsoft.com/office/drawing/2014/main" id="{6D95F017-4ABC-8337-AB97-151EDBFC3CAD}"/>
                  </a:ext>
                </a:extLst>
              </p:cNvPr>
              <p:cNvGrpSpPr/>
              <p:nvPr/>
            </p:nvGrpSpPr>
            <p:grpSpPr>
              <a:xfrm>
                <a:off x="28870519" y="12133753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34" name="Google Shape;2401;p1">
                  <a:extLst>
                    <a:ext uri="{FF2B5EF4-FFF2-40B4-BE49-F238E27FC236}">
                      <a16:creationId xmlns:a16="http://schemas.microsoft.com/office/drawing/2014/main" id="{855F5BA0-6FCC-0F7C-66C1-0450BAAE27FF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5" name="Google Shape;2336;p1">
                  <a:extLst>
                    <a:ext uri="{FF2B5EF4-FFF2-40B4-BE49-F238E27FC236}">
                      <a16:creationId xmlns:a16="http://schemas.microsoft.com/office/drawing/2014/main" id="{1A66D37F-4BF5-B893-1C12-5D6D76B17C13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6" name="Google Shape;2307;p1">
                  <a:extLst>
                    <a:ext uri="{FF2B5EF4-FFF2-40B4-BE49-F238E27FC236}">
                      <a16:creationId xmlns:a16="http://schemas.microsoft.com/office/drawing/2014/main" id="{442E470C-3E54-9691-2F1E-79EF9BC3DB1B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7" name="Google Shape;2181;p1">
                  <a:extLst>
                    <a:ext uri="{FF2B5EF4-FFF2-40B4-BE49-F238E27FC236}">
                      <a16:creationId xmlns:a16="http://schemas.microsoft.com/office/drawing/2014/main" id="{835CE525-10E9-313F-51C3-CA9D9CB9F2F5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8" name="Google Shape;2402;p1">
                  <a:extLst>
                    <a:ext uri="{FF2B5EF4-FFF2-40B4-BE49-F238E27FC236}">
                      <a16:creationId xmlns:a16="http://schemas.microsoft.com/office/drawing/2014/main" id="{5E3F0F43-E456-98DF-2DC5-5EBB65ED4184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9" name="Google Shape;2403;p1">
                  <a:extLst>
                    <a:ext uri="{FF2B5EF4-FFF2-40B4-BE49-F238E27FC236}">
                      <a16:creationId xmlns:a16="http://schemas.microsoft.com/office/drawing/2014/main" id="{1BBA6887-D60F-1AC0-D3FB-EBE3021F5720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0" name="Google Shape;2404;p1">
                  <a:extLst>
                    <a:ext uri="{FF2B5EF4-FFF2-40B4-BE49-F238E27FC236}">
                      <a16:creationId xmlns:a16="http://schemas.microsoft.com/office/drawing/2014/main" id="{2D44A951-7CAF-FEDF-41B4-C950CB3AD8E8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1" name="Google Shape;2347;p1">
                  <a:extLst>
                    <a:ext uri="{FF2B5EF4-FFF2-40B4-BE49-F238E27FC236}">
                      <a16:creationId xmlns:a16="http://schemas.microsoft.com/office/drawing/2014/main" id="{5488204D-F5C7-9DB5-EA79-3DFC56301203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2" name="Google Shape;2405;p1">
                  <a:extLst>
                    <a:ext uri="{FF2B5EF4-FFF2-40B4-BE49-F238E27FC236}">
                      <a16:creationId xmlns:a16="http://schemas.microsoft.com/office/drawing/2014/main" id="{825AB571-847A-186B-1F5A-4ABFAE0E0731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4" name="Google Shape;2406;p1">
                <a:extLst>
                  <a:ext uri="{FF2B5EF4-FFF2-40B4-BE49-F238E27FC236}">
                    <a16:creationId xmlns:a16="http://schemas.microsoft.com/office/drawing/2014/main" id="{0971A936-9917-8190-02F0-B37EF2671DA8}"/>
                  </a:ext>
                </a:extLst>
              </p:cNvPr>
              <p:cNvGrpSpPr/>
              <p:nvPr/>
            </p:nvGrpSpPr>
            <p:grpSpPr>
              <a:xfrm>
                <a:off x="28870519" y="12369086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25" name="Google Shape;2407;p1">
                  <a:extLst>
                    <a:ext uri="{FF2B5EF4-FFF2-40B4-BE49-F238E27FC236}">
                      <a16:creationId xmlns:a16="http://schemas.microsoft.com/office/drawing/2014/main" id="{B0ACEDFD-3F32-E13D-79B0-17C36C4A4DB6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6" name="Google Shape;2305;p1">
                  <a:extLst>
                    <a:ext uri="{FF2B5EF4-FFF2-40B4-BE49-F238E27FC236}">
                      <a16:creationId xmlns:a16="http://schemas.microsoft.com/office/drawing/2014/main" id="{F74CFD41-7A89-2B0C-03F4-C7D15C180FDC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7" name="Google Shape;2309;p1">
                  <a:extLst>
                    <a:ext uri="{FF2B5EF4-FFF2-40B4-BE49-F238E27FC236}">
                      <a16:creationId xmlns:a16="http://schemas.microsoft.com/office/drawing/2014/main" id="{894BC581-1A7E-647D-E054-567CAAB3A263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8" name="Google Shape;2185;p1">
                  <a:extLst>
                    <a:ext uri="{FF2B5EF4-FFF2-40B4-BE49-F238E27FC236}">
                      <a16:creationId xmlns:a16="http://schemas.microsoft.com/office/drawing/2014/main" id="{01C064D1-2235-A47A-7305-C1FDFCD53EAE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9" name="Google Shape;2408;p1">
                  <a:extLst>
                    <a:ext uri="{FF2B5EF4-FFF2-40B4-BE49-F238E27FC236}">
                      <a16:creationId xmlns:a16="http://schemas.microsoft.com/office/drawing/2014/main" id="{8534FDDA-1CCB-1165-A415-CC64E86D9D62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0" name="Google Shape;2409;p1">
                  <a:extLst>
                    <a:ext uri="{FF2B5EF4-FFF2-40B4-BE49-F238E27FC236}">
                      <a16:creationId xmlns:a16="http://schemas.microsoft.com/office/drawing/2014/main" id="{F94619B1-4EEC-6662-644B-B9A1CADE2137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1" name="Google Shape;2410;p1">
                  <a:extLst>
                    <a:ext uri="{FF2B5EF4-FFF2-40B4-BE49-F238E27FC236}">
                      <a16:creationId xmlns:a16="http://schemas.microsoft.com/office/drawing/2014/main" id="{DE4A2C81-9825-A912-B00A-70CC6CB8F1C6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2" name="Google Shape;2349;p1">
                  <a:extLst>
                    <a:ext uri="{FF2B5EF4-FFF2-40B4-BE49-F238E27FC236}">
                      <a16:creationId xmlns:a16="http://schemas.microsoft.com/office/drawing/2014/main" id="{BEB05F47-D1FF-DEC1-42B8-357622BB98FA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3" name="Google Shape;2411;p1">
                  <a:extLst>
                    <a:ext uri="{FF2B5EF4-FFF2-40B4-BE49-F238E27FC236}">
                      <a16:creationId xmlns:a16="http://schemas.microsoft.com/office/drawing/2014/main" id="{280073FC-1167-16B2-1C9D-00079B7A8EB4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5" name="Google Shape;2412;p1">
                <a:extLst>
                  <a:ext uri="{FF2B5EF4-FFF2-40B4-BE49-F238E27FC236}">
                    <a16:creationId xmlns:a16="http://schemas.microsoft.com/office/drawing/2014/main" id="{C3F12B32-F360-2EC5-976E-0BF26136B142}"/>
                  </a:ext>
                </a:extLst>
              </p:cNvPr>
              <p:cNvGrpSpPr/>
              <p:nvPr/>
            </p:nvGrpSpPr>
            <p:grpSpPr>
              <a:xfrm>
                <a:off x="28870519" y="12604419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16" name="Google Shape;2413;p1">
                  <a:extLst>
                    <a:ext uri="{FF2B5EF4-FFF2-40B4-BE49-F238E27FC236}">
                      <a16:creationId xmlns:a16="http://schemas.microsoft.com/office/drawing/2014/main" id="{5609EC79-56C2-B08E-F8BA-5F4EDC2147E6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7" name="Google Shape;2338;p1">
                  <a:extLst>
                    <a:ext uri="{FF2B5EF4-FFF2-40B4-BE49-F238E27FC236}">
                      <a16:creationId xmlns:a16="http://schemas.microsoft.com/office/drawing/2014/main" id="{68FB35EC-0516-62AB-AF8A-D3E115321167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8" name="Google Shape;2311;p1">
                  <a:extLst>
                    <a:ext uri="{FF2B5EF4-FFF2-40B4-BE49-F238E27FC236}">
                      <a16:creationId xmlns:a16="http://schemas.microsoft.com/office/drawing/2014/main" id="{9A66FF87-8765-45BB-00F9-CE97A0458030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9" name="Google Shape;2187;p1">
                  <a:extLst>
                    <a:ext uri="{FF2B5EF4-FFF2-40B4-BE49-F238E27FC236}">
                      <a16:creationId xmlns:a16="http://schemas.microsoft.com/office/drawing/2014/main" id="{284F668C-07F3-A515-6279-B02301BBE322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0" name="Google Shape;2414;p1">
                  <a:extLst>
                    <a:ext uri="{FF2B5EF4-FFF2-40B4-BE49-F238E27FC236}">
                      <a16:creationId xmlns:a16="http://schemas.microsoft.com/office/drawing/2014/main" id="{648DF6AC-3758-0EEA-8C12-689939740575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1" name="Google Shape;2415;p1">
                  <a:extLst>
                    <a:ext uri="{FF2B5EF4-FFF2-40B4-BE49-F238E27FC236}">
                      <a16:creationId xmlns:a16="http://schemas.microsoft.com/office/drawing/2014/main" id="{32892B44-EED1-3FC9-08FA-16D1F5086EDD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2" name="Google Shape;2416;p1">
                  <a:extLst>
                    <a:ext uri="{FF2B5EF4-FFF2-40B4-BE49-F238E27FC236}">
                      <a16:creationId xmlns:a16="http://schemas.microsoft.com/office/drawing/2014/main" id="{82C0CBD4-F418-76B1-653D-75CEB8EA362C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3" name="Google Shape;2351;p1">
                  <a:extLst>
                    <a:ext uri="{FF2B5EF4-FFF2-40B4-BE49-F238E27FC236}">
                      <a16:creationId xmlns:a16="http://schemas.microsoft.com/office/drawing/2014/main" id="{2A478708-DF7E-0FA3-C68F-CFEA78C7B704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4" name="Google Shape;2417;p1">
                  <a:extLst>
                    <a:ext uri="{FF2B5EF4-FFF2-40B4-BE49-F238E27FC236}">
                      <a16:creationId xmlns:a16="http://schemas.microsoft.com/office/drawing/2014/main" id="{4AAFB9AB-35EC-17EC-6778-37F14E931B7A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6" name="Google Shape;2418;p1">
                <a:extLst>
                  <a:ext uri="{FF2B5EF4-FFF2-40B4-BE49-F238E27FC236}">
                    <a16:creationId xmlns:a16="http://schemas.microsoft.com/office/drawing/2014/main" id="{7E3C4A0B-015D-A65B-D52E-404B0D240AA2}"/>
                  </a:ext>
                </a:extLst>
              </p:cNvPr>
              <p:cNvGrpSpPr/>
              <p:nvPr/>
            </p:nvGrpSpPr>
            <p:grpSpPr>
              <a:xfrm>
                <a:off x="28870519" y="13310417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07" name="Google Shape;2419;p1">
                  <a:extLst>
                    <a:ext uri="{FF2B5EF4-FFF2-40B4-BE49-F238E27FC236}">
                      <a16:creationId xmlns:a16="http://schemas.microsoft.com/office/drawing/2014/main" id="{55918F73-C1DE-6B8C-951F-99C02726B979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8" name="Google Shape;2334;p1">
                  <a:extLst>
                    <a:ext uri="{FF2B5EF4-FFF2-40B4-BE49-F238E27FC236}">
                      <a16:creationId xmlns:a16="http://schemas.microsoft.com/office/drawing/2014/main" id="{3B5BDF5C-49F8-2849-7E50-9739D75A1CDE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9" name="Google Shape;2266;p1">
                  <a:extLst>
                    <a:ext uri="{FF2B5EF4-FFF2-40B4-BE49-F238E27FC236}">
                      <a16:creationId xmlns:a16="http://schemas.microsoft.com/office/drawing/2014/main" id="{62284988-9E7B-B340-9539-6E8B8413DCDF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0" name="Google Shape;2179;p1">
                  <a:extLst>
                    <a:ext uri="{FF2B5EF4-FFF2-40B4-BE49-F238E27FC236}">
                      <a16:creationId xmlns:a16="http://schemas.microsoft.com/office/drawing/2014/main" id="{D58EA551-A232-683B-F60F-B7A4A5B9F6FC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1" name="Google Shape;2420;p1">
                  <a:extLst>
                    <a:ext uri="{FF2B5EF4-FFF2-40B4-BE49-F238E27FC236}">
                      <a16:creationId xmlns:a16="http://schemas.microsoft.com/office/drawing/2014/main" id="{B48CAE55-B9EB-2CBC-840F-2F9AC80E35A1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2" name="Google Shape;2421;p1">
                  <a:extLst>
                    <a:ext uri="{FF2B5EF4-FFF2-40B4-BE49-F238E27FC236}">
                      <a16:creationId xmlns:a16="http://schemas.microsoft.com/office/drawing/2014/main" id="{E387BA1E-5179-3989-7D87-98979E3B1BD5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3" name="Google Shape;2422;p1">
                  <a:extLst>
                    <a:ext uri="{FF2B5EF4-FFF2-40B4-BE49-F238E27FC236}">
                      <a16:creationId xmlns:a16="http://schemas.microsoft.com/office/drawing/2014/main" id="{777B3D13-663C-3BD0-A4C5-34BEFDA2AB1B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4" name="Google Shape;2300;p1">
                  <a:extLst>
                    <a:ext uri="{FF2B5EF4-FFF2-40B4-BE49-F238E27FC236}">
                      <a16:creationId xmlns:a16="http://schemas.microsoft.com/office/drawing/2014/main" id="{D6139C2A-BAE0-0942-8375-74CB0847CF86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5" name="Google Shape;2423;p1">
                  <a:extLst>
                    <a:ext uri="{FF2B5EF4-FFF2-40B4-BE49-F238E27FC236}">
                      <a16:creationId xmlns:a16="http://schemas.microsoft.com/office/drawing/2014/main" id="{90C6CD83-4689-DBFA-61A7-CF95FBE2C0F0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887" name="Google Shape;2424;p1">
              <a:extLst>
                <a:ext uri="{FF2B5EF4-FFF2-40B4-BE49-F238E27FC236}">
                  <a16:creationId xmlns:a16="http://schemas.microsoft.com/office/drawing/2014/main" id="{E00D3926-39DF-A117-E9EE-226811189842}"/>
                </a:ext>
              </a:extLst>
            </p:cNvPr>
            <p:cNvCxnSpPr>
              <a:cxnSpLocks/>
              <a:stCxn id="11826" idx="4"/>
            </p:cNvCxnSpPr>
            <p:nvPr/>
          </p:nvCxnSpPr>
          <p:spPr>
            <a:xfrm rot="5400000">
              <a:off x="22955815" y="13017814"/>
              <a:ext cx="187500" cy="5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888" name="Google Shape;2425;p1">
              <a:extLst>
                <a:ext uri="{FF2B5EF4-FFF2-40B4-BE49-F238E27FC236}">
                  <a16:creationId xmlns:a16="http://schemas.microsoft.com/office/drawing/2014/main" id="{3F64D60C-A67C-C7C6-DC0F-2AC366F2ACFF}"/>
                </a:ext>
              </a:extLst>
            </p:cNvPr>
            <p:cNvGrpSpPr/>
            <p:nvPr/>
          </p:nvGrpSpPr>
          <p:grpSpPr>
            <a:xfrm>
              <a:off x="23342374" y="11411234"/>
              <a:ext cx="54000" cy="1725130"/>
              <a:chOff x="23339955" y="11411234"/>
              <a:chExt cx="54000" cy="1725130"/>
            </a:xfrm>
          </p:grpSpPr>
          <p:sp>
            <p:nvSpPr>
              <p:cNvPr id="11892" name="Google Shape;2210;p1">
                <a:extLst>
                  <a:ext uri="{FF2B5EF4-FFF2-40B4-BE49-F238E27FC236}">
                    <a16:creationId xmlns:a16="http://schemas.microsoft.com/office/drawing/2014/main" id="{DF33982A-0C52-4B8F-1FC7-7DB29997AE88}"/>
                  </a:ext>
                </a:extLst>
              </p:cNvPr>
              <p:cNvSpPr/>
              <p:nvPr/>
            </p:nvSpPr>
            <p:spPr>
              <a:xfrm>
                <a:off x="23339955" y="1141123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3" name="Google Shape;2213;p1">
                <a:extLst>
                  <a:ext uri="{FF2B5EF4-FFF2-40B4-BE49-F238E27FC236}">
                    <a16:creationId xmlns:a16="http://schemas.microsoft.com/office/drawing/2014/main" id="{DE5B5469-8101-278C-C66D-1B73F131F808}"/>
                  </a:ext>
                </a:extLst>
              </p:cNvPr>
              <p:cNvSpPr/>
              <p:nvPr/>
            </p:nvSpPr>
            <p:spPr>
              <a:xfrm>
                <a:off x="23339955" y="1157157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4" name="Google Shape;2216;p1">
                <a:extLst>
                  <a:ext uri="{FF2B5EF4-FFF2-40B4-BE49-F238E27FC236}">
                    <a16:creationId xmlns:a16="http://schemas.microsoft.com/office/drawing/2014/main" id="{16C9EE5F-4F52-5331-3D3C-51FEE0DE5E93}"/>
                  </a:ext>
                </a:extLst>
              </p:cNvPr>
              <p:cNvSpPr/>
              <p:nvPr/>
            </p:nvSpPr>
            <p:spPr>
              <a:xfrm>
                <a:off x="23339955" y="117205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5" name="Google Shape;2238;p1">
                <a:extLst>
                  <a:ext uri="{FF2B5EF4-FFF2-40B4-BE49-F238E27FC236}">
                    <a16:creationId xmlns:a16="http://schemas.microsoft.com/office/drawing/2014/main" id="{46E28716-8870-EECD-0779-D29001C21D2D}"/>
                  </a:ext>
                </a:extLst>
              </p:cNvPr>
              <p:cNvSpPr/>
              <p:nvPr/>
            </p:nvSpPr>
            <p:spPr>
              <a:xfrm>
                <a:off x="23339955" y="1215342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6" name="Google Shape;2221;p1">
                <a:extLst>
                  <a:ext uri="{FF2B5EF4-FFF2-40B4-BE49-F238E27FC236}">
                    <a16:creationId xmlns:a16="http://schemas.microsoft.com/office/drawing/2014/main" id="{CE1F275F-7227-2FE6-E804-8AD3DEA52AFB}"/>
                  </a:ext>
                </a:extLst>
              </p:cNvPr>
              <p:cNvSpPr/>
              <p:nvPr/>
            </p:nvSpPr>
            <p:spPr>
              <a:xfrm>
                <a:off x="23339955" y="1238096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7" name="Google Shape;2224;p1">
                <a:extLst>
                  <a:ext uri="{FF2B5EF4-FFF2-40B4-BE49-F238E27FC236}">
                    <a16:creationId xmlns:a16="http://schemas.microsoft.com/office/drawing/2014/main" id="{9D9C7C2E-0F22-C745-76ED-EE0267FDF579}"/>
                  </a:ext>
                </a:extLst>
              </p:cNvPr>
              <p:cNvSpPr/>
              <p:nvPr/>
            </p:nvSpPr>
            <p:spPr>
              <a:xfrm>
                <a:off x="23339955" y="1261165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8" name="Google Shape;2227;p1">
                <a:extLst>
                  <a:ext uri="{FF2B5EF4-FFF2-40B4-BE49-F238E27FC236}">
                    <a16:creationId xmlns:a16="http://schemas.microsoft.com/office/drawing/2014/main" id="{9B9DAFEB-CFD3-0A95-CDA8-F578B81F3003}"/>
                  </a:ext>
                </a:extLst>
              </p:cNvPr>
              <p:cNvSpPr/>
              <p:nvPr/>
            </p:nvSpPr>
            <p:spPr>
              <a:xfrm>
                <a:off x="23339955" y="12845910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9" name="Google Shape;2232;p1">
                <a:extLst>
                  <a:ext uri="{FF2B5EF4-FFF2-40B4-BE49-F238E27FC236}">
                    <a16:creationId xmlns:a16="http://schemas.microsoft.com/office/drawing/2014/main" id="{D3B2E21A-FADE-C1F7-515C-80A736C94EA7}"/>
                  </a:ext>
                </a:extLst>
              </p:cNvPr>
              <p:cNvSpPr/>
              <p:nvPr/>
            </p:nvSpPr>
            <p:spPr>
              <a:xfrm>
                <a:off x="23339955" y="1308236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0" name="Google Shape;1931;p1">
                <a:extLst>
                  <a:ext uri="{FF2B5EF4-FFF2-40B4-BE49-F238E27FC236}">
                    <a16:creationId xmlns:a16="http://schemas.microsoft.com/office/drawing/2014/main" id="{18326891-713A-EA89-9CE7-EFC962C3376B}"/>
                  </a:ext>
                </a:extLst>
              </p:cNvPr>
              <p:cNvSpPr/>
              <p:nvPr/>
            </p:nvSpPr>
            <p:spPr>
              <a:xfrm>
                <a:off x="23339955" y="1191929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889" name="Google Shape;2426;p1">
              <a:extLst>
                <a:ext uri="{FF2B5EF4-FFF2-40B4-BE49-F238E27FC236}">
                  <a16:creationId xmlns:a16="http://schemas.microsoft.com/office/drawing/2014/main" id="{448B99C6-64B7-2549-3A95-897D98C83E6D}"/>
                </a:ext>
              </a:extLst>
            </p:cNvPr>
            <p:cNvCxnSpPr>
              <a:cxnSpLocks/>
              <a:stCxn id="11983" idx="2"/>
              <a:endCxn id="11895" idx="6"/>
            </p:cNvCxnSpPr>
            <p:nvPr/>
          </p:nvCxnSpPr>
          <p:spPr>
            <a:xfrm rot="10800000">
              <a:off x="23396375" y="12180424"/>
              <a:ext cx="488241" cy="443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0AF57D21-BEEF-4D6F-D4AF-EBABB2D30A2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0" name="organ group - head &amp; neck muscles">
              <a:extLst>
                <a:ext uri="{FF2B5EF4-FFF2-40B4-BE49-F238E27FC236}">
                  <a16:creationId xmlns:a16="http://schemas.microsoft.com/office/drawing/2014/main" id="{0806E875-2FC4-5B4D-7C62-86EFC414DEF4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06" name="organ - head &amp; neck muscles">
                <a:extLst>
                  <a:ext uri="{FF2B5EF4-FFF2-40B4-BE49-F238E27FC236}">
                    <a16:creationId xmlns:a16="http://schemas.microsoft.com/office/drawing/2014/main" id="{57D69DDE-3D7D-F767-CFD4-3202590FB9D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07" name="FTU - mylohyoid">
                <a:extLst>
                  <a:ext uri="{FF2B5EF4-FFF2-40B4-BE49-F238E27FC236}">
                    <a16:creationId xmlns:a16="http://schemas.microsoft.com/office/drawing/2014/main" id="{1B447031-8B54-FB69-9707-2597FBE0B1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08" name="FTU - digastric">
                <a:extLst>
                  <a:ext uri="{FF2B5EF4-FFF2-40B4-BE49-F238E27FC236}">
                    <a16:creationId xmlns:a16="http://schemas.microsoft.com/office/drawing/2014/main" id="{8AC1154D-49AB-4733-7DBB-7F217D53033E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09" name="FTU - geniohyoid">
                <a:extLst>
                  <a:ext uri="{FF2B5EF4-FFF2-40B4-BE49-F238E27FC236}">
                    <a16:creationId xmlns:a16="http://schemas.microsoft.com/office/drawing/2014/main" id="{30B3D318-E74C-CA73-F131-5E96906796F1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10" name="FTU - longus capitis">
                <a:extLst>
                  <a:ext uri="{FF2B5EF4-FFF2-40B4-BE49-F238E27FC236}">
                    <a16:creationId xmlns:a16="http://schemas.microsoft.com/office/drawing/2014/main" id="{E7DDC532-AD2E-ED1C-4CD5-011C3E8B7BB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11" name="FTU - longus colli inferior">
                <a:extLst>
                  <a:ext uri="{FF2B5EF4-FFF2-40B4-BE49-F238E27FC236}">
                    <a16:creationId xmlns:a16="http://schemas.microsoft.com/office/drawing/2014/main" id="{25FF4037-9635-BE72-5855-606232704CE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B61DD939-04F2-01AF-CC87-DBD6E5CAD9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AC16CC82-4A21-12FC-3479-7881B65206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5C6138F6-A175-9DCD-DEBD-8C4B98D82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8971BAE0-655F-38D4-370A-7AA7675A4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01CDBC20-CA0B-2450-A2B2-EABA66577F7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232EF582-942F-E5FF-3AB5-18BBB4CE6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83E53E83-0435-71FA-0B5E-A99D42F9D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4473C628-CCC4-7EE7-DFA8-38346302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2C40D8FE-D3C1-10EF-9B14-C8C80D68EE82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51803C81-D4EA-356B-C15D-B05814E6F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AD452505-2DA0-029E-50C4-C2F51AC0A3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221CFAA3-14A8-A388-1076-B744DACCC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0383C131-B83F-DEA6-2FC8-02A5E733053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F31F6EF2-78E3-927C-3B2F-54CF72550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0" name="Text Box 3036">
                <a:extLst>
                  <a:ext uri="{FF2B5EF4-FFF2-40B4-BE49-F238E27FC236}">
                    <a16:creationId xmlns:a16="http://schemas.microsoft.com/office/drawing/2014/main" id="{DE432530-26E0-8C5E-BFD2-D1B2381DE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A869BD4E-9F39-391F-ECE6-0BCB22053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394820B3-560C-A3CF-F900-CDA05B0FC73D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31F5754F-CDE0-948C-D205-E6C17965E9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C19E303A-1A9F-89AF-117D-446B07FA9B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 Box 3036">
                <a:extLst>
                  <a:ext uri="{FF2B5EF4-FFF2-40B4-BE49-F238E27FC236}">
                    <a16:creationId xmlns:a16="http://schemas.microsoft.com/office/drawing/2014/main" id="{3D847BC0-DDA5-34A4-53F8-6826301D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94AD5B6C-F172-85EF-99F7-7EEF982AE7C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13" name="organ group - head &amp; neck muscles">
              <a:extLst>
                <a:ext uri="{FF2B5EF4-FFF2-40B4-BE49-F238E27FC236}">
                  <a16:creationId xmlns:a16="http://schemas.microsoft.com/office/drawing/2014/main" id="{34B43067-85F1-2A58-AEE9-4277FFC54CA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" name="organ - head &amp; neck muscles">
                <a:extLst>
                  <a:ext uri="{FF2B5EF4-FFF2-40B4-BE49-F238E27FC236}">
                    <a16:creationId xmlns:a16="http://schemas.microsoft.com/office/drawing/2014/main" id="{A5EDE817-3435-C08F-066C-93CE43B7CC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28" name="FTU - mylohyoid">
                <a:extLst>
                  <a:ext uri="{FF2B5EF4-FFF2-40B4-BE49-F238E27FC236}">
                    <a16:creationId xmlns:a16="http://schemas.microsoft.com/office/drawing/2014/main" id="{22750C7E-B5B7-4336-C3E3-6E3FDB607EC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E2C5A723-2A21-A4E8-17B2-9F91F5F136C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C7B613EE-BF4E-B03E-4562-8757F4418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" name="Text Box 3036">
                <a:extLst>
                  <a:ext uri="{FF2B5EF4-FFF2-40B4-BE49-F238E27FC236}">
                    <a16:creationId xmlns:a16="http://schemas.microsoft.com/office/drawing/2014/main" id="{0368D4A8-1E59-DB0F-EA13-96267D8A37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" name="Text Box 3036">
                <a:extLst>
                  <a:ext uri="{FF2B5EF4-FFF2-40B4-BE49-F238E27FC236}">
                    <a16:creationId xmlns:a16="http://schemas.microsoft.com/office/drawing/2014/main" id="{48FD7A6A-6E8E-9800-4B08-F39472FCDE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1C9A9245-4EE0-4299-068D-BEFB55A48121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31" name="organ group - head &amp; neck muscles">
              <a:extLst>
                <a:ext uri="{FF2B5EF4-FFF2-40B4-BE49-F238E27FC236}">
                  <a16:creationId xmlns:a16="http://schemas.microsoft.com/office/drawing/2014/main" id="{8CC62E1C-2050-CC74-2DEC-5BD19274EE0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26" name="organ - head &amp; neck muscles">
                <a:extLst>
                  <a:ext uri="{FF2B5EF4-FFF2-40B4-BE49-F238E27FC236}">
                    <a16:creationId xmlns:a16="http://schemas.microsoft.com/office/drawing/2014/main" id="{EB04A9DC-6922-74B6-302C-427672EC023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153" name="FTU - mylohyoid">
                <a:extLst>
                  <a:ext uri="{FF2B5EF4-FFF2-40B4-BE49-F238E27FC236}">
                    <a16:creationId xmlns:a16="http://schemas.microsoft.com/office/drawing/2014/main" id="{28BCB5B1-F629-B2F2-DEFF-0C0DC065751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3529C51C-BA6B-88F0-403F-540466F75EFC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25A607E9-2995-36E4-02A7-9AED6B1E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F44BBC94-DC2B-4AE7-A57C-AFE02F38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" name="Text Box 3036">
                <a:extLst>
                  <a:ext uri="{FF2B5EF4-FFF2-40B4-BE49-F238E27FC236}">
                    <a16:creationId xmlns:a16="http://schemas.microsoft.com/office/drawing/2014/main" id="{C34BC77E-37C6-97BB-759D-62605DE2C8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54" name="Group 1153">
            <a:extLst>
              <a:ext uri="{FF2B5EF4-FFF2-40B4-BE49-F238E27FC236}">
                <a16:creationId xmlns:a16="http://schemas.microsoft.com/office/drawing/2014/main" id="{F0A7B51E-D18B-FC21-CE75-C30471622771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155" name="Group 1154">
              <a:extLst>
                <a:ext uri="{FF2B5EF4-FFF2-40B4-BE49-F238E27FC236}">
                  <a16:creationId xmlns:a16="http://schemas.microsoft.com/office/drawing/2014/main" id="{62F5F303-5ED8-ADA3-5BD5-95ADCE54E854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65" name="Group 1164">
                <a:extLst>
                  <a:ext uri="{FF2B5EF4-FFF2-40B4-BE49-F238E27FC236}">
                    <a16:creationId xmlns:a16="http://schemas.microsoft.com/office/drawing/2014/main" id="{C68BD717-10C6-6CE2-F2B2-CB0D0734579E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70" name="organ group - head &amp; neck muscles">
                  <a:extLst>
                    <a:ext uri="{FF2B5EF4-FFF2-40B4-BE49-F238E27FC236}">
                      <a16:creationId xmlns:a16="http://schemas.microsoft.com/office/drawing/2014/main" id="{BAF1E75B-2B23-E0DC-A956-5C2A3EDC844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9" name="organ - head &amp; neck muscles">
                    <a:extLst>
                      <a:ext uri="{FF2B5EF4-FFF2-40B4-BE49-F238E27FC236}">
                        <a16:creationId xmlns:a16="http://schemas.microsoft.com/office/drawing/2014/main" id="{74A7E41F-D656-572C-EDD6-553442FF7D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10" name="FTU - mylohyoid">
                    <a:extLst>
                      <a:ext uri="{FF2B5EF4-FFF2-40B4-BE49-F238E27FC236}">
                        <a16:creationId xmlns:a16="http://schemas.microsoft.com/office/drawing/2014/main" id="{49B3DE5B-96A0-64D9-8A67-4DF3E63CF2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11" name="FTU - digastric">
                    <a:extLst>
                      <a:ext uri="{FF2B5EF4-FFF2-40B4-BE49-F238E27FC236}">
                        <a16:creationId xmlns:a16="http://schemas.microsoft.com/office/drawing/2014/main" id="{8A392607-A53F-4C30-248C-C7DB781BA75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22" name="FTU - geniohyoid">
                    <a:extLst>
                      <a:ext uri="{FF2B5EF4-FFF2-40B4-BE49-F238E27FC236}">
                        <a16:creationId xmlns:a16="http://schemas.microsoft.com/office/drawing/2014/main" id="{F4502EC5-3F32-1037-2040-7C9059897B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24" name="FTU - longus capitis">
                    <a:extLst>
                      <a:ext uri="{FF2B5EF4-FFF2-40B4-BE49-F238E27FC236}">
                        <a16:creationId xmlns:a16="http://schemas.microsoft.com/office/drawing/2014/main" id="{74E285B7-866C-7BC9-2BA6-B70BA730E99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37" name="FTU - longus colli inferior">
                    <a:extLst>
                      <a:ext uri="{FF2B5EF4-FFF2-40B4-BE49-F238E27FC236}">
                        <a16:creationId xmlns:a16="http://schemas.microsoft.com/office/drawing/2014/main" id="{46198F77-1F6E-37D4-B6C1-DD14AEB4C49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C2A4F577-34B1-9106-DB2C-08112504F24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6" name="Text Box 3036">
                    <a:extLst>
                      <a:ext uri="{FF2B5EF4-FFF2-40B4-BE49-F238E27FC236}">
                        <a16:creationId xmlns:a16="http://schemas.microsoft.com/office/drawing/2014/main" id="{238AEC7C-649D-B592-2CD5-9D1ECFF4CB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7" name="Text Box 3036">
                    <a:extLst>
                      <a:ext uri="{FF2B5EF4-FFF2-40B4-BE49-F238E27FC236}">
                        <a16:creationId xmlns:a16="http://schemas.microsoft.com/office/drawing/2014/main" id="{A284F559-610A-C135-C03B-96B35F33772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8" name="Text Box 3036">
                    <a:extLst>
                      <a:ext uri="{FF2B5EF4-FFF2-40B4-BE49-F238E27FC236}">
                        <a16:creationId xmlns:a16="http://schemas.microsoft.com/office/drawing/2014/main" id="{D4140B71-9D67-74A8-40B6-967DA2437B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2" name="Group 1171">
                  <a:extLst>
                    <a:ext uri="{FF2B5EF4-FFF2-40B4-BE49-F238E27FC236}">
                      <a16:creationId xmlns:a16="http://schemas.microsoft.com/office/drawing/2014/main" id="{B60B03A8-77C9-5C16-CD67-4435C53C6714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07DB501F-92EE-4B0A-74B5-523443B579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30C88E59-08ED-36D9-E1C4-7B6DA44B0BA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5" name="Text Box 3036">
                    <a:extLst>
                      <a:ext uri="{FF2B5EF4-FFF2-40B4-BE49-F238E27FC236}">
                        <a16:creationId xmlns:a16="http://schemas.microsoft.com/office/drawing/2014/main" id="{24B19657-7539-8E5A-FCDD-8EF73355AD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4" name="Group 1173">
                  <a:extLst>
                    <a:ext uri="{FF2B5EF4-FFF2-40B4-BE49-F238E27FC236}">
                      <a16:creationId xmlns:a16="http://schemas.microsoft.com/office/drawing/2014/main" id="{36E170E6-7FE8-2366-8F98-870019BDA8B8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2DD5E398-659D-B2B3-782A-ADB2852329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C51B7318-54A5-70F1-5D99-1FBCF9210F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D5FA42EE-2D7C-74E8-0133-19496F65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0" name="Group 1179">
                  <a:extLst>
                    <a:ext uri="{FF2B5EF4-FFF2-40B4-BE49-F238E27FC236}">
                      <a16:creationId xmlns:a16="http://schemas.microsoft.com/office/drawing/2014/main" id="{9C166DF3-0663-F99D-E1DA-71DDC199CE71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00AAEE94-9FC1-0F20-AD07-490DF68527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D89DF060-3F0D-60A7-2D37-958813AC78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D0C40789-AA59-71B9-919F-B9F183204C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1" name="Group 1180">
                  <a:extLst>
                    <a:ext uri="{FF2B5EF4-FFF2-40B4-BE49-F238E27FC236}">
                      <a16:creationId xmlns:a16="http://schemas.microsoft.com/office/drawing/2014/main" id="{84B6DD70-168E-F394-D744-9F5C23914DD8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3A0E0E59-4866-D0B1-C47E-2DF85009C3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05E460C1-2CBA-BBCE-AD23-F21EC09727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6F99285C-DCC9-68EF-1A3D-F3A03620A0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69" name="FTU - longus colli inferior">
                <a:extLst>
                  <a:ext uri="{FF2B5EF4-FFF2-40B4-BE49-F238E27FC236}">
                    <a16:creationId xmlns:a16="http://schemas.microsoft.com/office/drawing/2014/main" id="{08F74BA5-5A10-3A8F-4D15-2488B7B5D6C9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156" name="Text Box 3036">
              <a:extLst>
                <a:ext uri="{FF2B5EF4-FFF2-40B4-BE49-F238E27FC236}">
                  <a16:creationId xmlns:a16="http://schemas.microsoft.com/office/drawing/2014/main" id="{32AC68F7-C30E-13D4-1A8D-6426DDEA9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8" name="Text Box 3036">
              <a:extLst>
                <a:ext uri="{FF2B5EF4-FFF2-40B4-BE49-F238E27FC236}">
                  <a16:creationId xmlns:a16="http://schemas.microsoft.com/office/drawing/2014/main" id="{5BC25935-82CB-6B06-1589-ED71EA8EA1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C2F95FC3-6DE5-3177-CEA9-ADEB9051A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38" name="Group 1237">
            <a:extLst>
              <a:ext uri="{FF2B5EF4-FFF2-40B4-BE49-F238E27FC236}">
                <a16:creationId xmlns:a16="http://schemas.microsoft.com/office/drawing/2014/main" id="{73158A87-C84C-7240-01DB-AE23C5C74B93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42" name="Group 1241">
              <a:extLst>
                <a:ext uri="{FF2B5EF4-FFF2-40B4-BE49-F238E27FC236}">
                  <a16:creationId xmlns:a16="http://schemas.microsoft.com/office/drawing/2014/main" id="{E5FD3AB4-DF7A-173B-80A8-EB121EEEEA5B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87" name="Group 1286">
                <a:extLst>
                  <a:ext uri="{FF2B5EF4-FFF2-40B4-BE49-F238E27FC236}">
                    <a16:creationId xmlns:a16="http://schemas.microsoft.com/office/drawing/2014/main" id="{978319F3-6218-E1CF-105B-19CBE446809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19" name="organ group - head &amp; neck muscles">
                  <a:extLst>
                    <a:ext uri="{FF2B5EF4-FFF2-40B4-BE49-F238E27FC236}">
                      <a16:creationId xmlns:a16="http://schemas.microsoft.com/office/drawing/2014/main" id="{F3B1A89D-996E-CC5D-3AA8-57A0FD0A0CE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30" name="organ - head &amp; neck muscles">
                    <a:extLst>
                      <a:ext uri="{FF2B5EF4-FFF2-40B4-BE49-F238E27FC236}">
                        <a16:creationId xmlns:a16="http://schemas.microsoft.com/office/drawing/2014/main" id="{2FEFA26D-4582-1C38-FBAE-C1395A17F3B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34" name="FTU - mylohyoid">
                    <a:extLst>
                      <a:ext uri="{FF2B5EF4-FFF2-40B4-BE49-F238E27FC236}">
                        <a16:creationId xmlns:a16="http://schemas.microsoft.com/office/drawing/2014/main" id="{672FD7E5-7016-4719-8302-7D4BACB151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320" name="Group 1319">
                  <a:extLst>
                    <a:ext uri="{FF2B5EF4-FFF2-40B4-BE49-F238E27FC236}">
                      <a16:creationId xmlns:a16="http://schemas.microsoft.com/office/drawing/2014/main" id="{04ACDD3F-1F07-094E-DEA1-B160FFE21A4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DE783FC4-A723-2F9B-9D87-77ADD34231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E340FB38-0B0F-A3F8-F47A-710E6C908E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06C5C0FA-3268-4288-5F8B-1D6D4EBCE2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18" name="FTU - mylohyoid">
                <a:extLst>
                  <a:ext uri="{FF2B5EF4-FFF2-40B4-BE49-F238E27FC236}">
                    <a16:creationId xmlns:a16="http://schemas.microsoft.com/office/drawing/2014/main" id="{6A6B8D58-CAFF-7295-FB3B-89F0E01784D8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992141F7-25E4-C98D-265A-2944111F3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EA0AA113-F60C-E4F1-8BA7-3160D563BD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49E3D5BA-A1A9-9B12-C73A-409C9725C6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C96FF069-8918-3C0A-20D4-0FDFBB273F3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36" name="organ group - head &amp; neck muscles">
              <a:extLst>
                <a:ext uri="{FF2B5EF4-FFF2-40B4-BE49-F238E27FC236}">
                  <a16:creationId xmlns:a16="http://schemas.microsoft.com/office/drawing/2014/main" id="{6572CAD0-D1EF-3E4C-D1ED-01EAEF40C32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80" name="organ - head &amp; neck muscles">
                <a:extLst>
                  <a:ext uri="{FF2B5EF4-FFF2-40B4-BE49-F238E27FC236}">
                    <a16:creationId xmlns:a16="http://schemas.microsoft.com/office/drawing/2014/main" id="{49AB1607-ED56-7FF9-ECBE-595C72D80A2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81" name="FTU - mylohyoid">
                <a:extLst>
                  <a:ext uri="{FF2B5EF4-FFF2-40B4-BE49-F238E27FC236}">
                    <a16:creationId xmlns:a16="http://schemas.microsoft.com/office/drawing/2014/main" id="{236D5E87-2780-F113-B5D4-67584D4D355B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7" name="Group 1336">
              <a:extLst>
                <a:ext uri="{FF2B5EF4-FFF2-40B4-BE49-F238E27FC236}">
                  <a16:creationId xmlns:a16="http://schemas.microsoft.com/office/drawing/2014/main" id="{4DBC57D6-92D0-656D-FF95-15739FD9398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9" name="Text Box 3036">
                <a:extLst>
                  <a:ext uri="{FF2B5EF4-FFF2-40B4-BE49-F238E27FC236}">
                    <a16:creationId xmlns:a16="http://schemas.microsoft.com/office/drawing/2014/main" id="{AF60DC3F-7702-4523-AF50-2EB10C9EA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" name="Text Box 3036">
                <a:extLst>
                  <a:ext uri="{FF2B5EF4-FFF2-40B4-BE49-F238E27FC236}">
                    <a16:creationId xmlns:a16="http://schemas.microsoft.com/office/drawing/2014/main" id="{8510A2E2-77E5-A94D-64D4-BF5D303AC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" name="Text Box 3036">
                <a:extLst>
                  <a:ext uri="{FF2B5EF4-FFF2-40B4-BE49-F238E27FC236}">
                    <a16:creationId xmlns:a16="http://schemas.microsoft.com/office/drawing/2014/main" id="{73E5EE1B-8409-B097-ECAB-48DABDE20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" name="Group 1381">
            <a:extLst>
              <a:ext uri="{FF2B5EF4-FFF2-40B4-BE49-F238E27FC236}">
                <a16:creationId xmlns:a16="http://schemas.microsoft.com/office/drawing/2014/main" id="{ED225269-BA5F-94DE-1D17-53F8CE853271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83" name="Group 1382">
              <a:extLst>
                <a:ext uri="{FF2B5EF4-FFF2-40B4-BE49-F238E27FC236}">
                  <a16:creationId xmlns:a16="http://schemas.microsoft.com/office/drawing/2014/main" id="{3D233D01-AEB4-119D-E1DD-0CC9811914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402" name="Group 1401">
                <a:extLst>
                  <a:ext uri="{FF2B5EF4-FFF2-40B4-BE49-F238E27FC236}">
                    <a16:creationId xmlns:a16="http://schemas.microsoft.com/office/drawing/2014/main" id="{023C47F3-5163-F928-99C3-3A2D81008D1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20" name="Group 1419">
                  <a:extLst>
                    <a:ext uri="{FF2B5EF4-FFF2-40B4-BE49-F238E27FC236}">
                      <a16:creationId xmlns:a16="http://schemas.microsoft.com/office/drawing/2014/main" id="{6A1C22C5-241F-3915-A595-9F80B92DD6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60" name="Group 1459">
                    <a:extLst>
                      <a:ext uri="{FF2B5EF4-FFF2-40B4-BE49-F238E27FC236}">
                        <a16:creationId xmlns:a16="http://schemas.microsoft.com/office/drawing/2014/main" id="{D7EB5DB0-9481-837F-1E82-6344ABA9A20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7" name="Group 1506">
                      <a:extLst>
                        <a:ext uri="{FF2B5EF4-FFF2-40B4-BE49-F238E27FC236}">
                          <a16:creationId xmlns:a16="http://schemas.microsoft.com/office/drawing/2014/main" id="{554A6E90-B15A-10F1-C335-6CACF5B1F0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25" name="Group 1524">
                        <a:extLst>
                          <a:ext uri="{FF2B5EF4-FFF2-40B4-BE49-F238E27FC236}">
                            <a16:creationId xmlns:a16="http://schemas.microsoft.com/office/drawing/2014/main" id="{4B3BDC59-832A-5B1F-AD83-0B6D0A066D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42" name="Group 1541">
                          <a:extLst>
                            <a:ext uri="{FF2B5EF4-FFF2-40B4-BE49-F238E27FC236}">
                              <a16:creationId xmlns:a16="http://schemas.microsoft.com/office/drawing/2014/main" id="{EFFC37C3-8844-6BB4-CBA7-AB9D5F8475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75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823FF3-1BC1-6D7C-3728-40541AF2DEF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6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84E26186-93A9-C2BC-05A4-A184EEFAE70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7" name="FTU - mylohyoid">
                              <a:extLst>
                                <a:ext uri="{FF2B5EF4-FFF2-40B4-BE49-F238E27FC236}">
                                  <a16:creationId xmlns:a16="http://schemas.microsoft.com/office/drawing/2014/main" id="{4F0C6290-7237-75FB-5BA1-8F7B7C017A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8" name="FTU - digastric">
                              <a:extLst>
                                <a:ext uri="{FF2B5EF4-FFF2-40B4-BE49-F238E27FC236}">
                                  <a16:creationId xmlns:a16="http://schemas.microsoft.com/office/drawing/2014/main" id="{ABFEE52C-BF59-C3B4-B9C0-7F3245D5B0E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9" name="FTU - geniohyoid">
                              <a:extLst>
                                <a:ext uri="{FF2B5EF4-FFF2-40B4-BE49-F238E27FC236}">
                                  <a16:creationId xmlns:a16="http://schemas.microsoft.com/office/drawing/2014/main" id="{E704F79D-C162-C88C-8385-65BC569BDA6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048" name="FTU - longus capitis">
                              <a:extLst>
                                <a:ext uri="{FF2B5EF4-FFF2-40B4-BE49-F238E27FC236}">
                                  <a16:creationId xmlns:a16="http://schemas.microsoft.com/office/drawing/2014/main" id="{14199FB5-D061-E151-3019-3DDFD982AB9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0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B378A7C7-B4BB-4AF3-DD2D-47F0AE082DC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096D2FAD-F28F-FE4A-6303-764B9684D61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3" name="Text Box 3036">
                              <a:extLst>
                                <a:ext uri="{FF2B5EF4-FFF2-40B4-BE49-F238E27FC236}">
                                  <a16:creationId xmlns:a16="http://schemas.microsoft.com/office/drawing/2014/main" id="{AE210993-F781-3F42-F718-DC4621C13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4" name="Text Box 3036">
                              <a:extLst>
                                <a:ext uri="{FF2B5EF4-FFF2-40B4-BE49-F238E27FC236}">
                                  <a16:creationId xmlns:a16="http://schemas.microsoft.com/office/drawing/2014/main" id="{7DAAED32-2B67-E2B3-936D-ADE4CDE1B8A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5" name="Text Box 3036">
                              <a:extLst>
                                <a:ext uri="{FF2B5EF4-FFF2-40B4-BE49-F238E27FC236}">
                                  <a16:creationId xmlns:a16="http://schemas.microsoft.com/office/drawing/2014/main" id="{4B56C606-E96A-0698-6410-AB8E56975E7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7" name="Group 1576">
                            <a:extLst>
                              <a:ext uri="{FF2B5EF4-FFF2-40B4-BE49-F238E27FC236}">
                                <a16:creationId xmlns:a16="http://schemas.microsoft.com/office/drawing/2014/main" id="{268DF95F-BE71-F8CF-6B22-7E6BA1408EA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7A15E32-05B7-3761-24D9-3025CDA7118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96F021C1-1249-1823-61DE-E7D4BC244C1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2" name="Text Box 3036">
                              <a:extLst>
                                <a:ext uri="{FF2B5EF4-FFF2-40B4-BE49-F238E27FC236}">
                                  <a16:creationId xmlns:a16="http://schemas.microsoft.com/office/drawing/2014/main" id="{EF6CA1E8-7474-CBB3-D854-E8E57F53F09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8" name="Group 1577">
                            <a:extLst>
                              <a:ext uri="{FF2B5EF4-FFF2-40B4-BE49-F238E27FC236}">
                                <a16:creationId xmlns:a16="http://schemas.microsoft.com/office/drawing/2014/main" id="{D694885A-C331-4B2D-6B4D-8455A8AE5A5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4341DC61-866B-5399-574D-85D10397326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C138177E-D63B-7847-72D4-0BCDC67927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9786B38A-CD73-087A-9119-B706ABD935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9" name="Group 1578">
                            <a:extLst>
                              <a:ext uri="{FF2B5EF4-FFF2-40B4-BE49-F238E27FC236}">
                                <a16:creationId xmlns:a16="http://schemas.microsoft.com/office/drawing/2014/main" id="{69676FD6-F3E5-F20C-AE71-3756044FA4D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4C5B9FCA-85B5-D50E-5E28-810B32C4AD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19E77475-12F8-FB84-E533-4646E5597A8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84CF643D-E0D7-410E-B09B-9C3E468CB8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80" name="Group 1579">
                            <a:extLst>
                              <a:ext uri="{FF2B5EF4-FFF2-40B4-BE49-F238E27FC236}">
                                <a16:creationId xmlns:a16="http://schemas.microsoft.com/office/drawing/2014/main" id="{CB882061-28B5-2463-EEA2-00991CFFBF8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D0366428-1287-6F23-CA18-008AD77CA91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652F756C-5396-B5CA-7D6E-05E8F4F3246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2C4FEA26-BDA3-3E77-D0B0-ED8ACEB09CC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74" name="FTU - longus colli inferior">
                          <a:extLst>
                            <a:ext uri="{FF2B5EF4-FFF2-40B4-BE49-F238E27FC236}">
                              <a16:creationId xmlns:a16="http://schemas.microsoft.com/office/drawing/2014/main" id="{5434B74B-DE56-BA3D-64F2-8D9D5DFFAF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26" name="Text Box 3036">
                        <a:extLst>
                          <a:ext uri="{FF2B5EF4-FFF2-40B4-BE49-F238E27FC236}">
                            <a16:creationId xmlns:a16="http://schemas.microsoft.com/office/drawing/2014/main" id="{0C62F3D2-875B-9FB0-AA1E-80D09683F98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0" name="Text Box 3036">
                        <a:extLst>
                          <a:ext uri="{FF2B5EF4-FFF2-40B4-BE49-F238E27FC236}">
                            <a16:creationId xmlns:a16="http://schemas.microsoft.com/office/drawing/2014/main" id="{E684C66F-228E-735E-657E-A62E377527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6" name="Text Box 3036">
                        <a:extLst>
                          <a:ext uri="{FF2B5EF4-FFF2-40B4-BE49-F238E27FC236}">
                            <a16:creationId xmlns:a16="http://schemas.microsoft.com/office/drawing/2014/main" id="{12742E7C-9CD9-AA2C-8923-EE82E8D1DF8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D2F86AA9-C1D7-A78C-A8B4-71CB13E58C9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1D47E843-34C0-6607-DC63-56C764EF78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EF81ABF6-CB0C-2548-F7B3-FA3C6B14DD2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71DA889C-FB5B-E8BF-77C9-D8633094ED2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CF6AFEBD-8B73-8079-2EA8-AC321FE1D4D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3" name="Text Box 3036">
                      <a:extLst>
                        <a:ext uri="{FF2B5EF4-FFF2-40B4-BE49-F238E27FC236}">
                          <a16:creationId xmlns:a16="http://schemas.microsoft.com/office/drawing/2014/main" id="{38EE02C0-3DFA-FC95-C4E9-85E2C0697B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5" name="Text Box 3036">
                      <a:extLst>
                        <a:ext uri="{FF2B5EF4-FFF2-40B4-BE49-F238E27FC236}">
                          <a16:creationId xmlns:a16="http://schemas.microsoft.com/office/drawing/2014/main" id="{E6684109-BDC8-98E9-1897-219EFB43A4A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1" name="Text Box 3036">
                      <a:extLst>
                        <a:ext uri="{FF2B5EF4-FFF2-40B4-BE49-F238E27FC236}">
                          <a16:creationId xmlns:a16="http://schemas.microsoft.com/office/drawing/2014/main" id="{139162A5-4E73-F493-0556-0B1F936B1E6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3" name="Text Box 3036">
                      <a:extLst>
                        <a:ext uri="{FF2B5EF4-FFF2-40B4-BE49-F238E27FC236}">
                          <a16:creationId xmlns:a16="http://schemas.microsoft.com/office/drawing/2014/main" id="{D201221B-158D-ADC2-CB7A-40E93BDB24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90" name="FTU - mylohyoid">
                    <a:extLst>
                      <a:ext uri="{FF2B5EF4-FFF2-40B4-BE49-F238E27FC236}">
                        <a16:creationId xmlns:a16="http://schemas.microsoft.com/office/drawing/2014/main" id="{426148A7-7B70-277A-2146-11F038483F1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91" name="FTU - digastric">
                    <a:extLst>
                      <a:ext uri="{FF2B5EF4-FFF2-40B4-BE49-F238E27FC236}">
                        <a16:creationId xmlns:a16="http://schemas.microsoft.com/office/drawing/2014/main" id="{8E6FAB3A-1A50-D8A0-1592-8E1B0730D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00" name="FTU - geniohyoid">
                    <a:extLst>
                      <a:ext uri="{FF2B5EF4-FFF2-40B4-BE49-F238E27FC236}">
                        <a16:creationId xmlns:a16="http://schemas.microsoft.com/office/drawing/2014/main" id="{0FA8831A-BD87-91B8-696A-1C086C4B23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01" name="FTU - longus capitis">
                    <a:extLst>
                      <a:ext uri="{FF2B5EF4-FFF2-40B4-BE49-F238E27FC236}">
                        <a16:creationId xmlns:a16="http://schemas.microsoft.com/office/drawing/2014/main" id="{F9B7E5FA-C2C9-8127-ED2D-54026568EA3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02" name="FTU - longus colli inferior">
                    <a:extLst>
                      <a:ext uri="{FF2B5EF4-FFF2-40B4-BE49-F238E27FC236}">
                        <a16:creationId xmlns:a16="http://schemas.microsoft.com/office/drawing/2014/main" id="{46B95258-133C-F054-751B-42C8FC04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03" name="FTU - longus colli inferior">
                    <a:extLst>
                      <a:ext uri="{FF2B5EF4-FFF2-40B4-BE49-F238E27FC236}">
                        <a16:creationId xmlns:a16="http://schemas.microsoft.com/office/drawing/2014/main" id="{258B1DA4-0AC7-2BDD-396B-CBF631E9AC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21" name="Group 1420">
                  <a:extLst>
                    <a:ext uri="{FF2B5EF4-FFF2-40B4-BE49-F238E27FC236}">
                      <a16:creationId xmlns:a16="http://schemas.microsoft.com/office/drawing/2014/main" id="{177EAE28-0B8F-2341-FE45-13D00FF374E6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1E6AF505-77CC-4E39-31F3-908AE80F5F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AFE6CC49-E857-93A4-C9BE-6ABF34714A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0EE1AFA-32AE-8A13-32AB-5AE727E2930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03EE3E69-D623-87EF-B8CC-0B65AF12E7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B9B254AC-1D22-9134-2422-71DC629E94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2" name="Text Box 3036">
                    <a:extLst>
                      <a:ext uri="{FF2B5EF4-FFF2-40B4-BE49-F238E27FC236}">
                        <a16:creationId xmlns:a16="http://schemas.microsoft.com/office/drawing/2014/main" id="{286A1FF0-F53A-874B-8C12-A9392E4660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7" name="Text Box 3036">
                    <a:extLst>
                      <a:ext uri="{FF2B5EF4-FFF2-40B4-BE49-F238E27FC236}">
                        <a16:creationId xmlns:a16="http://schemas.microsoft.com/office/drawing/2014/main" id="{6F31D12D-8AF5-25EA-4894-2A1D43B7C4A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7" name="Text Box 3036">
                    <a:extLst>
                      <a:ext uri="{FF2B5EF4-FFF2-40B4-BE49-F238E27FC236}">
                        <a16:creationId xmlns:a16="http://schemas.microsoft.com/office/drawing/2014/main" id="{7BF5C2B2-0762-309F-DEF5-229124904C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9" name="Text Box 3036">
                    <a:extLst>
                      <a:ext uri="{FF2B5EF4-FFF2-40B4-BE49-F238E27FC236}">
                        <a16:creationId xmlns:a16="http://schemas.microsoft.com/office/drawing/2014/main" id="{BF47D09E-5395-784C-7B83-FA083C0AAA3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7" name="FTU - mylohyoid">
                <a:extLst>
                  <a:ext uri="{FF2B5EF4-FFF2-40B4-BE49-F238E27FC236}">
                    <a16:creationId xmlns:a16="http://schemas.microsoft.com/office/drawing/2014/main" id="{18924048-748E-A1ED-31FB-30E0AB5D753C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413" name="Text Box 3036">
                <a:extLst>
                  <a:ext uri="{FF2B5EF4-FFF2-40B4-BE49-F238E27FC236}">
                    <a16:creationId xmlns:a16="http://schemas.microsoft.com/office/drawing/2014/main" id="{66D1BF0B-B2DD-C23C-FDF6-B68D63904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4" name="Text Box 3036">
                <a:extLst>
                  <a:ext uri="{FF2B5EF4-FFF2-40B4-BE49-F238E27FC236}">
                    <a16:creationId xmlns:a16="http://schemas.microsoft.com/office/drawing/2014/main" id="{AA5B3287-3783-8367-3599-EC16A249C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Text Box 3036">
                <a:extLst>
                  <a:ext uri="{FF2B5EF4-FFF2-40B4-BE49-F238E27FC236}">
                    <a16:creationId xmlns:a16="http://schemas.microsoft.com/office/drawing/2014/main" id="{034AE410-6E8B-710D-2B86-476F1CF4E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9174406D-A969-009D-8AFB-C802D9121B6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43C80E9A-FF25-26D0-1EA4-F6C9A7AE6D67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15E38F93-D719-F248-2044-0A19F9635887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E8EE21D-D3E7-F8A5-3F8E-131B8C6E510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8E6AD498-B68F-EDEC-08E6-03E47AAD1C15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14276F25-8F85-13C5-F9EC-DEC31BBC2136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1D7D773B-A778-3600-FF2D-974FCED1C8AF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92" name="FTU - mylohyoid">
              <a:extLst>
                <a:ext uri="{FF2B5EF4-FFF2-40B4-BE49-F238E27FC236}">
                  <a16:creationId xmlns:a16="http://schemas.microsoft.com/office/drawing/2014/main" id="{22FAF12C-242C-19A4-9AD1-76517A6C9BA1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93" name="FTU - mylohyoid">
              <a:extLst>
                <a:ext uri="{FF2B5EF4-FFF2-40B4-BE49-F238E27FC236}">
                  <a16:creationId xmlns:a16="http://schemas.microsoft.com/office/drawing/2014/main" id="{027B0CC6-ED24-7BD9-8818-C3BAF270722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95" name="FTU - mylohyoid">
              <a:extLst>
                <a:ext uri="{FF2B5EF4-FFF2-40B4-BE49-F238E27FC236}">
                  <a16:creationId xmlns:a16="http://schemas.microsoft.com/office/drawing/2014/main" id="{ACBD7767-10B8-CBFC-07D8-D772E96FD4F4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401" name="FTU - mylohyoid">
              <a:extLst>
                <a:ext uri="{FF2B5EF4-FFF2-40B4-BE49-F238E27FC236}">
                  <a16:creationId xmlns:a16="http://schemas.microsoft.com/office/drawing/2014/main" id="{6292037F-EA64-492E-2C9C-0FD657BC2065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050" name="Group 2049">
            <a:extLst>
              <a:ext uri="{FF2B5EF4-FFF2-40B4-BE49-F238E27FC236}">
                <a16:creationId xmlns:a16="http://schemas.microsoft.com/office/drawing/2014/main" id="{6D06D5EB-2187-DDF9-6752-0DA400746B70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051" name="organ group - head &amp; neck muscles">
              <a:extLst>
                <a:ext uri="{FF2B5EF4-FFF2-40B4-BE49-F238E27FC236}">
                  <a16:creationId xmlns:a16="http://schemas.microsoft.com/office/drawing/2014/main" id="{F2D9D754-7B96-C3E5-283E-94335743DC4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6" name="organ - head &amp; neck muscles">
                <a:extLst>
                  <a:ext uri="{FF2B5EF4-FFF2-40B4-BE49-F238E27FC236}">
                    <a16:creationId xmlns:a16="http://schemas.microsoft.com/office/drawing/2014/main" id="{F52CA70C-87F4-17B1-5713-A8D23DAE7FA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7" name="FTU - mylohyoid">
                <a:extLst>
                  <a:ext uri="{FF2B5EF4-FFF2-40B4-BE49-F238E27FC236}">
                    <a16:creationId xmlns:a16="http://schemas.microsoft.com/office/drawing/2014/main" id="{A2D6B733-3032-6BD3-798B-E0B356CF636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52" name="Group 2051">
              <a:extLst>
                <a:ext uri="{FF2B5EF4-FFF2-40B4-BE49-F238E27FC236}">
                  <a16:creationId xmlns:a16="http://schemas.microsoft.com/office/drawing/2014/main" id="{467725BE-A7E2-41B9-3D22-303BF4352F7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C3D80C83-E241-C5F5-933B-551586E80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264E977A-5A4F-1634-346B-568F1E8EE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5" name="Text Box 3036">
                <a:extLst>
                  <a:ext uri="{FF2B5EF4-FFF2-40B4-BE49-F238E27FC236}">
                    <a16:creationId xmlns:a16="http://schemas.microsoft.com/office/drawing/2014/main" id="{F23B9650-8EFB-7994-ECC7-8FB43CE41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ECE7D867-4C75-D240-4DB6-316924E01A54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9" name="Group 2058">
              <a:extLst>
                <a:ext uri="{FF2B5EF4-FFF2-40B4-BE49-F238E27FC236}">
                  <a16:creationId xmlns:a16="http://schemas.microsoft.com/office/drawing/2014/main" id="{1DE424CA-3B0E-2385-4586-8DE474C10BC5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73CC9FE2-0758-8825-9AEF-BB13B683DDBC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103" name="Group 2102">
                  <a:extLst>
                    <a:ext uri="{FF2B5EF4-FFF2-40B4-BE49-F238E27FC236}">
                      <a16:creationId xmlns:a16="http://schemas.microsoft.com/office/drawing/2014/main" id="{3D8C7C69-DA47-B4A6-68B6-7993922D2CAC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21ACCA9C-E695-18E9-4F59-81427518EC9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39" name="Group 2138">
                      <a:extLst>
                        <a:ext uri="{FF2B5EF4-FFF2-40B4-BE49-F238E27FC236}">
                          <a16:creationId xmlns:a16="http://schemas.microsoft.com/office/drawing/2014/main" id="{810C279E-E15B-B181-0E8E-4EF97011D5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61" name="Group 2160">
                        <a:extLst>
                          <a:ext uri="{FF2B5EF4-FFF2-40B4-BE49-F238E27FC236}">
                            <a16:creationId xmlns:a16="http://schemas.microsoft.com/office/drawing/2014/main" id="{DEE6CBC6-D91A-41FA-0DA1-0E6B228CB8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201" name="Group 2200">
                          <a:extLst>
                            <a:ext uri="{FF2B5EF4-FFF2-40B4-BE49-F238E27FC236}">
                              <a16:creationId xmlns:a16="http://schemas.microsoft.com/office/drawing/2014/main" id="{51BED2A2-283E-3150-D1F0-439BEFD41A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35" name="Group 2234">
                            <a:extLst>
                              <a:ext uri="{FF2B5EF4-FFF2-40B4-BE49-F238E27FC236}">
                                <a16:creationId xmlns:a16="http://schemas.microsoft.com/office/drawing/2014/main" id="{A8A1423A-7808-70B9-8766-B5427D43D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73" name="Group 2272">
                              <a:extLst>
                                <a:ext uri="{FF2B5EF4-FFF2-40B4-BE49-F238E27FC236}">
                                  <a16:creationId xmlns:a16="http://schemas.microsoft.com/office/drawing/2014/main" id="{0825412E-2C4D-D7EB-4CDA-AE2BFC84F0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87" name="Group 2286">
                                <a:extLst>
                                  <a:ext uri="{FF2B5EF4-FFF2-40B4-BE49-F238E27FC236}">
                                    <a16:creationId xmlns:a16="http://schemas.microsoft.com/office/drawing/2014/main" id="{E57D50FE-6F6E-AC2B-98B4-CC88F85622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98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F6E4997A-4593-8B25-3E9B-403B556341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68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1CEEC5EE-C498-4370-EB81-D8C5B83CAC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7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94639D-9472-D660-2AFA-C463BAB81F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2A3B8A2-B4EF-DAA3-10DB-A7CC2430E69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1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7AE1B717-2C3C-9D4C-53D4-F8D7BB678CA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6C1830C6-F609-EE5C-B856-F4C8FE28E02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79A811B-61D0-0B29-1F54-2E20A19FCB5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9" name="Group 2298">
                                  <a:extLst>
                                    <a:ext uri="{FF2B5EF4-FFF2-40B4-BE49-F238E27FC236}">
                                      <a16:creationId xmlns:a16="http://schemas.microsoft.com/office/drawing/2014/main" id="{1A7C3FC9-4622-ED9D-209C-2A383312E9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5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7215D7-FABB-CFB8-6E61-D2B06DB735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02D414-7AA3-F99F-AD2A-9F3C7110097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74AA102-350B-7A54-E3A9-20471245B82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08" name="Group 2307">
                                  <a:extLst>
                                    <a:ext uri="{FF2B5EF4-FFF2-40B4-BE49-F238E27FC236}">
                                      <a16:creationId xmlns:a16="http://schemas.microsoft.com/office/drawing/2014/main" id="{032ACA45-A9BA-638E-2299-0244EBFA1B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6E8383-E5A3-27EE-A5B0-9DDFF5F3375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4779CA0-50D5-1A12-651E-6B38788F905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BB63393-CF6C-AD8D-002D-FC28DCE8E23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0" name="Group 2309">
                                  <a:extLst>
                                    <a:ext uri="{FF2B5EF4-FFF2-40B4-BE49-F238E27FC236}">
                                      <a16:creationId xmlns:a16="http://schemas.microsoft.com/office/drawing/2014/main" id="{0D24A753-3529-7CEE-ED93-1C7C375523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ACCDAE5-8973-D576-C3CA-220B552D9C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2C7683-A493-E6EB-C067-80C9F988FC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BE74914-E545-7110-C087-40CCF39B2BD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1" name="Group 2310">
                                  <a:extLst>
                                    <a:ext uri="{FF2B5EF4-FFF2-40B4-BE49-F238E27FC236}">
                                      <a16:creationId xmlns:a16="http://schemas.microsoft.com/office/drawing/2014/main" id="{8993AEBF-8B19-A416-C8BC-4B78E7CA5D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338E478-987C-3AD2-1142-BA03751F28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F393BB-76EA-81EC-8F09-D2CD3790C44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ABDA448-5BB8-ACDE-AD75-954500C37FE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96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92A57830-F9CF-49E4-1AA6-119EA22080D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74" name="Text Box 3036">
                              <a:extLst>
                                <a:ext uri="{FF2B5EF4-FFF2-40B4-BE49-F238E27FC236}">
                                  <a16:creationId xmlns:a16="http://schemas.microsoft.com/office/drawing/2014/main" id="{34161203-7299-0A86-6266-09A0D5756A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4" name="Text Box 3036">
                              <a:extLst>
                                <a:ext uri="{FF2B5EF4-FFF2-40B4-BE49-F238E27FC236}">
                                  <a16:creationId xmlns:a16="http://schemas.microsoft.com/office/drawing/2014/main" id="{0CE9380B-1298-3866-7EFC-79067AA7C79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6" name="Text Box 3036">
                              <a:extLst>
                                <a:ext uri="{FF2B5EF4-FFF2-40B4-BE49-F238E27FC236}">
                                  <a16:creationId xmlns:a16="http://schemas.microsoft.com/office/drawing/2014/main" id="{6294BE2E-A378-7CD3-705F-E8AD840AC6F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59B9AF6F-F138-032D-B160-389507E140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762AB69C-AC32-5870-F6DD-73C4DD748E1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615CA5B2-EC0C-1ABB-1B1A-02153B19EF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D79FEBC-1F9E-1A32-5FDB-DDCCFC37088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94199392-53FC-C0A6-8616-22997D834D1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9" name="Text Box 3036">
                            <a:extLst>
                              <a:ext uri="{FF2B5EF4-FFF2-40B4-BE49-F238E27FC236}">
                                <a16:creationId xmlns:a16="http://schemas.microsoft.com/office/drawing/2014/main" id="{9EA4787F-52A2-7DE4-CD4F-4DBEA87C436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1" name="Text Box 3036">
                            <a:extLst>
                              <a:ext uri="{FF2B5EF4-FFF2-40B4-BE49-F238E27FC236}">
                                <a16:creationId xmlns:a16="http://schemas.microsoft.com/office/drawing/2014/main" id="{2765081C-E944-E0E3-48E5-3F05FC80F77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2" name="Text Box 3036">
                            <a:extLst>
                              <a:ext uri="{FF2B5EF4-FFF2-40B4-BE49-F238E27FC236}">
                                <a16:creationId xmlns:a16="http://schemas.microsoft.com/office/drawing/2014/main" id="{D5926831-4B8D-E408-EE76-9E4002D7BE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71" name="Text Box 3036">
                            <a:extLst>
                              <a:ext uri="{FF2B5EF4-FFF2-40B4-BE49-F238E27FC236}">
                                <a16:creationId xmlns:a16="http://schemas.microsoft.com/office/drawing/2014/main" id="{F1523F95-6BB8-A553-CDED-C0D9DD52364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211" name="FTU - mylohyoid">
                          <a:extLst>
                            <a:ext uri="{FF2B5EF4-FFF2-40B4-BE49-F238E27FC236}">
                              <a16:creationId xmlns:a16="http://schemas.microsoft.com/office/drawing/2014/main" id="{058783D8-45F1-A458-4690-69F2CAD7EFB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213" name="FTU - digastric">
                          <a:extLst>
                            <a:ext uri="{FF2B5EF4-FFF2-40B4-BE49-F238E27FC236}">
                              <a16:creationId xmlns:a16="http://schemas.microsoft.com/office/drawing/2014/main" id="{65AF0F35-CBA3-BB1E-FB78-52FAF61CC2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14" name="FTU - geniohyoid">
                          <a:extLst>
                            <a:ext uri="{FF2B5EF4-FFF2-40B4-BE49-F238E27FC236}">
                              <a16:creationId xmlns:a16="http://schemas.microsoft.com/office/drawing/2014/main" id="{30C30DFE-3DF6-E072-C371-BF775E68575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23" name="FTU - longus capitis">
                          <a:extLst>
                            <a:ext uri="{FF2B5EF4-FFF2-40B4-BE49-F238E27FC236}">
                              <a16:creationId xmlns:a16="http://schemas.microsoft.com/office/drawing/2014/main" id="{6DF4CFA9-E496-6D52-1C9D-518F549DA00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25" name="FTU - longus colli inferior">
                          <a:extLst>
                            <a:ext uri="{FF2B5EF4-FFF2-40B4-BE49-F238E27FC236}">
                              <a16:creationId xmlns:a16="http://schemas.microsoft.com/office/drawing/2014/main" id="{A99257FB-EEB3-C297-8A58-640F75CFFD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26" name="FTU - longus colli inferior">
                          <a:extLst>
                            <a:ext uri="{FF2B5EF4-FFF2-40B4-BE49-F238E27FC236}">
                              <a16:creationId xmlns:a16="http://schemas.microsoft.com/office/drawing/2014/main" id="{471F1A09-09A8-07AF-0FE7-1CE30F80CBB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63" name="Group 2162">
                        <a:extLst>
                          <a:ext uri="{FF2B5EF4-FFF2-40B4-BE49-F238E27FC236}">
                            <a16:creationId xmlns:a16="http://schemas.microsoft.com/office/drawing/2014/main" id="{95A04098-08F1-27CD-1714-4FDAAFEA9E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2A7B2536-BCCB-969C-F6D9-454869F50AC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4323724D-0CBE-F856-DDE7-D674371E3C3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CA7C0982-049D-4D01-F3F7-F8CF343BCDA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9DE2BD98-F9EB-EC09-97AB-20B0E417605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077B843C-D61E-5BDA-33B8-2E46FCF1A1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8" name="Text Box 3036">
                          <a:extLst>
                            <a:ext uri="{FF2B5EF4-FFF2-40B4-BE49-F238E27FC236}">
                              <a16:creationId xmlns:a16="http://schemas.microsoft.com/office/drawing/2014/main" id="{9AD5F391-EFEC-0FAE-0F06-EBBF2DDA02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9" name="Text Box 3036">
                          <a:extLst>
                            <a:ext uri="{FF2B5EF4-FFF2-40B4-BE49-F238E27FC236}">
                              <a16:creationId xmlns:a16="http://schemas.microsoft.com/office/drawing/2014/main" id="{B8125169-02E3-A18E-E0E4-9377AB52B89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98" name="Text Box 3036">
                          <a:extLst>
                            <a:ext uri="{FF2B5EF4-FFF2-40B4-BE49-F238E27FC236}">
                              <a16:creationId xmlns:a16="http://schemas.microsoft.com/office/drawing/2014/main" id="{2A1D9382-0E4B-187D-71AC-492E7D9D47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200" name="Text Box 3036">
                          <a:extLst>
                            <a:ext uri="{FF2B5EF4-FFF2-40B4-BE49-F238E27FC236}">
                              <a16:creationId xmlns:a16="http://schemas.microsoft.com/office/drawing/2014/main" id="{ECAF262F-3470-F6A6-1194-6785114DB8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40" name="FTU - mylohyoid">
                      <a:extLst>
                        <a:ext uri="{FF2B5EF4-FFF2-40B4-BE49-F238E27FC236}">
                          <a16:creationId xmlns:a16="http://schemas.microsoft.com/office/drawing/2014/main" id="{10C2C908-46A7-074E-AFF9-AF6FCC0CEA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49" name="Text Box 3036">
                      <a:extLst>
                        <a:ext uri="{FF2B5EF4-FFF2-40B4-BE49-F238E27FC236}">
                          <a16:creationId xmlns:a16="http://schemas.microsoft.com/office/drawing/2014/main" id="{3E118A9F-BCD1-695B-BA02-50670B8423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1" name="Text Box 3036">
                      <a:extLst>
                        <a:ext uri="{FF2B5EF4-FFF2-40B4-BE49-F238E27FC236}">
                          <a16:creationId xmlns:a16="http://schemas.microsoft.com/office/drawing/2014/main" id="{9BDB656C-B081-2A2B-1E6A-73977D6E95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2" name="Text Box 3036">
                      <a:extLst>
                        <a:ext uri="{FF2B5EF4-FFF2-40B4-BE49-F238E27FC236}">
                          <a16:creationId xmlns:a16="http://schemas.microsoft.com/office/drawing/2014/main" id="{70A29772-1436-70BA-6002-2E1DE380F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B3E52A8E-DCE4-F903-7F45-8542F6A612D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28" name="FTU - mylohyoid">
                    <a:extLst>
                      <a:ext uri="{FF2B5EF4-FFF2-40B4-BE49-F238E27FC236}">
                        <a16:creationId xmlns:a16="http://schemas.microsoft.com/office/drawing/2014/main" id="{B6F268AA-7A8D-F5CB-3912-E371826D7B0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37" name="FTU - mylohyoid">
                    <a:extLst>
                      <a:ext uri="{FF2B5EF4-FFF2-40B4-BE49-F238E27FC236}">
                        <a16:creationId xmlns:a16="http://schemas.microsoft.com/office/drawing/2014/main" id="{3AE0D8EB-851B-C69E-FC57-EF7DEBADFF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113" name="FTU - mylohyoid">
                  <a:extLst>
                    <a:ext uri="{FF2B5EF4-FFF2-40B4-BE49-F238E27FC236}">
                      <a16:creationId xmlns:a16="http://schemas.microsoft.com/office/drawing/2014/main" id="{6C257D29-70B2-BDA5-9D0E-30D9C3B07A28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15" name="FTU - mylohyoid">
                  <a:extLst>
                    <a:ext uri="{FF2B5EF4-FFF2-40B4-BE49-F238E27FC236}">
                      <a16:creationId xmlns:a16="http://schemas.microsoft.com/office/drawing/2014/main" id="{E3636CF3-17B9-88F2-EC44-36B75406C926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16" name="FTU - mylohyoid">
                  <a:extLst>
                    <a:ext uri="{FF2B5EF4-FFF2-40B4-BE49-F238E27FC236}">
                      <a16:creationId xmlns:a16="http://schemas.microsoft.com/office/drawing/2014/main" id="{280B5D58-C1DC-52AC-EEC2-7F3153300E70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98EE6B45-94A7-FD6D-D5B5-E479E971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CA9D75AB-7D7E-F694-2980-30E539739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0" name="Text Box 3036">
                <a:extLst>
                  <a:ext uri="{FF2B5EF4-FFF2-40B4-BE49-F238E27FC236}">
                    <a16:creationId xmlns:a16="http://schemas.microsoft.com/office/drawing/2014/main" id="{7080B848-5B70-B688-9939-AB913C466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71D57B84-0485-A568-0361-08D585D3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0" name="Text Box 3036">
                <a:extLst>
                  <a:ext uri="{FF2B5EF4-FFF2-40B4-BE49-F238E27FC236}">
                    <a16:creationId xmlns:a16="http://schemas.microsoft.com/office/drawing/2014/main" id="{9556A5C9-C648-26DA-E1E5-7995FB7142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2" name="Text Box 3036">
                <a:extLst>
                  <a:ext uri="{FF2B5EF4-FFF2-40B4-BE49-F238E27FC236}">
                    <a16:creationId xmlns:a16="http://schemas.microsoft.com/office/drawing/2014/main" id="{EA14311F-0CF4-B3AD-1E3F-9A6A001F6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68454DCE-A295-6042-78ED-CDB4F1EAA7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C180E927-53F7-027E-DA64-852D304299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49B98B87-DCB8-18CA-7DD2-2BEFC783EA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23A0570A-70AF-8E07-C288-EB1A535DC6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8AD9F263-43EA-A7FD-2495-10E15B27BD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04E6B78-177E-58E0-6741-1409D0EB4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DF7B40E0-0390-821A-545D-F2A24A024D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13C40240-C805-1D5F-0FC9-AA8E56F954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5FC2203-4DF0-C400-B99F-0821D1826D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E380B4D3-3CC5-E809-E30E-90B139E5EF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04AA8636-00EA-C208-089C-BA2DA4258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1" name="Text Box 3036">
              <a:extLst>
                <a:ext uri="{FF2B5EF4-FFF2-40B4-BE49-F238E27FC236}">
                  <a16:creationId xmlns:a16="http://schemas.microsoft.com/office/drawing/2014/main" id="{F0D8A4B8-97D0-9ED0-6084-95C2896CA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2" name="Text Box 3036">
              <a:extLst>
                <a:ext uri="{FF2B5EF4-FFF2-40B4-BE49-F238E27FC236}">
                  <a16:creationId xmlns:a16="http://schemas.microsoft.com/office/drawing/2014/main" id="{7549861A-F6AE-11B2-F53A-805A1F4E40F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3" name="Text Box 3036">
              <a:extLst>
                <a:ext uri="{FF2B5EF4-FFF2-40B4-BE49-F238E27FC236}">
                  <a16:creationId xmlns:a16="http://schemas.microsoft.com/office/drawing/2014/main" id="{7849BB0D-A27A-0C63-D76E-F4D79493CC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6" name="Text Box 3036">
              <a:extLst>
                <a:ext uri="{FF2B5EF4-FFF2-40B4-BE49-F238E27FC236}">
                  <a16:creationId xmlns:a16="http://schemas.microsoft.com/office/drawing/2014/main" id="{63E8AAE2-D83B-0A8C-0D5C-989A4783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388E5F4E-5909-24EF-1FFE-5E31DF719749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E879F21-B340-0339-203F-3B34E7575875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516" name="Group 2515">
                <a:extLst>
                  <a:ext uri="{FF2B5EF4-FFF2-40B4-BE49-F238E27FC236}">
                    <a16:creationId xmlns:a16="http://schemas.microsoft.com/office/drawing/2014/main" id="{0FF8D800-85F5-7016-8949-F1B26C9D9C3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8" name="Group 2517">
                  <a:extLst>
                    <a:ext uri="{FF2B5EF4-FFF2-40B4-BE49-F238E27FC236}">
                      <a16:creationId xmlns:a16="http://schemas.microsoft.com/office/drawing/2014/main" id="{7048AFE5-4CD2-2DC4-78B9-9F70C7FF314B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22" name="Group 2521">
                    <a:extLst>
                      <a:ext uri="{FF2B5EF4-FFF2-40B4-BE49-F238E27FC236}">
                        <a16:creationId xmlns:a16="http://schemas.microsoft.com/office/drawing/2014/main" id="{143C8FFF-6B47-7E80-EB4A-53A30E7E01C0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4" name="organ group - head &amp; neck muscles">
                      <a:extLst>
                        <a:ext uri="{FF2B5EF4-FFF2-40B4-BE49-F238E27FC236}">
                          <a16:creationId xmlns:a16="http://schemas.microsoft.com/office/drawing/2014/main" id="{0DD7BC25-8C25-2794-6804-A5EDBD88F6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34" name="organ - head &amp; neck muscles">
                        <a:extLst>
                          <a:ext uri="{FF2B5EF4-FFF2-40B4-BE49-F238E27FC236}">
                            <a16:creationId xmlns:a16="http://schemas.microsoft.com/office/drawing/2014/main" id="{F54B9F15-29D2-CD28-1D42-52E039EFEE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35" name="FTU - mylohyoid">
                        <a:extLst>
                          <a:ext uri="{FF2B5EF4-FFF2-40B4-BE49-F238E27FC236}">
                            <a16:creationId xmlns:a16="http://schemas.microsoft.com/office/drawing/2014/main" id="{AFDAC744-CB80-73C0-5828-0C113D7633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5" name="Group 2524">
                      <a:extLst>
                        <a:ext uri="{FF2B5EF4-FFF2-40B4-BE49-F238E27FC236}">
                          <a16:creationId xmlns:a16="http://schemas.microsoft.com/office/drawing/2014/main" id="{7BE9055D-EE26-279F-F6EA-D7356A8744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6" name="Text Box 3036">
                        <a:extLst>
                          <a:ext uri="{FF2B5EF4-FFF2-40B4-BE49-F238E27FC236}">
                            <a16:creationId xmlns:a16="http://schemas.microsoft.com/office/drawing/2014/main" id="{2C5E9FB3-5CCD-98E1-70B6-92C892B5DC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7" name="Text Box 3036">
                        <a:extLst>
                          <a:ext uri="{FF2B5EF4-FFF2-40B4-BE49-F238E27FC236}">
                            <a16:creationId xmlns:a16="http://schemas.microsoft.com/office/drawing/2014/main" id="{3354DB17-3C0D-F2D0-4594-596DDEFB3E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32" name="Text Box 3036">
                        <a:extLst>
                          <a:ext uri="{FF2B5EF4-FFF2-40B4-BE49-F238E27FC236}">
                            <a16:creationId xmlns:a16="http://schemas.microsoft.com/office/drawing/2014/main" id="{C149ACE2-82CD-D666-E45A-FF8F9F685F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3" name="FTU - mylohyoid">
                    <a:extLst>
                      <a:ext uri="{FF2B5EF4-FFF2-40B4-BE49-F238E27FC236}">
                        <a16:creationId xmlns:a16="http://schemas.microsoft.com/office/drawing/2014/main" id="{36A392E1-17C7-464C-0A9F-8B48A813B4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9" name="Text Box 3036">
                  <a:extLst>
                    <a:ext uri="{FF2B5EF4-FFF2-40B4-BE49-F238E27FC236}">
                      <a16:creationId xmlns:a16="http://schemas.microsoft.com/office/drawing/2014/main" id="{65BEAB44-5D29-3F6A-9375-6A5E0E5741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0" name="Text Box 3036">
                  <a:extLst>
                    <a:ext uri="{FF2B5EF4-FFF2-40B4-BE49-F238E27FC236}">
                      <a16:creationId xmlns:a16="http://schemas.microsoft.com/office/drawing/2014/main" id="{BCEA343E-A27E-70E4-1FAE-FC8A9A7437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1" name="Text Box 3036">
                  <a:extLst>
                    <a:ext uri="{FF2B5EF4-FFF2-40B4-BE49-F238E27FC236}">
                      <a16:creationId xmlns:a16="http://schemas.microsoft.com/office/drawing/2014/main" id="{ADC97B59-D706-D983-9B49-F5780DD9846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17" name="FTU - mylohyoid">
                <a:extLst>
                  <a:ext uri="{FF2B5EF4-FFF2-40B4-BE49-F238E27FC236}">
                    <a16:creationId xmlns:a16="http://schemas.microsoft.com/office/drawing/2014/main" id="{8C484F29-1723-A60B-48DD-32D1CB001F2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EFE3E1F9-901E-5F57-580C-30C0FD007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0975518E-25BF-BC28-E4F7-C1E5777856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E19FCF57-49BF-228F-1EE9-6B862B3167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74" name="Group 2573">
            <a:extLst>
              <a:ext uri="{FF2B5EF4-FFF2-40B4-BE49-F238E27FC236}">
                <a16:creationId xmlns:a16="http://schemas.microsoft.com/office/drawing/2014/main" id="{C96F4430-BF04-5048-ADDB-F0CCDA56F22F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75" name="Group 2574">
              <a:extLst>
                <a:ext uri="{FF2B5EF4-FFF2-40B4-BE49-F238E27FC236}">
                  <a16:creationId xmlns:a16="http://schemas.microsoft.com/office/drawing/2014/main" id="{3AA4A150-7699-EC5B-143C-42180F68AEA8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603" name="Group 2602">
                <a:extLst>
                  <a:ext uri="{FF2B5EF4-FFF2-40B4-BE49-F238E27FC236}">
                    <a16:creationId xmlns:a16="http://schemas.microsoft.com/office/drawing/2014/main" id="{5E993BE8-5AAE-0DDA-C4F3-F0C755CB7543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21" name="Group 2620">
                  <a:extLst>
                    <a:ext uri="{FF2B5EF4-FFF2-40B4-BE49-F238E27FC236}">
                      <a16:creationId xmlns:a16="http://schemas.microsoft.com/office/drawing/2014/main" id="{43B0B7DA-CEFA-8989-30D3-0A52045B250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9" name="Group 2628">
                    <a:extLst>
                      <a:ext uri="{FF2B5EF4-FFF2-40B4-BE49-F238E27FC236}">
                        <a16:creationId xmlns:a16="http://schemas.microsoft.com/office/drawing/2014/main" id="{CEFFC32A-D529-1389-6CAC-BEE102FBF068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43" name="Group 2642">
                      <a:extLst>
                        <a:ext uri="{FF2B5EF4-FFF2-40B4-BE49-F238E27FC236}">
                          <a16:creationId xmlns:a16="http://schemas.microsoft.com/office/drawing/2014/main" id="{F77A644B-3559-D06F-7E90-37F3B57D7A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7" name="Group 2646">
                        <a:extLst>
                          <a:ext uri="{FF2B5EF4-FFF2-40B4-BE49-F238E27FC236}">
                            <a16:creationId xmlns:a16="http://schemas.microsoft.com/office/drawing/2014/main" id="{D5EAA97C-8F97-6767-1035-478B3D11E8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53" name="Group 2652">
                          <a:extLst>
                            <a:ext uri="{FF2B5EF4-FFF2-40B4-BE49-F238E27FC236}">
                              <a16:creationId xmlns:a16="http://schemas.microsoft.com/office/drawing/2014/main" id="{643C523A-0636-DB15-D893-6B7603C2CE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62" name="Group 2661">
                            <a:extLst>
                              <a:ext uri="{FF2B5EF4-FFF2-40B4-BE49-F238E27FC236}">
                                <a16:creationId xmlns:a16="http://schemas.microsoft.com/office/drawing/2014/main" id="{9E64EFF5-D44C-F529-9107-4E252BFD07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65" name="Group 2664">
                              <a:extLst>
                                <a:ext uri="{FF2B5EF4-FFF2-40B4-BE49-F238E27FC236}">
                                  <a16:creationId xmlns:a16="http://schemas.microsoft.com/office/drawing/2014/main" id="{9F1F13D8-EF94-FF44-EC16-C896F1B599D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74" name="Group 2673">
                                <a:extLst>
                                  <a:ext uri="{FF2B5EF4-FFF2-40B4-BE49-F238E27FC236}">
                                    <a16:creationId xmlns:a16="http://schemas.microsoft.com/office/drawing/2014/main" id="{51ACB545-1A16-A6C9-D7CD-5EBBD168E8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711" name="Group 2710">
                                  <a:extLst>
                                    <a:ext uri="{FF2B5EF4-FFF2-40B4-BE49-F238E27FC236}">
                                      <a16:creationId xmlns:a16="http://schemas.microsoft.com/office/drawing/2014/main" id="{3E25795B-5275-70F6-3061-11FDCF4269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6" name="Group 2715">
                                    <a:extLst>
                                      <a:ext uri="{FF2B5EF4-FFF2-40B4-BE49-F238E27FC236}">
                                        <a16:creationId xmlns:a16="http://schemas.microsoft.com/office/drawing/2014/main" id="{FEAB383C-3D3A-04D1-0DCC-2AF03548F7A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31" name="Group 2730">
                                      <a:extLst>
                                        <a:ext uri="{FF2B5EF4-FFF2-40B4-BE49-F238E27FC236}">
                                          <a16:creationId xmlns:a16="http://schemas.microsoft.com/office/drawing/2014/main" id="{761E430F-F1B5-100C-A1D9-156F558128D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8" name="Group 27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F51D0D5-941D-F3E2-6947-91B931F23CE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42" name="Group 27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B8F8B4D-54C5-AFB5-2F94-B73B206A77DA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4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0AB80D3-512B-5EFA-EC42-74B433C41E1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1095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4ACEFA-0E38-2FFD-E42B-5755BE30085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7410DA8-F3C5-CCB4-59B9-B94A87685AE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2534E8-C227-ADD2-66D9-4E5BA154F83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172D38-D2BD-FE61-1D93-A763D7751EE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A7F21E-D24B-A8AF-812B-6CA6C85499A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5" name="Group 27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D9286D3-AA27-DED2-AFE0-9AAC405E1AC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148D67D-7E4E-6925-6935-C5975C73545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9BC3FF5-B477-2CEB-6781-C6A04240D2A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228B862-C4C7-3DBA-CE33-F1DFFC303B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6" name="Group 274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3D30D41-AE39-9FA7-4A02-88A99B0990B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546E74-912B-B19C-DFF5-6B9909DAE4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0AF92D0-5377-F120-0C6B-6CAB3EA2C66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989D45E-1858-3FEC-578D-8786A559581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7" name="Group 274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70450D2-61B4-412E-B108-0026D4161C8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9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3B717D6-6660-11C3-0AA3-11660BC51BD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0BCA84-7DA6-3941-DA19-4D480458A76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1BCC290-4FAD-2512-C51F-982E9CF3626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8" name="Group 27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2241AB3-AB96-C678-C414-A338C5C2819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00D9ABA-E404-A2B0-81C3-BCF79EADBC4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E0D7D18-00B0-9522-B685-85D31F49CD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D13B5C2-4F10-73BF-751D-7A45E4835CC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43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F7C848-48A3-52FB-BB7E-32E400B37A24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90356B5-B311-28BE-FCA2-90054AE08446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5BAE3EA-5481-DC50-E368-502423B02AB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2EF27D-569B-74E9-9BDA-5771585A2AF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8F972B6-45F4-839A-AF17-AC7537930F6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69F696B-31B7-67CB-342F-E8CE5A4EEB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4BE91EEE-EFB3-3CB7-1480-D681285B8D94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F98F0BA-003C-CCA1-5639-3123F6CB1E6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115BAD6-5F1A-A289-FDFA-ECA7CD3CA1F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2C0FA0D-3D9B-FB13-E61A-C780F122F64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2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97D786A6-B9FE-0F6E-5216-65CBB80EE7C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3823A40-58AE-685E-2FFA-F9141970569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9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476038-2BB8-2E14-13ED-AE7F7B46E3E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3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7E260C1-44EB-59D2-3BBB-F2B6A8F86D0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712" name="Group 2711">
                                  <a:extLst>
                                    <a:ext uri="{FF2B5EF4-FFF2-40B4-BE49-F238E27FC236}">
                                      <a16:creationId xmlns:a16="http://schemas.microsoft.com/office/drawing/2014/main" id="{1DFCAF93-5FE0-ED92-74E2-2DB3996C81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7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5361F3C-9C89-C658-370A-B3FBBCA59C9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92DE9-12E6-DCF9-8CEB-F0ECA07F84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25CC486-4A57-1058-2766-46DC203710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7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21024D5-13FC-4706-39E4-F455DD6CC4E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80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F2559-FA46-1803-D892-5CDD5FBF119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2" name="Text Box 3036">
                                <a:extLst>
                                  <a:ext uri="{FF2B5EF4-FFF2-40B4-BE49-F238E27FC236}">
                                    <a16:creationId xmlns:a16="http://schemas.microsoft.com/office/drawing/2014/main" id="{8EF10CB7-766C-FA57-01BD-EAD6B00C1CC3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3" name="Text Box 3036">
                                <a:extLst>
                                  <a:ext uri="{FF2B5EF4-FFF2-40B4-BE49-F238E27FC236}">
                                    <a16:creationId xmlns:a16="http://schemas.microsoft.com/office/drawing/2014/main" id="{3F9CCD44-A717-8B95-CCF9-52BAB595A2E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9" name="FTU - mylohyoid">
                              <a:extLst>
                                <a:ext uri="{FF2B5EF4-FFF2-40B4-BE49-F238E27FC236}">
                                  <a16:creationId xmlns:a16="http://schemas.microsoft.com/office/drawing/2014/main" id="{4BCB69E6-EAC6-0C03-1DFA-A53BB8F4345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1" name="FTU - mylohyoid">
                              <a:extLst>
                                <a:ext uri="{FF2B5EF4-FFF2-40B4-BE49-F238E27FC236}">
                                  <a16:creationId xmlns:a16="http://schemas.microsoft.com/office/drawing/2014/main" id="{423D02C5-C6C8-3D8A-FE3D-84227FB290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3" name="FTU - mylohyoid">
                              <a:extLst>
                                <a:ext uri="{FF2B5EF4-FFF2-40B4-BE49-F238E27FC236}">
                                  <a16:creationId xmlns:a16="http://schemas.microsoft.com/office/drawing/2014/main" id="{0D58350A-C455-1D1A-F4E1-1354F712B38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64" name="FTU - digastric">
                            <a:extLst>
                              <a:ext uri="{FF2B5EF4-FFF2-40B4-BE49-F238E27FC236}">
                                <a16:creationId xmlns:a16="http://schemas.microsoft.com/office/drawing/2014/main" id="{D3315131-E5C8-5F8D-B0B9-CD77539DF81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55" name="Text Box 3036">
                          <a:extLst>
                            <a:ext uri="{FF2B5EF4-FFF2-40B4-BE49-F238E27FC236}">
                              <a16:creationId xmlns:a16="http://schemas.microsoft.com/office/drawing/2014/main" id="{662B8A99-8F99-6C77-5DC1-373CCF6DDF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6" name="Text Box 3036">
                          <a:extLst>
                            <a:ext uri="{FF2B5EF4-FFF2-40B4-BE49-F238E27FC236}">
                              <a16:creationId xmlns:a16="http://schemas.microsoft.com/office/drawing/2014/main" id="{D931ED1A-7C5B-2CE5-C451-DD51E15931C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60" name="Text Box 3036">
                          <a:extLst>
                            <a:ext uri="{FF2B5EF4-FFF2-40B4-BE49-F238E27FC236}">
                              <a16:creationId xmlns:a16="http://schemas.microsoft.com/office/drawing/2014/main" id="{2044B465-E40D-0D71-CACD-DB8088F4EE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8" name="Text Box 3036">
                        <a:extLst>
                          <a:ext uri="{FF2B5EF4-FFF2-40B4-BE49-F238E27FC236}">
                            <a16:creationId xmlns:a16="http://schemas.microsoft.com/office/drawing/2014/main" id="{4D37118F-CA41-63C7-648B-CF0E08AB2E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9" name="Text Box 3036">
                        <a:extLst>
                          <a:ext uri="{FF2B5EF4-FFF2-40B4-BE49-F238E27FC236}">
                            <a16:creationId xmlns:a16="http://schemas.microsoft.com/office/drawing/2014/main" id="{DC1304A9-2CDB-E397-64CC-BFF4B9D8ED0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51" name="Text Box 3036">
                        <a:extLst>
                          <a:ext uri="{FF2B5EF4-FFF2-40B4-BE49-F238E27FC236}">
                            <a16:creationId xmlns:a16="http://schemas.microsoft.com/office/drawing/2014/main" id="{55B0EC61-FDB7-62B8-36D4-CB3584AB8F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BCD842E9-875B-1CAA-ADA9-E18E472CB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FCFE7F05-184E-F48D-DAF8-A7FD382BE59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20B81ECE-129F-72A4-E582-44F122D637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40" name="Text Box 3036">
                    <a:extLst>
                      <a:ext uri="{FF2B5EF4-FFF2-40B4-BE49-F238E27FC236}">
                        <a16:creationId xmlns:a16="http://schemas.microsoft.com/office/drawing/2014/main" id="{0E658071-CB8F-0690-94E6-904D5C91B4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1" name="Text Box 3036">
                    <a:extLst>
                      <a:ext uri="{FF2B5EF4-FFF2-40B4-BE49-F238E27FC236}">
                        <a16:creationId xmlns:a16="http://schemas.microsoft.com/office/drawing/2014/main" id="{8824717E-0536-CAF7-CF02-25FE48D085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2" name="Text Box 3036">
                    <a:extLst>
                      <a:ext uri="{FF2B5EF4-FFF2-40B4-BE49-F238E27FC236}">
                        <a16:creationId xmlns:a16="http://schemas.microsoft.com/office/drawing/2014/main" id="{BF847A9E-A5A6-C120-CF5E-C4953EC254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25" name="Text Box 3036">
                  <a:extLst>
                    <a:ext uri="{FF2B5EF4-FFF2-40B4-BE49-F238E27FC236}">
                      <a16:creationId xmlns:a16="http://schemas.microsoft.com/office/drawing/2014/main" id="{1B041044-85C5-ECCD-4671-0FDF033FE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6" name="Text Box 3036">
                  <a:extLst>
                    <a:ext uri="{FF2B5EF4-FFF2-40B4-BE49-F238E27FC236}">
                      <a16:creationId xmlns:a16="http://schemas.microsoft.com/office/drawing/2014/main" id="{489B55BB-DEED-22D8-65F6-4E3C8C5B0C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8" name="Text Box 3036">
                  <a:extLst>
                    <a:ext uri="{FF2B5EF4-FFF2-40B4-BE49-F238E27FC236}">
                      <a16:creationId xmlns:a16="http://schemas.microsoft.com/office/drawing/2014/main" id="{293420B1-C6D5-4FAF-AF21-008C3FAD25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FDD7709E-6F12-686F-0F1D-40247F255A76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612" name="FTU - mylohyoid">
                <a:extLst>
                  <a:ext uri="{FF2B5EF4-FFF2-40B4-BE49-F238E27FC236}">
                    <a16:creationId xmlns:a16="http://schemas.microsoft.com/office/drawing/2014/main" id="{80AF4981-B100-F494-A09B-1C0365384A1F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20" name="FTU - mylohyoid">
                <a:extLst>
                  <a:ext uri="{FF2B5EF4-FFF2-40B4-BE49-F238E27FC236}">
                    <a16:creationId xmlns:a16="http://schemas.microsoft.com/office/drawing/2014/main" id="{8309432F-6E79-E6E2-41A1-0E5C6CFBA9C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D26988C9-741F-A64D-2B83-4B67166A6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9F6C67F8-578A-239B-0782-5F3EBE0751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84BB0449-B2FD-E123-6618-1FBDCABFB9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E4AC074-52EA-3688-97E6-E1E0F89EFB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388F4C22-73A2-81B3-9B9A-0E1BDCFEB3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41B28575-4B20-6866-4DE6-1635E98F5D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96DDC6EA-A64A-D6AA-F8F9-E254F6C72A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7" name="Text Box 3036">
              <a:extLst>
                <a:ext uri="{FF2B5EF4-FFF2-40B4-BE49-F238E27FC236}">
                  <a16:creationId xmlns:a16="http://schemas.microsoft.com/office/drawing/2014/main" id="{D8951D07-3D0D-45F9-A24E-FF2B6405AC2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02" name="Text Box 3036">
              <a:extLst>
                <a:ext uri="{FF2B5EF4-FFF2-40B4-BE49-F238E27FC236}">
                  <a16:creationId xmlns:a16="http://schemas.microsoft.com/office/drawing/2014/main" id="{F7F82C00-4B56-B06E-49FC-2116D90D2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57" name="Group 10956">
            <a:extLst>
              <a:ext uri="{FF2B5EF4-FFF2-40B4-BE49-F238E27FC236}">
                <a16:creationId xmlns:a16="http://schemas.microsoft.com/office/drawing/2014/main" id="{7BE55177-F064-755B-1763-448718FD2DC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10958" name="Group 10957">
              <a:extLst>
                <a:ext uri="{FF2B5EF4-FFF2-40B4-BE49-F238E27FC236}">
                  <a16:creationId xmlns:a16="http://schemas.microsoft.com/office/drawing/2014/main" id="{4C4358F2-547D-72D6-D3D0-98A85B40F699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10965" name="Group 10964">
                <a:extLst>
                  <a:ext uri="{FF2B5EF4-FFF2-40B4-BE49-F238E27FC236}">
                    <a16:creationId xmlns:a16="http://schemas.microsoft.com/office/drawing/2014/main" id="{2FA3B47E-B597-466D-54FF-22011B6E4668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10968" name="Group 10967">
                  <a:extLst>
                    <a:ext uri="{FF2B5EF4-FFF2-40B4-BE49-F238E27FC236}">
                      <a16:creationId xmlns:a16="http://schemas.microsoft.com/office/drawing/2014/main" id="{0F2F2456-1B93-00C1-AD18-FFCDCE5DCDDF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10972" name="Group 10971">
                    <a:extLst>
                      <a:ext uri="{FF2B5EF4-FFF2-40B4-BE49-F238E27FC236}">
                        <a16:creationId xmlns:a16="http://schemas.microsoft.com/office/drawing/2014/main" id="{D35CD2DA-5476-05EE-4089-AC63CB23B20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10976" name="organ group - head &amp; neck muscles">
                      <a:extLst>
                        <a:ext uri="{FF2B5EF4-FFF2-40B4-BE49-F238E27FC236}">
                          <a16:creationId xmlns:a16="http://schemas.microsoft.com/office/drawing/2014/main" id="{E4CAF4DA-A77B-25D1-1E43-E6BCA4C5C2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10994" name="organ - head &amp; neck muscles">
                        <a:extLst>
                          <a:ext uri="{FF2B5EF4-FFF2-40B4-BE49-F238E27FC236}">
                            <a16:creationId xmlns:a16="http://schemas.microsoft.com/office/drawing/2014/main" id="{CA70CC73-31E5-3E7B-AF3F-574F22CFDC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10998" name="FTU - mylohyoid">
                        <a:extLst>
                          <a:ext uri="{FF2B5EF4-FFF2-40B4-BE49-F238E27FC236}">
                            <a16:creationId xmlns:a16="http://schemas.microsoft.com/office/drawing/2014/main" id="{446B462D-96DF-3D44-F194-0F04FA96DF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10979" name="Group 10978">
                      <a:extLst>
                        <a:ext uri="{FF2B5EF4-FFF2-40B4-BE49-F238E27FC236}">
                          <a16:creationId xmlns:a16="http://schemas.microsoft.com/office/drawing/2014/main" id="{C1BFF515-4736-D4EB-04B9-1C3C68F95E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0982" name="Text Box 3036">
                        <a:extLst>
                          <a:ext uri="{FF2B5EF4-FFF2-40B4-BE49-F238E27FC236}">
                            <a16:creationId xmlns:a16="http://schemas.microsoft.com/office/drawing/2014/main" id="{C4A7ECAA-812C-0666-4E9C-8E6AED382F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5" name="Text Box 3036">
                        <a:extLst>
                          <a:ext uri="{FF2B5EF4-FFF2-40B4-BE49-F238E27FC236}">
                            <a16:creationId xmlns:a16="http://schemas.microsoft.com/office/drawing/2014/main" id="{84AF5C05-C4A2-69CC-07A3-CAE896AA93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9" name="Text Box 3036">
                        <a:extLst>
                          <a:ext uri="{FF2B5EF4-FFF2-40B4-BE49-F238E27FC236}">
                            <a16:creationId xmlns:a16="http://schemas.microsoft.com/office/drawing/2014/main" id="{18F82ED0-84F2-54A3-D8BA-F09693F111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0973" name="FTU - mylohyoid">
                    <a:extLst>
                      <a:ext uri="{FF2B5EF4-FFF2-40B4-BE49-F238E27FC236}">
                        <a16:creationId xmlns:a16="http://schemas.microsoft.com/office/drawing/2014/main" id="{C47F7C9C-D976-D50E-18DE-0AFE69CD2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10969" name="Text Box 3036">
                  <a:extLst>
                    <a:ext uri="{FF2B5EF4-FFF2-40B4-BE49-F238E27FC236}">
                      <a16:creationId xmlns:a16="http://schemas.microsoft.com/office/drawing/2014/main" id="{7C91DF10-CFA2-D543-EB71-B6DDF2F225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0" name="Text Box 3036">
                  <a:extLst>
                    <a:ext uri="{FF2B5EF4-FFF2-40B4-BE49-F238E27FC236}">
                      <a16:creationId xmlns:a16="http://schemas.microsoft.com/office/drawing/2014/main" id="{F4D98595-BB8D-479D-FAE8-E8E84832D2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1" name="Text Box 3036">
                  <a:extLst>
                    <a:ext uri="{FF2B5EF4-FFF2-40B4-BE49-F238E27FC236}">
                      <a16:creationId xmlns:a16="http://schemas.microsoft.com/office/drawing/2014/main" id="{F1A3DE1E-4079-C179-5FE6-41B0DDEB40C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66" name="FTU - mylohyoid">
                <a:extLst>
                  <a:ext uri="{FF2B5EF4-FFF2-40B4-BE49-F238E27FC236}">
                    <a16:creationId xmlns:a16="http://schemas.microsoft.com/office/drawing/2014/main" id="{D3360BEB-B7F3-BACC-D857-4D4926A8C5D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10967" name="FTU - mylohyoid">
                <a:extLst>
                  <a:ext uri="{FF2B5EF4-FFF2-40B4-BE49-F238E27FC236}">
                    <a16:creationId xmlns:a16="http://schemas.microsoft.com/office/drawing/2014/main" id="{D8A71F93-9B7A-4232-E523-9137627310A4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10959" name="Text Box 3036">
              <a:extLst>
                <a:ext uri="{FF2B5EF4-FFF2-40B4-BE49-F238E27FC236}">
                  <a16:creationId xmlns:a16="http://schemas.microsoft.com/office/drawing/2014/main" id="{32608068-6338-3D59-87D6-9F672A2CC6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0" name="Text Box 3036">
              <a:extLst>
                <a:ext uri="{FF2B5EF4-FFF2-40B4-BE49-F238E27FC236}">
                  <a16:creationId xmlns:a16="http://schemas.microsoft.com/office/drawing/2014/main" id="{F1916868-7B60-A3FB-43CE-C5DC9F00A4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1" name="Text Box 3036">
              <a:extLst>
                <a:ext uri="{FF2B5EF4-FFF2-40B4-BE49-F238E27FC236}">
                  <a16:creationId xmlns:a16="http://schemas.microsoft.com/office/drawing/2014/main" id="{F2FE0575-9DDF-62FA-EFD1-9D0870189F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2" name="Text Box 3036">
              <a:extLst>
                <a:ext uri="{FF2B5EF4-FFF2-40B4-BE49-F238E27FC236}">
                  <a16:creationId xmlns:a16="http://schemas.microsoft.com/office/drawing/2014/main" id="{DB2AA768-41CF-B96C-47B3-A65E6107FA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3" name="Text Box 3036">
              <a:extLst>
                <a:ext uri="{FF2B5EF4-FFF2-40B4-BE49-F238E27FC236}">
                  <a16:creationId xmlns:a16="http://schemas.microsoft.com/office/drawing/2014/main" id="{E50154EC-8E7B-1FC9-7343-4F2BEAD68B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4" name="Text Box 3036">
              <a:extLst>
                <a:ext uri="{FF2B5EF4-FFF2-40B4-BE49-F238E27FC236}">
                  <a16:creationId xmlns:a16="http://schemas.microsoft.com/office/drawing/2014/main" id="{35D87A85-BC54-5DD6-5B58-3004BD83EB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02" name="Group 11001">
            <a:extLst>
              <a:ext uri="{FF2B5EF4-FFF2-40B4-BE49-F238E27FC236}">
                <a16:creationId xmlns:a16="http://schemas.microsoft.com/office/drawing/2014/main" id="{1CF69FE7-07E7-D220-0DE1-AF058A6A75D9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11006" name="Group 11005">
              <a:extLst>
                <a:ext uri="{FF2B5EF4-FFF2-40B4-BE49-F238E27FC236}">
                  <a16:creationId xmlns:a16="http://schemas.microsoft.com/office/drawing/2014/main" id="{80E3D460-4E44-5293-5E82-6401761AF6B6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11021" name="Group 11020">
                <a:extLst>
                  <a:ext uri="{FF2B5EF4-FFF2-40B4-BE49-F238E27FC236}">
                    <a16:creationId xmlns:a16="http://schemas.microsoft.com/office/drawing/2014/main" id="{30554C23-9232-5990-5766-662AA76FBB7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11030" name="Group 11029">
                  <a:extLst>
                    <a:ext uri="{FF2B5EF4-FFF2-40B4-BE49-F238E27FC236}">
                      <a16:creationId xmlns:a16="http://schemas.microsoft.com/office/drawing/2014/main" id="{B8461755-C41F-FF20-1C24-CC863A1BE5D3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11045" name="Group 11044">
                    <a:extLst>
                      <a:ext uri="{FF2B5EF4-FFF2-40B4-BE49-F238E27FC236}">
                        <a16:creationId xmlns:a16="http://schemas.microsoft.com/office/drawing/2014/main" id="{8364345A-1868-CDD5-E2F7-C2D9E5BA91D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11050" name="organ group - head &amp; neck muscles">
                      <a:extLst>
                        <a:ext uri="{FF2B5EF4-FFF2-40B4-BE49-F238E27FC236}">
                          <a16:creationId xmlns:a16="http://schemas.microsoft.com/office/drawing/2014/main" id="{B8DBD09A-41B2-E6B6-9026-878F098607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11065" name="organ - head &amp; neck muscles">
                        <a:extLst>
                          <a:ext uri="{FF2B5EF4-FFF2-40B4-BE49-F238E27FC236}">
                            <a16:creationId xmlns:a16="http://schemas.microsoft.com/office/drawing/2014/main" id="{555049FA-08F5-9E4B-1231-376589E5133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11068" name="FTU - mylohyoid">
                        <a:extLst>
                          <a:ext uri="{FF2B5EF4-FFF2-40B4-BE49-F238E27FC236}">
                            <a16:creationId xmlns:a16="http://schemas.microsoft.com/office/drawing/2014/main" id="{367FC154-E374-2F64-418F-953E9FFE24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11053" name="Group 11052">
                      <a:extLst>
                        <a:ext uri="{FF2B5EF4-FFF2-40B4-BE49-F238E27FC236}">
                          <a16:creationId xmlns:a16="http://schemas.microsoft.com/office/drawing/2014/main" id="{792A3770-FC82-3252-125B-9549758D6D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056" name="Text Box 3036">
                        <a:extLst>
                          <a:ext uri="{FF2B5EF4-FFF2-40B4-BE49-F238E27FC236}">
                            <a16:creationId xmlns:a16="http://schemas.microsoft.com/office/drawing/2014/main" id="{E788DC27-107C-1409-5B15-E6FF4B8265D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59" name="Text Box 3036">
                        <a:extLst>
                          <a:ext uri="{FF2B5EF4-FFF2-40B4-BE49-F238E27FC236}">
                            <a16:creationId xmlns:a16="http://schemas.microsoft.com/office/drawing/2014/main" id="{1D913A7B-FF4E-0210-D913-95CB1D6735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62" name="Text Box 3036">
                        <a:extLst>
                          <a:ext uri="{FF2B5EF4-FFF2-40B4-BE49-F238E27FC236}">
                            <a16:creationId xmlns:a16="http://schemas.microsoft.com/office/drawing/2014/main" id="{8C31BC3C-BE85-1F70-E17B-7B64893AC2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048" name="FTU - mylohyoid">
                    <a:extLst>
                      <a:ext uri="{FF2B5EF4-FFF2-40B4-BE49-F238E27FC236}">
                        <a16:creationId xmlns:a16="http://schemas.microsoft.com/office/drawing/2014/main" id="{005FEA6A-B0D9-89DC-F14A-E44C0B8926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11036" name="Text Box 3036">
                  <a:extLst>
                    <a:ext uri="{FF2B5EF4-FFF2-40B4-BE49-F238E27FC236}">
                      <a16:creationId xmlns:a16="http://schemas.microsoft.com/office/drawing/2014/main" id="{F5AC2A65-2155-2BFE-5F6C-1A77B486AB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39" name="Text Box 3036">
                  <a:extLst>
                    <a:ext uri="{FF2B5EF4-FFF2-40B4-BE49-F238E27FC236}">
                      <a16:creationId xmlns:a16="http://schemas.microsoft.com/office/drawing/2014/main" id="{C21292F4-4549-BE46-E76B-7725E487CD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42" name="Text Box 3036">
                  <a:extLst>
                    <a:ext uri="{FF2B5EF4-FFF2-40B4-BE49-F238E27FC236}">
                      <a16:creationId xmlns:a16="http://schemas.microsoft.com/office/drawing/2014/main" id="{34B3B0DF-588A-203D-4429-28CA54C500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25" name="FTU - mylohyoid">
                <a:extLst>
                  <a:ext uri="{FF2B5EF4-FFF2-40B4-BE49-F238E27FC236}">
                    <a16:creationId xmlns:a16="http://schemas.microsoft.com/office/drawing/2014/main" id="{0B6CA993-CF9B-2697-55F6-36F62367A36D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11009" name="Text Box 3036">
              <a:extLst>
                <a:ext uri="{FF2B5EF4-FFF2-40B4-BE49-F238E27FC236}">
                  <a16:creationId xmlns:a16="http://schemas.microsoft.com/office/drawing/2014/main" id="{A080DF3C-B203-5738-B345-CC56C765ED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2" name="Text Box 3036">
              <a:extLst>
                <a:ext uri="{FF2B5EF4-FFF2-40B4-BE49-F238E27FC236}">
                  <a16:creationId xmlns:a16="http://schemas.microsoft.com/office/drawing/2014/main" id="{D75DCA1B-2E1E-EBB4-EF05-88F88F5C7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6" name="Text Box 3036">
              <a:extLst>
                <a:ext uri="{FF2B5EF4-FFF2-40B4-BE49-F238E27FC236}">
                  <a16:creationId xmlns:a16="http://schemas.microsoft.com/office/drawing/2014/main" id="{5C92FB41-B319-0365-DCCD-016B5FFF7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71" name="Group 11070">
            <a:extLst>
              <a:ext uri="{FF2B5EF4-FFF2-40B4-BE49-F238E27FC236}">
                <a16:creationId xmlns:a16="http://schemas.microsoft.com/office/drawing/2014/main" id="{2EA850C2-A454-D250-5F4A-901E14406B9D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11074" name="Group 11073">
              <a:extLst>
                <a:ext uri="{FF2B5EF4-FFF2-40B4-BE49-F238E27FC236}">
                  <a16:creationId xmlns:a16="http://schemas.microsoft.com/office/drawing/2014/main" id="{8D648F91-8B5B-97B5-31CE-358E64F8A179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1085" name="Group 11084">
                <a:extLst>
                  <a:ext uri="{FF2B5EF4-FFF2-40B4-BE49-F238E27FC236}">
                    <a16:creationId xmlns:a16="http://schemas.microsoft.com/office/drawing/2014/main" id="{EABD9175-C8BE-603E-5EA8-B3FDA72DF2DE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1091" name="Group 11090">
                  <a:extLst>
                    <a:ext uri="{FF2B5EF4-FFF2-40B4-BE49-F238E27FC236}">
                      <a16:creationId xmlns:a16="http://schemas.microsoft.com/office/drawing/2014/main" id="{CBAB0AE9-857D-0345-587C-2470EA72C2D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1104" name="Group 11103">
                    <a:extLst>
                      <a:ext uri="{FF2B5EF4-FFF2-40B4-BE49-F238E27FC236}">
                        <a16:creationId xmlns:a16="http://schemas.microsoft.com/office/drawing/2014/main" id="{CB40104C-F7F7-AB95-93CB-C29050AC26D3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1110" name="organ group - head &amp; neck muscles">
                      <a:extLst>
                        <a:ext uri="{FF2B5EF4-FFF2-40B4-BE49-F238E27FC236}">
                          <a16:creationId xmlns:a16="http://schemas.microsoft.com/office/drawing/2014/main" id="{C3B26F17-9DC6-673E-2AC3-053D398F43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11124" name="organ - head &amp; neck muscles">
                        <a:extLst>
                          <a:ext uri="{FF2B5EF4-FFF2-40B4-BE49-F238E27FC236}">
                            <a16:creationId xmlns:a16="http://schemas.microsoft.com/office/drawing/2014/main" id="{5589942A-F3EC-8BBD-9860-3845F5F32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11126" name="FTU - mylohyoid">
                        <a:extLst>
                          <a:ext uri="{FF2B5EF4-FFF2-40B4-BE49-F238E27FC236}">
                            <a16:creationId xmlns:a16="http://schemas.microsoft.com/office/drawing/2014/main" id="{733F1EB0-275E-ABE8-5BA5-4457EE9713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11114" name="Group 11113">
                      <a:extLst>
                        <a:ext uri="{FF2B5EF4-FFF2-40B4-BE49-F238E27FC236}">
                          <a16:creationId xmlns:a16="http://schemas.microsoft.com/office/drawing/2014/main" id="{2012FB17-8C4E-8795-75B7-6498F79E3A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18" name="Text Box 3036">
                        <a:extLst>
                          <a:ext uri="{FF2B5EF4-FFF2-40B4-BE49-F238E27FC236}">
                            <a16:creationId xmlns:a16="http://schemas.microsoft.com/office/drawing/2014/main" id="{E15519B0-39C9-78FB-045D-2E1A2D6378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0" name="Text Box 3036">
                        <a:extLst>
                          <a:ext uri="{FF2B5EF4-FFF2-40B4-BE49-F238E27FC236}">
                            <a16:creationId xmlns:a16="http://schemas.microsoft.com/office/drawing/2014/main" id="{A2E43513-6A3A-4639-BE81-E430C7FFEBF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2" name="Text Box 3036">
                        <a:extLst>
                          <a:ext uri="{FF2B5EF4-FFF2-40B4-BE49-F238E27FC236}">
                            <a16:creationId xmlns:a16="http://schemas.microsoft.com/office/drawing/2014/main" id="{50CE9C58-B358-EE17-88D8-F3F2C77E6A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07" name="FTU - mylohyoid">
                    <a:extLst>
                      <a:ext uri="{FF2B5EF4-FFF2-40B4-BE49-F238E27FC236}">
                        <a16:creationId xmlns:a16="http://schemas.microsoft.com/office/drawing/2014/main" id="{4B7CC032-AC26-0FF9-AE94-DFA5C6FA8BC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11097" name="Text Box 3036">
                  <a:extLst>
                    <a:ext uri="{FF2B5EF4-FFF2-40B4-BE49-F238E27FC236}">
                      <a16:creationId xmlns:a16="http://schemas.microsoft.com/office/drawing/2014/main" id="{1D9D472B-887B-069E-6BBA-B3C79BE7E18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99" name="Text Box 3036">
                  <a:extLst>
                    <a:ext uri="{FF2B5EF4-FFF2-40B4-BE49-F238E27FC236}">
                      <a16:creationId xmlns:a16="http://schemas.microsoft.com/office/drawing/2014/main" id="{7C7EB4A8-A846-4DA6-4513-5C4EDA6EBFC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02" name="Text Box 3036">
                  <a:extLst>
                    <a:ext uri="{FF2B5EF4-FFF2-40B4-BE49-F238E27FC236}">
                      <a16:creationId xmlns:a16="http://schemas.microsoft.com/office/drawing/2014/main" id="{2738F742-8538-DDF2-2A15-9294A8FE65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88" name="FTU - mylohyoid">
                <a:extLst>
                  <a:ext uri="{FF2B5EF4-FFF2-40B4-BE49-F238E27FC236}">
                    <a16:creationId xmlns:a16="http://schemas.microsoft.com/office/drawing/2014/main" id="{BF249F6C-8319-1FDD-9B00-C42537958BC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11077" name="Text Box 3036">
              <a:extLst>
                <a:ext uri="{FF2B5EF4-FFF2-40B4-BE49-F238E27FC236}">
                  <a16:creationId xmlns:a16="http://schemas.microsoft.com/office/drawing/2014/main" id="{C42F0409-3447-9F7C-F36B-BAEDD54C8A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79" name="Text Box 3036">
              <a:extLst>
                <a:ext uri="{FF2B5EF4-FFF2-40B4-BE49-F238E27FC236}">
                  <a16:creationId xmlns:a16="http://schemas.microsoft.com/office/drawing/2014/main" id="{86C68C4D-1BCE-6388-A9AF-316701B3B2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83" name="Text Box 3036">
              <a:extLst>
                <a:ext uri="{FF2B5EF4-FFF2-40B4-BE49-F238E27FC236}">
                  <a16:creationId xmlns:a16="http://schemas.microsoft.com/office/drawing/2014/main" id="{25DD3056-890D-6D64-2AF1-85CF15BF4D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28" name="Group 11127">
            <a:extLst>
              <a:ext uri="{FF2B5EF4-FFF2-40B4-BE49-F238E27FC236}">
                <a16:creationId xmlns:a16="http://schemas.microsoft.com/office/drawing/2014/main" id="{5B28A9F5-9D86-B1A2-17E6-8EBCEC688F54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11131" name="Group 11130">
              <a:extLst>
                <a:ext uri="{FF2B5EF4-FFF2-40B4-BE49-F238E27FC236}">
                  <a16:creationId xmlns:a16="http://schemas.microsoft.com/office/drawing/2014/main" id="{4DB15E46-BCF4-49E9-57BB-29317457BB4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11155" name="Group 11154">
                <a:extLst>
                  <a:ext uri="{FF2B5EF4-FFF2-40B4-BE49-F238E27FC236}">
                    <a16:creationId xmlns:a16="http://schemas.microsoft.com/office/drawing/2014/main" id="{78C0E97C-8289-203A-3118-D078C89B955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11161" name="Group 11160">
                  <a:extLst>
                    <a:ext uri="{FF2B5EF4-FFF2-40B4-BE49-F238E27FC236}">
                      <a16:creationId xmlns:a16="http://schemas.microsoft.com/office/drawing/2014/main" id="{98AE7E60-E6D5-34ED-F40F-B268984B5F0D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11170" name="Group 11169">
                    <a:extLst>
                      <a:ext uri="{FF2B5EF4-FFF2-40B4-BE49-F238E27FC236}">
                        <a16:creationId xmlns:a16="http://schemas.microsoft.com/office/drawing/2014/main" id="{E2B48265-904A-31D9-CD47-158AE0AA59DD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11175" name="organ group - head &amp; neck muscles">
                      <a:extLst>
                        <a:ext uri="{FF2B5EF4-FFF2-40B4-BE49-F238E27FC236}">
                          <a16:creationId xmlns:a16="http://schemas.microsoft.com/office/drawing/2014/main" id="{B0BAE5F4-1CB6-8B0D-2F51-2C8D77CA76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11242" name="organ - head &amp; neck muscles">
                        <a:extLst>
                          <a:ext uri="{FF2B5EF4-FFF2-40B4-BE49-F238E27FC236}">
                            <a16:creationId xmlns:a16="http://schemas.microsoft.com/office/drawing/2014/main" id="{F45D639B-4147-68B6-03BF-21042DEFCB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11244" name="FTU - mylohyoid">
                        <a:extLst>
                          <a:ext uri="{FF2B5EF4-FFF2-40B4-BE49-F238E27FC236}">
                            <a16:creationId xmlns:a16="http://schemas.microsoft.com/office/drawing/2014/main" id="{96C0B4A6-6D0D-DE8A-9931-BA48BB930B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11246" name="FTU - digastric">
                        <a:extLst>
                          <a:ext uri="{FF2B5EF4-FFF2-40B4-BE49-F238E27FC236}">
                            <a16:creationId xmlns:a16="http://schemas.microsoft.com/office/drawing/2014/main" id="{3B80B4D6-A5F1-95B7-3DCE-0F82D5255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11248" name="FTU - geniohyoid">
                        <a:extLst>
                          <a:ext uri="{FF2B5EF4-FFF2-40B4-BE49-F238E27FC236}">
                            <a16:creationId xmlns:a16="http://schemas.microsoft.com/office/drawing/2014/main" id="{0C2DA628-46D8-8966-B876-3F5266F74E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11250" name="FTU - longus capitis">
                        <a:extLst>
                          <a:ext uri="{FF2B5EF4-FFF2-40B4-BE49-F238E27FC236}">
                            <a16:creationId xmlns:a16="http://schemas.microsoft.com/office/drawing/2014/main" id="{4A4C45B9-224D-803E-6DD6-F71B86A314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11252" name="FTU - longus colli inferior">
                        <a:extLst>
                          <a:ext uri="{FF2B5EF4-FFF2-40B4-BE49-F238E27FC236}">
                            <a16:creationId xmlns:a16="http://schemas.microsoft.com/office/drawing/2014/main" id="{C983FBB6-DD3D-39EA-2540-6161F6F08D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11178" name="Group 11177">
                      <a:extLst>
                        <a:ext uri="{FF2B5EF4-FFF2-40B4-BE49-F238E27FC236}">
                          <a16:creationId xmlns:a16="http://schemas.microsoft.com/office/drawing/2014/main" id="{3B615540-9CC9-1B55-A707-DCA8C85E99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33" name="Text Box 3036">
                        <a:extLst>
                          <a:ext uri="{FF2B5EF4-FFF2-40B4-BE49-F238E27FC236}">
                            <a16:creationId xmlns:a16="http://schemas.microsoft.com/office/drawing/2014/main" id="{AA8E64A1-8BD1-C073-BB83-47E756ECB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8" name="Text Box 3036">
                        <a:extLst>
                          <a:ext uri="{FF2B5EF4-FFF2-40B4-BE49-F238E27FC236}">
                            <a16:creationId xmlns:a16="http://schemas.microsoft.com/office/drawing/2014/main" id="{02EA26FD-ACCB-B90D-6EA7-CEB7D371E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40" name="Text Box 3036">
                        <a:extLst>
                          <a:ext uri="{FF2B5EF4-FFF2-40B4-BE49-F238E27FC236}">
                            <a16:creationId xmlns:a16="http://schemas.microsoft.com/office/drawing/2014/main" id="{2E49276F-0DF1-5B77-B79D-2006BEE9851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0" name="Group 11179">
                      <a:extLst>
                        <a:ext uri="{FF2B5EF4-FFF2-40B4-BE49-F238E27FC236}">
                          <a16:creationId xmlns:a16="http://schemas.microsoft.com/office/drawing/2014/main" id="{F1C192DB-FAAD-6FB2-0885-EF1456CE46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24" name="Text Box 3036">
                        <a:extLst>
                          <a:ext uri="{FF2B5EF4-FFF2-40B4-BE49-F238E27FC236}">
                            <a16:creationId xmlns:a16="http://schemas.microsoft.com/office/drawing/2014/main" id="{95BD8F71-0BC0-DD2F-C34A-101FBB6E19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7" name="Text Box 3036">
                        <a:extLst>
                          <a:ext uri="{FF2B5EF4-FFF2-40B4-BE49-F238E27FC236}">
                            <a16:creationId xmlns:a16="http://schemas.microsoft.com/office/drawing/2014/main" id="{58749F45-0AA0-BC31-A509-C9DF8F497C4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0" name="Text Box 3036">
                        <a:extLst>
                          <a:ext uri="{FF2B5EF4-FFF2-40B4-BE49-F238E27FC236}">
                            <a16:creationId xmlns:a16="http://schemas.microsoft.com/office/drawing/2014/main" id="{01610EB5-21B2-784E-6EC3-2F84909FBE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2" name="Group 11181">
                      <a:extLst>
                        <a:ext uri="{FF2B5EF4-FFF2-40B4-BE49-F238E27FC236}">
                          <a16:creationId xmlns:a16="http://schemas.microsoft.com/office/drawing/2014/main" id="{83317344-8CA7-5B92-9DD9-4F006291C4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6" name="Text Box 3036">
                        <a:extLst>
                          <a:ext uri="{FF2B5EF4-FFF2-40B4-BE49-F238E27FC236}">
                            <a16:creationId xmlns:a16="http://schemas.microsoft.com/office/drawing/2014/main" id="{69EE6085-498F-63C5-6BBD-9EFBF0285E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8" name="Text Box 3036">
                        <a:extLst>
                          <a:ext uri="{FF2B5EF4-FFF2-40B4-BE49-F238E27FC236}">
                            <a16:creationId xmlns:a16="http://schemas.microsoft.com/office/drawing/2014/main" id="{F19DA0A0-EC5E-8ACD-7D2D-E98AC0354B0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1" name="Text Box 3036">
                        <a:extLst>
                          <a:ext uri="{FF2B5EF4-FFF2-40B4-BE49-F238E27FC236}">
                            <a16:creationId xmlns:a16="http://schemas.microsoft.com/office/drawing/2014/main" id="{9A60027C-FE97-3144-0072-EBE45D80F8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5" name="Group 11184">
                      <a:extLst>
                        <a:ext uri="{FF2B5EF4-FFF2-40B4-BE49-F238E27FC236}">
                          <a16:creationId xmlns:a16="http://schemas.microsoft.com/office/drawing/2014/main" id="{22202E3C-144D-4BD6-6DFC-B5FB4B5AFB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0" name="Text Box 3036">
                        <a:extLst>
                          <a:ext uri="{FF2B5EF4-FFF2-40B4-BE49-F238E27FC236}">
                            <a16:creationId xmlns:a16="http://schemas.microsoft.com/office/drawing/2014/main" id="{32852596-01A3-2067-F3D5-BCB1925EC4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2" name="Text Box 3036">
                        <a:extLst>
                          <a:ext uri="{FF2B5EF4-FFF2-40B4-BE49-F238E27FC236}">
                            <a16:creationId xmlns:a16="http://schemas.microsoft.com/office/drawing/2014/main" id="{706FB0FF-FE39-7E0B-38D9-0A3B46E8779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4" name="Text Box 3036">
                        <a:extLst>
                          <a:ext uri="{FF2B5EF4-FFF2-40B4-BE49-F238E27FC236}">
                            <a16:creationId xmlns:a16="http://schemas.microsoft.com/office/drawing/2014/main" id="{3992C2B5-7953-D278-A467-9DAE18F41CB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8" name="Group 11187">
                      <a:extLst>
                        <a:ext uri="{FF2B5EF4-FFF2-40B4-BE49-F238E27FC236}">
                          <a16:creationId xmlns:a16="http://schemas.microsoft.com/office/drawing/2014/main" id="{6082857C-E6C3-5DE0-0644-C854B9E463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91" name="Text Box 3036">
                        <a:extLst>
                          <a:ext uri="{FF2B5EF4-FFF2-40B4-BE49-F238E27FC236}">
                            <a16:creationId xmlns:a16="http://schemas.microsoft.com/office/drawing/2014/main" id="{794D3721-673B-F7F6-FA25-591B34E9A5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94" name="Text Box 3036">
                        <a:extLst>
                          <a:ext uri="{FF2B5EF4-FFF2-40B4-BE49-F238E27FC236}">
                            <a16:creationId xmlns:a16="http://schemas.microsoft.com/office/drawing/2014/main" id="{D6009117-940F-B92B-2E53-E68E36D74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08" name="Text Box 3036">
                        <a:extLst>
                          <a:ext uri="{FF2B5EF4-FFF2-40B4-BE49-F238E27FC236}">
                            <a16:creationId xmlns:a16="http://schemas.microsoft.com/office/drawing/2014/main" id="{EBFDB608-57F7-43BB-F4B1-4511D4C9AC9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73" name="FTU - longus colli inferior">
                    <a:extLst>
                      <a:ext uri="{FF2B5EF4-FFF2-40B4-BE49-F238E27FC236}">
                        <a16:creationId xmlns:a16="http://schemas.microsoft.com/office/drawing/2014/main" id="{11CB0999-AF9C-B443-0B19-E46BCEE2DDF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11163" name="Text Box 3036">
                  <a:extLst>
                    <a:ext uri="{FF2B5EF4-FFF2-40B4-BE49-F238E27FC236}">
                      <a16:creationId xmlns:a16="http://schemas.microsoft.com/office/drawing/2014/main" id="{45FDD994-A2CB-353A-4070-AC12FF66AE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5" name="Text Box 3036">
                  <a:extLst>
                    <a:ext uri="{FF2B5EF4-FFF2-40B4-BE49-F238E27FC236}">
                      <a16:creationId xmlns:a16="http://schemas.microsoft.com/office/drawing/2014/main" id="{8E83D650-A9F6-A5FF-983A-5C5E57D668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7" name="Text Box 3036">
                  <a:extLst>
                    <a:ext uri="{FF2B5EF4-FFF2-40B4-BE49-F238E27FC236}">
                      <a16:creationId xmlns:a16="http://schemas.microsoft.com/office/drawing/2014/main" id="{F4B6197A-27E5-B452-A683-293B2383CD2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157" name="FTU - geniohyoid">
                <a:extLst>
                  <a:ext uri="{FF2B5EF4-FFF2-40B4-BE49-F238E27FC236}">
                    <a16:creationId xmlns:a16="http://schemas.microsoft.com/office/drawing/2014/main" id="{75740361-BFA2-5B8C-B82A-9322F6B124E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11159" name="FTU - longus capitis">
                <a:extLst>
                  <a:ext uri="{FF2B5EF4-FFF2-40B4-BE49-F238E27FC236}">
                    <a16:creationId xmlns:a16="http://schemas.microsoft.com/office/drawing/2014/main" id="{8A212D67-D09C-AD0D-D34E-68B1380DB046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11137" name="Text Box 3036">
              <a:extLst>
                <a:ext uri="{FF2B5EF4-FFF2-40B4-BE49-F238E27FC236}">
                  <a16:creationId xmlns:a16="http://schemas.microsoft.com/office/drawing/2014/main" id="{C7E0B88A-CE89-F125-2643-4360D2D7F4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2" name="Text Box 3036">
              <a:extLst>
                <a:ext uri="{FF2B5EF4-FFF2-40B4-BE49-F238E27FC236}">
                  <a16:creationId xmlns:a16="http://schemas.microsoft.com/office/drawing/2014/main" id="{DED0E536-D53A-B26B-8E1B-5F631FBFEB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5" name="Text Box 3036">
              <a:extLst>
                <a:ext uri="{FF2B5EF4-FFF2-40B4-BE49-F238E27FC236}">
                  <a16:creationId xmlns:a16="http://schemas.microsoft.com/office/drawing/2014/main" id="{598AF955-9EE3-A0DF-21C5-1801C03C82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9" name="Text Box 3036">
              <a:extLst>
                <a:ext uri="{FF2B5EF4-FFF2-40B4-BE49-F238E27FC236}">
                  <a16:creationId xmlns:a16="http://schemas.microsoft.com/office/drawing/2014/main" id="{6294274B-1E5F-865F-31EA-F92A423ED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1" name="Text Box 3036">
              <a:extLst>
                <a:ext uri="{FF2B5EF4-FFF2-40B4-BE49-F238E27FC236}">
                  <a16:creationId xmlns:a16="http://schemas.microsoft.com/office/drawing/2014/main" id="{7F4F902F-B24B-2E08-DB49-D57A8063A4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3" name="Text Box 3036">
              <a:extLst>
                <a:ext uri="{FF2B5EF4-FFF2-40B4-BE49-F238E27FC236}">
                  <a16:creationId xmlns:a16="http://schemas.microsoft.com/office/drawing/2014/main" id="{754E23E8-6F48-6745-03B8-C6B87EAD6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54" name="Group 11253">
            <a:extLst>
              <a:ext uri="{FF2B5EF4-FFF2-40B4-BE49-F238E27FC236}">
                <a16:creationId xmlns:a16="http://schemas.microsoft.com/office/drawing/2014/main" id="{58D1B0DF-1EAF-1E35-2C88-DAA9AD6A38AD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11259" name="Group 11258">
              <a:extLst>
                <a:ext uri="{FF2B5EF4-FFF2-40B4-BE49-F238E27FC236}">
                  <a16:creationId xmlns:a16="http://schemas.microsoft.com/office/drawing/2014/main" id="{B40D48AF-DE0A-9E78-5BC9-058DA0FF2D03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11349" name="Group 11348">
                <a:extLst>
                  <a:ext uri="{FF2B5EF4-FFF2-40B4-BE49-F238E27FC236}">
                    <a16:creationId xmlns:a16="http://schemas.microsoft.com/office/drawing/2014/main" id="{D19494F8-8F9A-954E-45C5-E5FAECB67202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11355" name="Group 11354">
                  <a:extLst>
                    <a:ext uri="{FF2B5EF4-FFF2-40B4-BE49-F238E27FC236}">
                      <a16:creationId xmlns:a16="http://schemas.microsoft.com/office/drawing/2014/main" id="{8385FB47-CBAF-5167-F481-5145AEFF944B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11357" name="Group 11356">
                    <a:extLst>
                      <a:ext uri="{FF2B5EF4-FFF2-40B4-BE49-F238E27FC236}">
                        <a16:creationId xmlns:a16="http://schemas.microsoft.com/office/drawing/2014/main" id="{DBA0E86A-8D0B-5257-DFFA-E5F3871218BB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11411" name="Group 11410">
                      <a:extLst>
                        <a:ext uri="{FF2B5EF4-FFF2-40B4-BE49-F238E27FC236}">
                          <a16:creationId xmlns:a16="http://schemas.microsoft.com/office/drawing/2014/main" id="{A3FFC26A-B461-CDCC-2427-E76237E827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11846" name="Group 11845">
                        <a:extLst>
                          <a:ext uri="{FF2B5EF4-FFF2-40B4-BE49-F238E27FC236}">
                            <a16:creationId xmlns:a16="http://schemas.microsoft.com/office/drawing/2014/main" id="{F6B4C1C9-4B10-BA59-C96E-3463AA25A9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11967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79093D4-C7A0-457D-E4D0-D3FCD7DCBB8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1196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29788CE2-666E-EB81-3AF0-63090AB01E6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11970" name="FTU - mylohyoid">
                            <a:extLst>
                              <a:ext uri="{FF2B5EF4-FFF2-40B4-BE49-F238E27FC236}">
                                <a16:creationId xmlns:a16="http://schemas.microsoft.com/office/drawing/2014/main" id="{522D987E-2243-998F-2C53-B94B72554C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11968" name="FTU - mylohyoid">
                          <a:extLst>
                            <a:ext uri="{FF2B5EF4-FFF2-40B4-BE49-F238E27FC236}">
                              <a16:creationId xmlns:a16="http://schemas.microsoft.com/office/drawing/2014/main" id="{46B95A26-6617-554C-A2F9-8C95E1E8F6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11847" name="FTU - mylohyoid">
                        <a:extLst>
                          <a:ext uri="{FF2B5EF4-FFF2-40B4-BE49-F238E27FC236}">
                            <a16:creationId xmlns:a16="http://schemas.microsoft.com/office/drawing/2014/main" id="{D4DA2C91-F926-D532-20A3-74C22EC7D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4" name="FTU - digastric">
                        <a:extLst>
                          <a:ext uri="{FF2B5EF4-FFF2-40B4-BE49-F238E27FC236}">
                            <a16:creationId xmlns:a16="http://schemas.microsoft.com/office/drawing/2014/main" id="{E0D737DF-8FCE-3417-7BC8-4176272556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5" name="FTU - geniohyoid">
                        <a:extLst>
                          <a:ext uri="{FF2B5EF4-FFF2-40B4-BE49-F238E27FC236}">
                            <a16:creationId xmlns:a16="http://schemas.microsoft.com/office/drawing/2014/main" id="{696DA6D6-EF5F-6EA6-AD71-B24C508A36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6" name="FTU - longus capitis">
                        <a:extLst>
                          <a:ext uri="{FF2B5EF4-FFF2-40B4-BE49-F238E27FC236}">
                            <a16:creationId xmlns:a16="http://schemas.microsoft.com/office/drawing/2014/main" id="{DF0445CB-CF46-12FA-5299-DA1A323A48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7" name="FTU - longus colli inferior">
                        <a:extLst>
                          <a:ext uri="{FF2B5EF4-FFF2-40B4-BE49-F238E27FC236}">
                            <a16:creationId xmlns:a16="http://schemas.microsoft.com/office/drawing/2014/main" id="{86955901-48A7-70EB-921B-4E84C61FA38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0" name="FTU - longus colli inferior">
                        <a:extLst>
                          <a:ext uri="{FF2B5EF4-FFF2-40B4-BE49-F238E27FC236}">
                            <a16:creationId xmlns:a16="http://schemas.microsoft.com/office/drawing/2014/main" id="{CB8639F4-6187-9F38-CCB7-57E8CA66E6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1" name="FTU - mylohyoid">
                        <a:extLst>
                          <a:ext uri="{FF2B5EF4-FFF2-40B4-BE49-F238E27FC236}">
                            <a16:creationId xmlns:a16="http://schemas.microsoft.com/office/drawing/2014/main" id="{E58333A3-534F-26E1-C07D-4417545E65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1" name="FTU - digastric">
                        <a:extLst>
                          <a:ext uri="{FF2B5EF4-FFF2-40B4-BE49-F238E27FC236}">
                            <a16:creationId xmlns:a16="http://schemas.microsoft.com/office/drawing/2014/main" id="{F6C63C06-B220-2B82-FF18-8A4A3965D9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2" name="FTU - geniohyoid">
                        <a:extLst>
                          <a:ext uri="{FF2B5EF4-FFF2-40B4-BE49-F238E27FC236}">
                            <a16:creationId xmlns:a16="http://schemas.microsoft.com/office/drawing/2014/main" id="{B4BF995F-61B2-A1A9-EB54-F2F4D03ED4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3" name="FTU - longus capitis">
                        <a:extLst>
                          <a:ext uri="{FF2B5EF4-FFF2-40B4-BE49-F238E27FC236}">
                            <a16:creationId xmlns:a16="http://schemas.microsoft.com/office/drawing/2014/main" id="{9A7834BB-101F-9110-70E9-B1C723E4BB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4" name="FTU - longus colli inferior">
                        <a:extLst>
                          <a:ext uri="{FF2B5EF4-FFF2-40B4-BE49-F238E27FC236}">
                            <a16:creationId xmlns:a16="http://schemas.microsoft.com/office/drawing/2014/main" id="{569D8383-9773-157F-07CA-EA2444CF51F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5" name="FTU - longus colli inferior">
                        <a:extLst>
                          <a:ext uri="{FF2B5EF4-FFF2-40B4-BE49-F238E27FC236}">
                            <a16:creationId xmlns:a16="http://schemas.microsoft.com/office/drawing/2014/main" id="{F80C05F8-353E-B3D9-A811-9F402C1C18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6" name="FTU - mylohyoid">
                        <a:extLst>
                          <a:ext uri="{FF2B5EF4-FFF2-40B4-BE49-F238E27FC236}">
                            <a16:creationId xmlns:a16="http://schemas.microsoft.com/office/drawing/2014/main" id="{5AC01DAD-28FD-5B10-3907-62AE30978A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11417" name="Text Box 3036">
                      <a:extLst>
                        <a:ext uri="{FF2B5EF4-FFF2-40B4-BE49-F238E27FC236}">
                          <a16:creationId xmlns:a16="http://schemas.microsoft.com/office/drawing/2014/main" id="{2CA35B87-1B71-8BAD-4404-B4DCB52FBAD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8" name="Text Box 3036">
                      <a:extLst>
                        <a:ext uri="{FF2B5EF4-FFF2-40B4-BE49-F238E27FC236}">
                          <a16:creationId xmlns:a16="http://schemas.microsoft.com/office/drawing/2014/main" id="{3087D0AD-CB3D-3D5E-9BA6-6EF9BF9CF74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9" name="Text Box 3036">
                      <a:extLst>
                        <a:ext uri="{FF2B5EF4-FFF2-40B4-BE49-F238E27FC236}">
                          <a16:creationId xmlns:a16="http://schemas.microsoft.com/office/drawing/2014/main" id="{4FF855AE-136C-EC03-B4AC-EB457D3161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21" name="Text Box 3036">
                      <a:extLst>
                        <a:ext uri="{FF2B5EF4-FFF2-40B4-BE49-F238E27FC236}">
                          <a16:creationId xmlns:a16="http://schemas.microsoft.com/office/drawing/2014/main" id="{043EA063-DCFE-60C0-E37F-FC473FDEA0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6" name="Text Box 3036">
                      <a:extLst>
                        <a:ext uri="{FF2B5EF4-FFF2-40B4-BE49-F238E27FC236}">
                          <a16:creationId xmlns:a16="http://schemas.microsoft.com/office/drawing/2014/main" id="{36589E0E-6A2B-CB0D-4BE7-9E78AE3B2FA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8" name="Text Box 3036">
                      <a:extLst>
                        <a:ext uri="{FF2B5EF4-FFF2-40B4-BE49-F238E27FC236}">
                          <a16:creationId xmlns:a16="http://schemas.microsoft.com/office/drawing/2014/main" id="{5043B7F1-9613-6F2D-DFD1-B18923C9D2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41" name="Text Box 3036">
                      <a:extLst>
                        <a:ext uri="{FF2B5EF4-FFF2-40B4-BE49-F238E27FC236}">
                          <a16:creationId xmlns:a16="http://schemas.microsoft.com/office/drawing/2014/main" id="{EFC4F14D-4A16-5E44-CD96-876118A68C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73" name="Text Box 3036">
                      <a:extLst>
                        <a:ext uri="{FF2B5EF4-FFF2-40B4-BE49-F238E27FC236}">
                          <a16:creationId xmlns:a16="http://schemas.microsoft.com/office/drawing/2014/main" id="{24377FF8-7A3C-8E00-1FC2-B717966740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5" name="Text Box 3036">
                      <a:extLst>
                        <a:ext uri="{FF2B5EF4-FFF2-40B4-BE49-F238E27FC236}">
                          <a16:creationId xmlns:a16="http://schemas.microsoft.com/office/drawing/2014/main" id="{6651C539-23FC-88AE-27AF-7D4BCD615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6" name="Text Box 3036">
                      <a:extLst>
                        <a:ext uri="{FF2B5EF4-FFF2-40B4-BE49-F238E27FC236}">
                          <a16:creationId xmlns:a16="http://schemas.microsoft.com/office/drawing/2014/main" id="{B77AA747-F596-6E95-6E48-602D4A28B3A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7" name="Text Box 3036">
                      <a:extLst>
                        <a:ext uri="{FF2B5EF4-FFF2-40B4-BE49-F238E27FC236}">
                          <a16:creationId xmlns:a16="http://schemas.microsoft.com/office/drawing/2014/main" id="{BA54BD44-D9B9-0469-3E87-A25BC6B39DB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6" name="Text Box 3036">
                      <a:extLst>
                        <a:ext uri="{FF2B5EF4-FFF2-40B4-BE49-F238E27FC236}">
                          <a16:creationId xmlns:a16="http://schemas.microsoft.com/office/drawing/2014/main" id="{0A22841D-DF01-9524-9A8E-0A3429E594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9" name="Text Box 3036">
                      <a:extLst>
                        <a:ext uri="{FF2B5EF4-FFF2-40B4-BE49-F238E27FC236}">
                          <a16:creationId xmlns:a16="http://schemas.microsoft.com/office/drawing/2014/main" id="{A5E26DA0-7517-F25D-DC96-45BB86C52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39" name="Text Box 3036">
                      <a:extLst>
                        <a:ext uri="{FF2B5EF4-FFF2-40B4-BE49-F238E27FC236}">
                          <a16:creationId xmlns:a16="http://schemas.microsoft.com/office/drawing/2014/main" id="{F659F355-C3FE-E259-2D98-8AE51F5897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40" name="Text Box 3036">
                      <a:extLst>
                        <a:ext uri="{FF2B5EF4-FFF2-40B4-BE49-F238E27FC236}">
                          <a16:creationId xmlns:a16="http://schemas.microsoft.com/office/drawing/2014/main" id="{47129E5D-3A1F-2BA8-442F-5A7309B6C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37" name="Text Box 3036">
                      <a:extLst>
                        <a:ext uri="{FF2B5EF4-FFF2-40B4-BE49-F238E27FC236}">
                          <a16:creationId xmlns:a16="http://schemas.microsoft.com/office/drawing/2014/main" id="{18220189-6B4D-7E22-7737-1170B8EC4B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4" name="Text Box 3036">
                      <a:extLst>
                        <a:ext uri="{FF2B5EF4-FFF2-40B4-BE49-F238E27FC236}">
                          <a16:creationId xmlns:a16="http://schemas.microsoft.com/office/drawing/2014/main" id="{649FAD6C-54FD-1FD0-9F85-4FD3CB97C59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5" name="Text Box 3036">
                      <a:extLst>
                        <a:ext uri="{FF2B5EF4-FFF2-40B4-BE49-F238E27FC236}">
                          <a16:creationId xmlns:a16="http://schemas.microsoft.com/office/drawing/2014/main" id="{D10C8697-0A8C-CB92-AFFC-E36E184978C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358" name="Text Box 3036">
                    <a:extLst>
                      <a:ext uri="{FF2B5EF4-FFF2-40B4-BE49-F238E27FC236}">
                        <a16:creationId xmlns:a16="http://schemas.microsoft.com/office/drawing/2014/main" id="{720BD655-1D66-88BF-5FC1-D74D973654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59" name="Text Box 3036">
                    <a:extLst>
                      <a:ext uri="{FF2B5EF4-FFF2-40B4-BE49-F238E27FC236}">
                        <a16:creationId xmlns:a16="http://schemas.microsoft.com/office/drawing/2014/main" id="{A85A39EA-7A89-D1B1-D300-64CF1A92F0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0" name="Text Box 3036">
                    <a:extLst>
                      <a:ext uri="{FF2B5EF4-FFF2-40B4-BE49-F238E27FC236}">
                        <a16:creationId xmlns:a16="http://schemas.microsoft.com/office/drawing/2014/main" id="{32B60EBC-601C-09E7-5A5A-53AEACE2E3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1" name="Text Box 3036">
                    <a:extLst>
                      <a:ext uri="{FF2B5EF4-FFF2-40B4-BE49-F238E27FC236}">
                        <a16:creationId xmlns:a16="http://schemas.microsoft.com/office/drawing/2014/main" id="{9C645464-1FBE-798A-CD6B-7F31B55DE2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2" name="Text Box 3036">
                    <a:extLst>
                      <a:ext uri="{FF2B5EF4-FFF2-40B4-BE49-F238E27FC236}">
                        <a16:creationId xmlns:a16="http://schemas.microsoft.com/office/drawing/2014/main" id="{F6F04A76-0077-884B-F12A-ED8B6C668F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3" name="Text Box 3036">
                    <a:extLst>
                      <a:ext uri="{FF2B5EF4-FFF2-40B4-BE49-F238E27FC236}">
                        <a16:creationId xmlns:a16="http://schemas.microsoft.com/office/drawing/2014/main" id="{9E515392-C521-3BA1-7FB0-58A0A4A91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4" name="Text Box 3036">
                    <a:extLst>
                      <a:ext uri="{FF2B5EF4-FFF2-40B4-BE49-F238E27FC236}">
                        <a16:creationId xmlns:a16="http://schemas.microsoft.com/office/drawing/2014/main" id="{BB55993E-32F9-094A-015C-3373B5257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5" name="Text Box 3036">
                    <a:extLst>
                      <a:ext uri="{FF2B5EF4-FFF2-40B4-BE49-F238E27FC236}">
                        <a16:creationId xmlns:a16="http://schemas.microsoft.com/office/drawing/2014/main" id="{CA0DFC55-8BCE-A138-B51A-EBE7DD0D38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6" name="Text Box 3036">
                    <a:extLst>
                      <a:ext uri="{FF2B5EF4-FFF2-40B4-BE49-F238E27FC236}">
                        <a16:creationId xmlns:a16="http://schemas.microsoft.com/office/drawing/2014/main" id="{21C6F2CA-0FDF-F20A-4606-1147C018FF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7" name="Text Box 3036">
                    <a:extLst>
                      <a:ext uri="{FF2B5EF4-FFF2-40B4-BE49-F238E27FC236}">
                        <a16:creationId xmlns:a16="http://schemas.microsoft.com/office/drawing/2014/main" id="{F7776E50-C7CA-7940-43FF-BC5294CE2CD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8" name="Text Box 3036">
                    <a:extLst>
                      <a:ext uri="{FF2B5EF4-FFF2-40B4-BE49-F238E27FC236}">
                        <a16:creationId xmlns:a16="http://schemas.microsoft.com/office/drawing/2014/main" id="{71DFE29A-E854-EBCA-3D90-3E94C342AB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9" name="Text Box 3036">
                    <a:extLst>
                      <a:ext uri="{FF2B5EF4-FFF2-40B4-BE49-F238E27FC236}">
                        <a16:creationId xmlns:a16="http://schemas.microsoft.com/office/drawing/2014/main" id="{3A375276-27C5-0EE5-E881-F03B75ECF9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0" name="Text Box 3036">
                    <a:extLst>
                      <a:ext uri="{FF2B5EF4-FFF2-40B4-BE49-F238E27FC236}">
                        <a16:creationId xmlns:a16="http://schemas.microsoft.com/office/drawing/2014/main" id="{466D7086-0AFC-2B92-5B33-459738C913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1" name="Text Box 3036">
                    <a:extLst>
                      <a:ext uri="{FF2B5EF4-FFF2-40B4-BE49-F238E27FC236}">
                        <a16:creationId xmlns:a16="http://schemas.microsoft.com/office/drawing/2014/main" id="{076C2F84-0D5C-D219-7C43-D6C872963CA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0" name="Text Box 3036">
                    <a:extLst>
                      <a:ext uri="{FF2B5EF4-FFF2-40B4-BE49-F238E27FC236}">
                        <a16:creationId xmlns:a16="http://schemas.microsoft.com/office/drawing/2014/main" id="{5D026094-932B-46C0-3E7C-F70B5F7F46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1" name="Text Box 3036">
                    <a:extLst>
                      <a:ext uri="{FF2B5EF4-FFF2-40B4-BE49-F238E27FC236}">
                        <a16:creationId xmlns:a16="http://schemas.microsoft.com/office/drawing/2014/main" id="{8AA6E2C5-9E9E-83D3-0D8E-BA406462A24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2" name="Text Box 3036">
                    <a:extLst>
                      <a:ext uri="{FF2B5EF4-FFF2-40B4-BE49-F238E27FC236}">
                        <a16:creationId xmlns:a16="http://schemas.microsoft.com/office/drawing/2014/main" id="{C427E41D-57E0-76B5-D29F-E051EF07F6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3" name="Text Box 3036">
                    <a:extLst>
                      <a:ext uri="{FF2B5EF4-FFF2-40B4-BE49-F238E27FC236}">
                        <a16:creationId xmlns:a16="http://schemas.microsoft.com/office/drawing/2014/main" id="{D37574D6-FABF-7689-C346-59C2B04891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4" name="Text Box 3036">
                    <a:extLst>
                      <a:ext uri="{FF2B5EF4-FFF2-40B4-BE49-F238E27FC236}">
                        <a16:creationId xmlns:a16="http://schemas.microsoft.com/office/drawing/2014/main" id="{A6FE62EC-3824-7B1E-58B8-0DB159B40E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0" name="Text Box 3036">
                    <a:extLst>
                      <a:ext uri="{FF2B5EF4-FFF2-40B4-BE49-F238E27FC236}">
                        <a16:creationId xmlns:a16="http://schemas.microsoft.com/office/drawing/2014/main" id="{6AB6154C-FD0E-DC53-6F2A-06C4548444E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1" name="Text Box 3036">
                    <a:extLst>
                      <a:ext uri="{FF2B5EF4-FFF2-40B4-BE49-F238E27FC236}">
                        <a16:creationId xmlns:a16="http://schemas.microsoft.com/office/drawing/2014/main" id="{56B2394F-721E-29FA-1FC2-5172634421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9" name="Text Box 3036">
                    <a:extLst>
                      <a:ext uri="{FF2B5EF4-FFF2-40B4-BE49-F238E27FC236}">
                        <a16:creationId xmlns:a16="http://schemas.microsoft.com/office/drawing/2014/main" id="{3161390C-EB90-9EEB-D214-82640740442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10" name="Text Box 3036">
                    <a:extLst>
                      <a:ext uri="{FF2B5EF4-FFF2-40B4-BE49-F238E27FC236}">
                        <a16:creationId xmlns:a16="http://schemas.microsoft.com/office/drawing/2014/main" id="{48E918F5-9F76-CC69-24CC-7A6AF9CED7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1356" name="Text Box 3036">
                  <a:extLst>
                    <a:ext uri="{FF2B5EF4-FFF2-40B4-BE49-F238E27FC236}">
                      <a16:creationId xmlns:a16="http://schemas.microsoft.com/office/drawing/2014/main" id="{54A7964F-7760-E732-9544-03AE4A7A59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350" name="FTU - mylohyoid">
                <a:extLst>
                  <a:ext uri="{FF2B5EF4-FFF2-40B4-BE49-F238E27FC236}">
                    <a16:creationId xmlns:a16="http://schemas.microsoft.com/office/drawing/2014/main" id="{D23DD9CE-9651-82B8-9EDD-40464193872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11354" name="FTU - mylohyoid">
                <a:extLst>
                  <a:ext uri="{FF2B5EF4-FFF2-40B4-BE49-F238E27FC236}">
                    <a16:creationId xmlns:a16="http://schemas.microsoft.com/office/drawing/2014/main" id="{EC3F3BF3-5FBF-DBCF-0131-B3C0164ACE7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11261" name="Text Box 3036">
              <a:extLst>
                <a:ext uri="{FF2B5EF4-FFF2-40B4-BE49-F238E27FC236}">
                  <a16:creationId xmlns:a16="http://schemas.microsoft.com/office/drawing/2014/main" id="{5C8FE530-8EF8-CCF2-38F9-B3A06FF41E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3" name="Text Box 3036">
              <a:extLst>
                <a:ext uri="{FF2B5EF4-FFF2-40B4-BE49-F238E27FC236}">
                  <a16:creationId xmlns:a16="http://schemas.microsoft.com/office/drawing/2014/main" id="{2CE1A8CF-9930-A627-53CB-17A558C0B5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5" name="Text Box 3036">
              <a:extLst>
                <a:ext uri="{FF2B5EF4-FFF2-40B4-BE49-F238E27FC236}">
                  <a16:creationId xmlns:a16="http://schemas.microsoft.com/office/drawing/2014/main" id="{45CCD252-FA3A-5328-AF04-A370806135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6" name="Text Box 3036">
              <a:extLst>
                <a:ext uri="{FF2B5EF4-FFF2-40B4-BE49-F238E27FC236}">
                  <a16:creationId xmlns:a16="http://schemas.microsoft.com/office/drawing/2014/main" id="{24F6DBBC-CC36-70E0-8967-E0F5135573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7" name="Text Box 3036">
              <a:extLst>
                <a:ext uri="{FF2B5EF4-FFF2-40B4-BE49-F238E27FC236}">
                  <a16:creationId xmlns:a16="http://schemas.microsoft.com/office/drawing/2014/main" id="{1903CC10-CEFC-2A15-25E8-E84DEE6CDC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8" name="Text Box 3036">
              <a:extLst>
                <a:ext uri="{FF2B5EF4-FFF2-40B4-BE49-F238E27FC236}">
                  <a16:creationId xmlns:a16="http://schemas.microsoft.com/office/drawing/2014/main" id="{2B09EFF2-CEBF-0620-5C87-AC6303F85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185" name="Google Shape;538;p1">
            <a:extLst>
              <a:ext uri="{FF2B5EF4-FFF2-40B4-BE49-F238E27FC236}">
                <a16:creationId xmlns:a16="http://schemas.microsoft.com/office/drawing/2014/main" id="{2CAEC6DE-74DD-EAF8-E010-EB290A1E0974}"/>
              </a:ext>
            </a:extLst>
          </p:cNvPr>
          <p:cNvCxnSpPr>
            <a:cxnSpLocks/>
            <a:stCxn id="11069" idx="2"/>
            <a:endCxn id="13945" idx="6"/>
          </p:cNvCxnSpPr>
          <p:nvPr/>
        </p:nvCxnSpPr>
        <p:spPr>
          <a:xfrm rot="10800000" flipV="1">
            <a:off x="8510626" y="19459327"/>
            <a:ext cx="3420068" cy="225667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1406;p1">
            <a:extLst>
              <a:ext uri="{FF2B5EF4-FFF2-40B4-BE49-F238E27FC236}">
                <a16:creationId xmlns:a16="http://schemas.microsoft.com/office/drawing/2014/main" id="{E82174EB-0A09-219D-E653-0681595FA3BE}"/>
              </a:ext>
            </a:extLst>
          </p:cNvPr>
          <p:cNvSpPr/>
          <p:nvPr/>
        </p:nvSpPr>
        <p:spPr>
          <a:xfrm>
            <a:off x="13253185" y="13667342"/>
            <a:ext cx="108000" cy="1079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1129;p1">
            <a:extLst>
              <a:ext uri="{FF2B5EF4-FFF2-40B4-BE49-F238E27FC236}">
                <a16:creationId xmlns:a16="http://schemas.microsoft.com/office/drawing/2014/main" id="{471F972E-F71D-E630-5F64-8AB57E598564}"/>
              </a:ext>
            </a:extLst>
          </p:cNvPr>
          <p:cNvSpPr/>
          <p:nvPr/>
        </p:nvSpPr>
        <p:spPr>
          <a:xfrm>
            <a:off x="10641514" y="12357553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1155;p1">
            <a:extLst>
              <a:ext uri="{FF2B5EF4-FFF2-40B4-BE49-F238E27FC236}">
                <a16:creationId xmlns:a16="http://schemas.microsoft.com/office/drawing/2014/main" id="{80527FB9-9C6E-2906-EFE7-E2A2574F308E}"/>
              </a:ext>
            </a:extLst>
          </p:cNvPr>
          <p:cNvSpPr/>
          <p:nvPr/>
        </p:nvSpPr>
        <p:spPr>
          <a:xfrm>
            <a:off x="10571772" y="12359329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1172;p1">
            <a:extLst>
              <a:ext uri="{FF2B5EF4-FFF2-40B4-BE49-F238E27FC236}">
                <a16:creationId xmlns:a16="http://schemas.microsoft.com/office/drawing/2014/main" id="{2A6A9A7D-2B2C-972B-66F0-2935389660E7}"/>
              </a:ext>
            </a:extLst>
          </p:cNvPr>
          <p:cNvSpPr/>
          <p:nvPr/>
        </p:nvSpPr>
        <p:spPr>
          <a:xfrm>
            <a:off x="10508590" y="1236006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181;p1">
            <a:extLst>
              <a:ext uri="{FF2B5EF4-FFF2-40B4-BE49-F238E27FC236}">
                <a16:creationId xmlns:a16="http://schemas.microsoft.com/office/drawing/2014/main" id="{6C64F481-0E57-9D6F-2F15-546F8419F87B}"/>
              </a:ext>
            </a:extLst>
          </p:cNvPr>
          <p:cNvSpPr/>
          <p:nvPr/>
        </p:nvSpPr>
        <p:spPr>
          <a:xfrm>
            <a:off x="10444855" y="12361124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90;p1">
            <a:extLst>
              <a:ext uri="{FF2B5EF4-FFF2-40B4-BE49-F238E27FC236}">
                <a16:creationId xmlns:a16="http://schemas.microsoft.com/office/drawing/2014/main" id="{520059C1-5F4F-CC03-8F09-C7F3FE96C654}"/>
              </a:ext>
            </a:extLst>
          </p:cNvPr>
          <p:cNvSpPr/>
          <p:nvPr/>
        </p:nvSpPr>
        <p:spPr>
          <a:xfrm>
            <a:off x="10313864" y="12362678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1120;p1">
            <a:extLst>
              <a:ext uri="{FF2B5EF4-FFF2-40B4-BE49-F238E27FC236}">
                <a16:creationId xmlns:a16="http://schemas.microsoft.com/office/drawing/2014/main" id="{AE1A2702-4C42-AF2D-27CA-4DEFFDD634B1}"/>
              </a:ext>
            </a:extLst>
          </p:cNvPr>
          <p:cNvSpPr/>
          <p:nvPr/>
        </p:nvSpPr>
        <p:spPr>
          <a:xfrm>
            <a:off x="10370608" y="1236023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1138;p1">
            <a:extLst>
              <a:ext uri="{FF2B5EF4-FFF2-40B4-BE49-F238E27FC236}">
                <a16:creationId xmlns:a16="http://schemas.microsoft.com/office/drawing/2014/main" id="{7E9AE136-28F1-1A55-563F-E1F8B8CFEB02}"/>
              </a:ext>
            </a:extLst>
          </p:cNvPr>
          <p:cNvSpPr/>
          <p:nvPr/>
        </p:nvSpPr>
        <p:spPr>
          <a:xfrm>
            <a:off x="10251276" y="12361165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548;p1">
            <a:extLst>
              <a:ext uri="{FF2B5EF4-FFF2-40B4-BE49-F238E27FC236}">
                <a16:creationId xmlns:a16="http://schemas.microsoft.com/office/drawing/2014/main" id="{E5AC792B-D1E5-3423-0693-2DE4AB80DE3F}"/>
              </a:ext>
            </a:extLst>
          </p:cNvPr>
          <p:cNvSpPr/>
          <p:nvPr/>
        </p:nvSpPr>
        <p:spPr>
          <a:xfrm>
            <a:off x="14047207" y="22516192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546;p1">
            <a:extLst>
              <a:ext uri="{FF2B5EF4-FFF2-40B4-BE49-F238E27FC236}">
                <a16:creationId xmlns:a16="http://schemas.microsoft.com/office/drawing/2014/main" id="{EA97ED2E-2AE0-FB97-209D-9B42CFF291D0}"/>
              </a:ext>
            </a:extLst>
          </p:cNvPr>
          <p:cNvSpPr txBox="1"/>
          <p:nvPr/>
        </p:nvSpPr>
        <p:spPr>
          <a:xfrm>
            <a:off x="13830719" y="22522370"/>
            <a:ext cx="460382" cy="92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Heal pad</a:t>
            </a:r>
            <a:endParaRPr sz="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Text Box 3036">
            <a:extLst>
              <a:ext uri="{FF2B5EF4-FFF2-40B4-BE49-F238E27FC236}">
                <a16:creationId xmlns:a16="http://schemas.microsoft.com/office/drawing/2014/main" id="{E8F8DD91-6A03-C757-A19A-A5D522F9F90A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299306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3" name="Text Box 3036">
            <a:extLst>
              <a:ext uri="{FF2B5EF4-FFF2-40B4-BE49-F238E27FC236}">
                <a16:creationId xmlns:a16="http://schemas.microsoft.com/office/drawing/2014/main" id="{C6E01CE0-941E-2EFD-E794-3CDEA0445FA9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423327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1" name="Text Box 3036">
            <a:extLst>
              <a:ext uri="{FF2B5EF4-FFF2-40B4-BE49-F238E27FC236}">
                <a16:creationId xmlns:a16="http://schemas.microsoft.com/office/drawing/2014/main" id="{AAB92610-E539-A992-A2A5-06B96E7D0F71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54734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6" name="Text Box 3036">
            <a:extLst>
              <a:ext uri="{FF2B5EF4-FFF2-40B4-BE49-F238E27FC236}">
                <a16:creationId xmlns:a16="http://schemas.microsoft.com/office/drawing/2014/main" id="{E80CA94C-5DC8-0256-FEF0-FA85C3D93C50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671369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5" name="Text Box 3036">
            <a:extLst>
              <a:ext uri="{FF2B5EF4-FFF2-40B4-BE49-F238E27FC236}">
                <a16:creationId xmlns:a16="http://schemas.microsoft.com/office/drawing/2014/main" id="{7E2925E3-F34A-66BB-7B08-F423A5044AD6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79062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6" name="Text Box 3036">
            <a:extLst>
              <a:ext uri="{FF2B5EF4-FFF2-40B4-BE49-F238E27FC236}">
                <a16:creationId xmlns:a16="http://schemas.microsoft.com/office/drawing/2014/main" id="{1DE63B4A-322F-388D-E051-8CF67B67B461}"/>
              </a:ext>
            </a:extLst>
          </p:cNvPr>
          <p:cNvSpPr txBox="1">
            <a:spLocks noChangeAspect="1"/>
          </p:cNvSpPr>
          <p:nvPr/>
        </p:nvSpPr>
        <p:spPr>
          <a:xfrm>
            <a:off x="9989345" y="1700396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81852</TotalTime>
  <Words>3027</Words>
  <Application>Microsoft Office PowerPoint</Application>
  <PresentationFormat>Custom</PresentationFormat>
  <Paragraphs>2278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649</cp:revision>
  <dcterms:created xsi:type="dcterms:W3CDTF">2022-02-14T03:56:44Z</dcterms:created>
  <dcterms:modified xsi:type="dcterms:W3CDTF">2023-03-24T00:14:11Z</dcterms:modified>
</cp:coreProperties>
</file>