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FBBE9F"/>
    <a:srgbClr val="0070C0"/>
    <a:srgbClr val="93FFFF"/>
    <a:srgbClr val="FF66FF"/>
    <a:srgbClr val="FF00FF"/>
    <a:srgbClr val="FFD966"/>
    <a:srgbClr val="FFFFFF"/>
    <a:srgbClr val="FFF2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300" d="100"/>
          <a:sy n="300" d="100"/>
        </p:scale>
        <p:origin x="-28200" y="-17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23/03/2023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mmunication - vagus and glossopharyngeal nerves">
            <a:extLst>
              <a:ext uri="{FF2B5EF4-FFF2-40B4-BE49-F238E27FC236}">
                <a16:creationId xmlns:a16="http://schemas.microsoft.com/office/drawing/2014/main" id="{18EEF512-CB88-6F99-BE53-2D9C16F12449}"/>
              </a:ext>
            </a:extLst>
          </p:cNvPr>
          <p:cNvSpPr txBox="1"/>
          <p:nvPr/>
        </p:nvSpPr>
        <p:spPr>
          <a:xfrm>
            <a:off x="21730388" y="8495998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81846</TotalTime>
  <Words>3035</Words>
  <Application>Microsoft Office PowerPoint</Application>
  <PresentationFormat>Custom</PresentationFormat>
  <Paragraphs>2279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647</cp:revision>
  <dcterms:created xsi:type="dcterms:W3CDTF">2022-02-14T03:56:44Z</dcterms:created>
  <dcterms:modified xsi:type="dcterms:W3CDTF">2023-03-23T22:07:07Z</dcterms:modified>
</cp:coreProperties>
</file>