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135" d="100"/>
          <a:sy n="135" d="100"/>
        </p:scale>
        <p:origin x="-22096" y="-13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0" name="organ group - lungs">
            <a:extLst>
              <a:ext uri="{FF2B5EF4-FFF2-40B4-BE49-F238E27FC236}">
                <a16:creationId xmlns:a16="http://schemas.microsoft.com/office/drawing/2014/main" id="{F4BA5A19-390F-322A-0054-C754EBB5A280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21" name="organ - lungs">
              <a:extLst>
                <a:ext uri="{FF2B5EF4-FFF2-40B4-BE49-F238E27FC236}">
                  <a16:creationId xmlns:a16="http://schemas.microsoft.com/office/drawing/2014/main" id="{601D1382-C952-CF18-4062-2A60FE6ABED1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0" name="FTU - primary bronchus">
              <a:extLst>
                <a:ext uri="{FF2B5EF4-FFF2-40B4-BE49-F238E27FC236}">
                  <a16:creationId xmlns:a16="http://schemas.microsoft.com/office/drawing/2014/main" id="{0843C71F-605F-A59E-6254-2C80A9A7732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5" name="FTU - primary bronchus">
                <a:extLst>
                  <a:ext uri="{FF2B5EF4-FFF2-40B4-BE49-F238E27FC236}">
                    <a16:creationId xmlns:a16="http://schemas.microsoft.com/office/drawing/2014/main" id="{6D8D917D-8BF9-F5EA-255E-867CA032111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AF963001-DA96-EC0C-612F-4A400394E44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59D9828F-1153-60F8-84EC-CFEA7F91090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CF50721B-1ABC-8679-3E2A-09EF529A6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8482F267-91EA-0F46-9B69-394CE510694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482121BC-09A2-BC01-A1E9-8F024A6CFCBB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217D3FA-7151-113D-A0D0-5F058DE8DC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3C4EB5-710E-276E-96A5-CBF38FA0C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2AAD859-9D28-9A97-8DA1-4493E146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lobar bronchus">
              <a:extLst>
                <a:ext uri="{FF2B5EF4-FFF2-40B4-BE49-F238E27FC236}">
                  <a16:creationId xmlns:a16="http://schemas.microsoft.com/office/drawing/2014/main" id="{388CAED9-1FE1-4583-B2A6-2A0E001A0FA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2" name="FTU - lobar bronchus">
                <a:extLst>
                  <a:ext uri="{FF2B5EF4-FFF2-40B4-BE49-F238E27FC236}">
                    <a16:creationId xmlns:a16="http://schemas.microsoft.com/office/drawing/2014/main" id="{8D8EA974-343F-6323-6F34-900704BB4F04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3" name="dock">
                <a:extLst>
                  <a:ext uri="{FF2B5EF4-FFF2-40B4-BE49-F238E27FC236}">
                    <a16:creationId xmlns:a16="http://schemas.microsoft.com/office/drawing/2014/main" id="{0FF6DEE8-E1B6-B9B5-2066-D1C8660F2DEA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0EAA8F60-4E2A-8E73-C7F2-E09E7153FA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2C26F301-362E-EBAE-F17A-43D8BAF7E5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918FA915-53FC-294F-CA6C-75CBD1B4FE4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6" name="link">
                <a:extLst>
                  <a:ext uri="{FF2B5EF4-FFF2-40B4-BE49-F238E27FC236}">
                    <a16:creationId xmlns:a16="http://schemas.microsoft.com/office/drawing/2014/main" id="{9D7A21D0-35FF-D0AE-58FF-FEA6361381F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F662F7C0-3542-0625-3FF7-D2F0E10058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03AE1A8-A448-7C86-8C6F-6EAD4E2740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4E580F3-24B8-9CD4-48BD-78FF60337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segmental bronchus">
              <a:extLst>
                <a:ext uri="{FF2B5EF4-FFF2-40B4-BE49-F238E27FC236}">
                  <a16:creationId xmlns:a16="http://schemas.microsoft.com/office/drawing/2014/main" id="{1AB40653-0EEE-9DF1-DB9F-F9EEC32B5F9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4" name="FTU - segmental bronchus">
                <a:extLst>
                  <a:ext uri="{FF2B5EF4-FFF2-40B4-BE49-F238E27FC236}">
                    <a16:creationId xmlns:a16="http://schemas.microsoft.com/office/drawing/2014/main" id="{9577E794-D510-76F6-647E-18BB2067255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15" name="dock">
                <a:extLst>
                  <a:ext uri="{FF2B5EF4-FFF2-40B4-BE49-F238E27FC236}">
                    <a16:creationId xmlns:a16="http://schemas.microsoft.com/office/drawing/2014/main" id="{BD2794A2-2029-9F94-86D3-0A252E87E45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99ECFCD5-E065-E5F3-6218-45B42AE5D1F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FBE9AEFA-510C-1BF0-BA8A-4240B7C01A9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1F9F9A9D-7226-45D1-E304-DD8143AE3D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1" name="link">
                <a:extLst>
                  <a:ext uri="{FF2B5EF4-FFF2-40B4-BE49-F238E27FC236}">
                    <a16:creationId xmlns:a16="http://schemas.microsoft.com/office/drawing/2014/main" id="{26EF1886-D843-A12A-5C47-5763ED8801A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E166D1A-EFA3-730A-F2F6-A8F3C2FE5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B7861F7-43CD-0CD6-FD4F-6F4FE0A8D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ED3D1AA-E0AD-97D3-714B-53D9A0FE3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primary bronchiole">
              <a:extLst>
                <a:ext uri="{FF2B5EF4-FFF2-40B4-BE49-F238E27FC236}">
                  <a16:creationId xmlns:a16="http://schemas.microsoft.com/office/drawing/2014/main" id="{29A30934-0720-3B5E-9068-C27E89B279A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1" name="FTU - primary bronchiole">
                <a:extLst>
                  <a:ext uri="{FF2B5EF4-FFF2-40B4-BE49-F238E27FC236}">
                    <a16:creationId xmlns:a16="http://schemas.microsoft.com/office/drawing/2014/main" id="{138118AD-6CFC-0A87-DE28-628525BDA5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2" name="dock">
                <a:extLst>
                  <a:ext uri="{FF2B5EF4-FFF2-40B4-BE49-F238E27FC236}">
                    <a16:creationId xmlns:a16="http://schemas.microsoft.com/office/drawing/2014/main" id="{CC5F6352-852D-20A4-EEAA-52938ACB19C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B469633C-B425-FCAB-7B07-D41C8A9CD40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B0FF1977-1A72-8D22-432F-0119BF2A60A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4A2FD0DA-C27E-F1EA-3E4F-9EF47D8332D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3" name="link">
                <a:extLst>
                  <a:ext uri="{FF2B5EF4-FFF2-40B4-BE49-F238E27FC236}">
                    <a16:creationId xmlns:a16="http://schemas.microsoft.com/office/drawing/2014/main" id="{2D44D6E2-D8B0-D091-C9A5-A8F0DD419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8E75F8C-9CED-0A82-8516-C81DACD2DD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8DBC3AE-CE1B-FC18-646B-4C45412E9D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6F5C9E5-FD8B-CCF2-AB31-C0ECC2C26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conducting bronchiole">
              <a:extLst>
                <a:ext uri="{FF2B5EF4-FFF2-40B4-BE49-F238E27FC236}">
                  <a16:creationId xmlns:a16="http://schemas.microsoft.com/office/drawing/2014/main" id="{0318BC6F-F6F8-E61B-BE40-2D573135B9B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8" name="FTU - conducting bronchiole">
                <a:extLst>
                  <a:ext uri="{FF2B5EF4-FFF2-40B4-BE49-F238E27FC236}">
                    <a16:creationId xmlns:a16="http://schemas.microsoft.com/office/drawing/2014/main" id="{7978750A-66DF-32C2-6685-18B59179014F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89" name="dock">
                <a:extLst>
                  <a:ext uri="{FF2B5EF4-FFF2-40B4-BE49-F238E27FC236}">
                    <a16:creationId xmlns:a16="http://schemas.microsoft.com/office/drawing/2014/main" id="{BF3DCAE8-C2D0-F950-84EE-CB373AC4D5B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4641CB87-1AC5-36CA-CBF2-3D653A223C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053813EA-EE87-9FAC-DE40-2438DEA6F5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480202C9-3936-1845-9BAB-B2275792577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0" name="link">
                <a:extLst>
                  <a:ext uri="{FF2B5EF4-FFF2-40B4-BE49-F238E27FC236}">
                    <a16:creationId xmlns:a16="http://schemas.microsoft.com/office/drawing/2014/main" id="{9E846A82-2364-CB5C-7498-373459CCDA9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4A00C0-A3D1-FE70-92BA-B2FAE194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DC9C9F4-A59D-5687-94E9-6EB610F2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0562F84-A432-1782-F742-88C4FC30F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terminal bronchiole">
              <a:extLst>
                <a:ext uri="{FF2B5EF4-FFF2-40B4-BE49-F238E27FC236}">
                  <a16:creationId xmlns:a16="http://schemas.microsoft.com/office/drawing/2014/main" id="{F8036606-13CC-751C-504E-A0440AFBF87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7" name="FTU - terminal bronchiole">
                <a:extLst>
                  <a:ext uri="{FF2B5EF4-FFF2-40B4-BE49-F238E27FC236}">
                    <a16:creationId xmlns:a16="http://schemas.microsoft.com/office/drawing/2014/main" id="{C489E7EA-88BD-3723-6F80-C20072C2FB5B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0FAE3974-3B2D-F24B-91D6-53219EE9A24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2282E7F7-7490-7FB5-B254-B0D4B3FCD5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7E3FFB00-F963-FDF1-FC97-0CC931A3E9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A727FF45-2D2E-12C6-2DC0-022BC10BA15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D6167864-F7AA-A0FB-23E9-EADBEFB941D7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0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FDC2AB6-60B2-42C7-03D9-9A4DB44E9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A632DB-E27A-289A-AA86-B79EC947B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4B322EA-419E-73D3-8276-16943015E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respiratory bronchiole">
              <a:extLst>
                <a:ext uri="{FF2B5EF4-FFF2-40B4-BE49-F238E27FC236}">
                  <a16:creationId xmlns:a16="http://schemas.microsoft.com/office/drawing/2014/main" id="{3E1A1C04-6EFD-C81C-19EE-EC0A741F1E7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8" name="FTU - respiratory bronchiole">
                <a:extLst>
                  <a:ext uri="{FF2B5EF4-FFF2-40B4-BE49-F238E27FC236}">
                    <a16:creationId xmlns:a16="http://schemas.microsoft.com/office/drawing/2014/main" id="{57284DCC-84C4-B3FD-5D66-C2331B07D3E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670C9F71-05CA-A146-539A-2EA18C6CB26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F70967B2-564D-C91D-4285-3BFDEB6CF25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A88D9E9-9D6B-D01D-E574-E6F02A25551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BC2748A7-87C8-5736-20AC-BED642B3EF1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D8322489-AF81-411F-086E-CBE95DBCE69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84BD1857-E87C-7AAC-1CB9-8AA2E2621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249BD1E-BA90-D8E6-A915-C88BEF50F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3B15C55-D5FC-6788-75EA-B42E33FB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alveolar duct">
              <a:extLst>
                <a:ext uri="{FF2B5EF4-FFF2-40B4-BE49-F238E27FC236}">
                  <a16:creationId xmlns:a16="http://schemas.microsoft.com/office/drawing/2014/main" id="{33FC2537-57F2-912E-2C22-872AD226C15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9" name="FTU - alveolar duct">
                <a:extLst>
                  <a:ext uri="{FF2B5EF4-FFF2-40B4-BE49-F238E27FC236}">
                    <a16:creationId xmlns:a16="http://schemas.microsoft.com/office/drawing/2014/main" id="{C351C3D4-1FB8-6FB4-033B-DA86D52960B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16F8F0C5-FF5C-6667-87A2-92158F0A7374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4F98A61A-81D8-43B1-D099-BC1E1E1ED71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EC11966-EBD5-53A9-95A8-6BD86C52164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F81D4A09-552F-BAF6-F12F-F9198499E6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953A229D-6417-383C-B4D3-C17FDD41750A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2A2CFC0-DE1A-11BC-1C72-E542CFDA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C871319-8909-187C-285F-FE0F2D33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7591D5-855C-A2A1-506F-F3FC460A3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us">
              <a:extLst>
                <a:ext uri="{FF2B5EF4-FFF2-40B4-BE49-F238E27FC236}">
                  <a16:creationId xmlns:a16="http://schemas.microsoft.com/office/drawing/2014/main" id="{7E8218C3-75FA-96DF-9035-BE7EBFFD38D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0" name="FTU - alveolus">
                <a:extLst>
                  <a:ext uri="{FF2B5EF4-FFF2-40B4-BE49-F238E27FC236}">
                    <a16:creationId xmlns:a16="http://schemas.microsoft.com/office/drawing/2014/main" id="{30682A0A-0290-8DAD-FACB-C4761E1E60D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0F9ECCD2-63E2-1E22-91EB-81DAAD06DD6D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5220D030-FC04-EE31-4DE1-B348FFAD8C8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E41A5361-F840-88DB-C675-71706104A80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CA9181F5-7FD5-9CAF-87EE-B42CA3B5AD4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9D6EFA0F-2DF0-4609-3762-0A8AF4282B2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498F7631-8B55-6781-9E3B-88FA5D05F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0A1364F-D831-85D6-1F32-B1B40FEBF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960B27-0ACE-5B46-030F-49A37540F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dock - vascular">
              <a:extLst>
                <a:ext uri="{FF2B5EF4-FFF2-40B4-BE49-F238E27FC236}">
                  <a16:creationId xmlns:a16="http://schemas.microsoft.com/office/drawing/2014/main" id="{8858E996-A151-5101-6D37-963094C0357E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7" name="Text Box 3070">
                <a:extLst>
                  <a:ext uri="{FF2B5EF4-FFF2-40B4-BE49-F238E27FC236}">
                    <a16:creationId xmlns:a16="http://schemas.microsoft.com/office/drawing/2014/main" id="{AF8504BE-6DB0-5A04-F8CB-C29F0B748F9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80676BA5-485B-9857-B7D2-61BEAF1C9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46DB6A6-1710-4402-F036-655CE02AD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0" name="FTU - aortic arch">
            <a:extLst>
              <a:ext uri="{FF2B5EF4-FFF2-40B4-BE49-F238E27FC236}">
                <a16:creationId xmlns:a16="http://schemas.microsoft.com/office/drawing/2014/main" id="{9B0667A6-C7D7-C434-37B9-B8A2DFDC260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1" name="FTU - aortic arch">
              <a:extLst>
                <a:ext uri="{FF2B5EF4-FFF2-40B4-BE49-F238E27FC236}">
                  <a16:creationId xmlns:a16="http://schemas.microsoft.com/office/drawing/2014/main" id="{996886E9-A239-35AD-EA2A-EC3DF6991B8E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2" name="chemoreceptor">
              <a:extLst>
                <a:ext uri="{FF2B5EF4-FFF2-40B4-BE49-F238E27FC236}">
                  <a16:creationId xmlns:a16="http://schemas.microsoft.com/office/drawing/2014/main" id="{5E621D99-ADE6-6BEF-D87F-6F9D251884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3" name="baroreceptor">
              <a:extLst>
                <a:ext uri="{FF2B5EF4-FFF2-40B4-BE49-F238E27FC236}">
                  <a16:creationId xmlns:a16="http://schemas.microsoft.com/office/drawing/2014/main" id="{39EB51BE-D41D-FF02-3E87-4B00967D0E9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6" name="link">
              <a:extLst>
                <a:ext uri="{FF2B5EF4-FFF2-40B4-BE49-F238E27FC236}">
                  <a16:creationId xmlns:a16="http://schemas.microsoft.com/office/drawing/2014/main" id="{B2B27902-A856-978B-140B-8854447F6F8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5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24CBCF51-AF76-9DCE-E77D-F3883F731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6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8A1BD5E2-3BA9-8814-DB7E-0C5979D3C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072A522E-F9E8-8B99-73C3-BC903B5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3233FB15-DE58-3BEB-3226-EACFD180777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0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1CAF9195-2CDD-E00C-A62D-3212370BD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1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41C3B275-3E74-C9FA-4F92-FC9620BD2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C462F05-3F85-017E-8B78-BF4CF0F34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dock">
              <a:extLst>
                <a:ext uri="{FF2B5EF4-FFF2-40B4-BE49-F238E27FC236}">
                  <a16:creationId xmlns:a16="http://schemas.microsoft.com/office/drawing/2014/main" id="{3F083F13-E4B6-64DA-5278-813A4978699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091486D2-2931-EC3E-DE96-E0886B552DAD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243B788-E616-7DF9-EAEC-762640DC4E8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AA759989-7CF3-2769-F851-3067A0A211BB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71433A15-C2EE-42CF-B637-BD43B1136E0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2" name="Text Box 3086">
                <a:extLst>
                  <a:ext uri="{FF2B5EF4-FFF2-40B4-BE49-F238E27FC236}">
                    <a16:creationId xmlns:a16="http://schemas.microsoft.com/office/drawing/2014/main" id="{E4A061E7-C314-DE8E-C572-CE80824AEEB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3D099E7E-EB82-39E0-F1E7-613785C6500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D09BE0D-5E92-057B-9AD0-A532E7DAC53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0" name="Group 6239">
            <a:extLst>
              <a:ext uri="{FF2B5EF4-FFF2-40B4-BE49-F238E27FC236}">
                <a16:creationId xmlns:a16="http://schemas.microsoft.com/office/drawing/2014/main" id="{E4E1A148-7F8E-FD4A-FFA7-874A05A16DB3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1" name="organ group - lower airways">
              <a:extLst>
                <a:ext uri="{FF2B5EF4-FFF2-40B4-BE49-F238E27FC236}">
                  <a16:creationId xmlns:a16="http://schemas.microsoft.com/office/drawing/2014/main" id="{A0946D88-D545-D46A-60C5-0E14D8F91BC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5" name="organ - lower airways">
                <a:extLst>
                  <a:ext uri="{FF2B5EF4-FFF2-40B4-BE49-F238E27FC236}">
                    <a16:creationId xmlns:a16="http://schemas.microsoft.com/office/drawing/2014/main" id="{68917D7A-78CE-566F-3E4B-25FAED1F39FE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6" name="FTU - mucosa of larynx (supraglottis)">
                <a:extLst>
                  <a:ext uri="{FF2B5EF4-FFF2-40B4-BE49-F238E27FC236}">
                    <a16:creationId xmlns:a16="http://schemas.microsoft.com/office/drawing/2014/main" id="{B3524D78-2B53-F780-77AB-143572836244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6" name="FTU - mucosa of larynx (supraglottis)">
                  <a:extLst>
                    <a:ext uri="{FF2B5EF4-FFF2-40B4-BE49-F238E27FC236}">
                      <a16:creationId xmlns:a16="http://schemas.microsoft.com/office/drawing/2014/main" id="{AB156291-5DC0-CA2B-7D87-F7947B5FC73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19" name="dock">
                  <a:extLst>
                    <a:ext uri="{FF2B5EF4-FFF2-40B4-BE49-F238E27FC236}">
                      <a16:creationId xmlns:a16="http://schemas.microsoft.com/office/drawing/2014/main" id="{FB8CE3B9-3573-D2AF-3616-AD9E292FE17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6" name="Text Box 3086">
                    <a:extLst>
                      <a:ext uri="{FF2B5EF4-FFF2-40B4-BE49-F238E27FC236}">
                        <a16:creationId xmlns:a16="http://schemas.microsoft.com/office/drawing/2014/main" id="{3389A922-6BBF-466C-984B-24F800E54F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3B1FC568-7F8C-B83B-4853-EC5358FD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A84E0DD7-B204-D92F-3ED9-FB33F2B0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0" name="link">
                  <a:extLst>
                    <a:ext uri="{FF2B5EF4-FFF2-40B4-BE49-F238E27FC236}">
                      <a16:creationId xmlns:a16="http://schemas.microsoft.com/office/drawing/2014/main" id="{25E0080D-5815-436E-D933-D348B37EFB1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ABA5C754-4C4A-A41A-778B-5021C1C5E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6489181-81A0-5FDC-4593-77A9DDFC66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5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CE920CB1-3DE0-47D0-C250-90023D38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97" name="FTU - mucosa of larynx (subglottis)">
                <a:extLst>
                  <a:ext uri="{FF2B5EF4-FFF2-40B4-BE49-F238E27FC236}">
                    <a16:creationId xmlns:a16="http://schemas.microsoft.com/office/drawing/2014/main" id="{2E963018-3A31-7AA5-EA6C-AC40C43785A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3" name="FTU - mucosa of larynx (subglottis)">
                  <a:extLst>
                    <a:ext uri="{FF2B5EF4-FFF2-40B4-BE49-F238E27FC236}">
                      <a16:creationId xmlns:a16="http://schemas.microsoft.com/office/drawing/2014/main" id="{3EF14CF2-BEE2-E1AB-41F3-9E5E59326EF9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6" name="dock">
                  <a:extLst>
                    <a:ext uri="{FF2B5EF4-FFF2-40B4-BE49-F238E27FC236}">
                      <a16:creationId xmlns:a16="http://schemas.microsoft.com/office/drawing/2014/main" id="{2A50A5C7-6DA1-5FB1-0779-748748E653AC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3" name="Text Box 3086">
                    <a:extLst>
                      <a:ext uri="{FF2B5EF4-FFF2-40B4-BE49-F238E27FC236}">
                        <a16:creationId xmlns:a16="http://schemas.microsoft.com/office/drawing/2014/main" id="{AD90607F-5C4E-09E6-5079-F9B026BE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96B3A5E9-8782-951C-A1C3-643D29626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A424C50D-04E4-448F-1847-4ACFC3E8D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7" name="link">
                  <a:extLst>
                    <a:ext uri="{FF2B5EF4-FFF2-40B4-BE49-F238E27FC236}">
                      <a16:creationId xmlns:a16="http://schemas.microsoft.com/office/drawing/2014/main" id="{2C8F976B-1F5F-0F9E-C948-ECB28DFEB68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8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B10CE979-4708-2E1E-BD23-5F4C84039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09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62FAF937-A4AC-C6F1-3925-FF88A23C9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0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591517C9-F3D4-002D-D4D1-999DF2BD8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dock - vascular">
                <a:extLst>
                  <a:ext uri="{FF2B5EF4-FFF2-40B4-BE49-F238E27FC236}">
                    <a16:creationId xmlns:a16="http://schemas.microsoft.com/office/drawing/2014/main" id="{359378B3-CF45-6675-911C-F8289D05100A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1" name="Text Box 3070">
                  <a:extLst>
                    <a:ext uri="{FF2B5EF4-FFF2-40B4-BE49-F238E27FC236}">
                      <a16:creationId xmlns:a16="http://schemas.microsoft.com/office/drawing/2014/main" id="{389F38F7-C140-D2FE-B1AD-E11CC10E2A4F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AFD2BD86-F079-4A80-A050-77647020EF3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2" name="FTU - trachea">
              <a:extLst>
                <a:ext uri="{FF2B5EF4-FFF2-40B4-BE49-F238E27FC236}">
                  <a16:creationId xmlns:a16="http://schemas.microsoft.com/office/drawing/2014/main" id="{7B999617-BF0C-7702-FF22-166ECACB689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5" name="Text Box 3086">
              <a:extLst>
                <a:ext uri="{FF2B5EF4-FFF2-40B4-BE49-F238E27FC236}">
                  <a16:creationId xmlns:a16="http://schemas.microsoft.com/office/drawing/2014/main" id="{3C6AC730-A677-F4CB-9611-0F2C703404A4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558A5397-930F-AB50-0CA7-90B3D570423C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5E567F24-5F3C-DE9A-5039-A98D3FFBB8F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Star: 5 Points 2730">
              <a:hlinkClick r:id="rId66"/>
              <a:extLst>
                <a:ext uri="{FF2B5EF4-FFF2-40B4-BE49-F238E27FC236}">
                  <a16:creationId xmlns:a16="http://schemas.microsoft.com/office/drawing/2014/main" id="{72394890-CCE7-07B4-3A52-514E148BC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1" name="Star: 5 Points 2731">
              <a:hlinkClick r:id="rId67"/>
              <a:extLst>
                <a:ext uri="{FF2B5EF4-FFF2-40B4-BE49-F238E27FC236}">
                  <a16:creationId xmlns:a16="http://schemas.microsoft.com/office/drawing/2014/main" id="{07AC6391-EB4B-AD95-80C1-5F7248F9F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2">
              <a:hlinkClick r:id="rId58"/>
              <a:extLst>
                <a:ext uri="{FF2B5EF4-FFF2-40B4-BE49-F238E27FC236}">
                  <a16:creationId xmlns:a16="http://schemas.microsoft.com/office/drawing/2014/main" id="{4190E4A9-FD39-0055-8DCE-8A45B5C4D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FTU - trachea">
              <a:extLst>
                <a:ext uri="{FF2B5EF4-FFF2-40B4-BE49-F238E27FC236}">
                  <a16:creationId xmlns:a16="http://schemas.microsoft.com/office/drawing/2014/main" id="{20819690-9DCC-9AE6-6069-66721F8BADA3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4" name="Text Box 3086">
              <a:extLst>
                <a:ext uri="{FF2B5EF4-FFF2-40B4-BE49-F238E27FC236}">
                  <a16:creationId xmlns:a16="http://schemas.microsoft.com/office/drawing/2014/main" id="{8803E195-0C55-FEAD-8549-F852B4C51F82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85426F74-07AE-40ED-B785-10EC3D585995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D9A695B-508D-260E-5223-269664E51F7D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Star: 5 Points 2730">
              <a:hlinkClick r:id="rId66"/>
              <a:extLst>
                <a:ext uri="{FF2B5EF4-FFF2-40B4-BE49-F238E27FC236}">
                  <a16:creationId xmlns:a16="http://schemas.microsoft.com/office/drawing/2014/main" id="{BB0BA346-742B-4D7D-3B5B-D70E1229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0" name="Star: 5 Points 2731">
              <a:hlinkClick r:id="rId67"/>
              <a:extLst>
                <a:ext uri="{FF2B5EF4-FFF2-40B4-BE49-F238E27FC236}">
                  <a16:creationId xmlns:a16="http://schemas.microsoft.com/office/drawing/2014/main" id="{1B5B7176-5E38-13E8-CE4F-555134BF6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2">
              <a:hlinkClick r:id="rId58"/>
              <a:extLst>
                <a:ext uri="{FF2B5EF4-FFF2-40B4-BE49-F238E27FC236}">
                  <a16:creationId xmlns:a16="http://schemas.microsoft.com/office/drawing/2014/main" id="{FC3181E9-191E-904F-6537-EA86022D8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FTU - trachea">
              <a:extLst>
                <a:ext uri="{FF2B5EF4-FFF2-40B4-BE49-F238E27FC236}">
                  <a16:creationId xmlns:a16="http://schemas.microsoft.com/office/drawing/2014/main" id="{7E6E3047-4B51-671D-A05D-5E74FED50FE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5" name="Text Box 3086">
              <a:extLst>
                <a:ext uri="{FF2B5EF4-FFF2-40B4-BE49-F238E27FC236}">
                  <a16:creationId xmlns:a16="http://schemas.microsoft.com/office/drawing/2014/main" id="{07DDF1D4-0B54-6762-72AA-C51C41B5A37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6D28EAA9-A295-80A9-E57D-E9333D9B091D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F932B745-63DC-1520-DF1B-6CEDD4CBC392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Star: 5 Points 2730">
              <a:hlinkClick r:id="rId66"/>
              <a:extLst>
                <a:ext uri="{FF2B5EF4-FFF2-40B4-BE49-F238E27FC236}">
                  <a16:creationId xmlns:a16="http://schemas.microsoft.com/office/drawing/2014/main" id="{68AC6758-3DF8-C6F5-0ACD-2893DBFFB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1" name="Star: 5 Points 2731">
              <a:hlinkClick r:id="rId67"/>
              <a:extLst>
                <a:ext uri="{FF2B5EF4-FFF2-40B4-BE49-F238E27FC236}">
                  <a16:creationId xmlns:a16="http://schemas.microsoft.com/office/drawing/2014/main" id="{A73E17E8-0F9C-69A2-3813-7EAE9187D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2">
              <a:hlinkClick r:id="rId58"/>
              <a:extLst>
                <a:ext uri="{FF2B5EF4-FFF2-40B4-BE49-F238E27FC236}">
                  <a16:creationId xmlns:a16="http://schemas.microsoft.com/office/drawing/2014/main" id="{04B27FD9-9EDC-FF9D-A2C1-4D2D12172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FTU - trachea">
              <a:extLst>
                <a:ext uri="{FF2B5EF4-FFF2-40B4-BE49-F238E27FC236}">
                  <a16:creationId xmlns:a16="http://schemas.microsoft.com/office/drawing/2014/main" id="{89E1CB40-015A-D21A-D932-F8E71F892F47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6" name="Text Box 3086">
              <a:extLst>
                <a:ext uri="{FF2B5EF4-FFF2-40B4-BE49-F238E27FC236}">
                  <a16:creationId xmlns:a16="http://schemas.microsoft.com/office/drawing/2014/main" id="{24299245-F55A-285C-B5AF-EC37E446262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A07FA77D-0BDF-D9AC-24C0-C18A1A7A1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A12A982B-A927-503E-10CB-88A69634AF1F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Star: 5 Points 2730">
              <a:hlinkClick r:id="rId66"/>
              <a:extLst>
                <a:ext uri="{FF2B5EF4-FFF2-40B4-BE49-F238E27FC236}">
                  <a16:creationId xmlns:a16="http://schemas.microsoft.com/office/drawing/2014/main" id="{E034EDE3-4976-22DA-868D-FABA08D9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2" name="Star: 5 Points 2731">
              <a:hlinkClick r:id="rId67"/>
              <a:extLst>
                <a:ext uri="{FF2B5EF4-FFF2-40B4-BE49-F238E27FC236}">
                  <a16:creationId xmlns:a16="http://schemas.microsoft.com/office/drawing/2014/main" id="{D5F6645D-4BBB-F75B-20D4-F87E134C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2">
              <a:hlinkClick r:id="rId58"/>
              <a:extLst>
                <a:ext uri="{FF2B5EF4-FFF2-40B4-BE49-F238E27FC236}">
                  <a16:creationId xmlns:a16="http://schemas.microsoft.com/office/drawing/2014/main" id="{90118B80-1BB0-B306-A262-D4FEE5A5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FTU - trachea">
              <a:extLst>
                <a:ext uri="{FF2B5EF4-FFF2-40B4-BE49-F238E27FC236}">
                  <a16:creationId xmlns:a16="http://schemas.microsoft.com/office/drawing/2014/main" id="{4D29714E-FC08-BF62-48E5-C8C044DAC26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5" name="Text Box 3086">
              <a:extLst>
                <a:ext uri="{FF2B5EF4-FFF2-40B4-BE49-F238E27FC236}">
                  <a16:creationId xmlns:a16="http://schemas.microsoft.com/office/drawing/2014/main" id="{25042FE7-E07B-C917-C6F1-2F12AF852DF8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0F8B0DF-3DDC-6406-7659-F31DE274A7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C41F946-6724-1F67-D4F5-7BE7FD5C873E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Star: 5 Points 2730">
              <a:hlinkClick r:id="rId66"/>
              <a:extLst>
                <a:ext uri="{FF2B5EF4-FFF2-40B4-BE49-F238E27FC236}">
                  <a16:creationId xmlns:a16="http://schemas.microsoft.com/office/drawing/2014/main" id="{E734176B-D4E7-24B2-8ABF-BAC7ADB36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1" name="Star: 5 Points 2731">
              <a:hlinkClick r:id="rId67"/>
              <a:extLst>
                <a:ext uri="{FF2B5EF4-FFF2-40B4-BE49-F238E27FC236}">
                  <a16:creationId xmlns:a16="http://schemas.microsoft.com/office/drawing/2014/main" id="{BA7A2417-5E99-DCBC-98FF-5FBE7F0B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2">
              <a:hlinkClick r:id="rId58"/>
              <a:extLst>
                <a:ext uri="{FF2B5EF4-FFF2-40B4-BE49-F238E27FC236}">
                  <a16:creationId xmlns:a16="http://schemas.microsoft.com/office/drawing/2014/main" id="{CD9E7902-F19B-D18E-E085-9FEC783BF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40C54C90-BD85-E370-27E4-62F2C004B7FC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2" name="organ group - mouth &amp; throat">
              <a:extLst>
                <a:ext uri="{FF2B5EF4-FFF2-40B4-BE49-F238E27FC236}">
                  <a16:creationId xmlns:a16="http://schemas.microsoft.com/office/drawing/2014/main" id="{165ACBF7-53BA-0097-BF8D-82BF2071E797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0" name="organ - mouth &amp; throat">
                <a:extLst>
                  <a:ext uri="{FF2B5EF4-FFF2-40B4-BE49-F238E27FC236}">
                    <a16:creationId xmlns:a16="http://schemas.microsoft.com/office/drawing/2014/main" id="{FB3228FF-FF7D-133B-EA0B-1850D24CB2E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1" name="FTU - tongue">
                <a:extLst>
                  <a:ext uri="{FF2B5EF4-FFF2-40B4-BE49-F238E27FC236}">
                    <a16:creationId xmlns:a16="http://schemas.microsoft.com/office/drawing/2014/main" id="{A8C27D7A-5F0F-2865-D729-5DAD7F49A776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2" name="FTU - tongue">
                  <a:extLst>
                    <a:ext uri="{FF2B5EF4-FFF2-40B4-BE49-F238E27FC236}">
                      <a16:creationId xmlns:a16="http://schemas.microsoft.com/office/drawing/2014/main" id="{545A6660-01D6-4737-29A7-886FB8D19B2C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3" name="dock">
                  <a:extLst>
                    <a:ext uri="{FF2B5EF4-FFF2-40B4-BE49-F238E27FC236}">
                      <a16:creationId xmlns:a16="http://schemas.microsoft.com/office/drawing/2014/main" id="{72ED86ED-6208-7DC5-50F3-A52FC089E19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2" name="Text Box 3086">
                    <a:extLst>
                      <a:ext uri="{FF2B5EF4-FFF2-40B4-BE49-F238E27FC236}">
                        <a16:creationId xmlns:a16="http://schemas.microsoft.com/office/drawing/2014/main" id="{95B183F4-9223-AA60-F248-DD1E788D9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1C023FA-1938-21A1-B4D7-A17B04B2BB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A24904C8-E429-D07F-E569-ADC73D9C37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6" name="link">
                  <a:extLst>
                    <a:ext uri="{FF2B5EF4-FFF2-40B4-BE49-F238E27FC236}">
                      <a16:creationId xmlns:a16="http://schemas.microsoft.com/office/drawing/2014/main" id="{475AA194-B2A5-8F60-9C2A-FB1AEED2CCAC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36839D5-CD41-F1AC-E933-3CAB0B9F9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DE2FF089-D287-9C1C-F6AA-3E17ACDF6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A7266250-3B56-6E63-9CDF-D01BCC7ED7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2" name="FTU - epiglottis">
                <a:extLst>
                  <a:ext uri="{FF2B5EF4-FFF2-40B4-BE49-F238E27FC236}">
                    <a16:creationId xmlns:a16="http://schemas.microsoft.com/office/drawing/2014/main" id="{C3CC8B43-6CE2-A4FD-12E0-2E0615F3BA31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29" name="FTU - epiglottis">
                  <a:extLst>
                    <a:ext uri="{FF2B5EF4-FFF2-40B4-BE49-F238E27FC236}">
                      <a16:creationId xmlns:a16="http://schemas.microsoft.com/office/drawing/2014/main" id="{85C3D094-E2CD-0F87-2341-B70FA0741BD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0" name="dock">
                  <a:extLst>
                    <a:ext uri="{FF2B5EF4-FFF2-40B4-BE49-F238E27FC236}">
                      <a16:creationId xmlns:a16="http://schemas.microsoft.com/office/drawing/2014/main" id="{671E7687-A232-2A53-DD74-E9DFA1ECCE01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37" name="Text Box 3086">
                    <a:extLst>
                      <a:ext uri="{FF2B5EF4-FFF2-40B4-BE49-F238E27FC236}">
                        <a16:creationId xmlns:a16="http://schemas.microsoft.com/office/drawing/2014/main" id="{CE98053C-4C20-42D7-1033-F9B829EF0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0AADE7CF-99C4-8558-7DC7-AAA64D144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6B15B300-2A77-9750-24E5-283059B9A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1" name="link">
                  <a:extLst>
                    <a:ext uri="{FF2B5EF4-FFF2-40B4-BE49-F238E27FC236}">
                      <a16:creationId xmlns:a16="http://schemas.microsoft.com/office/drawing/2014/main" id="{9A37C920-D87B-044C-A179-C65FB768E5AA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4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08574163-0814-2356-8503-0E074924A3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5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C28C3CBA-FB57-E944-B66B-8049C8F2F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45AB3B4-E2E9-5E8C-5BDA-9C7124672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parotid glands">
                <a:extLst>
                  <a:ext uri="{FF2B5EF4-FFF2-40B4-BE49-F238E27FC236}">
                    <a16:creationId xmlns:a16="http://schemas.microsoft.com/office/drawing/2014/main" id="{8B96A458-D47F-C88C-7CFD-EAA39A4FDEA2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6" name="FTU - parotid glands">
                  <a:extLst>
                    <a:ext uri="{FF2B5EF4-FFF2-40B4-BE49-F238E27FC236}">
                      <a16:creationId xmlns:a16="http://schemas.microsoft.com/office/drawing/2014/main" id="{794175CF-B154-0676-A244-CE8516D7FBB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7" name="dock">
                  <a:extLst>
                    <a:ext uri="{FF2B5EF4-FFF2-40B4-BE49-F238E27FC236}">
                      <a16:creationId xmlns:a16="http://schemas.microsoft.com/office/drawing/2014/main" id="{E5D3F031-6BB7-AF25-8E84-9151419C1B95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4" name="Text Box 3086">
                    <a:extLst>
                      <a:ext uri="{FF2B5EF4-FFF2-40B4-BE49-F238E27FC236}">
                        <a16:creationId xmlns:a16="http://schemas.microsoft.com/office/drawing/2014/main" id="{565986E6-41EC-14F5-CE8E-AE06C2E9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C06F3D2D-0ABD-0CAC-020C-50C67407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3D346B6-EDDD-6CCE-4442-4C922A79C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8" name="link">
                  <a:extLst>
                    <a:ext uri="{FF2B5EF4-FFF2-40B4-BE49-F238E27FC236}">
                      <a16:creationId xmlns:a16="http://schemas.microsoft.com/office/drawing/2014/main" id="{F43DE1AF-411E-73B6-0972-45E98588C5B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19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4DC913D6-7015-9E16-A791-0A91ABCF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2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292BF146-FC6F-24E1-C704-D3CD15D3C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74B576DE-F94D-1600-7A3E-48D748673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submaxilliary glands">
                <a:extLst>
                  <a:ext uri="{FF2B5EF4-FFF2-40B4-BE49-F238E27FC236}">
                    <a16:creationId xmlns:a16="http://schemas.microsoft.com/office/drawing/2014/main" id="{1CF5B347-C2C5-F733-66B3-5E502D38F5BC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1" name="FTU - submaxilliary glands">
                  <a:extLst>
                    <a:ext uri="{FF2B5EF4-FFF2-40B4-BE49-F238E27FC236}">
                      <a16:creationId xmlns:a16="http://schemas.microsoft.com/office/drawing/2014/main" id="{BEE46104-4818-AD71-27B1-31F27F65AC46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4" name="dock">
                  <a:extLst>
                    <a:ext uri="{FF2B5EF4-FFF2-40B4-BE49-F238E27FC236}">
                      <a16:creationId xmlns:a16="http://schemas.microsoft.com/office/drawing/2014/main" id="{8BDAEB47-5233-1767-A2DF-F80676B6FB0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1" name="Text Box 3086">
                    <a:extLst>
                      <a:ext uri="{FF2B5EF4-FFF2-40B4-BE49-F238E27FC236}">
                        <a16:creationId xmlns:a16="http://schemas.microsoft.com/office/drawing/2014/main" id="{F48A8706-E128-C8E1-DF6B-23ED884FC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16C2D004-88B9-254A-0120-E68429A89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2FB847E7-AE02-921E-33C7-0F9D953C38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5" name="link">
                  <a:extLst>
                    <a:ext uri="{FF2B5EF4-FFF2-40B4-BE49-F238E27FC236}">
                      <a16:creationId xmlns:a16="http://schemas.microsoft.com/office/drawing/2014/main" id="{735BB38D-4189-1E77-B3C4-11AB59F77416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6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F5E7E2CA-B848-04BA-E597-9DC70676B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7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68B382D1-8004-5929-E91D-A4090A850C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9A5C41A-6BA7-41E0-6421-9D6D9787E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lingual glands">
                <a:extLst>
                  <a:ext uri="{FF2B5EF4-FFF2-40B4-BE49-F238E27FC236}">
                    <a16:creationId xmlns:a16="http://schemas.microsoft.com/office/drawing/2014/main" id="{40A046E7-3949-4DAC-2338-E55EA2CCEA8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8" name="FTU - sublingual glands">
                  <a:extLst>
                    <a:ext uri="{FF2B5EF4-FFF2-40B4-BE49-F238E27FC236}">
                      <a16:creationId xmlns:a16="http://schemas.microsoft.com/office/drawing/2014/main" id="{5FD044CD-CEBF-53CB-CA7B-E9FE4E4D5FB5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89" name="dock">
                  <a:extLst>
                    <a:ext uri="{FF2B5EF4-FFF2-40B4-BE49-F238E27FC236}">
                      <a16:creationId xmlns:a16="http://schemas.microsoft.com/office/drawing/2014/main" id="{20741024-0378-DA96-050B-74DD8FCB6F4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8" name="Text Box 3086">
                    <a:extLst>
                      <a:ext uri="{FF2B5EF4-FFF2-40B4-BE49-F238E27FC236}">
                        <a16:creationId xmlns:a16="http://schemas.microsoft.com/office/drawing/2014/main" id="{65D76123-B7BD-DEC7-B622-C6F660A02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77B16D1-B733-656B-7EE5-6437C59B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50F6DB60-FDCB-C58D-6281-5C248B610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2" name="link">
                  <a:extLst>
                    <a:ext uri="{FF2B5EF4-FFF2-40B4-BE49-F238E27FC236}">
                      <a16:creationId xmlns:a16="http://schemas.microsoft.com/office/drawing/2014/main" id="{48FBD97D-ED1F-6682-1CC9-1F65489D6D84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3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3567BD0D-ABEC-C32E-7CDE-7AC3AA770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4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2584CB64-BFC5-F5D9-C4B2-32CAE9A9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21C8D6E5-7DAB-574A-120C-8657E68C90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3" name="FTU - sublingual glands">
              <a:extLst>
                <a:ext uri="{FF2B5EF4-FFF2-40B4-BE49-F238E27FC236}">
                  <a16:creationId xmlns:a16="http://schemas.microsoft.com/office/drawing/2014/main" id="{27854916-10F6-0C95-3BBD-B8006953F91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4" name="Text Box 3086">
              <a:extLst>
                <a:ext uri="{FF2B5EF4-FFF2-40B4-BE49-F238E27FC236}">
                  <a16:creationId xmlns:a16="http://schemas.microsoft.com/office/drawing/2014/main" id="{C8AD96DA-8B80-FDFD-E1D2-FC79BC6D939C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36BED75F-26F0-B343-A569-BB8423485095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F48F24E5-87F1-B3DE-E11F-7D20B0E386D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Star: 5 Points 2730">
              <a:hlinkClick r:id="rId76"/>
              <a:extLst>
                <a:ext uri="{FF2B5EF4-FFF2-40B4-BE49-F238E27FC236}">
                  <a16:creationId xmlns:a16="http://schemas.microsoft.com/office/drawing/2014/main" id="{6B15AAFD-C5A9-BB29-E155-E1ABE009C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0" name="Star: 5 Points 2731">
              <a:hlinkClick r:id="rId21"/>
              <a:extLst>
                <a:ext uri="{FF2B5EF4-FFF2-40B4-BE49-F238E27FC236}">
                  <a16:creationId xmlns:a16="http://schemas.microsoft.com/office/drawing/2014/main" id="{2CE9D77B-94D9-2784-FEA0-B04434C9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2">
              <a:hlinkClick r:id="rId70"/>
              <a:extLst>
                <a:ext uri="{FF2B5EF4-FFF2-40B4-BE49-F238E27FC236}">
                  <a16:creationId xmlns:a16="http://schemas.microsoft.com/office/drawing/2014/main" id="{8E802050-6C07-B426-976D-E207AF07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FTU - sublingual glands">
              <a:extLst>
                <a:ext uri="{FF2B5EF4-FFF2-40B4-BE49-F238E27FC236}">
                  <a16:creationId xmlns:a16="http://schemas.microsoft.com/office/drawing/2014/main" id="{257BFDF0-DC8F-20DF-804A-7FBDB688950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5" name="Text Box 3086">
              <a:extLst>
                <a:ext uri="{FF2B5EF4-FFF2-40B4-BE49-F238E27FC236}">
                  <a16:creationId xmlns:a16="http://schemas.microsoft.com/office/drawing/2014/main" id="{6A6E00A2-2038-E3F0-3A78-A7CDA6F0CBDA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099331E0-BFA8-37E1-AD80-BAF67D6BFABE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E5F24792-FBF4-2373-F30F-F7783D8EFB7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FTU - sublingual glands">
              <a:extLst>
                <a:ext uri="{FF2B5EF4-FFF2-40B4-BE49-F238E27FC236}">
                  <a16:creationId xmlns:a16="http://schemas.microsoft.com/office/drawing/2014/main" id="{AC096144-0EEB-0AA7-5E5E-CE1FA650076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Text Box 3086">
              <a:extLst>
                <a:ext uri="{FF2B5EF4-FFF2-40B4-BE49-F238E27FC236}">
                  <a16:creationId xmlns:a16="http://schemas.microsoft.com/office/drawing/2014/main" id="{4C8BD502-E9A9-7519-2BAD-933EAE6D6C4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39E2B5F7-CED7-576A-3469-48799BABB047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7835893B-0F96-8B55-6219-313C62F4A0B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Star: 5 Points 2730">
              <a:hlinkClick r:id="rId76"/>
              <a:extLst>
                <a:ext uri="{FF2B5EF4-FFF2-40B4-BE49-F238E27FC236}">
                  <a16:creationId xmlns:a16="http://schemas.microsoft.com/office/drawing/2014/main" id="{BF577D0E-9B96-6EA6-ADD5-6036A69E7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7" name="Star: 5 Points 2731">
              <a:hlinkClick r:id="rId21"/>
              <a:extLst>
                <a:ext uri="{FF2B5EF4-FFF2-40B4-BE49-F238E27FC236}">
                  <a16:creationId xmlns:a16="http://schemas.microsoft.com/office/drawing/2014/main" id="{3F3F61C5-ACE5-1C8B-C10D-8F8C9A3A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2">
              <a:hlinkClick r:id="rId70"/>
              <a:extLst>
                <a:ext uri="{FF2B5EF4-FFF2-40B4-BE49-F238E27FC236}">
                  <a16:creationId xmlns:a16="http://schemas.microsoft.com/office/drawing/2014/main" id="{29EB5D19-EE0A-6133-2C04-CD905BB2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0">
              <a:hlinkClick r:id="rId20"/>
              <a:extLst>
                <a:ext uri="{FF2B5EF4-FFF2-40B4-BE49-F238E27FC236}">
                  <a16:creationId xmlns:a16="http://schemas.microsoft.com/office/drawing/2014/main" id="{31FB211E-8BAF-4BE2-A28D-74A53DF7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1">
              <a:hlinkClick r:id="rId21"/>
              <a:extLst>
                <a:ext uri="{FF2B5EF4-FFF2-40B4-BE49-F238E27FC236}">
                  <a16:creationId xmlns:a16="http://schemas.microsoft.com/office/drawing/2014/main" id="{FAF2056D-4791-E312-EA3B-3545432C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2">
              <a:hlinkClick r:id="rId13"/>
              <a:extLst>
                <a:ext uri="{FF2B5EF4-FFF2-40B4-BE49-F238E27FC236}">
                  <a16:creationId xmlns:a16="http://schemas.microsoft.com/office/drawing/2014/main" id="{3EA48077-B9C6-2B30-6F6F-704E5BEC5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FTU - sublingual glands">
              <a:extLst>
                <a:ext uri="{FF2B5EF4-FFF2-40B4-BE49-F238E27FC236}">
                  <a16:creationId xmlns:a16="http://schemas.microsoft.com/office/drawing/2014/main" id="{4E29B179-FFB8-1ACC-FBCC-742A61E8640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65" name="Text Box 3086">
              <a:extLst>
                <a:ext uri="{FF2B5EF4-FFF2-40B4-BE49-F238E27FC236}">
                  <a16:creationId xmlns:a16="http://schemas.microsoft.com/office/drawing/2014/main" id="{4F0C7660-430B-B3E5-A838-09C801F3FBEB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5B5C2998-AF22-EFB5-A241-F9F72808EC51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C0A591AB-78E1-FF2A-F35F-C54716B63ACA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Star: 5 Points 2730">
              <a:extLst>
                <a:ext uri="{FF2B5EF4-FFF2-40B4-BE49-F238E27FC236}">
                  <a16:creationId xmlns:a16="http://schemas.microsoft.com/office/drawing/2014/main" id="{AE86767B-6360-0421-CE17-E42A455D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6" name="Star: 5 Points 2731">
              <a:extLst>
                <a:ext uri="{FF2B5EF4-FFF2-40B4-BE49-F238E27FC236}">
                  <a16:creationId xmlns:a16="http://schemas.microsoft.com/office/drawing/2014/main" id="{C93D1452-27DA-19F0-CD27-AD2019602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2">
              <a:extLst>
                <a:ext uri="{FF2B5EF4-FFF2-40B4-BE49-F238E27FC236}">
                  <a16:creationId xmlns:a16="http://schemas.microsoft.com/office/drawing/2014/main" id="{2E903026-2EC6-25E1-76CF-2F547DCFB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79092</TotalTime>
  <Words>2763</Words>
  <Application>Microsoft Macintosh PowerPoint</Application>
  <PresentationFormat>Custom</PresentationFormat>
  <Paragraphs>2142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553</cp:revision>
  <dcterms:created xsi:type="dcterms:W3CDTF">2022-02-14T03:56:44Z</dcterms:created>
  <dcterms:modified xsi:type="dcterms:W3CDTF">2023-03-23T23:41:59Z</dcterms:modified>
</cp:coreProperties>
</file>