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80" d="100"/>
          <a:sy n="80" d="100"/>
        </p:scale>
        <p:origin x="-552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4"/>
              <a:endCxn id="13020" idx="6"/>
            </p:cNvCxnSpPr>
            <p:nvPr/>
          </p:nvCxnSpPr>
          <p:spPr>
            <a:xfrm rot="5400000">
              <a:off x="5043823" y="14694758"/>
              <a:ext cx="6485198" cy="188283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4"/>
              <a:endCxn id="13050" idx="6"/>
            </p:cNvCxnSpPr>
            <p:nvPr/>
          </p:nvCxnSpPr>
          <p:spPr>
            <a:xfrm rot="5400000">
              <a:off x="5661330" y="14078035"/>
              <a:ext cx="5500750" cy="213598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4"/>
              <a:endCxn id="13032" idx="6"/>
            </p:cNvCxnSpPr>
            <p:nvPr/>
          </p:nvCxnSpPr>
          <p:spPr>
            <a:xfrm rot="5400000">
              <a:off x="5229190" y="14512769"/>
              <a:ext cx="5988059" cy="175628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4"/>
              <a:endCxn id="6213" idx="6"/>
            </p:cNvCxnSpPr>
            <p:nvPr/>
          </p:nvCxnSpPr>
          <p:spPr>
            <a:xfrm rot="5400000">
              <a:off x="5753990" y="13992223"/>
              <a:ext cx="5255520" cy="206593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4"/>
              <a:endCxn id="13053" idx="6"/>
            </p:cNvCxnSpPr>
            <p:nvPr/>
          </p:nvCxnSpPr>
          <p:spPr>
            <a:xfrm rot="5400000">
              <a:off x="5660336" y="14082902"/>
              <a:ext cx="5378315" cy="20088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4"/>
              <a:endCxn id="13029" idx="6"/>
            </p:cNvCxnSpPr>
            <p:nvPr/>
          </p:nvCxnSpPr>
          <p:spPr>
            <a:xfrm rot="5400000">
              <a:off x="5261145" y="14477059"/>
              <a:ext cx="6111632" cy="195119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4"/>
              <a:endCxn id="13023" idx="6"/>
            </p:cNvCxnSpPr>
            <p:nvPr/>
          </p:nvCxnSpPr>
          <p:spPr>
            <a:xfrm rot="5400000">
              <a:off x="5074628" y="14666151"/>
              <a:ext cx="6349934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083362" y="12357574"/>
              <a:ext cx="414333" cy="43203"/>
              <a:chOff x="10199146" y="12361946"/>
              <a:chExt cx="414333" cy="43203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0325621" y="12361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0577479" y="1236402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0512499" y="1236580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0199146" y="123652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0451698" y="1236653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0390344" y="1236521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0256972" y="1236914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80366</TotalTime>
  <Words>3027</Words>
  <Application>Microsoft Macintosh PowerPoint</Application>
  <PresentationFormat>Custom</PresentationFormat>
  <Paragraphs>2278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631</cp:revision>
  <dcterms:created xsi:type="dcterms:W3CDTF">2022-02-14T03:56:44Z</dcterms:created>
  <dcterms:modified xsi:type="dcterms:W3CDTF">2023-03-14T05:54:23Z</dcterms:modified>
</cp:coreProperties>
</file>