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400" d="100"/>
          <a:sy n="400" d="100"/>
        </p:scale>
        <p:origin x="-46560" y="-17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14406" idx="3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14379" idx="3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14397" idx="3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endCxn id="2657" idx="3"/>
            </p:cNvCxnSpPr>
            <p:nvPr/>
          </p:nvCxnSpPr>
          <p:spPr>
            <a:xfrm rot="10800000">
              <a:off x="15314069" y="5208382"/>
              <a:ext cx="7953656" cy="1642499"/>
            </a:xfrm>
            <a:prstGeom prst="bentConnector3">
              <a:avLst>
                <a:gd name="adj1" fmla="val 571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endCxn id="2659" idx="3"/>
            </p:cNvCxnSpPr>
            <p:nvPr/>
          </p:nvCxnSpPr>
          <p:spPr>
            <a:xfrm rot="10800000">
              <a:off x="15314069" y="5337485"/>
              <a:ext cx="5289656" cy="234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endCxn id="2666" idx="3"/>
            </p:cNvCxnSpPr>
            <p:nvPr/>
          </p:nvCxnSpPr>
          <p:spPr>
            <a:xfrm rot="10800000">
              <a:off x="15311571" y="5438486"/>
              <a:ext cx="7956195" cy="1412432"/>
            </a:xfrm>
            <a:prstGeom prst="bentConnector3">
              <a:avLst>
                <a:gd name="adj1" fmla="val 571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endCxn id="12159" idx="6"/>
            </p:cNvCxnSpPr>
            <p:nvPr/>
          </p:nvCxnSpPr>
          <p:spPr>
            <a:xfrm rot="10800000">
              <a:off x="15533984" y="5962321"/>
              <a:ext cx="5015700" cy="125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endCxn id="2710" idx="3"/>
            </p:cNvCxnSpPr>
            <p:nvPr/>
          </p:nvCxnSpPr>
          <p:spPr>
            <a:xfrm rot="10800000">
              <a:off x="15313901" y="6249783"/>
              <a:ext cx="5238956" cy="14799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endCxn id="2677" idx="3"/>
            </p:cNvCxnSpPr>
            <p:nvPr/>
          </p:nvCxnSpPr>
          <p:spPr>
            <a:xfrm rot="10800000">
              <a:off x="15314707" y="5793310"/>
              <a:ext cx="5289056" cy="18942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14405" idx="3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14396" idx="3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1440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14398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14378" idx="3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14380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14398" idx="3"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14407" idx="3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14380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3421"/>
              <a:ext cx="7652400" cy="471600"/>
            </a:xfrm>
            <a:prstGeom prst="bentConnector3">
              <a:avLst>
                <a:gd name="adj1" fmla="val 4817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endCxn id="11812" idx="3"/>
            </p:cNvCxnSpPr>
            <p:nvPr/>
          </p:nvCxnSpPr>
          <p:spPr>
            <a:xfrm flipH="1">
              <a:off x="13964612" y="10861682"/>
              <a:ext cx="6700200" cy="57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5521"/>
              <a:ext cx="7929300" cy="46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endCxn id="11776" idx="6"/>
            </p:cNvCxnSpPr>
            <p:nvPr/>
          </p:nvCxnSpPr>
          <p:spPr>
            <a:xfrm flipH="1">
              <a:off x="13966351" y="10896121"/>
              <a:ext cx="7914300" cy="46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81873</TotalTime>
  <Words>3134</Words>
  <Application>Microsoft Office PowerPoint</Application>
  <PresentationFormat>Custom</PresentationFormat>
  <Paragraphs>2387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659</cp:revision>
  <dcterms:created xsi:type="dcterms:W3CDTF">2022-02-14T03:56:44Z</dcterms:created>
  <dcterms:modified xsi:type="dcterms:W3CDTF">2023-03-27T20:51:57Z</dcterms:modified>
</cp:coreProperties>
</file>