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200" d="100"/>
          <a:sy n="200" d="100"/>
        </p:scale>
        <p:origin x="-34998" y="-5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21/02/2023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125798</TotalTime>
  <Words>2719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745</cp:revision>
  <dcterms:created xsi:type="dcterms:W3CDTF">2022-02-14T03:56:44Z</dcterms:created>
  <dcterms:modified xsi:type="dcterms:W3CDTF">2023-02-21T03:01:34Z</dcterms:modified>
</cp:coreProperties>
</file>