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32" d="100"/>
          <a:sy n="32" d="100"/>
        </p:scale>
        <p:origin x="1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5" name="BLOCK">
            <a:extLst>
              <a:ext uri="{FF2B5EF4-FFF2-40B4-BE49-F238E27FC236}">
                <a16:creationId xmlns:a16="http://schemas.microsoft.com/office/drawing/2014/main" id="{F7B3D750-A06B-F819-DE34-EC1BC4B6200B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7763" name="nerve - esophageal branch of recurrent laryngeal nerve">
              <a:extLst>
                <a:ext uri="{FF2B5EF4-FFF2-40B4-BE49-F238E27FC236}">
                  <a16:creationId xmlns:a16="http://schemas.microsoft.com/office/drawing/2014/main" id="{751E7274-635D-F334-D562-ED2E5C1F29F7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672208" y="10060625"/>
              <a:ext cx="1197926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 err="1">
                  <a:solidFill>
                    <a:prstClr val="black"/>
                  </a:solidFill>
                </a:rPr>
                <a:t>esophageal</a:t>
              </a:r>
              <a:r>
                <a:rPr lang="en-NZ" sz="6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9489" name="nerve - pelvic splanchnic">
              <a:extLst>
                <a:ext uri="{FF2B5EF4-FFF2-40B4-BE49-F238E27FC236}">
                  <a16:creationId xmlns:a16="http://schemas.microsoft.com/office/drawing/2014/main" id="{09FFBEB2-4796-1E27-A223-484232D1D676}"/>
                </a:ext>
              </a:extLst>
            </p:cNvPr>
            <p:cNvSpPr txBox="1"/>
            <p:nvPr/>
          </p:nvSpPr>
          <p:spPr>
            <a:xfrm rot="16200000">
              <a:off x="23011412" y="16557071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endCxn id="2480" idx="3"/>
            </p:cNvCxnSpPr>
            <p:nvPr/>
          </p:nvCxnSpPr>
          <p:spPr>
            <a:xfrm rot="10800000" flipV="1">
              <a:off x="19038697" y="12932118"/>
              <a:ext cx="3338273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79370</TotalTime>
  <Words>2273</Words>
  <Application>Microsoft Macintosh PowerPoint</Application>
  <PresentationFormat>Custom</PresentationFormat>
  <Paragraphs>2030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563</cp:revision>
  <dcterms:created xsi:type="dcterms:W3CDTF">2022-02-14T03:56:44Z</dcterms:created>
  <dcterms:modified xsi:type="dcterms:W3CDTF">2022-11-17T08:45:19Z</dcterms:modified>
</cp:coreProperties>
</file>