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-4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Rectum" TargetMode="External"/><Relationship Id="rId117" Type="http://schemas.openxmlformats.org/officeDocument/2006/relationships/hyperlink" Target="https://www.ncbi.nlm.nih.gov/books/NBK537353/" TargetMode="External"/><Relationship Id="rId21" Type="http://schemas.openxmlformats.org/officeDocument/2006/relationships/hyperlink" Target="https://www.ncbi.nlm.nih.gov/books/n/statpearls/article-32127/" TargetMode="External"/><Relationship Id="rId42" Type="http://schemas.openxmlformats.org/officeDocument/2006/relationships/hyperlink" Target="https://www.ncbi.nlm.nih.gov/books/NBK499911/" TargetMode="External"/><Relationship Id="rId47" Type="http://schemas.openxmlformats.org/officeDocument/2006/relationships/hyperlink" Target="https://www.ncbi.nlm.nih.gov/books/NBK538202/" TargetMode="External"/><Relationship Id="rId63" Type="http://schemas.openxmlformats.org/officeDocument/2006/relationships/hyperlink" Target="https://en.wikipedia.org/wiki/Tongue" TargetMode="External"/><Relationship Id="rId68" Type="http://schemas.openxmlformats.org/officeDocument/2006/relationships/hyperlink" Target="https://www.ncbi.nlm.nih.gov/books/NBK534225/" TargetMode="External"/><Relationship Id="rId84" Type="http://schemas.openxmlformats.org/officeDocument/2006/relationships/hyperlink" Target="https://en.wikipedia.org/wiki/Utricle_(ear)" TargetMode="External"/><Relationship Id="rId89" Type="http://schemas.openxmlformats.org/officeDocument/2006/relationships/hyperlink" Target="https://www.ncbi.nlm.nih.gov/books/n/statpearls/article-18488/" TargetMode="External"/><Relationship Id="rId112" Type="http://schemas.openxmlformats.org/officeDocument/2006/relationships/hyperlink" Target="https://en.wikipedia.org/wiki/Pharynx" TargetMode="External"/><Relationship Id="rId16" Type="http://schemas.openxmlformats.org/officeDocument/2006/relationships/hyperlink" Target="https://en.wikipedia.org/wiki/Gallbladder" TargetMode="External"/><Relationship Id="rId107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Major_duodenal_papilla#:~:text=The%20major%20duodenal%20papilla%20(papilla,Major%20duodenal%20papilla" TargetMode="External"/><Relationship Id="rId32" Type="http://schemas.openxmlformats.org/officeDocument/2006/relationships/hyperlink" Target="https://en.wikipedia.org/wiki/Ureter" TargetMode="External"/><Relationship Id="rId37" Type="http://schemas.openxmlformats.org/officeDocument/2006/relationships/hyperlink" Target="https://en.wikipedia.org/wiki/Urethra" TargetMode="External"/><Relationship Id="rId53" Type="http://schemas.openxmlformats.org/officeDocument/2006/relationships/hyperlink" Target="https://en.wikipedia.org/wiki/Aryepiglottic_fold" TargetMode="External"/><Relationship Id="rId58" Type="http://schemas.openxmlformats.org/officeDocument/2006/relationships/hyperlink" Target="https://en.wikipedia.org/wiki/Interlobular_bile_ducts" TargetMode="External"/><Relationship Id="rId74" Type="http://schemas.openxmlformats.org/officeDocument/2006/relationships/hyperlink" Target="https://www.ncbi.nlm.nih.gov/books/n/statpearls/article-21235/" TargetMode="External"/><Relationship Id="rId79" Type="http://schemas.openxmlformats.org/officeDocument/2006/relationships/hyperlink" Target="https://en.wikipedia.org/wiki/Ear_canal" TargetMode="External"/><Relationship Id="rId102" Type="http://schemas.openxmlformats.org/officeDocument/2006/relationships/hyperlink" Target="https://en.wikipedia.org/wiki/Rete_testis" TargetMode="External"/><Relationship Id="rId123" Type="http://schemas.openxmlformats.org/officeDocument/2006/relationships/hyperlink" Target="https://en.wikipedia.org/wiki/Pancreas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Nephron#Renal_tubule" TargetMode="External"/><Relationship Id="rId95" Type="http://schemas.openxmlformats.org/officeDocument/2006/relationships/hyperlink" Target="https://en.wikipedia.org/wiki/Distal_convoluted_tubule" TargetMode="External"/><Relationship Id="rId22" Type="http://schemas.openxmlformats.org/officeDocument/2006/relationships/hyperlink" Target="https://en.wikipedia.org/wiki/Ileum" TargetMode="External"/><Relationship Id="rId27" Type="http://schemas.openxmlformats.org/officeDocument/2006/relationships/hyperlink" Target="https://www.ncbi.nlm.nih.gov/books/n/statpearls/article-29712/" TargetMode="External"/><Relationship Id="rId43" Type="http://schemas.openxmlformats.org/officeDocument/2006/relationships/hyperlink" Target="https://docs.google.com/document/d/1h1IesehCPfL0BfxwtbKsH3fRFJWEMHKDUBQDCumCWDM/edit" TargetMode="External"/><Relationship Id="rId48" Type="http://schemas.openxmlformats.org/officeDocument/2006/relationships/hyperlink" Target="https://en.wikipedia.org/wiki/Subglottis" TargetMode="External"/><Relationship Id="rId64" Type="http://schemas.openxmlformats.org/officeDocument/2006/relationships/hyperlink" Target="https://www.ncbi.nlm.nih.gov/books/NBK507782/" TargetMode="External"/><Relationship Id="rId69" Type="http://schemas.openxmlformats.org/officeDocument/2006/relationships/hyperlink" Target="https://en.wikipedia.org/wiki/Submandibular_gland" TargetMode="External"/><Relationship Id="rId113" Type="http://schemas.openxmlformats.org/officeDocument/2006/relationships/hyperlink" Target="https://www.ncbi.nlm.nih.gov/books/n/statpearls/article-32282/" TargetMode="External"/><Relationship Id="rId118" Type="http://schemas.openxmlformats.org/officeDocument/2006/relationships/hyperlink" Target="https://en.wikipedia.org/wiki/Bronchiole" TargetMode="External"/><Relationship Id="rId80" Type="http://schemas.openxmlformats.org/officeDocument/2006/relationships/hyperlink" Target="https://www.ncbi.nlm.nih.gov/books/n/statpearls/article-20828/" TargetMode="External"/><Relationship Id="rId85" Type="http://schemas.openxmlformats.org/officeDocument/2006/relationships/hyperlink" Target="https://en.wikipedia.org/wiki/Saccule" TargetMode="External"/><Relationship Id="rId12" Type="http://schemas.openxmlformats.org/officeDocument/2006/relationships/hyperlink" Target="https://pubmed.ncbi.nlm.nih.gov/30422588/" TargetMode="External"/><Relationship Id="rId17" Type="http://schemas.openxmlformats.org/officeDocument/2006/relationships/hyperlink" Target="https://www.ncbi.nlm.nih.gov/books/NBK459288/" TargetMode="External"/><Relationship Id="rId33" Type="http://schemas.openxmlformats.org/officeDocument/2006/relationships/hyperlink" Target="https://www.ncbi.nlm.nih.gov/books/NBK532980/" TargetMode="External"/><Relationship Id="rId38" Type="http://schemas.openxmlformats.org/officeDocument/2006/relationships/hyperlink" Target="https://www.ncbi.nlm.nih.gov/books/NBK482438/" TargetMode="External"/><Relationship Id="rId59" Type="http://schemas.openxmlformats.org/officeDocument/2006/relationships/hyperlink" Target="https://en.wikipedia.org/wiki/Intrahepatic_bile_ducts" TargetMode="External"/><Relationship Id="rId103" Type="http://schemas.openxmlformats.org/officeDocument/2006/relationships/hyperlink" Target="https://en.wikipedia.org/wiki/Efferent_ducts" TargetMode="External"/><Relationship Id="rId108" Type="http://schemas.openxmlformats.org/officeDocument/2006/relationships/hyperlink" Target="https://www.ncbi.nlm.nih.gov/books/NBK470297/" TargetMode="External"/><Relationship Id="rId54" Type="http://schemas.openxmlformats.org/officeDocument/2006/relationships/hyperlink" Target="https://en.wikipedia.org/wiki/Trachea" TargetMode="External"/><Relationship Id="rId70" Type="http://schemas.openxmlformats.org/officeDocument/2006/relationships/hyperlink" Target="https://www.ncbi.nlm.nih.gov/books/NBK535426/" TargetMode="External"/><Relationship Id="rId75" Type="http://schemas.openxmlformats.org/officeDocument/2006/relationships/hyperlink" Target="https://en.wikipedia.org/wiki/Stomach#Sections" TargetMode="External"/><Relationship Id="rId91" Type="http://schemas.openxmlformats.org/officeDocument/2006/relationships/hyperlink" Target="https://www.ncbi.nlm.nih.gov/books/NBK482385/" TargetMode="External"/><Relationship Id="rId96" Type="http://schemas.openxmlformats.org/officeDocument/2006/relationships/hyperlink" Target="https://en.wikipedia.org/wiki/Collecting_duct_syste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Vagina" TargetMode="External"/><Relationship Id="rId23" Type="http://schemas.openxmlformats.org/officeDocument/2006/relationships/hyperlink" Target="https://en.wikipedia.org/wiki/Cecum" TargetMode="External"/><Relationship Id="rId28" Type="http://schemas.openxmlformats.org/officeDocument/2006/relationships/hyperlink" Target="https://en.wikipedia.org/wiki/Anal_canal" TargetMode="External"/><Relationship Id="rId49" Type="http://schemas.openxmlformats.org/officeDocument/2006/relationships/hyperlink" Target="https://en.wikipedia.org/wiki/Thyroarytenoid_muscle" TargetMode="External"/><Relationship Id="rId114" Type="http://schemas.openxmlformats.org/officeDocument/2006/relationships/hyperlink" Target="https://www.ncbi.nlm.nih.gov/books/NBK544271/" TargetMode="External"/><Relationship Id="rId119" Type="http://schemas.openxmlformats.org/officeDocument/2006/relationships/hyperlink" Target="https://www.ncbi.nlm.nih.gov/books/n/statpearls/article-24487/" TargetMode="External"/><Relationship Id="rId44" Type="http://schemas.openxmlformats.org/officeDocument/2006/relationships/hyperlink" Target="https://en.wikipedia.org/wiki/Baroreceptor" TargetMode="External"/><Relationship Id="rId60" Type="http://schemas.openxmlformats.org/officeDocument/2006/relationships/hyperlink" Target="https://en.wikipedia.org/wiki/Bile_duct" TargetMode="External"/><Relationship Id="rId65" Type="http://schemas.openxmlformats.org/officeDocument/2006/relationships/hyperlink" Target="https://docs.google.com/document/d/1bt3uoxyvonV0OvVZRLyt6gyg55dMspO67V4OrfWCelg/edit" TargetMode="External"/><Relationship Id="rId81" Type="http://schemas.openxmlformats.org/officeDocument/2006/relationships/hyperlink" Target="https://en.wikipedia.org/wiki/Eardrum" TargetMode="External"/><Relationship Id="rId86" Type="http://schemas.openxmlformats.org/officeDocument/2006/relationships/hyperlink" Target="https://en.wikipedia.org/wiki/Olfactory_bulb" TargetMode="External"/><Relationship Id="rId4" Type="http://schemas.openxmlformats.org/officeDocument/2006/relationships/hyperlink" Target="https://www.ncbi.nlm.nih.gov/books/NBK482428/" TargetMode="External"/><Relationship Id="rId9" Type="http://schemas.openxmlformats.org/officeDocument/2006/relationships/hyperlink" Target="https://en.wikipedia.org/wiki/Breast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en.wikipedia.org/wiki/Duodenum" TargetMode="External"/><Relationship Id="rId39" Type="http://schemas.openxmlformats.org/officeDocument/2006/relationships/hyperlink" Target="https://en.wikipedia.org/wiki/Dermatome_(anatomy)" TargetMode="External"/><Relationship Id="rId109" Type="http://schemas.openxmlformats.org/officeDocument/2006/relationships/hyperlink" Target="https://en.wikipedia.org/wiki/Cervix" TargetMode="External"/><Relationship Id="rId34" Type="http://schemas.openxmlformats.org/officeDocument/2006/relationships/hyperlink" Target="https://docs.google.com/document/d/1Xc7VOn5LLieA4SyRKLj9HVx2MGfF_DJKQr7ZGbXmJ9c/edit" TargetMode="External"/><Relationship Id="rId50" Type="http://schemas.openxmlformats.org/officeDocument/2006/relationships/hyperlink" Target="https://www.ncbi.nlm.nih.gov/books/NBK545231/" TargetMode="External"/><Relationship Id="rId55" Type="http://schemas.openxmlformats.org/officeDocument/2006/relationships/hyperlink" Target="https://www.ncbi.nlm.nih.gov/books/NBK448070/" TargetMode="External"/><Relationship Id="rId76" Type="http://schemas.openxmlformats.org/officeDocument/2006/relationships/hyperlink" Target="https://www.ncbi.nlm.nih.gov/books/n/statpearls/article-17013/" TargetMode="External"/><Relationship Id="rId97" Type="http://schemas.openxmlformats.org/officeDocument/2006/relationships/hyperlink" Target="https://www.ncbi.nlm.nih.gov/books/NBK549766/" TargetMode="External"/><Relationship Id="rId104" Type="http://schemas.openxmlformats.org/officeDocument/2006/relationships/hyperlink" Target="https://en.wikipedia.org/wiki/Vas_deferens" TargetMode="External"/><Relationship Id="rId120" Type="http://schemas.openxmlformats.org/officeDocument/2006/relationships/hyperlink" Target="https://en.wikipedia.org/wiki/Pulmonary_alveolus" TargetMode="External"/><Relationship Id="rId7" Type="http://schemas.openxmlformats.org/officeDocument/2006/relationships/hyperlink" Target="https://www.ncbi.nlm.nih.gov/books/NBK554601/" TargetMode="External"/><Relationship Id="rId71" Type="http://schemas.openxmlformats.org/officeDocument/2006/relationships/hyperlink" Target="https://en.wikipedia.org/wiki/Sublingual_gland" TargetMode="External"/><Relationship Id="rId92" Type="http://schemas.openxmlformats.org/officeDocument/2006/relationships/hyperlink" Target="https://en.wikipedia.org/wiki/Proximal_tubule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/statpearls/article-26783/" TargetMode="External"/><Relationship Id="rId24" Type="http://schemas.openxmlformats.org/officeDocument/2006/relationships/hyperlink" Target="https://www.ncbi.nlm.nih.gov/books/n/statpearls/article-32116/" TargetMode="External"/><Relationship Id="rId40" Type="http://schemas.openxmlformats.org/officeDocument/2006/relationships/hyperlink" Target="https://www.ncbi.nlm.nih.gov/books/n/statpearls/article-29335/" TargetMode="External"/><Relationship Id="rId45" Type="http://schemas.openxmlformats.org/officeDocument/2006/relationships/hyperlink" Target="https://www.ncbi.nlm.nih.gov/books/NBK537223/" TargetMode="External"/><Relationship Id="rId66" Type="http://schemas.openxmlformats.org/officeDocument/2006/relationships/hyperlink" Target="https://en.wikipedia.org/wiki/Epiglottis" TargetMode="External"/><Relationship Id="rId87" Type="http://schemas.openxmlformats.org/officeDocument/2006/relationships/hyperlink" Target="https://www.ncbi.nlm.nih.gov/books/NBK556051/" TargetMode="External"/><Relationship Id="rId110" Type="http://schemas.openxmlformats.org/officeDocument/2006/relationships/hyperlink" Target="https://en.wikipedia.org/wiki/Nasal_mucosa" TargetMode="External"/><Relationship Id="rId115" Type="http://schemas.openxmlformats.org/officeDocument/2006/relationships/hyperlink" Target="https://www.ncbi.nlm.nih.gov/books/n/statpearls/article-32281/" TargetMode="External"/><Relationship Id="rId61" Type="http://schemas.openxmlformats.org/officeDocument/2006/relationships/hyperlink" Target="https://en.wikipedia.org/wiki/Canals_of_Hering#:~:text=The%20canals%20of%20Hering%2C%20or,in%20the%20canals%20of%20Hering." TargetMode="External"/><Relationship Id="rId82" Type="http://schemas.openxmlformats.org/officeDocument/2006/relationships/hyperlink" Target="https://www.ncbi.nlm.nih.gov/books/NBK448117/" TargetMode="External"/><Relationship Id="rId19" Type="http://schemas.openxmlformats.org/officeDocument/2006/relationships/hyperlink" Target="https://www.ncbi.nlm.nih.gov/books/NBK482390/" TargetMode="External"/><Relationship Id="rId14" Type="http://schemas.openxmlformats.org/officeDocument/2006/relationships/hyperlink" Target="https://en.wikipedia.org/wiki/Ampulla_of_Vater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Urinary_bladder" TargetMode="External"/><Relationship Id="rId56" Type="http://schemas.openxmlformats.org/officeDocument/2006/relationships/hyperlink" Target="https://en.wikipedia.org/wiki/Esophagus#:~:text=the%20esophageal%20mucosa.-,Nerve%20supply,nerve%20to%20supply%20the%20muscles." TargetMode="External"/><Relationship Id="rId77" Type="http://schemas.openxmlformats.org/officeDocument/2006/relationships/hyperlink" Target="https://en.wikipedia.org/wiki/Fallopian_tube" TargetMode="External"/><Relationship Id="rId100" Type="http://schemas.openxmlformats.org/officeDocument/2006/relationships/hyperlink" Target="https://en.wikipedia.org/wiki/Seminiferous_tubule" TargetMode="External"/><Relationship Id="rId105" Type="http://schemas.openxmlformats.org/officeDocument/2006/relationships/hyperlink" Target="https://www.ncbi.nlm.nih.gov/books/NBK482236/" TargetMode="External"/><Relationship Id="rId8" Type="http://schemas.openxmlformats.org/officeDocument/2006/relationships/hyperlink" Target="https://docs.google.com/document/d/1qaHNFc5BUaO9m332SnHuaxTGt1gaan360acO6UWqH2c/edit" TargetMode="External"/><Relationship Id="rId51" Type="http://schemas.openxmlformats.org/officeDocument/2006/relationships/hyperlink" Target="https://en.wikipedia.org/wiki/Arytenoid_cartilage" TargetMode="External"/><Relationship Id="rId72" Type="http://schemas.openxmlformats.org/officeDocument/2006/relationships/hyperlink" Target="https://www.ncbi.nlm.nih.gov/books/n/statpearls/article-30245/" TargetMode="External"/><Relationship Id="rId93" Type="http://schemas.openxmlformats.org/officeDocument/2006/relationships/hyperlink" Target="https://en.wikipedia.org/wiki/Descending_limb_of_loop_of_Henle" TargetMode="External"/><Relationship Id="rId98" Type="http://schemas.openxmlformats.org/officeDocument/2006/relationships/hyperlink" Target="https://en.wikipedia.org/wiki/Renal_calyx" TargetMode="External"/><Relationship Id="rId121" Type="http://schemas.openxmlformats.org/officeDocument/2006/relationships/hyperlink" Target="https://en.wikipedia.org/wiki/Pancreatic_duct" TargetMode="External"/><Relationship Id="rId3" Type="http://schemas.openxmlformats.org/officeDocument/2006/relationships/hyperlink" Target="https://en.wikipedia.org/wiki/Eye" TargetMode="External"/><Relationship Id="rId25" Type="http://schemas.openxmlformats.org/officeDocument/2006/relationships/hyperlink" Target="https://en.wikipedia.org/wiki/Large_intestine#Structure" TargetMode="External"/><Relationship Id="rId46" Type="http://schemas.openxmlformats.org/officeDocument/2006/relationships/hyperlink" Target="https://en.wikipedia.org/wiki/Larynx" TargetMode="External"/><Relationship Id="rId67" Type="http://schemas.openxmlformats.org/officeDocument/2006/relationships/hyperlink" Target="https://en.wikipedia.org/wiki/Parotid_gland" TargetMode="External"/><Relationship Id="rId116" Type="http://schemas.openxmlformats.org/officeDocument/2006/relationships/hyperlink" Target="https://en.wikipedia.org/wiki/Bronchus" TargetMode="External"/><Relationship Id="rId20" Type="http://schemas.openxmlformats.org/officeDocument/2006/relationships/hyperlink" Target="https://en.wikipedia.org/wiki/Jejunum" TargetMode="External"/><Relationship Id="rId41" Type="http://schemas.openxmlformats.org/officeDocument/2006/relationships/hyperlink" Target="https://en.wikipedia.org/wiki/Chemoreceptor" TargetMode="External"/><Relationship Id="rId62" Type="http://schemas.openxmlformats.org/officeDocument/2006/relationships/hyperlink" Target="https://en.wikipedia.org/wiki/Bile_canaliculus" TargetMode="External"/><Relationship Id="rId83" Type="http://schemas.openxmlformats.org/officeDocument/2006/relationships/hyperlink" Target="https://en.wikipedia.org/wiki/Semicircular_canals" TargetMode="External"/><Relationship Id="rId88" Type="http://schemas.openxmlformats.org/officeDocument/2006/relationships/hyperlink" Target="https://en.wikipedia.org/wiki/Bowman%27s_capsule" TargetMode="External"/><Relationship Id="rId111" Type="http://schemas.openxmlformats.org/officeDocument/2006/relationships/hyperlink" Target="https://www.ncbi.nlm.nih.gov/books/NBK544232/" TargetMode="External"/><Relationship Id="rId15" Type="http://schemas.openxmlformats.org/officeDocument/2006/relationships/hyperlink" Target="https://www.ncbi.nlm.nih.gov/books/NBK459246/" TargetMode="External"/><Relationship Id="rId36" Type="http://schemas.openxmlformats.org/officeDocument/2006/relationships/hyperlink" Target="https://www.ncbi.nlm.nih.gov/books/NBK531465/" TargetMode="External"/><Relationship Id="rId57" Type="http://schemas.openxmlformats.org/officeDocument/2006/relationships/hyperlink" Target="https://www.ncbi.nlm.nih.gov/books/n/statpearls/article-33963/" TargetMode="External"/><Relationship Id="rId106" Type="http://schemas.openxmlformats.org/officeDocument/2006/relationships/hyperlink" Target="https://en.wikipedia.org/wiki/Ampulla_of_vas_deferens" TargetMode="External"/><Relationship Id="rId10" Type="http://schemas.openxmlformats.org/officeDocument/2006/relationships/hyperlink" Target="https://www.ncbi.nlm.nih.gov/books/NBK519575/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13252/" TargetMode="External"/><Relationship Id="rId73" Type="http://schemas.openxmlformats.org/officeDocument/2006/relationships/hyperlink" Target="https://en.wikipedia.org/wiki/Epiglottic_vallecula" TargetMode="External"/><Relationship Id="rId78" Type="http://schemas.openxmlformats.org/officeDocument/2006/relationships/hyperlink" Target="https://www.ncbi.nlm.nih.gov/books/n/statpearls/article-21596/" TargetMode="External"/><Relationship Id="rId94" Type="http://schemas.openxmlformats.org/officeDocument/2006/relationships/hyperlink" Target="https://en.wikipedia.org/wiki/Ascending_limb_of_loop_of_Henle" TargetMode="External"/><Relationship Id="rId99" Type="http://schemas.openxmlformats.org/officeDocument/2006/relationships/hyperlink" Target="https://en.wikipedia.org/wiki/Renal_pelvis" TargetMode="External"/><Relationship Id="rId101" Type="http://schemas.openxmlformats.org/officeDocument/2006/relationships/hyperlink" Target="https://www.ncbi.nlm.nih.gov/books/NBK470201/" TargetMode="External"/><Relationship Id="rId122" Type="http://schemas.openxmlformats.org/officeDocument/2006/relationships/hyperlink" Target="https://www.ncbi.nlm.nih.gov/books/NBK5329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18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19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2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2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2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2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2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2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2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4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2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1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2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1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2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2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28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29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32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33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34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32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33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34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32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33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34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35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36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34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35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36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34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37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38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34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5467" y="4771830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D1F2DD77-EB72-0BA4-B4E6-1020288CEDE1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78792169-B41A-E89C-AF09-81D2C52679C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26433EC-66CF-7D30-C6A1-483F44777E5C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91" name="FTU - dermatome for C2">
                <a:extLst>
                  <a:ext uri="{FF2B5EF4-FFF2-40B4-BE49-F238E27FC236}">
                    <a16:creationId xmlns:a16="http://schemas.microsoft.com/office/drawing/2014/main" id="{8F37983F-BA0E-28F7-4977-65AB71925AB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AF6D712B-8DF0-9CDD-0D42-1548D5CD20E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89FADE-140B-3D14-2B85-68A2F3EB5D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CE519BCD-6B70-8E81-A2DD-FA65B26F5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F229DE3-8AAD-8996-AB02-B8824DE603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EB2C36E-EA2C-6D58-FB58-55DBD4A14948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23">
                  <a:hlinkClick r:id="rId39"/>
                  <a:extLst>
                    <a:ext uri="{FF2B5EF4-FFF2-40B4-BE49-F238E27FC236}">
                      <a16:creationId xmlns:a16="http://schemas.microsoft.com/office/drawing/2014/main" id="{D80D5D84-2C5E-85F4-BC86-37F375EF3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24">
                  <a:hlinkClick r:id="rId40"/>
                  <a:extLst>
                    <a:ext uri="{FF2B5EF4-FFF2-40B4-BE49-F238E27FC236}">
                      <a16:creationId xmlns:a16="http://schemas.microsoft.com/office/drawing/2014/main" id="{39427194-A058-0B02-5807-E61AE4DA0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25">
                  <a:extLst>
                    <a:ext uri="{FF2B5EF4-FFF2-40B4-BE49-F238E27FC236}">
                      <a16:creationId xmlns:a16="http://schemas.microsoft.com/office/drawing/2014/main" id="{22EAE304-9223-8094-C1F6-B3E263102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BE80F92F-8A47-35CE-8FDE-AE1C8BF704A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79" name="FTU - dermatome for C3">
                <a:extLst>
                  <a:ext uri="{FF2B5EF4-FFF2-40B4-BE49-F238E27FC236}">
                    <a16:creationId xmlns:a16="http://schemas.microsoft.com/office/drawing/2014/main" id="{2F6A7103-DBFA-C341-7064-F00BDDA8606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8CE17031-3966-6DA6-58C1-25C54751ED3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1C48FC1B-0D47-3E71-1240-6B8D7503B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DF324ED-0994-91A3-9D5B-4F31D1128F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A0FE9904-9694-9C89-36F2-D0E7CE88E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3D7465D-48B7-3F30-AC37-4D22DA32B82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40">
                  <a:hlinkClick r:id="rId39"/>
                  <a:extLst>
                    <a:ext uri="{FF2B5EF4-FFF2-40B4-BE49-F238E27FC236}">
                      <a16:creationId xmlns:a16="http://schemas.microsoft.com/office/drawing/2014/main" id="{29F159E5-5646-281E-F1AD-C6E8A7786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86" name="Star: 5 Points 4141">
                  <a:hlinkClick r:id="rId40"/>
                  <a:extLst>
                    <a:ext uri="{FF2B5EF4-FFF2-40B4-BE49-F238E27FC236}">
                      <a16:creationId xmlns:a16="http://schemas.microsoft.com/office/drawing/2014/main" id="{3E7BC8D5-FBFF-6AC8-1AEC-2A476C49D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42">
                  <a:extLst>
                    <a:ext uri="{FF2B5EF4-FFF2-40B4-BE49-F238E27FC236}">
                      <a16:creationId xmlns:a16="http://schemas.microsoft.com/office/drawing/2014/main" id="{2AF7F4E5-B847-89D8-D156-0DA06F4AC8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87C082BA-6376-9DEF-CB0D-153B40083C0F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63" name="FTU - dermatome for C4">
                <a:extLst>
                  <a:ext uri="{FF2B5EF4-FFF2-40B4-BE49-F238E27FC236}">
                    <a16:creationId xmlns:a16="http://schemas.microsoft.com/office/drawing/2014/main" id="{40D9100C-2073-1F3A-0B76-EDF2B2E88E2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1A2772B8-D1FE-6C96-64E9-87ACCC6BE3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BC56DBF2-26A5-9B66-F7A7-A12520FFE4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1B8EC593-53A8-7801-7C3A-D6C0C97DAF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3D17E821-F6C5-EB74-BFE4-F024846667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B8F22A8C-F860-072E-2CE0-27DB2B3589D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57">
                  <a:hlinkClick r:id="rId39"/>
                  <a:extLst>
                    <a:ext uri="{FF2B5EF4-FFF2-40B4-BE49-F238E27FC236}">
                      <a16:creationId xmlns:a16="http://schemas.microsoft.com/office/drawing/2014/main" id="{20E1928E-65C2-3A66-DACC-04E20A1EA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58">
                  <a:hlinkClick r:id="rId40"/>
                  <a:extLst>
                    <a:ext uri="{FF2B5EF4-FFF2-40B4-BE49-F238E27FC236}">
                      <a16:creationId xmlns:a16="http://schemas.microsoft.com/office/drawing/2014/main" id="{0CD59F04-8AAE-3BB0-B9CC-553D749F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59">
                  <a:extLst>
                    <a:ext uri="{FF2B5EF4-FFF2-40B4-BE49-F238E27FC236}">
                      <a16:creationId xmlns:a16="http://schemas.microsoft.com/office/drawing/2014/main" id="{5A890F2B-345B-17EE-D753-09F58DB405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0E28CE9-FFAC-B231-B473-86D703F1C858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6" name="FTU - dermatome for C5">
                <a:extLst>
                  <a:ext uri="{FF2B5EF4-FFF2-40B4-BE49-F238E27FC236}">
                    <a16:creationId xmlns:a16="http://schemas.microsoft.com/office/drawing/2014/main" id="{26F9F9D6-7439-85ED-1829-93CA1B5F6BE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6E1E4F6A-81B9-E0E0-EAB7-B8959746B8F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D9E4682E-3A1A-E58F-2686-B3A3B5B8F3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835761FA-BD4D-A21C-7A0A-0A448DE19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76D23B01-6B61-E5BA-6522-66ECD62881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FC19DE24-E867-0DFB-0316-7A6247C8709E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174">
                  <a:hlinkClick r:id="rId39"/>
                  <a:extLst>
                    <a:ext uri="{FF2B5EF4-FFF2-40B4-BE49-F238E27FC236}">
                      <a16:creationId xmlns:a16="http://schemas.microsoft.com/office/drawing/2014/main" id="{D85BDC64-2D57-C72F-9D5E-EDA22DE68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175">
                  <a:hlinkClick r:id="rId40"/>
                  <a:extLst>
                    <a:ext uri="{FF2B5EF4-FFF2-40B4-BE49-F238E27FC236}">
                      <a16:creationId xmlns:a16="http://schemas.microsoft.com/office/drawing/2014/main" id="{140B9594-E3B5-F3BE-D51D-9A6833C72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176">
                  <a:extLst>
                    <a:ext uri="{FF2B5EF4-FFF2-40B4-BE49-F238E27FC236}">
                      <a16:creationId xmlns:a16="http://schemas.microsoft.com/office/drawing/2014/main" id="{1D6084A8-9A66-2704-289E-6D33293C1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F1256879-C0D0-4714-388F-9DCFFC63A14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0" name="FTU - dermatome for C6">
                <a:extLst>
                  <a:ext uri="{FF2B5EF4-FFF2-40B4-BE49-F238E27FC236}">
                    <a16:creationId xmlns:a16="http://schemas.microsoft.com/office/drawing/2014/main" id="{C2E26830-FFBE-3240-C65C-46E6EB4371F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A051B2DD-E24B-31D8-2D12-5C325C727B4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E30495C1-B3F9-D8F4-50F9-8C7F9364F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F11EB0E2-586D-2CA6-0E9B-D62B817780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50DCFE87-B390-05BB-EC58-48E4E2E8CC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4" name="link">
                <a:extLst>
                  <a:ext uri="{FF2B5EF4-FFF2-40B4-BE49-F238E27FC236}">
                    <a16:creationId xmlns:a16="http://schemas.microsoft.com/office/drawing/2014/main" id="{373B927F-56AF-D728-6CA1-058B5618D19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5" name="Star: 5 Points 4191">
                  <a:hlinkClick r:id="rId39"/>
                  <a:extLst>
                    <a:ext uri="{FF2B5EF4-FFF2-40B4-BE49-F238E27FC236}">
                      <a16:creationId xmlns:a16="http://schemas.microsoft.com/office/drawing/2014/main" id="{F91E560F-A363-82A9-F9E4-9D1A3901E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6" name="Star: 5 Points 4192">
                  <a:hlinkClick r:id="rId40"/>
                  <a:extLst>
                    <a:ext uri="{FF2B5EF4-FFF2-40B4-BE49-F238E27FC236}">
                      <a16:creationId xmlns:a16="http://schemas.microsoft.com/office/drawing/2014/main" id="{5ECA8D21-BDCE-7333-0054-51ADB52E1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3">
                  <a:extLst>
                    <a:ext uri="{FF2B5EF4-FFF2-40B4-BE49-F238E27FC236}">
                      <a16:creationId xmlns:a16="http://schemas.microsoft.com/office/drawing/2014/main" id="{F7A26105-C5B6-E69A-24C3-B361F39B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C5961179-7B90-2C07-ADBA-17C9CC5C7152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4" name="FTU - dermatome for C7">
                <a:extLst>
                  <a:ext uri="{FF2B5EF4-FFF2-40B4-BE49-F238E27FC236}">
                    <a16:creationId xmlns:a16="http://schemas.microsoft.com/office/drawing/2014/main" id="{17950F20-B464-5C67-A68F-176D62798406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8EC0AE7B-13CC-D393-0E0B-0DFDF4CA528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6D9475B5-FE80-7D7C-BFD8-9882E8D9F6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BEF902AC-0BC4-B39C-3655-E4A2509F64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3C6B8F72-0634-4471-30D7-07EF30FFC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49C7E56F-A014-9CCE-DFEA-264172D4ED55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4208">
                  <a:hlinkClick r:id="rId39"/>
                  <a:extLst>
                    <a:ext uri="{FF2B5EF4-FFF2-40B4-BE49-F238E27FC236}">
                      <a16:creationId xmlns:a16="http://schemas.microsoft.com/office/drawing/2014/main" id="{FF329FAE-C1F2-9ABB-AE6D-2BCE335CD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0" name="Star: 5 Points 4209">
                  <a:hlinkClick r:id="rId40"/>
                  <a:extLst>
                    <a:ext uri="{FF2B5EF4-FFF2-40B4-BE49-F238E27FC236}">
                      <a16:creationId xmlns:a16="http://schemas.microsoft.com/office/drawing/2014/main" id="{DF85D5C5-01E6-49EC-E93E-61203D4F7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10">
                  <a:extLst>
                    <a:ext uri="{FF2B5EF4-FFF2-40B4-BE49-F238E27FC236}">
                      <a16:creationId xmlns:a16="http://schemas.microsoft.com/office/drawing/2014/main" id="{7B2B79D7-5747-BE08-0D61-170A850AC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56CED516-76EA-1FE1-0F3A-FA836AA886E7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98AA0541-1752-A75B-2231-AC35134361B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3796954B-48DF-CBCA-7C5F-027051B614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BB90FC5C-2771-9B92-AFC7-9AA4B48189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5335751D-3215-2507-FFE9-6096D27AB2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0CF684F7-8DBA-2E0A-C985-B8B42F2B1F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CA1420C6-5E42-658C-E2D5-29AFDF057187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39"/>
                  <a:extLst>
                    <a:ext uri="{FF2B5EF4-FFF2-40B4-BE49-F238E27FC236}">
                      <a16:creationId xmlns:a16="http://schemas.microsoft.com/office/drawing/2014/main" id="{45DD1EDD-A936-3D9E-18C5-FCFFF454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40"/>
                  <a:extLst>
                    <a:ext uri="{FF2B5EF4-FFF2-40B4-BE49-F238E27FC236}">
                      <a16:creationId xmlns:a16="http://schemas.microsoft.com/office/drawing/2014/main" id="{CBA78222-9EC4-8978-CB74-3F178470F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EE5E518B-2B17-7A25-FFEB-E50F23AF96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B5C3C536-E2CB-D52C-B7D3-16EAE7D08FF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F1FA9552-BFF7-6D00-F595-9DA86543AB4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5BB9681A-171E-FD6F-5F75-F10E4FBD6718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2CCBE78D-4AA7-D447-535D-3B1565710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7DB7787D-DDD6-57C8-9811-14446A2273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9035B80-4CEF-6C5D-C33A-D17054E5BF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E818EAFF-ACDF-6097-F653-3446BF90CBA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39"/>
                  <a:extLst>
                    <a:ext uri="{FF2B5EF4-FFF2-40B4-BE49-F238E27FC236}">
                      <a16:creationId xmlns:a16="http://schemas.microsoft.com/office/drawing/2014/main" id="{451B3890-C070-16CB-0BB1-D8291EDBC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40"/>
                  <a:extLst>
                    <a:ext uri="{FF2B5EF4-FFF2-40B4-BE49-F238E27FC236}">
                      <a16:creationId xmlns:a16="http://schemas.microsoft.com/office/drawing/2014/main" id="{F5CB3291-89D9-600C-FDE2-447547E0D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4C61681B-7C85-2B3E-3DAF-58FC7D7DA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8EE3A698-44FA-F599-0F46-B735922D560F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7682527-2301-D8FF-C33A-ED46BD02121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6691BB35-1C88-BCE3-FFEF-707D033C1A64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3132CEB8-E953-9C43-3EF0-25E3AD31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DA4928EF-1C42-B9F5-9888-7407B1BD6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FFEF5311-18A4-0913-0591-FCB04D4F40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CEDEED17-963B-C100-3DC7-4F0D762DFC2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39"/>
                  <a:extLst>
                    <a:ext uri="{FF2B5EF4-FFF2-40B4-BE49-F238E27FC236}">
                      <a16:creationId xmlns:a16="http://schemas.microsoft.com/office/drawing/2014/main" id="{D0EB4FB9-4407-311C-025C-4BB5F70F9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40"/>
                  <a:extLst>
                    <a:ext uri="{FF2B5EF4-FFF2-40B4-BE49-F238E27FC236}">
                      <a16:creationId xmlns:a16="http://schemas.microsoft.com/office/drawing/2014/main" id="{9C83435B-2E25-B6BA-E912-5015FC2F0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8FC35F28-C71C-3752-6260-F461C8845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7A2AE05D-16B3-F7C5-48E4-E2F28E1F0C6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7F781D25-E030-9EBB-AF83-1541BE065A5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10904649-8AEA-FD65-A71A-4FCF731A9A28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79D3313D-FEBF-331D-69E6-3F41AD6085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05286287-CFDA-19B0-8B13-54AD45826A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86FCFE06-0C9F-A906-B69A-B567C1D1D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0463F19A-29A3-3E92-40DF-7182DF18BF0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39"/>
                  <a:extLst>
                    <a:ext uri="{FF2B5EF4-FFF2-40B4-BE49-F238E27FC236}">
                      <a16:creationId xmlns:a16="http://schemas.microsoft.com/office/drawing/2014/main" id="{F97148D8-3ADB-3571-A120-3C53B1132A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40"/>
                  <a:extLst>
                    <a:ext uri="{FF2B5EF4-FFF2-40B4-BE49-F238E27FC236}">
                      <a16:creationId xmlns:a16="http://schemas.microsoft.com/office/drawing/2014/main" id="{F91439CB-AB68-B289-1329-8643EB6C2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9395ACBB-A198-CA71-E38B-18A4DE0A1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C52EBD9A-7C70-36A2-1995-A64527C639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795AEE7B-FF6A-6F76-571C-555E089C033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D2118B15-00FC-D393-B84F-E0B4A8FF70BF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8C128D76-7125-3380-5319-ED13D78724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28A37C4A-6D54-9C06-02A8-E3D866DD34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A4232534-B7AF-6754-F5D3-079CFCB8FF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822F35A1-8B2F-2D3F-95AC-C7B467C68A85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39"/>
                  <a:extLst>
                    <a:ext uri="{FF2B5EF4-FFF2-40B4-BE49-F238E27FC236}">
                      <a16:creationId xmlns:a16="http://schemas.microsoft.com/office/drawing/2014/main" id="{77111C86-6EF5-FB2A-8CF1-68CE9599A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40"/>
                  <a:extLst>
                    <a:ext uri="{FF2B5EF4-FFF2-40B4-BE49-F238E27FC236}">
                      <a16:creationId xmlns:a16="http://schemas.microsoft.com/office/drawing/2014/main" id="{D8842B28-FE4E-6A78-6EA2-51612CD5C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A5285E11-067A-C925-46B3-264F4DF4B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FE93D55D-30D4-2E73-DC2C-B7AF76F8ABE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CE9103BD-4970-D5C9-599D-35C8D0F2B8CD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75B43313-457A-CDF1-EA20-6CA96809558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90A41A22-A9DF-EA7D-76F8-FCB2D6C66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1D645EC-6605-8223-345F-BE70F27CD4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A57D1431-9C2E-B7F7-96CA-690D8E986A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13B34A76-06DD-719D-61FC-CF9FF9041C33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39"/>
                  <a:extLst>
                    <a:ext uri="{FF2B5EF4-FFF2-40B4-BE49-F238E27FC236}">
                      <a16:creationId xmlns:a16="http://schemas.microsoft.com/office/drawing/2014/main" id="{44D35548-98AC-400B-AFB5-76839676CF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40"/>
                  <a:extLst>
                    <a:ext uri="{FF2B5EF4-FFF2-40B4-BE49-F238E27FC236}">
                      <a16:creationId xmlns:a16="http://schemas.microsoft.com/office/drawing/2014/main" id="{037CC04E-34B4-4FEF-AC2E-8EFB97544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22418F03-AB06-240B-4644-6E103B517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B4026D7C-8630-AC13-7557-82C7C7E86718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22F71BC6-1304-F10C-56B4-B77BB3A279E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3C2F3F0D-9DDC-F1AE-1F8B-927C2895B68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E1D807AD-38D6-D3E1-BDE5-42D9DDCCF1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A60EBE8D-DFAF-BACB-1F06-D2C2491AB91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34AFAC65-A43D-519D-E0B8-32C89FBB0D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8F6268D7-1272-C6CE-870C-0691E5909EB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39"/>
                  <a:extLst>
                    <a:ext uri="{FF2B5EF4-FFF2-40B4-BE49-F238E27FC236}">
                      <a16:creationId xmlns:a16="http://schemas.microsoft.com/office/drawing/2014/main" id="{802E6765-D56F-6B5E-3D47-8852C9E9F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40"/>
                  <a:extLst>
                    <a:ext uri="{FF2B5EF4-FFF2-40B4-BE49-F238E27FC236}">
                      <a16:creationId xmlns:a16="http://schemas.microsoft.com/office/drawing/2014/main" id="{C4AE61EB-4942-8583-0CF4-7798E19078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78E9390-5182-0806-7501-C5FFBFC02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4449512-5D76-2D1E-9319-FD702154512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C69E9BE5-1018-9304-7796-02AE42C5EC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082C341-D174-DF2D-EC1C-4E7B53414BE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F648DE50-F503-4973-DD27-52444DCD6FC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C5B06D7F-8AA3-8FEB-84EE-DFCB426C9A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546B8D5D-E14C-8D18-9BD4-F4F7F92712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050C7A4D-A948-9EDA-7CE3-1D600C956F8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39"/>
                  <a:extLst>
                    <a:ext uri="{FF2B5EF4-FFF2-40B4-BE49-F238E27FC236}">
                      <a16:creationId xmlns:a16="http://schemas.microsoft.com/office/drawing/2014/main" id="{4B728410-C2A8-847D-4E3B-44C6FCDDE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40"/>
                  <a:extLst>
                    <a:ext uri="{FF2B5EF4-FFF2-40B4-BE49-F238E27FC236}">
                      <a16:creationId xmlns:a16="http://schemas.microsoft.com/office/drawing/2014/main" id="{338D147A-B329-556B-C485-41BDA67E3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3835CF4-9243-7415-5FA2-3301A3894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B1CCFA9F-6A9B-179B-5BC1-8AF8EBA082DE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BA267B9D-2DC8-05E9-2CEA-9903A20F061F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02E7B1DF-8233-A05B-E6F0-40856CEE6800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0632155C-1778-8BC8-B49E-9FBC6D1DC7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C76A1C2-3D0C-E1D3-53DE-559644EECE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119BA56B-C3A4-F9B2-F261-5C1E0A5D86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2439768D-E67E-1D8B-5767-7F8B559DE859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39"/>
                  <a:extLst>
                    <a:ext uri="{FF2B5EF4-FFF2-40B4-BE49-F238E27FC236}">
                      <a16:creationId xmlns:a16="http://schemas.microsoft.com/office/drawing/2014/main" id="{C340D951-C855-F054-7078-FC7214C145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40"/>
                  <a:extLst>
                    <a:ext uri="{FF2B5EF4-FFF2-40B4-BE49-F238E27FC236}">
                      <a16:creationId xmlns:a16="http://schemas.microsoft.com/office/drawing/2014/main" id="{03C5E625-0E0F-D81B-5F41-41982741A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E6180EE1-CDBF-1E5F-2335-459E3D8E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D4DFEE74-7EDC-7AC4-A63D-3190190D7513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A64E4F76-2A4C-8067-D6D9-31849089685D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0A5B2862-9E28-46E8-05FD-B52E89119ACA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BA98717D-9EF8-963B-67D0-182FC8A235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47646805-C53D-EA9E-C227-FFE569213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F3ACC295-0E2D-62CC-0477-43F479CC87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8FE8D34E-D7D0-3306-FE5B-E07506F4966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39"/>
                  <a:extLst>
                    <a:ext uri="{FF2B5EF4-FFF2-40B4-BE49-F238E27FC236}">
                      <a16:creationId xmlns:a16="http://schemas.microsoft.com/office/drawing/2014/main" id="{09F1EEDC-D0A1-A0BF-47E8-47B83D860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40"/>
                  <a:extLst>
                    <a:ext uri="{FF2B5EF4-FFF2-40B4-BE49-F238E27FC236}">
                      <a16:creationId xmlns:a16="http://schemas.microsoft.com/office/drawing/2014/main" id="{410B5CEE-83D0-5B4E-9642-A3A705499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672EABCA-1F69-BBA9-8AF5-66561A8E7C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88E1C10A-0420-A098-EE38-E42711C59C8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A72A48EE-B35C-348B-0E2D-A8E3647ABF7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4ED16C80-994E-5C07-3B9A-4986C37EB83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05B8F80-723D-E7AC-AC90-080D4B4C83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3FA27807-AC25-D1CA-2BF6-5476737A7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F544F8D5-21CF-543F-43BF-3BE74C6F3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72391ADD-FAC3-678D-B936-82E6336BF9A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39"/>
                  <a:extLst>
                    <a:ext uri="{FF2B5EF4-FFF2-40B4-BE49-F238E27FC236}">
                      <a16:creationId xmlns:a16="http://schemas.microsoft.com/office/drawing/2014/main" id="{E20CDB8E-201A-919C-B3F7-289785513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40"/>
                  <a:extLst>
                    <a:ext uri="{FF2B5EF4-FFF2-40B4-BE49-F238E27FC236}">
                      <a16:creationId xmlns:a16="http://schemas.microsoft.com/office/drawing/2014/main" id="{2FBC2ABC-BE01-D622-F8B3-E1E33DFEC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4001F5ED-A328-DBEF-9533-99AF31839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BBB7FE11-A918-7505-002C-3297880E46EF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01D60B1E-4FC0-F105-FBBD-D9AB46FEB90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47AB5574-6D3F-1DB5-24EF-A177912BAC79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AA727B5E-A776-A627-7E93-9CB40AB3909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9F068638-E9FF-77A4-680C-CF3963E6E0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732118B6-C95A-8C06-E728-2F0FDB071A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EEF6F71-DD63-84A8-1A18-CF15922624A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39"/>
                  <a:extLst>
                    <a:ext uri="{FF2B5EF4-FFF2-40B4-BE49-F238E27FC236}">
                      <a16:creationId xmlns:a16="http://schemas.microsoft.com/office/drawing/2014/main" id="{4DC42B69-E6C5-CF9A-7E4E-82F437FE2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40"/>
                  <a:extLst>
                    <a:ext uri="{FF2B5EF4-FFF2-40B4-BE49-F238E27FC236}">
                      <a16:creationId xmlns:a16="http://schemas.microsoft.com/office/drawing/2014/main" id="{594A0578-FD1E-DAF8-6BE9-1A48BAB09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AAA9AD1E-E273-042A-37E9-6D33E6B51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5FA115A9-934A-CB47-E367-3239A4344B3B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A94A39ED-1CB9-116D-23B2-FB803F27ADD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64DF95-9C60-8BC5-CDD2-C181F15E21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B8E1543A-5700-F982-3EF8-F858F1D1B8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E658C1E4-F010-C3AD-510A-3447FB005E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CA02155A-0D0B-E829-8B85-0776023947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B83DD099-2F47-34BD-2865-87CC8C5EDAF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39"/>
                  <a:extLst>
                    <a:ext uri="{FF2B5EF4-FFF2-40B4-BE49-F238E27FC236}">
                      <a16:creationId xmlns:a16="http://schemas.microsoft.com/office/drawing/2014/main" id="{9F25702F-9055-55DA-3FB5-61BDBC31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40"/>
                  <a:extLst>
                    <a:ext uri="{FF2B5EF4-FFF2-40B4-BE49-F238E27FC236}">
                      <a16:creationId xmlns:a16="http://schemas.microsoft.com/office/drawing/2014/main" id="{369CDFA4-BD64-C86F-163B-0FAEE0ABC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807EF032-5744-E2B9-9AD9-1BA17A7E4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218EA0DE-C20E-B366-9356-F54094CC96C5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EFB69B76-53E2-0DB0-00EB-4B6E2814448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3C891B22-FD68-3F7A-8844-991AE08A75BC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8DA87EED-D135-70D0-3D58-4C75EEC273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C3DC30CA-F098-0018-B16F-4A9C411137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E90D0F7D-B75F-8770-834B-D3BCAD84D1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116383B7-D854-3D2E-6E58-69121504D4E8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39"/>
                  <a:extLst>
                    <a:ext uri="{FF2B5EF4-FFF2-40B4-BE49-F238E27FC236}">
                      <a16:creationId xmlns:a16="http://schemas.microsoft.com/office/drawing/2014/main" id="{53275B7F-4C5C-D045-DCB1-663EEF3F9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40"/>
                  <a:extLst>
                    <a:ext uri="{FF2B5EF4-FFF2-40B4-BE49-F238E27FC236}">
                      <a16:creationId xmlns:a16="http://schemas.microsoft.com/office/drawing/2014/main" id="{0FE759A0-B009-4F0E-60EB-FC8CDDF69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6115792C-1E29-B8DF-ECBC-FC565FEF7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2D21DED7-0DAE-06F8-70AC-2E53D81860F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3E49BB56-881F-4668-8014-B1246B598A4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36B93D2-9A06-C801-B12B-59B981BEA73A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E66CC75-3BF7-09C4-7FAE-1B52D4610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CB4224DA-4196-7919-FBC2-745929140A5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386F134B-D65D-B2A0-AF34-330867D85B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5C171310-5272-AAEF-0D0E-9BFD8B062706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39"/>
                  <a:extLst>
                    <a:ext uri="{FF2B5EF4-FFF2-40B4-BE49-F238E27FC236}">
                      <a16:creationId xmlns:a16="http://schemas.microsoft.com/office/drawing/2014/main" id="{73502D53-4381-BC3A-B668-E33034627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40"/>
                  <a:extLst>
                    <a:ext uri="{FF2B5EF4-FFF2-40B4-BE49-F238E27FC236}">
                      <a16:creationId xmlns:a16="http://schemas.microsoft.com/office/drawing/2014/main" id="{AE26FCD2-FA71-8452-A9A5-3D7FAA0B9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50C10B43-E95A-ECC6-384C-621CCC82C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A74773DA-0B12-0D8A-824A-2FD656F177F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27239A1D-244E-9386-2A6C-2BB3862057F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238AFC6-F7E3-6617-3998-978A44BF6833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42078183-3C34-8F17-2130-CFAC761A32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F8EA373A-7DF0-9F39-2186-9FB3E5B6F2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FA5B42FA-3216-F7CB-2029-56388B86D6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3F4AE3FB-AE3A-028C-F920-B75602497FAC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39"/>
                  <a:extLst>
                    <a:ext uri="{FF2B5EF4-FFF2-40B4-BE49-F238E27FC236}">
                      <a16:creationId xmlns:a16="http://schemas.microsoft.com/office/drawing/2014/main" id="{A8930C21-90D1-C5DB-026B-D8754B804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40"/>
                  <a:extLst>
                    <a:ext uri="{FF2B5EF4-FFF2-40B4-BE49-F238E27FC236}">
                      <a16:creationId xmlns:a16="http://schemas.microsoft.com/office/drawing/2014/main" id="{7B6FDD39-1800-396C-89D3-2F25A14AD6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BE5DEFDE-32FB-FC82-4E87-CDBCDD932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1C457F00-A979-B8F1-CF74-D39F9F2844BB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5BA149AD-94F5-A1CC-D0B3-A4381CD98A18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0F93655F-993D-FBAF-5408-AEDDBEDC0E8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E2E21101-5AB2-7F6F-1386-923EECC5F5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F2FC713F-1B59-52D2-F80B-EAC3C49E99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B0EC3535-8D35-E1B3-B990-2104F7724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1B9BD39-6E06-6CE7-ED34-627B45355E9A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39"/>
                  <a:extLst>
                    <a:ext uri="{FF2B5EF4-FFF2-40B4-BE49-F238E27FC236}">
                      <a16:creationId xmlns:a16="http://schemas.microsoft.com/office/drawing/2014/main" id="{4538D9C6-A613-C6BE-7D33-06D768C9B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40"/>
                  <a:extLst>
                    <a:ext uri="{FF2B5EF4-FFF2-40B4-BE49-F238E27FC236}">
                      <a16:creationId xmlns:a16="http://schemas.microsoft.com/office/drawing/2014/main" id="{B940BA1B-A76F-FD00-D77D-C8044A927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C42E4394-894D-EF29-9E51-AB1F7E8AD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93702D32-D7A3-C0FC-AF6A-391416EA709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85C4D03D-0A28-3CB4-5044-AF8019A2272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4CCBC2AB-5CD9-611B-713C-38078B3885C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1B86D63D-7395-E542-4A9D-F4374B5D8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9416B78A-B4AA-0ED4-A1EA-4117BBA8CD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940C92CB-2CCA-DC5D-659E-7414CADDFC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CD1986B9-A181-E4F3-9CA8-03C8B742D609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39"/>
                  <a:extLst>
                    <a:ext uri="{FF2B5EF4-FFF2-40B4-BE49-F238E27FC236}">
                      <a16:creationId xmlns:a16="http://schemas.microsoft.com/office/drawing/2014/main" id="{CF4BF139-4A33-6557-B58F-48626FE2C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40"/>
                  <a:extLst>
                    <a:ext uri="{FF2B5EF4-FFF2-40B4-BE49-F238E27FC236}">
                      <a16:creationId xmlns:a16="http://schemas.microsoft.com/office/drawing/2014/main" id="{C1678226-8B65-F797-24D7-2F7AD0F19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A3E394E6-40D7-1B8E-AD96-229DB8B16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172327DB-1EF9-4738-93B9-42BDA1E7A00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9D925B25-7D18-2DA2-7481-BB4ABBA07AF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3AD05286-04D8-EE5B-8571-4406526BAB4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01DE82B7-5021-50DD-FA83-E717DB2638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C236F44A-E8EC-E9AC-24AD-C5E29A611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4FF11B3-3B4F-1A99-2ACC-24FA3DE75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FA36408B-71FF-7990-F118-6457314685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39"/>
                  <a:extLst>
                    <a:ext uri="{FF2B5EF4-FFF2-40B4-BE49-F238E27FC236}">
                      <a16:creationId xmlns:a16="http://schemas.microsoft.com/office/drawing/2014/main" id="{374B3F49-018B-9AC8-6465-E8F2FFDC2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40"/>
                  <a:extLst>
                    <a:ext uri="{FF2B5EF4-FFF2-40B4-BE49-F238E27FC236}">
                      <a16:creationId xmlns:a16="http://schemas.microsoft.com/office/drawing/2014/main" id="{EF219BCC-52C1-8B11-B37A-D5721775FA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8D5DBCC-A059-0925-56E8-77C8F5855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30A48309-3772-C940-1FEB-B2C8BFBA7840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C29811FD-8F1B-BC82-75D9-27B9558F600D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767CEBA4-032F-EB94-7AEB-4FA5D2545577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16C4951-E7F6-58B6-C64D-A2D49691C1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4F29AE7C-D3CE-0E04-83C6-9945DCB19B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07DFC55F-5387-FF59-1C05-A5E775C2F4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E21BDD05-4B41-3F1E-F41B-74C380066DC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39"/>
                  <a:extLst>
                    <a:ext uri="{FF2B5EF4-FFF2-40B4-BE49-F238E27FC236}">
                      <a16:creationId xmlns:a16="http://schemas.microsoft.com/office/drawing/2014/main" id="{3805C7B4-3A6E-D375-1AE6-C22F210FC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40"/>
                  <a:extLst>
                    <a:ext uri="{FF2B5EF4-FFF2-40B4-BE49-F238E27FC236}">
                      <a16:creationId xmlns:a16="http://schemas.microsoft.com/office/drawing/2014/main" id="{AC3701BE-59BD-3B7B-D1D7-E34F9C698C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36B2ABF6-FD0F-EB40-A4C0-B7EC38233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AFB87C63-40F4-64C4-25D2-C79616465272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7417A05E-22CE-829B-9EE3-2529FB2FB3D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F8355B1D-9408-117D-079A-D5984F9E53D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E7B93EBE-32AC-9B5A-5473-B8410EF1B7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338827DC-B8B9-C4E2-ACCE-2A95FD0B9C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90356B4B-CFD4-609C-937E-0A4840C760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DAB62C55-83F0-3FD4-95FC-F9F24A4903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39"/>
                  <a:extLst>
                    <a:ext uri="{FF2B5EF4-FFF2-40B4-BE49-F238E27FC236}">
                      <a16:creationId xmlns:a16="http://schemas.microsoft.com/office/drawing/2014/main" id="{50D2A2BD-B332-B10A-8951-13F954685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40"/>
                  <a:extLst>
                    <a:ext uri="{FF2B5EF4-FFF2-40B4-BE49-F238E27FC236}">
                      <a16:creationId xmlns:a16="http://schemas.microsoft.com/office/drawing/2014/main" id="{C8EBBAAE-A399-487F-08D3-5A5D9A94F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83629659-F43B-4B16-FEAB-FC24FDFFB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335BF4F-53A3-1ED6-A3AA-BCA5AD914781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DAEBB083-789A-53B9-7031-A17F30DE92E6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2848A42-4D1B-7F95-8C8E-79699FEA310E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842891C-29CD-85AF-3631-EA6801371C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19CF4686-04D0-1158-3FF0-4755781BC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DFCAAE0-07C2-D0B1-532A-EEC65D171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445D2B82-EFE7-C81F-D4A1-BB155FB595F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39"/>
                  <a:extLst>
                    <a:ext uri="{FF2B5EF4-FFF2-40B4-BE49-F238E27FC236}">
                      <a16:creationId xmlns:a16="http://schemas.microsoft.com/office/drawing/2014/main" id="{C4730A8D-4BC7-54E9-7EB3-BF126CE73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40"/>
                  <a:extLst>
                    <a:ext uri="{FF2B5EF4-FFF2-40B4-BE49-F238E27FC236}">
                      <a16:creationId xmlns:a16="http://schemas.microsoft.com/office/drawing/2014/main" id="{F0771FB4-28C1-4C4A-F00A-815E2F120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C54E25E3-16FB-EF27-9BC1-A1CB22FE2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90470DA7-FF91-A446-3EFE-2108850B26AB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42710E33-7176-C36A-2EC1-CF48CDE2634E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C6687E49-2AE2-D943-DBB6-BD0E65241DB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9BF620CC-1F99-9EBB-B366-10A4AC3060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383050CC-F29F-4020-9324-7C6AB59F1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FF1ABA41-E5B2-06EB-899D-F150FF1C76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6F39DAAC-C2C6-04DB-50B7-504DCDB321E2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39"/>
                  <a:extLst>
                    <a:ext uri="{FF2B5EF4-FFF2-40B4-BE49-F238E27FC236}">
                      <a16:creationId xmlns:a16="http://schemas.microsoft.com/office/drawing/2014/main" id="{0B1AEA38-1D5B-475A-C9EE-4D5A1AE1C1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40"/>
                  <a:extLst>
                    <a:ext uri="{FF2B5EF4-FFF2-40B4-BE49-F238E27FC236}">
                      <a16:creationId xmlns:a16="http://schemas.microsoft.com/office/drawing/2014/main" id="{CF97AA53-B811-202C-B2F3-B47A30059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39C7FF24-580F-8425-AFC8-51576EB22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0339" name="FTU - aortic arch">
            <a:extLst>
              <a:ext uri="{FF2B5EF4-FFF2-40B4-BE49-F238E27FC236}">
                <a16:creationId xmlns:a16="http://schemas.microsoft.com/office/drawing/2014/main" id="{73DF4661-C754-6AA4-3380-145FF8A40DFA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0340" name="FTU - aortic arch">
              <a:extLst>
                <a:ext uri="{FF2B5EF4-FFF2-40B4-BE49-F238E27FC236}">
                  <a16:creationId xmlns:a16="http://schemas.microsoft.com/office/drawing/2014/main" id="{E2165CFF-7A3D-322E-A215-3597B55E880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341" name="chemoreceptor">
              <a:extLst>
                <a:ext uri="{FF2B5EF4-FFF2-40B4-BE49-F238E27FC236}">
                  <a16:creationId xmlns:a16="http://schemas.microsoft.com/office/drawing/2014/main" id="{F4549283-3586-900E-69C7-8619F44E0FAF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0342" name="baroreceptor">
              <a:extLst>
                <a:ext uri="{FF2B5EF4-FFF2-40B4-BE49-F238E27FC236}">
                  <a16:creationId xmlns:a16="http://schemas.microsoft.com/office/drawing/2014/main" id="{FA6E51E4-4779-88C9-E89C-85B3D8F8220C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0343" name="link">
              <a:extLst>
                <a:ext uri="{FF2B5EF4-FFF2-40B4-BE49-F238E27FC236}">
                  <a16:creationId xmlns:a16="http://schemas.microsoft.com/office/drawing/2014/main" id="{33F03441-78E9-3310-1A0E-8D74C7C92EA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0356" name="Star: 5 Points 2730">
                <a:hlinkClick r:id="rId41"/>
                <a:extLst>
                  <a:ext uri="{FF2B5EF4-FFF2-40B4-BE49-F238E27FC236}">
                    <a16:creationId xmlns:a16="http://schemas.microsoft.com/office/drawing/2014/main" id="{D09BE290-D6B7-66C3-0156-187B9F6096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7" name="Star: 5 Points 2731">
                <a:hlinkClick r:id="rId42"/>
                <a:extLst>
                  <a:ext uri="{FF2B5EF4-FFF2-40B4-BE49-F238E27FC236}">
                    <a16:creationId xmlns:a16="http://schemas.microsoft.com/office/drawing/2014/main" id="{DAFA5F38-C74C-20BB-A6F0-C73FE3CFF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8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35C460C1-C41F-E6F7-F340-274FE0C61D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4" name="link">
              <a:extLst>
                <a:ext uri="{FF2B5EF4-FFF2-40B4-BE49-F238E27FC236}">
                  <a16:creationId xmlns:a16="http://schemas.microsoft.com/office/drawing/2014/main" id="{E7C873BF-0C16-8A64-0C52-36A81C6203C1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0353" name="Star: 5 Points 2730">
                <a:hlinkClick r:id="rId44"/>
                <a:extLst>
                  <a:ext uri="{FF2B5EF4-FFF2-40B4-BE49-F238E27FC236}">
                    <a16:creationId xmlns:a16="http://schemas.microsoft.com/office/drawing/2014/main" id="{89C41259-4287-C12A-1750-5227FFCE6A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4" name="Star: 5 Points 2731">
                <a:hlinkClick r:id="rId45"/>
                <a:extLst>
                  <a:ext uri="{FF2B5EF4-FFF2-40B4-BE49-F238E27FC236}">
                    <a16:creationId xmlns:a16="http://schemas.microsoft.com/office/drawing/2014/main" id="{B48D60A1-E045-875E-91C5-BC604C3F1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5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9CC766A1-46A6-97FB-E33D-7AB25EAE7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5" name="dock">
              <a:extLst>
                <a:ext uri="{FF2B5EF4-FFF2-40B4-BE49-F238E27FC236}">
                  <a16:creationId xmlns:a16="http://schemas.microsoft.com/office/drawing/2014/main" id="{8AC40156-1B7E-7F53-774A-29BAC7D8DE8C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0350" name="Text Box 3086">
                <a:extLst>
                  <a:ext uri="{FF2B5EF4-FFF2-40B4-BE49-F238E27FC236}">
                    <a16:creationId xmlns:a16="http://schemas.microsoft.com/office/drawing/2014/main" id="{5851322E-7D0A-ABCB-C094-418E3A6FF87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1" name="Text Box 3086">
                <a:extLst>
                  <a:ext uri="{FF2B5EF4-FFF2-40B4-BE49-F238E27FC236}">
                    <a16:creationId xmlns:a16="http://schemas.microsoft.com/office/drawing/2014/main" id="{3307E1C5-0FB6-854E-D8DB-FF7416CEC6D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2" name="Text Box 3086">
                <a:extLst>
                  <a:ext uri="{FF2B5EF4-FFF2-40B4-BE49-F238E27FC236}">
                    <a16:creationId xmlns:a16="http://schemas.microsoft.com/office/drawing/2014/main" id="{8DF781F9-6C60-E2BE-94A8-54E493917172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46" name="dock">
              <a:extLst>
                <a:ext uri="{FF2B5EF4-FFF2-40B4-BE49-F238E27FC236}">
                  <a16:creationId xmlns:a16="http://schemas.microsoft.com/office/drawing/2014/main" id="{D8FC5AB5-959E-68FF-907F-B9667DD04AA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0347" name="Text Box 3086">
                <a:extLst>
                  <a:ext uri="{FF2B5EF4-FFF2-40B4-BE49-F238E27FC236}">
                    <a16:creationId xmlns:a16="http://schemas.microsoft.com/office/drawing/2014/main" id="{8E652F36-09A5-3EDD-7BAC-6B8C9B94C3BD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8" name="Text Box 3086">
                <a:extLst>
                  <a:ext uri="{FF2B5EF4-FFF2-40B4-BE49-F238E27FC236}">
                    <a16:creationId xmlns:a16="http://schemas.microsoft.com/office/drawing/2014/main" id="{1F0BDA1C-C3B7-6CE5-1F98-1FBAE3AA6E01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9" name="Text Box 3086">
                <a:extLst>
                  <a:ext uri="{FF2B5EF4-FFF2-40B4-BE49-F238E27FC236}">
                    <a16:creationId xmlns:a16="http://schemas.microsoft.com/office/drawing/2014/main" id="{C8746CDE-52CC-0639-A2D6-32E2D209CF5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59" name="Group 10358">
            <a:extLst>
              <a:ext uri="{FF2B5EF4-FFF2-40B4-BE49-F238E27FC236}">
                <a16:creationId xmlns:a16="http://schemas.microsoft.com/office/drawing/2014/main" id="{DB1625FC-6812-FB54-BA04-BDFC8A7A3FDE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0360" name="organ group - lower airways">
              <a:extLst>
                <a:ext uri="{FF2B5EF4-FFF2-40B4-BE49-F238E27FC236}">
                  <a16:creationId xmlns:a16="http://schemas.microsoft.com/office/drawing/2014/main" id="{ABBD47F9-D0E8-3006-2A24-BED19A3E031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067" name="organ - lower airways">
                <a:extLst>
                  <a:ext uri="{FF2B5EF4-FFF2-40B4-BE49-F238E27FC236}">
                    <a16:creationId xmlns:a16="http://schemas.microsoft.com/office/drawing/2014/main" id="{FE35EFCE-A544-87EB-68E4-831F138391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8" name="FTU - mucosa of larynx (supraglottis)">
                <a:extLst>
                  <a:ext uri="{FF2B5EF4-FFF2-40B4-BE49-F238E27FC236}">
                    <a16:creationId xmlns:a16="http://schemas.microsoft.com/office/drawing/2014/main" id="{06348C6D-384C-44DF-E2A1-9B35184083D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517" name="FTU - mucosa of larynx (supraglottis)">
                  <a:extLst>
                    <a:ext uri="{FF2B5EF4-FFF2-40B4-BE49-F238E27FC236}">
                      <a16:creationId xmlns:a16="http://schemas.microsoft.com/office/drawing/2014/main" id="{1419408A-8121-C486-1BF6-144A65FB5DB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8" name="dock">
                  <a:extLst>
                    <a:ext uri="{FF2B5EF4-FFF2-40B4-BE49-F238E27FC236}">
                      <a16:creationId xmlns:a16="http://schemas.microsoft.com/office/drawing/2014/main" id="{05C0A871-5668-055E-1523-6928B13156D1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8735AF5-DC84-CFF8-DC61-4F748A3B2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E2DA7587-B6EA-7A42-099A-0267377D0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B43476DD-E5DB-4D69-79C4-7E40730747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19" name="link">
                  <a:extLst>
                    <a:ext uri="{FF2B5EF4-FFF2-40B4-BE49-F238E27FC236}">
                      <a16:creationId xmlns:a16="http://schemas.microsoft.com/office/drawing/2014/main" id="{CD5FDD6D-C32B-7D5A-B6ED-5AE4BBBC586C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20" name="Star: 5 Points 2730">
                    <a:hlinkClick r:id="rId46"/>
                    <a:extLst>
                      <a:ext uri="{FF2B5EF4-FFF2-40B4-BE49-F238E27FC236}">
                        <a16:creationId xmlns:a16="http://schemas.microsoft.com/office/drawing/2014/main" id="{899716AC-8336-DDF7-A965-C8DD80FEED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22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E1A02920-270C-C4A7-3B02-031F33338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4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C8A0BBA3-A925-2991-A2E6-AEA769605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69" name="FTU - mucosa of larynx (subglottis)">
                <a:extLst>
                  <a:ext uri="{FF2B5EF4-FFF2-40B4-BE49-F238E27FC236}">
                    <a16:creationId xmlns:a16="http://schemas.microsoft.com/office/drawing/2014/main" id="{58DA7B60-2FBE-1F6F-37D0-72D2C6FD935F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073" name="FTU - mucosa of larynx (subglottis)">
                  <a:extLst>
                    <a:ext uri="{FF2B5EF4-FFF2-40B4-BE49-F238E27FC236}">
                      <a16:creationId xmlns:a16="http://schemas.microsoft.com/office/drawing/2014/main" id="{28E7240C-154A-6A2A-A87E-72410C97FED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074" name="dock">
                  <a:extLst>
                    <a:ext uri="{FF2B5EF4-FFF2-40B4-BE49-F238E27FC236}">
                      <a16:creationId xmlns:a16="http://schemas.microsoft.com/office/drawing/2014/main" id="{34230020-B0B1-C493-21B4-F20B3367F069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079" name="Text Box 3086">
                    <a:extLst>
                      <a:ext uri="{FF2B5EF4-FFF2-40B4-BE49-F238E27FC236}">
                        <a16:creationId xmlns:a16="http://schemas.microsoft.com/office/drawing/2014/main" id="{86244E13-04A7-443C-A9C3-2D5D04A8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4" name="Text Box 3086">
                    <a:extLst>
                      <a:ext uri="{FF2B5EF4-FFF2-40B4-BE49-F238E27FC236}">
                        <a16:creationId xmlns:a16="http://schemas.microsoft.com/office/drawing/2014/main" id="{A277D234-3D1D-2644-85BD-C67C236FA1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6" name="Text Box 3086">
                    <a:extLst>
                      <a:ext uri="{FF2B5EF4-FFF2-40B4-BE49-F238E27FC236}">
                        <a16:creationId xmlns:a16="http://schemas.microsoft.com/office/drawing/2014/main" id="{29CE4F96-7BC2-ECCE-706A-465184ED2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75" name="link">
                  <a:extLst>
                    <a:ext uri="{FF2B5EF4-FFF2-40B4-BE49-F238E27FC236}">
                      <a16:creationId xmlns:a16="http://schemas.microsoft.com/office/drawing/2014/main" id="{9DFBB908-E18F-01B4-5CAE-1A5C6C584DE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076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3E4C55C2-390E-FD24-72F8-51E9221AA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077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AAF2F5E1-B7B1-C8F8-E2C8-50C660E883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8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A6144B1C-D9F7-0F87-67EA-2F69966B20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70" name="dock - vascular">
                <a:extLst>
                  <a:ext uri="{FF2B5EF4-FFF2-40B4-BE49-F238E27FC236}">
                    <a16:creationId xmlns:a16="http://schemas.microsoft.com/office/drawing/2014/main" id="{3436716A-520F-86B4-6CB9-7ED25F77287F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071" name="Text Box 3070">
                  <a:extLst>
                    <a:ext uri="{FF2B5EF4-FFF2-40B4-BE49-F238E27FC236}">
                      <a16:creationId xmlns:a16="http://schemas.microsoft.com/office/drawing/2014/main" id="{BFF248AD-53BF-9837-AA79-ECDC06EDA01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36">
                  <a:extLst>
                    <a:ext uri="{FF2B5EF4-FFF2-40B4-BE49-F238E27FC236}">
                      <a16:creationId xmlns:a16="http://schemas.microsoft.com/office/drawing/2014/main" id="{4E3644DF-D876-80E3-28B5-C327627EC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61" name="FTU - trachea">
              <a:extLst>
                <a:ext uri="{FF2B5EF4-FFF2-40B4-BE49-F238E27FC236}">
                  <a16:creationId xmlns:a16="http://schemas.microsoft.com/office/drawing/2014/main" id="{CE7C8160-568B-A8B3-4C4A-711BBADEBE7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0362" name="Text Box 3086">
              <a:extLst>
                <a:ext uri="{FF2B5EF4-FFF2-40B4-BE49-F238E27FC236}">
                  <a16:creationId xmlns:a16="http://schemas.microsoft.com/office/drawing/2014/main" id="{96CE7049-91CE-1117-843C-C2F1BB86867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3" name="Text Box 3086">
              <a:extLst>
                <a:ext uri="{FF2B5EF4-FFF2-40B4-BE49-F238E27FC236}">
                  <a16:creationId xmlns:a16="http://schemas.microsoft.com/office/drawing/2014/main" id="{52ADA36E-3ABD-593A-08B3-36C59B58291A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4" name="Text Box 3086">
              <a:extLst>
                <a:ext uri="{FF2B5EF4-FFF2-40B4-BE49-F238E27FC236}">
                  <a16:creationId xmlns:a16="http://schemas.microsoft.com/office/drawing/2014/main" id="{6BB138A9-7F81-742F-45CF-C9E6BE0BF3D4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5" name="Star: 5 Points 2730">
              <a:hlinkClick r:id="rId46"/>
              <a:extLst>
                <a:ext uri="{FF2B5EF4-FFF2-40B4-BE49-F238E27FC236}">
                  <a16:creationId xmlns:a16="http://schemas.microsoft.com/office/drawing/2014/main" id="{62DB85DD-905B-CDC9-3F0E-0A7A209A4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6" name="Star: 5 Points 2731">
              <a:hlinkClick r:id="rId47"/>
              <a:extLst>
                <a:ext uri="{FF2B5EF4-FFF2-40B4-BE49-F238E27FC236}">
                  <a16:creationId xmlns:a16="http://schemas.microsoft.com/office/drawing/2014/main" id="{F999FA8D-400E-F9C9-B684-5653AA8C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7" name="Star: 5 Points 2732">
              <a:hlinkClick r:id="rId43"/>
              <a:extLst>
                <a:ext uri="{FF2B5EF4-FFF2-40B4-BE49-F238E27FC236}">
                  <a16:creationId xmlns:a16="http://schemas.microsoft.com/office/drawing/2014/main" id="{C7E1A0B7-E828-00E4-14AB-52A006A98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39" name="FTU - trachea">
              <a:extLst>
                <a:ext uri="{FF2B5EF4-FFF2-40B4-BE49-F238E27FC236}">
                  <a16:creationId xmlns:a16="http://schemas.microsoft.com/office/drawing/2014/main" id="{ED9142AE-2EBF-B38A-D0B9-98E5AB49E085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040" name="Text Box 3086">
              <a:extLst>
                <a:ext uri="{FF2B5EF4-FFF2-40B4-BE49-F238E27FC236}">
                  <a16:creationId xmlns:a16="http://schemas.microsoft.com/office/drawing/2014/main" id="{C6758020-70F5-7F61-48EB-09FF34F4EF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1" name="Text Box 3086">
              <a:extLst>
                <a:ext uri="{FF2B5EF4-FFF2-40B4-BE49-F238E27FC236}">
                  <a16:creationId xmlns:a16="http://schemas.microsoft.com/office/drawing/2014/main" id="{F7641398-B136-C66F-6954-C05A710B4DF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DB8A0DDB-2F85-8A31-39D0-E99E86005E3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Star: 5 Points 2730">
              <a:hlinkClick r:id="rId49"/>
              <a:extLst>
                <a:ext uri="{FF2B5EF4-FFF2-40B4-BE49-F238E27FC236}">
                  <a16:creationId xmlns:a16="http://schemas.microsoft.com/office/drawing/2014/main" id="{C8849CD7-D93D-95E3-B33D-325173FC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4" name="Star: 5 Points 2731">
              <a:hlinkClick r:id="rId50"/>
              <a:extLst>
                <a:ext uri="{FF2B5EF4-FFF2-40B4-BE49-F238E27FC236}">
                  <a16:creationId xmlns:a16="http://schemas.microsoft.com/office/drawing/2014/main" id="{1A1AE84C-8FA9-33C0-C95B-BCC0E9CF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5" name="Star: 5 Points 2732">
              <a:hlinkClick r:id="rId43"/>
              <a:extLst>
                <a:ext uri="{FF2B5EF4-FFF2-40B4-BE49-F238E27FC236}">
                  <a16:creationId xmlns:a16="http://schemas.microsoft.com/office/drawing/2014/main" id="{698EAF73-6390-E380-8065-6E332CA95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6" name="FTU - trachea">
              <a:extLst>
                <a:ext uri="{FF2B5EF4-FFF2-40B4-BE49-F238E27FC236}">
                  <a16:creationId xmlns:a16="http://schemas.microsoft.com/office/drawing/2014/main" id="{AFE39E15-DB27-E3D2-ECF3-835EBFA5B644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047" name="Text Box 3086">
              <a:extLst>
                <a:ext uri="{FF2B5EF4-FFF2-40B4-BE49-F238E27FC236}">
                  <a16:creationId xmlns:a16="http://schemas.microsoft.com/office/drawing/2014/main" id="{A42949F2-B12F-1A10-04DC-A4285BB12510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Text Box 3086">
              <a:extLst>
                <a:ext uri="{FF2B5EF4-FFF2-40B4-BE49-F238E27FC236}">
                  <a16:creationId xmlns:a16="http://schemas.microsoft.com/office/drawing/2014/main" id="{77E97E6C-2638-3B38-888C-D5916C35655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9" name="Text Box 3086">
              <a:extLst>
                <a:ext uri="{FF2B5EF4-FFF2-40B4-BE49-F238E27FC236}">
                  <a16:creationId xmlns:a16="http://schemas.microsoft.com/office/drawing/2014/main" id="{37F688FB-CC60-8696-7798-F6D96EC6D4C5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0" name="Star: 5 Points 2730">
              <a:hlinkClick r:id="rId51"/>
              <a:extLst>
                <a:ext uri="{FF2B5EF4-FFF2-40B4-BE49-F238E27FC236}">
                  <a16:creationId xmlns:a16="http://schemas.microsoft.com/office/drawing/2014/main" id="{234DA5B6-385D-446D-F021-FBEBAA4B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1" name="Star: 5 Points 2731">
              <a:hlinkClick r:id="rId52"/>
              <a:extLst>
                <a:ext uri="{FF2B5EF4-FFF2-40B4-BE49-F238E27FC236}">
                  <a16:creationId xmlns:a16="http://schemas.microsoft.com/office/drawing/2014/main" id="{4E4D812A-821A-7BA8-4BB1-AF61AA220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2" name="Star: 5 Points 2732">
              <a:hlinkClick r:id="rId43"/>
              <a:extLst>
                <a:ext uri="{FF2B5EF4-FFF2-40B4-BE49-F238E27FC236}">
                  <a16:creationId xmlns:a16="http://schemas.microsoft.com/office/drawing/2014/main" id="{0689E033-0647-DBEB-3292-4E1491E01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3" name="FTU - trachea">
              <a:extLst>
                <a:ext uri="{FF2B5EF4-FFF2-40B4-BE49-F238E27FC236}">
                  <a16:creationId xmlns:a16="http://schemas.microsoft.com/office/drawing/2014/main" id="{2654D2A1-6258-F0D1-07AC-442A27FF7E44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054" name="Text Box 3086">
              <a:extLst>
                <a:ext uri="{FF2B5EF4-FFF2-40B4-BE49-F238E27FC236}">
                  <a16:creationId xmlns:a16="http://schemas.microsoft.com/office/drawing/2014/main" id="{4A31E525-BF68-09FD-3DA9-FD8B80B38405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5" name="Text Box 3086">
              <a:extLst>
                <a:ext uri="{FF2B5EF4-FFF2-40B4-BE49-F238E27FC236}">
                  <a16:creationId xmlns:a16="http://schemas.microsoft.com/office/drawing/2014/main" id="{7E06FDE2-BF8D-8FE1-C6C3-5EC8DFE2A396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6" name="Text Box 3086">
              <a:extLst>
                <a:ext uri="{FF2B5EF4-FFF2-40B4-BE49-F238E27FC236}">
                  <a16:creationId xmlns:a16="http://schemas.microsoft.com/office/drawing/2014/main" id="{4C127848-F4C9-BFFB-0438-885C5D8F185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7" name="Star: 5 Points 2730">
              <a:hlinkClick r:id="rId53"/>
              <a:extLst>
                <a:ext uri="{FF2B5EF4-FFF2-40B4-BE49-F238E27FC236}">
                  <a16:creationId xmlns:a16="http://schemas.microsoft.com/office/drawing/2014/main" id="{0AB5A1FA-576A-4205-8386-D33F4F5DD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8" name="Star: 5 Points 2731">
              <a:hlinkClick r:id="rId47"/>
              <a:extLst>
                <a:ext uri="{FF2B5EF4-FFF2-40B4-BE49-F238E27FC236}">
                  <a16:creationId xmlns:a16="http://schemas.microsoft.com/office/drawing/2014/main" id="{16605BC8-A4EB-10EF-DEAB-0EF22EF4D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9" name="Star: 5 Points 2732">
              <a:hlinkClick r:id="rId43"/>
              <a:extLst>
                <a:ext uri="{FF2B5EF4-FFF2-40B4-BE49-F238E27FC236}">
                  <a16:creationId xmlns:a16="http://schemas.microsoft.com/office/drawing/2014/main" id="{107854A6-EB20-20DB-98F8-728DA492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0" name="FTU - trachea">
              <a:extLst>
                <a:ext uri="{FF2B5EF4-FFF2-40B4-BE49-F238E27FC236}">
                  <a16:creationId xmlns:a16="http://schemas.microsoft.com/office/drawing/2014/main" id="{AC4A8250-245E-E96F-1F86-6B48E2350CD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061" name="Text Box 3086">
              <a:extLst>
                <a:ext uri="{FF2B5EF4-FFF2-40B4-BE49-F238E27FC236}">
                  <a16:creationId xmlns:a16="http://schemas.microsoft.com/office/drawing/2014/main" id="{065E6C5C-A443-F45F-DA74-49EA46A0581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2" name="Text Box 3086">
              <a:extLst>
                <a:ext uri="{FF2B5EF4-FFF2-40B4-BE49-F238E27FC236}">
                  <a16:creationId xmlns:a16="http://schemas.microsoft.com/office/drawing/2014/main" id="{C06B7D75-2459-A741-DEBC-1E22022F7C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3" name="Text Box 3086">
              <a:extLst>
                <a:ext uri="{FF2B5EF4-FFF2-40B4-BE49-F238E27FC236}">
                  <a16:creationId xmlns:a16="http://schemas.microsoft.com/office/drawing/2014/main" id="{7031C513-8AAE-518A-FB37-984942121241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4" name="Star: 5 Points 2730">
              <a:hlinkClick r:id="rId54"/>
              <a:extLst>
                <a:ext uri="{FF2B5EF4-FFF2-40B4-BE49-F238E27FC236}">
                  <a16:creationId xmlns:a16="http://schemas.microsoft.com/office/drawing/2014/main" id="{02E96E0D-5BB1-46A9-8A9D-25276F46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5" name="Star: 5 Points 2731">
              <a:hlinkClick r:id="rId55"/>
              <a:extLst>
                <a:ext uri="{FF2B5EF4-FFF2-40B4-BE49-F238E27FC236}">
                  <a16:creationId xmlns:a16="http://schemas.microsoft.com/office/drawing/2014/main" id="{9B529B21-794A-CB7D-C997-D6C1F1CE1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6" name="Star: 5 Points 2732">
              <a:hlinkClick r:id="rId43"/>
              <a:extLst>
                <a:ext uri="{FF2B5EF4-FFF2-40B4-BE49-F238E27FC236}">
                  <a16:creationId xmlns:a16="http://schemas.microsoft.com/office/drawing/2014/main" id="{EAE6DBFE-42F9-C529-AC11-EAFE50A2C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1" name="organ group - esophagus">
            <a:extLst>
              <a:ext uri="{FF2B5EF4-FFF2-40B4-BE49-F238E27FC236}">
                <a16:creationId xmlns:a16="http://schemas.microsoft.com/office/drawing/2014/main" id="{C3495DEF-4179-AFD6-8447-FCEE3D71E138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532" name="organ - esophagus">
              <a:extLst>
                <a:ext uri="{FF2B5EF4-FFF2-40B4-BE49-F238E27FC236}">
                  <a16:creationId xmlns:a16="http://schemas.microsoft.com/office/drawing/2014/main" id="{23CF6A17-554B-CCB5-1C26-4BC7055A28BE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3" name="FTU - upper esophageal sphincter">
              <a:extLst>
                <a:ext uri="{FF2B5EF4-FFF2-40B4-BE49-F238E27FC236}">
                  <a16:creationId xmlns:a16="http://schemas.microsoft.com/office/drawing/2014/main" id="{ED1E47E2-4FCB-9DF8-4C35-5F573D9EC7C4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6130" name="FTU - upper esophageal sphincter">
                <a:extLst>
                  <a:ext uri="{FF2B5EF4-FFF2-40B4-BE49-F238E27FC236}">
                    <a16:creationId xmlns:a16="http://schemas.microsoft.com/office/drawing/2014/main" id="{D1380E4A-B588-B0E9-D592-D81FB2585F31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E0F33F18-907D-26A3-4A8E-EC632D42870A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6138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AE7F62A4-02DB-C1D7-291A-6CFABC11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BED75623-9ECB-05B6-9711-91FBBC6A3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B9E8E230-276D-FD8F-3FD0-CE9BAB022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32" name="dock">
                <a:extLst>
                  <a:ext uri="{FF2B5EF4-FFF2-40B4-BE49-F238E27FC236}">
                    <a16:creationId xmlns:a16="http://schemas.microsoft.com/office/drawing/2014/main" id="{452BF8F6-8767-120E-20D7-442C5C81E406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FD00F108-D40A-B181-4FAC-7C20432ADD8F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5A54F5A7-E2A8-AFED-EEC6-8D123FEAFE6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459BA232-8756-0DEF-3AFF-B6D851CADFA3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4" name="FTU - upper 1/3 of esophagus">
              <a:extLst>
                <a:ext uri="{FF2B5EF4-FFF2-40B4-BE49-F238E27FC236}">
                  <a16:creationId xmlns:a16="http://schemas.microsoft.com/office/drawing/2014/main" id="{9D967B38-55F1-A3C6-569A-9DEA18149451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6112" name="FTU - upper 1/3 of esophagus">
                <a:extLst>
                  <a:ext uri="{FF2B5EF4-FFF2-40B4-BE49-F238E27FC236}">
                    <a16:creationId xmlns:a16="http://schemas.microsoft.com/office/drawing/2014/main" id="{A90CF6BE-D019-B1BB-77C1-CF2236071E2E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926D8809-FA5F-7D01-7A10-D68EEDEA4B10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6125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DAFC6561-2F85-FE5F-0C08-BC832E7D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2A12E9D1-DD05-137D-1753-C5640AFE3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2E3EB93-9BC5-7B5B-B006-68FA45C191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14" name="dock">
                <a:extLst>
                  <a:ext uri="{FF2B5EF4-FFF2-40B4-BE49-F238E27FC236}">
                    <a16:creationId xmlns:a16="http://schemas.microsoft.com/office/drawing/2014/main" id="{2A7DD038-7576-282A-E508-40D7C7CF2F6B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BE0F2FFE-175D-A91A-D872-E9FB5F207560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A70CA2A6-7F34-2CAE-F24B-AF9C8A42914A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8EFC58C9-D064-D20C-7513-FD84692DA0C7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5" name="FTU - lower 2/3 of esophagus">
              <a:extLst>
                <a:ext uri="{FF2B5EF4-FFF2-40B4-BE49-F238E27FC236}">
                  <a16:creationId xmlns:a16="http://schemas.microsoft.com/office/drawing/2014/main" id="{6307E715-B2E2-AC0A-6FBA-84E8A7CE4C2B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6097" name="FTU - lower 2/3 of esophagus">
                <a:extLst>
                  <a:ext uri="{FF2B5EF4-FFF2-40B4-BE49-F238E27FC236}">
                    <a16:creationId xmlns:a16="http://schemas.microsoft.com/office/drawing/2014/main" id="{E00E7EED-BF8A-B963-A1EF-AD5405E924A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FA26CE22-93EE-AEF8-B656-0E73369DE669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6107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75542D72-7926-D4B8-E5A3-088FA2768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6C8DD32C-456B-C5D6-4350-77C40D2A9A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CCEAF968-40CD-D874-CE60-39C57D83E3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8F415CF9-92E2-BCC4-4B2B-CE76568FBC4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04A29AE3-3568-12CC-E2DE-9B02B16E89DA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ECEDF9CC-CF37-74CD-1E12-599331A37935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C0CA3647-0185-8FE4-3DE9-EF06A82902A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0" name="FTU - lower esophageal sphincter">
              <a:extLst>
                <a:ext uri="{FF2B5EF4-FFF2-40B4-BE49-F238E27FC236}">
                  <a16:creationId xmlns:a16="http://schemas.microsoft.com/office/drawing/2014/main" id="{9A6C0DAE-1A36-8C1A-E266-CE63D7F61132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6084" name="FTU - lower esophageal sphincter">
                <a:extLst>
                  <a:ext uri="{FF2B5EF4-FFF2-40B4-BE49-F238E27FC236}">
                    <a16:creationId xmlns:a16="http://schemas.microsoft.com/office/drawing/2014/main" id="{84574AB3-6A8B-FD3E-232D-CD51A8B4B75E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7A4CC27E-70B2-68EF-11F7-B76587BF3F9D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6094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685F8759-01AB-41E7-BE8E-8706C9199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09FEA0F6-7650-FDCC-9064-DF8F01041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78A03163-DA19-C5F5-1618-7D567715F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88" name="dock">
                <a:extLst>
                  <a:ext uri="{FF2B5EF4-FFF2-40B4-BE49-F238E27FC236}">
                    <a16:creationId xmlns:a16="http://schemas.microsoft.com/office/drawing/2014/main" id="{287CE756-3BC0-A542-EAA5-3FFBF80EB61F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9DADE8EA-AB87-51E8-4911-47E50CB72444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DDDE1B43-E146-BE06-5445-059BA21D33EE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974C1B8A-121D-D2CE-8BDE-526C35B93ED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1" name="dock - vascular">
              <a:extLst>
                <a:ext uri="{FF2B5EF4-FFF2-40B4-BE49-F238E27FC236}">
                  <a16:creationId xmlns:a16="http://schemas.microsoft.com/office/drawing/2014/main" id="{0F2C5BD7-1FC3-7400-63FC-92B48A7841DA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6082" name="Text Box 3070">
                <a:extLst>
                  <a:ext uri="{FF2B5EF4-FFF2-40B4-BE49-F238E27FC236}">
                    <a16:creationId xmlns:a16="http://schemas.microsoft.com/office/drawing/2014/main" id="{551B6AD2-74B0-47E2-845F-6103D0EAF3AC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AD69342B-225C-7E11-BAAD-329530F51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3" name="organ group - liver">
            <a:extLst>
              <a:ext uri="{FF2B5EF4-FFF2-40B4-BE49-F238E27FC236}">
                <a16:creationId xmlns:a16="http://schemas.microsoft.com/office/drawing/2014/main" id="{A18AB0FA-1EF9-4126-6FBD-1BB19F45E2C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537" name="organ - liver">
              <a:extLst>
                <a:ext uri="{FF2B5EF4-FFF2-40B4-BE49-F238E27FC236}">
                  <a16:creationId xmlns:a16="http://schemas.microsoft.com/office/drawing/2014/main" id="{77E41D05-610E-A7DA-1A92-3DB22CB6AF97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538" name="FTU - interlobular bile duct">
              <a:extLst>
                <a:ext uri="{FF2B5EF4-FFF2-40B4-BE49-F238E27FC236}">
                  <a16:creationId xmlns:a16="http://schemas.microsoft.com/office/drawing/2014/main" id="{75D985E5-FF9F-EBE7-1D73-6CDC23CE864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173" name="FTU - interlobular bile duct">
                <a:extLst>
                  <a:ext uri="{FF2B5EF4-FFF2-40B4-BE49-F238E27FC236}">
                    <a16:creationId xmlns:a16="http://schemas.microsoft.com/office/drawing/2014/main" id="{F9C01BD1-104A-2F11-BE86-CEB7EA9F7E13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4" name="dock">
                <a:extLst>
                  <a:ext uri="{FF2B5EF4-FFF2-40B4-BE49-F238E27FC236}">
                    <a16:creationId xmlns:a16="http://schemas.microsoft.com/office/drawing/2014/main" id="{1F414295-8783-4E79-688E-6821F7B9C12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A669FD12-1B3C-1A78-61FB-D1A6487C2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FF051626-AAF3-A3EB-1E3C-AEFEDA288F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C6A5EB84-A5D7-5B13-55A4-02C811A6D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5" name="link">
                <a:extLst>
                  <a:ext uri="{FF2B5EF4-FFF2-40B4-BE49-F238E27FC236}">
                    <a16:creationId xmlns:a16="http://schemas.microsoft.com/office/drawing/2014/main" id="{2B7DB808-4234-A8DF-CFC0-3966768D310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178" name="Star: 5 Points 1913">
                  <a:hlinkClick r:id="rId58"/>
                  <a:extLst>
                    <a:ext uri="{FF2B5EF4-FFF2-40B4-BE49-F238E27FC236}">
                      <a16:creationId xmlns:a16="http://schemas.microsoft.com/office/drawing/2014/main" id="{AE6B58C4-6583-4B95-0725-E58E16C60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9" name="Star: 5 Points 1914">
                  <a:hlinkClick r:id="rId15"/>
                  <a:extLst>
                    <a:ext uri="{FF2B5EF4-FFF2-40B4-BE49-F238E27FC236}">
                      <a16:creationId xmlns:a16="http://schemas.microsoft.com/office/drawing/2014/main" id="{4772116D-323A-422D-6173-53FE5817B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0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C0C38CF3-1AEC-A6C6-D41A-59EF17B8F5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9" name="FTU - intrahepatic duct">
              <a:extLst>
                <a:ext uri="{FF2B5EF4-FFF2-40B4-BE49-F238E27FC236}">
                  <a16:creationId xmlns:a16="http://schemas.microsoft.com/office/drawing/2014/main" id="{5ADB9DD0-7959-78BE-EF1E-5147717607C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160" name="FTU - intrahepatic duct">
                <a:extLst>
                  <a:ext uri="{FF2B5EF4-FFF2-40B4-BE49-F238E27FC236}">
                    <a16:creationId xmlns:a16="http://schemas.microsoft.com/office/drawing/2014/main" id="{F1727A41-08F8-9DC1-4C21-37F8BA92395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1" name="dock">
                <a:extLst>
                  <a:ext uri="{FF2B5EF4-FFF2-40B4-BE49-F238E27FC236}">
                    <a16:creationId xmlns:a16="http://schemas.microsoft.com/office/drawing/2014/main" id="{6C6B378B-0B0A-DA4C-04A5-36C1D3F788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9F5D55-5C1B-CAA3-CB4F-E26AB15AD86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6275DDAC-9AD8-CC0D-0870-59E8B496D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4626773F-C893-15B5-9E01-4C3F9CD88C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2" name="link">
                <a:extLst>
                  <a:ext uri="{FF2B5EF4-FFF2-40B4-BE49-F238E27FC236}">
                    <a16:creationId xmlns:a16="http://schemas.microsoft.com/office/drawing/2014/main" id="{3AB62FA1-9B1F-EFB4-C806-A3074B22355C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163" name="Star: 5 Points 1926">
                  <a:hlinkClick r:id="rId59"/>
                  <a:extLst>
                    <a:ext uri="{FF2B5EF4-FFF2-40B4-BE49-F238E27FC236}">
                      <a16:creationId xmlns:a16="http://schemas.microsoft.com/office/drawing/2014/main" id="{CA3113A9-6414-659E-7E6E-2C9F86A03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6" name="Star: 5 Points 1927">
                  <a:hlinkClick r:id="rId15"/>
                  <a:extLst>
                    <a:ext uri="{FF2B5EF4-FFF2-40B4-BE49-F238E27FC236}">
                      <a16:creationId xmlns:a16="http://schemas.microsoft.com/office/drawing/2014/main" id="{8F95EF06-5709-0072-7530-1126E3D8B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A558AE3-5770-E85B-F5EF-DBE6124F42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0" name="FTU - perilobular bile duct">
              <a:extLst>
                <a:ext uri="{FF2B5EF4-FFF2-40B4-BE49-F238E27FC236}">
                  <a16:creationId xmlns:a16="http://schemas.microsoft.com/office/drawing/2014/main" id="{60B02FEE-65F6-F0A2-C7BF-B0E2CDA59839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145" name="FTU - perilobular bile duct">
                <a:extLst>
                  <a:ext uri="{FF2B5EF4-FFF2-40B4-BE49-F238E27FC236}">
                    <a16:creationId xmlns:a16="http://schemas.microsoft.com/office/drawing/2014/main" id="{C73239F4-D92A-120D-D57C-9901C163EAD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FE677210-B7C8-C868-16FF-C6AAC47291B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3358A34-A25F-31B3-CF3E-FF6F030C91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0E9E76E1-3EF9-453A-C15B-0A350D06F4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C46D5C08-CA41-EF24-E7C9-06D5FC6960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B04432D7-9CAD-BBA8-3100-5C4E5A4917D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150" name="Star: 5 Points 1939">
                  <a:hlinkClick r:id="rId60"/>
                  <a:extLst>
                    <a:ext uri="{FF2B5EF4-FFF2-40B4-BE49-F238E27FC236}">
                      <a16:creationId xmlns:a16="http://schemas.microsoft.com/office/drawing/2014/main" id="{8F38B22A-67C8-5C90-2996-ABE87B50D1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1940">
                  <a:hlinkClick r:id="rId15"/>
                  <a:extLst>
                    <a:ext uri="{FF2B5EF4-FFF2-40B4-BE49-F238E27FC236}">
                      <a16:creationId xmlns:a16="http://schemas.microsoft.com/office/drawing/2014/main" id="{02A54E91-F230-408D-9DF0-9817CA85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0EE49EE7-6AEE-E970-C582-DE6A9C693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1" name="FTU - terminal bile duct">
              <a:extLst>
                <a:ext uri="{FF2B5EF4-FFF2-40B4-BE49-F238E27FC236}">
                  <a16:creationId xmlns:a16="http://schemas.microsoft.com/office/drawing/2014/main" id="{79183403-7FD8-00D6-9482-23B561A47965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566" name="FTU - terminal bile duct">
                <a:extLst>
                  <a:ext uri="{FF2B5EF4-FFF2-40B4-BE49-F238E27FC236}">
                    <a16:creationId xmlns:a16="http://schemas.microsoft.com/office/drawing/2014/main" id="{9B29EADB-8364-A677-5A6A-B2052CA3ECE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7" name="dock">
                <a:extLst>
                  <a:ext uri="{FF2B5EF4-FFF2-40B4-BE49-F238E27FC236}">
                    <a16:creationId xmlns:a16="http://schemas.microsoft.com/office/drawing/2014/main" id="{1C27A96A-932C-5607-6801-034BA563943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3541D9AC-B1F8-E09F-DD1A-3431336B7F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47C18F17-0504-ED5C-15CC-DF2E5999D5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B3792E53-1179-C752-D154-2ED5EA5E2A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8" name="link">
                <a:extLst>
                  <a:ext uri="{FF2B5EF4-FFF2-40B4-BE49-F238E27FC236}">
                    <a16:creationId xmlns:a16="http://schemas.microsoft.com/office/drawing/2014/main" id="{A44AC2EC-313D-4E4F-E912-349F0B20EB5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569" name="Star: 5 Points 1952">
                  <a:hlinkClick r:id="rId60"/>
                  <a:extLst>
                    <a:ext uri="{FF2B5EF4-FFF2-40B4-BE49-F238E27FC236}">
                      <a16:creationId xmlns:a16="http://schemas.microsoft.com/office/drawing/2014/main" id="{9BF3A542-9452-8E7B-212A-13EC8043F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1953">
                  <a:hlinkClick r:id="rId15"/>
                  <a:extLst>
                    <a:ext uri="{FF2B5EF4-FFF2-40B4-BE49-F238E27FC236}">
                      <a16:creationId xmlns:a16="http://schemas.microsoft.com/office/drawing/2014/main" id="{78EE4AF3-9899-0607-DB19-F802981BD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1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0B7F6895-FC4A-8AFA-9A24-84AF292B8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" name="FTU - canal of Hering">
              <a:extLst>
                <a:ext uri="{FF2B5EF4-FFF2-40B4-BE49-F238E27FC236}">
                  <a16:creationId xmlns:a16="http://schemas.microsoft.com/office/drawing/2014/main" id="{9EC131DC-2E58-3040-81BA-332CC231535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557" name="FTU - canal of Hering">
                <a:extLst>
                  <a:ext uri="{FF2B5EF4-FFF2-40B4-BE49-F238E27FC236}">
                    <a16:creationId xmlns:a16="http://schemas.microsoft.com/office/drawing/2014/main" id="{05AA3C09-5D64-FB48-B116-C3E7259240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8" name="dock">
                <a:extLst>
                  <a:ext uri="{FF2B5EF4-FFF2-40B4-BE49-F238E27FC236}">
                    <a16:creationId xmlns:a16="http://schemas.microsoft.com/office/drawing/2014/main" id="{627A2C89-417C-BE2A-23ED-A08B4B388289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2C315EA8-89DB-B61C-B51B-B479A59DE4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98B66CB2-8E02-B700-14F4-1A8C963AF5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A46496F7-C0A2-1442-26BB-6769F506D2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9" name="link">
                <a:extLst>
                  <a:ext uri="{FF2B5EF4-FFF2-40B4-BE49-F238E27FC236}">
                    <a16:creationId xmlns:a16="http://schemas.microsoft.com/office/drawing/2014/main" id="{1520B6BD-ACAB-5913-2F45-21EEE96031E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560" name="Star: 5 Points 1965">
                  <a:hlinkClick r:id="rId61"/>
                  <a:extLst>
                    <a:ext uri="{FF2B5EF4-FFF2-40B4-BE49-F238E27FC236}">
                      <a16:creationId xmlns:a16="http://schemas.microsoft.com/office/drawing/2014/main" id="{AD0CF4B5-2823-CDCE-97E8-F1AF7FA67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1966">
                  <a:hlinkClick r:id="rId15"/>
                  <a:extLst>
                    <a:ext uri="{FF2B5EF4-FFF2-40B4-BE49-F238E27FC236}">
                      <a16:creationId xmlns:a16="http://schemas.microsoft.com/office/drawing/2014/main" id="{A80701D2-D375-88C3-7BEC-FCE86389A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A8042112-7940-1BEE-4BFF-C378D40D7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4" name="FTU - biliary canaliculus ">
              <a:extLst>
                <a:ext uri="{FF2B5EF4-FFF2-40B4-BE49-F238E27FC236}">
                  <a16:creationId xmlns:a16="http://schemas.microsoft.com/office/drawing/2014/main" id="{48953C22-9E70-7C93-FCAC-61C34150733E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548" name="FTU - biliary canaliculus ">
                <a:extLst>
                  <a:ext uri="{FF2B5EF4-FFF2-40B4-BE49-F238E27FC236}">
                    <a16:creationId xmlns:a16="http://schemas.microsoft.com/office/drawing/2014/main" id="{328B93A4-8B0E-6A2C-B4F5-705C16A2A76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9" name="dock">
                <a:extLst>
                  <a:ext uri="{FF2B5EF4-FFF2-40B4-BE49-F238E27FC236}">
                    <a16:creationId xmlns:a16="http://schemas.microsoft.com/office/drawing/2014/main" id="{5E5F7818-65C4-3779-5A4E-28B8AD5C9D7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33A36305-7BC5-631B-1C88-C45C60BD7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BA24C669-A358-2E40-A2A7-221ED1294AA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EB8E66F4-B378-6CB2-AEB8-FC2D959C46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0" name="link">
                <a:extLst>
                  <a:ext uri="{FF2B5EF4-FFF2-40B4-BE49-F238E27FC236}">
                    <a16:creationId xmlns:a16="http://schemas.microsoft.com/office/drawing/2014/main" id="{60D7EB1B-9654-E362-F1EB-C7778605622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551" name="Star: 5 Points 1978">
                  <a:hlinkClick r:id="rId62"/>
                  <a:extLst>
                    <a:ext uri="{FF2B5EF4-FFF2-40B4-BE49-F238E27FC236}">
                      <a16:creationId xmlns:a16="http://schemas.microsoft.com/office/drawing/2014/main" id="{FF545916-A7A3-3AF3-2220-4B92B4AC0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1979">
                  <a:hlinkClick r:id="rId15"/>
                  <a:extLst>
                    <a:ext uri="{FF2B5EF4-FFF2-40B4-BE49-F238E27FC236}">
                      <a16:creationId xmlns:a16="http://schemas.microsoft.com/office/drawing/2014/main" id="{3E049120-0DB3-4F65-9375-28F29C986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11225993-327D-4B55-2A37-F9DFBC1BE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5" name="dock - vascular">
              <a:extLst>
                <a:ext uri="{FF2B5EF4-FFF2-40B4-BE49-F238E27FC236}">
                  <a16:creationId xmlns:a16="http://schemas.microsoft.com/office/drawing/2014/main" id="{52C7CE26-9827-3EFA-E956-06A4D776B5C4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546" name="Text Box 3070">
                <a:extLst>
                  <a:ext uri="{FF2B5EF4-FFF2-40B4-BE49-F238E27FC236}">
                    <a16:creationId xmlns:a16="http://schemas.microsoft.com/office/drawing/2014/main" id="{B727B240-D0E9-C527-BBC6-0957A4FB28A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" name="Text Box 3036">
                <a:extLst>
                  <a:ext uri="{FF2B5EF4-FFF2-40B4-BE49-F238E27FC236}">
                    <a16:creationId xmlns:a16="http://schemas.microsoft.com/office/drawing/2014/main" id="{085B5B1A-5A01-7DE4-8074-2B786CF7C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86" name="Group 6185">
            <a:extLst>
              <a:ext uri="{FF2B5EF4-FFF2-40B4-BE49-F238E27FC236}">
                <a16:creationId xmlns:a16="http://schemas.microsoft.com/office/drawing/2014/main" id="{A63AF3E0-EFE5-8103-F253-DA552B6C090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87" name="organ group - mouth &amp; throat">
              <a:extLst>
                <a:ext uri="{FF2B5EF4-FFF2-40B4-BE49-F238E27FC236}">
                  <a16:creationId xmlns:a16="http://schemas.microsoft.com/office/drawing/2014/main" id="{BB7FFDCB-8693-2426-50CF-DEA305713D9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751" name="organ - mouth &amp; throat">
                <a:extLst>
                  <a:ext uri="{FF2B5EF4-FFF2-40B4-BE49-F238E27FC236}">
                    <a16:creationId xmlns:a16="http://schemas.microsoft.com/office/drawing/2014/main" id="{5DD8587B-0956-86E2-D181-8DAA5835497E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2" name="FTU - tongue">
                <a:extLst>
                  <a:ext uri="{FF2B5EF4-FFF2-40B4-BE49-F238E27FC236}">
                    <a16:creationId xmlns:a16="http://schemas.microsoft.com/office/drawing/2014/main" id="{4387611C-7DE2-B7A7-BCB5-B28862DBFCC2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803" name="FTU - tongue">
                  <a:extLst>
                    <a:ext uri="{FF2B5EF4-FFF2-40B4-BE49-F238E27FC236}">
                      <a16:creationId xmlns:a16="http://schemas.microsoft.com/office/drawing/2014/main" id="{3331D256-9241-EC6A-2C70-E0D8F3EB85B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804" name="dock">
                  <a:extLst>
                    <a:ext uri="{FF2B5EF4-FFF2-40B4-BE49-F238E27FC236}">
                      <a16:creationId xmlns:a16="http://schemas.microsoft.com/office/drawing/2014/main" id="{06817994-3B7A-F21B-A9F7-9787B8188017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811" name="Text Box 3086">
                    <a:extLst>
                      <a:ext uri="{FF2B5EF4-FFF2-40B4-BE49-F238E27FC236}">
                        <a16:creationId xmlns:a16="http://schemas.microsoft.com/office/drawing/2014/main" id="{637180AB-CEB9-1C8F-793C-C09169085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0" name="Text Box 3086">
                    <a:extLst>
                      <a:ext uri="{FF2B5EF4-FFF2-40B4-BE49-F238E27FC236}">
                        <a16:creationId xmlns:a16="http://schemas.microsoft.com/office/drawing/2014/main" id="{2E8CF791-6514-5C0C-AC0B-4BEBEF100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1" name="Text Box 3086">
                    <a:extLst>
                      <a:ext uri="{FF2B5EF4-FFF2-40B4-BE49-F238E27FC236}">
                        <a16:creationId xmlns:a16="http://schemas.microsoft.com/office/drawing/2014/main" id="{E5527925-593D-D504-E362-1C7AF31714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5" name="link">
                  <a:extLst>
                    <a:ext uri="{FF2B5EF4-FFF2-40B4-BE49-F238E27FC236}">
                      <a16:creationId xmlns:a16="http://schemas.microsoft.com/office/drawing/2014/main" id="{4FB74EC3-5641-560F-F31E-B549D13FC00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06" name="Star: 5 Points 2730">
                    <a:hlinkClick r:id="rId63"/>
                    <a:extLst>
                      <a:ext uri="{FF2B5EF4-FFF2-40B4-BE49-F238E27FC236}">
                        <a16:creationId xmlns:a16="http://schemas.microsoft.com/office/drawing/2014/main" id="{8588D3FE-8612-A249-C7DC-BEB919AA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9" name="Star: 5 Points 2731">
                    <a:hlinkClick r:id="rId64"/>
                    <a:extLst>
                      <a:ext uri="{FF2B5EF4-FFF2-40B4-BE49-F238E27FC236}">
                        <a16:creationId xmlns:a16="http://schemas.microsoft.com/office/drawing/2014/main" id="{BBAEE0F7-8B37-65E9-9932-12E7FCAE26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0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C33AB6B3-CBB5-88E5-A45A-659C27D7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3" name="FTU - epiglottis">
                <a:extLst>
                  <a:ext uri="{FF2B5EF4-FFF2-40B4-BE49-F238E27FC236}">
                    <a16:creationId xmlns:a16="http://schemas.microsoft.com/office/drawing/2014/main" id="{7FD58022-D668-4C2B-929A-4510FAAB5CD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790" name="FTU - epiglottis">
                  <a:extLst>
                    <a:ext uri="{FF2B5EF4-FFF2-40B4-BE49-F238E27FC236}">
                      <a16:creationId xmlns:a16="http://schemas.microsoft.com/office/drawing/2014/main" id="{BF52CDFB-55A2-7F5B-2010-ECC2F76E74BA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24F58D9B-F70E-93EC-D2E3-7815C16B765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797" name="Text Box 3086">
                    <a:extLst>
                      <a:ext uri="{FF2B5EF4-FFF2-40B4-BE49-F238E27FC236}">
                        <a16:creationId xmlns:a16="http://schemas.microsoft.com/office/drawing/2014/main" id="{839104F6-3971-DEB8-BFAD-59040E10E2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1" name="Text Box 3086">
                    <a:extLst>
                      <a:ext uri="{FF2B5EF4-FFF2-40B4-BE49-F238E27FC236}">
                        <a16:creationId xmlns:a16="http://schemas.microsoft.com/office/drawing/2014/main" id="{CD94AAE8-5119-EE01-B1BB-2E93E96BE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2" name="Text Box 3086">
                    <a:extLst>
                      <a:ext uri="{FF2B5EF4-FFF2-40B4-BE49-F238E27FC236}">
                        <a16:creationId xmlns:a16="http://schemas.microsoft.com/office/drawing/2014/main" id="{CB64BD26-5FB6-8C51-8EEE-FED13B02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92" name="link">
                  <a:extLst>
                    <a:ext uri="{FF2B5EF4-FFF2-40B4-BE49-F238E27FC236}">
                      <a16:creationId xmlns:a16="http://schemas.microsoft.com/office/drawing/2014/main" id="{11C5C20F-C455-714C-695E-6928317CA0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794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A96AE92B-2227-E0F4-2427-E7F2F4D144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5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314471D9-1AE9-6CAB-A7B5-C94CC44A0B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6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E4B5C5EC-8BAE-F8F7-CB03-B2BE5C96F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4" name="FTU - parotid glands">
                <a:extLst>
                  <a:ext uri="{FF2B5EF4-FFF2-40B4-BE49-F238E27FC236}">
                    <a16:creationId xmlns:a16="http://schemas.microsoft.com/office/drawing/2014/main" id="{ECAB34F5-3E12-3DDC-10A2-4F239D20CF5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777" name="FTU - parotid glands">
                  <a:extLst>
                    <a:ext uri="{FF2B5EF4-FFF2-40B4-BE49-F238E27FC236}">
                      <a16:creationId xmlns:a16="http://schemas.microsoft.com/office/drawing/2014/main" id="{512C9F69-62C1-561A-F8A9-9D47D31E266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778" name="dock">
                  <a:extLst>
                    <a:ext uri="{FF2B5EF4-FFF2-40B4-BE49-F238E27FC236}">
                      <a16:creationId xmlns:a16="http://schemas.microsoft.com/office/drawing/2014/main" id="{8753768B-F99E-03C4-C346-2BBA7122C35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785" name="Text Box 3086">
                    <a:extLst>
                      <a:ext uri="{FF2B5EF4-FFF2-40B4-BE49-F238E27FC236}">
                        <a16:creationId xmlns:a16="http://schemas.microsoft.com/office/drawing/2014/main" id="{C9BA6AFB-DBFB-F5BD-4724-E7558BDAD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6" name="Text Box 3086">
                    <a:extLst>
                      <a:ext uri="{FF2B5EF4-FFF2-40B4-BE49-F238E27FC236}">
                        <a16:creationId xmlns:a16="http://schemas.microsoft.com/office/drawing/2014/main" id="{AA256DE9-76EB-566C-AD8B-64DCDB1F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9" name="Text Box 3086">
                    <a:extLst>
                      <a:ext uri="{FF2B5EF4-FFF2-40B4-BE49-F238E27FC236}">
                        <a16:creationId xmlns:a16="http://schemas.microsoft.com/office/drawing/2014/main" id="{0A1144A4-BF2F-2FAA-083C-486D11AD25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79" name="link">
                  <a:extLst>
                    <a:ext uri="{FF2B5EF4-FFF2-40B4-BE49-F238E27FC236}">
                      <a16:creationId xmlns:a16="http://schemas.microsoft.com/office/drawing/2014/main" id="{1AFEFC2F-3C2E-CB07-CE3F-82AB07BA0F91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780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48EFC89D-2F6B-1084-D8F1-EA4450D3D2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1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E7EFCB55-E89D-CA25-69E5-8C9023B2F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D8740388-7CF5-62DC-4BF1-02EB1F926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5" name="FTU - submaxilliary glands">
                <a:extLst>
                  <a:ext uri="{FF2B5EF4-FFF2-40B4-BE49-F238E27FC236}">
                    <a16:creationId xmlns:a16="http://schemas.microsoft.com/office/drawing/2014/main" id="{887BD5F7-ACB6-0EA6-FFE8-2933EA70F7A1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766" name="FTU - submaxilliary glands">
                  <a:extLst>
                    <a:ext uri="{FF2B5EF4-FFF2-40B4-BE49-F238E27FC236}">
                      <a16:creationId xmlns:a16="http://schemas.microsoft.com/office/drawing/2014/main" id="{2700D80D-D4B1-6890-DD34-F14BFA9E72AC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2DA1A7D7-4F44-55B7-928F-778A6EB7F39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772" name="Text Box 3086">
                    <a:extLst>
                      <a:ext uri="{FF2B5EF4-FFF2-40B4-BE49-F238E27FC236}">
                        <a16:creationId xmlns:a16="http://schemas.microsoft.com/office/drawing/2014/main" id="{CBD7447B-92EC-11AE-618D-A442CCB56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5" name="Text Box 3086">
                    <a:extLst>
                      <a:ext uri="{FF2B5EF4-FFF2-40B4-BE49-F238E27FC236}">
                        <a16:creationId xmlns:a16="http://schemas.microsoft.com/office/drawing/2014/main" id="{67CFD7CC-A6B9-B941-7739-26CE3B255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6" name="Text Box 3086">
                    <a:extLst>
                      <a:ext uri="{FF2B5EF4-FFF2-40B4-BE49-F238E27FC236}">
                        <a16:creationId xmlns:a16="http://schemas.microsoft.com/office/drawing/2014/main" id="{1653E990-B711-0B99-A5BE-105B1D96F9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68" name="link">
                  <a:extLst>
                    <a:ext uri="{FF2B5EF4-FFF2-40B4-BE49-F238E27FC236}">
                      <a16:creationId xmlns:a16="http://schemas.microsoft.com/office/drawing/2014/main" id="{E9E89380-8DA8-2852-72A0-B9272229A60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769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FDBC1076-C1DC-A822-57C5-FE7F1923A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0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139AB9C2-CB41-7D9F-80C7-1331D1666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1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774AAD73-F243-A506-5B6A-34AB20BFAF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6" name="FTU - sublingual glands">
                <a:extLst>
                  <a:ext uri="{FF2B5EF4-FFF2-40B4-BE49-F238E27FC236}">
                    <a16:creationId xmlns:a16="http://schemas.microsoft.com/office/drawing/2014/main" id="{4EA3985A-1BD1-F8A8-ECC2-2249046FBB06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757" name="FTU - sublingual glands">
                  <a:extLst>
                    <a:ext uri="{FF2B5EF4-FFF2-40B4-BE49-F238E27FC236}">
                      <a16:creationId xmlns:a16="http://schemas.microsoft.com/office/drawing/2014/main" id="{53C0918A-77F9-E38A-28EB-F185782C55FA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758" name="dock">
                  <a:extLst>
                    <a:ext uri="{FF2B5EF4-FFF2-40B4-BE49-F238E27FC236}">
                      <a16:creationId xmlns:a16="http://schemas.microsoft.com/office/drawing/2014/main" id="{0BC83C5D-D7E3-CCB3-1B87-9928C8A93262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763" name="Text Box 3086">
                    <a:extLst>
                      <a:ext uri="{FF2B5EF4-FFF2-40B4-BE49-F238E27FC236}">
                        <a16:creationId xmlns:a16="http://schemas.microsoft.com/office/drawing/2014/main" id="{ABD0AC8B-7E82-361D-0480-BB127BE24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4" name="Text Box 3086">
                    <a:extLst>
                      <a:ext uri="{FF2B5EF4-FFF2-40B4-BE49-F238E27FC236}">
                        <a16:creationId xmlns:a16="http://schemas.microsoft.com/office/drawing/2014/main" id="{D329F48A-4618-48A1-FFBC-3EA283CB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5" name="Text Box 3086">
                    <a:extLst>
                      <a:ext uri="{FF2B5EF4-FFF2-40B4-BE49-F238E27FC236}">
                        <a16:creationId xmlns:a16="http://schemas.microsoft.com/office/drawing/2014/main" id="{498A6ADA-2D47-0A3B-39C2-BAF976C210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59" name="link">
                  <a:extLst>
                    <a:ext uri="{FF2B5EF4-FFF2-40B4-BE49-F238E27FC236}">
                      <a16:creationId xmlns:a16="http://schemas.microsoft.com/office/drawing/2014/main" id="{ECCDEE75-04CC-7910-0B6B-83FF824FFC6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760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9320FCD-70AF-9F91-1E48-D9041428D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1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3F638710-7F78-751C-D1F0-AE3A79C38C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13D2A987-74E9-7060-625F-22D075FC6E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719" name="FTU - sublingual glands">
              <a:extLst>
                <a:ext uri="{FF2B5EF4-FFF2-40B4-BE49-F238E27FC236}">
                  <a16:creationId xmlns:a16="http://schemas.microsoft.com/office/drawing/2014/main" id="{568B477E-EDE9-A347-7F13-6A2A9714E06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0" name="Text Box 3086">
              <a:extLst>
                <a:ext uri="{FF2B5EF4-FFF2-40B4-BE49-F238E27FC236}">
                  <a16:creationId xmlns:a16="http://schemas.microsoft.com/office/drawing/2014/main" id="{D4295F2C-B363-596A-D610-D77FAF11A4D3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1" name="Text Box 3086">
              <a:extLst>
                <a:ext uri="{FF2B5EF4-FFF2-40B4-BE49-F238E27FC236}">
                  <a16:creationId xmlns:a16="http://schemas.microsoft.com/office/drawing/2014/main" id="{C8448F45-52AE-D71B-9AAF-D6ECA2E9253F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2" name="Text Box 3086">
              <a:extLst>
                <a:ext uri="{FF2B5EF4-FFF2-40B4-BE49-F238E27FC236}">
                  <a16:creationId xmlns:a16="http://schemas.microsoft.com/office/drawing/2014/main" id="{4D9571CA-F713-2327-7461-F03DC513C2E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3" name="Star: 5 Points 2730">
              <a:hlinkClick r:id="rId63"/>
              <a:extLst>
                <a:ext uri="{FF2B5EF4-FFF2-40B4-BE49-F238E27FC236}">
                  <a16:creationId xmlns:a16="http://schemas.microsoft.com/office/drawing/2014/main" id="{01433D97-C0A9-9B13-7072-05F9ACEAE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4" name="Star: 5 Points 2731">
              <a:hlinkClick r:id="rId72"/>
              <a:extLst>
                <a:ext uri="{FF2B5EF4-FFF2-40B4-BE49-F238E27FC236}">
                  <a16:creationId xmlns:a16="http://schemas.microsoft.com/office/drawing/2014/main" id="{8FA12EA7-3963-DDA4-34DB-20C49883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9" name="Star: 5 Points 2732">
              <a:hlinkClick r:id="rId13"/>
              <a:extLst>
                <a:ext uri="{FF2B5EF4-FFF2-40B4-BE49-F238E27FC236}">
                  <a16:creationId xmlns:a16="http://schemas.microsoft.com/office/drawing/2014/main" id="{F039263B-7598-3133-DE0E-00ADFD968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0" name="FTU - sublingual glands">
              <a:extLst>
                <a:ext uri="{FF2B5EF4-FFF2-40B4-BE49-F238E27FC236}">
                  <a16:creationId xmlns:a16="http://schemas.microsoft.com/office/drawing/2014/main" id="{72BE730A-6D9F-EFD9-4F4F-3A57B7BABE8A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1" name="Text Box 3086">
              <a:extLst>
                <a:ext uri="{FF2B5EF4-FFF2-40B4-BE49-F238E27FC236}">
                  <a16:creationId xmlns:a16="http://schemas.microsoft.com/office/drawing/2014/main" id="{AB2C0F35-737D-9B71-D198-ADAF68D85B1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2" name="Text Box 3086">
              <a:extLst>
                <a:ext uri="{FF2B5EF4-FFF2-40B4-BE49-F238E27FC236}">
                  <a16:creationId xmlns:a16="http://schemas.microsoft.com/office/drawing/2014/main" id="{E9655EF9-34C7-9BB8-0C16-D306AFEB4A9C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3" name="Text Box 3086">
              <a:extLst>
                <a:ext uri="{FF2B5EF4-FFF2-40B4-BE49-F238E27FC236}">
                  <a16:creationId xmlns:a16="http://schemas.microsoft.com/office/drawing/2014/main" id="{B9EF5B7D-81B3-2218-D536-D428AD50EDFC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4" name="FTU - sublingual glands">
              <a:extLst>
                <a:ext uri="{FF2B5EF4-FFF2-40B4-BE49-F238E27FC236}">
                  <a16:creationId xmlns:a16="http://schemas.microsoft.com/office/drawing/2014/main" id="{3DD9CCE8-D845-8AC8-B308-678288078E02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5" name="Text Box 3086">
              <a:extLst>
                <a:ext uri="{FF2B5EF4-FFF2-40B4-BE49-F238E27FC236}">
                  <a16:creationId xmlns:a16="http://schemas.microsoft.com/office/drawing/2014/main" id="{28673225-086B-52B3-388B-BA04C6368B22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6" name="Text Box 3086">
              <a:extLst>
                <a:ext uri="{FF2B5EF4-FFF2-40B4-BE49-F238E27FC236}">
                  <a16:creationId xmlns:a16="http://schemas.microsoft.com/office/drawing/2014/main" id="{27BF33C2-8D48-356A-7C7C-96DA035E644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7" name="Text Box 3086">
              <a:extLst>
                <a:ext uri="{FF2B5EF4-FFF2-40B4-BE49-F238E27FC236}">
                  <a16:creationId xmlns:a16="http://schemas.microsoft.com/office/drawing/2014/main" id="{0C876FD2-F3A2-B53A-73E6-100F0BA7E2A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8" name="Star: 5 Points 2730">
              <a:hlinkClick r:id="rId63"/>
              <a:extLst>
                <a:ext uri="{FF2B5EF4-FFF2-40B4-BE49-F238E27FC236}">
                  <a16:creationId xmlns:a16="http://schemas.microsoft.com/office/drawing/2014/main" id="{F931D438-52E8-0434-45C0-0482E4D56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9" name="Star: 5 Points 2731">
              <a:hlinkClick r:id="rId72"/>
              <a:extLst>
                <a:ext uri="{FF2B5EF4-FFF2-40B4-BE49-F238E27FC236}">
                  <a16:creationId xmlns:a16="http://schemas.microsoft.com/office/drawing/2014/main" id="{7007CE70-E5C3-1803-47A1-A83EEA970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0" name="Star: 5 Points 2732">
              <a:hlinkClick r:id="rId13"/>
              <a:extLst>
                <a:ext uri="{FF2B5EF4-FFF2-40B4-BE49-F238E27FC236}">
                  <a16:creationId xmlns:a16="http://schemas.microsoft.com/office/drawing/2014/main" id="{A1C2A34D-06CC-629F-5163-5C57F06C4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1" name="Star: 5 Points 2730">
              <a:hlinkClick r:id="rId63"/>
              <a:extLst>
                <a:ext uri="{FF2B5EF4-FFF2-40B4-BE49-F238E27FC236}">
                  <a16:creationId xmlns:a16="http://schemas.microsoft.com/office/drawing/2014/main" id="{5B02B3A2-721B-ABE1-F5F2-5C95CF130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2" name="Star: 5 Points 2731">
              <a:hlinkClick r:id="rId72"/>
              <a:extLst>
                <a:ext uri="{FF2B5EF4-FFF2-40B4-BE49-F238E27FC236}">
                  <a16:creationId xmlns:a16="http://schemas.microsoft.com/office/drawing/2014/main" id="{8999EA92-5EC7-7B9B-FED2-A729C303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3" name="Star: 5 Points 2732">
              <a:hlinkClick r:id="rId13"/>
              <a:extLst>
                <a:ext uri="{FF2B5EF4-FFF2-40B4-BE49-F238E27FC236}">
                  <a16:creationId xmlns:a16="http://schemas.microsoft.com/office/drawing/2014/main" id="{AF54045D-2B89-DEF3-1BE5-87F817FBC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4" name="FTU - sublingual glands">
              <a:extLst>
                <a:ext uri="{FF2B5EF4-FFF2-40B4-BE49-F238E27FC236}">
                  <a16:creationId xmlns:a16="http://schemas.microsoft.com/office/drawing/2014/main" id="{3375EF7F-83E8-F805-3A38-099E177C0ED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BC9C78DA-438B-6E4B-4347-0C8DD7664142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E14D1315-8615-B6C7-E4EA-CA0F1515540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CA09A4B6-569B-082A-E839-FB426E882E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8" name="Star: 5 Points 2730">
              <a:hlinkClick r:id="rId73"/>
              <a:extLst>
                <a:ext uri="{FF2B5EF4-FFF2-40B4-BE49-F238E27FC236}">
                  <a16:creationId xmlns:a16="http://schemas.microsoft.com/office/drawing/2014/main" id="{E09001B8-7E41-1ECB-D85F-F3F56374C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9" name="Star: 5 Points 2731">
              <a:hlinkClick r:id="rId74"/>
              <a:extLst>
                <a:ext uri="{FF2B5EF4-FFF2-40B4-BE49-F238E27FC236}">
                  <a16:creationId xmlns:a16="http://schemas.microsoft.com/office/drawing/2014/main" id="{29F81AEF-9851-7071-9F6F-2ADC16872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0" name="Star: 5 Points 2732">
              <a:hlinkClick r:id="rId13"/>
              <a:extLst>
                <a:ext uri="{FF2B5EF4-FFF2-40B4-BE49-F238E27FC236}">
                  <a16:creationId xmlns:a16="http://schemas.microsoft.com/office/drawing/2014/main" id="{EFEF2B3A-9454-14CC-31D2-346ECE554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2" name="organ group - stomach">
            <a:extLst>
              <a:ext uri="{FF2B5EF4-FFF2-40B4-BE49-F238E27FC236}">
                <a16:creationId xmlns:a16="http://schemas.microsoft.com/office/drawing/2014/main" id="{F701AD1D-53F1-726B-A84E-11866C31565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703" name="organ - stomach">
              <a:extLst>
                <a:ext uri="{FF2B5EF4-FFF2-40B4-BE49-F238E27FC236}">
                  <a16:creationId xmlns:a16="http://schemas.microsoft.com/office/drawing/2014/main" id="{C3B26251-74F3-B30F-F0E4-770F8EFE33D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4" name="FTU - gastric fundus">
              <a:extLst>
                <a:ext uri="{FF2B5EF4-FFF2-40B4-BE49-F238E27FC236}">
                  <a16:creationId xmlns:a16="http://schemas.microsoft.com/office/drawing/2014/main" id="{AF7C0128-9EE0-1D93-EF56-5AF03D6A72D8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919" name="FTU - gastric fundus">
                <a:extLst>
                  <a:ext uri="{FF2B5EF4-FFF2-40B4-BE49-F238E27FC236}">
                    <a16:creationId xmlns:a16="http://schemas.microsoft.com/office/drawing/2014/main" id="{2998FB67-F84E-F70F-6680-C595850ABC6F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8970A059-D772-0839-25A0-AA97749894AE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926" name="Text Box 3086">
                  <a:extLst>
                    <a:ext uri="{FF2B5EF4-FFF2-40B4-BE49-F238E27FC236}">
                      <a16:creationId xmlns:a16="http://schemas.microsoft.com/office/drawing/2014/main" id="{FF54B1BA-57ED-0192-08D9-0CDFBF7F5DFD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7" name="Text Box 3086">
                  <a:extLst>
                    <a:ext uri="{FF2B5EF4-FFF2-40B4-BE49-F238E27FC236}">
                      <a16:creationId xmlns:a16="http://schemas.microsoft.com/office/drawing/2014/main" id="{21D962DD-751D-73C1-37F7-CD84CE7A38CD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C2BE2B37-8644-14BD-DC12-84CC76FC7A91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B2527F46-325C-C4B7-0708-DB8377A0F7E2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922" name="Star: 5 Points 1808">
                  <a:hlinkClick r:id="rId75"/>
                  <a:extLst>
                    <a:ext uri="{FF2B5EF4-FFF2-40B4-BE49-F238E27FC236}">
                      <a16:creationId xmlns:a16="http://schemas.microsoft.com/office/drawing/2014/main" id="{CE8331CC-ECC4-1ACB-B7D3-2CB024B55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1809">
                  <a:hlinkClick r:id="rId76"/>
                  <a:extLst>
                    <a:ext uri="{FF2B5EF4-FFF2-40B4-BE49-F238E27FC236}">
                      <a16:creationId xmlns:a16="http://schemas.microsoft.com/office/drawing/2014/main" id="{D0919989-F3C2-1EAA-E2BB-CC272E572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5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DD5F3476-3F54-349F-AEF2-6A9188B0E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5" name="FTU - gastric cardia">
              <a:extLst>
                <a:ext uri="{FF2B5EF4-FFF2-40B4-BE49-F238E27FC236}">
                  <a16:creationId xmlns:a16="http://schemas.microsoft.com/office/drawing/2014/main" id="{1D1B6B42-0521-5277-B3FC-C62B5DAD34C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905" name="FTU - gastric cardia">
                <a:extLst>
                  <a:ext uri="{FF2B5EF4-FFF2-40B4-BE49-F238E27FC236}">
                    <a16:creationId xmlns:a16="http://schemas.microsoft.com/office/drawing/2014/main" id="{85695967-FB3C-732E-6223-25B87A635FA6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27227C94-136F-E1AE-EA0A-75AB03E8E96D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465E0B11-57E8-B7B4-A46A-775B75DAB2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6" name="Text Box 3086">
                  <a:extLst>
                    <a:ext uri="{FF2B5EF4-FFF2-40B4-BE49-F238E27FC236}">
                      <a16:creationId xmlns:a16="http://schemas.microsoft.com/office/drawing/2014/main" id="{A2B9EB00-B4D9-E0D6-5177-2AC02851456F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22E42188-46F9-3324-4319-CA6A23385AE0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0" name="link">
                <a:extLst>
                  <a:ext uri="{FF2B5EF4-FFF2-40B4-BE49-F238E27FC236}">
                    <a16:creationId xmlns:a16="http://schemas.microsoft.com/office/drawing/2014/main" id="{F0A32704-CE4F-BF3C-EBC3-D1945A47577E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911" name="Star: 5 Points 1821">
                  <a:hlinkClick r:id="rId75"/>
                  <a:extLst>
                    <a:ext uri="{FF2B5EF4-FFF2-40B4-BE49-F238E27FC236}">
                      <a16:creationId xmlns:a16="http://schemas.microsoft.com/office/drawing/2014/main" id="{7C5C8B16-6841-981D-7E32-E065E0EC2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2" name="Star: 5 Points 1822">
                  <a:hlinkClick r:id="rId76"/>
                  <a:extLst>
                    <a:ext uri="{FF2B5EF4-FFF2-40B4-BE49-F238E27FC236}">
                      <a16:creationId xmlns:a16="http://schemas.microsoft.com/office/drawing/2014/main" id="{8FD25004-881A-53FE-F4DB-2B4719405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3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D27B2053-A241-F1BD-D0FB-C77A6DB6C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6" name="FTU - gastric body">
              <a:extLst>
                <a:ext uri="{FF2B5EF4-FFF2-40B4-BE49-F238E27FC236}">
                  <a16:creationId xmlns:a16="http://schemas.microsoft.com/office/drawing/2014/main" id="{71711CC9-3E18-3C8D-A84B-B03FB3D44AD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896" name="FTU - gastric body">
                <a:extLst>
                  <a:ext uri="{FF2B5EF4-FFF2-40B4-BE49-F238E27FC236}">
                    <a16:creationId xmlns:a16="http://schemas.microsoft.com/office/drawing/2014/main" id="{A340BB2C-ED0A-BF0F-FEC7-3D1533D99C80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7" name="dock">
                <a:extLst>
                  <a:ext uri="{FF2B5EF4-FFF2-40B4-BE49-F238E27FC236}">
                    <a16:creationId xmlns:a16="http://schemas.microsoft.com/office/drawing/2014/main" id="{57612DC7-1DCD-FDA9-D0CB-86D32B3AC319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46870BA0-9D57-7F43-EC24-11DFE2FF0C35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C6266BC-1036-F8B9-A321-422B1A950CA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46E87163-EF57-6254-280A-A04025645C27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8" name="link">
                <a:extLst>
                  <a:ext uri="{FF2B5EF4-FFF2-40B4-BE49-F238E27FC236}">
                    <a16:creationId xmlns:a16="http://schemas.microsoft.com/office/drawing/2014/main" id="{A694BA9E-F29E-1A6A-AA49-4D4554F1BBF9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899" name="Star: 5 Points 1834">
                  <a:hlinkClick r:id="rId75"/>
                  <a:extLst>
                    <a:ext uri="{FF2B5EF4-FFF2-40B4-BE49-F238E27FC236}">
                      <a16:creationId xmlns:a16="http://schemas.microsoft.com/office/drawing/2014/main" id="{BD130214-ECC9-20CF-D787-A1475F70A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0" name="Star: 5 Points 1835">
                  <a:hlinkClick r:id="rId76"/>
                  <a:extLst>
                    <a:ext uri="{FF2B5EF4-FFF2-40B4-BE49-F238E27FC236}">
                      <a16:creationId xmlns:a16="http://schemas.microsoft.com/office/drawing/2014/main" id="{8CF14C26-42C4-A3D9-14B0-FB088A70E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1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50DA2ABD-C282-90C4-6532-9967F8339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7" name="FTU - pyloric antrum">
              <a:extLst>
                <a:ext uri="{FF2B5EF4-FFF2-40B4-BE49-F238E27FC236}">
                  <a16:creationId xmlns:a16="http://schemas.microsoft.com/office/drawing/2014/main" id="{AEF1D792-24D8-6DA6-21EE-DE46767DBCAB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880" name="FTU - pyloric antrum">
                <a:extLst>
                  <a:ext uri="{FF2B5EF4-FFF2-40B4-BE49-F238E27FC236}">
                    <a16:creationId xmlns:a16="http://schemas.microsoft.com/office/drawing/2014/main" id="{63721DEC-8967-FA56-7900-7B665940C793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2" name="dock">
                <a:extLst>
                  <a:ext uri="{FF2B5EF4-FFF2-40B4-BE49-F238E27FC236}">
                    <a16:creationId xmlns:a16="http://schemas.microsoft.com/office/drawing/2014/main" id="{2ECBC107-A77A-8839-9C71-25FCAA2CB23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892" name="Text Box 3086">
                  <a:extLst>
                    <a:ext uri="{FF2B5EF4-FFF2-40B4-BE49-F238E27FC236}">
                      <a16:creationId xmlns:a16="http://schemas.microsoft.com/office/drawing/2014/main" id="{74423ED2-D9CD-1DC2-7ECE-CCEAB36DDC8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3" name="Text Box 3086">
                  <a:extLst>
                    <a:ext uri="{FF2B5EF4-FFF2-40B4-BE49-F238E27FC236}">
                      <a16:creationId xmlns:a16="http://schemas.microsoft.com/office/drawing/2014/main" id="{E3C4639B-66FA-8387-6054-76FB844DA0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4" name="Text Box 3086">
                  <a:extLst>
                    <a:ext uri="{FF2B5EF4-FFF2-40B4-BE49-F238E27FC236}">
                      <a16:creationId xmlns:a16="http://schemas.microsoft.com/office/drawing/2014/main" id="{BF8D0CF2-1637-EDF6-CC03-3DAF6C754B5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3" name="link">
                <a:extLst>
                  <a:ext uri="{FF2B5EF4-FFF2-40B4-BE49-F238E27FC236}">
                    <a16:creationId xmlns:a16="http://schemas.microsoft.com/office/drawing/2014/main" id="{667C5D51-E7EF-9E0F-F800-E3522911655B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886" name="Star: 5 Points 1847">
                  <a:hlinkClick r:id="rId75"/>
                  <a:extLst>
                    <a:ext uri="{FF2B5EF4-FFF2-40B4-BE49-F238E27FC236}">
                      <a16:creationId xmlns:a16="http://schemas.microsoft.com/office/drawing/2014/main" id="{5A5DA9C9-4DA0-8CA7-101F-1DD82A9A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8" name="Star: 5 Points 1848">
                  <a:hlinkClick r:id="rId76"/>
                  <a:extLst>
                    <a:ext uri="{FF2B5EF4-FFF2-40B4-BE49-F238E27FC236}">
                      <a16:creationId xmlns:a16="http://schemas.microsoft.com/office/drawing/2014/main" id="{C92058BF-7E07-DF37-0F5E-11E18DD4B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0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903F352-9EBB-CDA4-FECE-B654BCE3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8" name="FTU - pyloric canal">
              <a:extLst>
                <a:ext uri="{FF2B5EF4-FFF2-40B4-BE49-F238E27FC236}">
                  <a16:creationId xmlns:a16="http://schemas.microsoft.com/office/drawing/2014/main" id="{CE2733E5-BE91-5ACF-F20E-17C07B9DF62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718" name="FTU - pyloric canal">
                <a:extLst>
                  <a:ext uri="{FF2B5EF4-FFF2-40B4-BE49-F238E27FC236}">
                    <a16:creationId xmlns:a16="http://schemas.microsoft.com/office/drawing/2014/main" id="{062E692F-452F-4D58-51E8-59B5C5F1E52F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dock">
                <a:extLst>
                  <a:ext uri="{FF2B5EF4-FFF2-40B4-BE49-F238E27FC236}">
                    <a16:creationId xmlns:a16="http://schemas.microsoft.com/office/drawing/2014/main" id="{59B419B4-DC92-6866-13F2-DE10FA744591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726" name="Text Box 3086">
                  <a:extLst>
                    <a:ext uri="{FF2B5EF4-FFF2-40B4-BE49-F238E27FC236}">
                      <a16:creationId xmlns:a16="http://schemas.microsoft.com/office/drawing/2014/main" id="{AA90D50D-0A8E-4353-9C2A-D6D5B7B954FA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7" name="Text Box 3086">
                  <a:extLst>
                    <a:ext uri="{FF2B5EF4-FFF2-40B4-BE49-F238E27FC236}">
                      <a16:creationId xmlns:a16="http://schemas.microsoft.com/office/drawing/2014/main" id="{63E35C59-4703-7658-A85B-BC88D345EF4A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8" name="Text Box 3086">
                  <a:extLst>
                    <a:ext uri="{FF2B5EF4-FFF2-40B4-BE49-F238E27FC236}">
                      <a16:creationId xmlns:a16="http://schemas.microsoft.com/office/drawing/2014/main" id="{9A8DEB0F-485F-3EA9-0C07-9179E08C6BC2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0" name="link">
                <a:extLst>
                  <a:ext uri="{FF2B5EF4-FFF2-40B4-BE49-F238E27FC236}">
                    <a16:creationId xmlns:a16="http://schemas.microsoft.com/office/drawing/2014/main" id="{D32494B3-05CC-3869-E3DD-8E1C49928CFF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721" name="Star: 5 Points 1860">
                  <a:hlinkClick r:id="rId75"/>
                  <a:extLst>
                    <a:ext uri="{FF2B5EF4-FFF2-40B4-BE49-F238E27FC236}">
                      <a16:creationId xmlns:a16="http://schemas.microsoft.com/office/drawing/2014/main" id="{B965FAED-D65D-05AA-65CD-BBAAAF950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4" name="Star: 5 Points 1861">
                  <a:hlinkClick r:id="rId76"/>
                  <a:extLst>
                    <a:ext uri="{FF2B5EF4-FFF2-40B4-BE49-F238E27FC236}">
                      <a16:creationId xmlns:a16="http://schemas.microsoft.com/office/drawing/2014/main" id="{45B54FA9-4880-B1A3-FD01-AC017941A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5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C61BEF47-96B3-BEBD-3CD6-73130B9B4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9" name="dock - vascular">
              <a:extLst>
                <a:ext uri="{FF2B5EF4-FFF2-40B4-BE49-F238E27FC236}">
                  <a16:creationId xmlns:a16="http://schemas.microsoft.com/office/drawing/2014/main" id="{389C9951-90C6-3754-9BE4-5C6CAB2BFBA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710" name="Text Box 3070">
                <a:extLst>
                  <a:ext uri="{FF2B5EF4-FFF2-40B4-BE49-F238E27FC236}">
                    <a16:creationId xmlns:a16="http://schemas.microsoft.com/office/drawing/2014/main" id="{94DFCB02-3C45-C08A-3B92-39C427E122F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78EAD72A-1CD4-813F-F544-A1747643F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0" name="organ group - fallopian tube">
            <a:extLst>
              <a:ext uri="{FF2B5EF4-FFF2-40B4-BE49-F238E27FC236}">
                <a16:creationId xmlns:a16="http://schemas.microsoft.com/office/drawing/2014/main" id="{BBAFEF51-DBD0-A56C-5B98-FBF390CF2D42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2931" name="organ - fallopian tube">
              <a:extLst>
                <a:ext uri="{FF2B5EF4-FFF2-40B4-BE49-F238E27FC236}">
                  <a16:creationId xmlns:a16="http://schemas.microsoft.com/office/drawing/2014/main" id="{7968AA92-8FAF-1A62-8A86-5C78057EBAC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33" name="FTU - fallopian tube">
              <a:extLst>
                <a:ext uri="{FF2B5EF4-FFF2-40B4-BE49-F238E27FC236}">
                  <a16:creationId xmlns:a16="http://schemas.microsoft.com/office/drawing/2014/main" id="{4F92578B-0D8F-91C6-49F1-F3E36F178A6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2935" name="FTU - fallopian tube">
                <a:extLst>
                  <a:ext uri="{FF2B5EF4-FFF2-40B4-BE49-F238E27FC236}">
                    <a16:creationId xmlns:a16="http://schemas.microsoft.com/office/drawing/2014/main" id="{9B65E8FE-9688-A9F4-BAE9-821B5E044802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8" name="dock">
                <a:extLst>
                  <a:ext uri="{FF2B5EF4-FFF2-40B4-BE49-F238E27FC236}">
                    <a16:creationId xmlns:a16="http://schemas.microsoft.com/office/drawing/2014/main" id="{8B7F8467-AD25-C9A7-AD87-39C93C83CEC2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CF49EF3E-67A1-D9EC-F138-F0B9CBD07D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6" name="Text Box 3086">
                  <a:extLst>
                    <a:ext uri="{FF2B5EF4-FFF2-40B4-BE49-F238E27FC236}">
                      <a16:creationId xmlns:a16="http://schemas.microsoft.com/office/drawing/2014/main" id="{BF73E344-9253-2C84-F3D4-A73C0D01D1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D9450F9-EBA0-F393-C606-A64C3A9479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9" name="link">
                <a:extLst>
                  <a:ext uri="{FF2B5EF4-FFF2-40B4-BE49-F238E27FC236}">
                    <a16:creationId xmlns:a16="http://schemas.microsoft.com/office/drawing/2014/main" id="{F739BF17-68DD-4F0E-F467-72DD3A755265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2940" name="Star: 5 Points 4077">
                  <a:hlinkClick r:id="rId77"/>
                  <a:extLst>
                    <a:ext uri="{FF2B5EF4-FFF2-40B4-BE49-F238E27FC236}">
                      <a16:creationId xmlns:a16="http://schemas.microsoft.com/office/drawing/2014/main" id="{D6ECA656-F3EC-3190-977D-86914437B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4078">
                  <a:hlinkClick r:id="rId78"/>
                  <a:extLst>
                    <a:ext uri="{FF2B5EF4-FFF2-40B4-BE49-F238E27FC236}">
                      <a16:creationId xmlns:a16="http://schemas.microsoft.com/office/drawing/2014/main" id="{9EE15B60-16DC-3B90-232C-7D9DD59354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4" name="Star: 5 Points 4079">
                  <a:hlinkClick r:id="rId8"/>
                  <a:extLst>
                    <a:ext uri="{FF2B5EF4-FFF2-40B4-BE49-F238E27FC236}">
                      <a16:creationId xmlns:a16="http://schemas.microsoft.com/office/drawing/2014/main" id="{E91803C9-1BB6-8138-8467-CFA98E885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48" name="organ group - hearing">
            <a:extLst>
              <a:ext uri="{FF2B5EF4-FFF2-40B4-BE49-F238E27FC236}">
                <a16:creationId xmlns:a16="http://schemas.microsoft.com/office/drawing/2014/main" id="{8A79F9F6-46B8-1731-E266-B5D720B81AE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2949" name="organ - hearing">
              <a:extLst>
                <a:ext uri="{FF2B5EF4-FFF2-40B4-BE49-F238E27FC236}">
                  <a16:creationId xmlns:a16="http://schemas.microsoft.com/office/drawing/2014/main" id="{7F9C17AE-5BAB-878C-324E-4EDAD1E1636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0" name="FTU - floor of external acoustic meatus">
              <a:extLst>
                <a:ext uri="{FF2B5EF4-FFF2-40B4-BE49-F238E27FC236}">
                  <a16:creationId xmlns:a16="http://schemas.microsoft.com/office/drawing/2014/main" id="{8FAC38F9-388E-02B7-726A-9175F28A55E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2965" name="FTU - floor of external acoustic meatus">
                <a:extLst>
                  <a:ext uri="{FF2B5EF4-FFF2-40B4-BE49-F238E27FC236}">
                    <a16:creationId xmlns:a16="http://schemas.microsoft.com/office/drawing/2014/main" id="{9B4F07DB-97F1-9EA1-0AA5-AEA710812CA8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6" name="dock">
                <a:extLst>
                  <a:ext uri="{FF2B5EF4-FFF2-40B4-BE49-F238E27FC236}">
                    <a16:creationId xmlns:a16="http://schemas.microsoft.com/office/drawing/2014/main" id="{EA1A2EF7-C62F-F75A-0E70-1E0091D3AAB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link">
                <a:extLst>
                  <a:ext uri="{FF2B5EF4-FFF2-40B4-BE49-F238E27FC236}">
                    <a16:creationId xmlns:a16="http://schemas.microsoft.com/office/drawing/2014/main" id="{06F77533-EB53-588F-D40E-5DCCA0D52E37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2968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49E6B8D8-F04A-CA6D-FCD6-1684D63E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9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1491CF6A-4FA1-B3D4-1FCA-80D89391F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40101A6-EC78-A157-A796-C3DD934B12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1" name="FTU - wall of external acoustic meatus">
              <a:extLst>
                <a:ext uri="{FF2B5EF4-FFF2-40B4-BE49-F238E27FC236}">
                  <a16:creationId xmlns:a16="http://schemas.microsoft.com/office/drawing/2014/main" id="{7FB2CA8B-6870-0EC8-295E-50DF7D4D9064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2959" name="FTU - wall of external acoustic meatus">
                <a:extLst>
                  <a:ext uri="{FF2B5EF4-FFF2-40B4-BE49-F238E27FC236}">
                    <a16:creationId xmlns:a16="http://schemas.microsoft.com/office/drawing/2014/main" id="{DEF5C9F4-D2AA-C7CD-CF63-21BD7C02C9E3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0" name="dock">
                <a:extLst>
                  <a:ext uri="{FF2B5EF4-FFF2-40B4-BE49-F238E27FC236}">
                    <a16:creationId xmlns:a16="http://schemas.microsoft.com/office/drawing/2014/main" id="{7ADF3023-2240-18B1-0FFE-8AE02D366AA0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link">
                <a:extLst>
                  <a:ext uri="{FF2B5EF4-FFF2-40B4-BE49-F238E27FC236}">
                    <a16:creationId xmlns:a16="http://schemas.microsoft.com/office/drawing/2014/main" id="{F3DDA66A-D65D-F3C0-CE81-BAF976706CA3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2962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E9777CA8-2B3B-E24D-005F-B76D2A4877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3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A7B3DA1C-FC82-64BE-ED7B-DC98D0710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B1CE7A29-8BE0-6859-E9A3-9E08E6FFC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2" name="FTU - tympanic membrane ">
              <a:extLst>
                <a:ext uri="{FF2B5EF4-FFF2-40B4-BE49-F238E27FC236}">
                  <a16:creationId xmlns:a16="http://schemas.microsoft.com/office/drawing/2014/main" id="{3C50A01B-4FC4-F428-9034-35D5E59520A7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2953" name="FTU - tympanic membrane ">
                <a:extLst>
                  <a:ext uri="{FF2B5EF4-FFF2-40B4-BE49-F238E27FC236}">
                    <a16:creationId xmlns:a16="http://schemas.microsoft.com/office/drawing/2014/main" id="{1A4152E7-2C17-743D-5FD9-542C97A01E15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4" name="dock">
                <a:extLst>
                  <a:ext uri="{FF2B5EF4-FFF2-40B4-BE49-F238E27FC236}">
                    <a16:creationId xmlns:a16="http://schemas.microsoft.com/office/drawing/2014/main" id="{2B955B72-5E7F-D6B0-1F30-7C2BD63DC175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link">
                <a:extLst>
                  <a:ext uri="{FF2B5EF4-FFF2-40B4-BE49-F238E27FC236}">
                    <a16:creationId xmlns:a16="http://schemas.microsoft.com/office/drawing/2014/main" id="{57D9F9FD-659B-0F93-44DB-D312EEEBED88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56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A7A9437C-8ACC-6CB6-FD81-4F0623058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09930E4-A4C1-5614-CAED-DB81B4693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379357F-15B9-1C92-B6F9-DA5B3A1F83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73" name="organ group - balance">
            <a:extLst>
              <a:ext uri="{FF2B5EF4-FFF2-40B4-BE49-F238E27FC236}">
                <a16:creationId xmlns:a16="http://schemas.microsoft.com/office/drawing/2014/main" id="{4409321B-9656-3C33-A4EB-20E0BF7F6B3C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2974" name="organ - balance">
              <a:extLst>
                <a:ext uri="{FF2B5EF4-FFF2-40B4-BE49-F238E27FC236}">
                  <a16:creationId xmlns:a16="http://schemas.microsoft.com/office/drawing/2014/main" id="{38643020-4BC0-7198-C025-EA297E6B7BF9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5" name="FTU - semicircular canals">
              <a:extLst>
                <a:ext uri="{FF2B5EF4-FFF2-40B4-BE49-F238E27FC236}">
                  <a16:creationId xmlns:a16="http://schemas.microsoft.com/office/drawing/2014/main" id="{800D9693-FFC7-DA72-446C-4FE8B48E37A3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2992" name="FTU - semicircular canals">
                <a:extLst>
                  <a:ext uri="{FF2B5EF4-FFF2-40B4-BE49-F238E27FC236}">
                    <a16:creationId xmlns:a16="http://schemas.microsoft.com/office/drawing/2014/main" id="{F9B81652-180D-72A1-C57E-063798E6B3B0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3" name="dock">
                <a:extLst>
                  <a:ext uri="{FF2B5EF4-FFF2-40B4-BE49-F238E27FC236}">
                    <a16:creationId xmlns:a16="http://schemas.microsoft.com/office/drawing/2014/main" id="{6CFB6133-7BDA-C06F-AE3E-969BCA94CEDD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4" name="link">
                <a:extLst>
                  <a:ext uri="{FF2B5EF4-FFF2-40B4-BE49-F238E27FC236}">
                    <a16:creationId xmlns:a16="http://schemas.microsoft.com/office/drawing/2014/main" id="{DE2B9DA5-1FC3-DDCB-330B-7CE30324855C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299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4A56EF02-00C0-E3AE-BB6C-243191E70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D08EA20F-7B34-399A-1AA9-F51F8DBD0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5EF167F-2280-36FF-4812-34EEFD30E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6" name="FTU - utricle">
              <a:extLst>
                <a:ext uri="{FF2B5EF4-FFF2-40B4-BE49-F238E27FC236}">
                  <a16:creationId xmlns:a16="http://schemas.microsoft.com/office/drawing/2014/main" id="{C09A22BF-8BF7-13F9-0421-84DC613245DE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2986" name="FTU - utricle">
                <a:extLst>
                  <a:ext uri="{FF2B5EF4-FFF2-40B4-BE49-F238E27FC236}">
                    <a16:creationId xmlns:a16="http://schemas.microsoft.com/office/drawing/2014/main" id="{E4BAEB23-71B2-320B-28C9-433D414D9C9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dock">
                <a:extLst>
                  <a:ext uri="{FF2B5EF4-FFF2-40B4-BE49-F238E27FC236}">
                    <a16:creationId xmlns:a16="http://schemas.microsoft.com/office/drawing/2014/main" id="{24941B82-017B-0132-3D75-9319B7CD4FDB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8" name="link">
                <a:extLst>
                  <a:ext uri="{FF2B5EF4-FFF2-40B4-BE49-F238E27FC236}">
                    <a16:creationId xmlns:a16="http://schemas.microsoft.com/office/drawing/2014/main" id="{341BE1BF-953F-40C6-7D23-F9EE5201431B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2989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2B9CF28-C5DE-4D41-0855-6F4F3C140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0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F1AC4113-A470-1A4C-92FB-14EFA6B19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DE9A875-1A89-A516-02B4-D15B5FABA4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8" name="FTU - saccule">
              <a:extLst>
                <a:ext uri="{FF2B5EF4-FFF2-40B4-BE49-F238E27FC236}">
                  <a16:creationId xmlns:a16="http://schemas.microsoft.com/office/drawing/2014/main" id="{D4B276F8-7595-DAD9-65FC-1E4D680FCF00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2980" name="FTU - saccule">
                <a:extLst>
                  <a:ext uri="{FF2B5EF4-FFF2-40B4-BE49-F238E27FC236}">
                    <a16:creationId xmlns:a16="http://schemas.microsoft.com/office/drawing/2014/main" id="{17237675-E433-8F6C-D02C-262EFD6944B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" name="dock">
                <a:extLst>
                  <a:ext uri="{FF2B5EF4-FFF2-40B4-BE49-F238E27FC236}">
                    <a16:creationId xmlns:a16="http://schemas.microsoft.com/office/drawing/2014/main" id="{DFE8361F-BCCC-0FD8-22A9-E10546E706B6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6B179133-4A3F-C8A2-DABB-7E883EA73F8F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83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2E4DBDB9-BB5C-DCCA-3B7D-E92FB1EBB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3F778B46-E86E-F935-FFE4-ECE421B35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F9CDD14-DB5B-D289-22C2-59C764476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98" name="organ group - taste">
            <a:extLst>
              <a:ext uri="{FF2B5EF4-FFF2-40B4-BE49-F238E27FC236}">
                <a16:creationId xmlns:a16="http://schemas.microsoft.com/office/drawing/2014/main" id="{D9D2AF04-07D4-5D5C-280B-2028628CE9E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2999" name="organ - taste">
              <a:extLst>
                <a:ext uri="{FF2B5EF4-FFF2-40B4-BE49-F238E27FC236}">
                  <a16:creationId xmlns:a16="http://schemas.microsoft.com/office/drawing/2014/main" id="{4C0E013B-18C3-A18D-3275-04134046E4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tongue back">
              <a:extLst>
                <a:ext uri="{FF2B5EF4-FFF2-40B4-BE49-F238E27FC236}">
                  <a16:creationId xmlns:a16="http://schemas.microsoft.com/office/drawing/2014/main" id="{2E238FB0-CCA4-C964-1E95-F065D815D00E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3015" name="FTU - tongue back">
                <a:extLst>
                  <a:ext uri="{FF2B5EF4-FFF2-40B4-BE49-F238E27FC236}">
                    <a16:creationId xmlns:a16="http://schemas.microsoft.com/office/drawing/2014/main" id="{061ED1E0-C225-8B7F-F156-6A4BD4837F38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6" name="dock">
                <a:extLst>
                  <a:ext uri="{FF2B5EF4-FFF2-40B4-BE49-F238E27FC236}">
                    <a16:creationId xmlns:a16="http://schemas.microsoft.com/office/drawing/2014/main" id="{408316E5-1985-6BAC-78B6-3038A6016D55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link">
                <a:extLst>
                  <a:ext uri="{FF2B5EF4-FFF2-40B4-BE49-F238E27FC236}">
                    <a16:creationId xmlns:a16="http://schemas.microsoft.com/office/drawing/2014/main" id="{E4BC971B-2953-E4E9-AD89-E7886CA25099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3018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57DDDD9-FB96-CB3F-7534-5511D8A92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9E7DDAA-CC04-577F-33AC-3AA71296D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CF37047-D96E-B9A3-60B9-026C20CF5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posterior 1/3 of tongue ">
              <a:extLst>
                <a:ext uri="{FF2B5EF4-FFF2-40B4-BE49-F238E27FC236}">
                  <a16:creationId xmlns:a16="http://schemas.microsoft.com/office/drawing/2014/main" id="{59A5C938-7CCD-68FC-D53D-F5056CAD8BAD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3009" name="FTU - posterior 1/3 of tongue ">
                <a:extLst>
                  <a:ext uri="{FF2B5EF4-FFF2-40B4-BE49-F238E27FC236}">
                    <a16:creationId xmlns:a16="http://schemas.microsoft.com/office/drawing/2014/main" id="{2811DDA9-6D73-DB4B-ED65-5565B729E887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2F53C6EA-C2C5-3FA3-D6F7-D95B8F09EDB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3012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1279B7B4-330E-D0EA-3B01-9B260EB4D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25962533-508B-FC92-C023-1BAB0F74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8D8C0AC9-7BAD-4B28-4EA4-397ECA04E0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11" name="dock">
                <a:extLst>
                  <a:ext uri="{FF2B5EF4-FFF2-40B4-BE49-F238E27FC236}">
                    <a16:creationId xmlns:a16="http://schemas.microsoft.com/office/drawing/2014/main" id="{0DD37C6F-ABD2-4254-8C00-E791D776D561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2" name="FTU - anterior 2/3 of tongue">
              <a:extLst>
                <a:ext uri="{FF2B5EF4-FFF2-40B4-BE49-F238E27FC236}">
                  <a16:creationId xmlns:a16="http://schemas.microsoft.com/office/drawing/2014/main" id="{35F879DF-E9B0-A631-DC06-A0BCADFE42A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3003" name="FTU - anterior 2/3 of tongue">
                <a:extLst>
                  <a:ext uri="{FF2B5EF4-FFF2-40B4-BE49-F238E27FC236}">
                    <a16:creationId xmlns:a16="http://schemas.microsoft.com/office/drawing/2014/main" id="{B53F8614-83F8-8990-AC8E-7C8435F705A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dock">
                <a:extLst>
                  <a:ext uri="{FF2B5EF4-FFF2-40B4-BE49-F238E27FC236}">
                    <a16:creationId xmlns:a16="http://schemas.microsoft.com/office/drawing/2014/main" id="{550E0FD7-4358-88E6-C799-64BF590DB47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5" name="link">
                <a:extLst>
                  <a:ext uri="{FF2B5EF4-FFF2-40B4-BE49-F238E27FC236}">
                    <a16:creationId xmlns:a16="http://schemas.microsoft.com/office/drawing/2014/main" id="{72D726C3-B49F-0A4D-9662-3580A003481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3006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71052E6C-F193-5D4C-3127-ABF83E024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A29AC95-D75A-0865-33DE-DF5E9BA0B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F4128B-2046-1D5C-9D9A-921E9F8D1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21" name="organ group - smell">
            <a:extLst>
              <a:ext uri="{FF2B5EF4-FFF2-40B4-BE49-F238E27FC236}">
                <a16:creationId xmlns:a16="http://schemas.microsoft.com/office/drawing/2014/main" id="{39572A16-C922-8311-B2B7-EC8F5D0357F1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3022" name="organ - smell">
              <a:extLst>
                <a:ext uri="{FF2B5EF4-FFF2-40B4-BE49-F238E27FC236}">
                  <a16:creationId xmlns:a16="http://schemas.microsoft.com/office/drawing/2014/main" id="{EA3FC55B-802A-5EA1-FC12-8F0D462BFAF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23" name="FTU - olfactory bulb">
              <a:extLst>
                <a:ext uri="{FF2B5EF4-FFF2-40B4-BE49-F238E27FC236}">
                  <a16:creationId xmlns:a16="http://schemas.microsoft.com/office/drawing/2014/main" id="{F7F98825-CD5F-5736-64B5-B19B26D0CBC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3031" name="FTU - olfactory bulb">
                <a:extLst>
                  <a:ext uri="{FF2B5EF4-FFF2-40B4-BE49-F238E27FC236}">
                    <a16:creationId xmlns:a16="http://schemas.microsoft.com/office/drawing/2014/main" id="{56AAC54E-80C0-E9B5-144A-D3E170122BDB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556C571D-6D4E-7BD7-5DF4-91D248B19300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3034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C1B41FD1-4ACC-3794-87E3-F888C064B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6318B059-D70F-5E9B-3235-A312DD0A2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7A2BFB80-C7E8-15A1-7C79-007868C92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3" name="dock">
                <a:extLst>
                  <a:ext uri="{FF2B5EF4-FFF2-40B4-BE49-F238E27FC236}">
                    <a16:creationId xmlns:a16="http://schemas.microsoft.com/office/drawing/2014/main" id="{5D005195-C463-401F-3C91-28E7F1B8E1C6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4" name="FTU - accessory olfactory bulb">
              <a:extLst>
                <a:ext uri="{FF2B5EF4-FFF2-40B4-BE49-F238E27FC236}">
                  <a16:creationId xmlns:a16="http://schemas.microsoft.com/office/drawing/2014/main" id="{56B5E2C7-3F1C-A40B-4742-9515FE0634FD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3025" name="FTU - accessory olfactory bulb">
                <a:extLst>
                  <a:ext uri="{FF2B5EF4-FFF2-40B4-BE49-F238E27FC236}">
                    <a16:creationId xmlns:a16="http://schemas.microsoft.com/office/drawing/2014/main" id="{ABA531D9-75F6-F824-C13B-452343C7DF3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link">
                <a:extLst>
                  <a:ext uri="{FF2B5EF4-FFF2-40B4-BE49-F238E27FC236}">
                    <a16:creationId xmlns:a16="http://schemas.microsoft.com/office/drawing/2014/main" id="{331CFD13-18E2-DEDF-8F30-D30CA4D2F5DF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3028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B69777-9759-3D58-24A8-DABF22019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40BDF11A-8F9D-E091-3788-AA428FAAE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52FA5E91-725A-6142-1F5A-4044F9544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7" name="dock">
                <a:extLst>
                  <a:ext uri="{FF2B5EF4-FFF2-40B4-BE49-F238E27FC236}">
                    <a16:creationId xmlns:a16="http://schemas.microsoft.com/office/drawing/2014/main" id="{E81F3F65-19E9-8931-FAB7-7B204B5A2AD2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organ group - kidney">
            <a:extLst>
              <a:ext uri="{FF2B5EF4-FFF2-40B4-BE49-F238E27FC236}">
                <a16:creationId xmlns:a16="http://schemas.microsoft.com/office/drawing/2014/main" id="{E2373588-B087-260A-1B3B-1D463E4A087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2" name="organ - kidney">
              <a:extLst>
                <a:ext uri="{FF2B5EF4-FFF2-40B4-BE49-F238E27FC236}">
                  <a16:creationId xmlns:a16="http://schemas.microsoft.com/office/drawing/2014/main" id="{9E8FF8FB-B5B6-83DF-764C-AB037462301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FTU - visceral bowman capsule">
              <a:extLst>
                <a:ext uri="{FF2B5EF4-FFF2-40B4-BE49-F238E27FC236}">
                  <a16:creationId xmlns:a16="http://schemas.microsoft.com/office/drawing/2014/main" id="{1572A6FE-5E8D-AB69-1176-60C3B8E7ECFC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525" name="FTU - visceral bowman capsule">
                <a:extLst>
                  <a:ext uri="{FF2B5EF4-FFF2-40B4-BE49-F238E27FC236}">
                    <a16:creationId xmlns:a16="http://schemas.microsoft.com/office/drawing/2014/main" id="{E1409070-83A8-0DAC-52B5-80A027568BD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6" name="dock">
                <a:extLst>
                  <a:ext uri="{FF2B5EF4-FFF2-40B4-BE49-F238E27FC236}">
                    <a16:creationId xmlns:a16="http://schemas.microsoft.com/office/drawing/2014/main" id="{93FCBC70-B582-5932-28BE-AFA951B5E27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533" name="Text Box 3086">
                  <a:extLst>
                    <a:ext uri="{FF2B5EF4-FFF2-40B4-BE49-F238E27FC236}">
                      <a16:creationId xmlns:a16="http://schemas.microsoft.com/office/drawing/2014/main" id="{697EEE3A-CA8C-2E21-5755-A6D359CBCD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6" name="Text Box 3086">
                  <a:extLst>
                    <a:ext uri="{FF2B5EF4-FFF2-40B4-BE49-F238E27FC236}">
                      <a16:creationId xmlns:a16="http://schemas.microsoft.com/office/drawing/2014/main" id="{91147E58-8985-A2E1-BF3E-3BF025FC64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7" name="Text Box 3086">
                  <a:extLst>
                    <a:ext uri="{FF2B5EF4-FFF2-40B4-BE49-F238E27FC236}">
                      <a16:creationId xmlns:a16="http://schemas.microsoft.com/office/drawing/2014/main" id="{B96B91F9-D87E-2C30-0007-DB5FEEA6A3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7" name="link">
                <a:extLst>
                  <a:ext uri="{FF2B5EF4-FFF2-40B4-BE49-F238E27FC236}">
                    <a16:creationId xmlns:a16="http://schemas.microsoft.com/office/drawing/2014/main" id="{E4E3BC2B-2D59-9222-1F15-2EE2D3A45896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530" name="Star: 5 Points 801">
                  <a:hlinkClick r:id="rId88"/>
                  <a:extLst>
                    <a:ext uri="{FF2B5EF4-FFF2-40B4-BE49-F238E27FC236}">
                      <a16:creationId xmlns:a16="http://schemas.microsoft.com/office/drawing/2014/main" id="{78AED520-F302-D117-D9C1-C9A1740C4A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1" name="Star: 5 Points 802">
                  <a:hlinkClick r:id="rId89"/>
                  <a:extLst>
                    <a:ext uri="{FF2B5EF4-FFF2-40B4-BE49-F238E27FC236}">
                      <a16:creationId xmlns:a16="http://schemas.microsoft.com/office/drawing/2014/main" id="{088B8770-483C-DC0A-1DD9-D1C93E337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2" name="Star: 5 Points 803">
                  <a:hlinkClick r:id="rId34"/>
                  <a:extLst>
                    <a:ext uri="{FF2B5EF4-FFF2-40B4-BE49-F238E27FC236}">
                      <a16:creationId xmlns:a16="http://schemas.microsoft.com/office/drawing/2014/main" id="{E0CA148E-1ACE-C471-DFDA-1478396CA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7" name="FTU - parietal Bowman capsule">
              <a:extLst>
                <a:ext uri="{FF2B5EF4-FFF2-40B4-BE49-F238E27FC236}">
                  <a16:creationId xmlns:a16="http://schemas.microsoft.com/office/drawing/2014/main" id="{9EB9A327-ECE2-A879-4AC1-BC119AEBE127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512" name="FTU - parietal Bowman capsule">
                <a:extLst>
                  <a:ext uri="{FF2B5EF4-FFF2-40B4-BE49-F238E27FC236}">
                    <a16:creationId xmlns:a16="http://schemas.microsoft.com/office/drawing/2014/main" id="{99563224-41F0-5836-947E-04834F2C931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3" name="dock">
                <a:extLst>
                  <a:ext uri="{FF2B5EF4-FFF2-40B4-BE49-F238E27FC236}">
                    <a16:creationId xmlns:a16="http://schemas.microsoft.com/office/drawing/2014/main" id="{1EC76D97-690E-A48C-EE43-8B90712740E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520" name="Text Box 3086">
                  <a:extLst>
                    <a:ext uri="{FF2B5EF4-FFF2-40B4-BE49-F238E27FC236}">
                      <a16:creationId xmlns:a16="http://schemas.microsoft.com/office/drawing/2014/main" id="{B65BE871-0CFD-D9F2-8872-B0566045EC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1" name="Text Box 3086">
                  <a:extLst>
                    <a:ext uri="{FF2B5EF4-FFF2-40B4-BE49-F238E27FC236}">
                      <a16:creationId xmlns:a16="http://schemas.microsoft.com/office/drawing/2014/main" id="{5179569F-76F3-C971-2961-4E7AFD8B1D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4" name="Text Box 3086">
                  <a:extLst>
                    <a:ext uri="{FF2B5EF4-FFF2-40B4-BE49-F238E27FC236}">
                      <a16:creationId xmlns:a16="http://schemas.microsoft.com/office/drawing/2014/main" id="{94380D47-B90F-5026-E78D-8DAAC9DA7D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14" name="link">
                <a:extLst>
                  <a:ext uri="{FF2B5EF4-FFF2-40B4-BE49-F238E27FC236}">
                    <a16:creationId xmlns:a16="http://schemas.microsoft.com/office/drawing/2014/main" id="{88C4871B-6F1B-A9AB-98EB-A2DF452CB422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515" name="Star: 5 Points 789">
                  <a:hlinkClick r:id="rId88"/>
                  <a:extLst>
                    <a:ext uri="{FF2B5EF4-FFF2-40B4-BE49-F238E27FC236}">
                      <a16:creationId xmlns:a16="http://schemas.microsoft.com/office/drawing/2014/main" id="{32190166-3879-7370-0603-FBAE6A9C20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8" name="Star: 5 Points 790">
                  <a:hlinkClick r:id="rId89"/>
                  <a:extLst>
                    <a:ext uri="{FF2B5EF4-FFF2-40B4-BE49-F238E27FC236}">
                      <a16:creationId xmlns:a16="http://schemas.microsoft.com/office/drawing/2014/main" id="{4EACECBD-518E-3156-5D09-112368FC98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9" name="Star: 5 Points 791">
                  <a:hlinkClick r:id="rId34"/>
                  <a:extLst>
                    <a:ext uri="{FF2B5EF4-FFF2-40B4-BE49-F238E27FC236}">
                      <a16:creationId xmlns:a16="http://schemas.microsoft.com/office/drawing/2014/main" id="{BA44B4CF-71CB-C5E3-6771-6B3DB22044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8" name="FTU - proximal convoluted tubule">
              <a:extLst>
                <a:ext uri="{FF2B5EF4-FFF2-40B4-BE49-F238E27FC236}">
                  <a16:creationId xmlns:a16="http://schemas.microsoft.com/office/drawing/2014/main" id="{D39895E0-16BB-2C09-12B4-B11ED842954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453" name="FTU - proximal convoluted tubule">
                <a:extLst>
                  <a:ext uri="{FF2B5EF4-FFF2-40B4-BE49-F238E27FC236}">
                    <a16:creationId xmlns:a16="http://schemas.microsoft.com/office/drawing/2014/main" id="{C490F2EE-9128-5E1D-8AD8-00D14EBEA76A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54" name="dock">
                <a:extLst>
                  <a:ext uri="{FF2B5EF4-FFF2-40B4-BE49-F238E27FC236}">
                    <a16:creationId xmlns:a16="http://schemas.microsoft.com/office/drawing/2014/main" id="{B1EC0B41-8267-1F3F-FB0B-D11DAE8DCAF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FC01D7E4-D4C2-7A6D-BF59-2B41F9D8B9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8" name="Text Box 3086">
                  <a:extLst>
                    <a:ext uri="{FF2B5EF4-FFF2-40B4-BE49-F238E27FC236}">
                      <a16:creationId xmlns:a16="http://schemas.microsoft.com/office/drawing/2014/main" id="{D7D42F52-C9A8-A896-1FBA-4DAB43F68A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9" name="Text Box 3086">
                  <a:extLst>
                    <a:ext uri="{FF2B5EF4-FFF2-40B4-BE49-F238E27FC236}">
                      <a16:creationId xmlns:a16="http://schemas.microsoft.com/office/drawing/2014/main" id="{2FE82FA8-E3F4-BADA-B043-444897A749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5" name="link">
                <a:extLst>
                  <a:ext uri="{FF2B5EF4-FFF2-40B4-BE49-F238E27FC236}">
                    <a16:creationId xmlns:a16="http://schemas.microsoft.com/office/drawing/2014/main" id="{4A1F4B25-197D-70B6-D7D7-990BC8852A8C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458" name="Star: 5 Points 777">
                  <a:hlinkClick r:id="rId90"/>
                  <a:extLst>
                    <a:ext uri="{FF2B5EF4-FFF2-40B4-BE49-F238E27FC236}">
                      <a16:creationId xmlns:a16="http://schemas.microsoft.com/office/drawing/2014/main" id="{0E106F5E-A685-CC74-66AA-60BF700D1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3" name="Star: 5 Points 778">
                  <a:hlinkClick r:id="rId91"/>
                  <a:extLst>
                    <a:ext uri="{FF2B5EF4-FFF2-40B4-BE49-F238E27FC236}">
                      <a16:creationId xmlns:a16="http://schemas.microsoft.com/office/drawing/2014/main" id="{7219ACB9-0210-5628-63E2-2879886A3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6" name="Star: 5 Points 779">
                  <a:hlinkClick r:id="rId34"/>
                  <a:extLst>
                    <a:ext uri="{FF2B5EF4-FFF2-40B4-BE49-F238E27FC236}">
                      <a16:creationId xmlns:a16="http://schemas.microsoft.com/office/drawing/2014/main" id="{CAB30E79-7964-3E76-97C7-6ED594046C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9" name="FTU - proximal straight tubule">
              <a:extLst>
                <a:ext uri="{FF2B5EF4-FFF2-40B4-BE49-F238E27FC236}">
                  <a16:creationId xmlns:a16="http://schemas.microsoft.com/office/drawing/2014/main" id="{90E1AB5A-B0AB-37CD-6796-A06BA3AA47C3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40" name="FTU - proximal straight tubule">
                <a:extLst>
                  <a:ext uri="{FF2B5EF4-FFF2-40B4-BE49-F238E27FC236}">
                    <a16:creationId xmlns:a16="http://schemas.microsoft.com/office/drawing/2014/main" id="{156AEFF9-58BE-B2DA-A8B8-F9CEA48A30E3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1" name="dock">
                <a:extLst>
                  <a:ext uri="{FF2B5EF4-FFF2-40B4-BE49-F238E27FC236}">
                    <a16:creationId xmlns:a16="http://schemas.microsoft.com/office/drawing/2014/main" id="{252A62FD-DFE6-C471-FEE9-3D8669FF9D8E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8" name="Text Box 3086">
                  <a:extLst>
                    <a:ext uri="{FF2B5EF4-FFF2-40B4-BE49-F238E27FC236}">
                      <a16:creationId xmlns:a16="http://schemas.microsoft.com/office/drawing/2014/main" id="{333F905C-BA66-BEFC-E521-800C69539C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9" name="Text Box 3086">
                  <a:extLst>
                    <a:ext uri="{FF2B5EF4-FFF2-40B4-BE49-F238E27FC236}">
                      <a16:creationId xmlns:a16="http://schemas.microsoft.com/office/drawing/2014/main" id="{36C491A2-CFF4-524F-6BC4-D022BF76EC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86">
                  <a:extLst>
                    <a:ext uri="{FF2B5EF4-FFF2-40B4-BE49-F238E27FC236}">
                      <a16:creationId xmlns:a16="http://schemas.microsoft.com/office/drawing/2014/main" id="{9F9EE6C3-DA80-66E0-0EB4-5D0AE88D5F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2" name="link">
                <a:extLst>
                  <a:ext uri="{FF2B5EF4-FFF2-40B4-BE49-F238E27FC236}">
                    <a16:creationId xmlns:a16="http://schemas.microsoft.com/office/drawing/2014/main" id="{445FCBF6-5319-BCE0-0C2E-0366D03D5593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43" name="Star: 5 Points 765">
                  <a:hlinkClick r:id="rId92"/>
                  <a:extLst>
                    <a:ext uri="{FF2B5EF4-FFF2-40B4-BE49-F238E27FC236}">
                      <a16:creationId xmlns:a16="http://schemas.microsoft.com/office/drawing/2014/main" id="{D32EA9C0-C348-AA56-E843-90E47166ED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6" name="Star: 5 Points 766">
                  <a:hlinkClick r:id="rId91"/>
                  <a:extLst>
                    <a:ext uri="{FF2B5EF4-FFF2-40B4-BE49-F238E27FC236}">
                      <a16:creationId xmlns:a16="http://schemas.microsoft.com/office/drawing/2014/main" id="{3401FB71-7A87-BB0A-BA00-9939E32BC7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7" name="Star: 5 Points 767">
                  <a:hlinkClick r:id="rId34"/>
                  <a:extLst>
                    <a:ext uri="{FF2B5EF4-FFF2-40B4-BE49-F238E27FC236}">
                      <a16:creationId xmlns:a16="http://schemas.microsoft.com/office/drawing/2014/main" id="{99E0E397-B18E-584B-F12E-9B69FCF91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7" name="FTU - descending thin limb">
              <a:extLst>
                <a:ext uri="{FF2B5EF4-FFF2-40B4-BE49-F238E27FC236}">
                  <a16:creationId xmlns:a16="http://schemas.microsoft.com/office/drawing/2014/main" id="{F4B067D8-63FA-60C9-804E-834DCE4C43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495" name="FTU - descending thin limb">
                <a:extLst>
                  <a:ext uri="{FF2B5EF4-FFF2-40B4-BE49-F238E27FC236}">
                    <a16:creationId xmlns:a16="http://schemas.microsoft.com/office/drawing/2014/main" id="{33E4AC30-D460-7BD5-BC22-1CBF874AA227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6" name="dock">
                <a:extLst>
                  <a:ext uri="{FF2B5EF4-FFF2-40B4-BE49-F238E27FC236}">
                    <a16:creationId xmlns:a16="http://schemas.microsoft.com/office/drawing/2014/main" id="{1647DCB3-36E3-F2FB-889F-46DCA42B29AA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435" name="Text Box 3086">
                  <a:extLst>
                    <a:ext uri="{FF2B5EF4-FFF2-40B4-BE49-F238E27FC236}">
                      <a16:creationId xmlns:a16="http://schemas.microsoft.com/office/drawing/2014/main" id="{5D6A757A-E0D9-984F-58B4-5D231555FE8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86">
                  <a:extLst>
                    <a:ext uri="{FF2B5EF4-FFF2-40B4-BE49-F238E27FC236}">
                      <a16:creationId xmlns:a16="http://schemas.microsoft.com/office/drawing/2014/main" id="{0DD01990-A43E-0888-7ADD-9D6DE37E23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7" name="Text Box 3086">
                  <a:extLst>
                    <a:ext uri="{FF2B5EF4-FFF2-40B4-BE49-F238E27FC236}">
                      <a16:creationId xmlns:a16="http://schemas.microsoft.com/office/drawing/2014/main" id="{55B0B39C-A9F0-56A2-B76E-1596DC811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9" name="link">
                <a:extLst>
                  <a:ext uri="{FF2B5EF4-FFF2-40B4-BE49-F238E27FC236}">
                    <a16:creationId xmlns:a16="http://schemas.microsoft.com/office/drawing/2014/main" id="{8BF13902-C245-2CDD-24F1-ED8896DFFC99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430" name="Star: 5 Points 753">
                  <a:hlinkClick r:id="rId93"/>
                  <a:extLst>
                    <a:ext uri="{FF2B5EF4-FFF2-40B4-BE49-F238E27FC236}">
                      <a16:creationId xmlns:a16="http://schemas.microsoft.com/office/drawing/2014/main" id="{5DB3A0BA-90D5-FC70-EB2F-C6E5B10DC7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1" name="Star: 5 Points 754">
                  <a:hlinkClick r:id="rId91"/>
                  <a:extLst>
                    <a:ext uri="{FF2B5EF4-FFF2-40B4-BE49-F238E27FC236}">
                      <a16:creationId xmlns:a16="http://schemas.microsoft.com/office/drawing/2014/main" id="{669930B0-4EB5-75FF-9ED8-7FAEF3FDC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4" name="Star: 5 Points 755">
                  <a:hlinkClick r:id="rId34"/>
                  <a:extLst>
                    <a:ext uri="{FF2B5EF4-FFF2-40B4-BE49-F238E27FC236}">
                      <a16:creationId xmlns:a16="http://schemas.microsoft.com/office/drawing/2014/main" id="{9D46DC4B-F1A7-84B0-67ED-374B4F145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8" name="FTU - ascending thin limb">
              <a:extLst>
                <a:ext uri="{FF2B5EF4-FFF2-40B4-BE49-F238E27FC236}">
                  <a16:creationId xmlns:a16="http://schemas.microsoft.com/office/drawing/2014/main" id="{44C05C76-A604-7B65-835E-1E2F82A07342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448" name="FTU - ascending thin limb">
                <a:extLst>
                  <a:ext uri="{FF2B5EF4-FFF2-40B4-BE49-F238E27FC236}">
                    <a16:creationId xmlns:a16="http://schemas.microsoft.com/office/drawing/2014/main" id="{E71D774B-EBBD-F2AF-F4DE-37447EB8B5F3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D496F8E2-3E80-781B-F049-21FA5154458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46055ED5-B4A2-1D6B-0FA9-552AB9EB351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7123E80F-10AF-8EC7-CF85-629CF83AE0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6B04CD3E-4BF3-BDA9-7372-DD41855E15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814C5204-D3DF-6DC9-854B-0279BA43308F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739">
                  <a:hlinkClick r:id="rId94"/>
                  <a:extLst>
                    <a:ext uri="{FF2B5EF4-FFF2-40B4-BE49-F238E27FC236}">
                      <a16:creationId xmlns:a16="http://schemas.microsoft.com/office/drawing/2014/main" id="{496A39EF-1605-68C2-DE8E-D41E549E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740">
                  <a:hlinkClick r:id="rId91"/>
                  <a:extLst>
                    <a:ext uri="{FF2B5EF4-FFF2-40B4-BE49-F238E27FC236}">
                      <a16:creationId xmlns:a16="http://schemas.microsoft.com/office/drawing/2014/main" id="{76DD0063-06C6-A7F8-BD9F-2334B4383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741">
                  <a:hlinkClick r:id="rId34"/>
                  <a:extLst>
                    <a:ext uri="{FF2B5EF4-FFF2-40B4-BE49-F238E27FC236}">
                      <a16:creationId xmlns:a16="http://schemas.microsoft.com/office/drawing/2014/main" id="{13C618CC-D7BE-568E-2C7B-6C1189B4AB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distal straight tubule">
              <a:extLst>
                <a:ext uri="{FF2B5EF4-FFF2-40B4-BE49-F238E27FC236}">
                  <a16:creationId xmlns:a16="http://schemas.microsoft.com/office/drawing/2014/main" id="{71E6F901-C558-2C1F-F27F-308104C6EA74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10331" name="FTU - distal straight tubule">
                <a:extLst>
                  <a:ext uri="{FF2B5EF4-FFF2-40B4-BE49-F238E27FC236}">
                    <a16:creationId xmlns:a16="http://schemas.microsoft.com/office/drawing/2014/main" id="{E843ED81-CFC1-B642-8BEE-A208F7EB714E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32" name="dock">
                <a:extLst>
                  <a:ext uri="{FF2B5EF4-FFF2-40B4-BE49-F238E27FC236}">
                    <a16:creationId xmlns:a16="http://schemas.microsoft.com/office/drawing/2014/main" id="{DA21F327-55BE-76BD-D3BA-CDFABCD7943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0337" name="Text Box 3086">
                  <a:extLst>
                    <a:ext uri="{FF2B5EF4-FFF2-40B4-BE49-F238E27FC236}">
                      <a16:creationId xmlns:a16="http://schemas.microsoft.com/office/drawing/2014/main" id="{FAF37DE8-F312-9768-6EA3-556E0CC09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8" name="Text Box 3086">
                  <a:extLst>
                    <a:ext uri="{FF2B5EF4-FFF2-40B4-BE49-F238E27FC236}">
                      <a16:creationId xmlns:a16="http://schemas.microsoft.com/office/drawing/2014/main" id="{7C29545F-5F7E-D43D-C7D1-7851AF87D7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8D1A0B21-BA66-BE1D-CCD9-EEF45D15B0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33" name="link">
                <a:extLst>
                  <a:ext uri="{FF2B5EF4-FFF2-40B4-BE49-F238E27FC236}">
                    <a16:creationId xmlns:a16="http://schemas.microsoft.com/office/drawing/2014/main" id="{5ABF1223-EA42-8F1B-294A-BB015A35C394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0334" name="Star: 5 Points 727">
                  <a:hlinkClick r:id="rId94"/>
                  <a:extLst>
                    <a:ext uri="{FF2B5EF4-FFF2-40B4-BE49-F238E27FC236}">
                      <a16:creationId xmlns:a16="http://schemas.microsoft.com/office/drawing/2014/main" id="{02C8613C-709A-4F79-C6AA-A907471A96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5" name="Star: 5 Points 728">
                  <a:hlinkClick r:id="rId91"/>
                  <a:extLst>
                    <a:ext uri="{FF2B5EF4-FFF2-40B4-BE49-F238E27FC236}">
                      <a16:creationId xmlns:a16="http://schemas.microsoft.com/office/drawing/2014/main" id="{C867F889-38B0-CE6E-9C3C-06DB8ABE00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6" name="Star: 5 Points 729">
                  <a:hlinkClick r:id="rId34"/>
                  <a:extLst>
                    <a:ext uri="{FF2B5EF4-FFF2-40B4-BE49-F238E27FC236}">
                      <a16:creationId xmlns:a16="http://schemas.microsoft.com/office/drawing/2014/main" id="{282D40CE-6648-BEDD-CCBD-2CA8439F4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final thick ascending limb">
              <a:extLst>
                <a:ext uri="{FF2B5EF4-FFF2-40B4-BE49-F238E27FC236}">
                  <a16:creationId xmlns:a16="http://schemas.microsoft.com/office/drawing/2014/main" id="{350B36A2-5503-0ECC-9AE7-3D9AA89EA786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766" name="FTU - final thick ascending limb">
                <a:extLst>
                  <a:ext uri="{FF2B5EF4-FFF2-40B4-BE49-F238E27FC236}">
                    <a16:creationId xmlns:a16="http://schemas.microsoft.com/office/drawing/2014/main" id="{0FBD3A42-2E41-3B71-D17C-B045128916D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18" name="dock">
                <a:extLst>
                  <a:ext uri="{FF2B5EF4-FFF2-40B4-BE49-F238E27FC236}">
                    <a16:creationId xmlns:a16="http://schemas.microsoft.com/office/drawing/2014/main" id="{B2CD893C-63A9-82F1-9D24-EE43B1B05564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0328" name="Text Box 3086">
                  <a:extLst>
                    <a:ext uri="{FF2B5EF4-FFF2-40B4-BE49-F238E27FC236}">
                      <a16:creationId xmlns:a16="http://schemas.microsoft.com/office/drawing/2014/main" id="{DAAE0096-1393-FE12-7B2C-854BD4D0D7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29" name="Text Box 3086">
                  <a:extLst>
                    <a:ext uri="{FF2B5EF4-FFF2-40B4-BE49-F238E27FC236}">
                      <a16:creationId xmlns:a16="http://schemas.microsoft.com/office/drawing/2014/main" id="{04644685-C26C-9BC0-1763-2CE5DBA3F4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0" name="Text Box 3086">
                  <a:extLst>
                    <a:ext uri="{FF2B5EF4-FFF2-40B4-BE49-F238E27FC236}">
                      <a16:creationId xmlns:a16="http://schemas.microsoft.com/office/drawing/2014/main" id="{DB5DE93E-13C9-F561-F205-079ACCFF08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19" name="link">
                <a:extLst>
                  <a:ext uri="{FF2B5EF4-FFF2-40B4-BE49-F238E27FC236}">
                    <a16:creationId xmlns:a16="http://schemas.microsoft.com/office/drawing/2014/main" id="{F358A010-A2C5-5F54-56A3-A50BB577056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0325" name="Star: 5 Points 715">
                  <a:hlinkClick r:id="rId94"/>
                  <a:extLst>
                    <a:ext uri="{FF2B5EF4-FFF2-40B4-BE49-F238E27FC236}">
                      <a16:creationId xmlns:a16="http://schemas.microsoft.com/office/drawing/2014/main" id="{24817E1B-B9F0-99B8-BCED-FB41085C85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6" name="Star: 5 Points 716">
                  <a:hlinkClick r:id="rId91"/>
                  <a:extLst>
                    <a:ext uri="{FF2B5EF4-FFF2-40B4-BE49-F238E27FC236}">
                      <a16:creationId xmlns:a16="http://schemas.microsoft.com/office/drawing/2014/main" id="{6F1E7C4E-63BF-7C72-E104-A1F30CBDD1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7" name="Star: 5 Points 717">
                  <a:hlinkClick r:id="rId34"/>
                  <a:extLst>
                    <a:ext uri="{FF2B5EF4-FFF2-40B4-BE49-F238E27FC236}">
                      <a16:creationId xmlns:a16="http://schemas.microsoft.com/office/drawing/2014/main" id="{5982840F-B384-E7AD-37F3-27CDB9C971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distal convoluted tubule">
              <a:extLst>
                <a:ext uri="{FF2B5EF4-FFF2-40B4-BE49-F238E27FC236}">
                  <a16:creationId xmlns:a16="http://schemas.microsoft.com/office/drawing/2014/main" id="{53DD1210-3269-E17C-06CA-EB63FB02782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757" name="FTU - distal convoluted tubule">
                <a:extLst>
                  <a:ext uri="{FF2B5EF4-FFF2-40B4-BE49-F238E27FC236}">
                    <a16:creationId xmlns:a16="http://schemas.microsoft.com/office/drawing/2014/main" id="{E2240C77-8060-9055-C033-2BCE60C6F7E0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09A3167B-3DC7-B282-9D2F-42CFCDCDF0E6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AADAD0CA-28FF-FA21-E803-404E0C86D2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A1067F5E-B0AB-E3D3-8F34-8E5E344CDF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9AC639C7-7ECA-7DE9-1DDA-F4B6A04F4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6516DE6D-7B3E-0DB5-A428-EF67527CB393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703">
                  <a:hlinkClick r:id="rId95"/>
                  <a:extLst>
                    <a:ext uri="{FF2B5EF4-FFF2-40B4-BE49-F238E27FC236}">
                      <a16:creationId xmlns:a16="http://schemas.microsoft.com/office/drawing/2014/main" id="{215D741B-DD41-BFA2-00DB-66ADDE432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704">
                  <a:hlinkClick r:id="rId91"/>
                  <a:extLst>
                    <a:ext uri="{FF2B5EF4-FFF2-40B4-BE49-F238E27FC236}">
                      <a16:creationId xmlns:a16="http://schemas.microsoft.com/office/drawing/2014/main" id="{FD097EEF-DB85-E4A2-D9D2-D43A9969D8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705">
                  <a:hlinkClick r:id="rId34"/>
                  <a:extLst>
                    <a:ext uri="{FF2B5EF4-FFF2-40B4-BE49-F238E27FC236}">
                      <a16:creationId xmlns:a16="http://schemas.microsoft.com/office/drawing/2014/main" id="{8BE6363C-C559-9C80-1A66-BDD073417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connecting tubule">
              <a:extLst>
                <a:ext uri="{FF2B5EF4-FFF2-40B4-BE49-F238E27FC236}">
                  <a16:creationId xmlns:a16="http://schemas.microsoft.com/office/drawing/2014/main" id="{7B7F83FD-1CBE-7387-72A2-77B95D28E82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748" name="FTU - connecting tubule">
                <a:extLst>
                  <a:ext uri="{FF2B5EF4-FFF2-40B4-BE49-F238E27FC236}">
                    <a16:creationId xmlns:a16="http://schemas.microsoft.com/office/drawing/2014/main" id="{C093D334-7624-AD34-AE97-468F85A7349F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5CD91D8C-1209-073A-FFC2-8E9759EE5F72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EB7A02B7-D159-A976-8F87-474E17FC2B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19BFD7B2-A74E-F84A-7FBC-FA68F2FAE6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1808ADAE-5A42-A920-503D-E64777ED89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E5E8E6E4-FA2E-2928-9DB8-802106374A07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751" name="Star: 5 Points 691">
                  <a:hlinkClick r:id="rId96"/>
                  <a:extLst>
                    <a:ext uri="{FF2B5EF4-FFF2-40B4-BE49-F238E27FC236}">
                      <a16:creationId xmlns:a16="http://schemas.microsoft.com/office/drawing/2014/main" id="{4685EECD-56E0-A324-0F50-54E9AE8C5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692">
                  <a:hlinkClick r:id="rId97"/>
                  <a:extLst>
                    <a:ext uri="{FF2B5EF4-FFF2-40B4-BE49-F238E27FC236}">
                      <a16:creationId xmlns:a16="http://schemas.microsoft.com/office/drawing/2014/main" id="{B42D328C-25A7-5CB4-3A1D-DB2F820839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693">
                  <a:hlinkClick r:id="rId34"/>
                  <a:extLst>
                    <a:ext uri="{FF2B5EF4-FFF2-40B4-BE49-F238E27FC236}">
                      <a16:creationId xmlns:a16="http://schemas.microsoft.com/office/drawing/2014/main" id="{A54C5FFD-4F4D-EE21-46C4-FDC36DE4C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cortical connecting tubule">
              <a:extLst>
                <a:ext uri="{FF2B5EF4-FFF2-40B4-BE49-F238E27FC236}">
                  <a16:creationId xmlns:a16="http://schemas.microsoft.com/office/drawing/2014/main" id="{50148995-DE0F-4BEB-0D9A-95B21D2CFC73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737" name="FTU - cortical connecting tubule">
                <a:extLst>
                  <a:ext uri="{FF2B5EF4-FFF2-40B4-BE49-F238E27FC236}">
                    <a16:creationId xmlns:a16="http://schemas.microsoft.com/office/drawing/2014/main" id="{DBAF1492-3832-E09D-F6EE-01436DA1973D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B3BC9070-6AF9-33B6-960A-10B865DE2C3F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0414B3D8-0794-7DA4-1D5D-B928A9A2E7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503DFE69-C91D-86CA-4A6F-0F2700B464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183207AC-EB68-0179-14AF-CCF5B73E6B5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9542AEA5-404B-A9FA-2B09-30FBE19D9ACD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740" name="Star: 5 Points 679">
                  <a:hlinkClick r:id="rId96"/>
                  <a:extLst>
                    <a:ext uri="{FF2B5EF4-FFF2-40B4-BE49-F238E27FC236}">
                      <a16:creationId xmlns:a16="http://schemas.microsoft.com/office/drawing/2014/main" id="{2C5327DE-7CBC-77DD-E930-14527611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680">
                  <a:hlinkClick r:id="rId97"/>
                  <a:extLst>
                    <a:ext uri="{FF2B5EF4-FFF2-40B4-BE49-F238E27FC236}">
                      <a16:creationId xmlns:a16="http://schemas.microsoft.com/office/drawing/2014/main" id="{F3950842-3DF6-25CC-F147-31CD2CF25C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681">
                  <a:hlinkClick r:id="rId34"/>
                  <a:extLst>
                    <a:ext uri="{FF2B5EF4-FFF2-40B4-BE49-F238E27FC236}">
                      <a16:creationId xmlns:a16="http://schemas.microsoft.com/office/drawing/2014/main" id="{B344BBE9-9392-A0D6-DAE0-F5E63B9A9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outer medullary col. duct">
              <a:extLst>
                <a:ext uri="{FF2B5EF4-FFF2-40B4-BE49-F238E27FC236}">
                  <a16:creationId xmlns:a16="http://schemas.microsoft.com/office/drawing/2014/main" id="{9142F0B8-1972-0EDD-FBE7-4873E9F611E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727" name="FTU - outer medullary col. duct">
                <a:extLst>
                  <a:ext uri="{FF2B5EF4-FFF2-40B4-BE49-F238E27FC236}">
                    <a16:creationId xmlns:a16="http://schemas.microsoft.com/office/drawing/2014/main" id="{4203D97B-74A9-872C-687F-CADD0793A0D1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7418EA1B-1B59-1AA2-9D64-DDF5F243FD85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2C2838E-3BE3-6540-4E28-640EF6779C6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E2A87864-7042-912E-609C-CB9CFC39E5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EBB5DD19-14D8-97A7-AE5F-A4991DCCA6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B176F3CA-3B15-EC5E-2415-C546685B5AD4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730" name="Star: 5 Points 667">
                  <a:hlinkClick r:id="rId96"/>
                  <a:extLst>
                    <a:ext uri="{FF2B5EF4-FFF2-40B4-BE49-F238E27FC236}">
                      <a16:creationId xmlns:a16="http://schemas.microsoft.com/office/drawing/2014/main" id="{0B1EDBB5-83CE-4C96-62AA-8695BF158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668">
                  <a:hlinkClick r:id="rId97"/>
                  <a:extLst>
                    <a:ext uri="{FF2B5EF4-FFF2-40B4-BE49-F238E27FC236}">
                      <a16:creationId xmlns:a16="http://schemas.microsoft.com/office/drawing/2014/main" id="{5BC77990-1733-186E-4FEA-F30104A01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669">
                  <a:hlinkClick r:id="rId34"/>
                  <a:extLst>
                    <a:ext uri="{FF2B5EF4-FFF2-40B4-BE49-F238E27FC236}">
                      <a16:creationId xmlns:a16="http://schemas.microsoft.com/office/drawing/2014/main" id="{5D949B03-DDF1-F9DF-FD82-5401780E32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inner medullary col. duct">
              <a:extLst>
                <a:ext uri="{FF2B5EF4-FFF2-40B4-BE49-F238E27FC236}">
                  <a16:creationId xmlns:a16="http://schemas.microsoft.com/office/drawing/2014/main" id="{9809C88D-01E4-1454-F132-F32BAEB05D43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85" name="FTU - inner medullary col. duct">
                <a:extLst>
                  <a:ext uri="{FF2B5EF4-FFF2-40B4-BE49-F238E27FC236}">
                    <a16:creationId xmlns:a16="http://schemas.microsoft.com/office/drawing/2014/main" id="{116C1185-83CC-3A6D-A523-01CEA0EC84E8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" name="dock">
                <a:extLst>
                  <a:ext uri="{FF2B5EF4-FFF2-40B4-BE49-F238E27FC236}">
                    <a16:creationId xmlns:a16="http://schemas.microsoft.com/office/drawing/2014/main" id="{8BE50962-EAB4-938F-EFF7-5E7EC8C6644E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34023929-E112-F616-9EDA-8BC5579DC4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0064C1D1-BCD1-EEA4-3DF0-BDE36758BF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FF0C672D-5766-F08D-CD37-A0C810FA69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2" name="link">
                <a:extLst>
                  <a:ext uri="{FF2B5EF4-FFF2-40B4-BE49-F238E27FC236}">
                    <a16:creationId xmlns:a16="http://schemas.microsoft.com/office/drawing/2014/main" id="{5CF3E7C3-BB74-5738-1A33-7440F9985337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707" name="Star: 5 Points 655">
                  <a:hlinkClick r:id="rId96"/>
                  <a:extLst>
                    <a:ext uri="{FF2B5EF4-FFF2-40B4-BE49-F238E27FC236}">
                      <a16:creationId xmlns:a16="http://schemas.microsoft.com/office/drawing/2014/main" id="{8D2E7C58-4CF3-EAF8-84D0-96AABB062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656">
                  <a:hlinkClick r:id="rId97"/>
                  <a:extLst>
                    <a:ext uri="{FF2B5EF4-FFF2-40B4-BE49-F238E27FC236}">
                      <a16:creationId xmlns:a16="http://schemas.microsoft.com/office/drawing/2014/main" id="{4B44A879-27E2-0807-B651-6E3FA9A913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Star: 5 Points 657">
                  <a:hlinkClick r:id="rId34"/>
                  <a:extLst>
                    <a:ext uri="{FF2B5EF4-FFF2-40B4-BE49-F238E27FC236}">
                      <a16:creationId xmlns:a16="http://schemas.microsoft.com/office/drawing/2014/main" id="{4DC0F26F-620A-378A-9F55-0F40F5A4B4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minor calyx">
              <a:extLst>
                <a:ext uri="{FF2B5EF4-FFF2-40B4-BE49-F238E27FC236}">
                  <a16:creationId xmlns:a16="http://schemas.microsoft.com/office/drawing/2014/main" id="{11BE6F27-FE47-735F-C362-98E6D8DE1F4D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76" name="FTU - minor calyx">
                <a:extLst>
                  <a:ext uri="{FF2B5EF4-FFF2-40B4-BE49-F238E27FC236}">
                    <a16:creationId xmlns:a16="http://schemas.microsoft.com/office/drawing/2014/main" id="{826E09AA-E7F2-759C-A818-AE51BB96F16A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" name="dock">
                <a:extLst>
                  <a:ext uri="{FF2B5EF4-FFF2-40B4-BE49-F238E27FC236}">
                    <a16:creationId xmlns:a16="http://schemas.microsoft.com/office/drawing/2014/main" id="{75D44587-63FA-1AAA-B68D-604A7CABB2F3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922A649C-C266-3A3B-2D55-E10F4D5B3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095BEDAD-64D9-3912-9DC8-2C786AEFC2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9FF26D18-E3E9-E2ED-840A-2C99F3664A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" name="link">
                <a:extLst>
                  <a:ext uri="{FF2B5EF4-FFF2-40B4-BE49-F238E27FC236}">
                    <a16:creationId xmlns:a16="http://schemas.microsoft.com/office/drawing/2014/main" id="{EFD8E310-88E8-EFBA-6CBB-A3102C3E7BD0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79" name="Star: 5 Points 643">
                  <a:hlinkClick r:id="rId98"/>
                  <a:extLst>
                    <a:ext uri="{FF2B5EF4-FFF2-40B4-BE49-F238E27FC236}">
                      <a16:creationId xmlns:a16="http://schemas.microsoft.com/office/drawing/2014/main" id="{2BFB390C-2891-F6F7-EF58-716539E9C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644">
                  <a:hlinkClick r:id="rId91"/>
                  <a:extLst>
                    <a:ext uri="{FF2B5EF4-FFF2-40B4-BE49-F238E27FC236}">
                      <a16:creationId xmlns:a16="http://schemas.microsoft.com/office/drawing/2014/main" id="{D6187B35-F6C0-D7AA-A9F0-B41C79EDF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645">
                  <a:hlinkClick r:id="rId34"/>
                  <a:extLst>
                    <a:ext uri="{FF2B5EF4-FFF2-40B4-BE49-F238E27FC236}">
                      <a16:creationId xmlns:a16="http://schemas.microsoft.com/office/drawing/2014/main" id="{A280F8C5-2E74-C239-52F7-AFFAD0E98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major calyx">
              <a:extLst>
                <a:ext uri="{FF2B5EF4-FFF2-40B4-BE49-F238E27FC236}">
                  <a16:creationId xmlns:a16="http://schemas.microsoft.com/office/drawing/2014/main" id="{BA69B518-6F77-0BC7-ED44-3FCF0FCB7765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64" name="FTU - major calyx">
                <a:extLst>
                  <a:ext uri="{FF2B5EF4-FFF2-40B4-BE49-F238E27FC236}">
                    <a16:creationId xmlns:a16="http://schemas.microsoft.com/office/drawing/2014/main" id="{AC13E2CC-6ABF-5A53-0ADB-4E6FBFB78465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" name="dock">
                <a:extLst>
                  <a:ext uri="{FF2B5EF4-FFF2-40B4-BE49-F238E27FC236}">
                    <a16:creationId xmlns:a16="http://schemas.microsoft.com/office/drawing/2014/main" id="{5388C466-4DC0-E275-F8AB-69262CCDD904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4BCE78E4-A572-D218-2768-596B057399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AF50A0F9-BAD3-4570-F7C5-3B7F24CCC2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C9B32E8B-A351-2097-3EF5-E7EEF1CCF7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" name="link">
                <a:extLst>
                  <a:ext uri="{FF2B5EF4-FFF2-40B4-BE49-F238E27FC236}">
                    <a16:creationId xmlns:a16="http://schemas.microsoft.com/office/drawing/2014/main" id="{9678B30E-A41A-2C61-3A8C-EACB1A4305BB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67" name="Star: 5 Points 631">
                  <a:hlinkClick r:id="rId98"/>
                  <a:extLst>
                    <a:ext uri="{FF2B5EF4-FFF2-40B4-BE49-F238E27FC236}">
                      <a16:creationId xmlns:a16="http://schemas.microsoft.com/office/drawing/2014/main" id="{118B26A0-4EE6-BE8A-DB57-17C79E054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Star: 5 Points 632">
                  <a:hlinkClick r:id="rId91"/>
                  <a:extLst>
                    <a:ext uri="{FF2B5EF4-FFF2-40B4-BE49-F238E27FC236}">
                      <a16:creationId xmlns:a16="http://schemas.microsoft.com/office/drawing/2014/main" id="{F3F0811C-7BB4-ACFC-1BBE-A039E9806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633">
                  <a:hlinkClick r:id="rId34"/>
                  <a:extLst>
                    <a:ext uri="{FF2B5EF4-FFF2-40B4-BE49-F238E27FC236}">
                      <a16:creationId xmlns:a16="http://schemas.microsoft.com/office/drawing/2014/main" id="{3909B370-765C-EF90-0647-97AA7C86D4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renal pelvis">
              <a:extLst>
                <a:ext uri="{FF2B5EF4-FFF2-40B4-BE49-F238E27FC236}">
                  <a16:creationId xmlns:a16="http://schemas.microsoft.com/office/drawing/2014/main" id="{A16154AA-78C4-1F70-FCDD-0DB953D01D40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0" name="FTU - renal pelvis">
                <a:extLst>
                  <a:ext uri="{FF2B5EF4-FFF2-40B4-BE49-F238E27FC236}">
                    <a16:creationId xmlns:a16="http://schemas.microsoft.com/office/drawing/2014/main" id="{42C2CB34-22CB-B32F-55A4-75F53D129771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" name="dock">
                <a:extLst>
                  <a:ext uri="{FF2B5EF4-FFF2-40B4-BE49-F238E27FC236}">
                    <a16:creationId xmlns:a16="http://schemas.microsoft.com/office/drawing/2014/main" id="{C2E20471-90D1-6B80-14D7-D869E9EC3E5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58" name="Text Box 3086">
                  <a:extLst>
                    <a:ext uri="{FF2B5EF4-FFF2-40B4-BE49-F238E27FC236}">
                      <a16:creationId xmlns:a16="http://schemas.microsoft.com/office/drawing/2014/main" id="{9B0A1087-3023-8116-5AE9-AFCE3DF3D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83A265BF-6617-34EE-5873-C9E4921034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D0EF31AE-4144-C1BC-A67B-AAAE04F9243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link">
                <a:extLst>
                  <a:ext uri="{FF2B5EF4-FFF2-40B4-BE49-F238E27FC236}">
                    <a16:creationId xmlns:a16="http://schemas.microsoft.com/office/drawing/2014/main" id="{DB588BC3-548E-5937-DA6B-7BE1639A4295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53" name="Star: 5 Points 619">
                  <a:hlinkClick r:id="rId99"/>
                  <a:extLst>
                    <a:ext uri="{FF2B5EF4-FFF2-40B4-BE49-F238E27FC236}">
                      <a16:creationId xmlns:a16="http://schemas.microsoft.com/office/drawing/2014/main" id="{19A861B8-8F83-311E-E903-E8D4AF4558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Star: 5 Points 620">
                  <a:hlinkClick r:id="rId91"/>
                  <a:extLst>
                    <a:ext uri="{FF2B5EF4-FFF2-40B4-BE49-F238E27FC236}">
                      <a16:creationId xmlns:a16="http://schemas.microsoft.com/office/drawing/2014/main" id="{89E93F8C-9FB8-27FA-5AFB-DF9D44179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621">
                  <a:hlinkClick r:id="rId34"/>
                  <a:extLst>
                    <a:ext uri="{FF2B5EF4-FFF2-40B4-BE49-F238E27FC236}">
                      <a16:creationId xmlns:a16="http://schemas.microsoft.com/office/drawing/2014/main" id="{1E7B9647-4E52-6FA3-641B-CA06C72F4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38" name="organ group - testes">
            <a:extLst>
              <a:ext uri="{FF2B5EF4-FFF2-40B4-BE49-F238E27FC236}">
                <a16:creationId xmlns:a16="http://schemas.microsoft.com/office/drawing/2014/main" id="{036F4A31-25E4-AC23-F9AC-EDC586FF6A87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539" name="organ - testes">
              <a:extLst>
                <a:ext uri="{FF2B5EF4-FFF2-40B4-BE49-F238E27FC236}">
                  <a16:creationId xmlns:a16="http://schemas.microsoft.com/office/drawing/2014/main" id="{11CFC9C1-6555-1338-42C5-96268F9DD80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42" name="FTU - seminiferous tubule">
              <a:extLst>
                <a:ext uri="{FF2B5EF4-FFF2-40B4-BE49-F238E27FC236}">
                  <a16:creationId xmlns:a16="http://schemas.microsoft.com/office/drawing/2014/main" id="{78BCBE1F-0B9B-5B9E-A198-C20BF18FEAEF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573" name="FTU - seminiferous tubule">
                <a:extLst>
                  <a:ext uri="{FF2B5EF4-FFF2-40B4-BE49-F238E27FC236}">
                    <a16:creationId xmlns:a16="http://schemas.microsoft.com/office/drawing/2014/main" id="{B6C9ECB1-A127-A1ED-3E7E-78DAFA67020A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96A006DF-9DF0-38D4-8EB9-FA56C4F730B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5CFE9283-8ECE-4F76-E1DD-4A898EB9D7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A7DFB03A-A93D-EB87-D8E2-0027CA0A10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6644253B-1623-509A-0A60-E13E3D2FE2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E2DD6F48-C4BF-025C-8D2B-66582746477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578" name="Star: 5 Points 3972">
                  <a:hlinkClick r:id="rId100"/>
                  <a:extLst>
                    <a:ext uri="{FF2B5EF4-FFF2-40B4-BE49-F238E27FC236}">
                      <a16:creationId xmlns:a16="http://schemas.microsoft.com/office/drawing/2014/main" id="{30661EA7-61DA-8146-26B5-25F4EED81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9" name="Star: 5 Points 3973">
                  <a:hlinkClick r:id="rId101"/>
                  <a:extLst>
                    <a:ext uri="{FF2B5EF4-FFF2-40B4-BE49-F238E27FC236}">
                      <a16:creationId xmlns:a16="http://schemas.microsoft.com/office/drawing/2014/main" id="{41544E82-1605-6214-36CD-02A7DB0FFA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0" name="Star: 5 Points 3974">
                  <a:hlinkClick r:id="rId8"/>
                  <a:extLst>
                    <a:ext uri="{FF2B5EF4-FFF2-40B4-BE49-F238E27FC236}">
                      <a16:creationId xmlns:a16="http://schemas.microsoft.com/office/drawing/2014/main" id="{791D29F9-E07B-81BC-D1AC-D839A8AEC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3" name="FTU - rete testis">
              <a:extLst>
                <a:ext uri="{FF2B5EF4-FFF2-40B4-BE49-F238E27FC236}">
                  <a16:creationId xmlns:a16="http://schemas.microsoft.com/office/drawing/2014/main" id="{6B001238-6CF6-6327-0237-A9A62C26022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60" name="FTU - rete testis">
                <a:extLst>
                  <a:ext uri="{FF2B5EF4-FFF2-40B4-BE49-F238E27FC236}">
                    <a16:creationId xmlns:a16="http://schemas.microsoft.com/office/drawing/2014/main" id="{638E28FB-C110-613D-FFFD-E042A608FFE2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7BE8682-E64D-B3CA-E821-7AE8293B26FD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97D28060-F019-6419-03B6-0E4648A0CA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4830B36D-787E-89E3-4D60-8457AC0CF7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DA554445-1334-C9B0-E216-1DA145521E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4DE67A25-271B-DDAE-E3DB-C237015755FF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3956">
                  <a:hlinkClick r:id="rId102"/>
                  <a:extLst>
                    <a:ext uri="{FF2B5EF4-FFF2-40B4-BE49-F238E27FC236}">
                      <a16:creationId xmlns:a16="http://schemas.microsoft.com/office/drawing/2014/main" id="{24869A45-FDE4-AE1C-9998-3971A0792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6" name="Star: 5 Points 3957">
                  <a:hlinkClick r:id="rId101"/>
                  <a:extLst>
                    <a:ext uri="{FF2B5EF4-FFF2-40B4-BE49-F238E27FC236}">
                      <a16:creationId xmlns:a16="http://schemas.microsoft.com/office/drawing/2014/main" id="{FFCE49E4-4778-E41B-D92A-CFADFA087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7" name="Star: 5 Points 3958">
                  <a:hlinkClick r:id="rId8"/>
                  <a:extLst>
                    <a:ext uri="{FF2B5EF4-FFF2-40B4-BE49-F238E27FC236}">
                      <a16:creationId xmlns:a16="http://schemas.microsoft.com/office/drawing/2014/main" id="{E676941B-4D91-F501-189F-693A68395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4" name="FTU - efferent ductules of testicle">
              <a:extLst>
                <a:ext uri="{FF2B5EF4-FFF2-40B4-BE49-F238E27FC236}">
                  <a16:creationId xmlns:a16="http://schemas.microsoft.com/office/drawing/2014/main" id="{CE9BEA67-13E8-E041-D922-1DB08960DDCA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545" name="FTU - efferent ductules of testicle">
                <a:extLst>
                  <a:ext uri="{FF2B5EF4-FFF2-40B4-BE49-F238E27FC236}">
                    <a16:creationId xmlns:a16="http://schemas.microsoft.com/office/drawing/2014/main" id="{BA266D0C-3998-1651-8722-B6AA1FF675F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C66D5612-EC53-6FDE-4F86-5EF473DC15D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CC2C0721-9B6F-FDCE-154C-11E85531B3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ADCAD14B-36B8-0E96-1771-3D0A0A5BD3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42D3D9B7-CC80-3ADC-1B0A-B17FC22711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CF1C293-1EC9-AD32-8BAB-33B2C9C8FE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3940">
                  <a:hlinkClick r:id="rId103"/>
                  <a:extLst>
                    <a:ext uri="{FF2B5EF4-FFF2-40B4-BE49-F238E27FC236}">
                      <a16:creationId xmlns:a16="http://schemas.microsoft.com/office/drawing/2014/main" id="{6C7AEB43-3410-A4A1-9D53-FAEA0350B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3941">
                  <a:hlinkClick r:id="rId101"/>
                  <a:extLst>
                    <a:ext uri="{FF2B5EF4-FFF2-40B4-BE49-F238E27FC236}">
                      <a16:creationId xmlns:a16="http://schemas.microsoft.com/office/drawing/2014/main" id="{E7F4F559-86C2-8A20-160F-67EEC6AC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3942">
                  <a:hlinkClick r:id="rId8"/>
                  <a:extLst>
                    <a:ext uri="{FF2B5EF4-FFF2-40B4-BE49-F238E27FC236}">
                      <a16:creationId xmlns:a16="http://schemas.microsoft.com/office/drawing/2014/main" id="{88AC81CA-1748-957D-38FB-B63F1D2C2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86" name="organ group - penis">
            <a:extLst>
              <a:ext uri="{FF2B5EF4-FFF2-40B4-BE49-F238E27FC236}">
                <a16:creationId xmlns:a16="http://schemas.microsoft.com/office/drawing/2014/main" id="{DD70BB13-FDEC-E910-5995-578E675C2170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587" name="organ - penis">
              <a:extLst>
                <a:ext uri="{FF2B5EF4-FFF2-40B4-BE49-F238E27FC236}">
                  <a16:creationId xmlns:a16="http://schemas.microsoft.com/office/drawing/2014/main" id="{B21B129B-AD34-3250-3150-A7A821F2B915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0" name="FTU - vas deferens">
              <a:extLst>
                <a:ext uri="{FF2B5EF4-FFF2-40B4-BE49-F238E27FC236}">
                  <a16:creationId xmlns:a16="http://schemas.microsoft.com/office/drawing/2014/main" id="{977EC4C9-F84B-6EEB-51FE-FB4508D01F7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20" name="FTU - vas deferens">
                <a:extLst>
                  <a:ext uri="{FF2B5EF4-FFF2-40B4-BE49-F238E27FC236}">
                    <a16:creationId xmlns:a16="http://schemas.microsoft.com/office/drawing/2014/main" id="{826662F4-E233-D503-75AB-C630FE09B000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67704D86-B502-83EA-4AAE-3ACDB981A6B8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63754AB2-A11A-71B5-356E-81CBDFC0D6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7BC1CFFD-959B-CE69-F77F-4B19766107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6C1ED9AF-F692-0728-FC8D-DC5305111D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4351282E-0924-8571-5AEC-D833376A670E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25" name="Star: 5 Points 3924">
                  <a:hlinkClick r:id="rId104"/>
                  <a:extLst>
                    <a:ext uri="{FF2B5EF4-FFF2-40B4-BE49-F238E27FC236}">
                      <a16:creationId xmlns:a16="http://schemas.microsoft.com/office/drawing/2014/main" id="{145E11EC-FA6F-D8DA-F5B4-F72E5EF46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25">
                  <a:hlinkClick r:id="rId105"/>
                  <a:extLst>
                    <a:ext uri="{FF2B5EF4-FFF2-40B4-BE49-F238E27FC236}">
                      <a16:creationId xmlns:a16="http://schemas.microsoft.com/office/drawing/2014/main" id="{0B678E2F-3E68-8CCB-02CA-7BDDA5847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26">
                  <a:hlinkClick r:id="rId8"/>
                  <a:extLst>
                    <a:ext uri="{FF2B5EF4-FFF2-40B4-BE49-F238E27FC236}">
                      <a16:creationId xmlns:a16="http://schemas.microsoft.com/office/drawing/2014/main" id="{F23B0928-452C-5962-3158-6DF2ECBEA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1" name="FTU - ampulla of vas deferens">
              <a:extLst>
                <a:ext uri="{FF2B5EF4-FFF2-40B4-BE49-F238E27FC236}">
                  <a16:creationId xmlns:a16="http://schemas.microsoft.com/office/drawing/2014/main" id="{B967280F-D2FF-3986-2CCB-223264C1A483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07" name="FTU - ampulla of vas deferens">
                <a:extLst>
                  <a:ext uri="{FF2B5EF4-FFF2-40B4-BE49-F238E27FC236}">
                    <a16:creationId xmlns:a16="http://schemas.microsoft.com/office/drawing/2014/main" id="{C6D78FF1-D287-A208-B215-CA2C9157E320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D4A99325-D453-17D2-174C-C1838C78EBD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759E357A-A253-B53F-6FD8-33C8FAD8DC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D4019C24-BC23-F562-D306-C7B8E4FF5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48CC2022-1427-F907-F982-774AFB005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113C6C67-2731-424D-1A04-264D76C7C9D6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08">
                  <a:hlinkClick r:id="rId106"/>
                  <a:extLst>
                    <a:ext uri="{FF2B5EF4-FFF2-40B4-BE49-F238E27FC236}">
                      <a16:creationId xmlns:a16="http://schemas.microsoft.com/office/drawing/2014/main" id="{D598F782-3BA7-E2C9-A4A9-C1A98D13B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09">
                  <a:hlinkClick r:id="rId105"/>
                  <a:extLst>
                    <a:ext uri="{FF2B5EF4-FFF2-40B4-BE49-F238E27FC236}">
                      <a16:creationId xmlns:a16="http://schemas.microsoft.com/office/drawing/2014/main" id="{900A185D-FC32-FA5C-5AB5-32F90705B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10">
                  <a:hlinkClick r:id="rId8"/>
                  <a:extLst>
                    <a:ext uri="{FF2B5EF4-FFF2-40B4-BE49-F238E27FC236}">
                      <a16:creationId xmlns:a16="http://schemas.microsoft.com/office/drawing/2014/main" id="{AC723E37-ACF1-E4C1-0EBF-6E8B1BA42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2" name="FTU - penile urethra">
              <a:extLst>
                <a:ext uri="{FF2B5EF4-FFF2-40B4-BE49-F238E27FC236}">
                  <a16:creationId xmlns:a16="http://schemas.microsoft.com/office/drawing/2014/main" id="{EDCB1FBD-4613-6248-117C-DA6DF821132B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593" name="FTU - penile urethra">
                <a:extLst>
                  <a:ext uri="{FF2B5EF4-FFF2-40B4-BE49-F238E27FC236}">
                    <a16:creationId xmlns:a16="http://schemas.microsoft.com/office/drawing/2014/main" id="{5B34B9A1-38BA-8C0F-08FA-E38C4043E1B8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5C93AA2F-07AA-397B-D239-A6712E8D234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84B31FCF-14F9-C952-8BAD-3EED5B55FA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A1492151-6007-85A3-EFC9-1775D7DBBF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750F6371-AF26-7AAA-AE6A-59A1D41954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D809BB96-42FF-C6D0-AFE4-591FB7CDC16A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598" name="Star: 5 Points 3892">
                  <a:hlinkClick r:id="rId37"/>
                  <a:extLst>
                    <a:ext uri="{FF2B5EF4-FFF2-40B4-BE49-F238E27FC236}">
                      <a16:creationId xmlns:a16="http://schemas.microsoft.com/office/drawing/2014/main" id="{8C979B4C-A2B9-E28C-44BC-094FD949D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3893">
                  <a:hlinkClick r:id="rId105"/>
                  <a:extLst>
                    <a:ext uri="{FF2B5EF4-FFF2-40B4-BE49-F238E27FC236}">
                      <a16:creationId xmlns:a16="http://schemas.microsoft.com/office/drawing/2014/main" id="{B130451C-F931-0A85-93AF-38E5482E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3894">
                  <a:hlinkClick r:id="rId8"/>
                  <a:extLst>
                    <a:ext uri="{FF2B5EF4-FFF2-40B4-BE49-F238E27FC236}">
                      <a16:creationId xmlns:a16="http://schemas.microsoft.com/office/drawing/2014/main" id="{E21E269C-AF32-C81F-02E6-8FAB59FF4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uterus">
            <a:extLst>
              <a:ext uri="{FF2B5EF4-FFF2-40B4-BE49-F238E27FC236}">
                <a16:creationId xmlns:a16="http://schemas.microsoft.com/office/drawing/2014/main" id="{909D0123-DE77-A21F-5046-1333F2A381A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34" name="organ - uterus">
              <a:extLst>
                <a:ext uri="{FF2B5EF4-FFF2-40B4-BE49-F238E27FC236}">
                  <a16:creationId xmlns:a16="http://schemas.microsoft.com/office/drawing/2014/main" id="{BF08FE31-1C95-145E-0FBD-63901D48C919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body of uterus">
              <a:extLst>
                <a:ext uri="{FF2B5EF4-FFF2-40B4-BE49-F238E27FC236}">
                  <a16:creationId xmlns:a16="http://schemas.microsoft.com/office/drawing/2014/main" id="{2B0E6C81-7417-423D-8C60-911F8FEFCD0E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2" name="FTU - body of uterus">
                <a:extLst>
                  <a:ext uri="{FF2B5EF4-FFF2-40B4-BE49-F238E27FC236}">
                    <a16:creationId xmlns:a16="http://schemas.microsoft.com/office/drawing/2014/main" id="{8D3F017E-B7C7-52A1-B7CB-C533365176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99FA65A7-F9BE-5689-2921-2CB18755B83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661" name="Text Box 3086">
                  <a:extLst>
                    <a:ext uri="{FF2B5EF4-FFF2-40B4-BE49-F238E27FC236}">
                      <a16:creationId xmlns:a16="http://schemas.microsoft.com/office/drawing/2014/main" id="{E6EA96FA-1C99-EB7D-E7AE-E541EC49E8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AB2DCE-ABE6-350E-46E5-F1EB9401F6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F20A420C-711F-0C4F-A85B-72EA430565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1" name="link">
                <a:extLst>
                  <a:ext uri="{FF2B5EF4-FFF2-40B4-BE49-F238E27FC236}">
                    <a16:creationId xmlns:a16="http://schemas.microsoft.com/office/drawing/2014/main" id="{024E29A6-3BA5-6C34-51E0-D3CF09FCCE98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56" name="Star: 5 Points 4061">
                  <a:hlinkClick r:id="rId107"/>
                  <a:extLst>
                    <a:ext uri="{FF2B5EF4-FFF2-40B4-BE49-F238E27FC236}">
                      <a16:creationId xmlns:a16="http://schemas.microsoft.com/office/drawing/2014/main" id="{71006122-079C-763B-8EFF-92444371D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7" name="Star: 5 Points 4062">
                  <a:hlinkClick r:id="rId108"/>
                  <a:extLst>
                    <a:ext uri="{FF2B5EF4-FFF2-40B4-BE49-F238E27FC236}">
                      <a16:creationId xmlns:a16="http://schemas.microsoft.com/office/drawing/2014/main" id="{54A82BD7-6424-723D-E882-A933221A03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8" name="Star: 5 Points 4063">
                  <a:hlinkClick r:id="rId8"/>
                  <a:extLst>
                    <a:ext uri="{FF2B5EF4-FFF2-40B4-BE49-F238E27FC236}">
                      <a16:creationId xmlns:a16="http://schemas.microsoft.com/office/drawing/2014/main" id="{09DDCF95-A5ED-8837-B4DF-08FF6093C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uterine cervix">
              <a:extLst>
                <a:ext uri="{FF2B5EF4-FFF2-40B4-BE49-F238E27FC236}">
                  <a16:creationId xmlns:a16="http://schemas.microsoft.com/office/drawing/2014/main" id="{21AC02AE-3926-7770-834C-9DF8F65A202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39" name="FTU - uterine cervix">
                <a:extLst>
                  <a:ext uri="{FF2B5EF4-FFF2-40B4-BE49-F238E27FC236}">
                    <a16:creationId xmlns:a16="http://schemas.microsoft.com/office/drawing/2014/main" id="{FF677D68-4EEC-BDB2-4196-3CBA54DBFAC3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B3E3F9BC-6BF3-0D2B-AF9E-E37ABBAA894E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127ECE9A-8EC2-7562-6A74-7E5C398367C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3C254D6D-FCEF-E4A6-E915-4D8A4D5722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7A111033-84C1-BE5B-B5E0-CE55578C70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AA9EBC8-7EC5-DFA4-5B6A-9F296E11400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045">
                  <a:hlinkClick r:id="rId109"/>
                  <a:extLst>
                    <a:ext uri="{FF2B5EF4-FFF2-40B4-BE49-F238E27FC236}">
                      <a16:creationId xmlns:a16="http://schemas.microsoft.com/office/drawing/2014/main" id="{32AFBCD3-3898-9902-E60E-463FE6E9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5" name="Star: 5 Points 4046">
                  <a:hlinkClick r:id="rId108"/>
                  <a:extLst>
                    <a:ext uri="{FF2B5EF4-FFF2-40B4-BE49-F238E27FC236}">
                      <a16:creationId xmlns:a16="http://schemas.microsoft.com/office/drawing/2014/main" id="{80E8F960-8721-68E6-CF52-E9FFE0F6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4047">
                  <a:hlinkClick r:id="rId8"/>
                  <a:extLst>
                    <a:ext uri="{FF2B5EF4-FFF2-40B4-BE49-F238E27FC236}">
                      <a16:creationId xmlns:a16="http://schemas.microsoft.com/office/drawing/2014/main" id="{D16D16C7-2A0E-3331-3CA8-029B3D89B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64" name="organ group - pharynx">
            <a:extLst>
              <a:ext uri="{FF2B5EF4-FFF2-40B4-BE49-F238E27FC236}">
                <a16:creationId xmlns:a16="http://schemas.microsoft.com/office/drawing/2014/main" id="{AD8BE8C2-70D3-154F-C7B4-3F01678C3864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667" name="organ - pharynx">
              <a:extLst>
                <a:ext uri="{FF2B5EF4-FFF2-40B4-BE49-F238E27FC236}">
                  <a16:creationId xmlns:a16="http://schemas.microsoft.com/office/drawing/2014/main" id="{DE1D3EED-ECDF-3A32-5C6C-788D7EFCDFF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68" name="FTU - external nasal mucosa">
              <a:extLst>
                <a:ext uri="{FF2B5EF4-FFF2-40B4-BE49-F238E27FC236}">
                  <a16:creationId xmlns:a16="http://schemas.microsoft.com/office/drawing/2014/main" id="{17D6C02C-D253-A605-40ED-4D8E774692A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30" name="FTU - external nasal mucosa">
                <a:extLst>
                  <a:ext uri="{FF2B5EF4-FFF2-40B4-BE49-F238E27FC236}">
                    <a16:creationId xmlns:a16="http://schemas.microsoft.com/office/drawing/2014/main" id="{E8B501B4-E38C-A72A-8D44-D798B4930A81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161C4D22-E9F0-CCEF-77E4-8E595E39A20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19311363-9964-0ADA-5B90-1EE4962621DE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0846E1EC-251F-98FC-2703-B381161D66D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77E39A86-6806-81CA-C348-C176E8FDE1DF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D8C5DE39-1117-4EBD-2324-3B6A5EB1C29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C15DC78-551A-778A-A470-196A8A735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1524C743-A087-77CC-72A8-D07FE7C7B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B71161E-9970-6C20-B1F4-92C6BBF559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69" name="FTU - internal nasal mucosa">
              <a:extLst>
                <a:ext uri="{FF2B5EF4-FFF2-40B4-BE49-F238E27FC236}">
                  <a16:creationId xmlns:a16="http://schemas.microsoft.com/office/drawing/2014/main" id="{6AAA84F5-F357-7423-848D-9F0E7D137C7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18" name="FTU - internal nasal mucosa">
                <a:extLst>
                  <a:ext uri="{FF2B5EF4-FFF2-40B4-BE49-F238E27FC236}">
                    <a16:creationId xmlns:a16="http://schemas.microsoft.com/office/drawing/2014/main" id="{2D70F7B2-E688-4B8C-C4B1-C6B47023EF9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19" name="dock">
                <a:extLst>
                  <a:ext uri="{FF2B5EF4-FFF2-40B4-BE49-F238E27FC236}">
                    <a16:creationId xmlns:a16="http://schemas.microsoft.com/office/drawing/2014/main" id="{4008886E-5995-09B7-6E4E-B89D0C49A86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24" name="Text Box 3086">
                  <a:extLst>
                    <a:ext uri="{FF2B5EF4-FFF2-40B4-BE49-F238E27FC236}">
                      <a16:creationId xmlns:a16="http://schemas.microsoft.com/office/drawing/2014/main" id="{EA9377F8-F1C5-A99D-A91B-77FC4C94A3D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6" name="Text Box 3086">
                  <a:extLst>
                    <a:ext uri="{FF2B5EF4-FFF2-40B4-BE49-F238E27FC236}">
                      <a16:creationId xmlns:a16="http://schemas.microsoft.com/office/drawing/2014/main" id="{A767B16C-9DCE-826D-CA8B-860583F8177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985BE986-12EC-77FA-F59F-04BC557AAAF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2D442650-9536-238A-29B1-CD08E20DF5E7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21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4FE8AD9B-D166-D48F-760F-562E3E3C37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8AA633F7-EE34-2BF1-B702-0EAB26000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8968308B-86A9-3F88-9592-585A30D7F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0" name="FTU - nasophayrnx">
              <a:extLst>
                <a:ext uri="{FF2B5EF4-FFF2-40B4-BE49-F238E27FC236}">
                  <a16:creationId xmlns:a16="http://schemas.microsoft.com/office/drawing/2014/main" id="{4DB5B98F-7532-5098-9DD8-43165E623D90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04" name="FTU - nasophayrnx">
                <a:extLst>
                  <a:ext uri="{FF2B5EF4-FFF2-40B4-BE49-F238E27FC236}">
                    <a16:creationId xmlns:a16="http://schemas.microsoft.com/office/drawing/2014/main" id="{85A7B789-A85B-4137-E3D6-490A03FAED8F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7606B449-F077-3305-BE69-BC8F5315595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12" name="Text Box 3086">
                  <a:extLst>
                    <a:ext uri="{FF2B5EF4-FFF2-40B4-BE49-F238E27FC236}">
                      <a16:creationId xmlns:a16="http://schemas.microsoft.com/office/drawing/2014/main" id="{2D362F67-D575-8D89-40BD-769C2765DDBD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4" name="Text Box 3086">
                  <a:extLst>
                    <a:ext uri="{FF2B5EF4-FFF2-40B4-BE49-F238E27FC236}">
                      <a16:creationId xmlns:a16="http://schemas.microsoft.com/office/drawing/2014/main" id="{30BF1DA3-1D2D-3A85-2F7A-FC2B6FDD489B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15C5118E-53FC-EAEF-D4B6-0E7017929E1C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16F8D912-30D0-2504-C8A3-AD0D76BF57B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07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19B31EF2-3804-B1C0-5C39-C3EF6DF086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8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72931CA4-9513-70BD-392D-4AC1EE626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4512FAF-2C55-E6DF-0C55-E4020465D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3" name="FTU - orophayrnx">
              <a:extLst>
                <a:ext uri="{FF2B5EF4-FFF2-40B4-BE49-F238E27FC236}">
                  <a16:creationId xmlns:a16="http://schemas.microsoft.com/office/drawing/2014/main" id="{BAAAE543-E7D2-943A-5B7B-C1C96E2992B0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695" name="FTU - orophayrnx">
                <a:extLst>
                  <a:ext uri="{FF2B5EF4-FFF2-40B4-BE49-F238E27FC236}">
                    <a16:creationId xmlns:a16="http://schemas.microsoft.com/office/drawing/2014/main" id="{D8D65F92-7130-C22D-89B3-617115E987C4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59C83C8-0F36-5D70-447E-E164BBC3CF3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FF8736E3-4BDC-A7D4-4A6F-6D13B3E3ED54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3F9ACF97-CB2F-E66F-BCBB-915CDA12AC75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D7805222-CC7B-265A-DC19-95B449F918D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62482E5F-E08A-7D14-AE29-B31994A80C16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698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8EF15E6F-8D32-B682-F595-C66074B59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9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63DB4022-53DA-CB8E-C5F7-D4F67B1CB4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0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4D5901A-1E8E-067E-ADA1-367215C56C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4" name="FTU - laryngophayrnx">
              <a:extLst>
                <a:ext uri="{FF2B5EF4-FFF2-40B4-BE49-F238E27FC236}">
                  <a16:creationId xmlns:a16="http://schemas.microsoft.com/office/drawing/2014/main" id="{2873AE43-CC58-99A3-18CE-E5E304D886B1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680" name="FTU - laryngophayrnx">
                <a:extLst>
                  <a:ext uri="{FF2B5EF4-FFF2-40B4-BE49-F238E27FC236}">
                    <a16:creationId xmlns:a16="http://schemas.microsoft.com/office/drawing/2014/main" id="{63734120-F991-2730-7E9D-B848D830625D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Group 6680">
                <a:extLst>
                  <a:ext uri="{FF2B5EF4-FFF2-40B4-BE49-F238E27FC236}">
                    <a16:creationId xmlns:a16="http://schemas.microsoft.com/office/drawing/2014/main" id="{9795A486-A803-FEBE-39E5-114AF0F36CC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692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A78E58D-9ACA-2272-2246-B2A5A55E80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BA97BE75-1551-DDC0-9BF1-C4CE4B66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128620A-F4AC-516D-B3CF-A870DAB9B3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82" name="dock">
                <a:extLst>
                  <a:ext uri="{FF2B5EF4-FFF2-40B4-BE49-F238E27FC236}">
                    <a16:creationId xmlns:a16="http://schemas.microsoft.com/office/drawing/2014/main" id="{DC18ED7F-12ED-30EA-61C2-6CD4DFCD630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C4EC6CE3-38D5-5917-61B6-17C3A3808BD0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0" name="Text Box 3086">
                  <a:extLst>
                    <a:ext uri="{FF2B5EF4-FFF2-40B4-BE49-F238E27FC236}">
                      <a16:creationId xmlns:a16="http://schemas.microsoft.com/office/drawing/2014/main" id="{FF64A745-7A14-5F44-AB8C-F894278101CC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1" name="Text Box 3086">
                  <a:extLst>
                    <a:ext uri="{FF2B5EF4-FFF2-40B4-BE49-F238E27FC236}">
                      <a16:creationId xmlns:a16="http://schemas.microsoft.com/office/drawing/2014/main" id="{9C61BD2E-6467-BD7F-264E-A48F25C44429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5" name="dock - vascular">
              <a:extLst>
                <a:ext uri="{FF2B5EF4-FFF2-40B4-BE49-F238E27FC236}">
                  <a16:creationId xmlns:a16="http://schemas.microsoft.com/office/drawing/2014/main" id="{82A2137D-C27B-0CEE-A17A-0B08EDD3D51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676" name="Text Box 3070">
                <a:extLst>
                  <a:ext uri="{FF2B5EF4-FFF2-40B4-BE49-F238E27FC236}">
                    <a16:creationId xmlns:a16="http://schemas.microsoft.com/office/drawing/2014/main" id="{28DFB661-2AD8-1928-02E5-670CE3D91FA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E5622740-B982-AB59-6214-3C14437D52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42" name="organ group - lungs">
            <a:extLst>
              <a:ext uri="{FF2B5EF4-FFF2-40B4-BE49-F238E27FC236}">
                <a16:creationId xmlns:a16="http://schemas.microsoft.com/office/drawing/2014/main" id="{B37F0D30-44E9-59FF-587C-49CBD0118561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143" name="organ - lungs">
              <a:extLst>
                <a:ext uri="{FF2B5EF4-FFF2-40B4-BE49-F238E27FC236}">
                  <a16:creationId xmlns:a16="http://schemas.microsoft.com/office/drawing/2014/main" id="{8ADA2559-5B09-8FE3-FADC-2B7F718CAF39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44" name="FTU - primary bronchus">
              <a:extLst>
                <a:ext uri="{FF2B5EF4-FFF2-40B4-BE49-F238E27FC236}">
                  <a16:creationId xmlns:a16="http://schemas.microsoft.com/office/drawing/2014/main" id="{506029CF-8190-9C5F-8E2E-BDE085BF73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87" name="FTU - primary bronchus">
                <a:extLst>
                  <a:ext uri="{FF2B5EF4-FFF2-40B4-BE49-F238E27FC236}">
                    <a16:creationId xmlns:a16="http://schemas.microsoft.com/office/drawing/2014/main" id="{14C00B2B-7CFD-BE7D-5C67-975BFCE56D7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88" name="dock">
                <a:extLst>
                  <a:ext uri="{FF2B5EF4-FFF2-40B4-BE49-F238E27FC236}">
                    <a16:creationId xmlns:a16="http://schemas.microsoft.com/office/drawing/2014/main" id="{94072611-E773-C1C4-E920-60F5884C95FA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93" name="Text Box 3086">
                  <a:extLst>
                    <a:ext uri="{FF2B5EF4-FFF2-40B4-BE49-F238E27FC236}">
                      <a16:creationId xmlns:a16="http://schemas.microsoft.com/office/drawing/2014/main" id="{65B42A06-A222-ECF4-B32D-2B92D6120EA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4" name="Text Box 3086">
                  <a:extLst>
                    <a:ext uri="{FF2B5EF4-FFF2-40B4-BE49-F238E27FC236}">
                      <a16:creationId xmlns:a16="http://schemas.microsoft.com/office/drawing/2014/main" id="{A1E7BC28-D5F7-5A37-5A99-AFA8236AEB7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5" name="Text Box 3086">
                  <a:extLst>
                    <a:ext uri="{FF2B5EF4-FFF2-40B4-BE49-F238E27FC236}">
                      <a16:creationId xmlns:a16="http://schemas.microsoft.com/office/drawing/2014/main" id="{8ADE8070-E010-CFE6-B4A5-9C49E2B1A1B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9" name="link">
                <a:extLst>
                  <a:ext uri="{FF2B5EF4-FFF2-40B4-BE49-F238E27FC236}">
                    <a16:creationId xmlns:a16="http://schemas.microsoft.com/office/drawing/2014/main" id="{EC7309D8-C98E-219E-D949-190E2534971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90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A5BEBFE-9A43-126A-6B05-736D1866C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4F3F27BE-260C-91CD-BEFD-3CD8EFC74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2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0444D51-31D7-10DC-6CAC-70A2F21B0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5" name="FTU - lobar bronchus">
              <a:extLst>
                <a:ext uri="{FF2B5EF4-FFF2-40B4-BE49-F238E27FC236}">
                  <a16:creationId xmlns:a16="http://schemas.microsoft.com/office/drawing/2014/main" id="{5C95D29C-5523-881A-9436-0F9A33389139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81" name="FTU - lobar bronchus">
                <a:extLst>
                  <a:ext uri="{FF2B5EF4-FFF2-40B4-BE49-F238E27FC236}">
                    <a16:creationId xmlns:a16="http://schemas.microsoft.com/office/drawing/2014/main" id="{922DEA2D-B98C-2F18-94E1-EE03487259F6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79" name="dock">
                <a:extLst>
                  <a:ext uri="{FF2B5EF4-FFF2-40B4-BE49-F238E27FC236}">
                    <a16:creationId xmlns:a16="http://schemas.microsoft.com/office/drawing/2014/main" id="{FDA8CCDC-5681-35FF-037E-48384666083D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84" name="Text Box 3086">
                  <a:extLst>
                    <a:ext uri="{FF2B5EF4-FFF2-40B4-BE49-F238E27FC236}">
                      <a16:creationId xmlns:a16="http://schemas.microsoft.com/office/drawing/2014/main" id="{8ABC5573-30E2-32E5-5F6E-8AC27B5C6A6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5" name="Text Box 3086">
                  <a:extLst>
                    <a:ext uri="{FF2B5EF4-FFF2-40B4-BE49-F238E27FC236}">
                      <a16:creationId xmlns:a16="http://schemas.microsoft.com/office/drawing/2014/main" id="{E7C8BA8B-2756-B202-BFEF-1E88608FF40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6" name="Text Box 3086">
                  <a:extLst>
                    <a:ext uri="{FF2B5EF4-FFF2-40B4-BE49-F238E27FC236}">
                      <a16:creationId xmlns:a16="http://schemas.microsoft.com/office/drawing/2014/main" id="{40597516-C911-BD99-7267-FDA67856DF8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0" name="link">
                <a:extLst>
                  <a:ext uri="{FF2B5EF4-FFF2-40B4-BE49-F238E27FC236}">
                    <a16:creationId xmlns:a16="http://schemas.microsoft.com/office/drawing/2014/main" id="{9897A4A9-0C43-0A11-758D-E353014CBE6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81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85C5E45-DB48-4FF9-9771-836EB0883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C8B51F0F-6BAD-E36B-AEA4-D3F8ED91A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51DFF361-8195-0D7B-CAC1-4D3B543FD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6" name="FTU - segmental bronchus">
              <a:extLst>
                <a:ext uri="{FF2B5EF4-FFF2-40B4-BE49-F238E27FC236}">
                  <a16:creationId xmlns:a16="http://schemas.microsoft.com/office/drawing/2014/main" id="{4043BDEB-6D8A-A049-CACE-546F259753E1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69" name="FTU - segmental bronchus">
                <a:extLst>
                  <a:ext uri="{FF2B5EF4-FFF2-40B4-BE49-F238E27FC236}">
                    <a16:creationId xmlns:a16="http://schemas.microsoft.com/office/drawing/2014/main" id="{172766B4-96EA-E7AA-F093-43F8939B9B02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3C0DA7D7-2795-B0C9-5E40-EF6287FB9BE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05CB780A-D559-D331-B996-133955BA3E6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598E813E-E4FF-9F79-49A0-B56EA102A8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A2191ECD-A3BD-8D70-A31C-4B8A1E8E5E2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99B85570-4315-69F5-7D3B-B9066C652F1E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5C176EA-5A5E-38D0-35EE-33FF8DCF77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F2DF00F4-BB2C-D2EF-A10D-A42D523C83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77A1982-F787-AFC8-D28C-4B3E75547E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7" name="FTU - primary bronchiole">
              <a:extLst>
                <a:ext uri="{FF2B5EF4-FFF2-40B4-BE49-F238E27FC236}">
                  <a16:creationId xmlns:a16="http://schemas.microsoft.com/office/drawing/2014/main" id="{5DCBC7BC-62D0-1689-1334-00D2ED993647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57" name="FTU - primary bronchiole">
                <a:extLst>
                  <a:ext uri="{FF2B5EF4-FFF2-40B4-BE49-F238E27FC236}">
                    <a16:creationId xmlns:a16="http://schemas.microsoft.com/office/drawing/2014/main" id="{4C281177-FC7F-F086-56ED-82C49A5CF57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E037492E-63D8-3A9B-01A0-03C3ED570399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F9DAB331-477B-51A8-6632-AEE5021416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2FC4AB1E-7C22-4D55-6894-CEA8069193F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E50EEDC4-3101-CF84-FCB6-E35E5033AF1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3796864C-3001-DD21-DB78-0E2CED6A65D3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5741272-45F9-D3DE-D2FF-77610AA708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774BD19-5259-B6B7-0297-6C411BD67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458394B-EDFC-1AB7-528B-0501016CEB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8" name="FTU - conducting bronchiole">
              <a:extLst>
                <a:ext uri="{FF2B5EF4-FFF2-40B4-BE49-F238E27FC236}">
                  <a16:creationId xmlns:a16="http://schemas.microsoft.com/office/drawing/2014/main" id="{1D8D86E4-BCF9-26FE-6F0D-41129A931D2E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45" name="FTU - conducting bronchiole">
                <a:extLst>
                  <a:ext uri="{FF2B5EF4-FFF2-40B4-BE49-F238E27FC236}">
                    <a16:creationId xmlns:a16="http://schemas.microsoft.com/office/drawing/2014/main" id="{A017DA37-BD6C-363C-C112-2CDDB7D18453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51B493C9-F285-6276-2CB5-8E6F1409C1E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553F363B-410B-9F7B-3867-1AF52AAC8FE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4CB93E9B-FA71-1A62-37F7-E55F73BE8B0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3990F3C-F7A2-A1A7-1C8A-A84B635E7D7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07FFC07F-8590-125B-5AB4-28A57E29957C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53807D8F-08D6-2C5E-90BD-7C7A25097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610CA593-0E53-CED2-8D97-789717886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B13024ED-0EBB-3CC9-8BD8-E9F52118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0" name="FTU - terminal bronchiole">
              <a:extLst>
                <a:ext uri="{FF2B5EF4-FFF2-40B4-BE49-F238E27FC236}">
                  <a16:creationId xmlns:a16="http://schemas.microsoft.com/office/drawing/2014/main" id="{F717F0F4-4B9B-CF31-3267-263B46AA151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33" name="FTU - terminal bronchiole">
                <a:extLst>
                  <a:ext uri="{FF2B5EF4-FFF2-40B4-BE49-F238E27FC236}">
                    <a16:creationId xmlns:a16="http://schemas.microsoft.com/office/drawing/2014/main" id="{B70B3015-E7F7-DC96-EE2D-EC8582D9C768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0BFBD57-710E-89C1-FA7F-8739E9FB0FD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93C0422E-278A-854C-F549-BC88E5462D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DAE60B36-B96E-5BCF-38FD-913DA25737A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F3E7AAF-A261-5652-9295-A9955FE961D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C4A2AD78-4371-859B-4A7F-E012C9D35BAA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6D3A6039-5ADA-01E7-CF3A-D6A682F4E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9619F898-F6C2-6FA8-456B-EA22DA3FC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D55CA153-26DB-759E-BA7D-7BA020709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3" name="FTU - respiratory bronchiole">
              <a:extLst>
                <a:ext uri="{FF2B5EF4-FFF2-40B4-BE49-F238E27FC236}">
                  <a16:creationId xmlns:a16="http://schemas.microsoft.com/office/drawing/2014/main" id="{88F964FA-2EB5-E001-2350-15991FBE118E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21" name="FTU - respiratory bronchiole">
                <a:extLst>
                  <a:ext uri="{FF2B5EF4-FFF2-40B4-BE49-F238E27FC236}">
                    <a16:creationId xmlns:a16="http://schemas.microsoft.com/office/drawing/2014/main" id="{267F337B-9472-EE09-42B4-C9C7DAD6D51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22" name="dock">
                <a:extLst>
                  <a:ext uri="{FF2B5EF4-FFF2-40B4-BE49-F238E27FC236}">
                    <a16:creationId xmlns:a16="http://schemas.microsoft.com/office/drawing/2014/main" id="{D7DF7B39-5F7B-E3F7-0BD6-7EC4F2C947D7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30" name="Text Box 3086">
                  <a:extLst>
                    <a:ext uri="{FF2B5EF4-FFF2-40B4-BE49-F238E27FC236}">
                      <a16:creationId xmlns:a16="http://schemas.microsoft.com/office/drawing/2014/main" id="{8472E803-FE19-1690-449F-8477E7B8833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1" name="Text Box 3086">
                  <a:extLst>
                    <a:ext uri="{FF2B5EF4-FFF2-40B4-BE49-F238E27FC236}">
                      <a16:creationId xmlns:a16="http://schemas.microsoft.com/office/drawing/2014/main" id="{98D64DE1-CD92-314A-549C-AB55612B13C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2" name="Text Box 3086">
                  <a:extLst>
                    <a:ext uri="{FF2B5EF4-FFF2-40B4-BE49-F238E27FC236}">
                      <a16:creationId xmlns:a16="http://schemas.microsoft.com/office/drawing/2014/main" id="{0962DC94-6792-2A7D-634B-4D8A9D12CE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4" name="link">
                <a:extLst>
                  <a:ext uri="{FF2B5EF4-FFF2-40B4-BE49-F238E27FC236}">
                    <a16:creationId xmlns:a16="http://schemas.microsoft.com/office/drawing/2014/main" id="{916E910C-6DFC-3D69-5B15-F0DDF12626F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27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459DCE52-30DB-3B00-5DF9-3E27B5321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8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3733DD83-0E69-0D7C-70FA-147730BCA9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4494600E-CD17-9BE8-7757-A3BFDFCF5E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4" name="FTU - alveolar duct">
              <a:extLst>
                <a:ext uri="{FF2B5EF4-FFF2-40B4-BE49-F238E27FC236}">
                  <a16:creationId xmlns:a16="http://schemas.microsoft.com/office/drawing/2014/main" id="{B753EA8D-77B1-5D1C-DFEC-5C756E8D73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09" name="FTU - alveolar duct">
                <a:extLst>
                  <a:ext uri="{FF2B5EF4-FFF2-40B4-BE49-F238E27FC236}">
                    <a16:creationId xmlns:a16="http://schemas.microsoft.com/office/drawing/2014/main" id="{598B42C3-9FFB-9035-D0AE-D7386FF74D4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10" name="dock">
                <a:extLst>
                  <a:ext uri="{FF2B5EF4-FFF2-40B4-BE49-F238E27FC236}">
                    <a16:creationId xmlns:a16="http://schemas.microsoft.com/office/drawing/2014/main" id="{15F94AD5-71D1-0231-7995-AE77C199F11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18" name="Text Box 3086">
                  <a:extLst>
                    <a:ext uri="{FF2B5EF4-FFF2-40B4-BE49-F238E27FC236}">
                      <a16:creationId xmlns:a16="http://schemas.microsoft.com/office/drawing/2014/main" id="{3F95179D-E1DF-7A64-A961-FDF7296EC1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9" name="Text Box 3086">
                  <a:extLst>
                    <a:ext uri="{FF2B5EF4-FFF2-40B4-BE49-F238E27FC236}">
                      <a16:creationId xmlns:a16="http://schemas.microsoft.com/office/drawing/2014/main" id="{1BE6B3B3-72F9-1974-8F97-EA68BE4C847C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0" name="Text Box 3086">
                  <a:extLst>
                    <a:ext uri="{FF2B5EF4-FFF2-40B4-BE49-F238E27FC236}">
                      <a16:creationId xmlns:a16="http://schemas.microsoft.com/office/drawing/2014/main" id="{E4BF097A-8122-FD3C-311B-2505F1BC311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2" name="link">
                <a:extLst>
                  <a:ext uri="{FF2B5EF4-FFF2-40B4-BE49-F238E27FC236}">
                    <a16:creationId xmlns:a16="http://schemas.microsoft.com/office/drawing/2014/main" id="{BBFBF9F7-5593-BABB-FF4E-A3FC2A5AD4AF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15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08ABA4-BDB5-6372-8A55-73B056DAA1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A2080F76-E8BE-4206-0A32-ADD316624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9D1FA99-202A-9C45-8E8D-53A8A0628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5" name="FTU - alveolus">
              <a:extLst>
                <a:ext uri="{FF2B5EF4-FFF2-40B4-BE49-F238E27FC236}">
                  <a16:creationId xmlns:a16="http://schemas.microsoft.com/office/drawing/2014/main" id="{94D7F1E5-B817-1D81-80A2-DF4DE482144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160" name="FTU - alveolus">
                <a:extLst>
                  <a:ext uri="{FF2B5EF4-FFF2-40B4-BE49-F238E27FC236}">
                    <a16:creationId xmlns:a16="http://schemas.microsoft.com/office/drawing/2014/main" id="{7542D4FB-59DE-531C-1B7F-26ECAB6188C5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FBB32D86-95EC-1806-9636-D12FC34E3BB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169" name="Text Box 3086">
                  <a:extLst>
                    <a:ext uri="{FF2B5EF4-FFF2-40B4-BE49-F238E27FC236}">
                      <a16:creationId xmlns:a16="http://schemas.microsoft.com/office/drawing/2014/main" id="{9C187CF7-0080-8A1D-8BED-D58258C0DC5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0" name="Text Box 3086">
                  <a:extLst>
                    <a:ext uri="{FF2B5EF4-FFF2-40B4-BE49-F238E27FC236}">
                      <a16:creationId xmlns:a16="http://schemas.microsoft.com/office/drawing/2014/main" id="{6C3F3A5A-CB1D-DB98-1973-095B2288A34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1" name="Text Box 3086">
                  <a:extLst>
                    <a:ext uri="{FF2B5EF4-FFF2-40B4-BE49-F238E27FC236}">
                      <a16:creationId xmlns:a16="http://schemas.microsoft.com/office/drawing/2014/main" id="{07D7FF0E-F80F-D527-A6EC-ADFCEBEBEF7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5" name="link">
                <a:extLst>
                  <a:ext uri="{FF2B5EF4-FFF2-40B4-BE49-F238E27FC236}">
                    <a16:creationId xmlns:a16="http://schemas.microsoft.com/office/drawing/2014/main" id="{5D179B16-462E-B911-EF85-04B024D45866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166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29965223-2790-8D79-AFB8-3176EF9FC2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7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1D81C41-36D4-0755-FE5A-5EA879B146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8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F56899F5-EC47-0C16-A474-32FF2ECFE3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6" name="dock - vascular">
              <a:extLst>
                <a:ext uri="{FF2B5EF4-FFF2-40B4-BE49-F238E27FC236}">
                  <a16:creationId xmlns:a16="http://schemas.microsoft.com/office/drawing/2014/main" id="{FB850CB7-CE7C-9A77-6177-4138FA2F8F9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157" name="Text Box 3070">
                <a:extLst>
                  <a:ext uri="{FF2B5EF4-FFF2-40B4-BE49-F238E27FC236}">
                    <a16:creationId xmlns:a16="http://schemas.microsoft.com/office/drawing/2014/main" id="{69BBBEDF-E82F-8007-FB5F-1FAB57054CA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" name="Text Box 3036">
                <a:extLst>
                  <a:ext uri="{FF2B5EF4-FFF2-40B4-BE49-F238E27FC236}">
                    <a16:creationId xmlns:a16="http://schemas.microsoft.com/office/drawing/2014/main" id="{050A7F41-A131-B577-E32A-45C127D54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" name="Text Box 3036">
                <a:extLst>
                  <a:ext uri="{FF2B5EF4-FFF2-40B4-BE49-F238E27FC236}">
                    <a16:creationId xmlns:a16="http://schemas.microsoft.com/office/drawing/2014/main" id="{7CEF9121-114F-FF5F-A186-0C708E237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96" name="Group 2395">
            <a:extLst>
              <a:ext uri="{FF2B5EF4-FFF2-40B4-BE49-F238E27FC236}">
                <a16:creationId xmlns:a16="http://schemas.microsoft.com/office/drawing/2014/main" id="{730C509D-92AC-CC3F-9C9B-74499C23021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97" name="organ group - pancreas">
              <a:extLst>
                <a:ext uri="{FF2B5EF4-FFF2-40B4-BE49-F238E27FC236}">
                  <a16:creationId xmlns:a16="http://schemas.microsoft.com/office/drawing/2014/main" id="{8C178105-8F75-6B46-8C27-719AC6D2638C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18" name="organ - pancreas">
                <a:extLst>
                  <a:ext uri="{FF2B5EF4-FFF2-40B4-BE49-F238E27FC236}">
                    <a16:creationId xmlns:a16="http://schemas.microsoft.com/office/drawing/2014/main" id="{CFC069D6-2352-8936-7259-FBA32A5BE25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419" name="FTU - lobar pancreatic duct">
                <a:extLst>
                  <a:ext uri="{FF2B5EF4-FFF2-40B4-BE49-F238E27FC236}">
                    <a16:creationId xmlns:a16="http://schemas.microsoft.com/office/drawing/2014/main" id="{B5E0D73C-1983-E31A-B6BF-F6106CD0293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3066" name="FTU - lobar pancreatic duct">
                  <a:extLst>
                    <a:ext uri="{FF2B5EF4-FFF2-40B4-BE49-F238E27FC236}">
                      <a16:creationId xmlns:a16="http://schemas.microsoft.com/office/drawing/2014/main" id="{30C7F5CA-573E-B893-8335-43616A34F32F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67" name="dock">
                  <a:extLst>
                    <a:ext uri="{FF2B5EF4-FFF2-40B4-BE49-F238E27FC236}">
                      <a16:creationId xmlns:a16="http://schemas.microsoft.com/office/drawing/2014/main" id="{0412A2DA-A656-7542-2935-9AA1F1AF0465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137" name="Text Box 3086">
                    <a:extLst>
                      <a:ext uri="{FF2B5EF4-FFF2-40B4-BE49-F238E27FC236}">
                        <a16:creationId xmlns:a16="http://schemas.microsoft.com/office/drawing/2014/main" id="{51F9AC26-217A-7311-5C4A-BC080075A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8" name="Text Box 3086">
                    <a:extLst>
                      <a:ext uri="{FF2B5EF4-FFF2-40B4-BE49-F238E27FC236}">
                        <a16:creationId xmlns:a16="http://schemas.microsoft.com/office/drawing/2014/main" id="{8AEF09D8-03E5-FC50-5D79-1D1B3ACAC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9" name="Text Box 3086">
                    <a:extLst>
                      <a:ext uri="{FF2B5EF4-FFF2-40B4-BE49-F238E27FC236}">
                        <a16:creationId xmlns:a16="http://schemas.microsoft.com/office/drawing/2014/main" id="{4C2336C1-2648-B268-33C9-E3FD5B8BF9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68" name="link">
                  <a:extLst>
                    <a:ext uri="{FF2B5EF4-FFF2-40B4-BE49-F238E27FC236}">
                      <a16:creationId xmlns:a16="http://schemas.microsoft.com/office/drawing/2014/main" id="{625683A0-C798-CFA5-8A28-0143CCF47434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3069" name="Star: 5 Points 2177">
                    <a:hlinkClick r:id="rId121"/>
                    <a:extLst>
                      <a:ext uri="{FF2B5EF4-FFF2-40B4-BE49-F238E27FC236}">
                        <a16:creationId xmlns:a16="http://schemas.microsoft.com/office/drawing/2014/main" id="{58D49935-9A78-AFD8-85ED-9DCD0CE1E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0" name="Star: 5 Points 2178">
                    <a:hlinkClick r:id="rId122"/>
                    <a:extLst>
                      <a:ext uri="{FF2B5EF4-FFF2-40B4-BE49-F238E27FC236}">
                        <a16:creationId xmlns:a16="http://schemas.microsoft.com/office/drawing/2014/main" id="{42A836C0-EE93-83A0-F3B6-5A3F3647D4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1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CCF74AFC-F182-CE41-61CF-A432DB188C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0" name="FTU - main pancreatic duct">
                <a:extLst>
                  <a:ext uri="{FF2B5EF4-FFF2-40B4-BE49-F238E27FC236}">
                    <a16:creationId xmlns:a16="http://schemas.microsoft.com/office/drawing/2014/main" id="{6D4F0AF8-7B96-3244-041A-6DE0E74290A8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3057" name="FTU - main pancreatic duct">
                  <a:extLst>
                    <a:ext uri="{FF2B5EF4-FFF2-40B4-BE49-F238E27FC236}">
                      <a16:creationId xmlns:a16="http://schemas.microsoft.com/office/drawing/2014/main" id="{1C2CAEA8-F259-E470-559D-078A746CF92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58" name="dock">
                  <a:extLst>
                    <a:ext uri="{FF2B5EF4-FFF2-40B4-BE49-F238E27FC236}">
                      <a16:creationId xmlns:a16="http://schemas.microsoft.com/office/drawing/2014/main" id="{F3F8A105-2A15-54DF-70B2-E3E8D11D5E16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63" name="Text Box 3086">
                    <a:extLst>
                      <a:ext uri="{FF2B5EF4-FFF2-40B4-BE49-F238E27FC236}">
                        <a16:creationId xmlns:a16="http://schemas.microsoft.com/office/drawing/2014/main" id="{156A0AE6-4D8D-4323-5800-956996C73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4" name="Text Box 3086">
                    <a:extLst>
                      <a:ext uri="{FF2B5EF4-FFF2-40B4-BE49-F238E27FC236}">
                        <a16:creationId xmlns:a16="http://schemas.microsoft.com/office/drawing/2014/main" id="{03BC4215-F72D-A4E5-02B3-9CCFAB9DA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5" name="Text Box 3086">
                    <a:extLst>
                      <a:ext uri="{FF2B5EF4-FFF2-40B4-BE49-F238E27FC236}">
                        <a16:creationId xmlns:a16="http://schemas.microsoft.com/office/drawing/2014/main" id="{72AEEDD1-4268-FBF9-DD30-4C92FBB123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9" name="link">
                  <a:extLst>
                    <a:ext uri="{FF2B5EF4-FFF2-40B4-BE49-F238E27FC236}">
                      <a16:creationId xmlns:a16="http://schemas.microsoft.com/office/drawing/2014/main" id="{2A0653D6-F904-833C-EA93-26827880928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3060" name="Star: 5 Points 2187">
                    <a:hlinkClick r:id="rId121"/>
                    <a:extLst>
                      <a:ext uri="{FF2B5EF4-FFF2-40B4-BE49-F238E27FC236}">
                        <a16:creationId xmlns:a16="http://schemas.microsoft.com/office/drawing/2014/main" id="{A411B897-BA82-728F-DC60-6D731FFC66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1" name="Star: 5 Points 2188">
                    <a:hlinkClick r:id="rId122"/>
                    <a:extLst>
                      <a:ext uri="{FF2B5EF4-FFF2-40B4-BE49-F238E27FC236}">
                        <a16:creationId xmlns:a16="http://schemas.microsoft.com/office/drawing/2014/main" id="{CE57E341-638F-8073-2A69-FD4BA63012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2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3E86592A-D712-6A91-0C1D-242AA8CD1F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1" name="FTU - interlobular pancreatic duct">
                <a:extLst>
                  <a:ext uri="{FF2B5EF4-FFF2-40B4-BE49-F238E27FC236}">
                    <a16:creationId xmlns:a16="http://schemas.microsoft.com/office/drawing/2014/main" id="{6AA5174E-B87A-2BBB-3F83-49ACD46CAE37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3048" name="FTU - interlobular pancreatic duct">
                  <a:extLst>
                    <a:ext uri="{FF2B5EF4-FFF2-40B4-BE49-F238E27FC236}">
                      <a16:creationId xmlns:a16="http://schemas.microsoft.com/office/drawing/2014/main" id="{E884A572-BE99-CBCC-7DBE-6804E7725289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49" name="dock">
                  <a:extLst>
                    <a:ext uri="{FF2B5EF4-FFF2-40B4-BE49-F238E27FC236}">
                      <a16:creationId xmlns:a16="http://schemas.microsoft.com/office/drawing/2014/main" id="{00CF19D5-6ED7-1E53-C1ED-9AA397847065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54" name="Text Box 3086">
                    <a:extLst>
                      <a:ext uri="{FF2B5EF4-FFF2-40B4-BE49-F238E27FC236}">
                        <a16:creationId xmlns:a16="http://schemas.microsoft.com/office/drawing/2014/main" id="{BE67C0AF-38F1-ED36-B8C4-3EFD20F5E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86">
                    <a:extLst>
                      <a:ext uri="{FF2B5EF4-FFF2-40B4-BE49-F238E27FC236}">
                        <a16:creationId xmlns:a16="http://schemas.microsoft.com/office/drawing/2014/main" id="{B1431297-6D9C-D30A-EDE4-430CDBCF2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6" name="Text Box 3086">
                    <a:extLst>
                      <a:ext uri="{FF2B5EF4-FFF2-40B4-BE49-F238E27FC236}">
                        <a16:creationId xmlns:a16="http://schemas.microsoft.com/office/drawing/2014/main" id="{6EBD7F49-73DB-5F6E-D149-AD13CA0C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0" name="link">
                  <a:extLst>
                    <a:ext uri="{FF2B5EF4-FFF2-40B4-BE49-F238E27FC236}">
                      <a16:creationId xmlns:a16="http://schemas.microsoft.com/office/drawing/2014/main" id="{A8E46F37-B8EB-EEFA-4912-EAB5A6BF452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3051" name="Star: 5 Points 2197">
                    <a:hlinkClick r:id="rId121"/>
                    <a:extLst>
                      <a:ext uri="{FF2B5EF4-FFF2-40B4-BE49-F238E27FC236}">
                        <a16:creationId xmlns:a16="http://schemas.microsoft.com/office/drawing/2014/main" id="{76E6DD84-DDA9-008E-F1B2-0AB2756852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2" name="Star: 5 Points 2198">
                    <a:hlinkClick r:id="rId122"/>
                    <a:extLst>
                      <a:ext uri="{FF2B5EF4-FFF2-40B4-BE49-F238E27FC236}">
                        <a16:creationId xmlns:a16="http://schemas.microsoft.com/office/drawing/2014/main" id="{D75C7797-8559-0D21-BB4C-ADFB10E9C0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3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237A89BC-71CE-2FB4-4101-ABFE14FE9B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2" name="FTU - intralobular pancreatic duct">
                <a:extLst>
                  <a:ext uri="{FF2B5EF4-FFF2-40B4-BE49-F238E27FC236}">
                    <a16:creationId xmlns:a16="http://schemas.microsoft.com/office/drawing/2014/main" id="{68FC172C-CCE8-7F44-5827-8F4A9095835A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3037" name="FTU - intralobular pancreatic duct">
                  <a:extLst>
                    <a:ext uri="{FF2B5EF4-FFF2-40B4-BE49-F238E27FC236}">
                      <a16:creationId xmlns:a16="http://schemas.microsoft.com/office/drawing/2014/main" id="{2BFBEEDE-61DE-A924-D836-B6D37A75AE12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38" name="dock">
                  <a:extLst>
                    <a:ext uri="{FF2B5EF4-FFF2-40B4-BE49-F238E27FC236}">
                      <a16:creationId xmlns:a16="http://schemas.microsoft.com/office/drawing/2014/main" id="{A67AB2B4-3C29-DA28-B198-64C122D7E23E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3043" name="Text Box 3086">
                    <a:extLst>
                      <a:ext uri="{FF2B5EF4-FFF2-40B4-BE49-F238E27FC236}">
                        <a16:creationId xmlns:a16="http://schemas.microsoft.com/office/drawing/2014/main" id="{57FBEC87-8042-25D9-F203-3E9C4C7594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86">
                    <a:extLst>
                      <a:ext uri="{FF2B5EF4-FFF2-40B4-BE49-F238E27FC236}">
                        <a16:creationId xmlns:a16="http://schemas.microsoft.com/office/drawing/2014/main" id="{A6446A98-8B56-C11A-79EB-05922CC84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7" name="Text Box 3086">
                    <a:extLst>
                      <a:ext uri="{FF2B5EF4-FFF2-40B4-BE49-F238E27FC236}">
                        <a16:creationId xmlns:a16="http://schemas.microsoft.com/office/drawing/2014/main" id="{46C1E354-D1A5-23C6-40EF-883C3CB2F8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9" name="link">
                  <a:extLst>
                    <a:ext uri="{FF2B5EF4-FFF2-40B4-BE49-F238E27FC236}">
                      <a16:creationId xmlns:a16="http://schemas.microsoft.com/office/drawing/2014/main" id="{B7EB9AA3-6F15-7AAB-5F2F-F2B05A53711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3040" name="Star: 5 Points 2207">
                    <a:hlinkClick r:id="rId121"/>
                    <a:extLst>
                      <a:ext uri="{FF2B5EF4-FFF2-40B4-BE49-F238E27FC236}">
                        <a16:creationId xmlns:a16="http://schemas.microsoft.com/office/drawing/2014/main" id="{41B9048F-7AC9-3EBF-1875-7771B27CD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1" name="Star: 5 Points 2208">
                    <a:hlinkClick r:id="rId122"/>
                    <a:extLst>
                      <a:ext uri="{FF2B5EF4-FFF2-40B4-BE49-F238E27FC236}">
                        <a16:creationId xmlns:a16="http://schemas.microsoft.com/office/drawing/2014/main" id="{A5C21F49-9F2A-0A46-B716-07EC6D526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2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A8A8208C-1DE6-634E-6653-C8B7953C83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3" name="FTU - striated pancreatic duct">
                <a:extLst>
                  <a:ext uri="{FF2B5EF4-FFF2-40B4-BE49-F238E27FC236}">
                    <a16:creationId xmlns:a16="http://schemas.microsoft.com/office/drawing/2014/main" id="{BB5CEC5E-B3EC-6DF3-8F1B-7E8246FEEAD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3" name="FTU - striated pancreatic duct">
                  <a:extLst>
                    <a:ext uri="{FF2B5EF4-FFF2-40B4-BE49-F238E27FC236}">
                      <a16:creationId xmlns:a16="http://schemas.microsoft.com/office/drawing/2014/main" id="{22F36AE9-EDF5-95EA-6BFA-79E91B0D67E0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4" name="dock">
                  <a:extLst>
                    <a:ext uri="{FF2B5EF4-FFF2-40B4-BE49-F238E27FC236}">
                      <a16:creationId xmlns:a16="http://schemas.microsoft.com/office/drawing/2014/main" id="{736CDF5E-6EF5-7969-E122-0A2B782DCAAD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35" name="Text Box 3086">
                    <a:extLst>
                      <a:ext uri="{FF2B5EF4-FFF2-40B4-BE49-F238E27FC236}">
                        <a16:creationId xmlns:a16="http://schemas.microsoft.com/office/drawing/2014/main" id="{C6A433C1-FC4F-D4E5-A7D7-2F4F46C8F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6" name="Text Box 3086">
                    <a:extLst>
                      <a:ext uri="{FF2B5EF4-FFF2-40B4-BE49-F238E27FC236}">
                        <a16:creationId xmlns:a16="http://schemas.microsoft.com/office/drawing/2014/main" id="{12DA9370-92B6-8972-4F08-04E78EFB5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7" name="Text Box 3086">
                    <a:extLst>
                      <a:ext uri="{FF2B5EF4-FFF2-40B4-BE49-F238E27FC236}">
                        <a16:creationId xmlns:a16="http://schemas.microsoft.com/office/drawing/2014/main" id="{3B692CC7-61E8-065B-2251-9EA1EBAB1D9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5" name="link">
                  <a:extLst>
                    <a:ext uri="{FF2B5EF4-FFF2-40B4-BE49-F238E27FC236}">
                      <a16:creationId xmlns:a16="http://schemas.microsoft.com/office/drawing/2014/main" id="{00797761-C266-667B-FED7-660C49C34D0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6" name="Star: 5 Points 2217">
                    <a:hlinkClick r:id="rId121"/>
                    <a:extLst>
                      <a:ext uri="{FF2B5EF4-FFF2-40B4-BE49-F238E27FC236}">
                        <a16:creationId xmlns:a16="http://schemas.microsoft.com/office/drawing/2014/main" id="{E90854D3-5843-862B-83E5-FF2F0E3595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8">
                    <a:hlinkClick r:id="rId122"/>
                    <a:extLst>
                      <a:ext uri="{FF2B5EF4-FFF2-40B4-BE49-F238E27FC236}">
                        <a16:creationId xmlns:a16="http://schemas.microsoft.com/office/drawing/2014/main" id="{1AF0AA75-5902-F5EB-A742-61F8E90E6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4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6CAB811F-6C3A-50B6-E7B4-685E392780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4" name="FTU - intercalated pancreatic duct">
                <a:extLst>
                  <a:ext uri="{FF2B5EF4-FFF2-40B4-BE49-F238E27FC236}">
                    <a16:creationId xmlns:a16="http://schemas.microsoft.com/office/drawing/2014/main" id="{E6A6BE2E-465D-3A27-6C88-DE365C467EF4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72" name="FTU - intercalated pancreatic duct">
                  <a:extLst>
                    <a:ext uri="{FF2B5EF4-FFF2-40B4-BE49-F238E27FC236}">
                      <a16:creationId xmlns:a16="http://schemas.microsoft.com/office/drawing/2014/main" id="{674B7501-6595-0D27-C230-55957BF42DC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93" name="dock">
                  <a:extLst>
                    <a:ext uri="{FF2B5EF4-FFF2-40B4-BE49-F238E27FC236}">
                      <a16:creationId xmlns:a16="http://schemas.microsoft.com/office/drawing/2014/main" id="{A8404E9C-92C7-062C-3EC9-B16D3A0D7920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0196536F-A360-70A2-1EC0-31E280605F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940310BD-423F-EBB8-4E42-C15B52AD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4D8F96B-10D4-C7AF-D8D3-0E42E0DB04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8" name="link">
                  <a:extLst>
                    <a:ext uri="{FF2B5EF4-FFF2-40B4-BE49-F238E27FC236}">
                      <a16:creationId xmlns:a16="http://schemas.microsoft.com/office/drawing/2014/main" id="{49D21B03-3F47-AE6B-C5F4-FD9D98C2001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9" name="Star: 5 Points 2227">
                    <a:hlinkClick r:id="rId121"/>
                    <a:extLst>
                      <a:ext uri="{FF2B5EF4-FFF2-40B4-BE49-F238E27FC236}">
                        <a16:creationId xmlns:a16="http://schemas.microsoft.com/office/drawing/2014/main" id="{FE646272-572F-1849-9033-B68792AE58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8">
                    <a:hlinkClick r:id="rId122"/>
                    <a:extLst>
                      <a:ext uri="{FF2B5EF4-FFF2-40B4-BE49-F238E27FC236}">
                        <a16:creationId xmlns:a16="http://schemas.microsoft.com/office/drawing/2014/main" id="{483E641A-BCF9-D30E-2690-DCAE7C6AC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1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5811EB19-260B-9B87-C6D9-EEBB6ED3F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8" name="FTU - pancreatic parenchyma">
                <a:extLst>
                  <a:ext uri="{FF2B5EF4-FFF2-40B4-BE49-F238E27FC236}">
                    <a16:creationId xmlns:a16="http://schemas.microsoft.com/office/drawing/2014/main" id="{22191097-1468-E661-45B9-34B7BC0D2260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546" name="FTU - pancreatic parenchyma">
                  <a:extLst>
                    <a:ext uri="{FF2B5EF4-FFF2-40B4-BE49-F238E27FC236}">
                      <a16:creationId xmlns:a16="http://schemas.microsoft.com/office/drawing/2014/main" id="{B468F2FA-2679-4C9C-33E0-E25D8DAE9E85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54D29C4E-8ACC-1D97-A2BA-A2614CE7B66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9" name="Text Box 3086">
                    <a:extLst>
                      <a:ext uri="{FF2B5EF4-FFF2-40B4-BE49-F238E27FC236}">
                        <a16:creationId xmlns:a16="http://schemas.microsoft.com/office/drawing/2014/main" id="{4FFB07A5-104B-7C56-469E-3C2E76F38B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0" name="Text Box 3086">
                    <a:extLst>
                      <a:ext uri="{FF2B5EF4-FFF2-40B4-BE49-F238E27FC236}">
                        <a16:creationId xmlns:a16="http://schemas.microsoft.com/office/drawing/2014/main" id="{5D021CE0-6061-7179-215F-C7B59ED3E3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1" name="Text Box 3086">
                    <a:extLst>
                      <a:ext uri="{FF2B5EF4-FFF2-40B4-BE49-F238E27FC236}">
                        <a16:creationId xmlns:a16="http://schemas.microsoft.com/office/drawing/2014/main" id="{C23E1009-F8F9-6E65-24AB-C3429B9517F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62E3B067-2B65-D55C-9F00-9C2CB265474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60" name="Star: 5 Points 2237">
                    <a:hlinkClick r:id="rId123"/>
                    <a:extLst>
                      <a:ext uri="{FF2B5EF4-FFF2-40B4-BE49-F238E27FC236}">
                        <a16:creationId xmlns:a16="http://schemas.microsoft.com/office/drawing/2014/main" id="{58AA07D3-DD89-8F9A-E23A-2E03F6DC73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1" name="Star: 5 Points 2238">
                    <a:hlinkClick r:id="rId122"/>
                    <a:extLst>
                      <a:ext uri="{FF2B5EF4-FFF2-40B4-BE49-F238E27FC236}">
                        <a16:creationId xmlns:a16="http://schemas.microsoft.com/office/drawing/2014/main" id="{6F5BD861-3EA1-2EB6-4874-595E5EBCB5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2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71FF8EB-421F-9F56-D92B-7C468CE1D9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9" name="dock - vascular">
                <a:extLst>
                  <a:ext uri="{FF2B5EF4-FFF2-40B4-BE49-F238E27FC236}">
                    <a16:creationId xmlns:a16="http://schemas.microsoft.com/office/drawing/2014/main" id="{25D4FE47-A7DC-AF90-646F-67C5909FC0C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30" name="Text Box 3070">
                  <a:extLst>
                    <a:ext uri="{FF2B5EF4-FFF2-40B4-BE49-F238E27FC236}">
                      <a16:creationId xmlns:a16="http://schemas.microsoft.com/office/drawing/2014/main" id="{6C8B5E52-B818-21F1-4B22-C19B4BAA7AFA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36">
                  <a:extLst>
                    <a:ext uri="{FF2B5EF4-FFF2-40B4-BE49-F238E27FC236}">
                      <a16:creationId xmlns:a16="http://schemas.microsoft.com/office/drawing/2014/main" id="{B2DFBB91-344F-DBD3-17BB-FFFCF7C2B1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98" name="ganglion - pancreatic g. ">
              <a:extLst>
                <a:ext uri="{FF2B5EF4-FFF2-40B4-BE49-F238E27FC236}">
                  <a16:creationId xmlns:a16="http://schemas.microsoft.com/office/drawing/2014/main" id="{41DFC230-C7D1-6A1F-3A43-E4DE3D9AF9CC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99" name="ganglion - pancreatic g. ">
              <a:extLst>
                <a:ext uri="{FF2B5EF4-FFF2-40B4-BE49-F238E27FC236}">
                  <a16:creationId xmlns:a16="http://schemas.microsoft.com/office/drawing/2014/main" id="{5CFDCD89-63BD-ED12-3EAE-743768625B78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3" name="ganglion - pancreatic g. ">
              <a:extLst>
                <a:ext uri="{FF2B5EF4-FFF2-40B4-BE49-F238E27FC236}">
                  <a16:creationId xmlns:a16="http://schemas.microsoft.com/office/drawing/2014/main" id="{3D164FCD-5D89-DF19-330A-9EB7B950A069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4" name="ganglion - pancreatic g. ">
              <a:extLst>
                <a:ext uri="{FF2B5EF4-FFF2-40B4-BE49-F238E27FC236}">
                  <a16:creationId xmlns:a16="http://schemas.microsoft.com/office/drawing/2014/main" id="{1EDD1325-5F07-2046-5877-44AF5CE9E2F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5" name="ganglion - pancreatic g. ">
              <a:extLst>
                <a:ext uri="{FF2B5EF4-FFF2-40B4-BE49-F238E27FC236}">
                  <a16:creationId xmlns:a16="http://schemas.microsoft.com/office/drawing/2014/main" id="{D287EAE1-BF10-635F-32A6-3270B0EBB40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6" name="ganglion - pancreatic g. ">
              <a:extLst>
                <a:ext uri="{FF2B5EF4-FFF2-40B4-BE49-F238E27FC236}">
                  <a16:creationId xmlns:a16="http://schemas.microsoft.com/office/drawing/2014/main" id="{ED61CAE7-120F-AB3B-61AF-60D5E376FB54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7" name="ganglion - pancreatic g. ">
              <a:extLst>
                <a:ext uri="{FF2B5EF4-FFF2-40B4-BE49-F238E27FC236}">
                  <a16:creationId xmlns:a16="http://schemas.microsoft.com/office/drawing/2014/main" id="{1FF0A2C7-0D5B-1BE6-E3B4-6E7024DB8436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79795</TotalTime>
  <Words>2904</Words>
  <Application>Microsoft Macintosh PowerPoint</Application>
  <PresentationFormat>Custom</PresentationFormat>
  <Paragraphs>2407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601</cp:revision>
  <dcterms:created xsi:type="dcterms:W3CDTF">2022-02-14T03:56:44Z</dcterms:created>
  <dcterms:modified xsi:type="dcterms:W3CDTF">2023-08-02T00:32:49Z</dcterms:modified>
</cp:coreProperties>
</file>