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>
        <p:scale>
          <a:sx n="105" d="100"/>
          <a:sy n="105" d="100"/>
        </p:scale>
        <p:origin x="-868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google.com/document/d/1qaHNFc5BUaO9m332SnHuaxTGt1gaan360acO6UWqH2c/edit" TargetMode="External"/><Relationship Id="rId117" Type="http://schemas.openxmlformats.org/officeDocument/2006/relationships/hyperlink" Target="https://en.wikipedia.org/wiki/Bronchus" TargetMode="External"/><Relationship Id="rId21" Type="http://schemas.openxmlformats.org/officeDocument/2006/relationships/hyperlink" Target="https://en.wikipedia.org/wiki/Eye" TargetMode="External"/><Relationship Id="rId42" Type="http://schemas.openxmlformats.org/officeDocument/2006/relationships/hyperlink" Target="https://en.wikipedia.org/wiki/Bile_canaliculus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en.wikipedia.org/wiki/Aryepiglottic_fold" TargetMode="External"/><Relationship Id="rId68" Type="http://schemas.openxmlformats.org/officeDocument/2006/relationships/hyperlink" Target="https://en.wikipedia.org/wiki/Ileum" TargetMode="External"/><Relationship Id="rId84" Type="http://schemas.openxmlformats.org/officeDocument/2006/relationships/hyperlink" Target="https://en.wikipedia.org/wiki/Sublingual_gland" TargetMode="External"/><Relationship Id="rId89" Type="http://schemas.openxmlformats.org/officeDocument/2006/relationships/hyperlink" Target="https://www.ncbi.nlm.nih.gov/books/n/statpearls/article-17013/" TargetMode="External"/><Relationship Id="rId112" Type="http://schemas.openxmlformats.org/officeDocument/2006/relationships/hyperlink" Target="https://www.ncbi.nlm.nih.gov/books/NBK544232/" TargetMode="External"/><Relationship Id="rId16" Type="http://schemas.openxmlformats.org/officeDocument/2006/relationships/hyperlink" Target="https://en.wikipedia.org/wiki/Distal_convoluted_tubule" TargetMode="External"/><Relationship Id="rId107" Type="http://schemas.openxmlformats.org/officeDocument/2006/relationships/hyperlink" Target="https://en.wikipedia.org/wiki/Ampulla_of_vas_deferens" TargetMode="External"/><Relationship Id="rId11" Type="http://schemas.openxmlformats.org/officeDocument/2006/relationships/hyperlink" Target="https://en.wikipedia.org/wiki/Nephron#Renal_tubule" TargetMode="External"/><Relationship Id="rId32" Type="http://schemas.openxmlformats.org/officeDocument/2006/relationships/hyperlink" Target="https://en.wikipedia.org/wiki/Ampulla_of_Vater" TargetMode="External"/><Relationship Id="rId37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docs.google.com/document/d/1h1IesehCPfL0BfxwtbKsH3fRFJWEMHKDUBQDCumCWDM/edit" TargetMode="External"/><Relationship Id="rId58" Type="http://schemas.openxmlformats.org/officeDocument/2006/relationships/hyperlink" Target="https://en.wikipedia.org/wiki/Subglottis" TargetMode="External"/><Relationship Id="rId74" Type="http://schemas.openxmlformats.org/officeDocument/2006/relationships/hyperlink" Target="https://en.wikipedia.org/wiki/Anal_canal" TargetMode="External"/><Relationship Id="rId79" Type="http://schemas.openxmlformats.org/officeDocument/2006/relationships/hyperlink" Target="https://en.wikipedia.org/wiki/Epiglottis" TargetMode="External"/><Relationship Id="rId102" Type="http://schemas.openxmlformats.org/officeDocument/2006/relationships/hyperlink" Target="https://www.ncbi.nlm.nih.gov/books/NBK470201/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Fallopian_tube" TargetMode="External"/><Relationship Id="rId95" Type="http://schemas.openxmlformats.org/officeDocument/2006/relationships/hyperlink" Target="https://www.ncbi.nlm.nih.gov/books/NBK448117/" TargetMode="External"/><Relationship Id="rId22" Type="http://schemas.openxmlformats.org/officeDocument/2006/relationships/hyperlink" Target="https://www.ncbi.nlm.nih.gov/books/NBK482428/" TargetMode="External"/><Relationship Id="rId27" Type="http://schemas.openxmlformats.org/officeDocument/2006/relationships/hyperlink" Target="https://en.wikipedia.org/wiki/Breast" TargetMode="External"/><Relationship Id="rId43" Type="http://schemas.openxmlformats.org/officeDocument/2006/relationships/hyperlink" Target="https://en.wikipedia.org/wiki/Common_hepatic_duct" TargetMode="External"/><Relationship Id="rId48" Type="http://schemas.openxmlformats.org/officeDocument/2006/relationships/hyperlink" Target="https://en.wikipedia.org/wiki/Pancreas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Cecum" TargetMode="External"/><Relationship Id="rId113" Type="http://schemas.openxmlformats.org/officeDocument/2006/relationships/hyperlink" Target="https://en.wikipedia.org/wiki/Pharynx" TargetMode="External"/><Relationship Id="rId118" Type="http://schemas.openxmlformats.org/officeDocument/2006/relationships/hyperlink" Target="https://www.ncbi.nlm.nih.gov/books/NBK537353/" TargetMode="External"/><Relationship Id="rId80" Type="http://schemas.openxmlformats.org/officeDocument/2006/relationships/hyperlink" Target="https://en.wikipedia.org/wiki/Parotid_gland" TargetMode="External"/><Relationship Id="rId85" Type="http://schemas.openxmlformats.org/officeDocument/2006/relationships/hyperlink" Target="https://www.ncbi.nlm.nih.gov/books/n/statpearls/article-30245/" TargetMode="External"/><Relationship Id="rId12" Type="http://schemas.openxmlformats.org/officeDocument/2006/relationships/hyperlink" Target="https://www.ncbi.nlm.nih.gov/books/NBK482385/" TargetMode="External"/><Relationship Id="rId17" Type="http://schemas.openxmlformats.org/officeDocument/2006/relationships/hyperlink" Target="https://en.wikipedia.org/wiki/Collecting_duct_system" TargetMode="External"/><Relationship Id="rId33" Type="http://schemas.openxmlformats.org/officeDocument/2006/relationships/hyperlink" Target="https://www.ncbi.nlm.nih.gov/books/NBK459246/" TargetMode="External"/><Relationship Id="rId38" Type="http://schemas.openxmlformats.org/officeDocument/2006/relationships/hyperlink" Target="https://en.wikipedia.org/wiki/Interlobular_bile_ducts" TargetMode="External"/><Relationship Id="rId59" Type="http://schemas.openxmlformats.org/officeDocument/2006/relationships/hyperlink" Target="https://en.wikipedia.org/wiki/Thyroarytenoid_muscle" TargetMode="External"/><Relationship Id="rId103" Type="http://schemas.openxmlformats.org/officeDocument/2006/relationships/hyperlink" Target="https://en.wikipedia.org/wiki/Rete_testis" TargetMode="External"/><Relationship Id="rId108" Type="http://schemas.openxmlformats.org/officeDocument/2006/relationships/hyperlink" Target="https://en.wikipedia.org/wiki/Uterus" TargetMode="External"/><Relationship Id="rId54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www.ncbi.nlm.nih.gov/books/n/statpearls/article-32116/" TargetMode="External"/><Relationship Id="rId75" Type="http://schemas.openxmlformats.org/officeDocument/2006/relationships/hyperlink" Target="https://www.ncbi.nlm.nih.gov/books/n/statpearls/article-26783/" TargetMode="External"/><Relationship Id="rId91" Type="http://schemas.openxmlformats.org/officeDocument/2006/relationships/hyperlink" Target="https://www.ncbi.nlm.nih.gov/books/n/statpearls/article-21596/" TargetMode="External"/><Relationship Id="rId96" Type="http://schemas.openxmlformats.org/officeDocument/2006/relationships/hyperlink" Target="https://en.wikipedia.org/wiki/Semicircular_canal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docs.google.com/document/d/1mPhpCuKIU2iBVlUGn0tYM3abVcvwJf6E4qf6HcJ_uTE/edit" TargetMode="External"/><Relationship Id="rId28" Type="http://schemas.openxmlformats.org/officeDocument/2006/relationships/hyperlink" Target="https://www.ncbi.nlm.nih.gov/books/NBK519575/" TargetMode="External"/><Relationship Id="rId49" Type="http://schemas.openxmlformats.org/officeDocument/2006/relationships/hyperlink" Target="https://en.wikipedia.org/wiki/Dermatome_(anatomy)" TargetMode="External"/><Relationship Id="rId114" Type="http://schemas.openxmlformats.org/officeDocument/2006/relationships/hyperlink" Target="https://www.ncbi.nlm.nih.gov/books/n/statpearls/article-32282/" TargetMode="External"/><Relationship Id="rId119" Type="http://schemas.openxmlformats.org/officeDocument/2006/relationships/hyperlink" Target="https://en.wikipedia.org/wiki/Bronchiole" TargetMode="External"/><Relationship Id="rId44" Type="http://schemas.openxmlformats.org/officeDocument/2006/relationships/hyperlink" Target="https://en.wikipedia.org/wiki/Common_bile_duct" TargetMode="External"/><Relationship Id="rId60" Type="http://schemas.openxmlformats.org/officeDocument/2006/relationships/hyperlink" Target="https://www.ncbi.nlm.nih.gov/books/NBK545231/" TargetMode="External"/><Relationship Id="rId65" Type="http://schemas.openxmlformats.org/officeDocument/2006/relationships/hyperlink" Target="https://www.ncbi.nlm.nih.gov/books/NBK448070/" TargetMode="External"/><Relationship Id="rId81" Type="http://schemas.openxmlformats.org/officeDocument/2006/relationships/hyperlink" Target="https://www.ncbi.nlm.nih.gov/books/NBK534225/" TargetMode="External"/><Relationship Id="rId86" Type="http://schemas.openxmlformats.org/officeDocument/2006/relationships/hyperlink" Target="https://en.wikipedia.org/wiki/Epiglottic_vallecula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Bowman%27s_capsule" TargetMode="External"/><Relationship Id="rId13" Type="http://schemas.openxmlformats.org/officeDocument/2006/relationships/hyperlink" Target="https://en.wikipedia.org/wiki/Proximal_tubule" TargetMode="External"/><Relationship Id="rId18" Type="http://schemas.openxmlformats.org/officeDocument/2006/relationships/hyperlink" Target="https://www.ncbi.nlm.nih.gov/books/NBK549766/" TargetMode="External"/><Relationship Id="rId39" Type="http://schemas.openxmlformats.org/officeDocument/2006/relationships/hyperlink" Target="https://en.wikipedia.org/wiki/Intrahepatic_bile_ducts" TargetMode="External"/><Relationship Id="rId109" Type="http://schemas.openxmlformats.org/officeDocument/2006/relationships/hyperlink" Target="https://www.ncbi.nlm.nih.gov/books/NBK470297/" TargetMode="External"/><Relationship Id="rId34" Type="http://schemas.openxmlformats.org/officeDocument/2006/relationships/hyperlink" Target="https://en.wikipedia.org/wiki/Gallbladder" TargetMode="External"/><Relationship Id="rId50" Type="http://schemas.openxmlformats.org/officeDocument/2006/relationships/hyperlink" Target="https://www.ncbi.nlm.nih.gov/books/n/statpearls/article-29335/" TargetMode="External"/><Relationship Id="rId55" Type="http://schemas.openxmlformats.org/officeDocument/2006/relationships/hyperlink" Target="https://www.ncbi.nlm.nih.gov/books/NBK537223/" TargetMode="External"/><Relationship Id="rId76" Type="http://schemas.openxmlformats.org/officeDocument/2006/relationships/hyperlink" Target="https://en.wikipedia.org/wiki/Tongue" TargetMode="External"/><Relationship Id="rId97" Type="http://schemas.openxmlformats.org/officeDocument/2006/relationships/hyperlink" Target="https://en.wikipedia.org/wiki/Utricle_(ear)" TargetMode="External"/><Relationship Id="rId104" Type="http://schemas.openxmlformats.org/officeDocument/2006/relationships/hyperlink" Target="https://en.wikipedia.org/wiki/Efferent_ducts" TargetMode="External"/><Relationship Id="rId120" Type="http://schemas.openxmlformats.org/officeDocument/2006/relationships/hyperlink" Target="https://www.ncbi.nlm.nih.gov/books/n/statpearls/article-24487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Large_intestine#Structure" TargetMode="External"/><Relationship Id="rId92" Type="http://schemas.openxmlformats.org/officeDocument/2006/relationships/hyperlink" Target="https://en.wikipedia.org/wiki/Ear_canal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Major_duodenal_papilla#:~:text=The%20major%20duodenal%20papilla%20(papilla,Major%20duodenal%20papilla" TargetMode="External"/><Relationship Id="rId24" Type="http://schemas.openxmlformats.org/officeDocument/2006/relationships/hyperlink" Target="https://en.wikipedia.org/wiki/Vagina" TargetMode="External"/><Relationship Id="rId40" Type="http://schemas.openxmlformats.org/officeDocument/2006/relationships/hyperlink" Target="https://en.wikipedia.org/wiki/Bile_duct" TargetMode="External"/><Relationship Id="rId45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Jejunum" TargetMode="External"/><Relationship Id="rId87" Type="http://schemas.openxmlformats.org/officeDocument/2006/relationships/hyperlink" Target="https://www.ncbi.nlm.nih.gov/books/n/statpearls/article-21235/" TargetMode="External"/><Relationship Id="rId110" Type="http://schemas.openxmlformats.org/officeDocument/2006/relationships/hyperlink" Target="https://en.wikipedia.org/wiki/Cervix" TargetMode="External"/><Relationship Id="rId115" Type="http://schemas.openxmlformats.org/officeDocument/2006/relationships/hyperlink" Target="https://www.ncbi.nlm.nih.gov/books/NBK544271/" TargetMode="External"/><Relationship Id="rId61" Type="http://schemas.openxmlformats.org/officeDocument/2006/relationships/hyperlink" Target="https://en.wikipedia.org/wiki/Arytenoid_cartilage" TargetMode="External"/><Relationship Id="rId82" Type="http://schemas.openxmlformats.org/officeDocument/2006/relationships/hyperlink" Target="https://en.wikipedia.org/wiki/Submandibular_gland" TargetMode="External"/><Relationship Id="rId19" Type="http://schemas.openxmlformats.org/officeDocument/2006/relationships/hyperlink" Target="https://en.wikipedia.org/wiki/Renal_calyx" TargetMode="External"/><Relationship Id="rId14" Type="http://schemas.openxmlformats.org/officeDocument/2006/relationships/hyperlink" Target="https://en.wikipedia.org/wiki/Descending_limb_of_loop_of_Henle" TargetMode="External"/><Relationship Id="rId30" Type="http://schemas.openxmlformats.org/officeDocument/2006/relationships/hyperlink" Target="https://pubmed.ncbi.nlm.nih.gov/30422588/" TargetMode="External"/><Relationship Id="rId35" Type="http://schemas.openxmlformats.org/officeDocument/2006/relationships/hyperlink" Target="https://www.ncbi.nlm.nih.gov/books/NBK459288/" TargetMode="External"/><Relationship Id="rId56" Type="http://schemas.openxmlformats.org/officeDocument/2006/relationships/hyperlink" Target="https://en.wikipedia.org/wiki/Larynx" TargetMode="External"/><Relationship Id="rId77" Type="http://schemas.openxmlformats.org/officeDocument/2006/relationships/hyperlink" Target="https://www.ncbi.nlm.nih.gov/books/NBK507782/" TargetMode="External"/><Relationship Id="rId100" Type="http://schemas.openxmlformats.org/officeDocument/2006/relationships/hyperlink" Target="https://www.ncbi.nlm.nih.gov/books/NBK556051/" TargetMode="External"/><Relationship Id="rId105" Type="http://schemas.openxmlformats.org/officeDocument/2006/relationships/hyperlink" Target="https://en.wikipedia.org/wiki/Vas_deferen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Chemoreceptor" TargetMode="External"/><Relationship Id="rId72" Type="http://schemas.openxmlformats.org/officeDocument/2006/relationships/hyperlink" Target="https://en.wikipedia.org/wiki/Rectum" TargetMode="External"/><Relationship Id="rId93" Type="http://schemas.openxmlformats.org/officeDocument/2006/relationships/hyperlink" Target="https://www.ncbi.nlm.nih.gov/books/n/statpearls/article-20828/" TargetMode="External"/><Relationship Id="rId98" Type="http://schemas.openxmlformats.org/officeDocument/2006/relationships/hyperlink" Target="https://en.wikipedia.org/wiki/Saccule" TargetMode="External"/><Relationship Id="rId121" Type="http://schemas.openxmlformats.org/officeDocument/2006/relationships/hyperlink" Target="https://en.wikipedia.org/wiki/Pulmonary_alveolus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554601/" TargetMode="External"/><Relationship Id="rId46" Type="http://schemas.openxmlformats.org/officeDocument/2006/relationships/hyperlink" Target="https://en.wikipedia.org/wiki/Pancreatic_duct" TargetMode="External"/><Relationship Id="rId67" Type="http://schemas.openxmlformats.org/officeDocument/2006/relationships/hyperlink" Target="https://www.ncbi.nlm.nih.gov/books/n/statpearls/article-32127/" TargetMode="External"/><Relationship Id="rId116" Type="http://schemas.openxmlformats.org/officeDocument/2006/relationships/hyperlink" Target="https://www.ncbi.nlm.nih.gov/books/n/statpearls/article-32281/" TargetMode="External"/><Relationship Id="rId20" Type="http://schemas.openxmlformats.org/officeDocument/2006/relationships/hyperlink" Target="https://en.wikipedia.org/wiki/Renal_pelvis" TargetMode="External"/><Relationship Id="rId41" Type="http://schemas.openxmlformats.org/officeDocument/2006/relationships/hyperlink" Target="https://en.wikipedia.org/wiki/Canals_of_Hering#:~:text=The%20canals%20of%20Hering%2C%20or,in%20the%20canals%20of%20Hering." TargetMode="External"/><Relationship Id="rId62" Type="http://schemas.openxmlformats.org/officeDocument/2006/relationships/hyperlink" Target="https://www.ncbi.nlm.nih.gov/books/NBK513252/" TargetMode="External"/><Relationship Id="rId83" Type="http://schemas.openxmlformats.org/officeDocument/2006/relationships/hyperlink" Target="https://www.ncbi.nlm.nih.gov/books/NBK535426/" TargetMode="External"/><Relationship Id="rId88" Type="http://schemas.openxmlformats.org/officeDocument/2006/relationships/hyperlink" Target="https://en.wikipedia.org/wiki/Stomach#Sections" TargetMode="External"/><Relationship Id="rId111" Type="http://schemas.openxmlformats.org/officeDocument/2006/relationships/hyperlink" Target="https://en.wikipedia.org/wiki/Nasal_mucosa" TargetMode="External"/><Relationship Id="rId15" Type="http://schemas.openxmlformats.org/officeDocument/2006/relationships/hyperlink" Target="https://en.wikipedia.org/wiki/Ascending_limb_of_loop_of_Henle" TargetMode="External"/><Relationship Id="rId36" Type="http://schemas.openxmlformats.org/officeDocument/2006/relationships/hyperlink" Target="https://en.wikipedia.org/wiki/Duodenum" TargetMode="External"/><Relationship Id="rId57" Type="http://schemas.openxmlformats.org/officeDocument/2006/relationships/hyperlink" Target="https://www.ncbi.nlm.nih.gov/books/NBK538202/" TargetMode="External"/><Relationship Id="rId106" Type="http://schemas.openxmlformats.org/officeDocument/2006/relationships/hyperlink" Target="https://www.ncbi.nlm.nih.gov/books/NBK482236/" TargetMode="External"/><Relationship Id="rId10" Type="http://schemas.openxmlformats.org/officeDocument/2006/relationships/hyperlink" Target="https://www.ncbi.nlm.nih.gov/books/n/statpearls/article-18488/" TargetMode="External"/><Relationship Id="rId31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www.ncbi.nlm.nih.gov/books/NBK499911/" TargetMode="External"/><Relationship Id="rId73" Type="http://schemas.openxmlformats.org/officeDocument/2006/relationships/hyperlink" Target="https://www.ncbi.nlm.nih.gov/books/n/statpearls/article-29712/" TargetMode="External"/><Relationship Id="rId78" Type="http://schemas.openxmlformats.org/officeDocument/2006/relationships/hyperlink" Target="https://docs.google.com/document/d/1bt3uoxyvonV0OvVZRLyt6gyg55dMspO67V4OrfWCelg/edit" TargetMode="External"/><Relationship Id="rId94" Type="http://schemas.openxmlformats.org/officeDocument/2006/relationships/hyperlink" Target="https://en.wikipedia.org/wiki/Eardrum" TargetMode="External"/><Relationship Id="rId99" Type="http://schemas.openxmlformats.org/officeDocument/2006/relationships/hyperlink" Target="https://en.wikipedia.org/wiki/Olfactory_bulb" TargetMode="External"/><Relationship Id="rId101" Type="http://schemas.openxmlformats.org/officeDocument/2006/relationships/hyperlink" Target="https://en.wikipedia.org/wiki/Seminiferous_tub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1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2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3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2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4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2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5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2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5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2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5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2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6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2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7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8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7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8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7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8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7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8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2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2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0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2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4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5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6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4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5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6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6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6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9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0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1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2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3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1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1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6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7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1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3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3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1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39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3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1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0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3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1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0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3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1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1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3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1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2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3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1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3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1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3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1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3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1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350227-A005-CBC9-67D4-1A3A42DF6916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46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47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31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46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47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31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46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47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31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46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47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31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46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47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31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46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47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31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48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47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31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43712DE5-A721-AE9C-7B1B-02B709DCFE04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780BA8A-4191-54DB-FB16-936D708909C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A02CFC4B-FC8A-4E68-4573-96D8FD7A264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0B82FDB5-BC4B-8692-D771-C956CC31A98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9C386D73-3B9B-207A-F384-9C8A72E570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BE1B322E-5BA7-6F46-9197-6932BE9B4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5E6A4E3A-0621-7BE1-8B10-62BC2A756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A5633E67-0CBD-CEA9-777B-E64A6BC038D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7F284562-48DC-6A43-3C2C-1E8769086990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32977B18-44DF-7A3F-8A96-8E6C6FFF3F55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62DE21FD-7761-C488-F8A8-8D06DCE7D2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545D7F2D-3CCD-2705-735C-0800BDED73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44186150-9E84-7757-476D-2780EF7DC1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79168194-3630-4292-2347-38D5FF5281F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3B229468-30C8-8980-0FCF-B64F24A72B33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AEDF20E3-D665-EA71-BB2E-45F4D39E0D8F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D59B00D7-933C-8CD4-F90A-59396C022AC9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AF46D7BF-CAB5-1479-BA3D-57FE784369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73C4280E-8E1D-5268-1F08-E23743CEDD8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5CE44525-6688-A51E-9B9A-33E658A4ED2B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DAD0A465-195A-1F88-2052-C5B1992298AD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7AE19372-6D3E-3A2C-F4EE-21C26C564E0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F1F78A96-8EFC-1E4F-1AFC-A9B9C62BCCF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D563CEC-5DE6-90AD-9BE6-A1DDD27BE1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731B14FE-AACB-B3F3-C0B9-7A7118E41B0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4C3D3001-B951-A9B0-5E08-DA99C6C67652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C66C574B-4F63-EBDF-4349-B8B75904213B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6D3F0AD2-00B7-551E-D437-67D8E17BDAC6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E40BF00E-453F-BB24-70E6-310899EC6582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2E09D9F6-600B-181C-4311-CF51B0192B1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8530982C-1A84-3EC5-4E01-BE2655700243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D537D08C-B08C-8541-F6B1-A8609A5AFBD6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E5B5A317-67E6-78D4-109B-42D4C380B1E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FD6B36FA-014F-29E1-6742-5019B127AF76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0BBEFB7A-E0CC-C80B-6F68-7B44BB5B9B0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8254E0B7-A602-977B-B172-3405DD98A5A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64177D0C-4A61-1422-99F2-C543EE9D2E18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20" name="nerve - esophageal branch of recurrent laryngeal nerve">
            <a:extLst>
              <a:ext uri="{FF2B5EF4-FFF2-40B4-BE49-F238E27FC236}">
                <a16:creationId xmlns:a16="http://schemas.microsoft.com/office/drawing/2014/main" id="{56943EC0-09FE-7039-6020-6D03BCF25F9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BD01906-8DF7-1E96-5CBD-8D42ABDD56F1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2" name="plexus - carotid plexus">
            <a:extLst>
              <a:ext uri="{FF2B5EF4-FFF2-40B4-BE49-F238E27FC236}">
                <a16:creationId xmlns:a16="http://schemas.microsoft.com/office/drawing/2014/main" id="{7D69D119-B036-B9F9-732F-7AAA3FFD3950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INTEGUMENTARY SYSTEM">
            <a:extLst>
              <a:ext uri="{FF2B5EF4-FFF2-40B4-BE49-F238E27FC236}">
                <a16:creationId xmlns:a16="http://schemas.microsoft.com/office/drawing/2014/main" id="{5330A76B-4A42-000F-2D67-AE4B2C3DBDD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0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6000FF35-965E-2AC0-CA73-F4DF3D42E830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65038CC3-B121-C12A-28C1-0677850C2BB9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DCD95684-3901-2A1D-7AE4-A08FD54F2B26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6BFCD89B-6520-2628-46E1-5C80300F603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5584B8B4-78DD-93A0-CE89-38C691A94F8C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2DB588C1-8828-1A91-C708-5EC3D4CCDD35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8D149000-8578-4D55-CB9F-46432DB876F5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86567B50-AE0F-7CEE-89BB-C8E6D894D124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3B49E365-280D-7C90-335F-C86A4D92BA1B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organ group - dermatomes">
            <a:extLst>
              <a:ext uri="{FF2B5EF4-FFF2-40B4-BE49-F238E27FC236}">
                <a16:creationId xmlns:a16="http://schemas.microsoft.com/office/drawing/2014/main" id="{1BAF05CF-33AC-D6CC-4455-3B5F28747CE6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9" name="organ - dermatomes">
              <a:extLst>
                <a:ext uri="{FF2B5EF4-FFF2-40B4-BE49-F238E27FC236}">
                  <a16:creationId xmlns:a16="http://schemas.microsoft.com/office/drawing/2014/main" id="{493E2B6C-0975-A022-7081-0EA2E564A1DE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5" name="FTU - dermatome for C2">
              <a:extLst>
                <a:ext uri="{FF2B5EF4-FFF2-40B4-BE49-F238E27FC236}">
                  <a16:creationId xmlns:a16="http://schemas.microsoft.com/office/drawing/2014/main" id="{7F6B4ADE-8A06-3E6A-3F3A-FC5AF230407D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75" name="FTU - dermatome for C2">
                <a:extLst>
                  <a:ext uri="{FF2B5EF4-FFF2-40B4-BE49-F238E27FC236}">
                    <a16:creationId xmlns:a16="http://schemas.microsoft.com/office/drawing/2014/main" id="{CBA2DB7F-A535-9F25-FDDB-D5F9BAF72DBE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6" name="dock">
                <a:extLst>
                  <a:ext uri="{FF2B5EF4-FFF2-40B4-BE49-F238E27FC236}">
                    <a16:creationId xmlns:a16="http://schemas.microsoft.com/office/drawing/2014/main" id="{9B6F7EDA-1955-1280-6E1F-02EF07D990D7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F4CD3B9B-2243-6C99-8C5D-4DEDF2E1E1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47CE2F17-4A22-E3C0-8916-B7D270FE0C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1AA5964B-B2E6-6C05-1733-23427ECA68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7" name="link">
                <a:extLst>
                  <a:ext uri="{FF2B5EF4-FFF2-40B4-BE49-F238E27FC236}">
                    <a16:creationId xmlns:a16="http://schemas.microsoft.com/office/drawing/2014/main" id="{4000814A-2522-7219-E501-7F10BDBCC3A1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79" name="Star: 5 Points 4123">
                  <a:hlinkClick r:id="rId49"/>
                  <a:extLst>
                    <a:ext uri="{FF2B5EF4-FFF2-40B4-BE49-F238E27FC236}">
                      <a16:creationId xmlns:a16="http://schemas.microsoft.com/office/drawing/2014/main" id="{6E9BD922-D064-F4F9-E2CC-B20A3BFBA0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1" name="Star: 5 Points 4124">
                  <a:hlinkClick r:id="rId50"/>
                  <a:extLst>
                    <a:ext uri="{FF2B5EF4-FFF2-40B4-BE49-F238E27FC236}">
                      <a16:creationId xmlns:a16="http://schemas.microsoft.com/office/drawing/2014/main" id="{635B52FF-C2B3-CFE1-0F69-D8B4DBDD3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4" name="Star: 5 Points 4125">
                  <a:extLst>
                    <a:ext uri="{FF2B5EF4-FFF2-40B4-BE49-F238E27FC236}">
                      <a16:creationId xmlns:a16="http://schemas.microsoft.com/office/drawing/2014/main" id="{B9DCD5F0-EFC8-67CC-E4C8-2ED3F83C8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4" name="FTU - dermatome for C3">
              <a:extLst>
                <a:ext uri="{FF2B5EF4-FFF2-40B4-BE49-F238E27FC236}">
                  <a16:creationId xmlns:a16="http://schemas.microsoft.com/office/drawing/2014/main" id="{2F94CE06-A949-F6DE-FD9C-1CFA1F5470EF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58" name="FTU - dermatome for C3">
                <a:extLst>
                  <a:ext uri="{FF2B5EF4-FFF2-40B4-BE49-F238E27FC236}">
                    <a16:creationId xmlns:a16="http://schemas.microsoft.com/office/drawing/2014/main" id="{2B4C601D-9532-179A-7484-EE6AA7A4A85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9" name="dock">
                <a:extLst>
                  <a:ext uri="{FF2B5EF4-FFF2-40B4-BE49-F238E27FC236}">
                    <a16:creationId xmlns:a16="http://schemas.microsoft.com/office/drawing/2014/main" id="{9E0BBA96-620E-2CB6-0CF6-7A22204E068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4DFC4088-F3C1-0801-45BC-9234B86D1D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0" name="Text Box 3086">
                  <a:extLst>
                    <a:ext uri="{FF2B5EF4-FFF2-40B4-BE49-F238E27FC236}">
                      <a16:creationId xmlns:a16="http://schemas.microsoft.com/office/drawing/2014/main" id="{0FEB4B2B-BF7C-5FA6-A37F-5E24B24DBE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CF9CCBB6-97D6-BB33-DB15-6EAD259303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1" name="link">
                <a:extLst>
                  <a:ext uri="{FF2B5EF4-FFF2-40B4-BE49-F238E27FC236}">
                    <a16:creationId xmlns:a16="http://schemas.microsoft.com/office/drawing/2014/main" id="{E633B4CD-6E96-0618-FB48-32B76087923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63" name="Star: 5 Points 4140">
                  <a:hlinkClick r:id="rId49"/>
                  <a:extLst>
                    <a:ext uri="{FF2B5EF4-FFF2-40B4-BE49-F238E27FC236}">
                      <a16:creationId xmlns:a16="http://schemas.microsoft.com/office/drawing/2014/main" id="{99DCD70D-A8CE-E453-EA38-EFC8CBF4AD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66" name="Star: 5 Points 4141">
                  <a:hlinkClick r:id="rId50"/>
                  <a:extLst>
                    <a:ext uri="{FF2B5EF4-FFF2-40B4-BE49-F238E27FC236}">
                      <a16:creationId xmlns:a16="http://schemas.microsoft.com/office/drawing/2014/main" id="{CBD09DA4-B04F-48C3-F7A4-A1C48E82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67" name="Star: 5 Points 4142">
                  <a:extLst>
                    <a:ext uri="{FF2B5EF4-FFF2-40B4-BE49-F238E27FC236}">
                      <a16:creationId xmlns:a16="http://schemas.microsoft.com/office/drawing/2014/main" id="{9719D444-5156-901A-FD2C-91DBD5F3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4">
              <a:extLst>
                <a:ext uri="{FF2B5EF4-FFF2-40B4-BE49-F238E27FC236}">
                  <a16:creationId xmlns:a16="http://schemas.microsoft.com/office/drawing/2014/main" id="{4209551D-7615-EE01-3CD6-A599366D0534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4" name="FTU - dermatome for C4">
                <a:extLst>
                  <a:ext uri="{FF2B5EF4-FFF2-40B4-BE49-F238E27FC236}">
                    <a16:creationId xmlns:a16="http://schemas.microsoft.com/office/drawing/2014/main" id="{E51C26CC-B20A-039D-F788-35ED2D38E2C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5" name="dock">
                <a:extLst>
                  <a:ext uri="{FF2B5EF4-FFF2-40B4-BE49-F238E27FC236}">
                    <a16:creationId xmlns:a16="http://schemas.microsoft.com/office/drawing/2014/main" id="{BF25A6D7-836B-20BB-53A1-44651E587D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52" name="Text Box 3086">
                  <a:extLst>
                    <a:ext uri="{FF2B5EF4-FFF2-40B4-BE49-F238E27FC236}">
                      <a16:creationId xmlns:a16="http://schemas.microsoft.com/office/drawing/2014/main" id="{66095F24-E464-AA24-41A1-11DC7242A4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4" name="Text Box 3086">
                  <a:extLst>
                    <a:ext uri="{FF2B5EF4-FFF2-40B4-BE49-F238E27FC236}">
                      <a16:creationId xmlns:a16="http://schemas.microsoft.com/office/drawing/2014/main" id="{AD012A0A-E7D2-7201-20E7-8B47F0FD70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D64BF5A3-818E-094D-F266-00CD3EA677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6" name="link">
                <a:extLst>
                  <a:ext uri="{FF2B5EF4-FFF2-40B4-BE49-F238E27FC236}">
                    <a16:creationId xmlns:a16="http://schemas.microsoft.com/office/drawing/2014/main" id="{6C669659-5715-8576-7333-464DCE0BEAD9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7" name="Star: 5 Points 4157">
                  <a:hlinkClick r:id="rId49"/>
                  <a:extLst>
                    <a:ext uri="{FF2B5EF4-FFF2-40B4-BE49-F238E27FC236}">
                      <a16:creationId xmlns:a16="http://schemas.microsoft.com/office/drawing/2014/main" id="{211CE36A-57D5-B9AD-7566-230799460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980" name="Star: 5 Points 4158">
                  <a:hlinkClick r:id="rId50"/>
                  <a:extLst>
                    <a:ext uri="{FF2B5EF4-FFF2-40B4-BE49-F238E27FC236}">
                      <a16:creationId xmlns:a16="http://schemas.microsoft.com/office/drawing/2014/main" id="{3569091A-8A9A-1C6E-3FA5-F3C2B4160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0" name="Star: 5 Points 4159">
                  <a:extLst>
                    <a:ext uri="{FF2B5EF4-FFF2-40B4-BE49-F238E27FC236}">
                      <a16:creationId xmlns:a16="http://schemas.microsoft.com/office/drawing/2014/main" id="{06058B3D-0A69-50A5-8E55-7A96B590E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5">
              <a:extLst>
                <a:ext uri="{FF2B5EF4-FFF2-40B4-BE49-F238E27FC236}">
                  <a16:creationId xmlns:a16="http://schemas.microsoft.com/office/drawing/2014/main" id="{9781CE73-162A-4212-9456-483B00F91464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8" name="FTU - dermatome for C5">
                <a:extLst>
                  <a:ext uri="{FF2B5EF4-FFF2-40B4-BE49-F238E27FC236}">
                    <a16:creationId xmlns:a16="http://schemas.microsoft.com/office/drawing/2014/main" id="{1DBC3525-7CCC-421E-EE58-7775555EBC4D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9" name="dock">
                <a:extLst>
                  <a:ext uri="{FF2B5EF4-FFF2-40B4-BE49-F238E27FC236}">
                    <a16:creationId xmlns:a16="http://schemas.microsoft.com/office/drawing/2014/main" id="{5B41E2F8-5027-F9A8-5DBD-B915C1E99BB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67629934-519B-FC6F-395A-CE1346DCB9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72D9700C-85E3-006F-41A0-6C43C5AC5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FD972710-6E1E-BA87-58EA-455167D5AF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0" name="link">
                <a:extLst>
                  <a:ext uri="{FF2B5EF4-FFF2-40B4-BE49-F238E27FC236}">
                    <a16:creationId xmlns:a16="http://schemas.microsoft.com/office/drawing/2014/main" id="{3A11B727-27C3-98E4-9DBF-6A9085F02300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31" name="Star: 5 Points 4174">
                  <a:hlinkClick r:id="rId49"/>
                  <a:extLst>
                    <a:ext uri="{FF2B5EF4-FFF2-40B4-BE49-F238E27FC236}">
                      <a16:creationId xmlns:a16="http://schemas.microsoft.com/office/drawing/2014/main" id="{075FFEE3-6578-4BF9-8877-DEA92BF23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4" name="Star: 5 Points 4175">
                  <a:hlinkClick r:id="rId50"/>
                  <a:extLst>
                    <a:ext uri="{FF2B5EF4-FFF2-40B4-BE49-F238E27FC236}">
                      <a16:creationId xmlns:a16="http://schemas.microsoft.com/office/drawing/2014/main" id="{7E5DF4FB-B086-FF35-766F-437CAF4A8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5" name="Star: 5 Points 4176">
                  <a:extLst>
                    <a:ext uri="{FF2B5EF4-FFF2-40B4-BE49-F238E27FC236}">
                      <a16:creationId xmlns:a16="http://schemas.microsoft.com/office/drawing/2014/main" id="{FDE97194-1C7F-2C6B-B592-4176EE25ED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6">
              <a:extLst>
                <a:ext uri="{FF2B5EF4-FFF2-40B4-BE49-F238E27FC236}">
                  <a16:creationId xmlns:a16="http://schemas.microsoft.com/office/drawing/2014/main" id="{4C0E5044-F3E8-2F54-8D2F-86A903251919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12" name="FTU - dermatome for C6">
                <a:extLst>
                  <a:ext uri="{FF2B5EF4-FFF2-40B4-BE49-F238E27FC236}">
                    <a16:creationId xmlns:a16="http://schemas.microsoft.com/office/drawing/2014/main" id="{CFD65622-68BD-4941-351D-BAC5B1FA0014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3" name="dock">
                <a:extLst>
                  <a:ext uri="{FF2B5EF4-FFF2-40B4-BE49-F238E27FC236}">
                    <a16:creationId xmlns:a16="http://schemas.microsoft.com/office/drawing/2014/main" id="{51740927-A978-7BB8-5043-FDCD0D31EE59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0A1DAA1E-32AE-C020-3E42-8C15863836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5" name="Text Box 3086">
                  <a:extLst>
                    <a:ext uri="{FF2B5EF4-FFF2-40B4-BE49-F238E27FC236}">
                      <a16:creationId xmlns:a16="http://schemas.microsoft.com/office/drawing/2014/main" id="{44BDC7F6-5480-69C9-2A5B-A7C6811FA9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5E482EB5-12BF-88AE-D761-DD8E8FF1A6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4" name="link">
                <a:extLst>
                  <a:ext uri="{FF2B5EF4-FFF2-40B4-BE49-F238E27FC236}">
                    <a16:creationId xmlns:a16="http://schemas.microsoft.com/office/drawing/2014/main" id="{6F5607FC-C1C4-8AD5-1F86-79D6A9C8962F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15" name="Star: 5 Points 4191">
                  <a:hlinkClick r:id="rId49"/>
                  <a:extLst>
                    <a:ext uri="{FF2B5EF4-FFF2-40B4-BE49-F238E27FC236}">
                      <a16:creationId xmlns:a16="http://schemas.microsoft.com/office/drawing/2014/main" id="{3D850992-389B-468C-9715-6293D89A5B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8" name="Star: 5 Points 4192">
                  <a:hlinkClick r:id="rId50"/>
                  <a:extLst>
                    <a:ext uri="{FF2B5EF4-FFF2-40B4-BE49-F238E27FC236}">
                      <a16:creationId xmlns:a16="http://schemas.microsoft.com/office/drawing/2014/main" id="{E7F78724-202E-40C7-E3BE-E4661647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9" name="Star: 5 Points 4193">
                  <a:extLst>
                    <a:ext uri="{FF2B5EF4-FFF2-40B4-BE49-F238E27FC236}">
                      <a16:creationId xmlns:a16="http://schemas.microsoft.com/office/drawing/2014/main" id="{A55D3718-CA54-3078-C0E0-62D9871068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7">
              <a:extLst>
                <a:ext uri="{FF2B5EF4-FFF2-40B4-BE49-F238E27FC236}">
                  <a16:creationId xmlns:a16="http://schemas.microsoft.com/office/drawing/2014/main" id="{55A468D2-DFFC-36F4-D057-5F0E6906B5A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03" name="FTU - dermatome for C7">
                <a:extLst>
                  <a:ext uri="{FF2B5EF4-FFF2-40B4-BE49-F238E27FC236}">
                    <a16:creationId xmlns:a16="http://schemas.microsoft.com/office/drawing/2014/main" id="{B4D00544-6C96-1BA1-497D-FD36D8A12F2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4" name="dock">
                <a:extLst>
                  <a:ext uri="{FF2B5EF4-FFF2-40B4-BE49-F238E27FC236}">
                    <a16:creationId xmlns:a16="http://schemas.microsoft.com/office/drawing/2014/main" id="{3564D625-C548-A9AB-7B10-A40A9B94AC2B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E984927F-9597-1926-C310-860C22DBDC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0" name="Text Box 3086">
                  <a:extLst>
                    <a:ext uri="{FF2B5EF4-FFF2-40B4-BE49-F238E27FC236}">
                      <a16:creationId xmlns:a16="http://schemas.microsoft.com/office/drawing/2014/main" id="{C157FD50-0331-FA5E-53E9-98C2C71D5D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1" name="Text Box 3086">
                  <a:extLst>
                    <a:ext uri="{FF2B5EF4-FFF2-40B4-BE49-F238E27FC236}">
                      <a16:creationId xmlns:a16="http://schemas.microsoft.com/office/drawing/2014/main" id="{AF0019EA-2B08-741E-0B6C-11B5B40F5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5" name="link">
                <a:extLst>
                  <a:ext uri="{FF2B5EF4-FFF2-40B4-BE49-F238E27FC236}">
                    <a16:creationId xmlns:a16="http://schemas.microsoft.com/office/drawing/2014/main" id="{C2D4E910-F02D-F03A-CAAB-8C1185BB9193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06" name="Star: 5 Points 4208">
                  <a:hlinkClick r:id="rId49"/>
                  <a:extLst>
                    <a:ext uri="{FF2B5EF4-FFF2-40B4-BE49-F238E27FC236}">
                      <a16:creationId xmlns:a16="http://schemas.microsoft.com/office/drawing/2014/main" id="{82D6A2BB-C433-C050-3C37-5D0944FCE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09">
                  <a:hlinkClick r:id="rId50"/>
                  <a:extLst>
                    <a:ext uri="{FF2B5EF4-FFF2-40B4-BE49-F238E27FC236}">
                      <a16:creationId xmlns:a16="http://schemas.microsoft.com/office/drawing/2014/main" id="{802B6760-6FC5-B5D9-41B5-EDEF8997B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8" name="Star: 5 Points 4210">
                  <a:extLst>
                    <a:ext uri="{FF2B5EF4-FFF2-40B4-BE49-F238E27FC236}">
                      <a16:creationId xmlns:a16="http://schemas.microsoft.com/office/drawing/2014/main" id="{ACBF2FB6-F78C-B67F-9DF2-91E1F948A8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8">
              <a:extLst>
                <a:ext uri="{FF2B5EF4-FFF2-40B4-BE49-F238E27FC236}">
                  <a16:creationId xmlns:a16="http://schemas.microsoft.com/office/drawing/2014/main" id="{BF3E205C-D37B-4FA8-6317-49E0DF232B2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5" name="FTU - dermatome for C8">
                <a:extLst>
                  <a:ext uri="{FF2B5EF4-FFF2-40B4-BE49-F238E27FC236}">
                    <a16:creationId xmlns:a16="http://schemas.microsoft.com/office/drawing/2014/main" id="{DC4E17D2-8BD7-CDE9-42E2-33FA297B899F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7D2E13B7-A3AB-E1FB-5272-1EF5BC73771D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799" name="Text Box 3086">
                  <a:extLst>
                    <a:ext uri="{FF2B5EF4-FFF2-40B4-BE49-F238E27FC236}">
                      <a16:creationId xmlns:a16="http://schemas.microsoft.com/office/drawing/2014/main" id="{307503DC-B8AF-A442-5CE8-A0AAFE1833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1" name="Text Box 3086">
                  <a:extLst>
                    <a:ext uri="{FF2B5EF4-FFF2-40B4-BE49-F238E27FC236}">
                      <a16:creationId xmlns:a16="http://schemas.microsoft.com/office/drawing/2014/main" id="{C2326913-3D2C-27A3-871F-21DD06CE80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2" name="Text Box 3086">
                  <a:extLst>
                    <a:ext uri="{FF2B5EF4-FFF2-40B4-BE49-F238E27FC236}">
                      <a16:creationId xmlns:a16="http://schemas.microsoft.com/office/drawing/2014/main" id="{429A2198-F3D9-A620-3A97-6B41C2582E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3" name="link">
                <a:extLst>
                  <a:ext uri="{FF2B5EF4-FFF2-40B4-BE49-F238E27FC236}">
                    <a16:creationId xmlns:a16="http://schemas.microsoft.com/office/drawing/2014/main" id="{D6953EBA-B30A-1564-A6E1-88B4DAAB8873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74" name="Star: 5 Points 4225">
                  <a:hlinkClick r:id="rId49"/>
                  <a:extLst>
                    <a:ext uri="{FF2B5EF4-FFF2-40B4-BE49-F238E27FC236}">
                      <a16:creationId xmlns:a16="http://schemas.microsoft.com/office/drawing/2014/main" id="{3EAE2FE3-60EB-2435-5577-503DD3047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83" name="Star: 5 Points 4226">
                  <a:hlinkClick r:id="rId50"/>
                  <a:extLst>
                    <a:ext uri="{FF2B5EF4-FFF2-40B4-BE49-F238E27FC236}">
                      <a16:creationId xmlns:a16="http://schemas.microsoft.com/office/drawing/2014/main" id="{24F04E01-DA83-5810-AD02-292C054723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7" name="Star: 5 Points 4227">
                  <a:extLst>
                    <a:ext uri="{FF2B5EF4-FFF2-40B4-BE49-F238E27FC236}">
                      <a16:creationId xmlns:a16="http://schemas.microsoft.com/office/drawing/2014/main" id="{C23F44F7-097D-7910-F250-4E103BB99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T1">
              <a:extLst>
                <a:ext uri="{FF2B5EF4-FFF2-40B4-BE49-F238E27FC236}">
                  <a16:creationId xmlns:a16="http://schemas.microsoft.com/office/drawing/2014/main" id="{0F798FEC-5B27-D957-E2B8-507CD04DD0B9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1" name="FTU - dermatome for T1">
                <a:extLst>
                  <a:ext uri="{FF2B5EF4-FFF2-40B4-BE49-F238E27FC236}">
                    <a16:creationId xmlns:a16="http://schemas.microsoft.com/office/drawing/2014/main" id="{26373BAF-3AEF-C000-C9ED-8391050144D2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7" name="dock">
                <a:extLst>
                  <a:ext uri="{FF2B5EF4-FFF2-40B4-BE49-F238E27FC236}">
                    <a16:creationId xmlns:a16="http://schemas.microsoft.com/office/drawing/2014/main" id="{7324EFD3-2E4A-D2F2-CAA9-9B0FC52D1E1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7DDF77C3-EBEA-4DDD-48F2-3FC481B945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3217E48C-561B-91B5-4619-9D9E9B6F90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68D3538A-3546-09ED-561E-708356351A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2" name="link">
                <a:extLst>
                  <a:ext uri="{FF2B5EF4-FFF2-40B4-BE49-F238E27FC236}">
                    <a16:creationId xmlns:a16="http://schemas.microsoft.com/office/drawing/2014/main" id="{AB451E22-A8DD-B57A-7066-9ADCF85CFC7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3" name="Star: 5 Points 4345">
                  <a:hlinkClick r:id="rId49"/>
                  <a:extLst>
                    <a:ext uri="{FF2B5EF4-FFF2-40B4-BE49-F238E27FC236}">
                      <a16:creationId xmlns:a16="http://schemas.microsoft.com/office/drawing/2014/main" id="{177DE287-8799-007C-CF85-3088641BF4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346">
                  <a:hlinkClick r:id="rId50"/>
                  <a:extLst>
                    <a:ext uri="{FF2B5EF4-FFF2-40B4-BE49-F238E27FC236}">
                      <a16:creationId xmlns:a16="http://schemas.microsoft.com/office/drawing/2014/main" id="{01022F19-6898-FB60-08FC-5335FBBC16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7">
                  <a:extLst>
                    <a:ext uri="{FF2B5EF4-FFF2-40B4-BE49-F238E27FC236}">
                      <a16:creationId xmlns:a16="http://schemas.microsoft.com/office/drawing/2014/main" id="{B9A3F1A9-C2F2-7E3C-BEE0-D948840BF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2">
              <a:extLst>
                <a:ext uri="{FF2B5EF4-FFF2-40B4-BE49-F238E27FC236}">
                  <a16:creationId xmlns:a16="http://schemas.microsoft.com/office/drawing/2014/main" id="{8959C34A-31AE-80AA-47AC-C51B97BB68EE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3" name="FTU - dermatome for T2">
                <a:extLst>
                  <a:ext uri="{FF2B5EF4-FFF2-40B4-BE49-F238E27FC236}">
                    <a16:creationId xmlns:a16="http://schemas.microsoft.com/office/drawing/2014/main" id="{CE1B11DE-F6DB-E179-9F09-879C8862507B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9" name="dock">
                <a:extLst>
                  <a:ext uri="{FF2B5EF4-FFF2-40B4-BE49-F238E27FC236}">
                    <a16:creationId xmlns:a16="http://schemas.microsoft.com/office/drawing/2014/main" id="{FFF57D51-9E66-CAC6-77B1-A0C3809D952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D82A2086-562B-73ED-DF20-71CBF96335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0A715CC3-8D8D-19EF-0846-1932DA7827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2F8D4049-9A1B-861B-649D-ADD66F7069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4" name="link">
                <a:extLst>
                  <a:ext uri="{FF2B5EF4-FFF2-40B4-BE49-F238E27FC236}">
                    <a16:creationId xmlns:a16="http://schemas.microsoft.com/office/drawing/2014/main" id="{37E575A3-82E0-2392-A815-DF2259E51A1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35" name="Star: 5 Points 4329">
                  <a:hlinkClick r:id="rId49"/>
                  <a:extLst>
                    <a:ext uri="{FF2B5EF4-FFF2-40B4-BE49-F238E27FC236}">
                      <a16:creationId xmlns:a16="http://schemas.microsoft.com/office/drawing/2014/main" id="{E13F6A2B-4F65-B719-4671-76A36FE920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330">
                  <a:hlinkClick r:id="rId50"/>
                  <a:extLst>
                    <a:ext uri="{FF2B5EF4-FFF2-40B4-BE49-F238E27FC236}">
                      <a16:creationId xmlns:a16="http://schemas.microsoft.com/office/drawing/2014/main" id="{76C720A0-4AC7-3DC5-67B9-53A25090A5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1">
                  <a:extLst>
                    <a:ext uri="{FF2B5EF4-FFF2-40B4-BE49-F238E27FC236}">
                      <a16:creationId xmlns:a16="http://schemas.microsoft.com/office/drawing/2014/main" id="{5C1EFB40-5E6B-5A47-E15F-2A3DA3FF36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3">
              <a:extLst>
                <a:ext uri="{FF2B5EF4-FFF2-40B4-BE49-F238E27FC236}">
                  <a16:creationId xmlns:a16="http://schemas.microsoft.com/office/drawing/2014/main" id="{210E8E06-CAD4-DE27-F30F-E4E94EEE52B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262" name="FTU - dermatome for T3">
                <a:extLst>
                  <a:ext uri="{FF2B5EF4-FFF2-40B4-BE49-F238E27FC236}">
                    <a16:creationId xmlns:a16="http://schemas.microsoft.com/office/drawing/2014/main" id="{D465D98E-983F-0C6D-C4DD-959B87C1A7CB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1" name="dock">
                <a:extLst>
                  <a:ext uri="{FF2B5EF4-FFF2-40B4-BE49-F238E27FC236}">
                    <a16:creationId xmlns:a16="http://schemas.microsoft.com/office/drawing/2014/main" id="{358C819A-DBAF-2E86-4AE6-594853C2E490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BF4F3C72-1F21-284F-62F0-607018ACC0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E6263EB2-F7ED-89E2-5344-88CB1CF90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9B666119-A409-9060-D35F-4F79EDD2C0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C4CBABA1-9B53-657C-AAAF-BF45D60BD759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313">
                  <a:hlinkClick r:id="rId49"/>
                  <a:extLst>
                    <a:ext uri="{FF2B5EF4-FFF2-40B4-BE49-F238E27FC236}">
                      <a16:creationId xmlns:a16="http://schemas.microsoft.com/office/drawing/2014/main" id="{2C72FB7C-B234-0B99-9073-842FC3B68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314">
                  <a:hlinkClick r:id="rId50"/>
                  <a:extLst>
                    <a:ext uri="{FF2B5EF4-FFF2-40B4-BE49-F238E27FC236}">
                      <a16:creationId xmlns:a16="http://schemas.microsoft.com/office/drawing/2014/main" id="{1DECA0F0-9BA5-C394-24C2-2C906B159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5">
                  <a:extLst>
                    <a:ext uri="{FF2B5EF4-FFF2-40B4-BE49-F238E27FC236}">
                      <a16:creationId xmlns:a16="http://schemas.microsoft.com/office/drawing/2014/main" id="{6C167368-DB01-6EEA-382B-2C4EB6CE4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4">
              <a:extLst>
                <a:ext uri="{FF2B5EF4-FFF2-40B4-BE49-F238E27FC236}">
                  <a16:creationId xmlns:a16="http://schemas.microsoft.com/office/drawing/2014/main" id="{56E298B5-41E5-C33A-6B1E-0970FD082400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17" name="FTU - dermatome for T4">
                <a:extLst>
                  <a:ext uri="{FF2B5EF4-FFF2-40B4-BE49-F238E27FC236}">
                    <a16:creationId xmlns:a16="http://schemas.microsoft.com/office/drawing/2014/main" id="{8389A61D-443C-C910-27E9-9583F4E56CE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0" name="dock">
                <a:extLst>
                  <a:ext uri="{FF2B5EF4-FFF2-40B4-BE49-F238E27FC236}">
                    <a16:creationId xmlns:a16="http://schemas.microsoft.com/office/drawing/2014/main" id="{88F2D67F-D408-0209-C5C7-7B76BABE64BC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68201E38-4D91-637F-667F-9529BF1F1C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BE4F12D7-1DE4-4BB2-4345-95907A44A1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F84D11D7-902B-6B54-DE4D-A122208AC2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5" name="link">
                <a:extLst>
                  <a:ext uri="{FF2B5EF4-FFF2-40B4-BE49-F238E27FC236}">
                    <a16:creationId xmlns:a16="http://schemas.microsoft.com/office/drawing/2014/main" id="{DDA67DE6-72B2-130B-685C-2C4A99FCBCD6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26" name="Star: 5 Points 4297">
                  <a:hlinkClick r:id="rId49"/>
                  <a:extLst>
                    <a:ext uri="{FF2B5EF4-FFF2-40B4-BE49-F238E27FC236}">
                      <a16:creationId xmlns:a16="http://schemas.microsoft.com/office/drawing/2014/main" id="{BD6C386A-0FB8-0B30-8E28-9D0AC6BCB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98">
                  <a:hlinkClick r:id="rId50"/>
                  <a:extLst>
                    <a:ext uri="{FF2B5EF4-FFF2-40B4-BE49-F238E27FC236}">
                      <a16:creationId xmlns:a16="http://schemas.microsoft.com/office/drawing/2014/main" id="{C0657317-4BD4-ABD5-0794-064BE2FB06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9">
                  <a:extLst>
                    <a:ext uri="{FF2B5EF4-FFF2-40B4-BE49-F238E27FC236}">
                      <a16:creationId xmlns:a16="http://schemas.microsoft.com/office/drawing/2014/main" id="{0DCEE54D-FCBD-5C21-1F62-06C52F8A3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5">
              <a:extLst>
                <a:ext uri="{FF2B5EF4-FFF2-40B4-BE49-F238E27FC236}">
                  <a16:creationId xmlns:a16="http://schemas.microsoft.com/office/drawing/2014/main" id="{7D246DE1-85EC-0746-BAC6-4A98CD79A1A7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1" name="FTU - dermatome for T5">
                <a:extLst>
                  <a:ext uri="{FF2B5EF4-FFF2-40B4-BE49-F238E27FC236}">
                    <a16:creationId xmlns:a16="http://schemas.microsoft.com/office/drawing/2014/main" id="{43AC9E10-5F6C-06FF-343C-B1B199DD423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6" name="dock">
                <a:extLst>
                  <a:ext uri="{FF2B5EF4-FFF2-40B4-BE49-F238E27FC236}">
                    <a16:creationId xmlns:a16="http://schemas.microsoft.com/office/drawing/2014/main" id="{306B4BAB-CC61-BA89-FBE0-571F64745464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7" name="Text Box 3086">
                  <a:extLst>
                    <a:ext uri="{FF2B5EF4-FFF2-40B4-BE49-F238E27FC236}">
                      <a16:creationId xmlns:a16="http://schemas.microsoft.com/office/drawing/2014/main" id="{C2588058-CC53-B55D-78D0-D0118C0F84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36FC7764-5874-C941-4ABE-4DBF153B54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8284ED9-C2FC-5725-7C99-8D64B49AAEA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7" name="link">
                <a:extLst>
                  <a:ext uri="{FF2B5EF4-FFF2-40B4-BE49-F238E27FC236}">
                    <a16:creationId xmlns:a16="http://schemas.microsoft.com/office/drawing/2014/main" id="{65DB29E4-3BC4-8D9F-ACF5-F964B70577AC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194" name="Star: 5 Points 4281">
                  <a:hlinkClick r:id="rId49"/>
                  <a:extLst>
                    <a:ext uri="{FF2B5EF4-FFF2-40B4-BE49-F238E27FC236}">
                      <a16:creationId xmlns:a16="http://schemas.microsoft.com/office/drawing/2014/main" id="{22A399EB-B18C-6E28-48D4-83E96E1F9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1" name="Star: 5 Points 4282">
                  <a:hlinkClick r:id="rId50"/>
                  <a:extLst>
                    <a:ext uri="{FF2B5EF4-FFF2-40B4-BE49-F238E27FC236}">
                      <a16:creationId xmlns:a16="http://schemas.microsoft.com/office/drawing/2014/main" id="{FD577103-0ADD-2A66-B804-596FDCB5DF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3">
                  <a:extLst>
                    <a:ext uri="{FF2B5EF4-FFF2-40B4-BE49-F238E27FC236}">
                      <a16:creationId xmlns:a16="http://schemas.microsoft.com/office/drawing/2014/main" id="{6E4CBEF9-A5E1-EE9C-4B84-D605C0293E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6">
              <a:extLst>
                <a:ext uri="{FF2B5EF4-FFF2-40B4-BE49-F238E27FC236}">
                  <a16:creationId xmlns:a16="http://schemas.microsoft.com/office/drawing/2014/main" id="{7D58AA7D-CBD6-4FA5-BAE0-C422F47D8AF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4" name="FTU - dermatome for T6">
                <a:extLst>
                  <a:ext uri="{FF2B5EF4-FFF2-40B4-BE49-F238E27FC236}">
                    <a16:creationId xmlns:a16="http://schemas.microsoft.com/office/drawing/2014/main" id="{F9D2C0D1-70B3-09D7-AFC9-8FD8A6C1444F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5" name="dock">
                <a:extLst>
                  <a:ext uri="{FF2B5EF4-FFF2-40B4-BE49-F238E27FC236}">
                    <a16:creationId xmlns:a16="http://schemas.microsoft.com/office/drawing/2014/main" id="{83297BC7-7C43-A4A8-83E6-745ABA735892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8" name="Text Box 3086">
                  <a:extLst>
                    <a:ext uri="{FF2B5EF4-FFF2-40B4-BE49-F238E27FC236}">
                      <a16:creationId xmlns:a16="http://schemas.microsoft.com/office/drawing/2014/main" id="{3DDC9C45-05FC-958B-E02E-7D8D064E34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C5492504-3A8F-7184-04A9-2E843DEF27F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86C2AA99-2AAE-0306-0B7A-2040FB3257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0" name="link">
                <a:extLst>
                  <a:ext uri="{FF2B5EF4-FFF2-40B4-BE49-F238E27FC236}">
                    <a16:creationId xmlns:a16="http://schemas.microsoft.com/office/drawing/2014/main" id="{AA946288-47D5-C1F2-9378-9E26E21F9BD8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46" name="Star: 5 Points 4265">
                  <a:hlinkClick r:id="rId49"/>
                  <a:extLst>
                    <a:ext uri="{FF2B5EF4-FFF2-40B4-BE49-F238E27FC236}">
                      <a16:creationId xmlns:a16="http://schemas.microsoft.com/office/drawing/2014/main" id="{D73DD0B1-0B01-3074-6EB6-8A8A29556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2" name="Star: 5 Points 4266">
                  <a:hlinkClick r:id="rId50"/>
                  <a:extLst>
                    <a:ext uri="{FF2B5EF4-FFF2-40B4-BE49-F238E27FC236}">
                      <a16:creationId xmlns:a16="http://schemas.microsoft.com/office/drawing/2014/main" id="{0A222599-018A-34BA-3D69-9BA5D5F553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7">
                  <a:extLst>
                    <a:ext uri="{FF2B5EF4-FFF2-40B4-BE49-F238E27FC236}">
                      <a16:creationId xmlns:a16="http://schemas.microsoft.com/office/drawing/2014/main" id="{C1986945-FE38-5EE6-34FE-8FE1AB1B6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7">
              <a:extLst>
                <a:ext uri="{FF2B5EF4-FFF2-40B4-BE49-F238E27FC236}">
                  <a16:creationId xmlns:a16="http://schemas.microsoft.com/office/drawing/2014/main" id="{D56367AB-646C-9587-E3FF-0814D4BA6BCD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3" name="FTU - dermatome for T7">
                <a:extLst>
                  <a:ext uri="{FF2B5EF4-FFF2-40B4-BE49-F238E27FC236}">
                    <a16:creationId xmlns:a16="http://schemas.microsoft.com/office/drawing/2014/main" id="{0B7472AB-7831-23A6-9706-D0D2A92D0AFF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8" name="dock">
                <a:extLst>
                  <a:ext uri="{FF2B5EF4-FFF2-40B4-BE49-F238E27FC236}">
                    <a16:creationId xmlns:a16="http://schemas.microsoft.com/office/drawing/2014/main" id="{1BA2E8C3-38F6-D5BB-CAC8-1576FF1F7726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0" name="Text Box 3086">
                  <a:extLst>
                    <a:ext uri="{FF2B5EF4-FFF2-40B4-BE49-F238E27FC236}">
                      <a16:creationId xmlns:a16="http://schemas.microsoft.com/office/drawing/2014/main" id="{8C967670-5F7C-46B7-E717-DC004CDFCA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C2FDD956-CDE3-D564-FC6D-C2DAF67BFF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AA87285C-81A9-56B1-98CB-075AB4F74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9" name="link">
                <a:extLst>
                  <a:ext uri="{FF2B5EF4-FFF2-40B4-BE49-F238E27FC236}">
                    <a16:creationId xmlns:a16="http://schemas.microsoft.com/office/drawing/2014/main" id="{C75CDE49-1531-C715-E909-6E4DEE0263D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6" name="Star: 5 Points 4249">
                  <a:hlinkClick r:id="rId49"/>
                  <a:extLst>
                    <a:ext uri="{FF2B5EF4-FFF2-40B4-BE49-F238E27FC236}">
                      <a16:creationId xmlns:a16="http://schemas.microsoft.com/office/drawing/2014/main" id="{09EAEBB6-9BCA-331C-EFAB-D830422EAF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8" name="Star: 5 Points 4250">
                  <a:hlinkClick r:id="rId50"/>
                  <a:extLst>
                    <a:ext uri="{FF2B5EF4-FFF2-40B4-BE49-F238E27FC236}">
                      <a16:creationId xmlns:a16="http://schemas.microsoft.com/office/drawing/2014/main" id="{FD9570E3-5D67-1EAB-3EAA-F8B338317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1">
                  <a:extLst>
                    <a:ext uri="{FF2B5EF4-FFF2-40B4-BE49-F238E27FC236}">
                      <a16:creationId xmlns:a16="http://schemas.microsoft.com/office/drawing/2014/main" id="{1F4A72D1-A58E-6A84-B492-9FFB5BE1C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8">
              <a:extLst>
                <a:ext uri="{FF2B5EF4-FFF2-40B4-BE49-F238E27FC236}">
                  <a16:creationId xmlns:a16="http://schemas.microsoft.com/office/drawing/2014/main" id="{938F5533-9D3C-B64E-0911-3161A49EE4B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4" name="FTU - dermatome for T8">
                <a:extLst>
                  <a:ext uri="{FF2B5EF4-FFF2-40B4-BE49-F238E27FC236}">
                    <a16:creationId xmlns:a16="http://schemas.microsoft.com/office/drawing/2014/main" id="{D6BD6D49-F40B-397C-5319-9B570AE49827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5" name="dock">
                <a:extLst>
                  <a:ext uri="{FF2B5EF4-FFF2-40B4-BE49-F238E27FC236}">
                    <a16:creationId xmlns:a16="http://schemas.microsoft.com/office/drawing/2014/main" id="{FB540AC0-D051-C6CA-6FA8-4C8A8152489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6" name="Text Box 3086">
                  <a:extLst>
                    <a:ext uri="{FF2B5EF4-FFF2-40B4-BE49-F238E27FC236}">
                      <a16:creationId xmlns:a16="http://schemas.microsoft.com/office/drawing/2014/main" id="{397D0CD6-7E3D-E26F-EEB8-91C86C1B06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E7D10670-F0CF-2E1D-6A3C-2956D68E3D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E61551B5-E000-9B6F-4CA6-4A2CAAF506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6" name="link">
                <a:extLst>
                  <a:ext uri="{FF2B5EF4-FFF2-40B4-BE49-F238E27FC236}">
                    <a16:creationId xmlns:a16="http://schemas.microsoft.com/office/drawing/2014/main" id="{5FDDC17E-258F-44F1-C3BA-5F8F6504A1C7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29" name="Star: 5 Points 4465">
                  <a:hlinkClick r:id="rId49"/>
                  <a:extLst>
                    <a:ext uri="{FF2B5EF4-FFF2-40B4-BE49-F238E27FC236}">
                      <a16:creationId xmlns:a16="http://schemas.microsoft.com/office/drawing/2014/main" id="{D4C04EAF-8CD5-809A-921B-DD8705DDB8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0" name="Star: 5 Points 4466">
                  <a:hlinkClick r:id="rId50"/>
                  <a:extLst>
                    <a:ext uri="{FF2B5EF4-FFF2-40B4-BE49-F238E27FC236}">
                      <a16:creationId xmlns:a16="http://schemas.microsoft.com/office/drawing/2014/main" id="{F2387662-682A-DB7E-BB4F-104B73631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7">
                  <a:extLst>
                    <a:ext uri="{FF2B5EF4-FFF2-40B4-BE49-F238E27FC236}">
                      <a16:creationId xmlns:a16="http://schemas.microsoft.com/office/drawing/2014/main" id="{607882D1-934C-DD80-22A0-58D91BD0F6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9">
              <a:extLst>
                <a:ext uri="{FF2B5EF4-FFF2-40B4-BE49-F238E27FC236}">
                  <a16:creationId xmlns:a16="http://schemas.microsoft.com/office/drawing/2014/main" id="{EA4B3D27-2179-1A86-273A-039777869E2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4" name="FTU - dermatome for T9">
                <a:extLst>
                  <a:ext uri="{FF2B5EF4-FFF2-40B4-BE49-F238E27FC236}">
                    <a16:creationId xmlns:a16="http://schemas.microsoft.com/office/drawing/2014/main" id="{AE5DF28D-B426-ADE1-5AD1-62A084BF4C1B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5" name="dock">
                <a:extLst>
                  <a:ext uri="{FF2B5EF4-FFF2-40B4-BE49-F238E27FC236}">
                    <a16:creationId xmlns:a16="http://schemas.microsoft.com/office/drawing/2014/main" id="{1BF9754B-7A8D-ACD2-7590-267DFAF8A4C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0" name="Text Box 3086">
                  <a:extLst>
                    <a:ext uri="{FF2B5EF4-FFF2-40B4-BE49-F238E27FC236}">
                      <a16:creationId xmlns:a16="http://schemas.microsoft.com/office/drawing/2014/main" id="{FF56F680-9A16-7CB3-A079-0C55E481E3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ACBADBEC-9B26-E4DA-CE48-40592613C6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D8EAB9A-3DA8-0076-920C-0C24ACE7653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6" name="link">
                <a:extLst>
                  <a:ext uri="{FF2B5EF4-FFF2-40B4-BE49-F238E27FC236}">
                    <a16:creationId xmlns:a16="http://schemas.microsoft.com/office/drawing/2014/main" id="{06640963-7DF7-AE4F-8369-649E2AEA94CE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7" name="Star: 5 Points 4449">
                  <a:hlinkClick r:id="rId49"/>
                  <a:extLst>
                    <a:ext uri="{FF2B5EF4-FFF2-40B4-BE49-F238E27FC236}">
                      <a16:creationId xmlns:a16="http://schemas.microsoft.com/office/drawing/2014/main" id="{7E1376F9-5321-B6F3-3C01-22283D027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8" name="Star: 5 Points 4450">
                  <a:hlinkClick r:id="rId50"/>
                  <a:extLst>
                    <a:ext uri="{FF2B5EF4-FFF2-40B4-BE49-F238E27FC236}">
                      <a16:creationId xmlns:a16="http://schemas.microsoft.com/office/drawing/2014/main" id="{4B71BD70-76C3-D687-D21A-5531705490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1">
                  <a:extLst>
                    <a:ext uri="{FF2B5EF4-FFF2-40B4-BE49-F238E27FC236}">
                      <a16:creationId xmlns:a16="http://schemas.microsoft.com/office/drawing/2014/main" id="{A2CD3648-4F9D-257F-AE4F-FFC2F4C28F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10">
              <a:extLst>
                <a:ext uri="{FF2B5EF4-FFF2-40B4-BE49-F238E27FC236}">
                  <a16:creationId xmlns:a16="http://schemas.microsoft.com/office/drawing/2014/main" id="{DA724FAD-CC2A-10D0-1E99-2A7CC53EAD05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5" name="FTU - dermatome for T10">
                <a:extLst>
                  <a:ext uri="{FF2B5EF4-FFF2-40B4-BE49-F238E27FC236}">
                    <a16:creationId xmlns:a16="http://schemas.microsoft.com/office/drawing/2014/main" id="{D2CBAF7F-EA52-B049-0661-AD2EE798669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6" name="dock">
                <a:extLst>
                  <a:ext uri="{FF2B5EF4-FFF2-40B4-BE49-F238E27FC236}">
                    <a16:creationId xmlns:a16="http://schemas.microsoft.com/office/drawing/2014/main" id="{BC7EE77B-6700-B6B1-DF1D-6D826AA9FEE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A2BC11DA-3CD7-7229-4972-CDD26B9842C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ACD1D2DC-E12B-CA66-A1B3-A681D113F4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E684BF87-5A41-2507-AC27-2B51954C17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7" name="link">
                <a:extLst>
                  <a:ext uri="{FF2B5EF4-FFF2-40B4-BE49-F238E27FC236}">
                    <a16:creationId xmlns:a16="http://schemas.microsoft.com/office/drawing/2014/main" id="{D156C6E1-90C5-675C-0C62-13465ECE99D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8" name="Star: 5 Points 4433">
                  <a:hlinkClick r:id="rId49"/>
                  <a:extLst>
                    <a:ext uri="{FF2B5EF4-FFF2-40B4-BE49-F238E27FC236}">
                      <a16:creationId xmlns:a16="http://schemas.microsoft.com/office/drawing/2014/main" id="{928E4BC2-71ED-2699-5FC3-B3D94A3F8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9" name="Star: 5 Points 4434">
                  <a:hlinkClick r:id="rId50"/>
                  <a:extLst>
                    <a:ext uri="{FF2B5EF4-FFF2-40B4-BE49-F238E27FC236}">
                      <a16:creationId xmlns:a16="http://schemas.microsoft.com/office/drawing/2014/main" id="{D5D021FF-0A0B-5ADD-391F-2AA68DC4C9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5">
                  <a:extLst>
                    <a:ext uri="{FF2B5EF4-FFF2-40B4-BE49-F238E27FC236}">
                      <a16:creationId xmlns:a16="http://schemas.microsoft.com/office/drawing/2014/main" id="{1D14837F-8936-FAD1-5F42-39FB5DDD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1">
              <a:extLst>
                <a:ext uri="{FF2B5EF4-FFF2-40B4-BE49-F238E27FC236}">
                  <a16:creationId xmlns:a16="http://schemas.microsoft.com/office/drawing/2014/main" id="{E6DFB41A-CE72-117C-C7E2-EF410789CF06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6" name="FTU - dermatome for T11">
                <a:extLst>
                  <a:ext uri="{FF2B5EF4-FFF2-40B4-BE49-F238E27FC236}">
                    <a16:creationId xmlns:a16="http://schemas.microsoft.com/office/drawing/2014/main" id="{1EE3A687-BD04-E785-2C2D-2868A3BDC36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7" name="dock">
                <a:extLst>
                  <a:ext uri="{FF2B5EF4-FFF2-40B4-BE49-F238E27FC236}">
                    <a16:creationId xmlns:a16="http://schemas.microsoft.com/office/drawing/2014/main" id="{012B121C-441A-5F32-B088-FB55EB19DC6B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8838ECF2-1962-B5A6-678F-0B2424A58C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CF831153-53D8-02B1-8EF9-FC4F22732B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62F6B6E9-0C7B-6428-3252-829A280D07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8" name="link">
                <a:extLst>
                  <a:ext uri="{FF2B5EF4-FFF2-40B4-BE49-F238E27FC236}">
                    <a16:creationId xmlns:a16="http://schemas.microsoft.com/office/drawing/2014/main" id="{F79B5394-CABC-C64E-6AD0-71CFB87F6CA2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59" name="Star: 5 Points 4417">
                  <a:hlinkClick r:id="rId49"/>
                  <a:extLst>
                    <a:ext uri="{FF2B5EF4-FFF2-40B4-BE49-F238E27FC236}">
                      <a16:creationId xmlns:a16="http://schemas.microsoft.com/office/drawing/2014/main" id="{9783529F-C238-D84C-5C8A-953823C13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0" name="Star: 5 Points 4418">
                  <a:hlinkClick r:id="rId50"/>
                  <a:extLst>
                    <a:ext uri="{FF2B5EF4-FFF2-40B4-BE49-F238E27FC236}">
                      <a16:creationId xmlns:a16="http://schemas.microsoft.com/office/drawing/2014/main" id="{BB2B37F9-1459-A9CA-E9B8-558EC03983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9">
                  <a:extLst>
                    <a:ext uri="{FF2B5EF4-FFF2-40B4-BE49-F238E27FC236}">
                      <a16:creationId xmlns:a16="http://schemas.microsoft.com/office/drawing/2014/main" id="{DF58B7F6-D0E3-FF20-BFD5-FEAA9CE83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2">
              <a:extLst>
                <a:ext uri="{FF2B5EF4-FFF2-40B4-BE49-F238E27FC236}">
                  <a16:creationId xmlns:a16="http://schemas.microsoft.com/office/drawing/2014/main" id="{CC5941BC-A550-F7F4-3E0C-CA2FE7BDA192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7" name="FTU - dermatome for T12">
                <a:extLst>
                  <a:ext uri="{FF2B5EF4-FFF2-40B4-BE49-F238E27FC236}">
                    <a16:creationId xmlns:a16="http://schemas.microsoft.com/office/drawing/2014/main" id="{58BF04D3-B61C-0EA6-2E99-3E9FE8601CAC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8" name="dock">
                <a:extLst>
                  <a:ext uri="{FF2B5EF4-FFF2-40B4-BE49-F238E27FC236}">
                    <a16:creationId xmlns:a16="http://schemas.microsoft.com/office/drawing/2014/main" id="{EA3C834C-D8EA-9C4E-4260-E1DC539E2E9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FB4BFD52-4EC0-439F-B3BC-63BE4EDD89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81EFA2A-4721-409B-CB5B-A2A0880011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6D1A109C-0C9E-AD7F-ADA8-8D9AFF2E03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9" name="link">
                <a:extLst>
                  <a:ext uri="{FF2B5EF4-FFF2-40B4-BE49-F238E27FC236}">
                    <a16:creationId xmlns:a16="http://schemas.microsoft.com/office/drawing/2014/main" id="{F77D171C-0053-F1EF-1C17-DC6AC2180A4E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0" name="Star: 5 Points 4401">
                  <a:hlinkClick r:id="rId49"/>
                  <a:extLst>
                    <a:ext uri="{FF2B5EF4-FFF2-40B4-BE49-F238E27FC236}">
                      <a16:creationId xmlns:a16="http://schemas.microsoft.com/office/drawing/2014/main" id="{13AF38EA-A3AF-05CB-3635-3BC7C39F38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1" name="Star: 5 Points 4402">
                  <a:hlinkClick r:id="rId50"/>
                  <a:extLst>
                    <a:ext uri="{FF2B5EF4-FFF2-40B4-BE49-F238E27FC236}">
                      <a16:creationId xmlns:a16="http://schemas.microsoft.com/office/drawing/2014/main" id="{B575B46C-0216-8327-5C89-CAE2C5D70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3">
                  <a:extLst>
                    <a:ext uri="{FF2B5EF4-FFF2-40B4-BE49-F238E27FC236}">
                      <a16:creationId xmlns:a16="http://schemas.microsoft.com/office/drawing/2014/main" id="{9530554D-A0A0-0144-408C-FD2F28956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L1">
              <a:extLst>
                <a:ext uri="{FF2B5EF4-FFF2-40B4-BE49-F238E27FC236}">
                  <a16:creationId xmlns:a16="http://schemas.microsoft.com/office/drawing/2014/main" id="{6DBCB9C9-4A9D-F90B-14AC-2F48505F15F6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1" name="FTU - dermatome for L1">
                <a:extLst>
                  <a:ext uri="{FF2B5EF4-FFF2-40B4-BE49-F238E27FC236}">
                    <a16:creationId xmlns:a16="http://schemas.microsoft.com/office/drawing/2014/main" id="{3A23E927-8545-83A5-32EC-C6DA65F0BD19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2" name="dock">
                <a:extLst>
                  <a:ext uri="{FF2B5EF4-FFF2-40B4-BE49-F238E27FC236}">
                    <a16:creationId xmlns:a16="http://schemas.microsoft.com/office/drawing/2014/main" id="{80458B0C-3A12-C59F-1F41-609DCE1C35F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C8E9564F-F16F-4AE2-712B-5E1D0C64C3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61BD27B0-FE0D-6FA1-CC1F-27841AB582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73641EC4-111D-F253-BB89-8065748980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3" name="link">
                <a:extLst>
                  <a:ext uri="{FF2B5EF4-FFF2-40B4-BE49-F238E27FC236}">
                    <a16:creationId xmlns:a16="http://schemas.microsoft.com/office/drawing/2014/main" id="{7CFAEEEA-0576-F376-274B-1F69206523C6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38" name="Star: 5 Points 4385">
                  <a:hlinkClick r:id="rId49"/>
                  <a:extLst>
                    <a:ext uri="{FF2B5EF4-FFF2-40B4-BE49-F238E27FC236}">
                      <a16:creationId xmlns:a16="http://schemas.microsoft.com/office/drawing/2014/main" id="{E3C6427F-8C63-F8B9-0E35-830C059986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0" name="Star: 5 Points 4386">
                  <a:hlinkClick r:id="rId50"/>
                  <a:extLst>
                    <a:ext uri="{FF2B5EF4-FFF2-40B4-BE49-F238E27FC236}">
                      <a16:creationId xmlns:a16="http://schemas.microsoft.com/office/drawing/2014/main" id="{EB747A1B-C4F2-6C88-4EF0-9CFFA385A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7">
                  <a:extLst>
                    <a:ext uri="{FF2B5EF4-FFF2-40B4-BE49-F238E27FC236}">
                      <a16:creationId xmlns:a16="http://schemas.microsoft.com/office/drawing/2014/main" id="{AF451CDA-746A-AAB3-7149-B9095091E5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2">
              <a:extLst>
                <a:ext uri="{FF2B5EF4-FFF2-40B4-BE49-F238E27FC236}">
                  <a16:creationId xmlns:a16="http://schemas.microsoft.com/office/drawing/2014/main" id="{BA3CC274-C28A-3B12-2CB2-1273FEFE1C3B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8" name="FTU - dermatome for L2">
                <a:extLst>
                  <a:ext uri="{FF2B5EF4-FFF2-40B4-BE49-F238E27FC236}">
                    <a16:creationId xmlns:a16="http://schemas.microsoft.com/office/drawing/2014/main" id="{4BA3D0A8-1D24-2955-1CFC-23F014325308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9" name="dock">
                <a:extLst>
                  <a:ext uri="{FF2B5EF4-FFF2-40B4-BE49-F238E27FC236}">
                    <a16:creationId xmlns:a16="http://schemas.microsoft.com/office/drawing/2014/main" id="{E507BC56-69BD-D634-0CCE-4DDCB37E5FF4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6" name="Text Box 3086">
                  <a:extLst>
                    <a:ext uri="{FF2B5EF4-FFF2-40B4-BE49-F238E27FC236}">
                      <a16:creationId xmlns:a16="http://schemas.microsoft.com/office/drawing/2014/main" id="{C3E15ABF-7CBE-BB85-7E90-451468DCF9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FF18EAB-84D6-9E32-AB12-AB704C20B7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3CA966C3-47A9-30A8-9EDF-66CE6AE7EF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7" name="link">
                <a:extLst>
                  <a:ext uri="{FF2B5EF4-FFF2-40B4-BE49-F238E27FC236}">
                    <a16:creationId xmlns:a16="http://schemas.microsoft.com/office/drawing/2014/main" id="{3EA7F9A2-BD09-01C6-37F6-9D1C7CB57022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2" name="Star: 5 Points 4369">
                  <a:hlinkClick r:id="rId49"/>
                  <a:extLst>
                    <a:ext uri="{FF2B5EF4-FFF2-40B4-BE49-F238E27FC236}">
                      <a16:creationId xmlns:a16="http://schemas.microsoft.com/office/drawing/2014/main" id="{6C6DC4B6-7670-DC21-7AF1-A2442F8D32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4" name="Star: 5 Points 4370">
                  <a:hlinkClick r:id="rId50"/>
                  <a:extLst>
                    <a:ext uri="{FF2B5EF4-FFF2-40B4-BE49-F238E27FC236}">
                      <a16:creationId xmlns:a16="http://schemas.microsoft.com/office/drawing/2014/main" id="{4D1C6620-6DBC-B72A-2844-6513D1FDAF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1">
                  <a:extLst>
                    <a:ext uri="{FF2B5EF4-FFF2-40B4-BE49-F238E27FC236}">
                      <a16:creationId xmlns:a16="http://schemas.microsoft.com/office/drawing/2014/main" id="{4D1761EA-F880-8BE4-F7A6-B311B562F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3">
              <a:extLst>
                <a:ext uri="{FF2B5EF4-FFF2-40B4-BE49-F238E27FC236}">
                  <a16:creationId xmlns:a16="http://schemas.microsoft.com/office/drawing/2014/main" id="{38AE70C1-DCA8-CC0A-0E0D-7297504E667C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19" name="FTU - dermatome for L3">
                <a:extLst>
                  <a:ext uri="{FF2B5EF4-FFF2-40B4-BE49-F238E27FC236}">
                    <a16:creationId xmlns:a16="http://schemas.microsoft.com/office/drawing/2014/main" id="{231FE069-8C63-5855-A3EA-5E34546C8CD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81EFBBCF-2356-ABF9-59D0-758E7D79E04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B0837003-B88D-2068-06C3-0AA9650D7C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F4F94704-D9BA-6C00-3D0D-4D7B086B8C0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E6548A51-1F61-74DE-A443-D5E4EB6BC7E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" name="link">
                <a:extLst>
                  <a:ext uri="{FF2B5EF4-FFF2-40B4-BE49-F238E27FC236}">
                    <a16:creationId xmlns:a16="http://schemas.microsoft.com/office/drawing/2014/main" id="{5E318A66-0A31-761A-9BAE-EF2341C14184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5" name="Star: 5 Points 4586">
                  <a:hlinkClick r:id="rId49"/>
                  <a:extLst>
                    <a:ext uri="{FF2B5EF4-FFF2-40B4-BE49-F238E27FC236}">
                      <a16:creationId xmlns:a16="http://schemas.microsoft.com/office/drawing/2014/main" id="{24A47571-37F7-EBBB-807C-6CFC831C6F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36" name="Star: 5 Points 4587">
                  <a:hlinkClick r:id="rId50"/>
                  <a:extLst>
                    <a:ext uri="{FF2B5EF4-FFF2-40B4-BE49-F238E27FC236}">
                      <a16:creationId xmlns:a16="http://schemas.microsoft.com/office/drawing/2014/main" id="{620C3049-9866-86CF-79A2-22915F7128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8">
                  <a:extLst>
                    <a:ext uri="{FF2B5EF4-FFF2-40B4-BE49-F238E27FC236}">
                      <a16:creationId xmlns:a16="http://schemas.microsoft.com/office/drawing/2014/main" id="{B8CD2576-F744-278A-6BDC-EA4A9EB785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4">
              <a:extLst>
                <a:ext uri="{FF2B5EF4-FFF2-40B4-BE49-F238E27FC236}">
                  <a16:creationId xmlns:a16="http://schemas.microsoft.com/office/drawing/2014/main" id="{C9AFC0B1-0F4E-E54E-20E2-8616B1CC450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3" name="FTU - dermatome for L4">
                <a:extLst>
                  <a:ext uri="{FF2B5EF4-FFF2-40B4-BE49-F238E27FC236}">
                    <a16:creationId xmlns:a16="http://schemas.microsoft.com/office/drawing/2014/main" id="{FD0967CE-B084-E976-54EA-742D39FAA5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4" name="dock">
                <a:extLst>
                  <a:ext uri="{FF2B5EF4-FFF2-40B4-BE49-F238E27FC236}">
                    <a16:creationId xmlns:a16="http://schemas.microsoft.com/office/drawing/2014/main" id="{ADAF593F-380C-A498-40F2-6416448B4E3E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31C87491-C1DD-56C9-B6BD-4F25FE84D43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897E6E96-5A09-08FF-91E3-558D883A4D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B305C01-F645-106D-DDD3-611D6D9FF4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" name="link">
                <a:extLst>
                  <a:ext uri="{FF2B5EF4-FFF2-40B4-BE49-F238E27FC236}">
                    <a16:creationId xmlns:a16="http://schemas.microsoft.com/office/drawing/2014/main" id="{739C0E97-8F22-5959-418C-744B51D09F9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8" name="Star: 5 Points 4570">
                  <a:hlinkClick r:id="rId49"/>
                  <a:extLst>
                    <a:ext uri="{FF2B5EF4-FFF2-40B4-BE49-F238E27FC236}">
                      <a16:creationId xmlns:a16="http://schemas.microsoft.com/office/drawing/2014/main" id="{C676248C-F3DA-0E4D-BA97-16234031C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9" name="Star: 5 Points 4571">
                  <a:hlinkClick r:id="rId50"/>
                  <a:extLst>
                    <a:ext uri="{FF2B5EF4-FFF2-40B4-BE49-F238E27FC236}">
                      <a16:creationId xmlns:a16="http://schemas.microsoft.com/office/drawing/2014/main" id="{68D25AB9-A69E-0CFD-1A9E-6E1C7D1551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2">
                  <a:extLst>
                    <a:ext uri="{FF2B5EF4-FFF2-40B4-BE49-F238E27FC236}">
                      <a16:creationId xmlns:a16="http://schemas.microsoft.com/office/drawing/2014/main" id="{776C0938-2BD0-83D9-96A9-CB99C92E3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6">
              <a:extLst>
                <a:ext uri="{FF2B5EF4-FFF2-40B4-BE49-F238E27FC236}">
                  <a16:creationId xmlns:a16="http://schemas.microsoft.com/office/drawing/2014/main" id="{244553E4-BEDB-9F9E-6263-C0DBEF3CCF1F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7" name="FTU - dermatome for L5">
                <a:extLst>
                  <a:ext uri="{FF2B5EF4-FFF2-40B4-BE49-F238E27FC236}">
                    <a16:creationId xmlns:a16="http://schemas.microsoft.com/office/drawing/2014/main" id="{60C966FE-EBB7-5044-6A7F-C52A9796CAE6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" name="dock">
                <a:extLst>
                  <a:ext uri="{FF2B5EF4-FFF2-40B4-BE49-F238E27FC236}">
                    <a16:creationId xmlns:a16="http://schemas.microsoft.com/office/drawing/2014/main" id="{ACB5B430-55F0-6A77-F833-06AE7175C5B3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9" name="Text Box 3086">
                  <a:extLst>
                    <a:ext uri="{FF2B5EF4-FFF2-40B4-BE49-F238E27FC236}">
                      <a16:creationId xmlns:a16="http://schemas.microsoft.com/office/drawing/2014/main" id="{05554EAD-81CB-E92B-FCA3-55D4715FBA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3D4A9CA8-56B2-CE1F-F174-AAE93C1937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63A1FA7B-EF11-B13A-51A6-63E14049741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" name="link">
                <a:extLst>
                  <a:ext uri="{FF2B5EF4-FFF2-40B4-BE49-F238E27FC236}">
                    <a16:creationId xmlns:a16="http://schemas.microsoft.com/office/drawing/2014/main" id="{BB6EF2E4-4CC7-36EF-1862-51C754CBA165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2" name="Star: 5 Points 4554">
                  <a:hlinkClick r:id="rId49"/>
                  <a:extLst>
                    <a:ext uri="{FF2B5EF4-FFF2-40B4-BE49-F238E27FC236}">
                      <a16:creationId xmlns:a16="http://schemas.microsoft.com/office/drawing/2014/main" id="{1AFCC463-55A2-89BB-AEF8-9AFDF97155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3" name="Star: 5 Points 4555">
                  <a:hlinkClick r:id="rId50"/>
                  <a:extLst>
                    <a:ext uri="{FF2B5EF4-FFF2-40B4-BE49-F238E27FC236}">
                      <a16:creationId xmlns:a16="http://schemas.microsoft.com/office/drawing/2014/main" id="{F6856C53-F5CD-5695-F603-F1B437201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6">
                  <a:extLst>
                    <a:ext uri="{FF2B5EF4-FFF2-40B4-BE49-F238E27FC236}">
                      <a16:creationId xmlns:a16="http://schemas.microsoft.com/office/drawing/2014/main" id="{11E1F238-1855-5086-2F01-CD01FC2BC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S1">
              <a:extLst>
                <a:ext uri="{FF2B5EF4-FFF2-40B4-BE49-F238E27FC236}">
                  <a16:creationId xmlns:a16="http://schemas.microsoft.com/office/drawing/2014/main" id="{20442715-B526-DCBA-21C4-AA4D61E7BC71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1" name="FTU - dermatome for S1">
                <a:extLst>
                  <a:ext uri="{FF2B5EF4-FFF2-40B4-BE49-F238E27FC236}">
                    <a16:creationId xmlns:a16="http://schemas.microsoft.com/office/drawing/2014/main" id="{102AA0ED-6FB8-7E58-1CAF-6A39E27559DE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2" name="dock">
                <a:extLst>
                  <a:ext uri="{FF2B5EF4-FFF2-40B4-BE49-F238E27FC236}">
                    <a16:creationId xmlns:a16="http://schemas.microsoft.com/office/drawing/2014/main" id="{89B7638F-E972-E6C3-6354-EE72630426AE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BDBC681E-C9B7-AF04-9BD1-F72317BB6F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684760D4-4899-9649-E924-9DA59CCABC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16281075-B637-88F2-21E6-C419A53D954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3" name="link">
                <a:extLst>
                  <a:ext uri="{FF2B5EF4-FFF2-40B4-BE49-F238E27FC236}">
                    <a16:creationId xmlns:a16="http://schemas.microsoft.com/office/drawing/2014/main" id="{56DA0C2E-F0DF-1595-69AC-0E0A4E281AF5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6" name="Star: 5 Points 4538">
                  <a:hlinkClick r:id="rId49"/>
                  <a:extLst>
                    <a:ext uri="{FF2B5EF4-FFF2-40B4-BE49-F238E27FC236}">
                      <a16:creationId xmlns:a16="http://schemas.microsoft.com/office/drawing/2014/main" id="{E28B25A4-DCF7-9936-BCD0-D9A6C01116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" name="Star: 5 Points 4539">
                  <a:hlinkClick r:id="rId50"/>
                  <a:extLst>
                    <a:ext uri="{FF2B5EF4-FFF2-40B4-BE49-F238E27FC236}">
                      <a16:creationId xmlns:a16="http://schemas.microsoft.com/office/drawing/2014/main" id="{E51018D3-3775-CE8A-DDF7-8D3C1D0C9F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40">
                  <a:extLst>
                    <a:ext uri="{FF2B5EF4-FFF2-40B4-BE49-F238E27FC236}">
                      <a16:creationId xmlns:a16="http://schemas.microsoft.com/office/drawing/2014/main" id="{67E3AFD6-50C7-6330-9D3A-ABC5626C05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2">
              <a:extLst>
                <a:ext uri="{FF2B5EF4-FFF2-40B4-BE49-F238E27FC236}">
                  <a16:creationId xmlns:a16="http://schemas.microsoft.com/office/drawing/2014/main" id="{108FBBB5-3F05-BB00-F630-EAC04C4B3EA4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4" name="FTU - dermatome for S2">
                <a:extLst>
                  <a:ext uri="{FF2B5EF4-FFF2-40B4-BE49-F238E27FC236}">
                    <a16:creationId xmlns:a16="http://schemas.microsoft.com/office/drawing/2014/main" id="{1B8E18B5-B574-47DD-2DED-050F716CDD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5" name="dock">
                <a:extLst>
                  <a:ext uri="{FF2B5EF4-FFF2-40B4-BE49-F238E27FC236}">
                    <a16:creationId xmlns:a16="http://schemas.microsoft.com/office/drawing/2014/main" id="{E9A6304D-EB33-F8FB-D1B7-F881330E19B6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E1853E59-6E5A-8B24-1489-2FB4ADDFA1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57709BBF-E43F-F4B3-F2D5-763D53362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3AB24776-F54D-F3C8-914E-F6CC1245C4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3" name="link">
                <a:extLst>
                  <a:ext uri="{FF2B5EF4-FFF2-40B4-BE49-F238E27FC236}">
                    <a16:creationId xmlns:a16="http://schemas.microsoft.com/office/drawing/2014/main" id="{02B2192C-401C-1BD8-30C1-D10037BF0E72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24" name="Star: 5 Points 4522">
                  <a:hlinkClick r:id="rId49"/>
                  <a:extLst>
                    <a:ext uri="{FF2B5EF4-FFF2-40B4-BE49-F238E27FC236}">
                      <a16:creationId xmlns:a16="http://schemas.microsoft.com/office/drawing/2014/main" id="{1C7CE62D-33F3-DA18-69A7-BE3BE49CBB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67" name="Star: 5 Points 4523">
                  <a:hlinkClick r:id="rId50"/>
                  <a:extLst>
                    <a:ext uri="{FF2B5EF4-FFF2-40B4-BE49-F238E27FC236}">
                      <a16:creationId xmlns:a16="http://schemas.microsoft.com/office/drawing/2014/main" id="{BE126A9B-4DB7-A914-1DA8-B61D241CDA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4">
                  <a:extLst>
                    <a:ext uri="{FF2B5EF4-FFF2-40B4-BE49-F238E27FC236}">
                      <a16:creationId xmlns:a16="http://schemas.microsoft.com/office/drawing/2014/main" id="{97AE742B-1B9F-8AF9-14F4-2E685D8E0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3">
              <a:extLst>
                <a:ext uri="{FF2B5EF4-FFF2-40B4-BE49-F238E27FC236}">
                  <a16:creationId xmlns:a16="http://schemas.microsoft.com/office/drawing/2014/main" id="{746D0AE5-63C3-8F59-16EC-88FC28FF894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8" name="FTU - dermatome for S3">
                <a:extLst>
                  <a:ext uri="{FF2B5EF4-FFF2-40B4-BE49-F238E27FC236}">
                    <a16:creationId xmlns:a16="http://schemas.microsoft.com/office/drawing/2014/main" id="{62141DE5-7D6C-3FE2-D941-13F3ED61509E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" name="dock">
                <a:extLst>
                  <a:ext uri="{FF2B5EF4-FFF2-40B4-BE49-F238E27FC236}">
                    <a16:creationId xmlns:a16="http://schemas.microsoft.com/office/drawing/2014/main" id="{A1DAEE2E-091A-731F-0803-9EA8E7130EFA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0" name="Text Box 3086">
                  <a:extLst>
                    <a:ext uri="{FF2B5EF4-FFF2-40B4-BE49-F238E27FC236}">
                      <a16:creationId xmlns:a16="http://schemas.microsoft.com/office/drawing/2014/main" id="{A2344729-FC4B-4310-C048-039D202CEA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B1DA269-22AF-FC73-5D21-3185585314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2AE66A72-3223-1CCC-EB50-45B40A2E47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" name="link">
                <a:extLst>
                  <a:ext uri="{FF2B5EF4-FFF2-40B4-BE49-F238E27FC236}">
                    <a16:creationId xmlns:a16="http://schemas.microsoft.com/office/drawing/2014/main" id="{FB04A4A3-9E20-9851-5F6A-6EB6363B32B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3" name="Star: 5 Points 4506">
                  <a:hlinkClick r:id="rId49"/>
                  <a:extLst>
                    <a:ext uri="{FF2B5EF4-FFF2-40B4-BE49-F238E27FC236}">
                      <a16:creationId xmlns:a16="http://schemas.microsoft.com/office/drawing/2014/main" id="{EDDCA177-9101-37B9-F6CF-9156B453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" name="Star: 5 Points 4507">
                  <a:hlinkClick r:id="rId50"/>
                  <a:extLst>
                    <a:ext uri="{FF2B5EF4-FFF2-40B4-BE49-F238E27FC236}">
                      <a16:creationId xmlns:a16="http://schemas.microsoft.com/office/drawing/2014/main" id="{85BE4C31-0081-5688-DC95-B6D764764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8">
                  <a:extLst>
                    <a:ext uri="{FF2B5EF4-FFF2-40B4-BE49-F238E27FC236}">
                      <a16:creationId xmlns:a16="http://schemas.microsoft.com/office/drawing/2014/main" id="{CBC55054-7A3D-A141-33ED-BE72C2900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4">
              <a:extLst>
                <a:ext uri="{FF2B5EF4-FFF2-40B4-BE49-F238E27FC236}">
                  <a16:creationId xmlns:a16="http://schemas.microsoft.com/office/drawing/2014/main" id="{4AE9EE43-8F1F-746D-F243-A86DFC8DA773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0" name="FTU - dermatome for S4">
                <a:extLst>
                  <a:ext uri="{FF2B5EF4-FFF2-40B4-BE49-F238E27FC236}">
                    <a16:creationId xmlns:a16="http://schemas.microsoft.com/office/drawing/2014/main" id="{1C4D2DCE-29DC-571A-CF5F-554D11F3671B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1" name="dock">
                <a:extLst>
                  <a:ext uri="{FF2B5EF4-FFF2-40B4-BE49-F238E27FC236}">
                    <a16:creationId xmlns:a16="http://schemas.microsoft.com/office/drawing/2014/main" id="{CF6EB24A-FC57-15D9-7BAD-3A501CCA31BC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4" name="Text Box 3086">
                  <a:extLst>
                    <a:ext uri="{FF2B5EF4-FFF2-40B4-BE49-F238E27FC236}">
                      <a16:creationId xmlns:a16="http://schemas.microsoft.com/office/drawing/2014/main" id="{32C797C2-DE2B-0800-F47A-8FE7E1F863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150230FF-4FD4-BED0-4F09-B62F9E6561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589E9E3E-4191-3DBC-23F7-7847B4F9DE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2" name="link">
                <a:extLst>
                  <a:ext uri="{FF2B5EF4-FFF2-40B4-BE49-F238E27FC236}">
                    <a16:creationId xmlns:a16="http://schemas.microsoft.com/office/drawing/2014/main" id="{35E9C9CF-763F-90F6-8533-0799C0D83013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5" name="Star: 5 Points 4490">
                  <a:hlinkClick r:id="rId49"/>
                  <a:extLst>
                    <a:ext uri="{FF2B5EF4-FFF2-40B4-BE49-F238E27FC236}">
                      <a16:creationId xmlns:a16="http://schemas.microsoft.com/office/drawing/2014/main" id="{0731DBA9-5CDE-F9F8-08CE-16F4641E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6" name="Star: 5 Points 4491">
                  <a:hlinkClick r:id="rId50"/>
                  <a:extLst>
                    <a:ext uri="{FF2B5EF4-FFF2-40B4-BE49-F238E27FC236}">
                      <a16:creationId xmlns:a16="http://schemas.microsoft.com/office/drawing/2014/main" id="{B573845D-1B8F-A35A-5CA6-16B06481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2">
                  <a:extLst>
                    <a:ext uri="{FF2B5EF4-FFF2-40B4-BE49-F238E27FC236}">
                      <a16:creationId xmlns:a16="http://schemas.microsoft.com/office/drawing/2014/main" id="{9DE938F4-6B15-AA87-F009-DA71DE2DC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 FTU - dermatome for S5">
              <a:extLst>
                <a:ext uri="{FF2B5EF4-FFF2-40B4-BE49-F238E27FC236}">
                  <a16:creationId xmlns:a16="http://schemas.microsoft.com/office/drawing/2014/main" id="{73957CCB-7098-F91C-8FDC-985E4A8233EF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6" name="FTU - dermatome for S5">
                <a:extLst>
                  <a:ext uri="{FF2B5EF4-FFF2-40B4-BE49-F238E27FC236}">
                    <a16:creationId xmlns:a16="http://schemas.microsoft.com/office/drawing/2014/main" id="{2589AD34-7D7E-2FEE-A524-4E33B7D84A66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7" name="dock">
                <a:extLst>
                  <a:ext uri="{FF2B5EF4-FFF2-40B4-BE49-F238E27FC236}">
                    <a16:creationId xmlns:a16="http://schemas.microsoft.com/office/drawing/2014/main" id="{06E2DCC9-BD80-4466-CE42-19458FA9452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E3C510AF-6535-1DAC-5D0E-5545D0FCD8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3149839F-1D2A-BB97-E679-88F2C384BB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A21015CE-7B6B-1FF5-982F-EE4647E864A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8" name="link">
                <a:extLst>
                  <a:ext uri="{FF2B5EF4-FFF2-40B4-BE49-F238E27FC236}">
                    <a16:creationId xmlns:a16="http://schemas.microsoft.com/office/drawing/2014/main" id="{298819DA-500C-61C9-99F4-AD295CFB244D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59" name="Star: 5 Points 4620">
                  <a:hlinkClick r:id="rId49"/>
                  <a:extLst>
                    <a:ext uri="{FF2B5EF4-FFF2-40B4-BE49-F238E27FC236}">
                      <a16:creationId xmlns:a16="http://schemas.microsoft.com/office/drawing/2014/main" id="{20DE1C1C-F51C-0FC9-F2D9-D4DAE8817B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0" name="Star: 5 Points 4621">
                  <a:hlinkClick r:id="rId50"/>
                  <a:extLst>
                    <a:ext uri="{FF2B5EF4-FFF2-40B4-BE49-F238E27FC236}">
                      <a16:creationId xmlns:a16="http://schemas.microsoft.com/office/drawing/2014/main" id="{864E5D90-C7CA-1E73-B4FD-501AB43884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2">
                  <a:extLst>
                    <a:ext uri="{FF2B5EF4-FFF2-40B4-BE49-F238E27FC236}">
                      <a16:creationId xmlns:a16="http://schemas.microsoft.com/office/drawing/2014/main" id="{88B2F88B-2745-0251-850B-CEFEA9F4C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2688" name="FTU - aortic arch">
            <a:extLst>
              <a:ext uri="{FF2B5EF4-FFF2-40B4-BE49-F238E27FC236}">
                <a16:creationId xmlns:a16="http://schemas.microsoft.com/office/drawing/2014/main" id="{F1385BE3-D3D7-4415-D66A-79761C101F6D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2689" name="FTU - aortic arch">
              <a:extLst>
                <a:ext uri="{FF2B5EF4-FFF2-40B4-BE49-F238E27FC236}">
                  <a16:creationId xmlns:a16="http://schemas.microsoft.com/office/drawing/2014/main" id="{647E9F63-C847-2E25-3354-22B9610EA16B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690" name="chemoreceptor">
              <a:extLst>
                <a:ext uri="{FF2B5EF4-FFF2-40B4-BE49-F238E27FC236}">
                  <a16:creationId xmlns:a16="http://schemas.microsoft.com/office/drawing/2014/main" id="{0B1A3ABD-33BF-5354-A485-33DBA52C974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2691" name="baroreceptor">
              <a:extLst>
                <a:ext uri="{FF2B5EF4-FFF2-40B4-BE49-F238E27FC236}">
                  <a16:creationId xmlns:a16="http://schemas.microsoft.com/office/drawing/2014/main" id="{1D35BC52-82BA-2676-34EB-6B1AD0F5CB5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2692" name="link">
              <a:extLst>
                <a:ext uri="{FF2B5EF4-FFF2-40B4-BE49-F238E27FC236}">
                  <a16:creationId xmlns:a16="http://schemas.microsoft.com/office/drawing/2014/main" id="{E121DA7E-5CB2-EB18-C6DA-832020138BED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2705" name="Star: 5 Points 2730">
                <a:hlinkClick r:id="rId51"/>
                <a:extLst>
                  <a:ext uri="{FF2B5EF4-FFF2-40B4-BE49-F238E27FC236}">
                    <a16:creationId xmlns:a16="http://schemas.microsoft.com/office/drawing/2014/main" id="{D2A37A49-194C-54B7-0656-0C78DC04B5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6" name="Star: 5 Points 2731">
                <a:hlinkClick r:id="rId52"/>
                <a:extLst>
                  <a:ext uri="{FF2B5EF4-FFF2-40B4-BE49-F238E27FC236}">
                    <a16:creationId xmlns:a16="http://schemas.microsoft.com/office/drawing/2014/main" id="{900D47C4-F5DA-DAE6-21FB-926AE13D3C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7" name="Star: 5 Points 2732">
                <a:hlinkClick r:id="rId53"/>
                <a:extLst>
                  <a:ext uri="{FF2B5EF4-FFF2-40B4-BE49-F238E27FC236}">
                    <a16:creationId xmlns:a16="http://schemas.microsoft.com/office/drawing/2014/main" id="{DC89426E-B0D2-73F0-75D7-1FAA621A6E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3" name="link">
              <a:extLst>
                <a:ext uri="{FF2B5EF4-FFF2-40B4-BE49-F238E27FC236}">
                  <a16:creationId xmlns:a16="http://schemas.microsoft.com/office/drawing/2014/main" id="{78389AC5-EA26-E81C-3B4D-026A392A0FFD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2702" name="Star: 5 Points 2730">
                <a:hlinkClick r:id="rId54"/>
                <a:extLst>
                  <a:ext uri="{FF2B5EF4-FFF2-40B4-BE49-F238E27FC236}">
                    <a16:creationId xmlns:a16="http://schemas.microsoft.com/office/drawing/2014/main" id="{36AA9729-2B85-3101-0B40-FD976AEC35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3" name="Star: 5 Points 2731">
                <a:hlinkClick r:id="rId55"/>
                <a:extLst>
                  <a:ext uri="{FF2B5EF4-FFF2-40B4-BE49-F238E27FC236}">
                    <a16:creationId xmlns:a16="http://schemas.microsoft.com/office/drawing/2014/main" id="{7B97FD9D-2AEE-26EF-E18A-9F090195AF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4" name="Star: 5 Points 2732">
                <a:hlinkClick r:id="rId53"/>
                <a:extLst>
                  <a:ext uri="{FF2B5EF4-FFF2-40B4-BE49-F238E27FC236}">
                    <a16:creationId xmlns:a16="http://schemas.microsoft.com/office/drawing/2014/main" id="{CFE38EE2-EFB3-066A-F169-A1DA69033B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4" name="dock">
              <a:extLst>
                <a:ext uri="{FF2B5EF4-FFF2-40B4-BE49-F238E27FC236}">
                  <a16:creationId xmlns:a16="http://schemas.microsoft.com/office/drawing/2014/main" id="{3E085B5F-392B-6B3C-A93C-650BADC9B1B6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2699" name="Text Box 3086">
                <a:extLst>
                  <a:ext uri="{FF2B5EF4-FFF2-40B4-BE49-F238E27FC236}">
                    <a16:creationId xmlns:a16="http://schemas.microsoft.com/office/drawing/2014/main" id="{AEF8EE11-D475-AC5A-65D1-16536A45569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0" name="Text Box 3086">
                <a:extLst>
                  <a:ext uri="{FF2B5EF4-FFF2-40B4-BE49-F238E27FC236}">
                    <a16:creationId xmlns:a16="http://schemas.microsoft.com/office/drawing/2014/main" id="{98D216AF-6615-20CA-583D-F5CF184CCBC1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1" name="Text Box 3086">
                <a:extLst>
                  <a:ext uri="{FF2B5EF4-FFF2-40B4-BE49-F238E27FC236}">
                    <a16:creationId xmlns:a16="http://schemas.microsoft.com/office/drawing/2014/main" id="{4834299A-8307-EBB8-8737-4793D575B10A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95" name="dock">
              <a:extLst>
                <a:ext uri="{FF2B5EF4-FFF2-40B4-BE49-F238E27FC236}">
                  <a16:creationId xmlns:a16="http://schemas.microsoft.com/office/drawing/2014/main" id="{33124BC6-A19A-9677-842F-89EBFF6D6AE1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2696" name="Text Box 3086">
                <a:extLst>
                  <a:ext uri="{FF2B5EF4-FFF2-40B4-BE49-F238E27FC236}">
                    <a16:creationId xmlns:a16="http://schemas.microsoft.com/office/drawing/2014/main" id="{27D2517B-E808-5FFC-A2B0-0484E482F897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7" name="Text Box 3086">
                <a:extLst>
                  <a:ext uri="{FF2B5EF4-FFF2-40B4-BE49-F238E27FC236}">
                    <a16:creationId xmlns:a16="http://schemas.microsoft.com/office/drawing/2014/main" id="{25098B6A-B078-BD1F-B090-80B10A1EFA5C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8" name="Text Box 3086">
                <a:extLst>
                  <a:ext uri="{FF2B5EF4-FFF2-40B4-BE49-F238E27FC236}">
                    <a16:creationId xmlns:a16="http://schemas.microsoft.com/office/drawing/2014/main" id="{8447F7B2-0202-3F0A-275B-9D309C90C629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08" name="Group 2707">
            <a:extLst>
              <a:ext uri="{FF2B5EF4-FFF2-40B4-BE49-F238E27FC236}">
                <a16:creationId xmlns:a16="http://schemas.microsoft.com/office/drawing/2014/main" id="{24EB907E-8807-07E8-B895-421CDB7FE3B2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2709" name="organ group - lower airways">
              <a:extLst>
                <a:ext uri="{FF2B5EF4-FFF2-40B4-BE49-F238E27FC236}">
                  <a16:creationId xmlns:a16="http://schemas.microsoft.com/office/drawing/2014/main" id="{5CF5204A-6D2B-63BD-3088-5D70B494C218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915" name="organ - lower airways">
                <a:extLst>
                  <a:ext uri="{FF2B5EF4-FFF2-40B4-BE49-F238E27FC236}">
                    <a16:creationId xmlns:a16="http://schemas.microsoft.com/office/drawing/2014/main" id="{0EE708CF-0660-02E8-3AE2-9704FB163E81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6" name="FTU - mucosa of larynx (supraglottis)">
                <a:extLst>
                  <a:ext uri="{FF2B5EF4-FFF2-40B4-BE49-F238E27FC236}">
                    <a16:creationId xmlns:a16="http://schemas.microsoft.com/office/drawing/2014/main" id="{8AC556E4-390E-8ECA-9054-6A563CF8B86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935" name="FTU - mucosa of larynx (supraglottis)">
                  <a:extLst>
                    <a:ext uri="{FF2B5EF4-FFF2-40B4-BE49-F238E27FC236}">
                      <a16:creationId xmlns:a16="http://schemas.microsoft.com/office/drawing/2014/main" id="{556C8762-4E9C-AB76-0A91-9202A618476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38" name="dock">
                  <a:extLst>
                    <a:ext uri="{FF2B5EF4-FFF2-40B4-BE49-F238E27FC236}">
                      <a16:creationId xmlns:a16="http://schemas.microsoft.com/office/drawing/2014/main" id="{51127D2C-D452-A278-7E5D-B5EFD20B062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45" name="Text Box 3086">
                    <a:extLst>
                      <a:ext uri="{FF2B5EF4-FFF2-40B4-BE49-F238E27FC236}">
                        <a16:creationId xmlns:a16="http://schemas.microsoft.com/office/drawing/2014/main" id="{1E4AA2D7-5958-B451-6E90-675736AA8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6" name="Text Box 3086">
                    <a:extLst>
                      <a:ext uri="{FF2B5EF4-FFF2-40B4-BE49-F238E27FC236}">
                        <a16:creationId xmlns:a16="http://schemas.microsoft.com/office/drawing/2014/main" id="{00390AD2-4F79-DFF0-F7B2-6067A60B82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3FE1B5B1-1404-7FFC-E23C-8E0D40CE01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39" name="link">
                  <a:extLst>
                    <a:ext uri="{FF2B5EF4-FFF2-40B4-BE49-F238E27FC236}">
                      <a16:creationId xmlns:a16="http://schemas.microsoft.com/office/drawing/2014/main" id="{383D48F5-D956-E550-47BA-AFC36511F6C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40" name="Star: 5 Points 2730">
                    <a:hlinkClick r:id="rId56"/>
                    <a:extLst>
                      <a:ext uri="{FF2B5EF4-FFF2-40B4-BE49-F238E27FC236}">
                        <a16:creationId xmlns:a16="http://schemas.microsoft.com/office/drawing/2014/main" id="{76BC6171-D802-B789-4633-83F2C44448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42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4FB0C05F-200A-2348-2313-A89053682A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44" name="Star: 5 Points 2732">
                    <a:hlinkClick r:id="rId53"/>
                    <a:extLst>
                      <a:ext uri="{FF2B5EF4-FFF2-40B4-BE49-F238E27FC236}">
                        <a16:creationId xmlns:a16="http://schemas.microsoft.com/office/drawing/2014/main" id="{3B97ED71-09D4-95CC-C750-D193E3384D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7" name="FTU - mucosa of larynx (subglottis)">
                <a:extLst>
                  <a:ext uri="{FF2B5EF4-FFF2-40B4-BE49-F238E27FC236}">
                    <a16:creationId xmlns:a16="http://schemas.microsoft.com/office/drawing/2014/main" id="{160555A9-6BD2-5CA5-B11D-8A81E10D33C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22" name="FTU - mucosa of larynx (subglottis)">
                  <a:extLst>
                    <a:ext uri="{FF2B5EF4-FFF2-40B4-BE49-F238E27FC236}">
                      <a16:creationId xmlns:a16="http://schemas.microsoft.com/office/drawing/2014/main" id="{0194CFAF-D6C2-5D25-10C5-3903E9B5580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924" name="dock">
                  <a:extLst>
                    <a:ext uri="{FF2B5EF4-FFF2-40B4-BE49-F238E27FC236}">
                      <a16:creationId xmlns:a16="http://schemas.microsoft.com/office/drawing/2014/main" id="{5B1BDFE8-1D63-5B93-5989-905B5475A2F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C0D06996-1085-4235-F619-0193EEDE67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26B5E825-EE9E-9B1B-C371-9679C38FC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3" name="Text Box 3086">
                    <a:extLst>
                      <a:ext uri="{FF2B5EF4-FFF2-40B4-BE49-F238E27FC236}">
                        <a16:creationId xmlns:a16="http://schemas.microsoft.com/office/drawing/2014/main" id="{2D129428-7749-8037-2B3B-6DBAAA5FF77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25" name="link">
                  <a:extLst>
                    <a:ext uri="{FF2B5EF4-FFF2-40B4-BE49-F238E27FC236}">
                      <a16:creationId xmlns:a16="http://schemas.microsoft.com/office/drawing/2014/main" id="{A4F53950-6546-F0E7-A4D7-7338D67D7A7C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26" name="Star: 5 Points 2730">
                    <a:hlinkClick r:id="rId58"/>
                    <a:extLst>
                      <a:ext uri="{FF2B5EF4-FFF2-40B4-BE49-F238E27FC236}">
                        <a16:creationId xmlns:a16="http://schemas.microsoft.com/office/drawing/2014/main" id="{9A6ECE9E-2CE2-1C79-C6EA-E657334E63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27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0BEEC3E3-4DFB-94A0-BA6F-E9ECECE3A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9" name="Star: 5 Points 2732">
                    <a:hlinkClick r:id="rId53"/>
                    <a:extLst>
                      <a:ext uri="{FF2B5EF4-FFF2-40B4-BE49-F238E27FC236}">
                        <a16:creationId xmlns:a16="http://schemas.microsoft.com/office/drawing/2014/main" id="{9E57A116-CCBC-D6F9-D407-04D7B158D5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9" name="dock - vascular">
                <a:extLst>
                  <a:ext uri="{FF2B5EF4-FFF2-40B4-BE49-F238E27FC236}">
                    <a16:creationId xmlns:a16="http://schemas.microsoft.com/office/drawing/2014/main" id="{EFEFEE8A-BBE2-DC20-6083-59759A3875A2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920" name="Text Box 3070">
                  <a:extLst>
                    <a:ext uri="{FF2B5EF4-FFF2-40B4-BE49-F238E27FC236}">
                      <a16:creationId xmlns:a16="http://schemas.microsoft.com/office/drawing/2014/main" id="{CE59734B-33F9-2240-0AF4-B67437AA4597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36">
                  <a:extLst>
                    <a:ext uri="{FF2B5EF4-FFF2-40B4-BE49-F238E27FC236}">
                      <a16:creationId xmlns:a16="http://schemas.microsoft.com/office/drawing/2014/main" id="{3E694334-9610-441E-020A-E43719701C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710" name="FTU - trachea">
              <a:extLst>
                <a:ext uri="{FF2B5EF4-FFF2-40B4-BE49-F238E27FC236}">
                  <a16:creationId xmlns:a16="http://schemas.microsoft.com/office/drawing/2014/main" id="{1F645B48-066F-C46D-688C-F22A60A7605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2717" name="Text Box 3086">
              <a:extLst>
                <a:ext uri="{FF2B5EF4-FFF2-40B4-BE49-F238E27FC236}">
                  <a16:creationId xmlns:a16="http://schemas.microsoft.com/office/drawing/2014/main" id="{EAB02261-D09A-1F95-6DA9-9D74543C081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8" name="Text Box 3086">
              <a:extLst>
                <a:ext uri="{FF2B5EF4-FFF2-40B4-BE49-F238E27FC236}">
                  <a16:creationId xmlns:a16="http://schemas.microsoft.com/office/drawing/2014/main" id="{27E930BA-58EF-5339-E49E-E9234C4FCFD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9" name="Text Box 3086">
              <a:extLst>
                <a:ext uri="{FF2B5EF4-FFF2-40B4-BE49-F238E27FC236}">
                  <a16:creationId xmlns:a16="http://schemas.microsoft.com/office/drawing/2014/main" id="{FBA0FF7D-1512-7B09-801E-45B45E68618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0" name="Star: 5 Points 2730">
              <a:hlinkClick r:id="rId56"/>
              <a:extLst>
                <a:ext uri="{FF2B5EF4-FFF2-40B4-BE49-F238E27FC236}">
                  <a16:creationId xmlns:a16="http://schemas.microsoft.com/office/drawing/2014/main" id="{1FE1588C-032C-B36A-B93A-065D5CF8F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1" name="Star: 5 Points 2731">
              <a:hlinkClick r:id="rId57"/>
              <a:extLst>
                <a:ext uri="{FF2B5EF4-FFF2-40B4-BE49-F238E27FC236}">
                  <a16:creationId xmlns:a16="http://schemas.microsoft.com/office/drawing/2014/main" id="{60BF7665-0AF5-F893-7F69-9344FEB93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4" name="Star: 5 Points 2732">
              <a:hlinkClick r:id="rId53"/>
              <a:extLst>
                <a:ext uri="{FF2B5EF4-FFF2-40B4-BE49-F238E27FC236}">
                  <a16:creationId xmlns:a16="http://schemas.microsoft.com/office/drawing/2014/main" id="{C5F95402-9AB8-DD4E-23D0-2AAA519DE5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5" name="FTU - trachea">
              <a:extLst>
                <a:ext uri="{FF2B5EF4-FFF2-40B4-BE49-F238E27FC236}">
                  <a16:creationId xmlns:a16="http://schemas.microsoft.com/office/drawing/2014/main" id="{565F198A-9BBB-F8B7-6FF6-0C4C6212218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2726" name="Text Box 3086">
              <a:extLst>
                <a:ext uri="{FF2B5EF4-FFF2-40B4-BE49-F238E27FC236}">
                  <a16:creationId xmlns:a16="http://schemas.microsoft.com/office/drawing/2014/main" id="{E166035A-73D0-04D7-E33D-22035302583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7" name="Text Box 3086">
              <a:extLst>
                <a:ext uri="{FF2B5EF4-FFF2-40B4-BE49-F238E27FC236}">
                  <a16:creationId xmlns:a16="http://schemas.microsoft.com/office/drawing/2014/main" id="{98ECE2FD-2AFD-AA55-8BF4-934C914F22B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8" name="Text Box 3086">
              <a:extLst>
                <a:ext uri="{FF2B5EF4-FFF2-40B4-BE49-F238E27FC236}">
                  <a16:creationId xmlns:a16="http://schemas.microsoft.com/office/drawing/2014/main" id="{563F4617-BAE3-F71B-71C7-6C2F41B81024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80" name="Star: 5 Points 2730">
              <a:hlinkClick r:id="rId59"/>
              <a:extLst>
                <a:ext uri="{FF2B5EF4-FFF2-40B4-BE49-F238E27FC236}">
                  <a16:creationId xmlns:a16="http://schemas.microsoft.com/office/drawing/2014/main" id="{48E2557B-0D23-BDF2-C080-DE9495B40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2" name="Star: 5 Points 2731">
              <a:hlinkClick r:id="rId60"/>
              <a:extLst>
                <a:ext uri="{FF2B5EF4-FFF2-40B4-BE49-F238E27FC236}">
                  <a16:creationId xmlns:a16="http://schemas.microsoft.com/office/drawing/2014/main" id="{52BB96A1-1F89-6283-F29E-9AE922768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3" name="Star: 5 Points 2732">
              <a:hlinkClick r:id="rId53"/>
              <a:extLst>
                <a:ext uri="{FF2B5EF4-FFF2-40B4-BE49-F238E27FC236}">
                  <a16:creationId xmlns:a16="http://schemas.microsoft.com/office/drawing/2014/main" id="{BA2670E8-54B5-912E-0E02-BCB65299E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6" name="FTU - trachea">
              <a:extLst>
                <a:ext uri="{FF2B5EF4-FFF2-40B4-BE49-F238E27FC236}">
                  <a16:creationId xmlns:a16="http://schemas.microsoft.com/office/drawing/2014/main" id="{9B2F3F05-E622-E24F-8AA4-D9338EF5C2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888" name="Text Box 3086">
              <a:extLst>
                <a:ext uri="{FF2B5EF4-FFF2-40B4-BE49-F238E27FC236}">
                  <a16:creationId xmlns:a16="http://schemas.microsoft.com/office/drawing/2014/main" id="{C9E8B8ED-C837-1429-DE01-FD9CF3CF89E4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0" name="Text Box 3086">
              <a:extLst>
                <a:ext uri="{FF2B5EF4-FFF2-40B4-BE49-F238E27FC236}">
                  <a16:creationId xmlns:a16="http://schemas.microsoft.com/office/drawing/2014/main" id="{F16C2C8C-924F-2057-417E-01C1209C273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2" name="Text Box 3086">
              <a:extLst>
                <a:ext uri="{FF2B5EF4-FFF2-40B4-BE49-F238E27FC236}">
                  <a16:creationId xmlns:a16="http://schemas.microsoft.com/office/drawing/2014/main" id="{91CAF3CC-001F-DE0E-4E2A-5FA67AEA9A1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3" name="Star: 5 Points 2730">
              <a:hlinkClick r:id="rId61"/>
              <a:extLst>
                <a:ext uri="{FF2B5EF4-FFF2-40B4-BE49-F238E27FC236}">
                  <a16:creationId xmlns:a16="http://schemas.microsoft.com/office/drawing/2014/main" id="{C2811E57-DCB6-C6B6-9AF3-A70F39E35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4" name="Star: 5 Points 2731">
              <a:hlinkClick r:id="rId62"/>
              <a:extLst>
                <a:ext uri="{FF2B5EF4-FFF2-40B4-BE49-F238E27FC236}">
                  <a16:creationId xmlns:a16="http://schemas.microsoft.com/office/drawing/2014/main" id="{194285C8-BF78-C650-3A99-A486868B8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6" name="Star: 5 Points 2732">
              <a:hlinkClick r:id="rId53"/>
              <a:extLst>
                <a:ext uri="{FF2B5EF4-FFF2-40B4-BE49-F238E27FC236}">
                  <a16:creationId xmlns:a16="http://schemas.microsoft.com/office/drawing/2014/main" id="{5B1E7BED-9A98-231E-5790-033605A16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7" name="FTU - trachea">
              <a:extLst>
                <a:ext uri="{FF2B5EF4-FFF2-40B4-BE49-F238E27FC236}">
                  <a16:creationId xmlns:a16="http://schemas.microsoft.com/office/drawing/2014/main" id="{E827ED54-E7B3-E854-5CEB-E05F571AA1F8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2898" name="Text Box 3086">
              <a:extLst>
                <a:ext uri="{FF2B5EF4-FFF2-40B4-BE49-F238E27FC236}">
                  <a16:creationId xmlns:a16="http://schemas.microsoft.com/office/drawing/2014/main" id="{0A9F0885-9D82-D855-E880-B2D227BF5C4A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9" name="Text Box 3086">
              <a:extLst>
                <a:ext uri="{FF2B5EF4-FFF2-40B4-BE49-F238E27FC236}">
                  <a16:creationId xmlns:a16="http://schemas.microsoft.com/office/drawing/2014/main" id="{519ED275-6412-CA55-88F1-0A3DBFE56253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0" name="Text Box 3086">
              <a:extLst>
                <a:ext uri="{FF2B5EF4-FFF2-40B4-BE49-F238E27FC236}">
                  <a16:creationId xmlns:a16="http://schemas.microsoft.com/office/drawing/2014/main" id="{078FA33F-ED5F-ADD3-9FEE-7CEAB0B6A82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1" name="Star: 5 Points 2730">
              <a:hlinkClick r:id="rId63"/>
              <a:extLst>
                <a:ext uri="{FF2B5EF4-FFF2-40B4-BE49-F238E27FC236}">
                  <a16:creationId xmlns:a16="http://schemas.microsoft.com/office/drawing/2014/main" id="{549195C2-CB04-DC9E-B40E-AAE59C123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2" name="Star: 5 Points 2731">
              <a:hlinkClick r:id="rId57"/>
              <a:extLst>
                <a:ext uri="{FF2B5EF4-FFF2-40B4-BE49-F238E27FC236}">
                  <a16:creationId xmlns:a16="http://schemas.microsoft.com/office/drawing/2014/main" id="{68010F1A-156E-0476-BEAD-C960DC6F9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3" name="Star: 5 Points 2732">
              <a:hlinkClick r:id="rId53"/>
              <a:extLst>
                <a:ext uri="{FF2B5EF4-FFF2-40B4-BE49-F238E27FC236}">
                  <a16:creationId xmlns:a16="http://schemas.microsoft.com/office/drawing/2014/main" id="{A3F0311C-FC1F-9310-5B98-802593524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4" name="FTU - trachea">
              <a:extLst>
                <a:ext uri="{FF2B5EF4-FFF2-40B4-BE49-F238E27FC236}">
                  <a16:creationId xmlns:a16="http://schemas.microsoft.com/office/drawing/2014/main" id="{30308D91-222C-05E1-430C-924A26743C36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B47B6818-24FA-33E1-3F0C-F735FADE1867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8612A9F9-A25B-7E48-87FD-04C5355FF941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Text Box 3086">
              <a:extLst>
                <a:ext uri="{FF2B5EF4-FFF2-40B4-BE49-F238E27FC236}">
                  <a16:creationId xmlns:a16="http://schemas.microsoft.com/office/drawing/2014/main" id="{71C5175E-09D6-5BC0-4FB2-CA713D01068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1" name="Star: 5 Points 2730">
              <a:hlinkClick r:id="rId64"/>
              <a:extLst>
                <a:ext uri="{FF2B5EF4-FFF2-40B4-BE49-F238E27FC236}">
                  <a16:creationId xmlns:a16="http://schemas.microsoft.com/office/drawing/2014/main" id="{E2342AAB-145D-D206-134E-763CAF436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1">
              <a:hlinkClick r:id="rId65"/>
              <a:extLst>
                <a:ext uri="{FF2B5EF4-FFF2-40B4-BE49-F238E27FC236}">
                  <a16:creationId xmlns:a16="http://schemas.microsoft.com/office/drawing/2014/main" id="{4C16CA9C-C8F6-C97D-289C-D3734409D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Star: 5 Points 2732">
              <a:hlinkClick r:id="rId53"/>
              <a:extLst>
                <a:ext uri="{FF2B5EF4-FFF2-40B4-BE49-F238E27FC236}">
                  <a16:creationId xmlns:a16="http://schemas.microsoft.com/office/drawing/2014/main" id="{6F318471-BFB8-8F6B-FBF7-86A4C4998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9" name="organ group - lower GI tract">
            <a:extLst>
              <a:ext uri="{FF2B5EF4-FFF2-40B4-BE49-F238E27FC236}">
                <a16:creationId xmlns:a16="http://schemas.microsoft.com/office/drawing/2014/main" id="{62BE8766-042B-E4A0-9084-C103A098A7C0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050" name="organ - lower GI tract">
              <a:extLst>
                <a:ext uri="{FF2B5EF4-FFF2-40B4-BE49-F238E27FC236}">
                  <a16:creationId xmlns:a16="http://schemas.microsoft.com/office/drawing/2014/main" id="{448B2D5D-F31D-1D88-15D9-7C7CBF7EF62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051" name="FTU - post-ampullary duodenum">
              <a:extLst>
                <a:ext uri="{FF2B5EF4-FFF2-40B4-BE49-F238E27FC236}">
                  <a16:creationId xmlns:a16="http://schemas.microsoft.com/office/drawing/2014/main" id="{8307DDC4-9AFA-53B7-9979-5C4688BE9C01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988" name="FTU - post-ampullary duodenum">
                <a:extLst>
                  <a:ext uri="{FF2B5EF4-FFF2-40B4-BE49-F238E27FC236}">
                    <a16:creationId xmlns:a16="http://schemas.microsoft.com/office/drawing/2014/main" id="{44FD5C9C-3648-94F5-AA20-9F77178C9BEA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9" name="dock">
                <a:extLst>
                  <a:ext uri="{FF2B5EF4-FFF2-40B4-BE49-F238E27FC236}">
                    <a16:creationId xmlns:a16="http://schemas.microsoft.com/office/drawing/2014/main" id="{D9B48BE7-2FA9-0933-4374-65FE20F997AF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994" name="Text Box 3086">
                  <a:extLst>
                    <a:ext uri="{FF2B5EF4-FFF2-40B4-BE49-F238E27FC236}">
                      <a16:creationId xmlns:a16="http://schemas.microsoft.com/office/drawing/2014/main" id="{2DFDCDA6-7CCA-EC1D-08E6-FBD77226C5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5" name="Text Box 3086">
                  <a:extLst>
                    <a:ext uri="{FF2B5EF4-FFF2-40B4-BE49-F238E27FC236}">
                      <a16:creationId xmlns:a16="http://schemas.microsoft.com/office/drawing/2014/main" id="{C4D27E25-F102-B36E-193F-6CA434BB9B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6" name="Text Box 3086">
                  <a:extLst>
                    <a:ext uri="{FF2B5EF4-FFF2-40B4-BE49-F238E27FC236}">
                      <a16:creationId xmlns:a16="http://schemas.microsoft.com/office/drawing/2014/main" id="{6AF7C06A-94B1-7469-F2F5-F4BDA49F84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0" name="link">
                <a:extLst>
                  <a:ext uri="{FF2B5EF4-FFF2-40B4-BE49-F238E27FC236}">
                    <a16:creationId xmlns:a16="http://schemas.microsoft.com/office/drawing/2014/main" id="{94136033-EC22-8314-8350-35E7F30178E7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991" name="Star: 5 Points 1992">
                  <a:hlinkClick r:id="rId36"/>
                  <a:extLst>
                    <a:ext uri="{FF2B5EF4-FFF2-40B4-BE49-F238E27FC236}">
                      <a16:creationId xmlns:a16="http://schemas.microsoft.com/office/drawing/2014/main" id="{DB36EBCA-AADF-7C90-BBF6-F16973AE5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92" name="Star: 5 Points 1993">
                  <a:hlinkClick r:id="rId37"/>
                  <a:extLst>
                    <a:ext uri="{FF2B5EF4-FFF2-40B4-BE49-F238E27FC236}">
                      <a16:creationId xmlns:a16="http://schemas.microsoft.com/office/drawing/2014/main" id="{73306EA2-70BF-F4D1-587C-C4931E84A6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93" name="Star: 5 Points 1994">
                  <a:hlinkClick r:id="rId31"/>
                  <a:extLst>
                    <a:ext uri="{FF2B5EF4-FFF2-40B4-BE49-F238E27FC236}">
                      <a16:creationId xmlns:a16="http://schemas.microsoft.com/office/drawing/2014/main" id="{004C5F76-C646-7A93-7C7A-BB7D9EFA37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jejunum">
              <a:extLst>
                <a:ext uri="{FF2B5EF4-FFF2-40B4-BE49-F238E27FC236}">
                  <a16:creationId xmlns:a16="http://schemas.microsoft.com/office/drawing/2014/main" id="{57645313-70C6-386D-EFBA-E7AA949811F9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979" name="FTU - jejunum">
                <a:extLst>
                  <a:ext uri="{FF2B5EF4-FFF2-40B4-BE49-F238E27FC236}">
                    <a16:creationId xmlns:a16="http://schemas.microsoft.com/office/drawing/2014/main" id="{4D578DEA-1FE2-C269-46CF-F354C4752BF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0" name="dock">
                <a:extLst>
                  <a:ext uri="{FF2B5EF4-FFF2-40B4-BE49-F238E27FC236}">
                    <a16:creationId xmlns:a16="http://schemas.microsoft.com/office/drawing/2014/main" id="{166A48DE-FCC1-39F3-EF46-3E9EB23DAE7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985" name="Text Box 3086">
                  <a:extLst>
                    <a:ext uri="{FF2B5EF4-FFF2-40B4-BE49-F238E27FC236}">
                      <a16:creationId xmlns:a16="http://schemas.microsoft.com/office/drawing/2014/main" id="{D25134C1-3D9C-C63A-1089-69798A9999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6" name="Text Box 3086">
                  <a:extLst>
                    <a:ext uri="{FF2B5EF4-FFF2-40B4-BE49-F238E27FC236}">
                      <a16:creationId xmlns:a16="http://schemas.microsoft.com/office/drawing/2014/main" id="{8E04CD06-FB23-553A-66F1-AD6E421B30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7" name="Text Box 3086">
                  <a:extLst>
                    <a:ext uri="{FF2B5EF4-FFF2-40B4-BE49-F238E27FC236}">
                      <a16:creationId xmlns:a16="http://schemas.microsoft.com/office/drawing/2014/main" id="{90C4DE4F-A122-AAE0-7BC8-89CE046878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1" name="link">
                <a:extLst>
                  <a:ext uri="{FF2B5EF4-FFF2-40B4-BE49-F238E27FC236}">
                    <a16:creationId xmlns:a16="http://schemas.microsoft.com/office/drawing/2014/main" id="{4FB67CE6-F4FF-FBE6-7E09-490F3BC9BDBE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982" name="Star: 5 Points 2005">
                  <a:hlinkClick r:id="rId66"/>
                  <a:extLst>
                    <a:ext uri="{FF2B5EF4-FFF2-40B4-BE49-F238E27FC236}">
                      <a16:creationId xmlns:a16="http://schemas.microsoft.com/office/drawing/2014/main" id="{53280906-7468-BF57-EB45-D3646A1FF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3" name="Star: 5 Points 2006">
                  <a:hlinkClick r:id="rId67"/>
                  <a:extLst>
                    <a:ext uri="{FF2B5EF4-FFF2-40B4-BE49-F238E27FC236}">
                      <a16:creationId xmlns:a16="http://schemas.microsoft.com/office/drawing/2014/main" id="{D35E53EF-D232-7BC3-9533-3D67E62CA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4" name="Star: 5 Points 2007">
                  <a:hlinkClick r:id="rId31"/>
                  <a:extLst>
                    <a:ext uri="{FF2B5EF4-FFF2-40B4-BE49-F238E27FC236}">
                      <a16:creationId xmlns:a16="http://schemas.microsoft.com/office/drawing/2014/main" id="{EFD7F6FB-D5AF-6462-1657-9D76877951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proximal ileum">
              <a:extLst>
                <a:ext uri="{FF2B5EF4-FFF2-40B4-BE49-F238E27FC236}">
                  <a16:creationId xmlns:a16="http://schemas.microsoft.com/office/drawing/2014/main" id="{1BE59692-1FF4-5E4B-DA95-AAAEA4E69ED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970" name="FTU - proximal ileum">
                <a:extLst>
                  <a:ext uri="{FF2B5EF4-FFF2-40B4-BE49-F238E27FC236}">
                    <a16:creationId xmlns:a16="http://schemas.microsoft.com/office/drawing/2014/main" id="{62292FA7-6F7E-4878-3613-31390BC12223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1" name="block">
                <a:extLst>
                  <a:ext uri="{FF2B5EF4-FFF2-40B4-BE49-F238E27FC236}">
                    <a16:creationId xmlns:a16="http://schemas.microsoft.com/office/drawing/2014/main" id="{0422DCFA-1FD0-918D-3F32-A4AD58678E9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976" name="Text Box 3086">
                  <a:extLst>
                    <a:ext uri="{FF2B5EF4-FFF2-40B4-BE49-F238E27FC236}">
                      <a16:creationId xmlns:a16="http://schemas.microsoft.com/office/drawing/2014/main" id="{C6D87CE9-C479-D1A6-0589-5D0CF77F0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7" name="Text Box 3086">
                  <a:extLst>
                    <a:ext uri="{FF2B5EF4-FFF2-40B4-BE49-F238E27FC236}">
                      <a16:creationId xmlns:a16="http://schemas.microsoft.com/office/drawing/2014/main" id="{FE30AFCC-908F-C9C9-9377-0DAEC85C31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8" name="Text Box 3086">
                  <a:extLst>
                    <a:ext uri="{FF2B5EF4-FFF2-40B4-BE49-F238E27FC236}">
                      <a16:creationId xmlns:a16="http://schemas.microsoft.com/office/drawing/2014/main" id="{6C773874-7001-22B3-E91B-517667C4647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2" name="link">
                <a:extLst>
                  <a:ext uri="{FF2B5EF4-FFF2-40B4-BE49-F238E27FC236}">
                    <a16:creationId xmlns:a16="http://schemas.microsoft.com/office/drawing/2014/main" id="{8A07B11D-9988-982B-58F9-13CF43663882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973" name="Star: 5 Points 2018">
                  <a:hlinkClick r:id="rId68"/>
                  <a:extLst>
                    <a:ext uri="{FF2B5EF4-FFF2-40B4-BE49-F238E27FC236}">
                      <a16:creationId xmlns:a16="http://schemas.microsoft.com/office/drawing/2014/main" id="{D99C10B6-DB9F-82A4-F59F-00097B777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4" name="Star: 5 Points 2019">
                  <a:hlinkClick r:id="rId67"/>
                  <a:extLst>
                    <a:ext uri="{FF2B5EF4-FFF2-40B4-BE49-F238E27FC236}">
                      <a16:creationId xmlns:a16="http://schemas.microsoft.com/office/drawing/2014/main" id="{CA70B280-EB30-00B4-2629-54DCC4B27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5" name="Star: 5 Points 2020">
                  <a:hlinkClick r:id="rId31"/>
                  <a:extLst>
                    <a:ext uri="{FF2B5EF4-FFF2-40B4-BE49-F238E27FC236}">
                      <a16:creationId xmlns:a16="http://schemas.microsoft.com/office/drawing/2014/main" id="{D2FD28F0-AB5C-E27F-8A1A-3A1CAD5B36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FTU - terminal ileum">
              <a:extLst>
                <a:ext uri="{FF2B5EF4-FFF2-40B4-BE49-F238E27FC236}">
                  <a16:creationId xmlns:a16="http://schemas.microsoft.com/office/drawing/2014/main" id="{C796A94E-3A53-ABF1-DE34-EF6B79F7931F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3194" name="FTU - terminal ileum">
                <a:extLst>
                  <a:ext uri="{FF2B5EF4-FFF2-40B4-BE49-F238E27FC236}">
                    <a16:creationId xmlns:a16="http://schemas.microsoft.com/office/drawing/2014/main" id="{2F26F365-52A6-27CC-B21B-E30B03FE582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dock">
                <a:extLst>
                  <a:ext uri="{FF2B5EF4-FFF2-40B4-BE49-F238E27FC236}">
                    <a16:creationId xmlns:a16="http://schemas.microsoft.com/office/drawing/2014/main" id="{D65D3B29-2D11-0069-07DA-E745A770F6B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967" name="Text Box 3086">
                  <a:extLst>
                    <a:ext uri="{FF2B5EF4-FFF2-40B4-BE49-F238E27FC236}">
                      <a16:creationId xmlns:a16="http://schemas.microsoft.com/office/drawing/2014/main" id="{FC8B9E6F-8BE8-CCF5-ED6D-E592D7E735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8" name="Text Box 3086">
                  <a:extLst>
                    <a:ext uri="{FF2B5EF4-FFF2-40B4-BE49-F238E27FC236}">
                      <a16:creationId xmlns:a16="http://schemas.microsoft.com/office/drawing/2014/main" id="{AD5AD8BC-F487-AC8A-E146-505C1095AE9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9" name="Text Box 3086">
                  <a:extLst>
                    <a:ext uri="{FF2B5EF4-FFF2-40B4-BE49-F238E27FC236}">
                      <a16:creationId xmlns:a16="http://schemas.microsoft.com/office/drawing/2014/main" id="{CB69A7CD-C4E3-62EE-1DB2-EF5D1BCD02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8" name="link">
                <a:extLst>
                  <a:ext uri="{FF2B5EF4-FFF2-40B4-BE49-F238E27FC236}">
                    <a16:creationId xmlns:a16="http://schemas.microsoft.com/office/drawing/2014/main" id="{D3B3F5CB-DA06-F313-C41A-BC2F8B796E5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3199" name="Star: 5 Points 2031">
                  <a:hlinkClick r:id="rId68"/>
                  <a:extLst>
                    <a:ext uri="{FF2B5EF4-FFF2-40B4-BE49-F238E27FC236}">
                      <a16:creationId xmlns:a16="http://schemas.microsoft.com/office/drawing/2014/main" id="{29457DBE-515F-1DB1-3F07-81ED4BBDB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5" name="Star: 5 Points 2032">
                  <a:hlinkClick r:id="rId67"/>
                  <a:extLst>
                    <a:ext uri="{FF2B5EF4-FFF2-40B4-BE49-F238E27FC236}">
                      <a16:creationId xmlns:a16="http://schemas.microsoft.com/office/drawing/2014/main" id="{95FA9D2C-1499-DDCC-A38C-35BADBEDC5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6" name="Star: 5 Points 2033">
                  <a:hlinkClick r:id="rId31"/>
                  <a:extLst>
                    <a:ext uri="{FF2B5EF4-FFF2-40B4-BE49-F238E27FC236}">
                      <a16:creationId xmlns:a16="http://schemas.microsoft.com/office/drawing/2014/main" id="{0A4716F9-F4F2-9424-8C14-9BDAE72959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5" name="FTU - caecum">
              <a:extLst>
                <a:ext uri="{FF2B5EF4-FFF2-40B4-BE49-F238E27FC236}">
                  <a16:creationId xmlns:a16="http://schemas.microsoft.com/office/drawing/2014/main" id="{428FBA6B-C307-9701-813A-89DFA94FE2B1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3178" name="FTU - caecum">
                <a:extLst>
                  <a:ext uri="{FF2B5EF4-FFF2-40B4-BE49-F238E27FC236}">
                    <a16:creationId xmlns:a16="http://schemas.microsoft.com/office/drawing/2014/main" id="{913DC18C-B4C3-AB7D-E18B-9BD676B36065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1" name="dock">
                <a:extLst>
                  <a:ext uri="{FF2B5EF4-FFF2-40B4-BE49-F238E27FC236}">
                    <a16:creationId xmlns:a16="http://schemas.microsoft.com/office/drawing/2014/main" id="{22CE9139-2448-C40D-9F07-74ED5826641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3191" name="Text Box 3086">
                  <a:extLst>
                    <a:ext uri="{FF2B5EF4-FFF2-40B4-BE49-F238E27FC236}">
                      <a16:creationId xmlns:a16="http://schemas.microsoft.com/office/drawing/2014/main" id="{6148E29E-E519-1C54-D890-00FD20FF18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2" name="Text Box 3086">
                  <a:extLst>
                    <a:ext uri="{FF2B5EF4-FFF2-40B4-BE49-F238E27FC236}">
                      <a16:creationId xmlns:a16="http://schemas.microsoft.com/office/drawing/2014/main" id="{DB63FB7E-9BD3-DBA7-2D4A-51B7E131DA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3" name="Text Box 3086">
                  <a:extLst>
                    <a:ext uri="{FF2B5EF4-FFF2-40B4-BE49-F238E27FC236}">
                      <a16:creationId xmlns:a16="http://schemas.microsoft.com/office/drawing/2014/main" id="{FD793C77-453B-53C0-8C23-C80C404490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82" name="link">
                <a:extLst>
                  <a:ext uri="{FF2B5EF4-FFF2-40B4-BE49-F238E27FC236}">
                    <a16:creationId xmlns:a16="http://schemas.microsoft.com/office/drawing/2014/main" id="{D1DA306C-1A0F-383C-3E56-D3C6E1B89DA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3183" name="Star: 5 Points 2044">
                  <a:hlinkClick r:id="rId69"/>
                  <a:extLst>
                    <a:ext uri="{FF2B5EF4-FFF2-40B4-BE49-F238E27FC236}">
                      <a16:creationId xmlns:a16="http://schemas.microsoft.com/office/drawing/2014/main" id="{B24B679C-48AA-E756-D308-3B4346658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8" name="Star: 5 Points 2045">
                  <a:hlinkClick r:id="rId70"/>
                  <a:extLst>
                    <a:ext uri="{FF2B5EF4-FFF2-40B4-BE49-F238E27FC236}">
                      <a16:creationId xmlns:a16="http://schemas.microsoft.com/office/drawing/2014/main" id="{7E57F9F5-C458-83AA-578A-1891650B14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0" name="Star: 5 Points 2046">
                  <a:hlinkClick r:id="rId31"/>
                  <a:extLst>
                    <a:ext uri="{FF2B5EF4-FFF2-40B4-BE49-F238E27FC236}">
                      <a16:creationId xmlns:a16="http://schemas.microsoft.com/office/drawing/2014/main" id="{6A5BDE18-0140-2C7B-1064-EAC9DC82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6" name="FTU - pre-splenic colon">
              <a:extLst>
                <a:ext uri="{FF2B5EF4-FFF2-40B4-BE49-F238E27FC236}">
                  <a16:creationId xmlns:a16="http://schemas.microsoft.com/office/drawing/2014/main" id="{FF320AF7-2CDE-F778-6F84-8709CEA1639C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3162" name="FTU - pre-splenic colon">
                <a:extLst>
                  <a:ext uri="{FF2B5EF4-FFF2-40B4-BE49-F238E27FC236}">
                    <a16:creationId xmlns:a16="http://schemas.microsoft.com/office/drawing/2014/main" id="{229B85F4-9281-DBFF-05BF-75E12C94845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5" name="dock">
                <a:extLst>
                  <a:ext uri="{FF2B5EF4-FFF2-40B4-BE49-F238E27FC236}">
                    <a16:creationId xmlns:a16="http://schemas.microsoft.com/office/drawing/2014/main" id="{C891FAEE-FF8E-3144-6E04-48548FFA150C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3175" name="Text Box 3086">
                  <a:extLst>
                    <a:ext uri="{FF2B5EF4-FFF2-40B4-BE49-F238E27FC236}">
                      <a16:creationId xmlns:a16="http://schemas.microsoft.com/office/drawing/2014/main" id="{E8818E55-20B9-7B1D-4697-A09361C0C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6" name="Text Box 3086">
                  <a:extLst>
                    <a:ext uri="{FF2B5EF4-FFF2-40B4-BE49-F238E27FC236}">
                      <a16:creationId xmlns:a16="http://schemas.microsoft.com/office/drawing/2014/main" id="{06D0E783-3AA2-DA40-CE63-CFF3BC8774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7" name="Text Box 3086">
                  <a:extLst>
                    <a:ext uri="{FF2B5EF4-FFF2-40B4-BE49-F238E27FC236}">
                      <a16:creationId xmlns:a16="http://schemas.microsoft.com/office/drawing/2014/main" id="{7A0BC8E2-74C3-3FC3-1861-A3E6111477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6" name="link">
                <a:extLst>
                  <a:ext uri="{FF2B5EF4-FFF2-40B4-BE49-F238E27FC236}">
                    <a16:creationId xmlns:a16="http://schemas.microsoft.com/office/drawing/2014/main" id="{ABFFE79F-75C5-D801-1467-A98D5631C468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3167" name="Star: 5 Points 2057">
                  <a:hlinkClick r:id="rId71"/>
                  <a:extLst>
                    <a:ext uri="{FF2B5EF4-FFF2-40B4-BE49-F238E27FC236}">
                      <a16:creationId xmlns:a16="http://schemas.microsoft.com/office/drawing/2014/main" id="{D550A783-311A-5A05-8496-F3ABD6A17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2" name="Star: 5 Points 2058">
                  <a:hlinkClick r:id="rId30"/>
                  <a:extLst>
                    <a:ext uri="{FF2B5EF4-FFF2-40B4-BE49-F238E27FC236}">
                      <a16:creationId xmlns:a16="http://schemas.microsoft.com/office/drawing/2014/main" id="{B4EBE27D-2FE2-079A-92E0-D5F3ECC2F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4" name="Star: 5 Points 2059">
                  <a:hlinkClick r:id="rId31"/>
                  <a:extLst>
                    <a:ext uri="{FF2B5EF4-FFF2-40B4-BE49-F238E27FC236}">
                      <a16:creationId xmlns:a16="http://schemas.microsoft.com/office/drawing/2014/main" id="{EFE7DE72-3568-97E1-EEFD-E192CF05FB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7" name="FTU - post-splenic pre-rectal colon">
              <a:extLst>
                <a:ext uri="{FF2B5EF4-FFF2-40B4-BE49-F238E27FC236}">
                  <a16:creationId xmlns:a16="http://schemas.microsoft.com/office/drawing/2014/main" id="{A7654656-BD47-CCA7-C2F2-920649A4B82F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3146" name="FTU - post-splenic pre-rectal colon">
                <a:extLst>
                  <a:ext uri="{FF2B5EF4-FFF2-40B4-BE49-F238E27FC236}">
                    <a16:creationId xmlns:a16="http://schemas.microsoft.com/office/drawing/2014/main" id="{F0351AD2-FDC5-26B7-DB32-5B1746A304AD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9" name="dock">
                <a:extLst>
                  <a:ext uri="{FF2B5EF4-FFF2-40B4-BE49-F238E27FC236}">
                    <a16:creationId xmlns:a16="http://schemas.microsoft.com/office/drawing/2014/main" id="{4A35235C-2AC2-B70D-0079-FFEE018D6EF1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3159" name="Text Box 3086">
                  <a:extLst>
                    <a:ext uri="{FF2B5EF4-FFF2-40B4-BE49-F238E27FC236}">
                      <a16:creationId xmlns:a16="http://schemas.microsoft.com/office/drawing/2014/main" id="{03B50992-D9DC-C7DE-894A-720A5A8A0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0" name="Text Box 3086">
                  <a:extLst>
                    <a:ext uri="{FF2B5EF4-FFF2-40B4-BE49-F238E27FC236}">
                      <a16:creationId xmlns:a16="http://schemas.microsoft.com/office/drawing/2014/main" id="{E21DF5A4-557C-F9FE-8CC3-E68BE0DF4A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1" name="Text Box 3086">
                  <a:extLst>
                    <a:ext uri="{FF2B5EF4-FFF2-40B4-BE49-F238E27FC236}">
                      <a16:creationId xmlns:a16="http://schemas.microsoft.com/office/drawing/2014/main" id="{3AC4CD4F-AEA6-41C0-D5A2-7C2F8ABDBC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0" name="link">
                <a:extLst>
                  <a:ext uri="{FF2B5EF4-FFF2-40B4-BE49-F238E27FC236}">
                    <a16:creationId xmlns:a16="http://schemas.microsoft.com/office/drawing/2014/main" id="{65651E4C-89FE-A1AD-A9B6-6A0A94B7A841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3151" name="Star: 5 Points 2070">
                  <a:hlinkClick r:id="rId71"/>
                  <a:extLst>
                    <a:ext uri="{FF2B5EF4-FFF2-40B4-BE49-F238E27FC236}">
                      <a16:creationId xmlns:a16="http://schemas.microsoft.com/office/drawing/2014/main" id="{CD11AEC2-943B-F74E-FC08-6CB3203A29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6" name="Star: 5 Points 2071">
                  <a:hlinkClick r:id="rId30"/>
                  <a:extLst>
                    <a:ext uri="{FF2B5EF4-FFF2-40B4-BE49-F238E27FC236}">
                      <a16:creationId xmlns:a16="http://schemas.microsoft.com/office/drawing/2014/main" id="{97F76382-2C29-F46F-9E39-C01C5C971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8" name="Star: 5 Points 2072">
                  <a:hlinkClick r:id="rId31"/>
                  <a:extLst>
                    <a:ext uri="{FF2B5EF4-FFF2-40B4-BE49-F238E27FC236}">
                      <a16:creationId xmlns:a16="http://schemas.microsoft.com/office/drawing/2014/main" id="{75B4370F-CBB7-91DC-8886-7E8C9E3057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8" name="FTU - rectum">
              <a:extLst>
                <a:ext uri="{FF2B5EF4-FFF2-40B4-BE49-F238E27FC236}">
                  <a16:creationId xmlns:a16="http://schemas.microsoft.com/office/drawing/2014/main" id="{3AD896F7-34B9-1FDB-241B-121022D8A17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3137" name="FTU - rectum">
                <a:extLst>
                  <a:ext uri="{FF2B5EF4-FFF2-40B4-BE49-F238E27FC236}">
                    <a16:creationId xmlns:a16="http://schemas.microsoft.com/office/drawing/2014/main" id="{03925871-0885-CE7B-3513-795F5E347606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8" name="dock">
                <a:extLst>
                  <a:ext uri="{FF2B5EF4-FFF2-40B4-BE49-F238E27FC236}">
                    <a16:creationId xmlns:a16="http://schemas.microsoft.com/office/drawing/2014/main" id="{D26FA4E9-B0F9-94E8-36E0-2B6E43C2E42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D72B62E9-8318-4516-7A34-F0A51C0858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4" name="Text Box 3086">
                  <a:extLst>
                    <a:ext uri="{FF2B5EF4-FFF2-40B4-BE49-F238E27FC236}">
                      <a16:creationId xmlns:a16="http://schemas.microsoft.com/office/drawing/2014/main" id="{BB311F01-E25A-A4BB-9D26-E9B946ADB9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5" name="Text Box 3086">
                  <a:extLst>
                    <a:ext uri="{FF2B5EF4-FFF2-40B4-BE49-F238E27FC236}">
                      <a16:creationId xmlns:a16="http://schemas.microsoft.com/office/drawing/2014/main" id="{62F2B1D3-840C-7C9F-6531-4C1F9F2B48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0485EFFE-ED86-1177-9300-1C1BA1A3D550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3140" name="Star: 5 Points 2083">
                  <a:hlinkClick r:id="rId72"/>
                  <a:extLst>
                    <a:ext uri="{FF2B5EF4-FFF2-40B4-BE49-F238E27FC236}">
                      <a16:creationId xmlns:a16="http://schemas.microsoft.com/office/drawing/2014/main" id="{C4F2043A-8608-A59B-3469-E6134461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084">
                  <a:hlinkClick r:id="rId73"/>
                  <a:extLst>
                    <a:ext uri="{FF2B5EF4-FFF2-40B4-BE49-F238E27FC236}">
                      <a16:creationId xmlns:a16="http://schemas.microsoft.com/office/drawing/2014/main" id="{CB0EB049-8E66-4302-47EA-C8E68CBD46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085">
                  <a:hlinkClick r:id="rId31"/>
                  <a:extLst>
                    <a:ext uri="{FF2B5EF4-FFF2-40B4-BE49-F238E27FC236}">
                      <a16:creationId xmlns:a16="http://schemas.microsoft.com/office/drawing/2014/main" id="{E36FBFA3-F606-E5E0-12AC-7754F00DD3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9" name="FTU - anal canal and sphincter">
              <a:extLst>
                <a:ext uri="{FF2B5EF4-FFF2-40B4-BE49-F238E27FC236}">
                  <a16:creationId xmlns:a16="http://schemas.microsoft.com/office/drawing/2014/main" id="{242C24DF-345C-CEAE-DE65-6E3E23076FF0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3063" name="FTU - anal canal and sphincter">
                <a:extLst>
                  <a:ext uri="{FF2B5EF4-FFF2-40B4-BE49-F238E27FC236}">
                    <a16:creationId xmlns:a16="http://schemas.microsoft.com/office/drawing/2014/main" id="{802C6CDB-1E67-2CE5-1C86-5E1CCCB772CE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4" name="dock">
                <a:extLst>
                  <a:ext uri="{FF2B5EF4-FFF2-40B4-BE49-F238E27FC236}">
                    <a16:creationId xmlns:a16="http://schemas.microsoft.com/office/drawing/2014/main" id="{4482F773-07DE-3A94-33F6-54994868D08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3069" name="Text Box 3086">
                  <a:extLst>
                    <a:ext uri="{FF2B5EF4-FFF2-40B4-BE49-F238E27FC236}">
                      <a16:creationId xmlns:a16="http://schemas.microsoft.com/office/drawing/2014/main" id="{7A86DB58-8978-4C43-1382-F27056000A8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0" name="Text Box 3086">
                  <a:extLst>
                    <a:ext uri="{FF2B5EF4-FFF2-40B4-BE49-F238E27FC236}">
                      <a16:creationId xmlns:a16="http://schemas.microsoft.com/office/drawing/2014/main" id="{5F11D046-7F66-5333-E628-7733D53104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1" name="Text Box 3086">
                  <a:extLst>
                    <a:ext uri="{FF2B5EF4-FFF2-40B4-BE49-F238E27FC236}">
                      <a16:creationId xmlns:a16="http://schemas.microsoft.com/office/drawing/2014/main" id="{86D8203D-B595-35B9-B0F7-F013B1BC25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5" name="link">
                <a:extLst>
                  <a:ext uri="{FF2B5EF4-FFF2-40B4-BE49-F238E27FC236}">
                    <a16:creationId xmlns:a16="http://schemas.microsoft.com/office/drawing/2014/main" id="{04E11FCE-BE41-B4D7-F436-93A36BDE0D01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3066" name="Star: 5 Points 2118">
                  <a:hlinkClick r:id="rId74"/>
                  <a:extLst>
                    <a:ext uri="{FF2B5EF4-FFF2-40B4-BE49-F238E27FC236}">
                      <a16:creationId xmlns:a16="http://schemas.microsoft.com/office/drawing/2014/main" id="{6A2D8490-A9BF-593A-E29E-6D332D190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7" name="Star: 5 Points 2119">
                  <a:hlinkClick r:id="rId75"/>
                  <a:extLst>
                    <a:ext uri="{FF2B5EF4-FFF2-40B4-BE49-F238E27FC236}">
                      <a16:creationId xmlns:a16="http://schemas.microsoft.com/office/drawing/2014/main" id="{FD7CDA7A-ECD8-9AF7-A6B1-817F42C9E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8" name="Star: 5 Points 2120">
                  <a:hlinkClick r:id="rId31"/>
                  <a:extLst>
                    <a:ext uri="{FF2B5EF4-FFF2-40B4-BE49-F238E27FC236}">
                      <a16:creationId xmlns:a16="http://schemas.microsoft.com/office/drawing/2014/main" id="{99A4F50F-BE93-9778-99FD-99D066BB99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dock - vascular">
              <a:extLst>
                <a:ext uri="{FF2B5EF4-FFF2-40B4-BE49-F238E27FC236}">
                  <a16:creationId xmlns:a16="http://schemas.microsoft.com/office/drawing/2014/main" id="{44C94CC0-88F9-3FAE-CCDB-D87C902D2072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061" name="Text Box 3070">
                <a:extLst>
                  <a:ext uri="{FF2B5EF4-FFF2-40B4-BE49-F238E27FC236}">
                    <a16:creationId xmlns:a16="http://schemas.microsoft.com/office/drawing/2014/main" id="{4601D264-AE73-87F5-3F30-9F1C183DEBE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62" name="Text Box 3036">
                <a:extLst>
                  <a:ext uri="{FF2B5EF4-FFF2-40B4-BE49-F238E27FC236}">
                    <a16:creationId xmlns:a16="http://schemas.microsoft.com/office/drawing/2014/main" id="{EB0DD0A1-7870-E5FB-3BA4-2C60CFC559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7" name="Group 8996">
            <a:extLst>
              <a:ext uri="{FF2B5EF4-FFF2-40B4-BE49-F238E27FC236}">
                <a16:creationId xmlns:a16="http://schemas.microsoft.com/office/drawing/2014/main" id="{108A68F9-C31D-3810-5348-07E2D47C961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998" name="organ group - mouth &amp; throat">
              <a:extLst>
                <a:ext uri="{FF2B5EF4-FFF2-40B4-BE49-F238E27FC236}">
                  <a16:creationId xmlns:a16="http://schemas.microsoft.com/office/drawing/2014/main" id="{8DF5D9EB-040B-7EE8-3044-4ACCBB1A0A0F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027" name="organ - mouth &amp; throat">
                <a:extLst>
                  <a:ext uri="{FF2B5EF4-FFF2-40B4-BE49-F238E27FC236}">
                    <a16:creationId xmlns:a16="http://schemas.microsoft.com/office/drawing/2014/main" id="{62520DA9-6FAE-2C62-7E07-B1148FBAB0AF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8" name="FTU - tongue">
                <a:extLst>
                  <a:ext uri="{FF2B5EF4-FFF2-40B4-BE49-F238E27FC236}">
                    <a16:creationId xmlns:a16="http://schemas.microsoft.com/office/drawing/2014/main" id="{68625DAE-0D00-89E9-6FD8-A079E46B7F48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069" name="FTU - tongue">
                  <a:extLst>
                    <a:ext uri="{FF2B5EF4-FFF2-40B4-BE49-F238E27FC236}">
                      <a16:creationId xmlns:a16="http://schemas.microsoft.com/office/drawing/2014/main" id="{789C80C5-0864-B019-D01D-5A0AB563C8BD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070" name="dock">
                  <a:extLst>
                    <a:ext uri="{FF2B5EF4-FFF2-40B4-BE49-F238E27FC236}">
                      <a16:creationId xmlns:a16="http://schemas.microsoft.com/office/drawing/2014/main" id="{DB482034-EBD3-5970-B328-DE6C4254338E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075" name="Text Box 3086">
                    <a:extLst>
                      <a:ext uri="{FF2B5EF4-FFF2-40B4-BE49-F238E27FC236}">
                        <a16:creationId xmlns:a16="http://schemas.microsoft.com/office/drawing/2014/main" id="{E67680E8-9C1E-3B4A-16B5-9257EDE3FF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6" name="Text Box 3086">
                    <a:extLst>
                      <a:ext uri="{FF2B5EF4-FFF2-40B4-BE49-F238E27FC236}">
                        <a16:creationId xmlns:a16="http://schemas.microsoft.com/office/drawing/2014/main" id="{5ABED23A-9EC5-E666-C715-0525DD5878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7" name="Text Box 3086">
                    <a:extLst>
                      <a:ext uri="{FF2B5EF4-FFF2-40B4-BE49-F238E27FC236}">
                        <a16:creationId xmlns:a16="http://schemas.microsoft.com/office/drawing/2014/main" id="{AD36C249-C27B-6432-0794-EFB28867BE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71" name="link">
                  <a:extLst>
                    <a:ext uri="{FF2B5EF4-FFF2-40B4-BE49-F238E27FC236}">
                      <a16:creationId xmlns:a16="http://schemas.microsoft.com/office/drawing/2014/main" id="{C54BD507-A2F8-9E9D-5FEA-ADC1BF9E36ED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072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E36852F6-72DB-B498-0340-D09F27BF9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3" name="Star: 5 Points 2731">
                    <a:hlinkClick r:id="rId77"/>
                    <a:extLst>
                      <a:ext uri="{FF2B5EF4-FFF2-40B4-BE49-F238E27FC236}">
                        <a16:creationId xmlns:a16="http://schemas.microsoft.com/office/drawing/2014/main" id="{4CA270BF-4B21-940B-205B-D3EB987541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4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FE3BEAE9-C82D-4C1F-9A3C-B01E4CB6B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29" name="FTU - epiglottis">
                <a:extLst>
                  <a:ext uri="{FF2B5EF4-FFF2-40B4-BE49-F238E27FC236}">
                    <a16:creationId xmlns:a16="http://schemas.microsoft.com/office/drawing/2014/main" id="{5EA503FF-5728-C85A-DB18-D7000EF10FD5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060" name="FTU - epiglottis">
                  <a:extLst>
                    <a:ext uri="{FF2B5EF4-FFF2-40B4-BE49-F238E27FC236}">
                      <a16:creationId xmlns:a16="http://schemas.microsoft.com/office/drawing/2014/main" id="{1254424D-0515-16F3-469D-027BE2EAF9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061" name="dock">
                  <a:extLst>
                    <a:ext uri="{FF2B5EF4-FFF2-40B4-BE49-F238E27FC236}">
                      <a16:creationId xmlns:a16="http://schemas.microsoft.com/office/drawing/2014/main" id="{9A4C7BE2-F1AF-714D-CBB6-5DE3B50F47B7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066" name="Text Box 3086">
                    <a:extLst>
                      <a:ext uri="{FF2B5EF4-FFF2-40B4-BE49-F238E27FC236}">
                        <a16:creationId xmlns:a16="http://schemas.microsoft.com/office/drawing/2014/main" id="{A8CA49F6-4354-E8B0-8B33-45F8351666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7" name="Text Box 3086">
                    <a:extLst>
                      <a:ext uri="{FF2B5EF4-FFF2-40B4-BE49-F238E27FC236}">
                        <a16:creationId xmlns:a16="http://schemas.microsoft.com/office/drawing/2014/main" id="{A827038C-E21B-8425-65E0-912D4278CE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8" name="Text Box 3086">
                    <a:extLst>
                      <a:ext uri="{FF2B5EF4-FFF2-40B4-BE49-F238E27FC236}">
                        <a16:creationId xmlns:a16="http://schemas.microsoft.com/office/drawing/2014/main" id="{19D9EB04-4308-ED93-B5C8-D2C674827D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62" name="link">
                  <a:extLst>
                    <a:ext uri="{FF2B5EF4-FFF2-40B4-BE49-F238E27FC236}">
                      <a16:creationId xmlns:a16="http://schemas.microsoft.com/office/drawing/2014/main" id="{A708BEE3-34A8-FC29-2A38-3376DB3C535E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063" name="Star: 5 Points 2730">
                    <a:hlinkClick r:id="rId79"/>
                    <a:extLst>
                      <a:ext uri="{FF2B5EF4-FFF2-40B4-BE49-F238E27FC236}">
                        <a16:creationId xmlns:a16="http://schemas.microsoft.com/office/drawing/2014/main" id="{AB7EDEC0-C367-0359-4B85-53AFE18FA2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4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0A6F6513-1E9B-B0B6-11E4-A019EF0D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5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E16EA3FE-F2FE-D70E-F0C2-408166DB34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0" name="FTU - parotid glands">
                <a:extLst>
                  <a:ext uri="{FF2B5EF4-FFF2-40B4-BE49-F238E27FC236}">
                    <a16:creationId xmlns:a16="http://schemas.microsoft.com/office/drawing/2014/main" id="{9C12B51E-5D09-22D3-2C1E-9D5DBED4029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051" name="FTU - parotid glands">
                  <a:extLst>
                    <a:ext uri="{FF2B5EF4-FFF2-40B4-BE49-F238E27FC236}">
                      <a16:creationId xmlns:a16="http://schemas.microsoft.com/office/drawing/2014/main" id="{AC9634D1-A696-794D-3DA1-3170D2085A22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052" name="dock">
                  <a:extLst>
                    <a:ext uri="{FF2B5EF4-FFF2-40B4-BE49-F238E27FC236}">
                      <a16:creationId xmlns:a16="http://schemas.microsoft.com/office/drawing/2014/main" id="{EDF05987-461E-8E48-4F58-C00E0578038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057" name="Text Box 3086">
                    <a:extLst>
                      <a:ext uri="{FF2B5EF4-FFF2-40B4-BE49-F238E27FC236}">
                        <a16:creationId xmlns:a16="http://schemas.microsoft.com/office/drawing/2014/main" id="{11D97C5D-F72A-C49C-AA3C-C018562C63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8" name="Text Box 3086">
                    <a:extLst>
                      <a:ext uri="{FF2B5EF4-FFF2-40B4-BE49-F238E27FC236}">
                        <a16:creationId xmlns:a16="http://schemas.microsoft.com/office/drawing/2014/main" id="{356AF7A5-4DA2-83C5-8163-ADFCD2D75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9" name="Text Box 3086">
                    <a:extLst>
                      <a:ext uri="{FF2B5EF4-FFF2-40B4-BE49-F238E27FC236}">
                        <a16:creationId xmlns:a16="http://schemas.microsoft.com/office/drawing/2014/main" id="{211711A5-AC7A-9B93-2528-5F1BD2CD57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53" name="link">
                  <a:extLst>
                    <a:ext uri="{FF2B5EF4-FFF2-40B4-BE49-F238E27FC236}">
                      <a16:creationId xmlns:a16="http://schemas.microsoft.com/office/drawing/2014/main" id="{57908408-AA4C-EFF7-EB11-C7BE43D8DF33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054" name="Star: 5 Points 2730">
                    <a:hlinkClick r:id="rId80"/>
                    <a:extLst>
                      <a:ext uri="{FF2B5EF4-FFF2-40B4-BE49-F238E27FC236}">
                        <a16:creationId xmlns:a16="http://schemas.microsoft.com/office/drawing/2014/main" id="{7C1C24D2-0378-AB12-9215-5A2610FE8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5" name="Star: 5 Points 2731">
                    <a:hlinkClick r:id="rId81"/>
                    <a:extLst>
                      <a:ext uri="{FF2B5EF4-FFF2-40B4-BE49-F238E27FC236}">
                        <a16:creationId xmlns:a16="http://schemas.microsoft.com/office/drawing/2014/main" id="{A818EB0F-EA58-FB92-2406-9C40319E2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6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B3BF17F7-23E6-DF15-D9BD-E35750D26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1" name="FTU - submaxilliary glands">
                <a:extLst>
                  <a:ext uri="{FF2B5EF4-FFF2-40B4-BE49-F238E27FC236}">
                    <a16:creationId xmlns:a16="http://schemas.microsoft.com/office/drawing/2014/main" id="{6BAEC634-49E3-2199-5A11-A1F8EBB275C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042" name="FTU - submaxilliary glands">
                  <a:extLst>
                    <a:ext uri="{FF2B5EF4-FFF2-40B4-BE49-F238E27FC236}">
                      <a16:creationId xmlns:a16="http://schemas.microsoft.com/office/drawing/2014/main" id="{FDFBEC2C-73C6-EE4A-F29A-07E4D108613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043" name="dock">
                  <a:extLst>
                    <a:ext uri="{FF2B5EF4-FFF2-40B4-BE49-F238E27FC236}">
                      <a16:creationId xmlns:a16="http://schemas.microsoft.com/office/drawing/2014/main" id="{52E80061-42E3-0796-A36C-BC6D54F16990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048" name="Text Box 3086">
                    <a:extLst>
                      <a:ext uri="{FF2B5EF4-FFF2-40B4-BE49-F238E27FC236}">
                        <a16:creationId xmlns:a16="http://schemas.microsoft.com/office/drawing/2014/main" id="{BE0355EA-EA9E-2A4E-7CEB-A25C8C6848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9" name="Text Box 3086">
                    <a:extLst>
                      <a:ext uri="{FF2B5EF4-FFF2-40B4-BE49-F238E27FC236}">
                        <a16:creationId xmlns:a16="http://schemas.microsoft.com/office/drawing/2014/main" id="{7F999637-9319-A0DE-242D-A278A6A868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0" name="Text Box 3086">
                    <a:extLst>
                      <a:ext uri="{FF2B5EF4-FFF2-40B4-BE49-F238E27FC236}">
                        <a16:creationId xmlns:a16="http://schemas.microsoft.com/office/drawing/2014/main" id="{B84B027E-BA72-8938-D81B-39680BB36C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44" name="link">
                  <a:extLst>
                    <a:ext uri="{FF2B5EF4-FFF2-40B4-BE49-F238E27FC236}">
                      <a16:creationId xmlns:a16="http://schemas.microsoft.com/office/drawing/2014/main" id="{C42504A2-515D-1913-2721-C099A011BEA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045" name="Star: 5 Points 2730">
                    <a:hlinkClick r:id="rId82"/>
                    <a:extLst>
                      <a:ext uri="{FF2B5EF4-FFF2-40B4-BE49-F238E27FC236}">
                        <a16:creationId xmlns:a16="http://schemas.microsoft.com/office/drawing/2014/main" id="{3FA0B191-178B-C00A-763E-461E39D49D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6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E0267FF6-0A89-529A-BA76-5C5AE1EE1A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7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714D1F0A-435C-D9E8-C670-4AE078D184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2" name="FTU - sublingual glands">
                <a:extLst>
                  <a:ext uri="{FF2B5EF4-FFF2-40B4-BE49-F238E27FC236}">
                    <a16:creationId xmlns:a16="http://schemas.microsoft.com/office/drawing/2014/main" id="{802C0E82-E0C9-FE93-6642-AC46C6A860ED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033" name="FTU - sublingual glands">
                  <a:extLst>
                    <a:ext uri="{FF2B5EF4-FFF2-40B4-BE49-F238E27FC236}">
                      <a16:creationId xmlns:a16="http://schemas.microsoft.com/office/drawing/2014/main" id="{2AE09894-D748-10A0-4B2F-30AC644E1A91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034" name="dock">
                  <a:extLst>
                    <a:ext uri="{FF2B5EF4-FFF2-40B4-BE49-F238E27FC236}">
                      <a16:creationId xmlns:a16="http://schemas.microsoft.com/office/drawing/2014/main" id="{011130FE-D091-8C9A-E09A-755411F15BA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039" name="Text Box 3086">
                    <a:extLst>
                      <a:ext uri="{FF2B5EF4-FFF2-40B4-BE49-F238E27FC236}">
                        <a16:creationId xmlns:a16="http://schemas.microsoft.com/office/drawing/2014/main" id="{19493C99-CF2A-18F5-A03C-5326A098CC6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0" name="Text Box 3086">
                    <a:extLst>
                      <a:ext uri="{FF2B5EF4-FFF2-40B4-BE49-F238E27FC236}">
                        <a16:creationId xmlns:a16="http://schemas.microsoft.com/office/drawing/2014/main" id="{1F88D914-C660-CB38-3032-85EA8F8C656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1" name="Text Box 3086">
                    <a:extLst>
                      <a:ext uri="{FF2B5EF4-FFF2-40B4-BE49-F238E27FC236}">
                        <a16:creationId xmlns:a16="http://schemas.microsoft.com/office/drawing/2014/main" id="{8EB2890F-052E-48BA-F43C-F61BD05A29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35" name="link">
                  <a:extLst>
                    <a:ext uri="{FF2B5EF4-FFF2-40B4-BE49-F238E27FC236}">
                      <a16:creationId xmlns:a16="http://schemas.microsoft.com/office/drawing/2014/main" id="{59105D0C-E3CC-94FE-AA00-B062CAB5B92C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036" name="Star: 5 Points 2730">
                    <a:hlinkClick r:id="rId84"/>
                    <a:extLst>
                      <a:ext uri="{FF2B5EF4-FFF2-40B4-BE49-F238E27FC236}">
                        <a16:creationId xmlns:a16="http://schemas.microsoft.com/office/drawing/2014/main" id="{10B6D4F2-6C88-FD35-A4C7-D51B40DC7D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7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FEB20337-5B06-6659-B874-0088684063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8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700F1B76-FA17-7112-800B-C902ED5D35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999" name="FTU - sublingual glands">
              <a:extLst>
                <a:ext uri="{FF2B5EF4-FFF2-40B4-BE49-F238E27FC236}">
                  <a16:creationId xmlns:a16="http://schemas.microsoft.com/office/drawing/2014/main" id="{F9A82354-ADE6-5951-760D-F8F435677A9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0" name="Text Box 3086">
              <a:extLst>
                <a:ext uri="{FF2B5EF4-FFF2-40B4-BE49-F238E27FC236}">
                  <a16:creationId xmlns:a16="http://schemas.microsoft.com/office/drawing/2014/main" id="{8A457AFC-DF17-5609-D73F-D6ED4E86CDC0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1" name="Text Box 3086">
              <a:extLst>
                <a:ext uri="{FF2B5EF4-FFF2-40B4-BE49-F238E27FC236}">
                  <a16:creationId xmlns:a16="http://schemas.microsoft.com/office/drawing/2014/main" id="{BD3536F3-DF88-8F75-C5EC-6DA887FEC1F3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2" name="Text Box 3086">
              <a:extLst>
                <a:ext uri="{FF2B5EF4-FFF2-40B4-BE49-F238E27FC236}">
                  <a16:creationId xmlns:a16="http://schemas.microsoft.com/office/drawing/2014/main" id="{DEFD64F2-F83F-0586-04BE-C5E322AC947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3" name="Star: 5 Points 2730">
              <a:hlinkClick r:id="rId76"/>
              <a:extLst>
                <a:ext uri="{FF2B5EF4-FFF2-40B4-BE49-F238E27FC236}">
                  <a16:creationId xmlns:a16="http://schemas.microsoft.com/office/drawing/2014/main" id="{523C82A9-385B-47C8-5E92-B8783EFA4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4" name="Star: 5 Points 2731">
              <a:hlinkClick r:id="rId85"/>
              <a:extLst>
                <a:ext uri="{FF2B5EF4-FFF2-40B4-BE49-F238E27FC236}">
                  <a16:creationId xmlns:a16="http://schemas.microsoft.com/office/drawing/2014/main" id="{825CA3D9-A4C5-71F1-71B2-1E786C458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5" name="Star: 5 Points 2732">
              <a:hlinkClick r:id="rId31"/>
              <a:extLst>
                <a:ext uri="{FF2B5EF4-FFF2-40B4-BE49-F238E27FC236}">
                  <a16:creationId xmlns:a16="http://schemas.microsoft.com/office/drawing/2014/main" id="{2D172BC1-E87A-86D5-7677-79824DF4D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6" name="FTU - sublingual glands">
              <a:extLst>
                <a:ext uri="{FF2B5EF4-FFF2-40B4-BE49-F238E27FC236}">
                  <a16:creationId xmlns:a16="http://schemas.microsoft.com/office/drawing/2014/main" id="{05CF3BD6-F311-A940-895F-067A2F26C507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7" name="Text Box 3086">
              <a:extLst>
                <a:ext uri="{FF2B5EF4-FFF2-40B4-BE49-F238E27FC236}">
                  <a16:creationId xmlns:a16="http://schemas.microsoft.com/office/drawing/2014/main" id="{2B27B54F-3DFE-92EB-626F-38A2AE627FDB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8" name="Text Box 3086">
              <a:extLst>
                <a:ext uri="{FF2B5EF4-FFF2-40B4-BE49-F238E27FC236}">
                  <a16:creationId xmlns:a16="http://schemas.microsoft.com/office/drawing/2014/main" id="{6EBCAE72-24A5-52E3-8DC3-6C2F3487C9B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9" name="Text Box 3086">
              <a:extLst>
                <a:ext uri="{FF2B5EF4-FFF2-40B4-BE49-F238E27FC236}">
                  <a16:creationId xmlns:a16="http://schemas.microsoft.com/office/drawing/2014/main" id="{C944BCC6-B501-9F58-09EE-0E21DC697AD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0" name="FTU - sublingual glands">
              <a:extLst>
                <a:ext uri="{FF2B5EF4-FFF2-40B4-BE49-F238E27FC236}">
                  <a16:creationId xmlns:a16="http://schemas.microsoft.com/office/drawing/2014/main" id="{6D9B4C57-B28D-E205-6961-D682CFDB71CF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1" name="Text Box 3086">
              <a:extLst>
                <a:ext uri="{FF2B5EF4-FFF2-40B4-BE49-F238E27FC236}">
                  <a16:creationId xmlns:a16="http://schemas.microsoft.com/office/drawing/2014/main" id="{B69ACC06-E4CA-9E65-ACEE-2D94E74FCED0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2" name="Text Box 3086">
              <a:extLst>
                <a:ext uri="{FF2B5EF4-FFF2-40B4-BE49-F238E27FC236}">
                  <a16:creationId xmlns:a16="http://schemas.microsoft.com/office/drawing/2014/main" id="{77BFFFF4-E353-1340-0AB1-B66389E80DAF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3" name="Text Box 3086">
              <a:extLst>
                <a:ext uri="{FF2B5EF4-FFF2-40B4-BE49-F238E27FC236}">
                  <a16:creationId xmlns:a16="http://schemas.microsoft.com/office/drawing/2014/main" id="{0F51A131-E518-A44C-90A4-0C6F46F1E04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4" name="Star: 5 Points 2730">
              <a:hlinkClick r:id="rId76"/>
              <a:extLst>
                <a:ext uri="{FF2B5EF4-FFF2-40B4-BE49-F238E27FC236}">
                  <a16:creationId xmlns:a16="http://schemas.microsoft.com/office/drawing/2014/main" id="{3CCD468D-CD1C-6097-30D9-80D9101AB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5" name="Star: 5 Points 2731">
              <a:hlinkClick r:id="rId85"/>
              <a:extLst>
                <a:ext uri="{FF2B5EF4-FFF2-40B4-BE49-F238E27FC236}">
                  <a16:creationId xmlns:a16="http://schemas.microsoft.com/office/drawing/2014/main" id="{580FA865-6D79-942A-D1AD-7660519C4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6" name="Star: 5 Points 2732">
              <a:hlinkClick r:id="rId31"/>
              <a:extLst>
                <a:ext uri="{FF2B5EF4-FFF2-40B4-BE49-F238E27FC236}">
                  <a16:creationId xmlns:a16="http://schemas.microsoft.com/office/drawing/2014/main" id="{F3C595D8-1905-60A1-EF89-DFF5A3CB4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7" name="Star: 5 Points 2730">
              <a:hlinkClick r:id="rId76"/>
              <a:extLst>
                <a:ext uri="{FF2B5EF4-FFF2-40B4-BE49-F238E27FC236}">
                  <a16:creationId xmlns:a16="http://schemas.microsoft.com/office/drawing/2014/main" id="{E69B8EF6-C68A-386B-F3AB-E2BA7726F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8" name="Star: 5 Points 2731">
              <a:hlinkClick r:id="rId85"/>
              <a:extLst>
                <a:ext uri="{FF2B5EF4-FFF2-40B4-BE49-F238E27FC236}">
                  <a16:creationId xmlns:a16="http://schemas.microsoft.com/office/drawing/2014/main" id="{4B26E89A-8ED3-C763-B600-6366E44B0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9" name="Star: 5 Points 2732">
              <a:hlinkClick r:id="rId31"/>
              <a:extLst>
                <a:ext uri="{FF2B5EF4-FFF2-40B4-BE49-F238E27FC236}">
                  <a16:creationId xmlns:a16="http://schemas.microsoft.com/office/drawing/2014/main" id="{5323274C-8BA1-1E37-444C-4BC9BD5C1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0" name="FTU - sublingual glands">
              <a:extLst>
                <a:ext uri="{FF2B5EF4-FFF2-40B4-BE49-F238E27FC236}">
                  <a16:creationId xmlns:a16="http://schemas.microsoft.com/office/drawing/2014/main" id="{FDDC3EAC-CFDD-DD2C-4EA1-AD622D5F6A16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021" name="Text Box 3086">
              <a:extLst>
                <a:ext uri="{FF2B5EF4-FFF2-40B4-BE49-F238E27FC236}">
                  <a16:creationId xmlns:a16="http://schemas.microsoft.com/office/drawing/2014/main" id="{3819984E-F329-474D-FFB6-CBB133484E67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2" name="Text Box 3086">
              <a:extLst>
                <a:ext uri="{FF2B5EF4-FFF2-40B4-BE49-F238E27FC236}">
                  <a16:creationId xmlns:a16="http://schemas.microsoft.com/office/drawing/2014/main" id="{98B451B4-00FE-3F7E-57D4-9AE91F0B833C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3" name="Text Box 3086">
              <a:extLst>
                <a:ext uri="{FF2B5EF4-FFF2-40B4-BE49-F238E27FC236}">
                  <a16:creationId xmlns:a16="http://schemas.microsoft.com/office/drawing/2014/main" id="{80315686-5179-91C8-1254-0758E07306C3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4" name="Star: 5 Points 2730">
              <a:hlinkClick r:id="rId86"/>
              <a:extLst>
                <a:ext uri="{FF2B5EF4-FFF2-40B4-BE49-F238E27FC236}">
                  <a16:creationId xmlns:a16="http://schemas.microsoft.com/office/drawing/2014/main" id="{9C9117F5-8AEC-FDA1-FC18-78DC87994A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5" name="Star: 5 Points 2731">
              <a:hlinkClick r:id="rId87"/>
              <a:extLst>
                <a:ext uri="{FF2B5EF4-FFF2-40B4-BE49-F238E27FC236}">
                  <a16:creationId xmlns:a16="http://schemas.microsoft.com/office/drawing/2014/main" id="{EA6237E7-408A-A11B-44B4-B7B0969D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6" name="Star: 5 Points 2732">
              <a:hlinkClick r:id="rId31"/>
              <a:extLst>
                <a:ext uri="{FF2B5EF4-FFF2-40B4-BE49-F238E27FC236}">
                  <a16:creationId xmlns:a16="http://schemas.microsoft.com/office/drawing/2014/main" id="{9E3F8981-B648-ABE0-1FAF-AE4945C0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78" name="organ group - stomach">
            <a:extLst>
              <a:ext uri="{FF2B5EF4-FFF2-40B4-BE49-F238E27FC236}">
                <a16:creationId xmlns:a16="http://schemas.microsoft.com/office/drawing/2014/main" id="{F85EC6CF-6437-AD79-5221-2B0AD4DAEFD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079" name="organ - stomach">
              <a:extLst>
                <a:ext uri="{FF2B5EF4-FFF2-40B4-BE49-F238E27FC236}">
                  <a16:creationId xmlns:a16="http://schemas.microsoft.com/office/drawing/2014/main" id="{B0AFDAAF-D807-3559-DE75-8982D5A13D1C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80" name="FTU - gastric fundus">
              <a:extLst>
                <a:ext uri="{FF2B5EF4-FFF2-40B4-BE49-F238E27FC236}">
                  <a16:creationId xmlns:a16="http://schemas.microsoft.com/office/drawing/2014/main" id="{8C67C2CD-6108-B13D-652B-B80313EC5BA2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124" name="FTU - gastric fundus">
                <a:extLst>
                  <a:ext uri="{FF2B5EF4-FFF2-40B4-BE49-F238E27FC236}">
                    <a16:creationId xmlns:a16="http://schemas.microsoft.com/office/drawing/2014/main" id="{6B248170-4F9E-9AC0-D007-4325D6B48A2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E6565EED-36FE-EC05-92A5-5C7A5279CAF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6EE73D2F-DA2D-6A72-D59F-BFBA89A89198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D446897B-8D9C-DA3D-2CEB-07F704DF50E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7ED5A9C1-85B5-6291-6B22-266E869D47A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ED4D34DF-245A-F97C-F315-BB3812FBC80E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127" name="Star: 5 Points 1808">
                  <a:hlinkClick r:id="rId88"/>
                  <a:extLst>
                    <a:ext uri="{FF2B5EF4-FFF2-40B4-BE49-F238E27FC236}">
                      <a16:creationId xmlns:a16="http://schemas.microsoft.com/office/drawing/2014/main" id="{19028005-2542-6765-A60B-B3B8ECFBEC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1809">
                  <a:hlinkClick r:id="rId89"/>
                  <a:extLst>
                    <a:ext uri="{FF2B5EF4-FFF2-40B4-BE49-F238E27FC236}">
                      <a16:creationId xmlns:a16="http://schemas.microsoft.com/office/drawing/2014/main" id="{2202FF81-1EAF-A35C-45E4-018922F35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1810">
                  <a:hlinkClick r:id="rId31"/>
                  <a:extLst>
                    <a:ext uri="{FF2B5EF4-FFF2-40B4-BE49-F238E27FC236}">
                      <a16:creationId xmlns:a16="http://schemas.microsoft.com/office/drawing/2014/main" id="{26E7CEC0-6D2C-9AD6-778C-0E0FB7AE0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1" name="FTU - gastric cardia">
              <a:extLst>
                <a:ext uri="{FF2B5EF4-FFF2-40B4-BE49-F238E27FC236}">
                  <a16:creationId xmlns:a16="http://schemas.microsoft.com/office/drawing/2014/main" id="{654DA76E-BB53-5D88-C22A-1A39260953E8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115" name="FTU - gastric cardia">
                <a:extLst>
                  <a:ext uri="{FF2B5EF4-FFF2-40B4-BE49-F238E27FC236}">
                    <a16:creationId xmlns:a16="http://schemas.microsoft.com/office/drawing/2014/main" id="{C0985527-6A69-53DD-03DF-CA931206C76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392DA97B-8FDA-7D18-55A5-C6DB1A75E48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4DFA8BED-558F-8E25-AC34-B3560F8A1FF5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79B447C0-05F7-A8C0-5947-68DF07022675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0E0AF668-1582-517E-F21C-7962BE7E13BE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D8CBB3EB-F8DA-088C-C019-6BA860C972B8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118" name="Star: 5 Points 1821">
                  <a:hlinkClick r:id="rId88"/>
                  <a:extLst>
                    <a:ext uri="{FF2B5EF4-FFF2-40B4-BE49-F238E27FC236}">
                      <a16:creationId xmlns:a16="http://schemas.microsoft.com/office/drawing/2014/main" id="{BD82F6DE-F8A6-DB9D-BE1F-447B2E3CF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1822">
                  <a:hlinkClick r:id="rId89"/>
                  <a:extLst>
                    <a:ext uri="{FF2B5EF4-FFF2-40B4-BE49-F238E27FC236}">
                      <a16:creationId xmlns:a16="http://schemas.microsoft.com/office/drawing/2014/main" id="{BCC20443-6ECF-1FA7-EB83-FE74020737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1823">
                  <a:hlinkClick r:id="rId31"/>
                  <a:extLst>
                    <a:ext uri="{FF2B5EF4-FFF2-40B4-BE49-F238E27FC236}">
                      <a16:creationId xmlns:a16="http://schemas.microsoft.com/office/drawing/2014/main" id="{20CDADC5-E867-EDA5-21E8-6CDE56493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2" name="FTU - gastric body">
              <a:extLst>
                <a:ext uri="{FF2B5EF4-FFF2-40B4-BE49-F238E27FC236}">
                  <a16:creationId xmlns:a16="http://schemas.microsoft.com/office/drawing/2014/main" id="{3AE277D4-1C3F-3BE1-3290-75F24D6B2AE3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106" name="FTU - gastric body">
                <a:extLst>
                  <a:ext uri="{FF2B5EF4-FFF2-40B4-BE49-F238E27FC236}">
                    <a16:creationId xmlns:a16="http://schemas.microsoft.com/office/drawing/2014/main" id="{1C38E74D-78B3-6A25-87CA-40AE7EDD0B1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B32487C9-54BC-C941-0B24-2EEFB5225F6C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1BFBCD3B-E95E-F70E-BD6C-D390013638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50AC8136-70B8-4C58-8B4F-88CD6E9D6C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2DFEAD6F-0BEB-3570-441A-2A613D427FA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CC82088E-3624-2982-2522-DFB034AA1BF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109" name="Star: 5 Points 1834">
                  <a:hlinkClick r:id="rId88"/>
                  <a:extLst>
                    <a:ext uri="{FF2B5EF4-FFF2-40B4-BE49-F238E27FC236}">
                      <a16:creationId xmlns:a16="http://schemas.microsoft.com/office/drawing/2014/main" id="{82ED295D-59AD-FD35-EA18-AF161E35E8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1835">
                  <a:hlinkClick r:id="rId89"/>
                  <a:extLst>
                    <a:ext uri="{FF2B5EF4-FFF2-40B4-BE49-F238E27FC236}">
                      <a16:creationId xmlns:a16="http://schemas.microsoft.com/office/drawing/2014/main" id="{21FDBB91-FDFE-AE31-064C-8A189094B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1836">
                  <a:hlinkClick r:id="rId31"/>
                  <a:extLst>
                    <a:ext uri="{FF2B5EF4-FFF2-40B4-BE49-F238E27FC236}">
                      <a16:creationId xmlns:a16="http://schemas.microsoft.com/office/drawing/2014/main" id="{A2D4B9CE-F517-F861-0F27-71D09C6966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3" name="FTU - pyloric antrum">
              <a:extLst>
                <a:ext uri="{FF2B5EF4-FFF2-40B4-BE49-F238E27FC236}">
                  <a16:creationId xmlns:a16="http://schemas.microsoft.com/office/drawing/2014/main" id="{6FAC02FF-8A5D-92C7-EE4C-679A17ED860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097" name="FTU - pyloric antrum">
                <a:extLst>
                  <a:ext uri="{FF2B5EF4-FFF2-40B4-BE49-F238E27FC236}">
                    <a16:creationId xmlns:a16="http://schemas.microsoft.com/office/drawing/2014/main" id="{EC3627B9-F062-0213-A201-EF54CA9ED67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98" name="dock">
                <a:extLst>
                  <a:ext uri="{FF2B5EF4-FFF2-40B4-BE49-F238E27FC236}">
                    <a16:creationId xmlns:a16="http://schemas.microsoft.com/office/drawing/2014/main" id="{AD6C39C9-6F1B-6BED-43FC-8EBD829286D5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103" name="Text Box 3086">
                  <a:extLst>
                    <a:ext uri="{FF2B5EF4-FFF2-40B4-BE49-F238E27FC236}">
                      <a16:creationId xmlns:a16="http://schemas.microsoft.com/office/drawing/2014/main" id="{402B3848-FCD0-6984-C673-B04B0F83DB3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4" name="Text Box 3086">
                  <a:extLst>
                    <a:ext uri="{FF2B5EF4-FFF2-40B4-BE49-F238E27FC236}">
                      <a16:creationId xmlns:a16="http://schemas.microsoft.com/office/drawing/2014/main" id="{9FAFF75C-90F0-F375-D256-236D46E957D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5" name="Text Box 3086">
                  <a:extLst>
                    <a:ext uri="{FF2B5EF4-FFF2-40B4-BE49-F238E27FC236}">
                      <a16:creationId xmlns:a16="http://schemas.microsoft.com/office/drawing/2014/main" id="{655B5AC6-9489-72E0-FFFE-871518A9F01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9" name="link">
                <a:extLst>
                  <a:ext uri="{FF2B5EF4-FFF2-40B4-BE49-F238E27FC236}">
                    <a16:creationId xmlns:a16="http://schemas.microsoft.com/office/drawing/2014/main" id="{B849D224-3580-F4AB-7909-EDB80D0C7371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100" name="Star: 5 Points 1847">
                  <a:hlinkClick r:id="rId88"/>
                  <a:extLst>
                    <a:ext uri="{FF2B5EF4-FFF2-40B4-BE49-F238E27FC236}">
                      <a16:creationId xmlns:a16="http://schemas.microsoft.com/office/drawing/2014/main" id="{98B42B5F-C4E8-90A7-B85D-6B3C70C1BF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1" name="Star: 5 Points 1848">
                  <a:hlinkClick r:id="rId89"/>
                  <a:extLst>
                    <a:ext uri="{FF2B5EF4-FFF2-40B4-BE49-F238E27FC236}">
                      <a16:creationId xmlns:a16="http://schemas.microsoft.com/office/drawing/2014/main" id="{39E00C52-3A0F-318A-1437-52EDA8AA9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2" name="Star: 5 Points 1849">
                  <a:hlinkClick r:id="rId31"/>
                  <a:extLst>
                    <a:ext uri="{FF2B5EF4-FFF2-40B4-BE49-F238E27FC236}">
                      <a16:creationId xmlns:a16="http://schemas.microsoft.com/office/drawing/2014/main" id="{B41C2454-85D0-C440-B29C-A7F659FDCC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4" name="FTU - pyloric canal">
              <a:extLst>
                <a:ext uri="{FF2B5EF4-FFF2-40B4-BE49-F238E27FC236}">
                  <a16:creationId xmlns:a16="http://schemas.microsoft.com/office/drawing/2014/main" id="{14C8402A-B38F-4DAC-D0F0-9D829ACEFCA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088" name="FTU - pyloric canal">
                <a:extLst>
                  <a:ext uri="{FF2B5EF4-FFF2-40B4-BE49-F238E27FC236}">
                    <a16:creationId xmlns:a16="http://schemas.microsoft.com/office/drawing/2014/main" id="{FCD68ACA-1EEE-E4E9-1746-8EFC264E602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5D4CBFD-8D38-DA7B-4982-3C13DD965749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0650884A-B026-F286-2757-12585EA080F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38597C59-B88C-3A1E-B902-518DFC421C23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A5AD3CB4-F9C1-9D2C-C977-CB52D50A10BC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FB76288E-B828-839B-F2B2-D23178747056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091" name="Star: 5 Points 1860">
                  <a:hlinkClick r:id="rId88"/>
                  <a:extLst>
                    <a:ext uri="{FF2B5EF4-FFF2-40B4-BE49-F238E27FC236}">
                      <a16:creationId xmlns:a16="http://schemas.microsoft.com/office/drawing/2014/main" id="{C4367DDA-49A7-FA36-D1C9-78BAD8C1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1861">
                  <a:hlinkClick r:id="rId89"/>
                  <a:extLst>
                    <a:ext uri="{FF2B5EF4-FFF2-40B4-BE49-F238E27FC236}">
                      <a16:creationId xmlns:a16="http://schemas.microsoft.com/office/drawing/2014/main" id="{A324EA6A-2720-B4F6-EEBA-8E86770854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1862">
                  <a:hlinkClick r:id="rId31"/>
                  <a:extLst>
                    <a:ext uri="{FF2B5EF4-FFF2-40B4-BE49-F238E27FC236}">
                      <a16:creationId xmlns:a16="http://schemas.microsoft.com/office/drawing/2014/main" id="{E4C64C81-E39E-BBA6-7647-B58303B09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5" name="dock - vascular">
              <a:extLst>
                <a:ext uri="{FF2B5EF4-FFF2-40B4-BE49-F238E27FC236}">
                  <a16:creationId xmlns:a16="http://schemas.microsoft.com/office/drawing/2014/main" id="{D8E1305D-00DF-C65B-1809-F52659342FF2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086" name="Text Box 3070">
                <a:extLst>
                  <a:ext uri="{FF2B5EF4-FFF2-40B4-BE49-F238E27FC236}">
                    <a16:creationId xmlns:a16="http://schemas.microsoft.com/office/drawing/2014/main" id="{7BB50868-980B-069F-2C44-3D65BE06168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74682B2F-22D6-44B6-4C02-A517AFA70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6395" y="10762722"/>
            <a:ext cx="2409241" cy="1046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700" dirty="0">
                <a:solidFill>
                  <a:schemeClr val="tx1"/>
                </a:solidFill>
                <a:latin typeface="Calibri" panose="020F0502020204030204"/>
              </a:rPr>
              <a:t>ENTERIC SYSTEM</a:t>
            </a:r>
            <a:endParaRPr kumimoji="0" lang="en-NZ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133" name="organ group - fallopian tube">
            <a:extLst>
              <a:ext uri="{FF2B5EF4-FFF2-40B4-BE49-F238E27FC236}">
                <a16:creationId xmlns:a16="http://schemas.microsoft.com/office/drawing/2014/main" id="{FCD05043-AF47-AD15-31FE-12CE7C82CB6E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134" name="organ - fallopian tube">
              <a:extLst>
                <a:ext uri="{FF2B5EF4-FFF2-40B4-BE49-F238E27FC236}">
                  <a16:creationId xmlns:a16="http://schemas.microsoft.com/office/drawing/2014/main" id="{943DEC88-2B3E-206D-B439-A0C091205030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35" name="FTU - fallopian tube">
              <a:extLst>
                <a:ext uri="{FF2B5EF4-FFF2-40B4-BE49-F238E27FC236}">
                  <a16:creationId xmlns:a16="http://schemas.microsoft.com/office/drawing/2014/main" id="{531C0239-1F2C-DFDD-A423-5A251822F2D2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136" name="FTU - fallopian tube">
                <a:extLst>
                  <a:ext uri="{FF2B5EF4-FFF2-40B4-BE49-F238E27FC236}">
                    <a16:creationId xmlns:a16="http://schemas.microsoft.com/office/drawing/2014/main" id="{0FE56DBF-CF3C-7022-950E-0F89CE8E138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7" name="dock">
                <a:extLst>
                  <a:ext uri="{FF2B5EF4-FFF2-40B4-BE49-F238E27FC236}">
                    <a16:creationId xmlns:a16="http://schemas.microsoft.com/office/drawing/2014/main" id="{71CEF663-F667-A1E9-30C6-537368E38FC4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142" name="Text Box 3086">
                  <a:extLst>
                    <a:ext uri="{FF2B5EF4-FFF2-40B4-BE49-F238E27FC236}">
                      <a16:creationId xmlns:a16="http://schemas.microsoft.com/office/drawing/2014/main" id="{7BE7B1FD-7607-DC26-2059-906DFDBEE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3" name="Text Box 3086">
                  <a:extLst>
                    <a:ext uri="{FF2B5EF4-FFF2-40B4-BE49-F238E27FC236}">
                      <a16:creationId xmlns:a16="http://schemas.microsoft.com/office/drawing/2014/main" id="{887CC40B-6656-E6A1-8383-3C47F01DBC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4" name="Text Box 3086">
                  <a:extLst>
                    <a:ext uri="{FF2B5EF4-FFF2-40B4-BE49-F238E27FC236}">
                      <a16:creationId xmlns:a16="http://schemas.microsoft.com/office/drawing/2014/main" id="{F1250918-360C-0469-AB26-4852BE2A75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8" name="link">
                <a:extLst>
                  <a:ext uri="{FF2B5EF4-FFF2-40B4-BE49-F238E27FC236}">
                    <a16:creationId xmlns:a16="http://schemas.microsoft.com/office/drawing/2014/main" id="{DF7C89A9-5C50-5D1B-B9A6-A62FDD00874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139" name="Star: 5 Points 4077">
                  <a:hlinkClick r:id="rId90"/>
                  <a:extLst>
                    <a:ext uri="{FF2B5EF4-FFF2-40B4-BE49-F238E27FC236}">
                      <a16:creationId xmlns:a16="http://schemas.microsoft.com/office/drawing/2014/main" id="{44E00FBF-1A39-3571-9157-B5FE9BCE0F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0" name="Star: 5 Points 4078">
                  <a:hlinkClick r:id="rId91"/>
                  <a:extLst>
                    <a:ext uri="{FF2B5EF4-FFF2-40B4-BE49-F238E27FC236}">
                      <a16:creationId xmlns:a16="http://schemas.microsoft.com/office/drawing/2014/main" id="{FEAF350C-B83B-374D-5427-26E7DA8C73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1" name="Star: 5 Points 4079">
                  <a:hlinkClick r:id="rId26"/>
                  <a:extLst>
                    <a:ext uri="{FF2B5EF4-FFF2-40B4-BE49-F238E27FC236}">
                      <a16:creationId xmlns:a16="http://schemas.microsoft.com/office/drawing/2014/main" id="{0E67991F-59DD-2537-F371-3FF9A5FB2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45" name="organ group - hearing">
            <a:extLst>
              <a:ext uri="{FF2B5EF4-FFF2-40B4-BE49-F238E27FC236}">
                <a16:creationId xmlns:a16="http://schemas.microsoft.com/office/drawing/2014/main" id="{0E16803A-7652-FBDF-5EAC-01049B9A6A9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146" name="organ - hearing">
              <a:extLst>
                <a:ext uri="{FF2B5EF4-FFF2-40B4-BE49-F238E27FC236}">
                  <a16:creationId xmlns:a16="http://schemas.microsoft.com/office/drawing/2014/main" id="{6741424E-ABAE-96D1-E9C5-FD7812FA3366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47" name="FTU - floor of external acoustic meatus">
              <a:extLst>
                <a:ext uri="{FF2B5EF4-FFF2-40B4-BE49-F238E27FC236}">
                  <a16:creationId xmlns:a16="http://schemas.microsoft.com/office/drawing/2014/main" id="{3D9F0DF6-36A3-6461-30EE-45600EC485FD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162" name="FTU - floor of external acoustic meatus">
                <a:extLst>
                  <a:ext uri="{FF2B5EF4-FFF2-40B4-BE49-F238E27FC236}">
                    <a16:creationId xmlns:a16="http://schemas.microsoft.com/office/drawing/2014/main" id="{3611DC4B-2981-8522-BA39-19E763AC13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dock">
                <a:extLst>
                  <a:ext uri="{FF2B5EF4-FFF2-40B4-BE49-F238E27FC236}">
                    <a16:creationId xmlns:a16="http://schemas.microsoft.com/office/drawing/2014/main" id="{7CB6549E-37B2-5389-1122-C643562269E5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4" name="link">
                <a:extLst>
                  <a:ext uri="{FF2B5EF4-FFF2-40B4-BE49-F238E27FC236}">
                    <a16:creationId xmlns:a16="http://schemas.microsoft.com/office/drawing/2014/main" id="{D202C691-4E78-EC40-81BB-42D8C09FDCF2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165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671D848C-3255-0FD5-73C4-83F25DB4F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6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9B1D61B8-BE72-67E5-D9A0-8EF9E3CE22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7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503066F1-6F43-0382-ACB9-08EF31CAC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8" name="FTU - wall of external acoustic meatus">
              <a:extLst>
                <a:ext uri="{FF2B5EF4-FFF2-40B4-BE49-F238E27FC236}">
                  <a16:creationId xmlns:a16="http://schemas.microsoft.com/office/drawing/2014/main" id="{F3F9CA63-D20A-6AAD-6935-FCAE0472059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156" name="FTU - wall of external acoustic meatus">
                <a:extLst>
                  <a:ext uri="{FF2B5EF4-FFF2-40B4-BE49-F238E27FC236}">
                    <a16:creationId xmlns:a16="http://schemas.microsoft.com/office/drawing/2014/main" id="{80D2A824-6A25-FBD7-08CB-AD4429736BC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dock">
                <a:extLst>
                  <a:ext uri="{FF2B5EF4-FFF2-40B4-BE49-F238E27FC236}">
                    <a16:creationId xmlns:a16="http://schemas.microsoft.com/office/drawing/2014/main" id="{8C81E5CF-E570-0436-5EEC-9DA26B12141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link">
                <a:extLst>
                  <a:ext uri="{FF2B5EF4-FFF2-40B4-BE49-F238E27FC236}">
                    <a16:creationId xmlns:a16="http://schemas.microsoft.com/office/drawing/2014/main" id="{0D7E4D91-210C-FD58-69EF-C4FA6DD47FF8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159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B13DFA1E-BC2B-6BA0-E39B-53BA907E0C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0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4633E030-6F04-6986-EC27-42764E92A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2B188DE7-74E6-13AB-B5C2-2412F1218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9" name="FTU - tympanic membrane ">
              <a:extLst>
                <a:ext uri="{FF2B5EF4-FFF2-40B4-BE49-F238E27FC236}">
                  <a16:creationId xmlns:a16="http://schemas.microsoft.com/office/drawing/2014/main" id="{26508EC3-8CC0-1E78-C0BE-956874779F11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150" name="FTU - tympanic membrane ">
                <a:extLst>
                  <a:ext uri="{FF2B5EF4-FFF2-40B4-BE49-F238E27FC236}">
                    <a16:creationId xmlns:a16="http://schemas.microsoft.com/office/drawing/2014/main" id="{21C7611F-F537-A064-CEB0-B6E5C0E3EC50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151" name="dock">
                <a:extLst>
                  <a:ext uri="{FF2B5EF4-FFF2-40B4-BE49-F238E27FC236}">
                    <a16:creationId xmlns:a16="http://schemas.microsoft.com/office/drawing/2014/main" id="{0C17A413-5377-ED52-498E-3D7B19E615CC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2" name="link">
                <a:extLst>
                  <a:ext uri="{FF2B5EF4-FFF2-40B4-BE49-F238E27FC236}">
                    <a16:creationId xmlns:a16="http://schemas.microsoft.com/office/drawing/2014/main" id="{8BC59E58-9FA6-A451-70AC-EB5F3772524C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153" name="Star: 5 Points 2730">
                  <a:hlinkClick r:id="rId94"/>
                  <a:extLst>
                    <a:ext uri="{FF2B5EF4-FFF2-40B4-BE49-F238E27FC236}">
                      <a16:creationId xmlns:a16="http://schemas.microsoft.com/office/drawing/2014/main" id="{F6384E78-E1B4-3F74-C01B-176B915AF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4" name="Star: 5 Points 2731">
                  <a:hlinkClick r:id="rId95"/>
                  <a:extLst>
                    <a:ext uri="{FF2B5EF4-FFF2-40B4-BE49-F238E27FC236}">
                      <a16:creationId xmlns:a16="http://schemas.microsoft.com/office/drawing/2014/main" id="{3967B750-EB8A-91B2-D1E8-780351DA0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5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2EEFD534-8D7D-BBB5-3CD6-DF3974A663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68" name="organ group - balance">
            <a:extLst>
              <a:ext uri="{FF2B5EF4-FFF2-40B4-BE49-F238E27FC236}">
                <a16:creationId xmlns:a16="http://schemas.microsoft.com/office/drawing/2014/main" id="{E0388B91-C564-C17A-CC61-F48299C5A5F8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169" name="organ - balance">
              <a:extLst>
                <a:ext uri="{FF2B5EF4-FFF2-40B4-BE49-F238E27FC236}">
                  <a16:creationId xmlns:a16="http://schemas.microsoft.com/office/drawing/2014/main" id="{95826A0C-F80A-9706-AF1A-B9F1C5E252A8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70" name="FTU - semicircular canals">
              <a:extLst>
                <a:ext uri="{FF2B5EF4-FFF2-40B4-BE49-F238E27FC236}">
                  <a16:creationId xmlns:a16="http://schemas.microsoft.com/office/drawing/2014/main" id="{9B7C3412-10B3-41B6-2B40-C6FF62FB3E14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185" name="FTU - semicircular canals">
                <a:extLst>
                  <a:ext uri="{FF2B5EF4-FFF2-40B4-BE49-F238E27FC236}">
                    <a16:creationId xmlns:a16="http://schemas.microsoft.com/office/drawing/2014/main" id="{D5627003-4367-2DF1-7200-DDD55F3AB5B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6" name="dock">
                <a:extLst>
                  <a:ext uri="{FF2B5EF4-FFF2-40B4-BE49-F238E27FC236}">
                    <a16:creationId xmlns:a16="http://schemas.microsoft.com/office/drawing/2014/main" id="{8E074E74-1485-E58D-3CFB-012D717F936C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7" name="link">
                <a:extLst>
                  <a:ext uri="{FF2B5EF4-FFF2-40B4-BE49-F238E27FC236}">
                    <a16:creationId xmlns:a16="http://schemas.microsoft.com/office/drawing/2014/main" id="{9158C22A-6BD3-1A6D-09BF-305C3BC2443B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188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967F1BBF-5A9E-34E8-D4F5-A2182806B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9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E2409B8A-6624-86E0-12DE-851DF5FDB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90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571974AD-E82F-358E-A590-D08403CA0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1" name="FTU - utricle">
              <a:extLst>
                <a:ext uri="{FF2B5EF4-FFF2-40B4-BE49-F238E27FC236}">
                  <a16:creationId xmlns:a16="http://schemas.microsoft.com/office/drawing/2014/main" id="{51F6702F-661E-5A32-6749-2F96EF0B9999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179" name="FTU - utricle">
                <a:extLst>
                  <a:ext uri="{FF2B5EF4-FFF2-40B4-BE49-F238E27FC236}">
                    <a16:creationId xmlns:a16="http://schemas.microsoft.com/office/drawing/2014/main" id="{D5F3F371-EF49-3211-6725-F343495F486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0" name="dock">
                <a:extLst>
                  <a:ext uri="{FF2B5EF4-FFF2-40B4-BE49-F238E27FC236}">
                    <a16:creationId xmlns:a16="http://schemas.microsoft.com/office/drawing/2014/main" id="{A3C35718-C2C5-B253-7E8F-69770D6EA5BF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1" name="link">
                <a:extLst>
                  <a:ext uri="{FF2B5EF4-FFF2-40B4-BE49-F238E27FC236}">
                    <a16:creationId xmlns:a16="http://schemas.microsoft.com/office/drawing/2014/main" id="{D3E0B8DB-CDF1-C332-BE62-B15B8E7B3B2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182" name="Star: 5 Points 2730">
                  <a:hlinkClick r:id="rId97"/>
                  <a:extLst>
                    <a:ext uri="{FF2B5EF4-FFF2-40B4-BE49-F238E27FC236}">
                      <a16:creationId xmlns:a16="http://schemas.microsoft.com/office/drawing/2014/main" id="{A75995BA-F16E-1BE0-6F33-475378916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3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ACF56EBA-4915-EEA4-A56A-4F15AB222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4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4742CD13-164B-90EA-FBA8-8190CCA12A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2" name="FTU - saccule">
              <a:extLst>
                <a:ext uri="{FF2B5EF4-FFF2-40B4-BE49-F238E27FC236}">
                  <a16:creationId xmlns:a16="http://schemas.microsoft.com/office/drawing/2014/main" id="{32FF14F8-7E2E-45EC-8173-DD2B0C7E2FA2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173" name="FTU - saccule">
                <a:extLst>
                  <a:ext uri="{FF2B5EF4-FFF2-40B4-BE49-F238E27FC236}">
                    <a16:creationId xmlns:a16="http://schemas.microsoft.com/office/drawing/2014/main" id="{53C9DB9E-1510-899A-09EB-54FAA4B4D983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74" name="dock">
                <a:extLst>
                  <a:ext uri="{FF2B5EF4-FFF2-40B4-BE49-F238E27FC236}">
                    <a16:creationId xmlns:a16="http://schemas.microsoft.com/office/drawing/2014/main" id="{E4B5019C-D4B3-FBA8-AEDC-B2CCEEA01FF8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5" name="link">
                <a:extLst>
                  <a:ext uri="{FF2B5EF4-FFF2-40B4-BE49-F238E27FC236}">
                    <a16:creationId xmlns:a16="http://schemas.microsoft.com/office/drawing/2014/main" id="{6512B3E6-2481-E733-3D43-B006B95B10B6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176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5621CA86-5DF8-EAEC-0841-FA0FB485C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7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60F02668-6491-52AF-F673-ADE9B19F63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8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8FB21FED-5407-5006-E16E-40E0E3BAE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91" name="organ group - taste">
            <a:extLst>
              <a:ext uri="{FF2B5EF4-FFF2-40B4-BE49-F238E27FC236}">
                <a16:creationId xmlns:a16="http://schemas.microsoft.com/office/drawing/2014/main" id="{58A5BAF1-6110-52FD-92DF-59D48E0C5DA2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192" name="organ - taste">
              <a:extLst>
                <a:ext uri="{FF2B5EF4-FFF2-40B4-BE49-F238E27FC236}">
                  <a16:creationId xmlns:a16="http://schemas.microsoft.com/office/drawing/2014/main" id="{1F6E2404-2FFE-593D-FC44-485C82568DCC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93" name="FTU - tongue back">
              <a:extLst>
                <a:ext uri="{FF2B5EF4-FFF2-40B4-BE49-F238E27FC236}">
                  <a16:creationId xmlns:a16="http://schemas.microsoft.com/office/drawing/2014/main" id="{B9B94CB7-8D73-953C-3248-996300C585CA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208" name="FTU - tongue back">
                <a:extLst>
                  <a:ext uri="{FF2B5EF4-FFF2-40B4-BE49-F238E27FC236}">
                    <a16:creationId xmlns:a16="http://schemas.microsoft.com/office/drawing/2014/main" id="{79B0B79D-339C-0448-6385-621D438AEC6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9" name="dock">
                <a:extLst>
                  <a:ext uri="{FF2B5EF4-FFF2-40B4-BE49-F238E27FC236}">
                    <a16:creationId xmlns:a16="http://schemas.microsoft.com/office/drawing/2014/main" id="{7D744135-429F-2E55-7AD7-D835FCD591A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0" name="link">
                <a:extLst>
                  <a:ext uri="{FF2B5EF4-FFF2-40B4-BE49-F238E27FC236}">
                    <a16:creationId xmlns:a16="http://schemas.microsoft.com/office/drawing/2014/main" id="{3826559F-E591-48CF-C4AC-9CA11E2AB6F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211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19289BE2-AEA1-D603-460D-4209DD759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2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A0A62875-5486-C40E-D557-72456A1D1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3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0A1B2438-F30B-01A4-B3C4-7A785937E8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94" name="FTU - posterior 1/3 of tongue ">
              <a:extLst>
                <a:ext uri="{FF2B5EF4-FFF2-40B4-BE49-F238E27FC236}">
                  <a16:creationId xmlns:a16="http://schemas.microsoft.com/office/drawing/2014/main" id="{3C033116-75A9-B466-665B-841350CE25B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202" name="FTU - posterior 1/3 of tongue ">
                <a:extLst>
                  <a:ext uri="{FF2B5EF4-FFF2-40B4-BE49-F238E27FC236}">
                    <a16:creationId xmlns:a16="http://schemas.microsoft.com/office/drawing/2014/main" id="{26E59569-09DF-1AAD-7BA3-4E2812A3CC1D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203" name="link">
                <a:extLst>
                  <a:ext uri="{FF2B5EF4-FFF2-40B4-BE49-F238E27FC236}">
                    <a16:creationId xmlns:a16="http://schemas.microsoft.com/office/drawing/2014/main" id="{DE5E9507-2229-1B85-0DE7-92EBC83A7079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205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554C881B-82B5-C520-318C-F321DE0D3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6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4BFEE662-A0D5-CBBC-02E9-6C0684641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7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9081A531-B5A5-C0D6-222E-E5FEF9493D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04" name="dock">
                <a:extLst>
                  <a:ext uri="{FF2B5EF4-FFF2-40B4-BE49-F238E27FC236}">
                    <a16:creationId xmlns:a16="http://schemas.microsoft.com/office/drawing/2014/main" id="{DDA28871-4E37-BC0C-5904-F5D03FE0283D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5" name="FTU - anterior 2/3 of tongue">
              <a:extLst>
                <a:ext uri="{FF2B5EF4-FFF2-40B4-BE49-F238E27FC236}">
                  <a16:creationId xmlns:a16="http://schemas.microsoft.com/office/drawing/2014/main" id="{07A1209F-CBFD-5C82-CEB6-7D0167C2777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196" name="FTU - anterior 2/3 of tongue">
                <a:extLst>
                  <a:ext uri="{FF2B5EF4-FFF2-40B4-BE49-F238E27FC236}">
                    <a16:creationId xmlns:a16="http://schemas.microsoft.com/office/drawing/2014/main" id="{3EC32604-E4B9-D6E9-AE5A-CB9F41F88C5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7" name="dock">
                <a:extLst>
                  <a:ext uri="{FF2B5EF4-FFF2-40B4-BE49-F238E27FC236}">
                    <a16:creationId xmlns:a16="http://schemas.microsoft.com/office/drawing/2014/main" id="{0B454D6E-A652-D129-C6D4-DE4348D2DA31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98" name="link">
                <a:extLst>
                  <a:ext uri="{FF2B5EF4-FFF2-40B4-BE49-F238E27FC236}">
                    <a16:creationId xmlns:a16="http://schemas.microsoft.com/office/drawing/2014/main" id="{C0C04F58-939A-EBB5-DA71-1F76E3C35655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199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B0DA9097-157E-ADE3-B2D1-61D8D291D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0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BC35F6CF-EA44-2B7B-53EB-DB9C7666E7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7126A5EB-8DE2-D5DE-8066-9AA0786D63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14" name="organ group - smell">
            <a:extLst>
              <a:ext uri="{FF2B5EF4-FFF2-40B4-BE49-F238E27FC236}">
                <a16:creationId xmlns:a16="http://schemas.microsoft.com/office/drawing/2014/main" id="{1DD31DDD-7514-224C-5264-8E6F881E878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215" name="organ - smell">
              <a:extLst>
                <a:ext uri="{FF2B5EF4-FFF2-40B4-BE49-F238E27FC236}">
                  <a16:creationId xmlns:a16="http://schemas.microsoft.com/office/drawing/2014/main" id="{4F98A054-0A22-2530-DB9F-6D5B5EEB6BB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16" name="FTU - olfactory bulb">
              <a:extLst>
                <a:ext uri="{FF2B5EF4-FFF2-40B4-BE49-F238E27FC236}">
                  <a16:creationId xmlns:a16="http://schemas.microsoft.com/office/drawing/2014/main" id="{F7BA968F-0B58-B84D-CF43-85DB27C0338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224" name="FTU - olfactory bulb">
                <a:extLst>
                  <a:ext uri="{FF2B5EF4-FFF2-40B4-BE49-F238E27FC236}">
                    <a16:creationId xmlns:a16="http://schemas.microsoft.com/office/drawing/2014/main" id="{CA3008E7-6B72-EE69-C827-1103CF464CE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25" name="link">
                <a:extLst>
                  <a:ext uri="{FF2B5EF4-FFF2-40B4-BE49-F238E27FC236}">
                    <a16:creationId xmlns:a16="http://schemas.microsoft.com/office/drawing/2014/main" id="{82D2E7D7-1A11-85E9-95D1-67BD95A00CA5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227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00A0620B-05C2-9B4E-D159-AFF3C3EB95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8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8EC0DF8B-6D4D-1DB4-89E6-CAFC173B2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9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B9B3A313-11E5-3FD1-F18B-6E60F607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6" name="dock">
                <a:extLst>
                  <a:ext uri="{FF2B5EF4-FFF2-40B4-BE49-F238E27FC236}">
                    <a16:creationId xmlns:a16="http://schemas.microsoft.com/office/drawing/2014/main" id="{C3667BFF-8668-3E18-60CE-FC92DE7AD692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17" name="FTU - accessory olfactory bulb">
              <a:extLst>
                <a:ext uri="{FF2B5EF4-FFF2-40B4-BE49-F238E27FC236}">
                  <a16:creationId xmlns:a16="http://schemas.microsoft.com/office/drawing/2014/main" id="{FB19F34D-95F8-81E1-2FCA-D458C0323C0F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218" name="FTU - accessory olfactory bulb">
                <a:extLst>
                  <a:ext uri="{FF2B5EF4-FFF2-40B4-BE49-F238E27FC236}">
                    <a16:creationId xmlns:a16="http://schemas.microsoft.com/office/drawing/2014/main" id="{02950CD5-2D98-10D7-9A1A-10357CF4A683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9" name="link">
                <a:extLst>
                  <a:ext uri="{FF2B5EF4-FFF2-40B4-BE49-F238E27FC236}">
                    <a16:creationId xmlns:a16="http://schemas.microsoft.com/office/drawing/2014/main" id="{9938656A-142B-25F3-824F-5A932D4E257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221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BA7BBA01-BDA2-4FAF-151A-96FA6950A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2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48D80A2B-E38D-1289-93E2-7486D1B34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3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13F2E382-378A-061C-5877-D8465CAC2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0" name="dock">
                <a:extLst>
                  <a:ext uri="{FF2B5EF4-FFF2-40B4-BE49-F238E27FC236}">
                    <a16:creationId xmlns:a16="http://schemas.microsoft.com/office/drawing/2014/main" id="{36A74CF6-1E2C-C9CD-64C5-25BFF2A9DE50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organ group - testes">
            <a:extLst>
              <a:ext uri="{FF2B5EF4-FFF2-40B4-BE49-F238E27FC236}">
                <a16:creationId xmlns:a16="http://schemas.microsoft.com/office/drawing/2014/main" id="{17D89DAE-3698-2118-92D3-E10D819CAD0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" name="organ - testes">
              <a:extLst>
                <a:ext uri="{FF2B5EF4-FFF2-40B4-BE49-F238E27FC236}">
                  <a16:creationId xmlns:a16="http://schemas.microsoft.com/office/drawing/2014/main" id="{F3E58816-D1A4-CB41-877B-15B62C4B0BF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30" name="FTU - seminiferous tubule">
              <a:extLst>
                <a:ext uri="{FF2B5EF4-FFF2-40B4-BE49-F238E27FC236}">
                  <a16:creationId xmlns:a16="http://schemas.microsoft.com/office/drawing/2014/main" id="{09467A6E-7B40-FA5E-9B81-9F365FE0DC3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9251" name="FTU - seminiferous tubule">
                <a:extLst>
                  <a:ext uri="{FF2B5EF4-FFF2-40B4-BE49-F238E27FC236}">
                    <a16:creationId xmlns:a16="http://schemas.microsoft.com/office/drawing/2014/main" id="{1C31305F-5101-FF12-5A1A-9D440C5C4142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52" name="dock">
                <a:extLst>
                  <a:ext uri="{FF2B5EF4-FFF2-40B4-BE49-F238E27FC236}">
                    <a16:creationId xmlns:a16="http://schemas.microsoft.com/office/drawing/2014/main" id="{43EAC3DA-053A-D5FD-CDFC-F00B884FEE9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9257" name="Text Box 3086">
                  <a:extLst>
                    <a:ext uri="{FF2B5EF4-FFF2-40B4-BE49-F238E27FC236}">
                      <a16:creationId xmlns:a16="http://schemas.microsoft.com/office/drawing/2014/main" id="{E5E2C900-BA6D-F5EA-3E2D-28661BA09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8" name="Text Box 3086">
                  <a:extLst>
                    <a:ext uri="{FF2B5EF4-FFF2-40B4-BE49-F238E27FC236}">
                      <a16:creationId xmlns:a16="http://schemas.microsoft.com/office/drawing/2014/main" id="{F020B1A7-8D7D-A922-FB3A-0A6947DB88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9" name="Text Box 3086">
                  <a:extLst>
                    <a:ext uri="{FF2B5EF4-FFF2-40B4-BE49-F238E27FC236}">
                      <a16:creationId xmlns:a16="http://schemas.microsoft.com/office/drawing/2014/main" id="{327F31BE-0E7D-2EC9-19B4-5006E9955D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53" name="link">
                <a:extLst>
                  <a:ext uri="{FF2B5EF4-FFF2-40B4-BE49-F238E27FC236}">
                    <a16:creationId xmlns:a16="http://schemas.microsoft.com/office/drawing/2014/main" id="{7E3B34D8-89ED-A9AF-1FEF-C79FEF7050FA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9254" name="Star: 5 Points 3972">
                  <a:hlinkClick r:id="rId101"/>
                  <a:extLst>
                    <a:ext uri="{FF2B5EF4-FFF2-40B4-BE49-F238E27FC236}">
                      <a16:creationId xmlns:a16="http://schemas.microsoft.com/office/drawing/2014/main" id="{1AA45A43-0C09-D7FE-D168-B22A29D3E4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5" name="Star: 5 Points 3973">
                  <a:hlinkClick r:id="rId102"/>
                  <a:extLst>
                    <a:ext uri="{FF2B5EF4-FFF2-40B4-BE49-F238E27FC236}">
                      <a16:creationId xmlns:a16="http://schemas.microsoft.com/office/drawing/2014/main" id="{EB9B5513-22F9-019A-0240-75DC8EA625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6" name="Star: 5 Points 3974">
                  <a:hlinkClick r:id="rId26"/>
                  <a:extLst>
                    <a:ext uri="{FF2B5EF4-FFF2-40B4-BE49-F238E27FC236}">
                      <a16:creationId xmlns:a16="http://schemas.microsoft.com/office/drawing/2014/main" id="{CAB57D58-5B83-4BC3-22DD-0E7A8D042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1" name="FTU - rete testis">
              <a:extLst>
                <a:ext uri="{FF2B5EF4-FFF2-40B4-BE49-F238E27FC236}">
                  <a16:creationId xmlns:a16="http://schemas.microsoft.com/office/drawing/2014/main" id="{32D203D1-9079-8F4C-82CA-A4B4D153E80E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9242" name="FTU - rete testis">
                <a:extLst>
                  <a:ext uri="{FF2B5EF4-FFF2-40B4-BE49-F238E27FC236}">
                    <a16:creationId xmlns:a16="http://schemas.microsoft.com/office/drawing/2014/main" id="{4C2282D7-BD51-B39A-D74C-B130D4A6CAE0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43" name="dock">
                <a:extLst>
                  <a:ext uri="{FF2B5EF4-FFF2-40B4-BE49-F238E27FC236}">
                    <a16:creationId xmlns:a16="http://schemas.microsoft.com/office/drawing/2014/main" id="{62F450E2-F1C0-8C65-7201-3E1A4FD9E7F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9248" name="Text Box 3086">
                  <a:extLst>
                    <a:ext uri="{FF2B5EF4-FFF2-40B4-BE49-F238E27FC236}">
                      <a16:creationId xmlns:a16="http://schemas.microsoft.com/office/drawing/2014/main" id="{A4FFE26A-149F-BE7C-A6E7-A7BAF02660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9" name="Text Box 3086">
                  <a:extLst>
                    <a:ext uri="{FF2B5EF4-FFF2-40B4-BE49-F238E27FC236}">
                      <a16:creationId xmlns:a16="http://schemas.microsoft.com/office/drawing/2014/main" id="{62D3C151-D247-427C-F8A5-2B6B8E6F6C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0" name="Text Box 3086">
                  <a:extLst>
                    <a:ext uri="{FF2B5EF4-FFF2-40B4-BE49-F238E27FC236}">
                      <a16:creationId xmlns:a16="http://schemas.microsoft.com/office/drawing/2014/main" id="{500B05D7-ED48-6837-9F07-C3BD7842E5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44" name="link">
                <a:extLst>
                  <a:ext uri="{FF2B5EF4-FFF2-40B4-BE49-F238E27FC236}">
                    <a16:creationId xmlns:a16="http://schemas.microsoft.com/office/drawing/2014/main" id="{EDBB4A1B-86C0-A561-61C1-6B508EAC3EB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9245" name="Star: 5 Points 3956">
                  <a:hlinkClick r:id="rId103"/>
                  <a:extLst>
                    <a:ext uri="{FF2B5EF4-FFF2-40B4-BE49-F238E27FC236}">
                      <a16:creationId xmlns:a16="http://schemas.microsoft.com/office/drawing/2014/main" id="{1364409A-68F8-0EDF-0DD2-3E5686D5A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6" name="Star: 5 Points 3957">
                  <a:hlinkClick r:id="rId102"/>
                  <a:extLst>
                    <a:ext uri="{FF2B5EF4-FFF2-40B4-BE49-F238E27FC236}">
                      <a16:creationId xmlns:a16="http://schemas.microsoft.com/office/drawing/2014/main" id="{2BF421E3-1AFF-EFE3-35F4-59C3DC8DB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7" name="Star: 5 Points 3958">
                  <a:hlinkClick r:id="rId26"/>
                  <a:extLst>
                    <a:ext uri="{FF2B5EF4-FFF2-40B4-BE49-F238E27FC236}">
                      <a16:creationId xmlns:a16="http://schemas.microsoft.com/office/drawing/2014/main" id="{8E626BCE-E76A-4D3A-8FE7-165899E7A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2" name="FTU - efferent ductules of testicle">
              <a:extLst>
                <a:ext uri="{FF2B5EF4-FFF2-40B4-BE49-F238E27FC236}">
                  <a16:creationId xmlns:a16="http://schemas.microsoft.com/office/drawing/2014/main" id="{8DF2AB95-1D70-C341-0F6A-CDEA00BC712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9233" name="FTU - efferent ductules of testicle">
                <a:extLst>
                  <a:ext uri="{FF2B5EF4-FFF2-40B4-BE49-F238E27FC236}">
                    <a16:creationId xmlns:a16="http://schemas.microsoft.com/office/drawing/2014/main" id="{7F34F83F-806E-AAF2-2CEF-C834B37DEA5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34" name="dock">
                <a:extLst>
                  <a:ext uri="{FF2B5EF4-FFF2-40B4-BE49-F238E27FC236}">
                    <a16:creationId xmlns:a16="http://schemas.microsoft.com/office/drawing/2014/main" id="{7BB83F66-EBE5-A77F-0BA1-C7B2F9A62AC1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9239" name="Text Box 3086">
                  <a:extLst>
                    <a:ext uri="{FF2B5EF4-FFF2-40B4-BE49-F238E27FC236}">
                      <a16:creationId xmlns:a16="http://schemas.microsoft.com/office/drawing/2014/main" id="{75EFA285-E4B6-AF14-A063-9974DAA991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0" name="Text Box 3086">
                  <a:extLst>
                    <a:ext uri="{FF2B5EF4-FFF2-40B4-BE49-F238E27FC236}">
                      <a16:creationId xmlns:a16="http://schemas.microsoft.com/office/drawing/2014/main" id="{3316D144-00B6-4B41-DAC0-9E4243A994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1" name="Text Box 3086">
                  <a:extLst>
                    <a:ext uri="{FF2B5EF4-FFF2-40B4-BE49-F238E27FC236}">
                      <a16:creationId xmlns:a16="http://schemas.microsoft.com/office/drawing/2014/main" id="{B8280AB8-3BD3-3C0A-14BA-E125259371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35" name="link">
                <a:extLst>
                  <a:ext uri="{FF2B5EF4-FFF2-40B4-BE49-F238E27FC236}">
                    <a16:creationId xmlns:a16="http://schemas.microsoft.com/office/drawing/2014/main" id="{028BA607-BA27-385E-0C54-B8181836F347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9236" name="Star: 5 Points 3940">
                  <a:hlinkClick r:id="rId104"/>
                  <a:extLst>
                    <a:ext uri="{FF2B5EF4-FFF2-40B4-BE49-F238E27FC236}">
                      <a16:creationId xmlns:a16="http://schemas.microsoft.com/office/drawing/2014/main" id="{065D2497-16AA-A7B7-17F2-6E7FF12E5E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7" name="Star: 5 Points 3941">
                  <a:hlinkClick r:id="rId102"/>
                  <a:extLst>
                    <a:ext uri="{FF2B5EF4-FFF2-40B4-BE49-F238E27FC236}">
                      <a16:creationId xmlns:a16="http://schemas.microsoft.com/office/drawing/2014/main" id="{3AE9483E-37B3-8322-E752-1301C83B0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8" name="Star: 5 Points 3942">
                  <a:hlinkClick r:id="rId26"/>
                  <a:extLst>
                    <a:ext uri="{FF2B5EF4-FFF2-40B4-BE49-F238E27FC236}">
                      <a16:creationId xmlns:a16="http://schemas.microsoft.com/office/drawing/2014/main" id="{FFC78F96-345D-C412-D9FC-68A40CC08E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60" name="organ group - penis">
            <a:extLst>
              <a:ext uri="{FF2B5EF4-FFF2-40B4-BE49-F238E27FC236}">
                <a16:creationId xmlns:a16="http://schemas.microsoft.com/office/drawing/2014/main" id="{F7ED6F85-D703-1079-AE9D-955B26472559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9261" name="organ - penis">
              <a:extLst>
                <a:ext uri="{FF2B5EF4-FFF2-40B4-BE49-F238E27FC236}">
                  <a16:creationId xmlns:a16="http://schemas.microsoft.com/office/drawing/2014/main" id="{D58A6232-1972-48E0-E56F-702A02593E3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2" name="FTU - vas deferens">
              <a:extLst>
                <a:ext uri="{FF2B5EF4-FFF2-40B4-BE49-F238E27FC236}">
                  <a16:creationId xmlns:a16="http://schemas.microsoft.com/office/drawing/2014/main" id="{E11EA4A6-C068-EEFF-6B25-CE78A2B51DD0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37" name="FTU - vas deferens">
                <a:extLst>
                  <a:ext uri="{FF2B5EF4-FFF2-40B4-BE49-F238E27FC236}">
                    <a16:creationId xmlns:a16="http://schemas.microsoft.com/office/drawing/2014/main" id="{6391C249-8B52-AC25-5123-249A8CD0F05B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" name="dock">
                <a:extLst>
                  <a:ext uri="{FF2B5EF4-FFF2-40B4-BE49-F238E27FC236}">
                    <a16:creationId xmlns:a16="http://schemas.microsoft.com/office/drawing/2014/main" id="{75C98BFA-CA17-6871-B270-52473513F264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" name="Text Box 3086">
                  <a:extLst>
                    <a:ext uri="{FF2B5EF4-FFF2-40B4-BE49-F238E27FC236}">
                      <a16:creationId xmlns:a16="http://schemas.microsoft.com/office/drawing/2014/main" id="{AA45CE53-99CF-6385-9DB0-4318DBBF701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Text Box 3086">
                  <a:extLst>
                    <a:ext uri="{FF2B5EF4-FFF2-40B4-BE49-F238E27FC236}">
                      <a16:creationId xmlns:a16="http://schemas.microsoft.com/office/drawing/2014/main" id="{BB3AFFA0-38D1-E64E-46E4-24F2DE58638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Text Box 3086">
                  <a:extLst>
                    <a:ext uri="{FF2B5EF4-FFF2-40B4-BE49-F238E27FC236}">
                      <a16:creationId xmlns:a16="http://schemas.microsoft.com/office/drawing/2014/main" id="{DAE55C13-4118-BE15-FF26-A8F3543731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" name="link">
                <a:extLst>
                  <a:ext uri="{FF2B5EF4-FFF2-40B4-BE49-F238E27FC236}">
                    <a16:creationId xmlns:a16="http://schemas.microsoft.com/office/drawing/2014/main" id="{EF91EBED-62CA-1F1F-78D3-760DC77B43AD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41" name="Star: 5 Points 3924">
                  <a:hlinkClick r:id="rId105"/>
                  <a:extLst>
                    <a:ext uri="{FF2B5EF4-FFF2-40B4-BE49-F238E27FC236}">
                      <a16:creationId xmlns:a16="http://schemas.microsoft.com/office/drawing/2014/main" id="{4A95A686-AA2E-EAA3-3252-4AEDB2AA07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Star: 5 Points 3925">
                  <a:hlinkClick r:id="rId106"/>
                  <a:extLst>
                    <a:ext uri="{FF2B5EF4-FFF2-40B4-BE49-F238E27FC236}">
                      <a16:creationId xmlns:a16="http://schemas.microsoft.com/office/drawing/2014/main" id="{7DA3AEFC-A457-4E4D-BBF6-B10D6EE73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Star: 5 Points 3926">
                  <a:hlinkClick r:id="rId26"/>
                  <a:extLst>
                    <a:ext uri="{FF2B5EF4-FFF2-40B4-BE49-F238E27FC236}">
                      <a16:creationId xmlns:a16="http://schemas.microsoft.com/office/drawing/2014/main" id="{2D576E65-B856-63EB-26A2-4E80CD16A7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3" name="FTU - ampulla of vas deferens">
              <a:extLst>
                <a:ext uri="{FF2B5EF4-FFF2-40B4-BE49-F238E27FC236}">
                  <a16:creationId xmlns:a16="http://schemas.microsoft.com/office/drawing/2014/main" id="{F79477A0-FC70-DBE0-7785-15B377E727A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9274" name="FTU - ampulla of vas deferens">
                <a:extLst>
                  <a:ext uri="{FF2B5EF4-FFF2-40B4-BE49-F238E27FC236}">
                    <a16:creationId xmlns:a16="http://schemas.microsoft.com/office/drawing/2014/main" id="{E37945B6-2B14-2EE4-DC70-3135E4A2DB7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5" name="dock">
                <a:extLst>
                  <a:ext uri="{FF2B5EF4-FFF2-40B4-BE49-F238E27FC236}">
                    <a16:creationId xmlns:a16="http://schemas.microsoft.com/office/drawing/2014/main" id="{D280F505-3266-78A7-798D-97A74908849E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521" name="Text Box 3086">
                  <a:extLst>
                    <a:ext uri="{FF2B5EF4-FFF2-40B4-BE49-F238E27FC236}">
                      <a16:creationId xmlns:a16="http://schemas.microsoft.com/office/drawing/2014/main" id="{E897EDD5-59F4-7435-9041-C4D21C630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0" name="Text Box 3086">
                  <a:extLst>
                    <a:ext uri="{FF2B5EF4-FFF2-40B4-BE49-F238E27FC236}">
                      <a16:creationId xmlns:a16="http://schemas.microsoft.com/office/drawing/2014/main" id="{25FEFD49-C112-BCFB-5095-2AF3E478D9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" name="Text Box 3086">
                  <a:extLst>
                    <a:ext uri="{FF2B5EF4-FFF2-40B4-BE49-F238E27FC236}">
                      <a16:creationId xmlns:a16="http://schemas.microsoft.com/office/drawing/2014/main" id="{DE96F99A-921C-7FC0-6847-0EC1B34F07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6" name="link">
                <a:extLst>
                  <a:ext uri="{FF2B5EF4-FFF2-40B4-BE49-F238E27FC236}">
                    <a16:creationId xmlns:a16="http://schemas.microsoft.com/office/drawing/2014/main" id="{C52DBD03-0DDA-D229-AE97-BEF0A647D2B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9277" name="Star: 5 Points 3908">
                  <a:hlinkClick r:id="rId107"/>
                  <a:extLst>
                    <a:ext uri="{FF2B5EF4-FFF2-40B4-BE49-F238E27FC236}">
                      <a16:creationId xmlns:a16="http://schemas.microsoft.com/office/drawing/2014/main" id="{30283F9F-D5F4-5F4A-B92E-B0E3B5992F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8" name="Star: 5 Points 3909">
                  <a:hlinkClick r:id="rId106"/>
                  <a:extLst>
                    <a:ext uri="{FF2B5EF4-FFF2-40B4-BE49-F238E27FC236}">
                      <a16:creationId xmlns:a16="http://schemas.microsoft.com/office/drawing/2014/main" id="{0D393939-D3C8-E31B-2CA2-CEE68F1EE9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3910">
                  <a:hlinkClick r:id="rId26"/>
                  <a:extLst>
                    <a:ext uri="{FF2B5EF4-FFF2-40B4-BE49-F238E27FC236}">
                      <a16:creationId xmlns:a16="http://schemas.microsoft.com/office/drawing/2014/main" id="{5DEBBD0F-5980-BFCF-E63A-FD7065403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4" name="FTU - penile urethra">
              <a:extLst>
                <a:ext uri="{FF2B5EF4-FFF2-40B4-BE49-F238E27FC236}">
                  <a16:creationId xmlns:a16="http://schemas.microsoft.com/office/drawing/2014/main" id="{63B83515-DFFC-A861-BD83-2E9EFB6DF37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9265" name="FTU - penile urethra">
                <a:extLst>
                  <a:ext uri="{FF2B5EF4-FFF2-40B4-BE49-F238E27FC236}">
                    <a16:creationId xmlns:a16="http://schemas.microsoft.com/office/drawing/2014/main" id="{B12A5044-2B9A-2553-B15E-5C6E7927CAFF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66" name="dock">
                <a:extLst>
                  <a:ext uri="{FF2B5EF4-FFF2-40B4-BE49-F238E27FC236}">
                    <a16:creationId xmlns:a16="http://schemas.microsoft.com/office/drawing/2014/main" id="{D52EBF10-9C23-B3C0-7123-0166C87105D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9271" name="Text Box 3086">
                  <a:extLst>
                    <a:ext uri="{FF2B5EF4-FFF2-40B4-BE49-F238E27FC236}">
                      <a16:creationId xmlns:a16="http://schemas.microsoft.com/office/drawing/2014/main" id="{D42CAF5C-7E0F-749C-F299-C83C1F7674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2" name="Text Box 3086">
                  <a:extLst>
                    <a:ext uri="{FF2B5EF4-FFF2-40B4-BE49-F238E27FC236}">
                      <a16:creationId xmlns:a16="http://schemas.microsoft.com/office/drawing/2014/main" id="{0693EF99-7D7D-0D69-9D2E-B80164F9EB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3" name="Text Box 3086">
                  <a:extLst>
                    <a:ext uri="{FF2B5EF4-FFF2-40B4-BE49-F238E27FC236}">
                      <a16:creationId xmlns:a16="http://schemas.microsoft.com/office/drawing/2014/main" id="{ED86CFE8-187F-1182-0A2D-FE7B94925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67" name="link">
                <a:extLst>
                  <a:ext uri="{FF2B5EF4-FFF2-40B4-BE49-F238E27FC236}">
                    <a16:creationId xmlns:a16="http://schemas.microsoft.com/office/drawing/2014/main" id="{F495BAFE-8CE4-F882-F22B-838C3592483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9268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F9DEFEFB-845F-156E-AE4A-8CFA6F9A22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69" name="Star: 5 Points 3893">
                  <a:hlinkClick r:id="rId106"/>
                  <a:extLst>
                    <a:ext uri="{FF2B5EF4-FFF2-40B4-BE49-F238E27FC236}">
                      <a16:creationId xmlns:a16="http://schemas.microsoft.com/office/drawing/2014/main" id="{A2D860E0-EB2F-7B15-27EA-E7E95F533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0" name="Star: 5 Points 3894">
                  <a:hlinkClick r:id="rId26"/>
                  <a:extLst>
                    <a:ext uri="{FF2B5EF4-FFF2-40B4-BE49-F238E27FC236}">
                      <a16:creationId xmlns:a16="http://schemas.microsoft.com/office/drawing/2014/main" id="{687E3716-EBF0-95F2-2E71-AD3FC69C4A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47" name="organ group - uterus">
            <a:extLst>
              <a:ext uri="{FF2B5EF4-FFF2-40B4-BE49-F238E27FC236}">
                <a16:creationId xmlns:a16="http://schemas.microsoft.com/office/drawing/2014/main" id="{0ADFF8E3-6B2C-DF74-A293-74D36719E8AD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48" name="organ - uterus">
              <a:extLst>
                <a:ext uri="{FF2B5EF4-FFF2-40B4-BE49-F238E27FC236}">
                  <a16:creationId xmlns:a16="http://schemas.microsoft.com/office/drawing/2014/main" id="{8789F321-2D21-7092-FDF6-2922BC291ACD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" name="FTU - body of uterus">
              <a:extLst>
                <a:ext uri="{FF2B5EF4-FFF2-40B4-BE49-F238E27FC236}">
                  <a16:creationId xmlns:a16="http://schemas.microsoft.com/office/drawing/2014/main" id="{F3BE3BB4-E538-7CA5-D517-F5D8DC34B0DA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" name="FTU - body of uterus">
                <a:extLst>
                  <a:ext uri="{FF2B5EF4-FFF2-40B4-BE49-F238E27FC236}">
                    <a16:creationId xmlns:a16="http://schemas.microsoft.com/office/drawing/2014/main" id="{30EAE719-2B45-A05F-A12D-F29C75041E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EE572883-3F6D-D543-CF2B-342B1F6BC94D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FA0A1250-418E-2DED-D869-972CF0D7B81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995EC8D3-6095-3CE2-AC81-0D51FC1372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267AAE9C-AD1F-1A2D-3C32-01B14464FF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28D4CC64-9C30-2BB0-3C28-3AC6A79B187D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4061">
                  <a:hlinkClick r:id="rId108"/>
                  <a:extLst>
                    <a:ext uri="{FF2B5EF4-FFF2-40B4-BE49-F238E27FC236}">
                      <a16:creationId xmlns:a16="http://schemas.microsoft.com/office/drawing/2014/main" id="{F1AC982D-0EB9-F635-7C1F-26D548F5B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4062">
                  <a:hlinkClick r:id="rId109"/>
                  <a:extLst>
                    <a:ext uri="{FF2B5EF4-FFF2-40B4-BE49-F238E27FC236}">
                      <a16:creationId xmlns:a16="http://schemas.microsoft.com/office/drawing/2014/main" id="{8E4AF3B1-D73C-978C-1C7B-B13524471A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4063">
                  <a:hlinkClick r:id="rId26"/>
                  <a:extLst>
                    <a:ext uri="{FF2B5EF4-FFF2-40B4-BE49-F238E27FC236}">
                      <a16:creationId xmlns:a16="http://schemas.microsoft.com/office/drawing/2014/main" id="{5E4A8259-D5EE-7157-FF68-C502E2637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uterine cervix">
              <a:extLst>
                <a:ext uri="{FF2B5EF4-FFF2-40B4-BE49-F238E27FC236}">
                  <a16:creationId xmlns:a16="http://schemas.microsoft.com/office/drawing/2014/main" id="{CC3FE01E-AA73-9F95-DCDA-8CCF9775B47D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51" name="FTU - uterine cervix">
                <a:extLst>
                  <a:ext uri="{FF2B5EF4-FFF2-40B4-BE49-F238E27FC236}">
                    <a16:creationId xmlns:a16="http://schemas.microsoft.com/office/drawing/2014/main" id="{155A5A33-C8AE-9302-4CE2-5FAF5B6D0764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D73D12F6-7E3C-4F69-86E3-267A4ABE25DA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DA2BAB01-7A1B-5324-D0A3-40F2052982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F2894D23-790B-0946-79F5-64FCA32F0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317E220F-7691-731A-10A9-9FDC142127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ED0D03CE-CC43-5F06-99FD-A4C9C6378E3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4045">
                  <a:hlinkClick r:id="rId110"/>
                  <a:extLst>
                    <a:ext uri="{FF2B5EF4-FFF2-40B4-BE49-F238E27FC236}">
                      <a16:creationId xmlns:a16="http://schemas.microsoft.com/office/drawing/2014/main" id="{6103D191-2DD4-241D-3EA7-6E0634934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4046">
                  <a:hlinkClick r:id="rId109"/>
                  <a:extLst>
                    <a:ext uri="{FF2B5EF4-FFF2-40B4-BE49-F238E27FC236}">
                      <a16:creationId xmlns:a16="http://schemas.microsoft.com/office/drawing/2014/main" id="{327FCCD1-AA46-6561-F0E3-194CA90CFA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4047">
                  <a:hlinkClick r:id="rId26"/>
                  <a:extLst>
                    <a:ext uri="{FF2B5EF4-FFF2-40B4-BE49-F238E27FC236}">
                      <a16:creationId xmlns:a16="http://schemas.microsoft.com/office/drawing/2014/main" id="{96A4EF4E-EDA5-275C-2274-F8D0D30E96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7" name="organ group - pharynx">
            <a:extLst>
              <a:ext uri="{FF2B5EF4-FFF2-40B4-BE49-F238E27FC236}">
                <a16:creationId xmlns:a16="http://schemas.microsoft.com/office/drawing/2014/main" id="{19569973-D29D-DA2C-5FD0-197662FE03AA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8" name="organ - pharynx">
              <a:extLst>
                <a:ext uri="{FF2B5EF4-FFF2-40B4-BE49-F238E27FC236}">
                  <a16:creationId xmlns:a16="http://schemas.microsoft.com/office/drawing/2014/main" id="{3634FD85-155B-3898-0140-6F57A366387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9" name="FTU - external nasal mucosa">
              <a:extLst>
                <a:ext uri="{FF2B5EF4-FFF2-40B4-BE49-F238E27FC236}">
                  <a16:creationId xmlns:a16="http://schemas.microsoft.com/office/drawing/2014/main" id="{E4D67928-2A2E-1326-2A64-890550DE8A7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759" name="FTU - external nasal mucosa">
                <a:extLst>
                  <a:ext uri="{FF2B5EF4-FFF2-40B4-BE49-F238E27FC236}">
                    <a16:creationId xmlns:a16="http://schemas.microsoft.com/office/drawing/2014/main" id="{FC0EC21C-8FC7-7A4D-1856-91E22F3E333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760" name="dock">
                <a:extLst>
                  <a:ext uri="{FF2B5EF4-FFF2-40B4-BE49-F238E27FC236}">
                    <a16:creationId xmlns:a16="http://schemas.microsoft.com/office/drawing/2014/main" id="{271DA44C-A412-A764-0A0E-43F830DE3B30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1E42BF71-F433-608A-9B56-EA61165C2783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6" name="Text Box 3086">
                  <a:extLst>
                    <a:ext uri="{FF2B5EF4-FFF2-40B4-BE49-F238E27FC236}">
                      <a16:creationId xmlns:a16="http://schemas.microsoft.com/office/drawing/2014/main" id="{E4C24E8B-5C8A-9B71-EB11-924A5F80B1D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791ED78E-2880-29CB-6E7E-ED1E934BFEF5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1" name="link">
                <a:extLst>
                  <a:ext uri="{FF2B5EF4-FFF2-40B4-BE49-F238E27FC236}">
                    <a16:creationId xmlns:a16="http://schemas.microsoft.com/office/drawing/2014/main" id="{4E9DFF12-C274-46BF-7869-6EF0C2C13F28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762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3E780E7F-B0FE-420A-2356-C641B9F97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A98B5256-E36E-D725-3F6B-F9479033EC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580BA5EB-AF02-B81A-E8AE-662895C2C6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0" name="FTU - internal nasal mucosa">
              <a:extLst>
                <a:ext uri="{FF2B5EF4-FFF2-40B4-BE49-F238E27FC236}">
                  <a16:creationId xmlns:a16="http://schemas.microsoft.com/office/drawing/2014/main" id="{CC618667-2857-DEF6-96E7-C09DFA653B9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750" name="FTU - internal nasal mucosa">
                <a:extLst>
                  <a:ext uri="{FF2B5EF4-FFF2-40B4-BE49-F238E27FC236}">
                    <a16:creationId xmlns:a16="http://schemas.microsoft.com/office/drawing/2014/main" id="{3E00960D-879D-0B50-8CF4-E5D90AFE505E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751" name="dock">
                <a:extLst>
                  <a:ext uri="{FF2B5EF4-FFF2-40B4-BE49-F238E27FC236}">
                    <a16:creationId xmlns:a16="http://schemas.microsoft.com/office/drawing/2014/main" id="{8A1F9CD6-E099-8F76-C602-EA8DDBC15E68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0F0127C0-8CCD-18D0-E7CD-89C1B9D1A6C0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7" name="Text Box 3086">
                  <a:extLst>
                    <a:ext uri="{FF2B5EF4-FFF2-40B4-BE49-F238E27FC236}">
                      <a16:creationId xmlns:a16="http://schemas.microsoft.com/office/drawing/2014/main" id="{460CBF20-20E3-941A-1CE4-49DA1956389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8" name="Text Box 3086">
                  <a:extLst>
                    <a:ext uri="{FF2B5EF4-FFF2-40B4-BE49-F238E27FC236}">
                      <a16:creationId xmlns:a16="http://schemas.microsoft.com/office/drawing/2014/main" id="{10A03868-A4B8-E618-B9D8-70B4C48AA5C2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" name="link">
                <a:extLst>
                  <a:ext uri="{FF2B5EF4-FFF2-40B4-BE49-F238E27FC236}">
                    <a16:creationId xmlns:a16="http://schemas.microsoft.com/office/drawing/2014/main" id="{BD2753C4-51CB-F0DC-644D-573F069C8AA8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753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68B0CD48-F9EA-7F11-62C0-0A90EAE0B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3BA8B1A9-41D1-84F2-91E8-181055CA24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B6C6D9EB-56EE-DE2E-97A7-CC35966A0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" name="FTU - nasophayrnx">
              <a:extLst>
                <a:ext uri="{FF2B5EF4-FFF2-40B4-BE49-F238E27FC236}">
                  <a16:creationId xmlns:a16="http://schemas.microsoft.com/office/drawing/2014/main" id="{509E85DC-5091-A7C0-47F8-23BEAD295E0B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739" name="FTU - nasophayrnx">
                <a:extLst>
                  <a:ext uri="{FF2B5EF4-FFF2-40B4-BE49-F238E27FC236}">
                    <a16:creationId xmlns:a16="http://schemas.microsoft.com/office/drawing/2014/main" id="{310159EC-98C0-18BB-3BC6-9A941756CE6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0" name="dock">
                <a:extLst>
                  <a:ext uri="{FF2B5EF4-FFF2-40B4-BE49-F238E27FC236}">
                    <a16:creationId xmlns:a16="http://schemas.microsoft.com/office/drawing/2014/main" id="{FF1FA0AE-951F-1DEF-41CB-65E2DAB3AFCD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9AECDA84-F993-C397-1F06-EA665BDA992A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8" name="Text Box 3086">
                  <a:extLst>
                    <a:ext uri="{FF2B5EF4-FFF2-40B4-BE49-F238E27FC236}">
                      <a16:creationId xmlns:a16="http://schemas.microsoft.com/office/drawing/2014/main" id="{D86ABFCE-9FE6-154F-1184-0FB7F6315887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B07E3BF2-DE05-2838-8260-5CB34C3A1AFE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1" name="link">
                <a:extLst>
                  <a:ext uri="{FF2B5EF4-FFF2-40B4-BE49-F238E27FC236}">
                    <a16:creationId xmlns:a16="http://schemas.microsoft.com/office/drawing/2014/main" id="{018841D2-5857-7267-410E-D777BCABD9E6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74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7E8A7A95-0F43-218F-FF66-29DB6BE6ED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4A6472B6-EEE1-5BB4-EF97-7E476D1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856CA84A-7307-29D4-01B5-78078D9244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" name="FTU - orophayrnx">
              <a:extLst>
                <a:ext uri="{FF2B5EF4-FFF2-40B4-BE49-F238E27FC236}">
                  <a16:creationId xmlns:a16="http://schemas.microsoft.com/office/drawing/2014/main" id="{BD5ABC05-452B-96AF-BE06-4BE0E65D43D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729" name="FTU - orophayrnx">
                <a:extLst>
                  <a:ext uri="{FF2B5EF4-FFF2-40B4-BE49-F238E27FC236}">
                    <a16:creationId xmlns:a16="http://schemas.microsoft.com/office/drawing/2014/main" id="{7591016A-F049-F815-53F3-2CB72FEAB26B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0" name="dock">
                <a:extLst>
                  <a:ext uri="{FF2B5EF4-FFF2-40B4-BE49-F238E27FC236}">
                    <a16:creationId xmlns:a16="http://schemas.microsoft.com/office/drawing/2014/main" id="{BB36AF7F-EA19-F400-662E-9A1B7AA26A03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082FA91E-F11E-63F6-ADC5-99A6E3064FE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7" name="Text Box 3086">
                  <a:extLst>
                    <a:ext uri="{FF2B5EF4-FFF2-40B4-BE49-F238E27FC236}">
                      <a16:creationId xmlns:a16="http://schemas.microsoft.com/office/drawing/2014/main" id="{828E69A2-63CA-4E2B-B973-26D2C8424992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58C38AA2-9A7C-0610-7444-E383D8ADF915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1" name="link">
                <a:extLst>
                  <a:ext uri="{FF2B5EF4-FFF2-40B4-BE49-F238E27FC236}">
                    <a16:creationId xmlns:a16="http://schemas.microsoft.com/office/drawing/2014/main" id="{53F590E2-08B2-4930-3E6B-2F9F72123475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73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EF4D70C5-B7BA-99B3-4A51-65AE7DAC5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34A7F2F-8228-6981-A06A-8AF2D596BD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FE18BF6F-3C72-E26A-18B6-9406DBE139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3" name="FTU - laryngophayrnx">
              <a:extLst>
                <a:ext uri="{FF2B5EF4-FFF2-40B4-BE49-F238E27FC236}">
                  <a16:creationId xmlns:a16="http://schemas.microsoft.com/office/drawing/2014/main" id="{A7552C43-957A-5047-546F-696D4D6F1A0E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92" name="FTU - laryngophayrnx">
                <a:extLst>
                  <a:ext uri="{FF2B5EF4-FFF2-40B4-BE49-F238E27FC236}">
                    <a16:creationId xmlns:a16="http://schemas.microsoft.com/office/drawing/2014/main" id="{312043B3-24C2-BB24-C172-26ED69710663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B2D2EC54-B0CF-71A3-BCD2-C80D2B74FF3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72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961B8CC6-3183-369A-5700-4DB96C9B6F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EF827404-0D18-EF86-6F01-3CB78F55B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FCAAEE32-3BF2-54B7-2BB6-CA1FA3260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18" name="dock">
                <a:extLst>
                  <a:ext uri="{FF2B5EF4-FFF2-40B4-BE49-F238E27FC236}">
                    <a16:creationId xmlns:a16="http://schemas.microsoft.com/office/drawing/2014/main" id="{DF6BA716-5D92-4DAF-5029-1EBAA5B8F14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22037869-F869-9A69-885B-8D66AE6D2316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2C322F99-462E-3590-967C-4BF854027C2A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957AB560-8CD9-496C-F489-7BD66A57E16C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4" name="dock - vascular">
              <a:extLst>
                <a:ext uri="{FF2B5EF4-FFF2-40B4-BE49-F238E27FC236}">
                  <a16:creationId xmlns:a16="http://schemas.microsoft.com/office/drawing/2014/main" id="{C65635FA-72B1-D301-2718-807992BA3D24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5" name="Text Box 3070">
                <a:extLst>
                  <a:ext uri="{FF2B5EF4-FFF2-40B4-BE49-F238E27FC236}">
                    <a16:creationId xmlns:a16="http://schemas.microsoft.com/office/drawing/2014/main" id="{F8F0D1FD-D450-BC3A-E45C-05C6A04F9D0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" name="Text Box 3036">
                <a:extLst>
                  <a:ext uri="{FF2B5EF4-FFF2-40B4-BE49-F238E27FC236}">
                    <a16:creationId xmlns:a16="http://schemas.microsoft.com/office/drawing/2014/main" id="{092EBC2D-A799-465A-A945-EE1506A11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8" name="organ group - lungs">
            <a:extLst>
              <a:ext uri="{FF2B5EF4-FFF2-40B4-BE49-F238E27FC236}">
                <a16:creationId xmlns:a16="http://schemas.microsoft.com/office/drawing/2014/main" id="{19B6229C-B27C-4380-B8C3-7C73E8115476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997E3479-6BC5-B8A8-4945-A28175A4E29E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8A32FB61-0C54-4C75-B8FD-7C8B91D8355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09" name="FTU - primary bronchus">
                <a:extLst>
                  <a:ext uri="{FF2B5EF4-FFF2-40B4-BE49-F238E27FC236}">
                    <a16:creationId xmlns:a16="http://schemas.microsoft.com/office/drawing/2014/main" id="{6B6F77E4-A2C6-1331-B899-E9E900DB21AB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12" name="dock">
                <a:extLst>
                  <a:ext uri="{FF2B5EF4-FFF2-40B4-BE49-F238E27FC236}">
                    <a16:creationId xmlns:a16="http://schemas.microsoft.com/office/drawing/2014/main" id="{ACAEC0E2-7BAD-260D-8D8D-1EFC22AAF529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3060E97D-CA84-3E7E-7AD0-10C0EE445A1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0D8E8916-982A-ACA3-C124-868128F719C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96AC0394-EF6F-5424-B0F9-295E0D223F0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8F46310D-7C66-1A97-8C17-8B3306693E24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14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A7181920-AAAE-AAF8-6647-94F47E23F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5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95C3325D-62B8-1BC0-5A9D-967D88A95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1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D1C77C6A-D4A2-9AD5-7AFC-DF77DC4348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3FFEF246-E644-F310-5F64-AF95D3C08183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096" name="FTU - lobar bronchus">
                <a:extLst>
                  <a:ext uri="{FF2B5EF4-FFF2-40B4-BE49-F238E27FC236}">
                    <a16:creationId xmlns:a16="http://schemas.microsoft.com/office/drawing/2014/main" id="{9037A8DD-360B-3B22-A37E-619537F477AB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097" name="dock">
                <a:extLst>
                  <a:ext uri="{FF2B5EF4-FFF2-40B4-BE49-F238E27FC236}">
                    <a16:creationId xmlns:a16="http://schemas.microsoft.com/office/drawing/2014/main" id="{C208AFAF-29B1-A801-AF22-3E54984FF132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F553B5A1-8949-2A99-38BD-96749594C07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FF1CD6E7-E9B0-5A30-D6BA-0D5D76159D7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5DD9C75C-8415-0902-708F-E8C6CB83664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3911DCC3-DCD2-677B-51D3-5C542A49658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01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95681A77-7A46-7E19-2162-F98CC0C5D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2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009C5C2A-3631-1974-1E8D-16DDBD2CB2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E75434BB-C22A-6F28-D9AF-B1D8E77EF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108A830C-BC7F-D49D-5212-B5F1EEB07EC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083" name="FTU - segmental bronchus">
                <a:extLst>
                  <a:ext uri="{FF2B5EF4-FFF2-40B4-BE49-F238E27FC236}">
                    <a16:creationId xmlns:a16="http://schemas.microsoft.com/office/drawing/2014/main" id="{58F5F434-CA0B-9850-B9AE-B593E7CB573E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084" name="dock">
                <a:extLst>
                  <a:ext uri="{FF2B5EF4-FFF2-40B4-BE49-F238E27FC236}">
                    <a16:creationId xmlns:a16="http://schemas.microsoft.com/office/drawing/2014/main" id="{2928387E-A321-84B2-948A-5086B8EDD66A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036EC5CC-9250-7548-1D90-182546D1D7A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4" name="Text Box 3086">
                  <a:extLst>
                    <a:ext uri="{FF2B5EF4-FFF2-40B4-BE49-F238E27FC236}">
                      <a16:creationId xmlns:a16="http://schemas.microsoft.com/office/drawing/2014/main" id="{092BDFD4-5CE8-F997-0A85-692D976986F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5" name="Text Box 3086">
                  <a:extLst>
                    <a:ext uri="{FF2B5EF4-FFF2-40B4-BE49-F238E27FC236}">
                      <a16:creationId xmlns:a16="http://schemas.microsoft.com/office/drawing/2014/main" id="{B0412E81-C0AA-6B85-315B-FA413259AB7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CE898B19-9C24-86B1-5892-358156CC5871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088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13BC001E-7CC8-8384-5C92-8DE98F61E3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9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D4D55B04-00FE-681A-E356-735C3EBDF0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0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6175A23C-F9DB-2CBA-F887-3BB26E49C4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FB5899AD-4391-3542-4523-8F8ACA937FA8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529" name="FTU - primary bronchiole">
                <a:extLst>
                  <a:ext uri="{FF2B5EF4-FFF2-40B4-BE49-F238E27FC236}">
                    <a16:creationId xmlns:a16="http://schemas.microsoft.com/office/drawing/2014/main" id="{ED373DA0-7B8D-F0FE-9815-E5DE5FF79F4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31" name="dock">
                <a:extLst>
                  <a:ext uri="{FF2B5EF4-FFF2-40B4-BE49-F238E27FC236}">
                    <a16:creationId xmlns:a16="http://schemas.microsoft.com/office/drawing/2014/main" id="{08A7E6B5-B23E-ED1C-4BBB-540AF3B022FD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080" name="Text Box 3086">
                  <a:extLst>
                    <a:ext uri="{FF2B5EF4-FFF2-40B4-BE49-F238E27FC236}">
                      <a16:creationId xmlns:a16="http://schemas.microsoft.com/office/drawing/2014/main" id="{D98C167F-4645-9F95-8894-DD133FBBD36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1" name="Text Box 3086">
                  <a:extLst>
                    <a:ext uri="{FF2B5EF4-FFF2-40B4-BE49-F238E27FC236}">
                      <a16:creationId xmlns:a16="http://schemas.microsoft.com/office/drawing/2014/main" id="{B2825005-C49A-79BF-67DF-BDC092A1E9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2" name="Text Box 3086">
                  <a:extLst>
                    <a:ext uri="{FF2B5EF4-FFF2-40B4-BE49-F238E27FC236}">
                      <a16:creationId xmlns:a16="http://schemas.microsoft.com/office/drawing/2014/main" id="{7D22A233-BBE7-A17D-9626-F98E86F11CC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2" name="link">
                <a:extLst>
                  <a:ext uri="{FF2B5EF4-FFF2-40B4-BE49-F238E27FC236}">
                    <a16:creationId xmlns:a16="http://schemas.microsoft.com/office/drawing/2014/main" id="{71F6C231-3845-CAD9-6223-7A79343FEF6F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33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00C0C601-A3E0-E7ED-E1CE-2CECE809CB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4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0C8E5D49-EE66-A6B0-34D7-08CE893FD9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BD9C21C1-4A36-B166-C72B-271BD75C76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E3164E0D-692E-8641-6BA9-23D299A20978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496" name="FTU - conducting bronchiole">
                <a:extLst>
                  <a:ext uri="{FF2B5EF4-FFF2-40B4-BE49-F238E27FC236}">
                    <a16:creationId xmlns:a16="http://schemas.microsoft.com/office/drawing/2014/main" id="{EFAB4042-19B0-997D-DAD6-2C12CC890961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386DA8E3-E21A-E473-AC3C-5A56F5DD2C92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FADF6923-B96F-255B-A023-0CE4E3053F5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6254AFFF-070C-2FB2-64D1-B1A066118A5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0436C84F-7A38-DB71-605F-BE4890B35EE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8" name="link">
                <a:extLst>
                  <a:ext uri="{FF2B5EF4-FFF2-40B4-BE49-F238E27FC236}">
                    <a16:creationId xmlns:a16="http://schemas.microsoft.com/office/drawing/2014/main" id="{7C54CF99-5B57-61EB-81F5-1740F134C4CB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19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E7FB26D3-376A-49B0-2628-5419683009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0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E06F0AB2-C4EF-7C59-01B8-77D81E9E94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35692EA4-CBC7-ECDF-FD14-42017D99E8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E7BFDFA6-CF9B-7121-BAF8-F4C77FD3B295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2" name="FTU - terminal bronchiole">
                <a:extLst>
                  <a:ext uri="{FF2B5EF4-FFF2-40B4-BE49-F238E27FC236}">
                    <a16:creationId xmlns:a16="http://schemas.microsoft.com/office/drawing/2014/main" id="{FF006499-F7B2-F8DB-1030-C8D7E39BC01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3" name="dock">
                <a:extLst>
                  <a:ext uri="{FF2B5EF4-FFF2-40B4-BE49-F238E27FC236}">
                    <a16:creationId xmlns:a16="http://schemas.microsoft.com/office/drawing/2014/main" id="{EA025270-B1D7-D2B0-5D36-75548E3D0945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78" name="Text Box 3086">
                  <a:extLst>
                    <a:ext uri="{FF2B5EF4-FFF2-40B4-BE49-F238E27FC236}">
                      <a16:creationId xmlns:a16="http://schemas.microsoft.com/office/drawing/2014/main" id="{63417570-D191-DD51-2ECB-78D97C18FC4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816D679D-A012-1BFF-EA56-D0B961A970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5" name="Text Box 3086">
                  <a:extLst>
                    <a:ext uri="{FF2B5EF4-FFF2-40B4-BE49-F238E27FC236}">
                      <a16:creationId xmlns:a16="http://schemas.microsoft.com/office/drawing/2014/main" id="{6981C728-46D8-401B-1CD5-9663910E4E9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4" name="link">
                <a:extLst>
                  <a:ext uri="{FF2B5EF4-FFF2-40B4-BE49-F238E27FC236}">
                    <a16:creationId xmlns:a16="http://schemas.microsoft.com/office/drawing/2014/main" id="{9B4DB562-49B0-16CF-A614-79244CA8E879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75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3EC5E9AF-B7FD-9136-3C70-F64C3B624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6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59E2440F-08F9-74CF-9AA1-49EC942D10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7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21B8931C-8B55-2CA1-C18A-2C78067A6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A065129F-4D73-E930-BEDD-5AE46F705319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3" name="FTU - respiratory bronchiole">
                <a:extLst>
                  <a:ext uri="{FF2B5EF4-FFF2-40B4-BE49-F238E27FC236}">
                    <a16:creationId xmlns:a16="http://schemas.microsoft.com/office/drawing/2014/main" id="{AC5EC648-A646-3AD6-B9A4-7A0FE8F08F62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64" name="dock">
                <a:extLst>
                  <a:ext uri="{FF2B5EF4-FFF2-40B4-BE49-F238E27FC236}">
                    <a16:creationId xmlns:a16="http://schemas.microsoft.com/office/drawing/2014/main" id="{635513E7-5D40-3F06-4585-423A319A5D94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69" name="Text Box 3086">
                  <a:extLst>
                    <a:ext uri="{FF2B5EF4-FFF2-40B4-BE49-F238E27FC236}">
                      <a16:creationId xmlns:a16="http://schemas.microsoft.com/office/drawing/2014/main" id="{147D7561-6D62-CE9F-415E-097167A2121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0" name="Text Box 3086">
                  <a:extLst>
                    <a:ext uri="{FF2B5EF4-FFF2-40B4-BE49-F238E27FC236}">
                      <a16:creationId xmlns:a16="http://schemas.microsoft.com/office/drawing/2014/main" id="{953FEAC1-9DAD-F104-4412-3708FDF2F74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1" name="Text Box 3086">
                  <a:extLst>
                    <a:ext uri="{FF2B5EF4-FFF2-40B4-BE49-F238E27FC236}">
                      <a16:creationId xmlns:a16="http://schemas.microsoft.com/office/drawing/2014/main" id="{F47D2CB7-420E-6EC6-E6CA-68947DBFED7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5" name="link">
                <a:extLst>
                  <a:ext uri="{FF2B5EF4-FFF2-40B4-BE49-F238E27FC236}">
                    <a16:creationId xmlns:a16="http://schemas.microsoft.com/office/drawing/2014/main" id="{8FB9F1BA-A11F-2545-A731-7D091608C28F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66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82E46F76-A6D5-9957-63FB-3DD71A7759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7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66080583-4AA0-E9D6-DA7F-7D8A1B24C1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8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964DC127-7F2D-9CA9-8B3D-D5386E094F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alveolar duct">
              <a:extLst>
                <a:ext uri="{FF2B5EF4-FFF2-40B4-BE49-F238E27FC236}">
                  <a16:creationId xmlns:a16="http://schemas.microsoft.com/office/drawing/2014/main" id="{DDCA7C09-8E11-D547-EAC4-533DF80D8187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54" name="FTU - alveolar duct">
                <a:extLst>
                  <a:ext uri="{FF2B5EF4-FFF2-40B4-BE49-F238E27FC236}">
                    <a16:creationId xmlns:a16="http://schemas.microsoft.com/office/drawing/2014/main" id="{052482DE-93E8-318D-5D65-15DC6FE7574F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55" name="dock">
                <a:extLst>
                  <a:ext uri="{FF2B5EF4-FFF2-40B4-BE49-F238E27FC236}">
                    <a16:creationId xmlns:a16="http://schemas.microsoft.com/office/drawing/2014/main" id="{E62A771E-CD48-1824-EFEF-770F7B23CE9A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0" name="Text Box 3086">
                  <a:extLst>
                    <a:ext uri="{FF2B5EF4-FFF2-40B4-BE49-F238E27FC236}">
                      <a16:creationId xmlns:a16="http://schemas.microsoft.com/office/drawing/2014/main" id="{395B3722-F613-CCA4-77DB-BD59515E150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1" name="Text Box 3086">
                  <a:extLst>
                    <a:ext uri="{FF2B5EF4-FFF2-40B4-BE49-F238E27FC236}">
                      <a16:creationId xmlns:a16="http://schemas.microsoft.com/office/drawing/2014/main" id="{68009C89-1F7D-4D59-F66E-B38E7494651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2" name="Text Box 3086">
                  <a:extLst>
                    <a:ext uri="{FF2B5EF4-FFF2-40B4-BE49-F238E27FC236}">
                      <a16:creationId xmlns:a16="http://schemas.microsoft.com/office/drawing/2014/main" id="{6B513205-3367-DC3E-343A-B5838E8AE54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6" name="link">
                <a:extLst>
                  <a:ext uri="{FF2B5EF4-FFF2-40B4-BE49-F238E27FC236}">
                    <a16:creationId xmlns:a16="http://schemas.microsoft.com/office/drawing/2014/main" id="{73CC64CA-A65F-3686-A38A-A9C78A56CDC6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57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47FDCA6E-10EA-836A-F756-EDCE93FA24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8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3A339051-E024-DD7A-4846-C09D6D2E5C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9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E0552AC9-DCCC-41F7-3F0D-9BABC033F5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alveolus">
              <a:extLst>
                <a:ext uri="{FF2B5EF4-FFF2-40B4-BE49-F238E27FC236}">
                  <a16:creationId xmlns:a16="http://schemas.microsoft.com/office/drawing/2014/main" id="{80F2819F-4311-1693-A889-CC14707464D0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45" name="FTU - alveolus">
                <a:extLst>
                  <a:ext uri="{FF2B5EF4-FFF2-40B4-BE49-F238E27FC236}">
                    <a16:creationId xmlns:a16="http://schemas.microsoft.com/office/drawing/2014/main" id="{EE69B626-8EC8-CDB1-6D10-ED8FB8F31A68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46" name="dock">
                <a:extLst>
                  <a:ext uri="{FF2B5EF4-FFF2-40B4-BE49-F238E27FC236}">
                    <a16:creationId xmlns:a16="http://schemas.microsoft.com/office/drawing/2014/main" id="{D93F2990-996E-12FC-30ED-24379D04B4E0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1" name="Text Box 3086">
                  <a:extLst>
                    <a:ext uri="{FF2B5EF4-FFF2-40B4-BE49-F238E27FC236}">
                      <a16:creationId xmlns:a16="http://schemas.microsoft.com/office/drawing/2014/main" id="{575FA895-2E7F-F8E1-0DCF-1806A5A1559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2" name="Text Box 3086">
                  <a:extLst>
                    <a:ext uri="{FF2B5EF4-FFF2-40B4-BE49-F238E27FC236}">
                      <a16:creationId xmlns:a16="http://schemas.microsoft.com/office/drawing/2014/main" id="{4500602B-B071-E6CB-1F0E-B4CC7CA0D1D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3" name="Text Box 3086">
                  <a:extLst>
                    <a:ext uri="{FF2B5EF4-FFF2-40B4-BE49-F238E27FC236}">
                      <a16:creationId xmlns:a16="http://schemas.microsoft.com/office/drawing/2014/main" id="{AF1393A5-8F46-9A34-62EA-44ACB9F626A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47" name="link">
                <a:extLst>
                  <a:ext uri="{FF2B5EF4-FFF2-40B4-BE49-F238E27FC236}">
                    <a16:creationId xmlns:a16="http://schemas.microsoft.com/office/drawing/2014/main" id="{B1249585-E9B8-9630-D3C5-079EBAC48F2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48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3E5FF895-9EBD-41A2-5384-EA86515F8C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49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44AFD66C-0945-2ABC-F470-03AF3A99D2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0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8F0CB59D-659D-2A02-D7F4-14C1E52FD2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dock - vascular">
              <a:extLst>
                <a:ext uri="{FF2B5EF4-FFF2-40B4-BE49-F238E27FC236}">
                  <a16:creationId xmlns:a16="http://schemas.microsoft.com/office/drawing/2014/main" id="{0C79A862-CEC3-F33A-8F62-EEDDCD8B422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2" name="Text Box 3070">
                <a:extLst>
                  <a:ext uri="{FF2B5EF4-FFF2-40B4-BE49-F238E27FC236}">
                    <a16:creationId xmlns:a16="http://schemas.microsoft.com/office/drawing/2014/main" id="{D1F14842-EBE6-D595-7064-6510F750E2B0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9F29EF17-2946-EBD8-4B02-E0702AD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C07BC41F-573C-3E95-2FAF-063859765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79427</TotalTime>
  <Words>2786</Words>
  <Application>Microsoft Macintosh PowerPoint</Application>
  <PresentationFormat>Custom</PresentationFormat>
  <Paragraphs>2159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David Brooks</cp:lastModifiedBy>
  <cp:revision>596</cp:revision>
  <dcterms:created xsi:type="dcterms:W3CDTF">2022-02-14T03:56:44Z</dcterms:created>
  <dcterms:modified xsi:type="dcterms:W3CDTF">2023-08-02T00:34:51Z</dcterms:modified>
</cp:coreProperties>
</file>