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36498" y="-35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82296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696</cp:revision>
  <dcterms:created xsi:type="dcterms:W3CDTF">2022-02-14T03:56:44Z</dcterms:created>
  <dcterms:modified xsi:type="dcterms:W3CDTF">2023-04-04T23:23:28Z</dcterms:modified>
</cp:coreProperties>
</file>