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1" autoAdjust="0"/>
    <p:restoredTop sz="94660"/>
  </p:normalViewPr>
  <p:slideViewPr>
    <p:cSldViewPr snapToGrid="0">
      <p:cViewPr>
        <p:scale>
          <a:sx n="400" d="100"/>
          <a:sy n="400" d="100"/>
        </p:scale>
        <p:origin x="-37284" y="-35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5/04/2023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Common_hepatic_duct" TargetMode="External"/><Relationship Id="rId117" Type="http://schemas.openxmlformats.org/officeDocument/2006/relationships/hyperlink" Target="https://www.ncbi.nlm.nih.gov/books/n/statpearls/article-24487/" TargetMode="External"/><Relationship Id="rId21" Type="http://schemas.openxmlformats.org/officeDocument/2006/relationships/hyperlink" Target="https://www.ncbi.nlm.nih.gov/books/NBK459246/" TargetMode="External"/><Relationship Id="rId42" Type="http://schemas.openxmlformats.org/officeDocument/2006/relationships/hyperlink" Target="https://www.ncbi.nlm.nih.gov/books/NBK513252/" TargetMode="External"/><Relationship Id="rId47" Type="http://schemas.openxmlformats.org/officeDocument/2006/relationships/hyperlink" Target="https://en.wikipedia.org/wiki/Intrahepatic_bile_ducts" TargetMode="External"/><Relationship Id="rId63" Type="http://schemas.openxmlformats.org/officeDocument/2006/relationships/hyperlink" Target="https://docs.google.com/document/d/1bt3uoxyvonV0OvVZRLyt6gyg55dMspO67V4OrfWCelg/edit" TargetMode="External"/><Relationship Id="rId68" Type="http://schemas.openxmlformats.org/officeDocument/2006/relationships/hyperlink" Target="https://www.ncbi.nlm.nih.gov/books/NBK535426/" TargetMode="External"/><Relationship Id="rId84" Type="http://schemas.openxmlformats.org/officeDocument/2006/relationships/hyperlink" Target="https://en.wikipedia.org/wiki/Olfactory_bulb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BK544271/" TargetMode="External"/><Relationship Id="rId16" Type="http://schemas.openxmlformats.org/officeDocument/2006/relationships/hyperlink" Target="https://www.ncbi.nlm.nih.gov/books/NBK519575/" TargetMode="External"/><Relationship Id="rId107" Type="http://schemas.openxmlformats.org/officeDocument/2006/relationships/hyperlink" Target="https://en.wikipedia.org/wiki/Cervix" TargetMode="External"/><Relationship Id="rId11" Type="http://schemas.openxmlformats.org/officeDocument/2006/relationships/hyperlink" Target="https://docs.google.com/document/d/1mPhpCuKIU2iBVlUGn0tYM3abVcvwJf6E4qf6HcJ_uTE/edit" TargetMode="External"/><Relationship Id="rId32" Type="http://schemas.openxmlformats.org/officeDocument/2006/relationships/hyperlink" Target="https://www.ncbi.nlm.nih.gov/books/NBK499911/" TargetMode="External"/><Relationship Id="rId37" Type="http://schemas.openxmlformats.org/officeDocument/2006/relationships/hyperlink" Target="https://www.ncbi.nlm.nih.gov/books/NBK538202/" TargetMode="External"/><Relationship Id="rId53" Type="http://schemas.openxmlformats.org/officeDocument/2006/relationships/hyperlink" Target="https://en.wikipedia.org/wiki/Ileum" TargetMode="External"/><Relationship Id="rId58" Type="http://schemas.openxmlformats.org/officeDocument/2006/relationships/hyperlink" Target="https://www.ncbi.nlm.nih.gov/books/n/statpearls/article-29712/" TargetMode="External"/><Relationship Id="rId74" Type="http://schemas.openxmlformats.org/officeDocument/2006/relationships/hyperlink" Target="https://www.ncbi.nlm.nih.gov/books/n/statpearls/article-17013/" TargetMode="External"/><Relationship Id="rId79" Type="http://schemas.openxmlformats.org/officeDocument/2006/relationships/hyperlink" Target="https://en.wikipedia.org/wiki/Eardrum" TargetMode="External"/><Relationship Id="rId102" Type="http://schemas.openxmlformats.org/officeDocument/2006/relationships/hyperlink" Target="https://en.wikipedia.org/wiki/Vas_deferens" TargetMode="External"/><Relationship Id="rId5" Type="http://schemas.openxmlformats.org/officeDocument/2006/relationships/hyperlink" Target="https://en.wikipedia.org/wiki/Urinary_bladder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Gallbladder" TargetMode="External"/><Relationship Id="rId27" Type="http://schemas.openxmlformats.org/officeDocument/2006/relationships/hyperlink" Target="https://en.wikipedia.org/wiki/Common_bile_duct" TargetMode="External"/><Relationship Id="rId43" Type="http://schemas.openxmlformats.org/officeDocument/2006/relationships/hyperlink" Target="https://en.wikipedia.org/wiki/Aryepiglottic_fold" TargetMode="External"/><Relationship Id="rId48" Type="http://schemas.openxmlformats.org/officeDocument/2006/relationships/hyperlink" Target="https://en.wikipedia.org/wiki/Bile_duct" TargetMode="External"/><Relationship Id="rId64" Type="http://schemas.openxmlformats.org/officeDocument/2006/relationships/hyperlink" Target="https://en.wikipedia.org/wiki/Epiglottis" TargetMode="External"/><Relationship Id="rId69" Type="http://schemas.openxmlformats.org/officeDocument/2006/relationships/hyperlink" Target="https://en.wikipedia.org/wiki/Sublingual_gland" TargetMode="External"/><Relationship Id="rId113" Type="http://schemas.openxmlformats.org/officeDocument/2006/relationships/hyperlink" Target="https://www.ncbi.nlm.nih.gov/books/n/statpearls/article-32281/" TargetMode="External"/><Relationship Id="rId118" Type="http://schemas.openxmlformats.org/officeDocument/2006/relationships/hyperlink" Target="https://en.wikipedia.org/wiki/Pulmonary_alveolus" TargetMode="External"/><Relationship Id="rId80" Type="http://schemas.openxmlformats.org/officeDocument/2006/relationships/hyperlink" Target="https://www.ncbi.nlm.nih.gov/books/NBK448117/" TargetMode="External"/><Relationship Id="rId85" Type="http://schemas.openxmlformats.org/officeDocument/2006/relationships/hyperlink" Target="https://www.ncbi.nlm.nih.gov/books/NBK556051/" TargetMode="External"/><Relationship Id="rId12" Type="http://schemas.openxmlformats.org/officeDocument/2006/relationships/hyperlink" Target="https://en.wikipedia.org/wiki/Vagina" TargetMode="External"/><Relationship Id="rId17" Type="http://schemas.openxmlformats.org/officeDocument/2006/relationships/hyperlink" Target="https://en.wikipedia.org/wiki/Major_duodenal_papilla#:~:text=The%20major%20duodenal%20papilla%20(papilla,Major%20duodenal%20papilla" TargetMode="External"/><Relationship Id="rId33" Type="http://schemas.openxmlformats.org/officeDocument/2006/relationships/hyperlink" Target="https://docs.google.com/document/d/1h1IesehCPfL0BfxwtbKsH3fRFJWEMHKDUBQDCumCWDM/edit" TargetMode="External"/><Relationship Id="rId38" Type="http://schemas.openxmlformats.org/officeDocument/2006/relationships/hyperlink" Target="https://en.wikipedia.org/wiki/Subglottis" TargetMode="External"/><Relationship Id="rId59" Type="http://schemas.openxmlformats.org/officeDocument/2006/relationships/hyperlink" Target="https://en.wikipedia.org/wiki/Anal_canal" TargetMode="External"/><Relationship Id="rId103" Type="http://schemas.openxmlformats.org/officeDocument/2006/relationships/hyperlink" Target="https://www.ncbi.nlm.nih.gov/books/NBK482236/" TargetMode="External"/><Relationship Id="rId108" Type="http://schemas.openxmlformats.org/officeDocument/2006/relationships/hyperlink" Target="https://en.wikipedia.org/wiki/Nasal_mucosa" TargetMode="External"/><Relationship Id="rId54" Type="http://schemas.openxmlformats.org/officeDocument/2006/relationships/hyperlink" Target="https://en.wikipedia.org/wiki/Cecum" TargetMode="External"/><Relationship Id="rId70" Type="http://schemas.openxmlformats.org/officeDocument/2006/relationships/hyperlink" Target="https://www.ncbi.nlm.nih.gov/books/n/statpearls/article-30245/" TargetMode="External"/><Relationship Id="rId75" Type="http://schemas.openxmlformats.org/officeDocument/2006/relationships/hyperlink" Target="https://en.wikipedia.org/wiki/Fallopian_tube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23" Type="http://schemas.openxmlformats.org/officeDocument/2006/relationships/hyperlink" Target="https://www.ncbi.nlm.nih.gov/books/NBK459288/" TargetMode="External"/><Relationship Id="rId28" Type="http://schemas.openxmlformats.org/officeDocument/2006/relationships/hyperlink" Target="https://en.wikipedia.org/wiki/Esophagus#:~:text=the%20esophageal%20mucosa.-,Nerve%20supply,nerve%20to%20supply%20the%20muscles." TargetMode="External"/><Relationship Id="rId49" Type="http://schemas.openxmlformats.org/officeDocument/2006/relationships/hyperlink" Target="https://en.wikipedia.org/wiki/Canals_of_Hering#:~:text=The%20canals%20of%20Hering%2C%20or,in%20the%20canals%20of%20Hering." TargetMode="External"/><Relationship Id="rId114" Type="http://schemas.openxmlformats.org/officeDocument/2006/relationships/hyperlink" Target="https://en.wikipedia.org/wiki/Bronchus" TargetMode="External"/><Relationship Id="rId119" Type="http://schemas.openxmlformats.org/officeDocument/2006/relationships/hyperlink" Target="https://en.wikipedia.org/wiki/Pancreatic_duct" TargetMode="External"/><Relationship Id="rId44" Type="http://schemas.openxmlformats.org/officeDocument/2006/relationships/hyperlink" Target="https://en.wikipedia.org/wiki/Trachea" TargetMode="External"/><Relationship Id="rId60" Type="http://schemas.openxmlformats.org/officeDocument/2006/relationships/hyperlink" Target="https://www.ncbi.nlm.nih.gov/books/n/statpearls/article-26783/" TargetMode="External"/><Relationship Id="rId65" Type="http://schemas.openxmlformats.org/officeDocument/2006/relationships/hyperlink" Target="https://en.wikipedia.org/wiki/Parotid_gland" TargetMode="External"/><Relationship Id="rId81" Type="http://schemas.openxmlformats.org/officeDocument/2006/relationships/hyperlink" Target="https://en.wikipedia.org/wiki/Semicircular_canals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ye" TargetMode="External"/><Relationship Id="rId13" Type="http://schemas.openxmlformats.org/officeDocument/2006/relationships/hyperlink" Target="https://www.ncbi.nlm.nih.gov/books/NBK554601/" TargetMode="External"/><Relationship Id="rId18" Type="http://schemas.openxmlformats.org/officeDocument/2006/relationships/hyperlink" Target="https://pubmed.ncbi.nlm.nih.gov/30422588/" TargetMode="External"/><Relationship Id="rId39" Type="http://schemas.openxmlformats.org/officeDocument/2006/relationships/hyperlink" Target="https://en.wikipedia.org/wiki/Thyroarytenoid_muscle" TargetMode="External"/><Relationship Id="rId109" Type="http://schemas.openxmlformats.org/officeDocument/2006/relationships/hyperlink" Target="https://www.ncbi.nlm.nih.gov/books/NBK544232/" TargetMode="External"/><Relationship Id="rId34" Type="http://schemas.openxmlformats.org/officeDocument/2006/relationships/hyperlink" Target="https://en.wikipedia.org/wiki/Baroreceptor" TargetMode="External"/><Relationship Id="rId50" Type="http://schemas.openxmlformats.org/officeDocument/2006/relationships/hyperlink" Target="https://en.wikipedia.org/wiki/Bile_canaliculus" TargetMode="External"/><Relationship Id="rId55" Type="http://schemas.openxmlformats.org/officeDocument/2006/relationships/hyperlink" Target="https://www.ncbi.nlm.nih.gov/books/n/statpearls/article-32116/" TargetMode="External"/><Relationship Id="rId76" Type="http://schemas.openxmlformats.org/officeDocument/2006/relationships/hyperlink" Target="https://www.ncbi.nlm.nih.gov/books/n/statpearls/article-21596/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en.wikipedia.org/wiki/Ampulla_of_vas_deferens" TargetMode="External"/><Relationship Id="rId120" Type="http://schemas.openxmlformats.org/officeDocument/2006/relationships/hyperlink" Target="https://www.ncbi.nlm.nih.gov/books/NBK532912/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c_vallecula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Ureter" TargetMode="External"/><Relationship Id="rId29" Type="http://schemas.openxmlformats.org/officeDocument/2006/relationships/hyperlink" Target="https://en.wikipedia.org/wiki/Dermatome_(anatomy)" TargetMode="External"/><Relationship Id="rId24" Type="http://schemas.openxmlformats.org/officeDocument/2006/relationships/hyperlink" Target="https://en.wikipedia.org/wiki/Duodenum" TargetMode="External"/><Relationship Id="rId40" Type="http://schemas.openxmlformats.org/officeDocument/2006/relationships/hyperlink" Target="https://www.ncbi.nlm.nih.gov/books/NBK545231/" TargetMode="External"/><Relationship Id="rId45" Type="http://schemas.openxmlformats.org/officeDocument/2006/relationships/hyperlink" Target="https://www.ncbi.nlm.nih.gov/books/NBK448070/" TargetMode="External"/><Relationship Id="rId66" Type="http://schemas.openxmlformats.org/officeDocument/2006/relationships/hyperlink" Target="https://www.ncbi.nlm.nih.gov/books/NBK534225/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en.wikipedia.org/wiki/Pharynx" TargetMode="External"/><Relationship Id="rId115" Type="http://schemas.openxmlformats.org/officeDocument/2006/relationships/hyperlink" Target="https://www.ncbi.nlm.nih.gov/books/NBK537353/" TargetMode="External"/><Relationship Id="rId61" Type="http://schemas.openxmlformats.org/officeDocument/2006/relationships/hyperlink" Target="https://en.wikipedia.org/wiki/Tongue" TargetMode="External"/><Relationship Id="rId82" Type="http://schemas.openxmlformats.org/officeDocument/2006/relationships/hyperlink" Target="https://en.wikipedia.org/wiki/Utricle_(ear)" TargetMode="External"/><Relationship Id="rId19" Type="http://schemas.openxmlformats.org/officeDocument/2006/relationships/hyperlink" Target="https://docs.google.com/document/d/1ZLQXUAgG69kpJLtPxObQX-iWJbsSftvPo8ddY1uHVAM/edit" TargetMode="External"/><Relationship Id="rId14" Type="http://schemas.openxmlformats.org/officeDocument/2006/relationships/hyperlink" Target="https://docs.google.com/document/d/1qaHNFc5BUaO9m332SnHuaxTGt1gaan360acO6UWqH2c/edit" TargetMode="External"/><Relationship Id="rId30" Type="http://schemas.openxmlformats.org/officeDocument/2006/relationships/hyperlink" Target="https://www.ncbi.nlm.nih.gov/books/n/statpearls/article-29335/" TargetMode="External"/><Relationship Id="rId35" Type="http://schemas.openxmlformats.org/officeDocument/2006/relationships/hyperlink" Target="https://www.ncbi.nlm.nih.gov/books/NBK537223/" TargetMode="External"/><Relationship Id="rId56" Type="http://schemas.openxmlformats.org/officeDocument/2006/relationships/hyperlink" Target="https://en.wikipedia.org/wiki/Large_intestine#Structure" TargetMode="External"/><Relationship Id="rId77" Type="http://schemas.openxmlformats.org/officeDocument/2006/relationships/hyperlink" Target="https://en.wikipedia.org/wiki/Ear_canal" TargetMode="External"/><Relationship Id="rId100" Type="http://schemas.openxmlformats.org/officeDocument/2006/relationships/hyperlink" Target="https://en.wikipedia.org/wiki/Rete_testis" TargetMode="External"/><Relationship Id="rId105" Type="http://schemas.openxmlformats.org/officeDocument/2006/relationships/hyperlink" Target="https://en.wikipedia.org/wiki/Uterus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Jejunum" TargetMode="External"/><Relationship Id="rId72" Type="http://schemas.openxmlformats.org/officeDocument/2006/relationships/hyperlink" Target="https://www.ncbi.nlm.nih.gov/books/n/statpearls/article-21235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Seminiferous_tubule" TargetMode="External"/><Relationship Id="rId121" Type="http://schemas.openxmlformats.org/officeDocument/2006/relationships/hyperlink" Target="https://en.wikipedia.org/wiki/Pancreas" TargetMode="External"/><Relationship Id="rId3" Type="http://schemas.openxmlformats.org/officeDocument/2006/relationships/hyperlink" Target="https://www.ncbi.nlm.nih.gov/books/NBK532980/" TargetMode="External"/><Relationship Id="rId25" Type="http://schemas.openxmlformats.org/officeDocument/2006/relationships/hyperlink" Target="https://www.ncbi.nlm.nih.gov/books/NBK482390/" TargetMode="External"/><Relationship Id="rId46" Type="http://schemas.openxmlformats.org/officeDocument/2006/relationships/hyperlink" Target="https://en.wikipedia.org/wiki/Interlobular_bile_ducts" TargetMode="External"/><Relationship Id="rId67" Type="http://schemas.openxmlformats.org/officeDocument/2006/relationships/hyperlink" Target="https://en.wikipedia.org/wiki/Submandibular_gland" TargetMode="External"/><Relationship Id="rId116" Type="http://schemas.openxmlformats.org/officeDocument/2006/relationships/hyperlink" Target="https://en.wikipedia.org/wiki/Bronchiole" TargetMode="External"/><Relationship Id="rId20" Type="http://schemas.openxmlformats.org/officeDocument/2006/relationships/hyperlink" Target="https://en.wikipedia.org/wiki/Ampulla_of_Vater" TargetMode="External"/><Relationship Id="rId41" Type="http://schemas.openxmlformats.org/officeDocument/2006/relationships/hyperlink" Target="https://en.wikipedia.org/wiki/Arytenoid_cartilage" TargetMode="External"/><Relationship Id="rId62" Type="http://schemas.openxmlformats.org/officeDocument/2006/relationships/hyperlink" Target="https://www.ncbi.nlm.nih.gov/books/NBK507782/" TargetMode="External"/><Relationship Id="rId83" Type="http://schemas.openxmlformats.org/officeDocument/2006/relationships/hyperlink" Target="https://en.wikipedia.org/wiki/Saccule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www.ncbi.nlm.nih.gov/books/n/statpearls/article-32282/" TargetMode="External"/><Relationship Id="rId15" Type="http://schemas.openxmlformats.org/officeDocument/2006/relationships/hyperlink" Target="https://en.wikipedia.org/wiki/Breast" TargetMode="External"/><Relationship Id="rId36" Type="http://schemas.openxmlformats.org/officeDocument/2006/relationships/hyperlink" Target="https://en.wikipedia.org/wiki/Larynx" TargetMode="External"/><Relationship Id="rId57" Type="http://schemas.openxmlformats.org/officeDocument/2006/relationships/hyperlink" Target="https://en.wikipedia.org/wiki/Rectum" TargetMode="External"/><Relationship Id="rId106" Type="http://schemas.openxmlformats.org/officeDocument/2006/relationships/hyperlink" Target="https://www.ncbi.nlm.nih.gov/books/NBK470297/" TargetMode="External"/><Relationship Id="rId10" Type="http://schemas.openxmlformats.org/officeDocument/2006/relationships/hyperlink" Target="https://www.ncbi.nlm.nih.gov/books/NBK482428/" TargetMode="External"/><Relationship Id="rId31" Type="http://schemas.openxmlformats.org/officeDocument/2006/relationships/hyperlink" Target="https://en.wikipedia.org/wiki/Chemoreceptor" TargetMode="External"/><Relationship Id="rId52" Type="http://schemas.openxmlformats.org/officeDocument/2006/relationships/hyperlink" Target="https://www.ncbi.nlm.nih.gov/books/n/statpearls/article-32127/" TargetMode="External"/><Relationship Id="rId73" Type="http://schemas.openxmlformats.org/officeDocument/2006/relationships/hyperlink" Target="https://en.wikipedia.org/wiki/Stomach#Sections" TargetMode="External"/><Relationship Id="rId78" Type="http://schemas.openxmlformats.org/officeDocument/2006/relationships/hyperlink" Target="https://www.ncbi.nlm.nih.gov/books/n/statpearls/article-20828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www.ncbi.nlm.nih.gov/books/NBK470201/" TargetMode="External"/><Relationship Id="rId101" Type="http://schemas.openxmlformats.org/officeDocument/2006/relationships/hyperlink" Target="https://en.wikipedia.org/wiki/Efferent_du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90" name="organ group - heart">
            <a:extLst>
              <a:ext uri="{FF2B5EF4-FFF2-40B4-BE49-F238E27FC236}">
                <a16:creationId xmlns:a16="http://schemas.microsoft.com/office/drawing/2014/main" id="{C4767155-61D8-ECD2-FFE0-C1277865024D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1" name="organ - heart">
              <a:extLst>
                <a:ext uri="{FF2B5EF4-FFF2-40B4-BE49-F238E27FC236}">
                  <a16:creationId xmlns:a16="http://schemas.microsoft.com/office/drawing/2014/main" id="{3065FD76-A792-A62D-0473-CB6B28AB73C4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2" name="dock vascular">
              <a:extLst>
                <a:ext uri="{FF2B5EF4-FFF2-40B4-BE49-F238E27FC236}">
                  <a16:creationId xmlns:a16="http://schemas.microsoft.com/office/drawing/2014/main" id="{3BCCAF07-9A47-4118-2C3B-C045FDFFAAE4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5" name="Text Box 3070">
                <a:extLst>
                  <a:ext uri="{FF2B5EF4-FFF2-40B4-BE49-F238E27FC236}">
                    <a16:creationId xmlns:a16="http://schemas.microsoft.com/office/drawing/2014/main" id="{9374A1F2-69EF-0EED-0B11-B3E71C68DD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6" name="Text Box 3036">
                <a:extLst>
                  <a:ext uri="{FF2B5EF4-FFF2-40B4-BE49-F238E27FC236}">
                    <a16:creationId xmlns:a16="http://schemas.microsoft.com/office/drawing/2014/main" id="{6856F8B3-A46E-6EFA-5DE1-9F947E5D5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A2474D13-FB14-1608-870D-ACDEA91A8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3" name="FTU - right atrium">
              <a:extLst>
                <a:ext uri="{FF2B5EF4-FFF2-40B4-BE49-F238E27FC236}">
                  <a16:creationId xmlns:a16="http://schemas.microsoft.com/office/drawing/2014/main" id="{E4D94203-0D73-B117-AEEB-F2587B3807D7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8" name="FTU - right atrium">
                <a:extLst>
                  <a:ext uri="{FF2B5EF4-FFF2-40B4-BE49-F238E27FC236}">
                    <a16:creationId xmlns:a16="http://schemas.microsoft.com/office/drawing/2014/main" id="{12E83E20-8909-EA7E-45F9-CD339E2A93D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29" name="dock">
                <a:extLst>
                  <a:ext uri="{FF2B5EF4-FFF2-40B4-BE49-F238E27FC236}">
                    <a16:creationId xmlns:a16="http://schemas.microsoft.com/office/drawing/2014/main" id="{7E589DAD-5CEF-3492-184B-74DE47F55F68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0" name="Text Box 3086">
                  <a:extLst>
                    <a:ext uri="{FF2B5EF4-FFF2-40B4-BE49-F238E27FC236}">
                      <a16:creationId xmlns:a16="http://schemas.microsoft.com/office/drawing/2014/main" id="{00D1FDC7-94F4-8F96-ADA3-953149F2B0B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F3AE7F2E-CF60-641D-CA30-2E49A0196CA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4D431C7E-6654-6FFF-4C55-84A99425B71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6" name="FTU - right ventricle">
              <a:extLst>
                <a:ext uri="{FF2B5EF4-FFF2-40B4-BE49-F238E27FC236}">
                  <a16:creationId xmlns:a16="http://schemas.microsoft.com/office/drawing/2014/main" id="{AF479CFC-7E22-BA35-EDD8-E19DA55C4C83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1" name="FTU - right ventricle">
                <a:extLst>
                  <a:ext uri="{FF2B5EF4-FFF2-40B4-BE49-F238E27FC236}">
                    <a16:creationId xmlns:a16="http://schemas.microsoft.com/office/drawing/2014/main" id="{3CCDBBDC-2B93-62F1-442C-1B8F57F8E211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2" name="dock">
                <a:extLst>
                  <a:ext uri="{FF2B5EF4-FFF2-40B4-BE49-F238E27FC236}">
                    <a16:creationId xmlns:a16="http://schemas.microsoft.com/office/drawing/2014/main" id="{F6BC646B-E4F9-C3EA-0E8F-DCF127F47733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3" name="Text Box 3086">
                  <a:extLst>
                    <a:ext uri="{FF2B5EF4-FFF2-40B4-BE49-F238E27FC236}">
                      <a16:creationId xmlns:a16="http://schemas.microsoft.com/office/drawing/2014/main" id="{8DEDDDCA-D0E5-E466-B130-F1C03CC43380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AD4C8D0-024A-2386-256C-82406EDC3EF6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E2CDD38B-8720-0AE0-6243-8095010FDA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left atrium">
              <a:extLst>
                <a:ext uri="{FF2B5EF4-FFF2-40B4-BE49-F238E27FC236}">
                  <a16:creationId xmlns:a16="http://schemas.microsoft.com/office/drawing/2014/main" id="{E1F0A339-6959-F4AD-43A8-E4EBE7C07288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6" name="FTU - left atrium">
                <a:extLst>
                  <a:ext uri="{FF2B5EF4-FFF2-40B4-BE49-F238E27FC236}">
                    <a16:creationId xmlns:a16="http://schemas.microsoft.com/office/drawing/2014/main" id="{20ABA153-E335-B96F-4FE1-58C3252084D4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09" name="dock">
                <a:extLst>
                  <a:ext uri="{FF2B5EF4-FFF2-40B4-BE49-F238E27FC236}">
                    <a16:creationId xmlns:a16="http://schemas.microsoft.com/office/drawing/2014/main" id="{72EBBC51-27AD-86B5-87C5-C7484355BC2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0" name="Text Box 3086">
                  <a:extLst>
                    <a:ext uri="{FF2B5EF4-FFF2-40B4-BE49-F238E27FC236}">
                      <a16:creationId xmlns:a16="http://schemas.microsoft.com/office/drawing/2014/main" id="{97AD021C-6EE3-2EBB-3449-40825881566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8B27AB7C-1FB6-95B6-4ED4-EB68382BC68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E07E2D43-2962-1F16-C27E-58A4E5EF8AE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ventricle">
              <a:extLst>
                <a:ext uri="{FF2B5EF4-FFF2-40B4-BE49-F238E27FC236}">
                  <a16:creationId xmlns:a16="http://schemas.microsoft.com/office/drawing/2014/main" id="{EF989B64-1378-1F69-133E-D3DD9D038BE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199" name="FTU - left ventricle">
                <a:extLst>
                  <a:ext uri="{FF2B5EF4-FFF2-40B4-BE49-F238E27FC236}">
                    <a16:creationId xmlns:a16="http://schemas.microsoft.com/office/drawing/2014/main" id="{2D93ED90-77D6-5D00-8772-4262BC480985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0" name="dock">
                <a:extLst>
                  <a:ext uri="{FF2B5EF4-FFF2-40B4-BE49-F238E27FC236}">
                    <a16:creationId xmlns:a16="http://schemas.microsoft.com/office/drawing/2014/main" id="{602B615C-8B1F-5DF4-4B00-D0D09F284600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3" name="Text Box 3086">
                  <a:extLst>
                    <a:ext uri="{FF2B5EF4-FFF2-40B4-BE49-F238E27FC236}">
                      <a16:creationId xmlns:a16="http://schemas.microsoft.com/office/drawing/2014/main" id="{69C38BEF-73DB-AACB-D743-87BC8F34420F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31151547-D793-415D-0F40-03026DCB9018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C454299E-00A9-2C58-56ED-EFE74F92A952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459" name="Group 6458">
            <a:extLst>
              <a:ext uri="{FF2B5EF4-FFF2-40B4-BE49-F238E27FC236}">
                <a16:creationId xmlns:a16="http://schemas.microsoft.com/office/drawing/2014/main" id="{B24D20D2-52B3-BAEF-151D-44158528D07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0" name="Text Box 3034">
              <a:extLst>
                <a:ext uri="{FF2B5EF4-FFF2-40B4-BE49-F238E27FC236}">
                  <a16:creationId xmlns:a16="http://schemas.microsoft.com/office/drawing/2014/main" id="{34D48D50-FE27-8FA6-2A35-F9572C79A7E3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1" name="Text Box 3086">
              <a:extLst>
                <a:ext uri="{FF2B5EF4-FFF2-40B4-BE49-F238E27FC236}">
                  <a16:creationId xmlns:a16="http://schemas.microsoft.com/office/drawing/2014/main" id="{7D604394-0489-638D-6FA6-76D4D0999CE1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4" name="Group 6463">
            <a:extLst>
              <a:ext uri="{FF2B5EF4-FFF2-40B4-BE49-F238E27FC236}">
                <a16:creationId xmlns:a16="http://schemas.microsoft.com/office/drawing/2014/main" id="{EEA84902-262F-AC78-028F-1D44F0F59566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5" name="Text Box 3035">
              <a:extLst>
                <a:ext uri="{FF2B5EF4-FFF2-40B4-BE49-F238E27FC236}">
                  <a16:creationId xmlns:a16="http://schemas.microsoft.com/office/drawing/2014/main" id="{9CB778EE-52CB-D002-AA5D-1FC6C5CB417A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6" name="Text Box 3087">
              <a:extLst>
                <a:ext uri="{FF2B5EF4-FFF2-40B4-BE49-F238E27FC236}">
                  <a16:creationId xmlns:a16="http://schemas.microsoft.com/office/drawing/2014/main" id="{9122D1C4-7D6D-D5CE-9077-CD19389A77B5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36CC5D0A-5C6E-84F6-7EAE-F23AC97E330D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2" y="4771433"/>
              <a:ext cx="144000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9114" name="Rectangle 9113">
              <a:extLst>
                <a:ext uri="{FF2B5EF4-FFF2-40B4-BE49-F238E27FC236}">
                  <a16:creationId xmlns:a16="http://schemas.microsoft.com/office/drawing/2014/main" id="{BFE652BA-D6E8-FF14-DB11-1BFFE39C854C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5" name="Rectangle 9114">
              <a:extLst>
                <a:ext uri="{FF2B5EF4-FFF2-40B4-BE49-F238E27FC236}">
                  <a16:creationId xmlns:a16="http://schemas.microsoft.com/office/drawing/2014/main" id="{8B387054-204A-628B-A950-2F565785E97A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6" name="Rectangle 9115">
              <a:extLst>
                <a:ext uri="{FF2B5EF4-FFF2-40B4-BE49-F238E27FC236}">
                  <a16:creationId xmlns:a16="http://schemas.microsoft.com/office/drawing/2014/main" id="{C3DE6D1C-0705-18AF-8B76-0230FDF38848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7" name="Rectangle 9116">
              <a:extLst>
                <a:ext uri="{FF2B5EF4-FFF2-40B4-BE49-F238E27FC236}">
                  <a16:creationId xmlns:a16="http://schemas.microsoft.com/office/drawing/2014/main" id="{B0AD7270-F074-869D-0359-B31708D04E7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18" name="Rectangle 9117">
              <a:extLst>
                <a:ext uri="{FF2B5EF4-FFF2-40B4-BE49-F238E27FC236}">
                  <a16:creationId xmlns:a16="http://schemas.microsoft.com/office/drawing/2014/main" id="{DA0D0A24-571E-82E2-B08F-930DC34F43CF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43" name="organ group - ureter">
            <a:extLst>
              <a:ext uri="{FF2B5EF4-FFF2-40B4-BE49-F238E27FC236}">
                <a16:creationId xmlns:a16="http://schemas.microsoft.com/office/drawing/2014/main" id="{A06AAE5B-CB40-0C07-BD42-D390BE9E8E9A}"/>
              </a:ext>
            </a:extLst>
          </p:cNvPr>
          <p:cNvGrpSpPr/>
          <p:nvPr/>
        </p:nvGrpSpPr>
        <p:grpSpPr>
          <a:xfrm>
            <a:off x="30285163" y="17402061"/>
            <a:ext cx="1440944" cy="843102"/>
            <a:chOff x="30286626" y="17396622"/>
            <a:chExt cx="1440944" cy="843102"/>
          </a:xfrm>
        </p:grpSpPr>
        <p:sp>
          <p:nvSpPr>
            <p:cNvPr id="9044" name="organ - ureter">
              <a:extLst>
                <a:ext uri="{FF2B5EF4-FFF2-40B4-BE49-F238E27FC236}">
                  <a16:creationId xmlns:a16="http://schemas.microsoft.com/office/drawing/2014/main" id="{E6939C2C-5D86-8DE3-BEE4-D04C0359E31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45" name="FTU - proximal free ureter">
              <a:extLst>
                <a:ext uri="{FF2B5EF4-FFF2-40B4-BE49-F238E27FC236}">
                  <a16:creationId xmlns:a16="http://schemas.microsoft.com/office/drawing/2014/main" id="{444DD4A4-BCFC-28B2-AA86-80022F8FFCB8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9066" name="FTU - proximal free ureter">
                <a:extLst>
                  <a:ext uri="{FF2B5EF4-FFF2-40B4-BE49-F238E27FC236}">
                    <a16:creationId xmlns:a16="http://schemas.microsoft.com/office/drawing/2014/main" id="{65BBFC3A-4EE2-63EF-64AA-835E0975C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67" name="dock">
                <a:extLst>
                  <a:ext uri="{FF2B5EF4-FFF2-40B4-BE49-F238E27FC236}">
                    <a16:creationId xmlns:a16="http://schemas.microsoft.com/office/drawing/2014/main" id="{9F782B2E-95FB-FA9D-922C-16A0449A8AB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9072" name="Text Box 3086">
                  <a:extLst>
                    <a:ext uri="{FF2B5EF4-FFF2-40B4-BE49-F238E27FC236}">
                      <a16:creationId xmlns:a16="http://schemas.microsoft.com/office/drawing/2014/main" id="{5028F665-E415-43E9-BC81-C5FA490CFE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3" name="Text Box 3086">
                  <a:extLst>
                    <a:ext uri="{FF2B5EF4-FFF2-40B4-BE49-F238E27FC236}">
                      <a16:creationId xmlns:a16="http://schemas.microsoft.com/office/drawing/2014/main" id="{FC53902B-9431-3CB0-8B38-92011A978A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74" name="Text Box 3086">
                  <a:extLst>
                    <a:ext uri="{FF2B5EF4-FFF2-40B4-BE49-F238E27FC236}">
                      <a16:creationId xmlns:a16="http://schemas.microsoft.com/office/drawing/2014/main" id="{5E836E9D-D099-FF53-3B93-3FEFC5BA0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68" name="link">
                <a:extLst>
                  <a:ext uri="{FF2B5EF4-FFF2-40B4-BE49-F238E27FC236}">
                    <a16:creationId xmlns:a16="http://schemas.microsoft.com/office/drawing/2014/main" id="{6AB88F56-79AF-867C-371A-B3BABD701C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9069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38C4000C-D585-C20F-9B1C-6260E94BE0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0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CDFBF9BD-CBB1-2853-F23D-90CBB8243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71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8D78E787-AA01-C147-78B2-9638A22C5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6" name="FTU - distal free ureter">
              <a:extLst>
                <a:ext uri="{FF2B5EF4-FFF2-40B4-BE49-F238E27FC236}">
                  <a16:creationId xmlns:a16="http://schemas.microsoft.com/office/drawing/2014/main" id="{133C0B0F-0BB9-0ADA-230C-5B5E9D3C6763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9057" name="FTU - distal free ureter">
                <a:extLst>
                  <a:ext uri="{FF2B5EF4-FFF2-40B4-BE49-F238E27FC236}">
                    <a16:creationId xmlns:a16="http://schemas.microsoft.com/office/drawing/2014/main" id="{F4AE40EE-1D13-D918-AF86-A6EA0C2BF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58" name="dock">
                <a:extLst>
                  <a:ext uri="{FF2B5EF4-FFF2-40B4-BE49-F238E27FC236}">
                    <a16:creationId xmlns:a16="http://schemas.microsoft.com/office/drawing/2014/main" id="{961D2A3F-2F7B-4594-CBEF-D6F271B1714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9063" name="Text Box 3086">
                  <a:extLst>
                    <a:ext uri="{FF2B5EF4-FFF2-40B4-BE49-F238E27FC236}">
                      <a16:creationId xmlns:a16="http://schemas.microsoft.com/office/drawing/2014/main" id="{E37920FD-58B8-F931-6979-FB25EE222A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4" name="Text Box 3086">
                  <a:extLst>
                    <a:ext uri="{FF2B5EF4-FFF2-40B4-BE49-F238E27FC236}">
                      <a16:creationId xmlns:a16="http://schemas.microsoft.com/office/drawing/2014/main" id="{2B7E439D-CE34-6A12-E9F5-C73CC0A276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65" name="Text Box 3086">
                  <a:extLst>
                    <a:ext uri="{FF2B5EF4-FFF2-40B4-BE49-F238E27FC236}">
                      <a16:creationId xmlns:a16="http://schemas.microsoft.com/office/drawing/2014/main" id="{9F49E8F3-D83E-CC1E-C8F3-CF26AA54B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9" name="link">
                <a:extLst>
                  <a:ext uri="{FF2B5EF4-FFF2-40B4-BE49-F238E27FC236}">
                    <a16:creationId xmlns:a16="http://schemas.microsoft.com/office/drawing/2014/main" id="{7F4C025F-EC16-ACBB-3CED-36DA1C46398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9060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4E0ECED3-9CCD-88D7-D15B-CED8CE1DA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1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E043E0D3-222C-3F67-BCCA-C1B57F0F3D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62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927A976D-8B18-2273-E03B-2F75FFC2F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47" name="FTU - intravesical ureter">
              <a:extLst>
                <a:ext uri="{FF2B5EF4-FFF2-40B4-BE49-F238E27FC236}">
                  <a16:creationId xmlns:a16="http://schemas.microsoft.com/office/drawing/2014/main" id="{F16A7B25-2969-4871-CEC1-EB5EBA8C5911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9048" name="FTU - intravesical ureter">
                <a:extLst>
                  <a:ext uri="{FF2B5EF4-FFF2-40B4-BE49-F238E27FC236}">
                    <a16:creationId xmlns:a16="http://schemas.microsoft.com/office/drawing/2014/main" id="{266A10EF-295B-41F0-3B20-2F0CFFA52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9" name="dock">
                <a:extLst>
                  <a:ext uri="{FF2B5EF4-FFF2-40B4-BE49-F238E27FC236}">
                    <a16:creationId xmlns:a16="http://schemas.microsoft.com/office/drawing/2014/main" id="{2124E309-D6F2-E679-539E-3D66082E05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9054" name="Text Box 3086">
                  <a:extLst>
                    <a:ext uri="{FF2B5EF4-FFF2-40B4-BE49-F238E27FC236}">
                      <a16:creationId xmlns:a16="http://schemas.microsoft.com/office/drawing/2014/main" id="{732F1AD6-85E7-55D3-541C-C884A7D76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5" name="Text Box 3086">
                  <a:extLst>
                    <a:ext uri="{FF2B5EF4-FFF2-40B4-BE49-F238E27FC236}">
                      <a16:creationId xmlns:a16="http://schemas.microsoft.com/office/drawing/2014/main" id="{FCFC9F7A-9EA7-37E7-0AC9-588C1B33BD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56" name="Text Box 3086">
                  <a:extLst>
                    <a:ext uri="{FF2B5EF4-FFF2-40B4-BE49-F238E27FC236}">
                      <a16:creationId xmlns:a16="http://schemas.microsoft.com/office/drawing/2014/main" id="{AA22BC99-E424-5D9B-8501-887B38CEA8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50" name="link">
                <a:extLst>
                  <a:ext uri="{FF2B5EF4-FFF2-40B4-BE49-F238E27FC236}">
                    <a16:creationId xmlns:a16="http://schemas.microsoft.com/office/drawing/2014/main" id="{FD270B46-E5CC-C489-E033-441FBE45118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9051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3DA878CC-C06A-6EAD-25FC-AC61FF6F5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2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F4F6A2CA-80D8-45C7-DA21-1ADDAFAD84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53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B960CCBA-1844-C025-3F53-49A37FD49C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75" name="organ group - bladder">
            <a:extLst>
              <a:ext uri="{FF2B5EF4-FFF2-40B4-BE49-F238E27FC236}">
                <a16:creationId xmlns:a16="http://schemas.microsoft.com/office/drawing/2014/main" id="{77CD948B-7855-D421-6DD5-4AAE80E51672}"/>
              </a:ext>
            </a:extLst>
          </p:cNvPr>
          <p:cNvGrpSpPr/>
          <p:nvPr/>
        </p:nvGrpSpPr>
        <p:grpSpPr>
          <a:xfrm>
            <a:off x="30285163" y="18292006"/>
            <a:ext cx="1440944" cy="600624"/>
            <a:chOff x="30286626" y="18286567"/>
            <a:chExt cx="1440944" cy="600624"/>
          </a:xfrm>
        </p:grpSpPr>
        <p:sp>
          <p:nvSpPr>
            <p:cNvPr id="9076" name="organ - bladder">
              <a:extLst>
                <a:ext uri="{FF2B5EF4-FFF2-40B4-BE49-F238E27FC236}">
                  <a16:creationId xmlns:a16="http://schemas.microsoft.com/office/drawing/2014/main" id="{D7453D24-D483-0156-538E-FE8D9FA7D280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77" name="FTU - bladder dome/fundus">
              <a:extLst>
                <a:ext uri="{FF2B5EF4-FFF2-40B4-BE49-F238E27FC236}">
                  <a16:creationId xmlns:a16="http://schemas.microsoft.com/office/drawing/2014/main" id="{23A7CE53-98FE-040C-68E1-1F196C96673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9088" name="FTU - bladder dome/fundus">
                <a:extLst>
                  <a:ext uri="{FF2B5EF4-FFF2-40B4-BE49-F238E27FC236}">
                    <a16:creationId xmlns:a16="http://schemas.microsoft.com/office/drawing/2014/main" id="{652D1A67-DDF5-B141-515F-B6DA9082A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11C2846-180D-47BF-3C68-CA417667D9D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4F0B0A41-3163-9867-0DD0-4451C00089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B2A4B78A-420E-400A-64E4-EC90483DD2A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0D37C53B-F209-BD2F-D427-C6623BA610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E1A4ECB5-CAB2-63B3-30B4-74C09C2A902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91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DEB51F35-94D3-8728-22B9-A13335CF50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7A41BA37-38D8-F06D-E571-9A6876546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DF11693D-27BE-0184-52E8-BCF135217E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8" name="FTU - bladder neck (trigone)">
              <a:extLst>
                <a:ext uri="{FF2B5EF4-FFF2-40B4-BE49-F238E27FC236}">
                  <a16:creationId xmlns:a16="http://schemas.microsoft.com/office/drawing/2014/main" id="{2686E373-246D-2BD8-D469-DAFC9A5573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9079" name="FTU - bladder neck (trigone)">
                <a:extLst>
                  <a:ext uri="{FF2B5EF4-FFF2-40B4-BE49-F238E27FC236}">
                    <a16:creationId xmlns:a16="http://schemas.microsoft.com/office/drawing/2014/main" id="{E2966BDC-1A25-EAAC-12AB-14572A4D16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0" name="dock">
                <a:extLst>
                  <a:ext uri="{FF2B5EF4-FFF2-40B4-BE49-F238E27FC236}">
                    <a16:creationId xmlns:a16="http://schemas.microsoft.com/office/drawing/2014/main" id="{9E8BFA37-21A5-E641-482D-DB0D184E66A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9085" name="Text Box 3086">
                  <a:extLst>
                    <a:ext uri="{FF2B5EF4-FFF2-40B4-BE49-F238E27FC236}">
                      <a16:creationId xmlns:a16="http://schemas.microsoft.com/office/drawing/2014/main" id="{76314A01-F421-D47D-3C3E-671C39AD5A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6" name="Text Box 3086">
                  <a:extLst>
                    <a:ext uri="{FF2B5EF4-FFF2-40B4-BE49-F238E27FC236}">
                      <a16:creationId xmlns:a16="http://schemas.microsoft.com/office/drawing/2014/main" id="{D39F0FE6-B2FB-06AE-0B4A-DE740676DE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87" name="Text Box 3086">
                  <a:extLst>
                    <a:ext uri="{FF2B5EF4-FFF2-40B4-BE49-F238E27FC236}">
                      <a16:creationId xmlns:a16="http://schemas.microsoft.com/office/drawing/2014/main" id="{B64E49D8-8313-1CFF-5114-2DAE27BCA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81" name="link">
                <a:extLst>
                  <a:ext uri="{FF2B5EF4-FFF2-40B4-BE49-F238E27FC236}">
                    <a16:creationId xmlns:a16="http://schemas.microsoft.com/office/drawing/2014/main" id="{3D20C5E5-681E-2DF8-6D51-82ABBC978D7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9082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33816D89-5675-4FCF-2BB6-1842CDE90D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3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3D9DE508-A355-0A69-64DC-A422561F7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84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0DFEA3C7-A5E5-BD35-F33B-6055F23802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097" name="organ group - urethra">
            <a:extLst>
              <a:ext uri="{FF2B5EF4-FFF2-40B4-BE49-F238E27FC236}">
                <a16:creationId xmlns:a16="http://schemas.microsoft.com/office/drawing/2014/main" id="{DFD398D5-31E8-A057-19D2-FAE0032A6191}"/>
              </a:ext>
            </a:extLst>
          </p:cNvPr>
          <p:cNvGrpSpPr/>
          <p:nvPr/>
        </p:nvGrpSpPr>
        <p:grpSpPr>
          <a:xfrm>
            <a:off x="30285165" y="18952246"/>
            <a:ext cx="1440944" cy="375754"/>
            <a:chOff x="30286628" y="18946807"/>
            <a:chExt cx="1440944" cy="375754"/>
          </a:xfrm>
        </p:grpSpPr>
        <p:sp>
          <p:nvSpPr>
            <p:cNvPr id="9098" name="organ - urethra">
              <a:extLst>
                <a:ext uri="{FF2B5EF4-FFF2-40B4-BE49-F238E27FC236}">
                  <a16:creationId xmlns:a16="http://schemas.microsoft.com/office/drawing/2014/main" id="{426D98BA-7A3A-6F2A-5EA7-AA80D58BEAA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99" name="FTU - sphinctered urethra">
              <a:extLst>
                <a:ext uri="{FF2B5EF4-FFF2-40B4-BE49-F238E27FC236}">
                  <a16:creationId xmlns:a16="http://schemas.microsoft.com/office/drawing/2014/main" id="{12FE675D-6B20-0572-389C-F6D780DB7054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9100" name="FTU - sphinctered urethra">
                <a:extLst>
                  <a:ext uri="{FF2B5EF4-FFF2-40B4-BE49-F238E27FC236}">
                    <a16:creationId xmlns:a16="http://schemas.microsoft.com/office/drawing/2014/main" id="{109020D5-E292-C279-71E4-E6F0D067E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1" name="dock">
                <a:extLst>
                  <a:ext uri="{FF2B5EF4-FFF2-40B4-BE49-F238E27FC236}">
                    <a16:creationId xmlns:a16="http://schemas.microsoft.com/office/drawing/2014/main" id="{1285A196-CE5C-B5FD-08B5-661C9061C9D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9106" name="Text Box 3086">
                  <a:extLst>
                    <a:ext uri="{FF2B5EF4-FFF2-40B4-BE49-F238E27FC236}">
                      <a16:creationId xmlns:a16="http://schemas.microsoft.com/office/drawing/2014/main" id="{D7895A07-3F62-4354-893F-7E308730EC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7" name="Text Box 3086">
                  <a:extLst>
                    <a:ext uri="{FF2B5EF4-FFF2-40B4-BE49-F238E27FC236}">
                      <a16:creationId xmlns:a16="http://schemas.microsoft.com/office/drawing/2014/main" id="{51001B84-B2BE-FBDF-EA5E-1FCAAFC62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8" name="Text Box 3086">
                  <a:extLst>
                    <a:ext uri="{FF2B5EF4-FFF2-40B4-BE49-F238E27FC236}">
                      <a16:creationId xmlns:a16="http://schemas.microsoft.com/office/drawing/2014/main" id="{AEFA9B2B-22D1-D9DC-4AAE-DCC21228F5B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2" name="link">
                <a:extLst>
                  <a:ext uri="{FF2B5EF4-FFF2-40B4-BE49-F238E27FC236}">
                    <a16:creationId xmlns:a16="http://schemas.microsoft.com/office/drawing/2014/main" id="{C6838F50-A86C-2A58-3AA2-744C89E9F98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9103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0C1EB3C6-4791-E906-6D07-5A60A082A0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4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1CE528BF-1964-FB7C-93BA-97B90B8DC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5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75BDBD99-DA13-55E8-8D86-A9FDF8EF7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12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13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12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13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15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6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15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6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7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2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2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2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2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2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2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2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2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2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2B3FF4EC-1C01-E03D-7FED-5B6DA8106CC8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19" name="organ group - head &amp; neck muscles">
              <a:extLst>
                <a:ext uri="{FF2B5EF4-FFF2-40B4-BE49-F238E27FC236}">
                  <a16:creationId xmlns:a16="http://schemas.microsoft.com/office/drawing/2014/main" id="{CB08A417-0A30-857B-CB03-F50DC9565E8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22" name="organ - head &amp; neck muscles">
                <a:extLst>
                  <a:ext uri="{FF2B5EF4-FFF2-40B4-BE49-F238E27FC236}">
                    <a16:creationId xmlns:a16="http://schemas.microsoft.com/office/drawing/2014/main" id="{2DA13245-B9C9-B720-C897-EF2839ED86DE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26" name="FTU - mylohyoid">
                <a:extLst>
                  <a:ext uri="{FF2B5EF4-FFF2-40B4-BE49-F238E27FC236}">
                    <a16:creationId xmlns:a16="http://schemas.microsoft.com/office/drawing/2014/main" id="{04C24396-6C3C-3F2A-44F3-247F08B536E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27" name="FTU - digastric">
                <a:extLst>
                  <a:ext uri="{FF2B5EF4-FFF2-40B4-BE49-F238E27FC236}">
                    <a16:creationId xmlns:a16="http://schemas.microsoft.com/office/drawing/2014/main" id="{7F2F66DC-B3C7-31DD-ABB3-6C851EE3FA8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8" name="FTU - geniohyoid">
                <a:extLst>
                  <a:ext uri="{FF2B5EF4-FFF2-40B4-BE49-F238E27FC236}">
                    <a16:creationId xmlns:a16="http://schemas.microsoft.com/office/drawing/2014/main" id="{046B39C3-48B5-36C3-C61B-F13B6A00734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9" name="FTU - longus capitis">
                <a:extLst>
                  <a:ext uri="{FF2B5EF4-FFF2-40B4-BE49-F238E27FC236}">
                    <a16:creationId xmlns:a16="http://schemas.microsoft.com/office/drawing/2014/main" id="{0F817C61-8905-003B-3843-548D653121F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31" name="FTU - longus colli inferior">
                <a:extLst>
                  <a:ext uri="{FF2B5EF4-FFF2-40B4-BE49-F238E27FC236}">
                    <a16:creationId xmlns:a16="http://schemas.microsoft.com/office/drawing/2014/main" id="{16AFAE54-86FF-AEF4-BA9A-C6FC8F162D4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41BC7D-73A6-85F4-4782-F5E61C5498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A2C5064C-D281-3846-6A36-3734A25A3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6BB6D79-ACC6-C4C7-4B86-199DAF9D8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52C12C7B-4DE5-91E3-3829-DC29EF6A7F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FB580F-6FA0-E2C8-B3EC-15248B7E45E1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C06B81D1-1852-8D42-DAD6-5169BDA4DA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7C262B1B-E075-CF72-923A-BC0FE5FE15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52381680-A50A-622A-6623-322568ED73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2158B441-A8DC-25A3-397D-19DE50AA81D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E3353156-4E0A-1536-A3F2-9D19774F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E73BA4E9-6CC3-0866-FB82-A5BC6A804D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D0C2D05C-CF78-B7AE-387A-923ECB4CA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0562142F-8802-2A0D-38E6-7BB4F6DA723B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0BB52A1B-C71C-4E9E-51F9-D2423690B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5B327C3D-8D89-3935-5599-6A081F301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DC58CF6-602E-BA4B-7723-B36695CE7F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D0719803-DF05-C2C7-11F8-CA06295F9E71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D2184DD4-DEF5-3E62-CCC0-58A06F102A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22C1C0B2-F857-2930-9A8A-3A1F18664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EBD22507-4C36-D41D-2BE8-C22AB8834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87" name="Group 6086">
            <a:extLst>
              <a:ext uri="{FF2B5EF4-FFF2-40B4-BE49-F238E27FC236}">
                <a16:creationId xmlns:a16="http://schemas.microsoft.com/office/drawing/2014/main" id="{8EB6EECA-0709-5B6F-40D8-BF476B7910EF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92" name="organ group - head &amp; neck muscles">
              <a:extLst>
                <a:ext uri="{FF2B5EF4-FFF2-40B4-BE49-F238E27FC236}">
                  <a16:creationId xmlns:a16="http://schemas.microsoft.com/office/drawing/2014/main" id="{47C194E8-93FC-BCA9-7179-848A700CDE7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17" name="organ - head &amp; neck muscles">
                <a:extLst>
                  <a:ext uri="{FF2B5EF4-FFF2-40B4-BE49-F238E27FC236}">
                    <a16:creationId xmlns:a16="http://schemas.microsoft.com/office/drawing/2014/main" id="{92A054F0-2458-D4AA-7F64-036F41E7E64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28" name="FTU - mylohyoid">
                <a:extLst>
                  <a:ext uri="{FF2B5EF4-FFF2-40B4-BE49-F238E27FC236}">
                    <a16:creationId xmlns:a16="http://schemas.microsoft.com/office/drawing/2014/main" id="{E148C6B2-A34E-9ACE-283F-21C932B0424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26DF87D1-27E7-F205-7137-420260BD1B2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05" name="Text Box 3036">
                <a:extLst>
                  <a:ext uri="{FF2B5EF4-FFF2-40B4-BE49-F238E27FC236}">
                    <a16:creationId xmlns:a16="http://schemas.microsoft.com/office/drawing/2014/main" id="{39FFE70C-E6F5-C9C1-9603-D7DB8EBC9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9AE2EF4A-68C3-943C-E4C0-E9B3CED73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515CF6D5-E9B5-76B5-9BFC-569A67DAC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9" name="Group 6128">
            <a:extLst>
              <a:ext uri="{FF2B5EF4-FFF2-40B4-BE49-F238E27FC236}">
                <a16:creationId xmlns:a16="http://schemas.microsoft.com/office/drawing/2014/main" id="{18D45310-67F5-677A-A7E3-566035E708D3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41" name="organ group - head &amp; neck muscles">
              <a:extLst>
                <a:ext uri="{FF2B5EF4-FFF2-40B4-BE49-F238E27FC236}">
                  <a16:creationId xmlns:a16="http://schemas.microsoft.com/office/drawing/2014/main" id="{E8B65FF5-35EA-C32D-0965-0B7CE0254FE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4" name="organ - head &amp; neck muscles">
                <a:extLst>
                  <a:ext uri="{FF2B5EF4-FFF2-40B4-BE49-F238E27FC236}">
                    <a16:creationId xmlns:a16="http://schemas.microsoft.com/office/drawing/2014/main" id="{D20D758F-264F-BF35-797F-3AABE0788D9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75" name="FTU - mylohyoid">
                <a:extLst>
                  <a:ext uri="{FF2B5EF4-FFF2-40B4-BE49-F238E27FC236}">
                    <a16:creationId xmlns:a16="http://schemas.microsoft.com/office/drawing/2014/main" id="{8AB50075-05DE-9483-8F06-EBFB1DC27A7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4BABD214-F2DE-EF94-C192-7B0F0F7B4EF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BEFAB07A-CA5A-2DEB-97B4-3BC3544B2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426B4AA2-15F1-9F71-BB21-4B5530A3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" name="Text Box 3036">
                <a:extLst>
                  <a:ext uri="{FF2B5EF4-FFF2-40B4-BE49-F238E27FC236}">
                    <a16:creationId xmlns:a16="http://schemas.microsoft.com/office/drawing/2014/main" id="{02B2B518-E1B9-DD07-2FE5-B03B731CE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80" name="Group 6279">
            <a:extLst>
              <a:ext uri="{FF2B5EF4-FFF2-40B4-BE49-F238E27FC236}">
                <a16:creationId xmlns:a16="http://schemas.microsoft.com/office/drawing/2014/main" id="{07E39976-E8C0-D8EB-CB9F-382E9A80FE97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281" name="Group 6280">
              <a:extLst>
                <a:ext uri="{FF2B5EF4-FFF2-40B4-BE49-F238E27FC236}">
                  <a16:creationId xmlns:a16="http://schemas.microsoft.com/office/drawing/2014/main" id="{7B61D678-8682-AB7B-0637-EB7B608F1B33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564" name="Group 6563">
                <a:extLst>
                  <a:ext uri="{FF2B5EF4-FFF2-40B4-BE49-F238E27FC236}">
                    <a16:creationId xmlns:a16="http://schemas.microsoft.com/office/drawing/2014/main" id="{E195A5F2-1223-9ED5-A0A8-4949B9D06E18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618" name="organ group - head &amp; neck muscles">
                  <a:extLst>
                    <a:ext uri="{FF2B5EF4-FFF2-40B4-BE49-F238E27FC236}">
                      <a16:creationId xmlns:a16="http://schemas.microsoft.com/office/drawing/2014/main" id="{6A23FEC5-5419-AE51-C69A-88D2AB90F05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2" name="organ - head &amp; neck muscles">
                    <a:extLst>
                      <a:ext uri="{FF2B5EF4-FFF2-40B4-BE49-F238E27FC236}">
                        <a16:creationId xmlns:a16="http://schemas.microsoft.com/office/drawing/2014/main" id="{6BA7B81F-72B5-CD05-1679-B783CBB7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3" name="FTU - mylohyoid">
                    <a:extLst>
                      <a:ext uri="{FF2B5EF4-FFF2-40B4-BE49-F238E27FC236}">
                        <a16:creationId xmlns:a16="http://schemas.microsoft.com/office/drawing/2014/main" id="{9C710D91-E43B-8EBA-8DDC-0AE31FC3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4" name="FTU - digastric">
                    <a:extLst>
                      <a:ext uri="{FF2B5EF4-FFF2-40B4-BE49-F238E27FC236}">
                        <a16:creationId xmlns:a16="http://schemas.microsoft.com/office/drawing/2014/main" id="{84D900C1-65A7-5C83-0565-12688A3418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5" name="FTU - geniohyoid">
                    <a:extLst>
                      <a:ext uri="{FF2B5EF4-FFF2-40B4-BE49-F238E27FC236}">
                        <a16:creationId xmlns:a16="http://schemas.microsoft.com/office/drawing/2014/main" id="{28648813-8AD5-03EA-1760-5219531F67C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6" name="FTU - longus capitis">
                    <a:extLst>
                      <a:ext uri="{FF2B5EF4-FFF2-40B4-BE49-F238E27FC236}">
                        <a16:creationId xmlns:a16="http://schemas.microsoft.com/office/drawing/2014/main" id="{7DE1A00D-B579-76C2-AE87-8041E66AA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7" name="FTU - longus colli inferior">
                    <a:extLst>
                      <a:ext uri="{FF2B5EF4-FFF2-40B4-BE49-F238E27FC236}">
                        <a16:creationId xmlns:a16="http://schemas.microsoft.com/office/drawing/2014/main" id="{17E6B689-1E04-3884-675D-187738D76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822" name="Group 6821">
                  <a:extLst>
                    <a:ext uri="{FF2B5EF4-FFF2-40B4-BE49-F238E27FC236}">
                      <a16:creationId xmlns:a16="http://schemas.microsoft.com/office/drawing/2014/main" id="{983118A8-DC4F-64F0-B378-8070781CAA9B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820A37C-8938-22D9-E608-443DA4EEE0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0" name="Text Box 3036">
                    <a:extLst>
                      <a:ext uri="{FF2B5EF4-FFF2-40B4-BE49-F238E27FC236}">
                        <a16:creationId xmlns:a16="http://schemas.microsoft.com/office/drawing/2014/main" id="{03FB5543-76DF-3AAB-94FF-394C0E1F43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1" name="Text Box 3036">
                    <a:extLst>
                      <a:ext uri="{FF2B5EF4-FFF2-40B4-BE49-F238E27FC236}">
                        <a16:creationId xmlns:a16="http://schemas.microsoft.com/office/drawing/2014/main" id="{BCD1692F-6BE5-AA8B-61BE-B405088981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3" name="Group 6822">
                  <a:extLst>
                    <a:ext uri="{FF2B5EF4-FFF2-40B4-BE49-F238E27FC236}">
                      <a16:creationId xmlns:a16="http://schemas.microsoft.com/office/drawing/2014/main" id="{1DE4FA0E-CAC7-0767-A87B-28446AB972B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EA8D7A5C-C21A-CEAB-F98D-AF7CDED6495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622781D-8EA5-14DB-5151-3F13D3070DE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92A10C93-E91F-5840-87E9-00E44BF1A28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24" name="Group 6823">
                  <a:extLst>
                    <a:ext uri="{FF2B5EF4-FFF2-40B4-BE49-F238E27FC236}">
                      <a16:creationId xmlns:a16="http://schemas.microsoft.com/office/drawing/2014/main" id="{43014C2E-5AC5-B1FE-557F-C99F0440DF52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A721D4AA-85A5-BA01-D2A7-2092DDD291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654A4D60-10C9-823F-EA59-B760A093016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D1F5A115-A3CA-8FBE-8F23-7F53C848C1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DA65E13F-0946-166F-10A8-8BDB6E4F051A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DBFA08C1-5734-D2D0-8162-79FC766DDC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99207960-0B5C-AA48-7E30-023430669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5D132EA1-0979-5A0D-CFDA-9CD6FB2444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318" name="Group 1317">
                  <a:extLst>
                    <a:ext uri="{FF2B5EF4-FFF2-40B4-BE49-F238E27FC236}">
                      <a16:creationId xmlns:a16="http://schemas.microsoft.com/office/drawing/2014/main" id="{03238627-FA3E-8BBF-9D5E-D6651BC0A14C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77B54E9D-0E90-345C-7ACB-79FFBB6C624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8B366289-6FEF-4DFB-D8FD-D01E384567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B4DC6205-DAC8-DF7C-3D0D-E224F20CE1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570" name="FTU - longus colli inferior">
                <a:extLst>
                  <a:ext uri="{FF2B5EF4-FFF2-40B4-BE49-F238E27FC236}">
                    <a16:creationId xmlns:a16="http://schemas.microsoft.com/office/drawing/2014/main" id="{DC8DEFB1-6702-F590-099C-C5109ADA402B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304" name="Text Box 3036">
              <a:extLst>
                <a:ext uri="{FF2B5EF4-FFF2-40B4-BE49-F238E27FC236}">
                  <a16:creationId xmlns:a16="http://schemas.microsoft.com/office/drawing/2014/main" id="{983F1520-29AE-35C9-7D98-9E58974013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9" name="Text Box 3036">
              <a:extLst>
                <a:ext uri="{FF2B5EF4-FFF2-40B4-BE49-F238E27FC236}">
                  <a16:creationId xmlns:a16="http://schemas.microsoft.com/office/drawing/2014/main" id="{22DCAF27-1CD2-4D48-FA1B-8A7565FD72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6A273F43-A941-9A91-81E9-ED7400B579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F5EB5FD-AC50-2FBE-6D6E-5C406A379295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9" name="Group 1388">
              <a:extLst>
                <a:ext uri="{FF2B5EF4-FFF2-40B4-BE49-F238E27FC236}">
                  <a16:creationId xmlns:a16="http://schemas.microsoft.com/office/drawing/2014/main" id="{07FE1B24-A636-B8AA-DCE9-DAD7D23F24DC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AE32B878-9BCF-F96F-7114-17AACD170750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407" name="organ group - head &amp; neck muscles">
                  <a:extLst>
                    <a:ext uri="{FF2B5EF4-FFF2-40B4-BE49-F238E27FC236}">
                      <a16:creationId xmlns:a16="http://schemas.microsoft.com/office/drawing/2014/main" id="{3382D3B7-62BC-7313-0BD2-5F4F9DF19A74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29" name="organ - head &amp; neck muscles">
                    <a:extLst>
                      <a:ext uri="{FF2B5EF4-FFF2-40B4-BE49-F238E27FC236}">
                        <a16:creationId xmlns:a16="http://schemas.microsoft.com/office/drawing/2014/main" id="{9E5201FF-4CD5-FF51-E9A7-CA64735C18B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30" name="FTU - mylohyoid">
                    <a:extLst>
                      <a:ext uri="{FF2B5EF4-FFF2-40B4-BE49-F238E27FC236}">
                        <a16:creationId xmlns:a16="http://schemas.microsoft.com/office/drawing/2014/main" id="{9C743956-6A3F-3B5E-E071-2528C42C7B8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A7DE0B0B-389F-D208-E5C0-1FA36FE7990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4782EE47-5569-90AE-F73B-97F8F867F9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16A88DDB-14EB-68E5-8618-28BB84498E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2A37090A-515C-7D47-6AFF-A2F34703A2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2" name="FTU - mylohyoid">
                <a:extLst>
                  <a:ext uri="{FF2B5EF4-FFF2-40B4-BE49-F238E27FC236}">
                    <a16:creationId xmlns:a16="http://schemas.microsoft.com/office/drawing/2014/main" id="{24DADD6A-7F4D-5F65-EB15-A74EA2CDFD5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7D95D21-94C3-9378-47E3-9F86224361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26CB071A-6801-7F2C-A4E2-C77BC0B85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3" name="Text Box 3036">
              <a:extLst>
                <a:ext uri="{FF2B5EF4-FFF2-40B4-BE49-F238E27FC236}">
                  <a16:creationId xmlns:a16="http://schemas.microsoft.com/office/drawing/2014/main" id="{AFAEE168-4D27-CD52-A19B-348AEE58B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5" name="Group 1434">
            <a:extLst>
              <a:ext uri="{FF2B5EF4-FFF2-40B4-BE49-F238E27FC236}">
                <a16:creationId xmlns:a16="http://schemas.microsoft.com/office/drawing/2014/main" id="{4115C3FF-C8D1-671F-5917-A4BD66398A8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41" name="organ group - head &amp; neck muscles">
              <a:extLst>
                <a:ext uri="{FF2B5EF4-FFF2-40B4-BE49-F238E27FC236}">
                  <a16:creationId xmlns:a16="http://schemas.microsoft.com/office/drawing/2014/main" id="{073F4C1D-3C75-51D6-FBC7-6F83CA559D53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60" name="organ - head &amp; neck muscles">
                <a:extLst>
                  <a:ext uri="{FF2B5EF4-FFF2-40B4-BE49-F238E27FC236}">
                    <a16:creationId xmlns:a16="http://schemas.microsoft.com/office/drawing/2014/main" id="{B8747F67-CCA8-FC44-B5BF-7A3099C5068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90" name="FTU - mylohyoid">
                <a:extLst>
                  <a:ext uri="{FF2B5EF4-FFF2-40B4-BE49-F238E27FC236}">
                    <a16:creationId xmlns:a16="http://schemas.microsoft.com/office/drawing/2014/main" id="{67954422-FF2F-56A0-6CB0-94799E7FA5E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42" name="Group 1441">
              <a:extLst>
                <a:ext uri="{FF2B5EF4-FFF2-40B4-BE49-F238E27FC236}">
                  <a16:creationId xmlns:a16="http://schemas.microsoft.com/office/drawing/2014/main" id="{54E925CA-DE68-44E0-AF7D-F02CF461F8E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47" name="Text Box 3036">
                <a:extLst>
                  <a:ext uri="{FF2B5EF4-FFF2-40B4-BE49-F238E27FC236}">
                    <a16:creationId xmlns:a16="http://schemas.microsoft.com/office/drawing/2014/main" id="{D026C80D-AC0D-53C0-C933-FCCBBE715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7" name="Text Box 3036">
                <a:extLst>
                  <a:ext uri="{FF2B5EF4-FFF2-40B4-BE49-F238E27FC236}">
                    <a16:creationId xmlns:a16="http://schemas.microsoft.com/office/drawing/2014/main" id="{FDE0539A-454E-AD18-7BD8-24D7C13BE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9" name="Text Box 3036">
                <a:extLst>
                  <a:ext uri="{FF2B5EF4-FFF2-40B4-BE49-F238E27FC236}">
                    <a16:creationId xmlns:a16="http://schemas.microsoft.com/office/drawing/2014/main" id="{AAEEE9B9-2CC0-1F57-D9F3-B4F7D72C1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DF505535-EF05-E78F-B689-CFA454E97BD6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500" name="Group 1499">
              <a:extLst>
                <a:ext uri="{FF2B5EF4-FFF2-40B4-BE49-F238E27FC236}">
                  <a16:creationId xmlns:a16="http://schemas.microsoft.com/office/drawing/2014/main" id="{1124636C-E3E3-E716-6C2B-08F9037FEBE4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21" name="Group 1520">
                <a:extLst>
                  <a:ext uri="{FF2B5EF4-FFF2-40B4-BE49-F238E27FC236}">
                    <a16:creationId xmlns:a16="http://schemas.microsoft.com/office/drawing/2014/main" id="{BD6E106E-7AB5-A5C5-584E-96F0305082A0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36" name="Group 1535">
                  <a:extLst>
                    <a:ext uri="{FF2B5EF4-FFF2-40B4-BE49-F238E27FC236}">
                      <a16:creationId xmlns:a16="http://schemas.microsoft.com/office/drawing/2014/main" id="{227D5BF8-7C43-9134-AC6F-07C078FCE7BE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83" name="Group 1582">
                    <a:extLst>
                      <a:ext uri="{FF2B5EF4-FFF2-40B4-BE49-F238E27FC236}">
                        <a16:creationId xmlns:a16="http://schemas.microsoft.com/office/drawing/2014/main" id="{1CB7BF58-1FFB-BE5B-F14F-5423B88B25E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90" name="Group 1589">
                      <a:extLst>
                        <a:ext uri="{FF2B5EF4-FFF2-40B4-BE49-F238E27FC236}">
                          <a16:creationId xmlns:a16="http://schemas.microsoft.com/office/drawing/2014/main" id="{6EB3211C-F891-CE8C-3AC1-38B68F1CE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2049" name="Group 2048">
                        <a:extLst>
                          <a:ext uri="{FF2B5EF4-FFF2-40B4-BE49-F238E27FC236}">
                            <a16:creationId xmlns:a16="http://schemas.microsoft.com/office/drawing/2014/main" id="{57E93C96-D6AD-5F4D-52E9-BBAA017AA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2054" name="Group 2053">
                          <a:extLst>
                            <a:ext uri="{FF2B5EF4-FFF2-40B4-BE49-F238E27FC236}">
                              <a16:creationId xmlns:a16="http://schemas.microsoft.com/office/drawing/2014/main" id="{21E0B1AB-F584-277B-4488-B7E28B1AB2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2056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0CB60B55-3D22-92F7-7272-B0142EEA973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2115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402F312F-9061-3CE2-AAA7-4324515A09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27" name="FTU - mylohyoid">
                              <a:extLst>
                                <a:ext uri="{FF2B5EF4-FFF2-40B4-BE49-F238E27FC236}">
                                  <a16:creationId xmlns:a16="http://schemas.microsoft.com/office/drawing/2014/main" id="{DA5E2F64-BFA0-88E6-71F8-3F91A87635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2128" name="FTU - digastric">
                              <a:extLst>
                                <a:ext uri="{FF2B5EF4-FFF2-40B4-BE49-F238E27FC236}">
                                  <a16:creationId xmlns:a16="http://schemas.microsoft.com/office/drawing/2014/main" id="{A2F5F69E-C892-E1F2-EC7D-17A0AE1A01A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2137" name="FTU - geniohyoid">
                              <a:extLst>
                                <a:ext uri="{FF2B5EF4-FFF2-40B4-BE49-F238E27FC236}">
                                  <a16:creationId xmlns:a16="http://schemas.microsoft.com/office/drawing/2014/main" id="{072644F5-B557-2A4E-CCDE-27E0DF0F26B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139" name="FTU - longus capitis">
                              <a:extLst>
                                <a:ext uri="{FF2B5EF4-FFF2-40B4-BE49-F238E27FC236}">
                                  <a16:creationId xmlns:a16="http://schemas.microsoft.com/office/drawing/2014/main" id="{E484D67A-01B0-2C35-F51A-88F78A4149F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1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E324C34D-0628-0BB2-3F21-7D6FE330BF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2059" name="Group 2058">
                            <a:extLst>
                              <a:ext uri="{FF2B5EF4-FFF2-40B4-BE49-F238E27FC236}">
                                <a16:creationId xmlns:a16="http://schemas.microsoft.com/office/drawing/2014/main" id="{EFEB7534-D551-5F0F-9FD4-122B563C9C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102" name="Text Box 3036">
                              <a:extLst>
                                <a:ext uri="{FF2B5EF4-FFF2-40B4-BE49-F238E27FC236}">
                                  <a16:creationId xmlns:a16="http://schemas.microsoft.com/office/drawing/2014/main" id="{C04B5F04-D858-C2DD-EF40-904D9EEA65C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3" name="Text Box 3036">
                              <a:extLst>
                                <a:ext uri="{FF2B5EF4-FFF2-40B4-BE49-F238E27FC236}">
                                  <a16:creationId xmlns:a16="http://schemas.microsoft.com/office/drawing/2014/main" id="{CCAB95BA-BC88-844D-C204-30AA4F9A02F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13" name="Text Box 3036">
                              <a:extLst>
                                <a:ext uri="{FF2B5EF4-FFF2-40B4-BE49-F238E27FC236}">
                                  <a16:creationId xmlns:a16="http://schemas.microsoft.com/office/drawing/2014/main" id="{EA5C4223-9D9F-2CC5-710A-34EA233087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0" name="Group 2059">
                            <a:extLst>
                              <a:ext uri="{FF2B5EF4-FFF2-40B4-BE49-F238E27FC236}">
                                <a16:creationId xmlns:a16="http://schemas.microsoft.com/office/drawing/2014/main" id="{91B8B35A-7B13-F398-95C3-4A77F6037B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88" name="Text Box 3036">
                              <a:extLst>
                                <a:ext uri="{FF2B5EF4-FFF2-40B4-BE49-F238E27FC236}">
                                  <a16:creationId xmlns:a16="http://schemas.microsoft.com/office/drawing/2014/main" id="{7186AE53-C254-9766-1FEF-B0DF1629D54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90" name="Text Box 3036">
                              <a:extLst>
                                <a:ext uri="{FF2B5EF4-FFF2-40B4-BE49-F238E27FC236}">
                                  <a16:creationId xmlns:a16="http://schemas.microsoft.com/office/drawing/2014/main" id="{1F9803D7-D29A-B828-C748-DB6A03D1D55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100" name="Text Box 3036">
                              <a:extLst>
                                <a:ext uri="{FF2B5EF4-FFF2-40B4-BE49-F238E27FC236}">
                                  <a16:creationId xmlns:a16="http://schemas.microsoft.com/office/drawing/2014/main" id="{C99BCD91-CF55-8CF4-8552-F418CC4D36E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1" name="Group 2060">
                            <a:extLst>
                              <a:ext uri="{FF2B5EF4-FFF2-40B4-BE49-F238E27FC236}">
                                <a16:creationId xmlns:a16="http://schemas.microsoft.com/office/drawing/2014/main" id="{8A39D0D0-39AB-4F30-6B34-E12A6A55DB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73" name="Text Box 3036">
                              <a:extLst>
                                <a:ext uri="{FF2B5EF4-FFF2-40B4-BE49-F238E27FC236}">
                                  <a16:creationId xmlns:a16="http://schemas.microsoft.com/office/drawing/2014/main" id="{7DF0704F-E5DA-EC90-0A86-68383935D07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6" name="Text Box 3036">
                              <a:extLst>
                                <a:ext uri="{FF2B5EF4-FFF2-40B4-BE49-F238E27FC236}">
                                  <a16:creationId xmlns:a16="http://schemas.microsoft.com/office/drawing/2014/main" id="{DB3C6890-48BE-F0A3-D3D8-34673936ADD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9" name="Text Box 3036">
                              <a:extLst>
                                <a:ext uri="{FF2B5EF4-FFF2-40B4-BE49-F238E27FC236}">
                                  <a16:creationId xmlns:a16="http://schemas.microsoft.com/office/drawing/2014/main" id="{E401DE45-AE2C-FD6C-1C70-6DF3D148195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2" name="Group 2061">
                            <a:extLst>
                              <a:ext uri="{FF2B5EF4-FFF2-40B4-BE49-F238E27FC236}">
                                <a16:creationId xmlns:a16="http://schemas.microsoft.com/office/drawing/2014/main" id="{F716AE09-9D34-1BCE-7E84-669D5811CB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8" name="Text Box 3036">
                              <a:extLst>
                                <a:ext uri="{FF2B5EF4-FFF2-40B4-BE49-F238E27FC236}">
                                  <a16:creationId xmlns:a16="http://schemas.microsoft.com/office/drawing/2014/main" id="{74AB004C-66EB-D064-62AC-D40238943A9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1" name="Text Box 3036">
                              <a:extLst>
                                <a:ext uri="{FF2B5EF4-FFF2-40B4-BE49-F238E27FC236}">
                                  <a16:creationId xmlns:a16="http://schemas.microsoft.com/office/drawing/2014/main" id="{5DB96A12-FAEF-6141-9F69-86FC3CA52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72" name="Text Box 3036">
                              <a:extLst>
                                <a:ext uri="{FF2B5EF4-FFF2-40B4-BE49-F238E27FC236}">
                                  <a16:creationId xmlns:a16="http://schemas.microsoft.com/office/drawing/2014/main" id="{F91D2252-C7A7-9C77-9C51-CE75F92CA6E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4" name="Group 2063">
                            <a:extLst>
                              <a:ext uri="{FF2B5EF4-FFF2-40B4-BE49-F238E27FC236}">
                                <a16:creationId xmlns:a16="http://schemas.microsoft.com/office/drawing/2014/main" id="{389D749D-ECD1-F54C-4986-F379B0875D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2065" name="Text Box 3036">
                              <a:extLst>
                                <a:ext uri="{FF2B5EF4-FFF2-40B4-BE49-F238E27FC236}">
                                  <a16:creationId xmlns:a16="http://schemas.microsoft.com/office/drawing/2014/main" id="{E16EA44F-23BB-0D11-8E51-53221A8FA1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6" name="Text Box 3036">
                              <a:extLst>
                                <a:ext uri="{FF2B5EF4-FFF2-40B4-BE49-F238E27FC236}">
                                  <a16:creationId xmlns:a16="http://schemas.microsoft.com/office/drawing/2014/main" id="{817E01BC-B37A-D844-78B5-003A5B68EC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7" name="Text Box 3036">
                              <a:extLst>
                                <a:ext uri="{FF2B5EF4-FFF2-40B4-BE49-F238E27FC236}">
                                  <a16:creationId xmlns:a16="http://schemas.microsoft.com/office/drawing/2014/main" id="{C952413B-94E3-AC67-0574-3EEF4A1512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2055" name="FTU - longus colli inferior">
                          <a:extLst>
                            <a:ext uri="{FF2B5EF4-FFF2-40B4-BE49-F238E27FC236}">
                              <a16:creationId xmlns:a16="http://schemas.microsoft.com/office/drawing/2014/main" id="{62B6A1A2-242B-A754-D269-F406227623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B56C1378-8547-791C-082B-0922354D7D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2" name="Text Box 3036">
                        <a:extLst>
                          <a:ext uri="{FF2B5EF4-FFF2-40B4-BE49-F238E27FC236}">
                            <a16:creationId xmlns:a16="http://schemas.microsoft.com/office/drawing/2014/main" id="{6B051F3F-4230-4CD1-B571-5005122CD27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3" name="Text Box 3036">
                        <a:extLst>
                          <a:ext uri="{FF2B5EF4-FFF2-40B4-BE49-F238E27FC236}">
                            <a16:creationId xmlns:a16="http://schemas.microsoft.com/office/drawing/2014/main" id="{23881A2A-E2F2-F6B4-CA60-DC8421CF8F3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14805EA6-1D0C-BDCA-667B-7CC57110EF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55AC719B-E769-FA82-62B7-A4F9639F9E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8AACF9F0-D978-A5D4-CC84-0B05A30FA7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4" name="Text Box 3036">
                      <a:extLst>
                        <a:ext uri="{FF2B5EF4-FFF2-40B4-BE49-F238E27FC236}">
                          <a16:creationId xmlns:a16="http://schemas.microsoft.com/office/drawing/2014/main" id="{DF25D4DE-238C-CFF4-977E-8E5FD77038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5" name="Text Box 3036">
                      <a:extLst>
                        <a:ext uri="{FF2B5EF4-FFF2-40B4-BE49-F238E27FC236}">
                          <a16:creationId xmlns:a16="http://schemas.microsoft.com/office/drawing/2014/main" id="{C2DD358E-47C3-2322-37B0-235A3C2BA7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6" name="Text Box 3036">
                      <a:extLst>
                        <a:ext uri="{FF2B5EF4-FFF2-40B4-BE49-F238E27FC236}">
                          <a16:creationId xmlns:a16="http://schemas.microsoft.com/office/drawing/2014/main" id="{8AA9418F-4128-C069-8C0B-976C0A2F2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7" name="Text Box 3036">
                      <a:extLst>
                        <a:ext uri="{FF2B5EF4-FFF2-40B4-BE49-F238E27FC236}">
                          <a16:creationId xmlns:a16="http://schemas.microsoft.com/office/drawing/2014/main" id="{5957D692-5B44-AAD0-C407-5579A29598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9" name="Text Box 3036">
                      <a:extLst>
                        <a:ext uri="{FF2B5EF4-FFF2-40B4-BE49-F238E27FC236}">
                          <a16:creationId xmlns:a16="http://schemas.microsoft.com/office/drawing/2014/main" id="{7E8EABEB-D908-0B93-6A56-2C1C32EB4C4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8" name="Text Box 3036">
                      <a:extLst>
                        <a:ext uri="{FF2B5EF4-FFF2-40B4-BE49-F238E27FC236}">
                          <a16:creationId xmlns:a16="http://schemas.microsoft.com/office/drawing/2014/main" id="{D4FB5363-0D38-02ED-7097-E5326F3F377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84" name="FTU - mylohyoid">
                    <a:extLst>
                      <a:ext uri="{FF2B5EF4-FFF2-40B4-BE49-F238E27FC236}">
                        <a16:creationId xmlns:a16="http://schemas.microsoft.com/office/drawing/2014/main" id="{278B8AB8-6B1E-A7B8-09CA-651771FAC8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85" name="FTU - digastric">
                    <a:extLst>
                      <a:ext uri="{FF2B5EF4-FFF2-40B4-BE49-F238E27FC236}">
                        <a16:creationId xmlns:a16="http://schemas.microsoft.com/office/drawing/2014/main" id="{73062B95-76BF-5222-09B4-DA6D5E314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6" name="FTU - geniohyoid">
                    <a:extLst>
                      <a:ext uri="{FF2B5EF4-FFF2-40B4-BE49-F238E27FC236}">
                        <a16:creationId xmlns:a16="http://schemas.microsoft.com/office/drawing/2014/main" id="{8B2357AE-F142-854D-E554-B02E5A95F44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7" name="FTU - longus capitis">
                    <a:extLst>
                      <a:ext uri="{FF2B5EF4-FFF2-40B4-BE49-F238E27FC236}">
                        <a16:creationId xmlns:a16="http://schemas.microsoft.com/office/drawing/2014/main" id="{3102BF01-3699-BFA2-3A04-7FC4C0C6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8" name="FTU - longus colli inferior">
                    <a:extLst>
                      <a:ext uri="{FF2B5EF4-FFF2-40B4-BE49-F238E27FC236}">
                        <a16:creationId xmlns:a16="http://schemas.microsoft.com/office/drawing/2014/main" id="{563DC190-6804-2F7B-FFF8-6FE740114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9" name="FTU - longus colli inferior">
                    <a:extLst>
                      <a:ext uri="{FF2B5EF4-FFF2-40B4-BE49-F238E27FC236}">
                        <a16:creationId xmlns:a16="http://schemas.microsoft.com/office/drawing/2014/main" id="{80B02769-6863-00E8-6CE2-9953CEC74D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D27ADEE-116E-60DE-6BFC-39F0CE5E6AC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31EFC90E-3B04-661D-DA34-E72B65E1BB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8B9FED31-C484-DA84-2805-B9A310E6C0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B8F34C67-EF22-2541-3DB4-5209E387598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7" name="Text Box 3036">
                    <a:extLst>
                      <a:ext uri="{FF2B5EF4-FFF2-40B4-BE49-F238E27FC236}">
                        <a16:creationId xmlns:a16="http://schemas.microsoft.com/office/drawing/2014/main" id="{39CD8F44-E8FF-0EE6-8CD0-5D94158658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8" name="Text Box 3036">
                    <a:extLst>
                      <a:ext uri="{FF2B5EF4-FFF2-40B4-BE49-F238E27FC236}">
                        <a16:creationId xmlns:a16="http://schemas.microsoft.com/office/drawing/2014/main" id="{754545DA-0E09-032D-05AE-1D1C6BC845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9" name="Text Box 3036">
                    <a:extLst>
                      <a:ext uri="{FF2B5EF4-FFF2-40B4-BE49-F238E27FC236}">
                        <a16:creationId xmlns:a16="http://schemas.microsoft.com/office/drawing/2014/main" id="{A5A9BAE6-E778-F833-F3F5-2F5282D2A7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0" name="Text Box 3036">
                    <a:extLst>
                      <a:ext uri="{FF2B5EF4-FFF2-40B4-BE49-F238E27FC236}">
                        <a16:creationId xmlns:a16="http://schemas.microsoft.com/office/drawing/2014/main" id="{00A040A7-DFDF-F1A2-DB3A-2ADA339BBB4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1" name="Text Box 3036">
                    <a:extLst>
                      <a:ext uri="{FF2B5EF4-FFF2-40B4-BE49-F238E27FC236}">
                        <a16:creationId xmlns:a16="http://schemas.microsoft.com/office/drawing/2014/main" id="{47656AA4-E8AB-1400-1E0D-C0F82E7D4C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2" name="Text Box 3036">
                    <a:extLst>
                      <a:ext uri="{FF2B5EF4-FFF2-40B4-BE49-F238E27FC236}">
                        <a16:creationId xmlns:a16="http://schemas.microsoft.com/office/drawing/2014/main" id="{F7C062C9-AE21-2F75-F986-E9784170C9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23" name="FTU - mylohyoid">
                <a:extLst>
                  <a:ext uri="{FF2B5EF4-FFF2-40B4-BE49-F238E27FC236}">
                    <a16:creationId xmlns:a16="http://schemas.microsoft.com/office/drawing/2014/main" id="{16E03B95-AC9D-50E7-6F06-BE6A115009ED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25" name="Text Box 3036">
                <a:extLst>
                  <a:ext uri="{FF2B5EF4-FFF2-40B4-BE49-F238E27FC236}">
                    <a16:creationId xmlns:a16="http://schemas.microsoft.com/office/drawing/2014/main" id="{A797CE5D-326C-481B-57BE-155DCEAD0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6" name="Text Box 3036">
                <a:extLst>
                  <a:ext uri="{FF2B5EF4-FFF2-40B4-BE49-F238E27FC236}">
                    <a16:creationId xmlns:a16="http://schemas.microsoft.com/office/drawing/2014/main" id="{01ABCB9A-2B3D-D283-DFAA-7AFDBBBBE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0" name="Text Box 3036">
                <a:extLst>
                  <a:ext uri="{FF2B5EF4-FFF2-40B4-BE49-F238E27FC236}">
                    <a16:creationId xmlns:a16="http://schemas.microsoft.com/office/drawing/2014/main" id="{71915C6D-1462-CC3D-80FA-E6E14FFB5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88485898-961F-4AFB-78F3-75F36502C2D9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A89F0AE8-0986-F7CA-2B08-86BEAF92D1E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4A574D65-69EB-E391-49F9-F20280B6CA84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D12CED50-68F9-E559-2C73-6158F7D13909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DFE2CD01-8626-F91C-D5CC-128CAED9F38E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41B97111-EEF7-81A0-FB8E-B59B598F9CDA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10" name="FTU - mylohyoid">
              <a:extLst>
                <a:ext uri="{FF2B5EF4-FFF2-40B4-BE49-F238E27FC236}">
                  <a16:creationId xmlns:a16="http://schemas.microsoft.com/office/drawing/2014/main" id="{DA0E15D2-0DB8-B7E8-7785-CC360C65C3EA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11" name="FTU - mylohyoid">
              <a:extLst>
                <a:ext uri="{FF2B5EF4-FFF2-40B4-BE49-F238E27FC236}">
                  <a16:creationId xmlns:a16="http://schemas.microsoft.com/office/drawing/2014/main" id="{00EBB2BA-8647-D500-BCC0-47AB9C7C3F3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12" name="FTU - mylohyoid">
              <a:extLst>
                <a:ext uri="{FF2B5EF4-FFF2-40B4-BE49-F238E27FC236}">
                  <a16:creationId xmlns:a16="http://schemas.microsoft.com/office/drawing/2014/main" id="{A176097D-CA89-D032-27E8-43423C9CCA00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13" name="FTU - mylohyoid">
              <a:extLst>
                <a:ext uri="{FF2B5EF4-FFF2-40B4-BE49-F238E27FC236}">
                  <a16:creationId xmlns:a16="http://schemas.microsoft.com/office/drawing/2014/main" id="{9259998D-F35C-E80E-B964-B0CBE042174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15" name="FTU - mylohyoid">
              <a:extLst>
                <a:ext uri="{FF2B5EF4-FFF2-40B4-BE49-F238E27FC236}">
                  <a16:creationId xmlns:a16="http://schemas.microsoft.com/office/drawing/2014/main" id="{2CC71E34-4CAE-908E-3DF0-51980CC25EA0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2E8C4D92-E986-7462-DB1E-C41481E17A7A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152" name="organ group - head &amp; neck muscles">
              <a:extLst>
                <a:ext uri="{FF2B5EF4-FFF2-40B4-BE49-F238E27FC236}">
                  <a16:creationId xmlns:a16="http://schemas.microsoft.com/office/drawing/2014/main" id="{91490C7B-0EA9-59A7-F18B-2CD88345E8D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186" name="organ - head &amp; neck muscles">
                <a:extLst>
                  <a:ext uri="{FF2B5EF4-FFF2-40B4-BE49-F238E27FC236}">
                    <a16:creationId xmlns:a16="http://schemas.microsoft.com/office/drawing/2014/main" id="{10E5EA18-C5AD-75A0-7524-088A16DC117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188" name="FTU - mylohyoid">
                <a:extLst>
                  <a:ext uri="{FF2B5EF4-FFF2-40B4-BE49-F238E27FC236}">
                    <a16:creationId xmlns:a16="http://schemas.microsoft.com/office/drawing/2014/main" id="{83060927-60FA-C409-DF7D-3B74B04574A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161" name="Group 2160">
              <a:extLst>
                <a:ext uri="{FF2B5EF4-FFF2-40B4-BE49-F238E27FC236}">
                  <a16:creationId xmlns:a16="http://schemas.microsoft.com/office/drawing/2014/main" id="{1DD171F0-CBBD-522A-6E55-B579401132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163" name="Text Box 3036">
                <a:extLst>
                  <a:ext uri="{FF2B5EF4-FFF2-40B4-BE49-F238E27FC236}">
                    <a16:creationId xmlns:a16="http://schemas.microsoft.com/office/drawing/2014/main" id="{ADB84F24-164D-A364-577B-413BC9BB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6" name="Text Box 3036">
                <a:extLst>
                  <a:ext uri="{FF2B5EF4-FFF2-40B4-BE49-F238E27FC236}">
                    <a16:creationId xmlns:a16="http://schemas.microsoft.com/office/drawing/2014/main" id="{B153878E-512A-8E99-7F80-D6B16D37C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7" name="Text Box 3036">
                <a:extLst>
                  <a:ext uri="{FF2B5EF4-FFF2-40B4-BE49-F238E27FC236}">
                    <a16:creationId xmlns:a16="http://schemas.microsoft.com/office/drawing/2014/main" id="{34E08B96-4501-E9EB-D133-E270502A5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9" name="Group 2188">
            <a:extLst>
              <a:ext uri="{FF2B5EF4-FFF2-40B4-BE49-F238E27FC236}">
                <a16:creationId xmlns:a16="http://schemas.microsoft.com/office/drawing/2014/main" id="{1F350C34-F6CC-356B-5997-4522C036FF05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198" name="Group 2197">
              <a:extLst>
                <a:ext uri="{FF2B5EF4-FFF2-40B4-BE49-F238E27FC236}">
                  <a16:creationId xmlns:a16="http://schemas.microsoft.com/office/drawing/2014/main" id="{93394075-802B-FA90-304B-1BAA91D396BB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D06E16FE-0E31-03BC-D52A-BC8D6826D5FF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287" name="Group 2286">
                  <a:extLst>
                    <a:ext uri="{FF2B5EF4-FFF2-40B4-BE49-F238E27FC236}">
                      <a16:creationId xmlns:a16="http://schemas.microsoft.com/office/drawing/2014/main" id="{7246F69D-29D5-1B9A-B140-D3A525248E14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308" name="Group 2307">
                    <a:extLst>
                      <a:ext uri="{FF2B5EF4-FFF2-40B4-BE49-F238E27FC236}">
                        <a16:creationId xmlns:a16="http://schemas.microsoft.com/office/drawing/2014/main" id="{9515FEA4-7EB5-45C2-F987-4C697DEF90B5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D0CD3551-F50A-0574-E538-AB5BD2A982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D0CB158C-59B9-23B3-4967-CED255500F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404" name="Group 2403">
                          <a:extLst>
                            <a:ext uri="{FF2B5EF4-FFF2-40B4-BE49-F238E27FC236}">
                              <a16:creationId xmlns:a16="http://schemas.microsoft.com/office/drawing/2014/main" id="{B421EA84-A512-62B9-FCF6-DF6A3D11FE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517" name="Group 2516">
                            <a:extLst>
                              <a:ext uri="{FF2B5EF4-FFF2-40B4-BE49-F238E27FC236}">
                                <a16:creationId xmlns:a16="http://schemas.microsoft.com/office/drawing/2014/main" id="{5744D453-5F41-6738-5235-39D899F291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527" name="Group 2526">
                              <a:extLst>
                                <a:ext uri="{FF2B5EF4-FFF2-40B4-BE49-F238E27FC236}">
                                  <a16:creationId xmlns:a16="http://schemas.microsoft.com/office/drawing/2014/main" id="{9D3D6DDD-DDB9-77F0-6A6E-0E9CB5FBBA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574" name="Group 2573">
                                <a:extLst>
                                  <a:ext uri="{FF2B5EF4-FFF2-40B4-BE49-F238E27FC236}">
                                    <a16:creationId xmlns:a16="http://schemas.microsoft.com/office/drawing/2014/main" id="{E987FCCB-4CB6-E4DB-5FBD-71949A10E61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577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9E7F9FD7-AC03-542B-9ACB-D99BF2E4167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62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A183712F-346F-1415-6860-0D2410DFD0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4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0263C328-C109-17DA-FC13-B96D7A0B441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98F90F3-C560-79D0-B18E-38E5630377A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82B5A7-9934-D92D-5CAE-7552B10EC6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931609A-C789-B409-D481-7CDB5E07F86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64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9ACFCFB-9298-0199-8620-9BDF0A71FB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78" name="Group 2577">
                                  <a:extLst>
                                    <a:ext uri="{FF2B5EF4-FFF2-40B4-BE49-F238E27FC236}">
                                      <a16:creationId xmlns:a16="http://schemas.microsoft.com/office/drawing/2014/main" id="{C2ED453D-BB12-4DA7-4873-F693709913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D6101F-FC13-1305-8AE8-14ADC30CE6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AA59DD1-2E9F-38AF-A736-20A28D0AC9A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AB4068-36BF-3B38-9073-BDEFF8491E0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6" name="Group 2585">
                                  <a:extLst>
                                    <a:ext uri="{FF2B5EF4-FFF2-40B4-BE49-F238E27FC236}">
                                      <a16:creationId xmlns:a16="http://schemas.microsoft.com/office/drawing/2014/main" id="{1B3B1E3D-8C26-308F-CCE3-FD2822429C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1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6ACC13F-0475-824A-7ADE-269FC4CC009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26B59953-72DF-65AA-E49D-1D92AFAB6B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2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C442CA9-6C3A-A08C-E07A-5D912A08F7C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87" name="Group 2586">
                                  <a:extLst>
                                    <a:ext uri="{FF2B5EF4-FFF2-40B4-BE49-F238E27FC236}">
                                      <a16:creationId xmlns:a16="http://schemas.microsoft.com/office/drawing/2014/main" id="{1EE7316B-CE82-E015-A772-DDE6F3B1379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71FF853-9992-3A6A-DD96-1745FE62E28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77A4173-53B5-BABF-FC69-DFADFDA5F5E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EBC365E-2160-0703-F49F-BDEDFA92AAE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594" name="Group 2593">
                                  <a:extLst>
                                    <a:ext uri="{FF2B5EF4-FFF2-40B4-BE49-F238E27FC236}">
                                      <a16:creationId xmlns:a16="http://schemas.microsoft.com/office/drawing/2014/main" id="{92A48AF6-6992-D3D7-E4B0-237EB682B56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59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99BA54F-DB7C-A8BB-13E7-3E76DC7CF13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0546053-A3D5-3859-7FB0-56607ADD5CD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59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AC90DC3-5F17-0290-E4E1-A1B79E0B99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57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CCF4260-F24A-5586-5F2F-E0E8BC9C5B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532" name="Text Box 3036">
                              <a:extLst>
                                <a:ext uri="{FF2B5EF4-FFF2-40B4-BE49-F238E27FC236}">
                                  <a16:creationId xmlns:a16="http://schemas.microsoft.com/office/drawing/2014/main" id="{61B6B636-59D0-615E-AA68-FFE4A0B805E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4" name="Text Box 3036">
                              <a:extLst>
                                <a:ext uri="{FF2B5EF4-FFF2-40B4-BE49-F238E27FC236}">
                                  <a16:creationId xmlns:a16="http://schemas.microsoft.com/office/drawing/2014/main" id="{E96CCC1B-337A-2A10-B2CE-018C93ABDF8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535" name="Text Box 3036">
                              <a:extLst>
                                <a:ext uri="{FF2B5EF4-FFF2-40B4-BE49-F238E27FC236}">
                                  <a16:creationId xmlns:a16="http://schemas.microsoft.com/office/drawing/2014/main" id="{4C510DDD-ABC8-9F03-2835-97B713AEE8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518" name="Text Box 3036">
                            <a:extLst>
                              <a:ext uri="{FF2B5EF4-FFF2-40B4-BE49-F238E27FC236}">
                                <a16:creationId xmlns:a16="http://schemas.microsoft.com/office/drawing/2014/main" id="{6C643038-27D0-8124-A267-BE022F96BBB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19" name="Text Box 3036">
                            <a:extLst>
                              <a:ext uri="{FF2B5EF4-FFF2-40B4-BE49-F238E27FC236}">
                                <a16:creationId xmlns:a16="http://schemas.microsoft.com/office/drawing/2014/main" id="{2971BDAC-6EAB-D123-EBBB-D5F4C312626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0" name="Text Box 3036">
                            <a:extLst>
                              <a:ext uri="{FF2B5EF4-FFF2-40B4-BE49-F238E27FC236}">
                                <a16:creationId xmlns:a16="http://schemas.microsoft.com/office/drawing/2014/main" id="{6F908C17-AA32-9E1F-71DC-3791B742E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1" name="Text Box 3036">
                            <a:extLst>
                              <a:ext uri="{FF2B5EF4-FFF2-40B4-BE49-F238E27FC236}">
                                <a16:creationId xmlns:a16="http://schemas.microsoft.com/office/drawing/2014/main" id="{A83B0861-6CA5-77DA-206E-4608EEE79B5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2" name="Text Box 3036">
                            <a:extLst>
                              <a:ext uri="{FF2B5EF4-FFF2-40B4-BE49-F238E27FC236}">
                                <a16:creationId xmlns:a16="http://schemas.microsoft.com/office/drawing/2014/main" id="{B88FA3E7-43EF-787C-F2A1-92E913DCB4C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3" name="Text Box 3036">
                            <a:extLst>
                              <a:ext uri="{FF2B5EF4-FFF2-40B4-BE49-F238E27FC236}">
                                <a16:creationId xmlns:a16="http://schemas.microsoft.com/office/drawing/2014/main" id="{1203E6F3-1306-4E58-1AEC-411BB6E10F6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4" name="Text Box 3036">
                            <a:extLst>
                              <a:ext uri="{FF2B5EF4-FFF2-40B4-BE49-F238E27FC236}">
                                <a16:creationId xmlns:a16="http://schemas.microsoft.com/office/drawing/2014/main" id="{6BDB80B5-6432-A0F4-A812-A38960E2D81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5" name="Text Box 3036">
                            <a:extLst>
                              <a:ext uri="{FF2B5EF4-FFF2-40B4-BE49-F238E27FC236}">
                                <a16:creationId xmlns:a16="http://schemas.microsoft.com/office/drawing/2014/main" id="{D5571651-88DA-222E-C87E-ABE8D931D4F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526" name="Text Box 3036">
                            <a:extLst>
                              <a:ext uri="{FF2B5EF4-FFF2-40B4-BE49-F238E27FC236}">
                                <a16:creationId xmlns:a16="http://schemas.microsoft.com/office/drawing/2014/main" id="{6DDD60B4-A04C-E93A-A343-947218398BA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0D46D2A-08D4-0BE1-F862-3BFED76B482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429" name="FTU - digastric">
                          <a:extLst>
                            <a:ext uri="{FF2B5EF4-FFF2-40B4-BE49-F238E27FC236}">
                              <a16:creationId xmlns:a16="http://schemas.microsoft.com/office/drawing/2014/main" id="{3070A489-B064-27C9-9CCC-47354E764B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430" name="FTU - geniohyoid">
                          <a:extLst>
                            <a:ext uri="{FF2B5EF4-FFF2-40B4-BE49-F238E27FC236}">
                              <a16:creationId xmlns:a16="http://schemas.microsoft.com/office/drawing/2014/main" id="{CE2091A9-25C8-A4AC-726E-0AC259CFFE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514" name="FTU - longus capitis">
                          <a:extLst>
                            <a:ext uri="{FF2B5EF4-FFF2-40B4-BE49-F238E27FC236}">
                              <a16:creationId xmlns:a16="http://schemas.microsoft.com/office/drawing/2014/main" id="{B8FBA9F7-B9C3-C8B1-EECE-F27503191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515" name="FTU - longus colli inferior">
                          <a:extLst>
                            <a:ext uri="{FF2B5EF4-FFF2-40B4-BE49-F238E27FC236}">
                              <a16:creationId xmlns:a16="http://schemas.microsoft.com/office/drawing/2014/main" id="{96D30022-8CD0-0810-D0E2-97E78427EC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516" name="FTU - longus colli inferior">
                          <a:extLst>
                            <a:ext uri="{FF2B5EF4-FFF2-40B4-BE49-F238E27FC236}">
                              <a16:creationId xmlns:a16="http://schemas.microsoft.com/office/drawing/2014/main" id="{424DFB46-DA49-9660-7180-02F4A691BE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346" name="Group 2345">
                        <a:extLst>
                          <a:ext uri="{FF2B5EF4-FFF2-40B4-BE49-F238E27FC236}">
                            <a16:creationId xmlns:a16="http://schemas.microsoft.com/office/drawing/2014/main" id="{40B5F142-E2AC-24DB-F0DE-C095E5850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347" name="Text Box 3036">
                          <a:extLst>
                            <a:ext uri="{FF2B5EF4-FFF2-40B4-BE49-F238E27FC236}">
                              <a16:creationId xmlns:a16="http://schemas.microsoft.com/office/drawing/2014/main" id="{3335612D-E044-6B54-D05C-350A086A838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6" name="Text Box 3036">
                          <a:extLst>
                            <a:ext uri="{FF2B5EF4-FFF2-40B4-BE49-F238E27FC236}">
                              <a16:creationId xmlns:a16="http://schemas.microsoft.com/office/drawing/2014/main" id="{512700B5-54CA-8D53-1093-03E1794873F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8" name="Text Box 3036">
                          <a:extLst>
                            <a:ext uri="{FF2B5EF4-FFF2-40B4-BE49-F238E27FC236}">
                              <a16:creationId xmlns:a16="http://schemas.microsoft.com/office/drawing/2014/main" id="{299059A8-DF9C-7665-F178-89DC07DB18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59" name="Text Box 3036">
                          <a:extLst>
                            <a:ext uri="{FF2B5EF4-FFF2-40B4-BE49-F238E27FC236}">
                              <a16:creationId xmlns:a16="http://schemas.microsoft.com/office/drawing/2014/main" id="{05C126DE-9723-189A-FC3F-47A05C6E34C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68" name="Text Box 3036">
                          <a:extLst>
                            <a:ext uri="{FF2B5EF4-FFF2-40B4-BE49-F238E27FC236}">
                              <a16:creationId xmlns:a16="http://schemas.microsoft.com/office/drawing/2014/main" id="{C0D541C6-2E06-D01E-AB33-1C5DDA4DC3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0" name="Text Box 3036">
                          <a:extLst>
                            <a:ext uri="{FF2B5EF4-FFF2-40B4-BE49-F238E27FC236}">
                              <a16:creationId xmlns:a16="http://schemas.microsoft.com/office/drawing/2014/main" id="{D6D8F3A5-7326-191B-974D-90B87126745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371" name="Text Box 3036">
                          <a:extLst>
                            <a:ext uri="{FF2B5EF4-FFF2-40B4-BE49-F238E27FC236}">
                              <a16:creationId xmlns:a16="http://schemas.microsoft.com/office/drawing/2014/main" id="{B6D1FC28-D33D-CE6F-1AED-B20C4571AA7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1" name="Text Box 3036">
                          <a:extLst>
                            <a:ext uri="{FF2B5EF4-FFF2-40B4-BE49-F238E27FC236}">
                              <a16:creationId xmlns:a16="http://schemas.microsoft.com/office/drawing/2014/main" id="{8B034481-7930-583A-D886-07A3545E908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03" name="Text Box 3036">
                          <a:extLst>
                            <a:ext uri="{FF2B5EF4-FFF2-40B4-BE49-F238E27FC236}">
                              <a16:creationId xmlns:a16="http://schemas.microsoft.com/office/drawing/2014/main" id="{F163DBDD-DA9F-06B5-09AA-601C65F3C4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323" name="FTU - mylohyoid">
                      <a:extLst>
                        <a:ext uri="{FF2B5EF4-FFF2-40B4-BE49-F238E27FC236}">
                          <a16:creationId xmlns:a16="http://schemas.microsoft.com/office/drawing/2014/main" id="{96E15447-B46C-DF48-1609-85EDADD58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332" name="Text Box 3036">
                      <a:extLst>
                        <a:ext uri="{FF2B5EF4-FFF2-40B4-BE49-F238E27FC236}">
                          <a16:creationId xmlns:a16="http://schemas.microsoft.com/office/drawing/2014/main" id="{F0E737A6-D312-8FED-97EC-9B77C5B7DD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4" name="Text Box 3036">
                      <a:extLst>
                        <a:ext uri="{FF2B5EF4-FFF2-40B4-BE49-F238E27FC236}">
                          <a16:creationId xmlns:a16="http://schemas.microsoft.com/office/drawing/2014/main" id="{DA50461D-6FAE-36D5-D0A6-912B01976E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35" name="Text Box 3036">
                      <a:extLst>
                        <a:ext uri="{FF2B5EF4-FFF2-40B4-BE49-F238E27FC236}">
                          <a16:creationId xmlns:a16="http://schemas.microsoft.com/office/drawing/2014/main" id="{AC4BC6EE-5E64-225D-ABB5-C5877D9F4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310" name="FTU - mylohyoid">
                    <a:extLst>
                      <a:ext uri="{FF2B5EF4-FFF2-40B4-BE49-F238E27FC236}">
                        <a16:creationId xmlns:a16="http://schemas.microsoft.com/office/drawing/2014/main" id="{B477C137-7CB2-B2E1-1A1C-9A131CB0BFD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11" name="FTU - mylohyoid">
                    <a:extLst>
                      <a:ext uri="{FF2B5EF4-FFF2-40B4-BE49-F238E27FC236}">
                        <a16:creationId xmlns:a16="http://schemas.microsoft.com/office/drawing/2014/main" id="{1584C25B-5173-E160-2261-93368826CB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320" name="FTU - mylohyoid">
                    <a:extLst>
                      <a:ext uri="{FF2B5EF4-FFF2-40B4-BE49-F238E27FC236}">
                        <a16:creationId xmlns:a16="http://schemas.microsoft.com/office/drawing/2014/main" id="{814B8148-BF8D-39B8-8074-46BFADD620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296" name="FTU - mylohyoid">
                  <a:extLst>
                    <a:ext uri="{FF2B5EF4-FFF2-40B4-BE49-F238E27FC236}">
                      <a16:creationId xmlns:a16="http://schemas.microsoft.com/office/drawing/2014/main" id="{33D101D9-6DD2-A7A7-B026-44BEF66F0FBE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298" name="FTU - mylohyoid">
                  <a:extLst>
                    <a:ext uri="{FF2B5EF4-FFF2-40B4-BE49-F238E27FC236}">
                      <a16:creationId xmlns:a16="http://schemas.microsoft.com/office/drawing/2014/main" id="{DD4DD646-E693-BAFC-5827-A2EF20C9E1B0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299" name="FTU - mylohyoid">
                  <a:extLst>
                    <a:ext uri="{FF2B5EF4-FFF2-40B4-BE49-F238E27FC236}">
                      <a16:creationId xmlns:a16="http://schemas.microsoft.com/office/drawing/2014/main" id="{120293F6-4679-2A41-C955-E1BD9ABF82B6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262" name="Text Box 3036">
                <a:extLst>
                  <a:ext uri="{FF2B5EF4-FFF2-40B4-BE49-F238E27FC236}">
                    <a16:creationId xmlns:a16="http://schemas.microsoft.com/office/drawing/2014/main" id="{C062649F-4E04-70BA-7B7D-644E6377D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1" name="Text Box 3036">
                <a:extLst>
                  <a:ext uri="{FF2B5EF4-FFF2-40B4-BE49-F238E27FC236}">
                    <a16:creationId xmlns:a16="http://schemas.microsoft.com/office/drawing/2014/main" id="{BEE5A786-0721-4CAA-3B3B-A2B1B653C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3" name="Text Box 3036">
                <a:extLst>
                  <a:ext uri="{FF2B5EF4-FFF2-40B4-BE49-F238E27FC236}">
                    <a16:creationId xmlns:a16="http://schemas.microsoft.com/office/drawing/2014/main" id="{EE3C077C-9C12-3664-C6C4-335082330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4" name="Text Box 3036">
                <a:extLst>
                  <a:ext uri="{FF2B5EF4-FFF2-40B4-BE49-F238E27FC236}">
                    <a16:creationId xmlns:a16="http://schemas.microsoft.com/office/drawing/2014/main" id="{46623261-AF9D-E323-263D-BAAAB1D83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4" name="Text Box 3036">
                <a:extLst>
                  <a:ext uri="{FF2B5EF4-FFF2-40B4-BE49-F238E27FC236}">
                    <a16:creationId xmlns:a16="http://schemas.microsoft.com/office/drawing/2014/main" id="{ACC9974D-BF08-B041-23CC-C09A5077F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6" name="Text Box 3036">
                <a:extLst>
                  <a:ext uri="{FF2B5EF4-FFF2-40B4-BE49-F238E27FC236}">
                    <a16:creationId xmlns:a16="http://schemas.microsoft.com/office/drawing/2014/main" id="{54B2674D-9577-BA5E-1F9B-406EA5F9B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3741E333-1159-95D7-E65C-84DFA477D8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E996512D-2CC4-FF84-6A6F-81A228A49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021562E-6298-148B-8C66-F19AD38C2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1A3E279E-AD56-7FA8-182A-7B3B40487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4" name="Text Box 3036">
              <a:extLst>
                <a:ext uri="{FF2B5EF4-FFF2-40B4-BE49-F238E27FC236}">
                  <a16:creationId xmlns:a16="http://schemas.microsoft.com/office/drawing/2014/main" id="{96B914BA-9AA8-D59C-A5DC-D601264473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3" name="Text Box 3036">
              <a:extLst>
                <a:ext uri="{FF2B5EF4-FFF2-40B4-BE49-F238E27FC236}">
                  <a16:creationId xmlns:a16="http://schemas.microsoft.com/office/drawing/2014/main" id="{B0D50449-FA37-F761-7717-AD333B02A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5" name="Text Box 3036">
              <a:extLst>
                <a:ext uri="{FF2B5EF4-FFF2-40B4-BE49-F238E27FC236}">
                  <a16:creationId xmlns:a16="http://schemas.microsoft.com/office/drawing/2014/main" id="{16D56AE2-DD04-CEB9-E1AA-18BC34142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26" name="Text Box 3036">
              <a:extLst>
                <a:ext uri="{FF2B5EF4-FFF2-40B4-BE49-F238E27FC236}">
                  <a16:creationId xmlns:a16="http://schemas.microsoft.com/office/drawing/2014/main" id="{6C3BD7FC-46FC-C320-5F33-2AAC849397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5" name="Text Box 3036">
              <a:extLst>
                <a:ext uri="{FF2B5EF4-FFF2-40B4-BE49-F238E27FC236}">
                  <a16:creationId xmlns:a16="http://schemas.microsoft.com/office/drawing/2014/main" id="{3050E9F9-0C92-09BC-4B44-FE7155116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7" name="Text Box 3036">
              <a:extLst>
                <a:ext uri="{FF2B5EF4-FFF2-40B4-BE49-F238E27FC236}">
                  <a16:creationId xmlns:a16="http://schemas.microsoft.com/office/drawing/2014/main" id="{9E22F801-D970-C454-5CF2-8DD0EE1CAF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8" name="Text Box 3036">
              <a:extLst>
                <a:ext uri="{FF2B5EF4-FFF2-40B4-BE49-F238E27FC236}">
                  <a16:creationId xmlns:a16="http://schemas.microsoft.com/office/drawing/2014/main" id="{65FFFE29-FEB6-019C-D24E-E08A0ED1E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7" name="Text Box 3036">
              <a:extLst>
                <a:ext uri="{FF2B5EF4-FFF2-40B4-BE49-F238E27FC236}">
                  <a16:creationId xmlns:a16="http://schemas.microsoft.com/office/drawing/2014/main" id="{025E057B-8683-764B-F873-843AA5DD9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49" name="Text Box 3036">
              <a:extLst>
                <a:ext uri="{FF2B5EF4-FFF2-40B4-BE49-F238E27FC236}">
                  <a16:creationId xmlns:a16="http://schemas.microsoft.com/office/drawing/2014/main" id="{36522D76-5412-1F3E-9DBF-BC5F3E3654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0" name="Text Box 3036">
              <a:extLst>
                <a:ext uri="{FF2B5EF4-FFF2-40B4-BE49-F238E27FC236}">
                  <a16:creationId xmlns:a16="http://schemas.microsoft.com/office/drawing/2014/main" id="{A6D35D5D-424B-EBF6-BDE2-B2149FDC1A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59" name="Text Box 3036">
              <a:extLst>
                <a:ext uri="{FF2B5EF4-FFF2-40B4-BE49-F238E27FC236}">
                  <a16:creationId xmlns:a16="http://schemas.microsoft.com/office/drawing/2014/main" id="{4F9DD0BC-F7A8-AEB9-31B0-D5CD148DCF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9F8D0F4C-ED99-24FC-DB60-BBA8068AF0E6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BB3EE12D-3642-3B7F-C0EC-C36DC4D154B1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51" name="Group 2650">
                <a:extLst>
                  <a:ext uri="{FF2B5EF4-FFF2-40B4-BE49-F238E27FC236}">
                    <a16:creationId xmlns:a16="http://schemas.microsoft.com/office/drawing/2014/main" id="{47A17F54-2768-6E53-E1ED-2CEDDF66EC13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5" name="Group 2654">
                  <a:extLst>
                    <a:ext uri="{FF2B5EF4-FFF2-40B4-BE49-F238E27FC236}">
                      <a16:creationId xmlns:a16="http://schemas.microsoft.com/office/drawing/2014/main" id="{4E8D2C61-EB91-2B2A-ED3B-B21BE126BEA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4" name="Group 2663">
                    <a:extLst>
                      <a:ext uri="{FF2B5EF4-FFF2-40B4-BE49-F238E27FC236}">
                        <a16:creationId xmlns:a16="http://schemas.microsoft.com/office/drawing/2014/main" id="{D1B09329-67CC-52AA-E398-0AAB1D9F1EC5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9" name="organ group - head &amp; neck muscles">
                      <a:extLst>
                        <a:ext uri="{FF2B5EF4-FFF2-40B4-BE49-F238E27FC236}">
                          <a16:creationId xmlns:a16="http://schemas.microsoft.com/office/drawing/2014/main" id="{5C8F35CA-CCBE-72B7-E55D-1800B33EDA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80" name="organ - head &amp; neck muscles">
                        <a:extLst>
                          <a:ext uri="{FF2B5EF4-FFF2-40B4-BE49-F238E27FC236}">
                            <a16:creationId xmlns:a16="http://schemas.microsoft.com/office/drawing/2014/main" id="{1ABE9457-685A-FD2C-61B1-719AC960C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682" name="FTU - mylohyoid">
                        <a:extLst>
                          <a:ext uri="{FF2B5EF4-FFF2-40B4-BE49-F238E27FC236}">
                            <a16:creationId xmlns:a16="http://schemas.microsoft.com/office/drawing/2014/main" id="{251AB17A-5C93-1645-318E-3A8609255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71" name="Group 2670">
                      <a:extLst>
                        <a:ext uri="{FF2B5EF4-FFF2-40B4-BE49-F238E27FC236}">
                          <a16:creationId xmlns:a16="http://schemas.microsoft.com/office/drawing/2014/main" id="{8EA68DDA-AEF0-3799-99D7-3B1EA364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B068FBB5-95DE-F4FE-6858-7EB0C79A113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6F6EAE7E-5801-C767-EABE-3C3DD17057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8" name="Text Box 3036">
                        <a:extLst>
                          <a:ext uri="{FF2B5EF4-FFF2-40B4-BE49-F238E27FC236}">
                            <a16:creationId xmlns:a16="http://schemas.microsoft.com/office/drawing/2014/main" id="{0691BA5D-F353-D185-57BE-AD67F6DB7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5" name="FTU - mylohyoid">
                    <a:extLst>
                      <a:ext uri="{FF2B5EF4-FFF2-40B4-BE49-F238E27FC236}">
                        <a16:creationId xmlns:a16="http://schemas.microsoft.com/office/drawing/2014/main" id="{833D721A-8104-0536-FCD7-DBA8BCA5EAC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0BDAD2FB-5CAE-406E-BA19-267B0DA44C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D9A9BD64-A760-A39B-F0D3-D65D09CDF94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2" name="Text Box 3036">
                  <a:extLst>
                    <a:ext uri="{FF2B5EF4-FFF2-40B4-BE49-F238E27FC236}">
                      <a16:creationId xmlns:a16="http://schemas.microsoft.com/office/drawing/2014/main" id="{629B37B2-103F-7FE0-521A-6480FB9667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3" name="FTU - mylohyoid">
                <a:extLst>
                  <a:ext uri="{FF2B5EF4-FFF2-40B4-BE49-F238E27FC236}">
                    <a16:creationId xmlns:a16="http://schemas.microsoft.com/office/drawing/2014/main" id="{6D10A417-C233-5087-3963-64FF132D4D4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01407CDE-1FBB-486F-491D-7216636545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F9B17412-C74E-85FE-80FD-C3FC9BB7AE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9" name="Text Box 3036">
              <a:extLst>
                <a:ext uri="{FF2B5EF4-FFF2-40B4-BE49-F238E27FC236}">
                  <a16:creationId xmlns:a16="http://schemas.microsoft.com/office/drawing/2014/main" id="{A7FDDA7D-79D0-EC54-AD48-78115A7379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3" name="Group 2682">
            <a:extLst>
              <a:ext uri="{FF2B5EF4-FFF2-40B4-BE49-F238E27FC236}">
                <a16:creationId xmlns:a16="http://schemas.microsoft.com/office/drawing/2014/main" id="{F915EFF9-6525-C5CC-A5F9-6DE083F7F9E6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F84E8C43-9724-96DE-B47C-79EC6E2AFD0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731" name="Group 2730">
                <a:extLst>
                  <a:ext uri="{FF2B5EF4-FFF2-40B4-BE49-F238E27FC236}">
                    <a16:creationId xmlns:a16="http://schemas.microsoft.com/office/drawing/2014/main" id="{E251BB31-AD86-7FBF-E62E-14331DE1C4A9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735" name="Group 2734">
                  <a:extLst>
                    <a:ext uri="{FF2B5EF4-FFF2-40B4-BE49-F238E27FC236}">
                      <a16:creationId xmlns:a16="http://schemas.microsoft.com/office/drawing/2014/main" id="{5E68E165-9098-4EF7-08ED-729F300F0DB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739" name="Group 2738">
                    <a:extLst>
                      <a:ext uri="{FF2B5EF4-FFF2-40B4-BE49-F238E27FC236}">
                        <a16:creationId xmlns:a16="http://schemas.microsoft.com/office/drawing/2014/main" id="{7E501EF7-0AD8-F4BF-6E07-C3CAA25559DF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743" name="Group 2742">
                      <a:extLst>
                        <a:ext uri="{FF2B5EF4-FFF2-40B4-BE49-F238E27FC236}">
                          <a16:creationId xmlns:a16="http://schemas.microsoft.com/office/drawing/2014/main" id="{8A07C23D-8EC7-CB50-8CAD-0608F7E88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747" name="Group 2746">
                        <a:extLst>
                          <a:ext uri="{FF2B5EF4-FFF2-40B4-BE49-F238E27FC236}">
                            <a16:creationId xmlns:a16="http://schemas.microsoft.com/office/drawing/2014/main" id="{DE76003B-51EF-7D97-2B97-FF114D95AB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751" name="Group 2750">
                          <a:extLst>
                            <a:ext uri="{FF2B5EF4-FFF2-40B4-BE49-F238E27FC236}">
                              <a16:creationId xmlns:a16="http://schemas.microsoft.com/office/drawing/2014/main" id="{B77C0EF8-F170-42CF-4B0C-992A99DFB4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51" name="Group 6850">
                            <a:extLst>
                              <a:ext uri="{FF2B5EF4-FFF2-40B4-BE49-F238E27FC236}">
                                <a16:creationId xmlns:a16="http://schemas.microsoft.com/office/drawing/2014/main" id="{63DE71EC-516E-A605-824C-6D47138334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53" name="Group 6852">
                              <a:extLst>
                                <a:ext uri="{FF2B5EF4-FFF2-40B4-BE49-F238E27FC236}">
                                  <a16:creationId xmlns:a16="http://schemas.microsoft.com/office/drawing/2014/main" id="{C70E19E2-D9CE-3451-73CB-B2D8023F1BC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57" name="Group 6856">
                                <a:extLst>
                                  <a:ext uri="{FF2B5EF4-FFF2-40B4-BE49-F238E27FC236}">
                                    <a16:creationId xmlns:a16="http://schemas.microsoft.com/office/drawing/2014/main" id="{B31302A4-7546-A7C5-38A1-9E5F972523B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862" name="Group 6861">
                                  <a:extLst>
                                    <a:ext uri="{FF2B5EF4-FFF2-40B4-BE49-F238E27FC236}">
                                      <a16:creationId xmlns:a16="http://schemas.microsoft.com/office/drawing/2014/main" id="{A0FF827B-1C53-4C22-F858-B54C15F5527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867" name="Group 6866">
                                    <a:extLst>
                                      <a:ext uri="{FF2B5EF4-FFF2-40B4-BE49-F238E27FC236}">
                                        <a16:creationId xmlns:a16="http://schemas.microsoft.com/office/drawing/2014/main" id="{E4F302F9-065E-2E0B-41BC-61BC16E922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872" name="Group 6871">
                                      <a:extLst>
                                        <a:ext uri="{FF2B5EF4-FFF2-40B4-BE49-F238E27FC236}">
                                          <a16:creationId xmlns:a16="http://schemas.microsoft.com/office/drawing/2014/main" id="{8A2F4A50-AEF1-FFC3-55F2-DC876C69B89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879" name="Group 6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14EA37-029C-AF9B-0C10-054473CA19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883" name="Group 6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EB2F67-583E-E204-AA21-8C9203607E8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885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A3F08-0370-E2E8-D3FC-87DBA870DD9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0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0AE91-3E49-27AB-D458-97B1C9F2EA9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929A8A-238F-7C77-45A7-6706EAD6E1F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7EEDA-5767-F3EA-8198-D4C2DC69BDE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D74160-674D-2A73-9E90-C2A78894460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64BFF6-F08D-366B-9389-143B81DCA27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6" name="Group 6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670A21-22EA-7F34-B2DC-4669BDCB52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70C567-FAC2-1CA2-8C15-5C23A724CAB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27F718-59E5-1D8C-B759-740C6C5FA48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23D6B1-D8F1-EBA4-8F9A-618D2ACD33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7" name="Group 6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2E8117-BF21-B1EB-ACAD-E067A4913A7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2885BA-9390-9F42-9249-49FB3E6840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69DFB-CB07-0194-8649-7C3EF894DAB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404728C-C079-7E9F-07C3-8E531D81E87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8" name="Group 6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62A031-30F1-24C9-6D58-DF4BBF7334C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C93C63-6543-F5C4-D62A-2383433455A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2B7414-1A80-995F-943C-C0F9092DA2D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ABECC3-9530-6C6B-FEF6-156EA28830F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889" name="Group 6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D3FD16-18D6-A4AF-1064-8EF94D7AEFF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89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B5834F6-D52D-E699-B350-FC860C5DBED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F2A3E5-D715-6FCB-2519-8103EDF4A5A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8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4FB5A0-AF1E-38D0-C665-ABE3D8F9F45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884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AFFBDF-1994-8A9A-9CDB-1778CE6D9CB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8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6433EBF-409C-91D6-B372-E6CF8B1463E5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E47296-810F-A9BC-3669-8113B961AD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8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9E508B8-3080-7CB8-99BD-71EFCE5CFA6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E4A39F9-7BB2-F1E1-8B77-53636448142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CB5C8FD-7143-7636-3C11-012204B86D6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0FB188-C117-A851-559F-A0046BC1515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A23091A-E00F-5ECC-046E-B67DC01351A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9AB3817-7CA9-0330-B6C8-8140D12EFA0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8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9582FA9-7CF6-CECA-01E3-7AAFDBDB50D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68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75E5367-382E-2EF1-880D-C4E37339162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6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970596B-157E-7417-416C-F4689523C90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AA96447-3C72-AA02-FB94-FDD160FF06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871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477039A-0AD5-4C6B-A43C-CB7FC3ABD5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863" name="Group 6862">
                                  <a:extLst>
                                    <a:ext uri="{FF2B5EF4-FFF2-40B4-BE49-F238E27FC236}">
                                      <a16:creationId xmlns:a16="http://schemas.microsoft.com/office/drawing/2014/main" id="{0A14026C-C88E-812F-1CA2-5B2D13EA731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86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B5014C7-64B4-33B9-7954-6C05147E69A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224078A-2A64-BBAE-2196-23D06A488CB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86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A16018E-2EE9-586D-A8B4-8C7D9E94162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5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6818D55-529D-2C90-6ACD-4C9E81A1AB7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859" name="Text Box 3036">
                                <a:extLst>
                                  <a:ext uri="{FF2B5EF4-FFF2-40B4-BE49-F238E27FC236}">
                                    <a16:creationId xmlns:a16="http://schemas.microsoft.com/office/drawing/2014/main" id="{7EFD60F9-3DE7-5182-37D4-353E41EA5922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0" name="Text Box 3036">
                                <a:extLst>
                                  <a:ext uri="{FF2B5EF4-FFF2-40B4-BE49-F238E27FC236}">
                                    <a16:creationId xmlns:a16="http://schemas.microsoft.com/office/drawing/2014/main" id="{9872A7F1-72DF-EC19-C74E-4C6E6EA6DA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861" name="Text Box 3036">
                                <a:extLst>
                                  <a:ext uri="{FF2B5EF4-FFF2-40B4-BE49-F238E27FC236}">
                                    <a16:creationId xmlns:a16="http://schemas.microsoft.com/office/drawing/2014/main" id="{E382A224-BCF8-56F5-DE6E-3F024785E9E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54" name="FTU - mylohyoid">
                              <a:extLst>
                                <a:ext uri="{FF2B5EF4-FFF2-40B4-BE49-F238E27FC236}">
                                  <a16:creationId xmlns:a16="http://schemas.microsoft.com/office/drawing/2014/main" id="{FCA8C14F-C807-D427-A38E-9B1322774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5" name="FTU - mylohyoid">
                              <a:extLst>
                                <a:ext uri="{FF2B5EF4-FFF2-40B4-BE49-F238E27FC236}">
                                  <a16:creationId xmlns:a16="http://schemas.microsoft.com/office/drawing/2014/main" id="{B1A65CF3-A252-EC3B-0076-7C165999291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56" name="FTU - mylohyoid">
                              <a:extLst>
                                <a:ext uri="{FF2B5EF4-FFF2-40B4-BE49-F238E27FC236}">
                                  <a16:creationId xmlns:a16="http://schemas.microsoft.com/office/drawing/2014/main" id="{AC83442A-5BC7-AC02-1561-4A3BC84CD7D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52" name="FTU - digastric">
                            <a:extLst>
                              <a:ext uri="{FF2B5EF4-FFF2-40B4-BE49-F238E27FC236}">
                                <a16:creationId xmlns:a16="http://schemas.microsoft.com/office/drawing/2014/main" id="{80359C47-744A-550F-4AF6-B69B0D4EB2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48" name="Text Box 3036">
                          <a:extLst>
                            <a:ext uri="{FF2B5EF4-FFF2-40B4-BE49-F238E27FC236}">
                              <a16:creationId xmlns:a16="http://schemas.microsoft.com/office/drawing/2014/main" id="{4FFD01C2-9BED-73BA-AEEB-085000566F6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49" name="Text Box 3036">
                          <a:extLst>
                            <a:ext uri="{FF2B5EF4-FFF2-40B4-BE49-F238E27FC236}">
                              <a16:creationId xmlns:a16="http://schemas.microsoft.com/office/drawing/2014/main" id="{23A76C90-2C68-2114-6602-047E1F3CC92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50" name="Text Box 3036">
                          <a:extLst>
                            <a:ext uri="{FF2B5EF4-FFF2-40B4-BE49-F238E27FC236}">
                              <a16:creationId xmlns:a16="http://schemas.microsoft.com/office/drawing/2014/main" id="{4D189C84-8F09-9D7C-6A1C-444E3A2F0CF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4ABFEE73-F872-79B6-36AD-F223E4E45FC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F5DB757C-11E9-729F-D72A-727E059950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1DB62048-9BC5-F45C-36C1-D752BC31AFB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744" name="Text Box 3036">
                      <a:extLst>
                        <a:ext uri="{FF2B5EF4-FFF2-40B4-BE49-F238E27FC236}">
                          <a16:creationId xmlns:a16="http://schemas.microsoft.com/office/drawing/2014/main" id="{3EA28550-46B1-08E3-E34D-B812036D8F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5" name="Text Box 3036">
                      <a:extLst>
                        <a:ext uri="{FF2B5EF4-FFF2-40B4-BE49-F238E27FC236}">
                          <a16:creationId xmlns:a16="http://schemas.microsoft.com/office/drawing/2014/main" id="{5C05956B-5DA2-0912-5F5C-D4DAC9694D3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46" name="Text Box 3036">
                      <a:extLst>
                        <a:ext uri="{FF2B5EF4-FFF2-40B4-BE49-F238E27FC236}">
                          <a16:creationId xmlns:a16="http://schemas.microsoft.com/office/drawing/2014/main" id="{6D67EFE9-4CA0-75E8-B0D2-683561906B9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740" name="Text Box 3036">
                    <a:extLst>
                      <a:ext uri="{FF2B5EF4-FFF2-40B4-BE49-F238E27FC236}">
                        <a16:creationId xmlns:a16="http://schemas.microsoft.com/office/drawing/2014/main" id="{6DCE8605-0DEE-91F1-3FC5-EB1139E086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1" name="Text Box 3036">
                    <a:extLst>
                      <a:ext uri="{FF2B5EF4-FFF2-40B4-BE49-F238E27FC236}">
                        <a16:creationId xmlns:a16="http://schemas.microsoft.com/office/drawing/2014/main" id="{4843C118-92D5-A2D4-3437-EE55AC7DA3A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42" name="Text Box 3036">
                    <a:extLst>
                      <a:ext uri="{FF2B5EF4-FFF2-40B4-BE49-F238E27FC236}">
                        <a16:creationId xmlns:a16="http://schemas.microsoft.com/office/drawing/2014/main" id="{915E6884-7CEF-2682-9DB4-65BECF22935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36" name="Text Box 3036">
                  <a:extLst>
                    <a:ext uri="{FF2B5EF4-FFF2-40B4-BE49-F238E27FC236}">
                      <a16:creationId xmlns:a16="http://schemas.microsoft.com/office/drawing/2014/main" id="{05D60F09-45F8-F366-F359-CE9113E292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7" name="Text Box 3036">
                  <a:extLst>
                    <a:ext uri="{FF2B5EF4-FFF2-40B4-BE49-F238E27FC236}">
                      <a16:creationId xmlns:a16="http://schemas.microsoft.com/office/drawing/2014/main" id="{EA2A708E-BBBE-7C24-6AA4-1D1F2E7B6E2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8" name="Text Box 3036">
                  <a:extLst>
                    <a:ext uri="{FF2B5EF4-FFF2-40B4-BE49-F238E27FC236}">
                      <a16:creationId xmlns:a16="http://schemas.microsoft.com/office/drawing/2014/main" id="{DC434149-2F23-066B-9E12-45615FE36A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32" name="FTU - mylohyoid">
                <a:extLst>
                  <a:ext uri="{FF2B5EF4-FFF2-40B4-BE49-F238E27FC236}">
                    <a16:creationId xmlns:a16="http://schemas.microsoft.com/office/drawing/2014/main" id="{6C3C0A78-284F-6BAF-CE56-E6E2D43016D9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733" name="FTU - mylohyoid">
                <a:extLst>
                  <a:ext uri="{FF2B5EF4-FFF2-40B4-BE49-F238E27FC236}">
                    <a16:creationId xmlns:a16="http://schemas.microsoft.com/office/drawing/2014/main" id="{4D7D44E1-8392-916D-CA3E-D6D414A81668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734" name="FTU - mylohyoid">
                <a:extLst>
                  <a:ext uri="{FF2B5EF4-FFF2-40B4-BE49-F238E27FC236}">
                    <a16:creationId xmlns:a16="http://schemas.microsoft.com/office/drawing/2014/main" id="{D9A25086-FBEE-EA51-B0E7-9076ECAA1202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14FFCFAC-F356-0A3D-5F52-3E35FEFEDC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CB1DE9E9-AD84-77F7-EEE0-6DC246543D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A9940F8D-AA22-BF7A-4989-FAFF90FE0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C003D786-CBF1-D835-9895-C6705284F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FE72DB81-51F7-9AB6-8F27-89A8A6DC67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2" name="Text Box 3036">
              <a:extLst>
                <a:ext uri="{FF2B5EF4-FFF2-40B4-BE49-F238E27FC236}">
                  <a16:creationId xmlns:a16="http://schemas.microsoft.com/office/drawing/2014/main" id="{4964A49C-2C5C-3C05-627E-3FEDAE49FC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3" name="Text Box 3036">
              <a:extLst>
                <a:ext uri="{FF2B5EF4-FFF2-40B4-BE49-F238E27FC236}">
                  <a16:creationId xmlns:a16="http://schemas.microsoft.com/office/drawing/2014/main" id="{30661491-F709-5141-CD15-8AC08B0D28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9" name="Text Box 3036">
              <a:extLst>
                <a:ext uri="{FF2B5EF4-FFF2-40B4-BE49-F238E27FC236}">
                  <a16:creationId xmlns:a16="http://schemas.microsoft.com/office/drawing/2014/main" id="{E226A1A3-52BA-20DE-4457-EC23FD6DB4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30" name="Text Box 3036">
              <a:extLst>
                <a:ext uri="{FF2B5EF4-FFF2-40B4-BE49-F238E27FC236}">
                  <a16:creationId xmlns:a16="http://schemas.microsoft.com/office/drawing/2014/main" id="{2A93C0B9-1094-D47E-91CF-6DC987D2A0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07" name="Group 6906">
            <a:extLst>
              <a:ext uri="{FF2B5EF4-FFF2-40B4-BE49-F238E27FC236}">
                <a16:creationId xmlns:a16="http://schemas.microsoft.com/office/drawing/2014/main" id="{FE4521E7-5D3E-F34A-E9ED-10807CF350FC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08" name="Group 6907">
              <a:extLst>
                <a:ext uri="{FF2B5EF4-FFF2-40B4-BE49-F238E27FC236}">
                  <a16:creationId xmlns:a16="http://schemas.microsoft.com/office/drawing/2014/main" id="{1AAA47CA-05EA-3AC9-124D-F533F93A9E4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915" name="Group 6914">
                <a:extLst>
                  <a:ext uri="{FF2B5EF4-FFF2-40B4-BE49-F238E27FC236}">
                    <a16:creationId xmlns:a16="http://schemas.microsoft.com/office/drawing/2014/main" id="{BA69B90B-A6E7-D33E-289E-F0AFD590FD0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918" name="Group 6917">
                  <a:extLst>
                    <a:ext uri="{FF2B5EF4-FFF2-40B4-BE49-F238E27FC236}">
                      <a16:creationId xmlns:a16="http://schemas.microsoft.com/office/drawing/2014/main" id="{98B5BD7C-DB7B-027A-9667-B1EAB9BAEEED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922" name="Group 6921">
                    <a:extLst>
                      <a:ext uri="{FF2B5EF4-FFF2-40B4-BE49-F238E27FC236}">
                        <a16:creationId xmlns:a16="http://schemas.microsoft.com/office/drawing/2014/main" id="{0758DD4A-D7B4-4D08-DE4E-504635A87896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924" name="organ group - head &amp; neck muscles">
                      <a:extLst>
                        <a:ext uri="{FF2B5EF4-FFF2-40B4-BE49-F238E27FC236}">
                          <a16:creationId xmlns:a16="http://schemas.microsoft.com/office/drawing/2014/main" id="{E5281B18-5ECA-B777-B649-D022561C3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929" name="organ - head &amp; neck muscles">
                        <a:extLst>
                          <a:ext uri="{FF2B5EF4-FFF2-40B4-BE49-F238E27FC236}">
                            <a16:creationId xmlns:a16="http://schemas.microsoft.com/office/drawing/2014/main" id="{5E7E872B-796C-6D4C-C60D-24B87F4CF3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930" name="FTU - mylohyoid">
                        <a:extLst>
                          <a:ext uri="{FF2B5EF4-FFF2-40B4-BE49-F238E27FC236}">
                            <a16:creationId xmlns:a16="http://schemas.microsoft.com/office/drawing/2014/main" id="{2AB1967D-2480-5D05-5F86-E512B6DB13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925" name="Group 6924">
                      <a:extLst>
                        <a:ext uri="{FF2B5EF4-FFF2-40B4-BE49-F238E27FC236}">
                          <a16:creationId xmlns:a16="http://schemas.microsoft.com/office/drawing/2014/main" id="{4F2C9616-74B5-D9AA-DC22-2F6B99FE3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26" name="Text Box 3036">
                        <a:extLst>
                          <a:ext uri="{FF2B5EF4-FFF2-40B4-BE49-F238E27FC236}">
                            <a16:creationId xmlns:a16="http://schemas.microsoft.com/office/drawing/2014/main" id="{652ED42A-4483-44D2-7954-1D9A4E3880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7" name="Text Box 3036">
                        <a:extLst>
                          <a:ext uri="{FF2B5EF4-FFF2-40B4-BE49-F238E27FC236}">
                            <a16:creationId xmlns:a16="http://schemas.microsoft.com/office/drawing/2014/main" id="{583953B0-38B0-EA8B-A5C0-DD2E386701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28" name="Text Box 3036">
                        <a:extLst>
                          <a:ext uri="{FF2B5EF4-FFF2-40B4-BE49-F238E27FC236}">
                            <a16:creationId xmlns:a16="http://schemas.microsoft.com/office/drawing/2014/main" id="{1AA7E277-3730-1BB0-5EAB-0D0131D0B64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23" name="FTU - mylohyoid">
                    <a:extLst>
                      <a:ext uri="{FF2B5EF4-FFF2-40B4-BE49-F238E27FC236}">
                        <a16:creationId xmlns:a16="http://schemas.microsoft.com/office/drawing/2014/main" id="{AA26F593-717D-273B-B461-B0134E1F5D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919" name="Text Box 3036">
                  <a:extLst>
                    <a:ext uri="{FF2B5EF4-FFF2-40B4-BE49-F238E27FC236}">
                      <a16:creationId xmlns:a16="http://schemas.microsoft.com/office/drawing/2014/main" id="{EABC7C67-83E1-FBCB-1E98-B6F7B7D643C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0" name="Text Box 3036">
                  <a:extLst>
                    <a:ext uri="{FF2B5EF4-FFF2-40B4-BE49-F238E27FC236}">
                      <a16:creationId xmlns:a16="http://schemas.microsoft.com/office/drawing/2014/main" id="{8227C1FC-57DE-9B10-7471-2C02CDAC35A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21" name="Text Box 3036">
                  <a:extLst>
                    <a:ext uri="{FF2B5EF4-FFF2-40B4-BE49-F238E27FC236}">
                      <a16:creationId xmlns:a16="http://schemas.microsoft.com/office/drawing/2014/main" id="{F884A4F8-33D1-0946-18F6-7DD08CE7FA5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16" name="FTU - mylohyoid">
                <a:extLst>
                  <a:ext uri="{FF2B5EF4-FFF2-40B4-BE49-F238E27FC236}">
                    <a16:creationId xmlns:a16="http://schemas.microsoft.com/office/drawing/2014/main" id="{8E122035-51C1-107B-904C-4CD36856E3E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917" name="FTU - mylohyoid">
                <a:extLst>
                  <a:ext uri="{FF2B5EF4-FFF2-40B4-BE49-F238E27FC236}">
                    <a16:creationId xmlns:a16="http://schemas.microsoft.com/office/drawing/2014/main" id="{CF10FEE8-91F8-7FD9-123E-2E2FCF8A6BEE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09" name="Text Box 3036">
              <a:extLst>
                <a:ext uri="{FF2B5EF4-FFF2-40B4-BE49-F238E27FC236}">
                  <a16:creationId xmlns:a16="http://schemas.microsoft.com/office/drawing/2014/main" id="{7793D7CA-5A36-615F-97FC-AD0A1444FB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0" name="Text Box 3036">
              <a:extLst>
                <a:ext uri="{FF2B5EF4-FFF2-40B4-BE49-F238E27FC236}">
                  <a16:creationId xmlns:a16="http://schemas.microsoft.com/office/drawing/2014/main" id="{599D31EF-55B1-C944-ECAC-50040789DB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1" name="Text Box 3036">
              <a:extLst>
                <a:ext uri="{FF2B5EF4-FFF2-40B4-BE49-F238E27FC236}">
                  <a16:creationId xmlns:a16="http://schemas.microsoft.com/office/drawing/2014/main" id="{7D322756-B112-876D-1DEA-740B14E35D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2" name="Text Box 3036">
              <a:extLst>
                <a:ext uri="{FF2B5EF4-FFF2-40B4-BE49-F238E27FC236}">
                  <a16:creationId xmlns:a16="http://schemas.microsoft.com/office/drawing/2014/main" id="{CCA9DC0D-664D-77C1-DAD2-C2AB16B144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3" name="Text Box 3036">
              <a:extLst>
                <a:ext uri="{FF2B5EF4-FFF2-40B4-BE49-F238E27FC236}">
                  <a16:creationId xmlns:a16="http://schemas.microsoft.com/office/drawing/2014/main" id="{62F280B8-6092-5D3A-4F62-C1B1F17735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14" name="Text Box 3036">
              <a:extLst>
                <a:ext uri="{FF2B5EF4-FFF2-40B4-BE49-F238E27FC236}">
                  <a16:creationId xmlns:a16="http://schemas.microsoft.com/office/drawing/2014/main" id="{6F956054-22DA-B40A-3602-4EEB16DA6E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1" name="Group 6930">
            <a:extLst>
              <a:ext uri="{FF2B5EF4-FFF2-40B4-BE49-F238E27FC236}">
                <a16:creationId xmlns:a16="http://schemas.microsoft.com/office/drawing/2014/main" id="{522CAC90-2B69-6D76-E1C8-3AE49A9D8C4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4C5A4657-7EFC-F916-3685-AD3F4F4EFC5B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936" name="Group 6935">
                <a:extLst>
                  <a:ext uri="{FF2B5EF4-FFF2-40B4-BE49-F238E27FC236}">
                    <a16:creationId xmlns:a16="http://schemas.microsoft.com/office/drawing/2014/main" id="{F45D90DB-ECD7-01F7-E41A-949316AFA887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938" name="Group 6937">
                  <a:extLst>
                    <a:ext uri="{FF2B5EF4-FFF2-40B4-BE49-F238E27FC236}">
                      <a16:creationId xmlns:a16="http://schemas.microsoft.com/office/drawing/2014/main" id="{3A1BE1F8-13B7-9111-AFF7-D939F3E97685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942" name="Group 6941">
                    <a:extLst>
                      <a:ext uri="{FF2B5EF4-FFF2-40B4-BE49-F238E27FC236}">
                        <a16:creationId xmlns:a16="http://schemas.microsoft.com/office/drawing/2014/main" id="{3188CEB7-3256-4A50-929E-A39649F675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944" name="organ group - head &amp; neck muscles">
                      <a:extLst>
                        <a:ext uri="{FF2B5EF4-FFF2-40B4-BE49-F238E27FC236}">
                          <a16:creationId xmlns:a16="http://schemas.microsoft.com/office/drawing/2014/main" id="{C5A27705-C3AF-E204-0A8D-98FE805B6D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949" name="organ - head &amp; neck muscles">
                        <a:extLst>
                          <a:ext uri="{FF2B5EF4-FFF2-40B4-BE49-F238E27FC236}">
                            <a16:creationId xmlns:a16="http://schemas.microsoft.com/office/drawing/2014/main" id="{74CC82D3-C62B-4F13-926C-1B82C5EC6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950" name="FTU - mylohyoid">
                        <a:extLst>
                          <a:ext uri="{FF2B5EF4-FFF2-40B4-BE49-F238E27FC236}">
                            <a16:creationId xmlns:a16="http://schemas.microsoft.com/office/drawing/2014/main" id="{0187B8A6-8088-FD11-CA7E-6B4B3C7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945" name="Group 6944">
                      <a:extLst>
                        <a:ext uri="{FF2B5EF4-FFF2-40B4-BE49-F238E27FC236}">
                          <a16:creationId xmlns:a16="http://schemas.microsoft.com/office/drawing/2014/main" id="{EC4F2219-71E9-83EB-5022-F5B976D10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46" name="Text Box 3036">
                        <a:extLst>
                          <a:ext uri="{FF2B5EF4-FFF2-40B4-BE49-F238E27FC236}">
                            <a16:creationId xmlns:a16="http://schemas.microsoft.com/office/drawing/2014/main" id="{BFD359BA-78EC-346D-DF02-994D94D51E5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7" name="Text Box 3036">
                        <a:extLst>
                          <a:ext uri="{FF2B5EF4-FFF2-40B4-BE49-F238E27FC236}">
                            <a16:creationId xmlns:a16="http://schemas.microsoft.com/office/drawing/2014/main" id="{0303E388-237D-7479-2EE2-DC50D453B2C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48" name="Text Box 3036">
                        <a:extLst>
                          <a:ext uri="{FF2B5EF4-FFF2-40B4-BE49-F238E27FC236}">
                            <a16:creationId xmlns:a16="http://schemas.microsoft.com/office/drawing/2014/main" id="{86106EA6-54DB-9151-702E-68ADE9CEFC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43" name="FTU - mylohyoid">
                    <a:extLst>
                      <a:ext uri="{FF2B5EF4-FFF2-40B4-BE49-F238E27FC236}">
                        <a16:creationId xmlns:a16="http://schemas.microsoft.com/office/drawing/2014/main" id="{E8834D82-CB36-6B85-C0DF-C158D32C914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939" name="Text Box 3036">
                  <a:extLst>
                    <a:ext uri="{FF2B5EF4-FFF2-40B4-BE49-F238E27FC236}">
                      <a16:creationId xmlns:a16="http://schemas.microsoft.com/office/drawing/2014/main" id="{435A882F-69FC-DBE6-5768-6546E5BC97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0" name="Text Box 3036">
                  <a:extLst>
                    <a:ext uri="{FF2B5EF4-FFF2-40B4-BE49-F238E27FC236}">
                      <a16:creationId xmlns:a16="http://schemas.microsoft.com/office/drawing/2014/main" id="{987D1AC7-415A-8EDA-44D1-BAB7AD899B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41" name="Text Box 3036">
                  <a:extLst>
                    <a:ext uri="{FF2B5EF4-FFF2-40B4-BE49-F238E27FC236}">
                      <a16:creationId xmlns:a16="http://schemas.microsoft.com/office/drawing/2014/main" id="{5368C9BE-DF75-FD01-7664-179720E8DFF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37" name="FTU - mylohyoid">
                <a:extLst>
                  <a:ext uri="{FF2B5EF4-FFF2-40B4-BE49-F238E27FC236}">
                    <a16:creationId xmlns:a16="http://schemas.microsoft.com/office/drawing/2014/main" id="{86DC2D37-93B4-EB01-5169-5AE5A6AA92F9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933" name="Text Box 3036">
              <a:extLst>
                <a:ext uri="{FF2B5EF4-FFF2-40B4-BE49-F238E27FC236}">
                  <a16:creationId xmlns:a16="http://schemas.microsoft.com/office/drawing/2014/main" id="{70888776-E326-F3A7-0510-F64B4F5FF8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4" name="Text Box 3036">
              <a:extLst>
                <a:ext uri="{FF2B5EF4-FFF2-40B4-BE49-F238E27FC236}">
                  <a16:creationId xmlns:a16="http://schemas.microsoft.com/office/drawing/2014/main" id="{85C2CDA3-1710-55CC-9E64-EF8390AF70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35" name="Text Box 3036">
              <a:extLst>
                <a:ext uri="{FF2B5EF4-FFF2-40B4-BE49-F238E27FC236}">
                  <a16:creationId xmlns:a16="http://schemas.microsoft.com/office/drawing/2014/main" id="{E64DD14B-CDD4-8970-18EB-DD473EDFD1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51" name="Group 6950">
            <a:extLst>
              <a:ext uri="{FF2B5EF4-FFF2-40B4-BE49-F238E27FC236}">
                <a16:creationId xmlns:a16="http://schemas.microsoft.com/office/drawing/2014/main" id="{CEFE439A-3E50-0B7A-BF70-937A88E2CD50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952" name="Group 6951">
              <a:extLst>
                <a:ext uri="{FF2B5EF4-FFF2-40B4-BE49-F238E27FC236}">
                  <a16:creationId xmlns:a16="http://schemas.microsoft.com/office/drawing/2014/main" id="{DF05185D-9D99-FE8F-BA99-AFCD9E7EFD4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956" name="Group 6955">
                <a:extLst>
                  <a:ext uri="{FF2B5EF4-FFF2-40B4-BE49-F238E27FC236}">
                    <a16:creationId xmlns:a16="http://schemas.microsoft.com/office/drawing/2014/main" id="{F6D6C134-4680-9BD0-CE1A-CF34C69B5D64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958" name="Group 6957">
                  <a:extLst>
                    <a:ext uri="{FF2B5EF4-FFF2-40B4-BE49-F238E27FC236}">
                      <a16:creationId xmlns:a16="http://schemas.microsoft.com/office/drawing/2014/main" id="{B78DEBD4-2BC8-7C85-6FC2-E2C5C51749AF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962" name="Group 6961">
                    <a:extLst>
                      <a:ext uri="{FF2B5EF4-FFF2-40B4-BE49-F238E27FC236}">
                        <a16:creationId xmlns:a16="http://schemas.microsoft.com/office/drawing/2014/main" id="{180FEE54-69A3-ADE6-194D-96AC83D1ED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964" name="organ group - head &amp; neck muscles">
                      <a:extLst>
                        <a:ext uri="{FF2B5EF4-FFF2-40B4-BE49-F238E27FC236}">
                          <a16:creationId xmlns:a16="http://schemas.microsoft.com/office/drawing/2014/main" id="{79F9D52A-C064-C496-B94B-34F94FA66F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969" name="organ - head &amp; neck muscles">
                        <a:extLst>
                          <a:ext uri="{FF2B5EF4-FFF2-40B4-BE49-F238E27FC236}">
                            <a16:creationId xmlns:a16="http://schemas.microsoft.com/office/drawing/2014/main" id="{2C5D064C-E40C-0039-86C7-8307419AC6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970" name="FTU - mylohyoid">
                        <a:extLst>
                          <a:ext uri="{FF2B5EF4-FFF2-40B4-BE49-F238E27FC236}">
                            <a16:creationId xmlns:a16="http://schemas.microsoft.com/office/drawing/2014/main" id="{FAF1458B-E510-DAE4-B9C8-419393A4F0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965" name="Group 6964">
                      <a:extLst>
                        <a:ext uri="{FF2B5EF4-FFF2-40B4-BE49-F238E27FC236}">
                          <a16:creationId xmlns:a16="http://schemas.microsoft.com/office/drawing/2014/main" id="{6D6F815C-E5A8-40B5-2EB4-6866516358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66" name="Text Box 3036">
                        <a:extLst>
                          <a:ext uri="{FF2B5EF4-FFF2-40B4-BE49-F238E27FC236}">
                            <a16:creationId xmlns:a16="http://schemas.microsoft.com/office/drawing/2014/main" id="{483B4B14-4A73-AAF5-B39C-837F3A36CDC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7" name="Text Box 3036">
                        <a:extLst>
                          <a:ext uri="{FF2B5EF4-FFF2-40B4-BE49-F238E27FC236}">
                            <a16:creationId xmlns:a16="http://schemas.microsoft.com/office/drawing/2014/main" id="{902CE388-C301-D5B7-7E97-0DE21B9F841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68" name="Text Box 3036">
                        <a:extLst>
                          <a:ext uri="{FF2B5EF4-FFF2-40B4-BE49-F238E27FC236}">
                            <a16:creationId xmlns:a16="http://schemas.microsoft.com/office/drawing/2014/main" id="{D71C1399-4F11-52CC-E10F-83DF06D928E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63" name="FTU - mylohyoid">
                    <a:extLst>
                      <a:ext uri="{FF2B5EF4-FFF2-40B4-BE49-F238E27FC236}">
                        <a16:creationId xmlns:a16="http://schemas.microsoft.com/office/drawing/2014/main" id="{43CABE87-AB51-DC93-40DF-F23ACCAE53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959" name="Text Box 3036">
                  <a:extLst>
                    <a:ext uri="{FF2B5EF4-FFF2-40B4-BE49-F238E27FC236}">
                      <a16:creationId xmlns:a16="http://schemas.microsoft.com/office/drawing/2014/main" id="{66FB407C-1BB7-9641-70F0-85DE2FFFC3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0" name="Text Box 3036">
                  <a:extLst>
                    <a:ext uri="{FF2B5EF4-FFF2-40B4-BE49-F238E27FC236}">
                      <a16:creationId xmlns:a16="http://schemas.microsoft.com/office/drawing/2014/main" id="{ADD2513D-FAD4-BF5F-E954-24614CFEEA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61" name="Text Box 3036">
                  <a:extLst>
                    <a:ext uri="{FF2B5EF4-FFF2-40B4-BE49-F238E27FC236}">
                      <a16:creationId xmlns:a16="http://schemas.microsoft.com/office/drawing/2014/main" id="{1700B487-B1AB-A08E-EC43-8D3850554B1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57" name="FTU - mylohyoid">
                <a:extLst>
                  <a:ext uri="{FF2B5EF4-FFF2-40B4-BE49-F238E27FC236}">
                    <a16:creationId xmlns:a16="http://schemas.microsoft.com/office/drawing/2014/main" id="{02B902FC-1B6E-8F9B-167A-FFA336432D7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953" name="Text Box 3036">
              <a:extLst>
                <a:ext uri="{FF2B5EF4-FFF2-40B4-BE49-F238E27FC236}">
                  <a16:creationId xmlns:a16="http://schemas.microsoft.com/office/drawing/2014/main" id="{03EF5597-BF14-598A-7BD7-5E7C5E8CB5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4" name="Text Box 3036">
              <a:extLst>
                <a:ext uri="{FF2B5EF4-FFF2-40B4-BE49-F238E27FC236}">
                  <a16:creationId xmlns:a16="http://schemas.microsoft.com/office/drawing/2014/main" id="{4724AC4A-F89E-46EC-C7B4-E7E8EA445D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55" name="Text Box 3036">
              <a:extLst>
                <a:ext uri="{FF2B5EF4-FFF2-40B4-BE49-F238E27FC236}">
                  <a16:creationId xmlns:a16="http://schemas.microsoft.com/office/drawing/2014/main" id="{F9AB8412-5511-19A4-9FF9-BE326DC19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71" name="Group 6970">
            <a:extLst>
              <a:ext uri="{FF2B5EF4-FFF2-40B4-BE49-F238E27FC236}">
                <a16:creationId xmlns:a16="http://schemas.microsoft.com/office/drawing/2014/main" id="{FBB57E20-2BC0-E0BA-5B99-CE8DD1C702F7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972" name="Group 6971">
              <a:extLst>
                <a:ext uri="{FF2B5EF4-FFF2-40B4-BE49-F238E27FC236}">
                  <a16:creationId xmlns:a16="http://schemas.microsoft.com/office/drawing/2014/main" id="{78914DED-E252-4935-6C26-A38E036E0EC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979" name="Group 6978">
                <a:extLst>
                  <a:ext uri="{FF2B5EF4-FFF2-40B4-BE49-F238E27FC236}">
                    <a16:creationId xmlns:a16="http://schemas.microsoft.com/office/drawing/2014/main" id="{5915F3B4-ADD4-C8DA-A1CC-C7569CD54F2F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982" name="Group 6981">
                  <a:extLst>
                    <a:ext uri="{FF2B5EF4-FFF2-40B4-BE49-F238E27FC236}">
                      <a16:creationId xmlns:a16="http://schemas.microsoft.com/office/drawing/2014/main" id="{E3B608D3-4A64-6F6F-F6CE-8AEA65A14D4E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986" name="Group 6985">
                    <a:extLst>
                      <a:ext uri="{FF2B5EF4-FFF2-40B4-BE49-F238E27FC236}">
                        <a16:creationId xmlns:a16="http://schemas.microsoft.com/office/drawing/2014/main" id="{FF0DD4B9-3A1F-4E45-FF6A-BAEAF8E025CF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988" name="organ group - head &amp; neck muscles">
                      <a:extLst>
                        <a:ext uri="{FF2B5EF4-FFF2-40B4-BE49-F238E27FC236}">
                          <a16:creationId xmlns:a16="http://schemas.microsoft.com/office/drawing/2014/main" id="{C3F20524-261D-7F4C-5A57-7410CA433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009" name="organ - head &amp; neck muscles">
                        <a:extLst>
                          <a:ext uri="{FF2B5EF4-FFF2-40B4-BE49-F238E27FC236}">
                            <a16:creationId xmlns:a16="http://schemas.microsoft.com/office/drawing/2014/main" id="{9F9D0C72-51E6-3A8C-DAF8-42F27FC287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010" name="FTU - mylohyoid">
                        <a:extLst>
                          <a:ext uri="{FF2B5EF4-FFF2-40B4-BE49-F238E27FC236}">
                            <a16:creationId xmlns:a16="http://schemas.microsoft.com/office/drawing/2014/main" id="{92C7358F-98AF-C79B-35D9-7559320D4E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011" name="FTU - digastric">
                        <a:extLst>
                          <a:ext uri="{FF2B5EF4-FFF2-40B4-BE49-F238E27FC236}">
                            <a16:creationId xmlns:a16="http://schemas.microsoft.com/office/drawing/2014/main" id="{1891618C-E84D-0317-A2BC-B0345F78CA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012" name="FTU - geniohyoid">
                        <a:extLst>
                          <a:ext uri="{FF2B5EF4-FFF2-40B4-BE49-F238E27FC236}">
                            <a16:creationId xmlns:a16="http://schemas.microsoft.com/office/drawing/2014/main" id="{C98173D1-E5FF-5BD5-7DEF-A56C1549DA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013" name="FTU - longus capitis">
                        <a:extLst>
                          <a:ext uri="{FF2B5EF4-FFF2-40B4-BE49-F238E27FC236}">
                            <a16:creationId xmlns:a16="http://schemas.microsoft.com/office/drawing/2014/main" id="{953C9EFF-0B20-5375-850D-358727187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014" name="FTU - longus colli inferior">
                        <a:extLst>
                          <a:ext uri="{FF2B5EF4-FFF2-40B4-BE49-F238E27FC236}">
                            <a16:creationId xmlns:a16="http://schemas.microsoft.com/office/drawing/2014/main" id="{105BAA71-FA89-1373-C8B4-95CEC7CE8C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989" name="Group 6988">
                      <a:extLst>
                        <a:ext uri="{FF2B5EF4-FFF2-40B4-BE49-F238E27FC236}">
                          <a16:creationId xmlns:a16="http://schemas.microsoft.com/office/drawing/2014/main" id="{DB81CD44-E5BD-BB90-BB9D-5394A12B05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6" name="Text Box 3036">
                        <a:extLst>
                          <a:ext uri="{FF2B5EF4-FFF2-40B4-BE49-F238E27FC236}">
                            <a16:creationId xmlns:a16="http://schemas.microsoft.com/office/drawing/2014/main" id="{401BD69F-9A2C-E517-28A1-B02BABAE1D9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7" name="Text Box 3036">
                        <a:extLst>
                          <a:ext uri="{FF2B5EF4-FFF2-40B4-BE49-F238E27FC236}">
                            <a16:creationId xmlns:a16="http://schemas.microsoft.com/office/drawing/2014/main" id="{E46EEDFB-4F96-372B-B8FE-A01D9EB0052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8" name="Text Box 3036">
                        <a:extLst>
                          <a:ext uri="{FF2B5EF4-FFF2-40B4-BE49-F238E27FC236}">
                            <a16:creationId xmlns:a16="http://schemas.microsoft.com/office/drawing/2014/main" id="{AF04232D-DC76-97D5-A00A-952BFC2BD6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0" name="Group 6989">
                      <a:extLst>
                        <a:ext uri="{FF2B5EF4-FFF2-40B4-BE49-F238E27FC236}">
                          <a16:creationId xmlns:a16="http://schemas.microsoft.com/office/drawing/2014/main" id="{F5B2CCBB-8278-E4D0-BF89-E74E797CA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3" name="Text Box 3036">
                        <a:extLst>
                          <a:ext uri="{FF2B5EF4-FFF2-40B4-BE49-F238E27FC236}">
                            <a16:creationId xmlns:a16="http://schemas.microsoft.com/office/drawing/2014/main" id="{3CE559CC-8DB6-D363-868A-18B897440C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4" name="Text Box 3036">
                        <a:extLst>
                          <a:ext uri="{FF2B5EF4-FFF2-40B4-BE49-F238E27FC236}">
                            <a16:creationId xmlns:a16="http://schemas.microsoft.com/office/drawing/2014/main" id="{7861E5AA-70A5-78EC-C1CF-3B00DBB6F9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5" name="Text Box 3036">
                        <a:extLst>
                          <a:ext uri="{FF2B5EF4-FFF2-40B4-BE49-F238E27FC236}">
                            <a16:creationId xmlns:a16="http://schemas.microsoft.com/office/drawing/2014/main" id="{99526FBA-DEEF-9BF7-5995-618453B4D49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1" name="Group 6990">
                      <a:extLst>
                        <a:ext uri="{FF2B5EF4-FFF2-40B4-BE49-F238E27FC236}">
                          <a16:creationId xmlns:a16="http://schemas.microsoft.com/office/drawing/2014/main" id="{B5ACEB9B-5538-2408-43AF-02CCF7FC1F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000" name="Text Box 3036">
                        <a:extLst>
                          <a:ext uri="{FF2B5EF4-FFF2-40B4-BE49-F238E27FC236}">
                            <a16:creationId xmlns:a16="http://schemas.microsoft.com/office/drawing/2014/main" id="{2D17BBC0-8E9C-E457-8232-581C3B139E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1" name="Text Box 3036">
                        <a:extLst>
                          <a:ext uri="{FF2B5EF4-FFF2-40B4-BE49-F238E27FC236}">
                            <a16:creationId xmlns:a16="http://schemas.microsoft.com/office/drawing/2014/main" id="{5DAA9934-FBA3-15F7-7BEC-850B2518AA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002" name="Text Box 3036">
                        <a:extLst>
                          <a:ext uri="{FF2B5EF4-FFF2-40B4-BE49-F238E27FC236}">
                            <a16:creationId xmlns:a16="http://schemas.microsoft.com/office/drawing/2014/main" id="{E882DCAF-544D-7ED1-7E55-3A034A80015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2" name="Group 6991">
                      <a:extLst>
                        <a:ext uri="{FF2B5EF4-FFF2-40B4-BE49-F238E27FC236}">
                          <a16:creationId xmlns:a16="http://schemas.microsoft.com/office/drawing/2014/main" id="{D09DC2CE-986D-48CF-28AE-65498FFE14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7" name="Text Box 3036">
                        <a:extLst>
                          <a:ext uri="{FF2B5EF4-FFF2-40B4-BE49-F238E27FC236}">
                            <a16:creationId xmlns:a16="http://schemas.microsoft.com/office/drawing/2014/main" id="{243510F8-6F95-0303-FE3A-5BBC3D6F963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8" name="Text Box 3036">
                        <a:extLst>
                          <a:ext uri="{FF2B5EF4-FFF2-40B4-BE49-F238E27FC236}">
                            <a16:creationId xmlns:a16="http://schemas.microsoft.com/office/drawing/2014/main" id="{5084DD0A-616D-5B2F-383B-C4AD9C2B8F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9" name="Text Box 3036">
                        <a:extLst>
                          <a:ext uri="{FF2B5EF4-FFF2-40B4-BE49-F238E27FC236}">
                            <a16:creationId xmlns:a16="http://schemas.microsoft.com/office/drawing/2014/main" id="{48CF392D-A520-6592-E92A-CCB11EF40A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93" name="Group 6992">
                      <a:extLst>
                        <a:ext uri="{FF2B5EF4-FFF2-40B4-BE49-F238E27FC236}">
                          <a16:creationId xmlns:a16="http://schemas.microsoft.com/office/drawing/2014/main" id="{D0623F98-EE42-EA68-3629-AC13940D55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994" name="Text Box 3036">
                        <a:extLst>
                          <a:ext uri="{FF2B5EF4-FFF2-40B4-BE49-F238E27FC236}">
                            <a16:creationId xmlns:a16="http://schemas.microsoft.com/office/drawing/2014/main" id="{77AC9704-F70C-6A16-EA63-DBD0DCEBE94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5" name="Text Box 3036">
                        <a:extLst>
                          <a:ext uri="{FF2B5EF4-FFF2-40B4-BE49-F238E27FC236}">
                            <a16:creationId xmlns:a16="http://schemas.microsoft.com/office/drawing/2014/main" id="{BF0ABCA9-E0AA-2896-CF9D-07B966B9AF0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996" name="Text Box 3036">
                        <a:extLst>
                          <a:ext uri="{FF2B5EF4-FFF2-40B4-BE49-F238E27FC236}">
                            <a16:creationId xmlns:a16="http://schemas.microsoft.com/office/drawing/2014/main" id="{D35A4208-3D72-1F77-361F-29963B55D5E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987" name="FTU - longus colli inferior">
                    <a:extLst>
                      <a:ext uri="{FF2B5EF4-FFF2-40B4-BE49-F238E27FC236}">
                        <a16:creationId xmlns:a16="http://schemas.microsoft.com/office/drawing/2014/main" id="{5FC4EE18-BB02-CE40-C972-4826AA95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983" name="Text Box 3036">
                  <a:extLst>
                    <a:ext uri="{FF2B5EF4-FFF2-40B4-BE49-F238E27FC236}">
                      <a16:creationId xmlns:a16="http://schemas.microsoft.com/office/drawing/2014/main" id="{930999D9-F8B3-E519-98AF-8062455303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4" name="Text Box 3036">
                  <a:extLst>
                    <a:ext uri="{FF2B5EF4-FFF2-40B4-BE49-F238E27FC236}">
                      <a16:creationId xmlns:a16="http://schemas.microsoft.com/office/drawing/2014/main" id="{04B389AF-7F86-C218-611C-967620DBEB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85" name="Text Box 3036">
                  <a:extLst>
                    <a:ext uri="{FF2B5EF4-FFF2-40B4-BE49-F238E27FC236}">
                      <a16:creationId xmlns:a16="http://schemas.microsoft.com/office/drawing/2014/main" id="{3DFFD433-C239-C3D0-128F-A76C28C6D8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980" name="FTU - geniohyoid">
                <a:extLst>
                  <a:ext uri="{FF2B5EF4-FFF2-40B4-BE49-F238E27FC236}">
                    <a16:creationId xmlns:a16="http://schemas.microsoft.com/office/drawing/2014/main" id="{85BF3E6F-543A-5149-874E-957AEF0226DD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981" name="FTU - longus capitis">
                <a:extLst>
                  <a:ext uri="{FF2B5EF4-FFF2-40B4-BE49-F238E27FC236}">
                    <a16:creationId xmlns:a16="http://schemas.microsoft.com/office/drawing/2014/main" id="{40640449-DE4A-0A9E-9D8C-F221460FC114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973" name="Text Box 3036">
              <a:extLst>
                <a:ext uri="{FF2B5EF4-FFF2-40B4-BE49-F238E27FC236}">
                  <a16:creationId xmlns:a16="http://schemas.microsoft.com/office/drawing/2014/main" id="{BAFC909D-AF3A-98B1-2C8C-C797E56AEA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4" name="Text Box 3036">
              <a:extLst>
                <a:ext uri="{FF2B5EF4-FFF2-40B4-BE49-F238E27FC236}">
                  <a16:creationId xmlns:a16="http://schemas.microsoft.com/office/drawing/2014/main" id="{BD7B6B54-F534-CAE5-437B-1A0129B5F5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5" name="Text Box 3036">
              <a:extLst>
                <a:ext uri="{FF2B5EF4-FFF2-40B4-BE49-F238E27FC236}">
                  <a16:creationId xmlns:a16="http://schemas.microsoft.com/office/drawing/2014/main" id="{47F65C85-CB16-865D-6B82-7A1D3D6440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6" name="Text Box 3036">
              <a:extLst>
                <a:ext uri="{FF2B5EF4-FFF2-40B4-BE49-F238E27FC236}">
                  <a16:creationId xmlns:a16="http://schemas.microsoft.com/office/drawing/2014/main" id="{E0F4427E-2F62-DFE2-D8DC-B64D190E6D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7" name="Text Box 3036">
              <a:extLst>
                <a:ext uri="{FF2B5EF4-FFF2-40B4-BE49-F238E27FC236}">
                  <a16:creationId xmlns:a16="http://schemas.microsoft.com/office/drawing/2014/main" id="{9417B12F-28D4-FCBE-3C4B-8009E68FD1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78" name="Text Box 3036">
              <a:extLst>
                <a:ext uri="{FF2B5EF4-FFF2-40B4-BE49-F238E27FC236}">
                  <a16:creationId xmlns:a16="http://schemas.microsoft.com/office/drawing/2014/main" id="{65DCEEA6-E2DC-F137-F45D-DCA85DF146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15" name="Group 7014">
            <a:extLst>
              <a:ext uri="{FF2B5EF4-FFF2-40B4-BE49-F238E27FC236}">
                <a16:creationId xmlns:a16="http://schemas.microsoft.com/office/drawing/2014/main" id="{E4B06D0F-025F-B0BE-FEA9-E0BF6EB5C178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016" name="Group 7015">
              <a:extLst>
                <a:ext uri="{FF2B5EF4-FFF2-40B4-BE49-F238E27FC236}">
                  <a16:creationId xmlns:a16="http://schemas.microsoft.com/office/drawing/2014/main" id="{A9A92035-D4BD-243B-752E-07A4E78217B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023" name="Group 7022">
                <a:extLst>
                  <a:ext uri="{FF2B5EF4-FFF2-40B4-BE49-F238E27FC236}">
                    <a16:creationId xmlns:a16="http://schemas.microsoft.com/office/drawing/2014/main" id="{C7F4D1AC-2C6A-B815-1D0F-36201872F148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026" name="Group 7025">
                  <a:extLst>
                    <a:ext uri="{FF2B5EF4-FFF2-40B4-BE49-F238E27FC236}">
                      <a16:creationId xmlns:a16="http://schemas.microsoft.com/office/drawing/2014/main" id="{D12A0F1F-6428-835F-037D-F03AEA24F4FE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028" name="Group 7027">
                    <a:extLst>
                      <a:ext uri="{FF2B5EF4-FFF2-40B4-BE49-F238E27FC236}">
                        <a16:creationId xmlns:a16="http://schemas.microsoft.com/office/drawing/2014/main" id="{E08C18E8-9FEA-D320-DBEA-B741578CF5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052" name="Group 7051">
                      <a:extLst>
                        <a:ext uri="{FF2B5EF4-FFF2-40B4-BE49-F238E27FC236}">
                          <a16:creationId xmlns:a16="http://schemas.microsoft.com/office/drawing/2014/main" id="{E34FD41F-A3AB-D5BA-B8FB-705E9B2D9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7071" name="Group 7070">
                        <a:extLst>
                          <a:ext uri="{FF2B5EF4-FFF2-40B4-BE49-F238E27FC236}">
                            <a16:creationId xmlns:a16="http://schemas.microsoft.com/office/drawing/2014/main" id="{C41CCA8B-F021-1BC7-55FB-E1184BD14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085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AFF51302-0B08-3277-2340-4EA415455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087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03E85140-6E23-34F3-E427-EF7ACC196D5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088" name="FTU - mylohyoid">
                            <a:extLst>
                              <a:ext uri="{FF2B5EF4-FFF2-40B4-BE49-F238E27FC236}">
                                <a16:creationId xmlns:a16="http://schemas.microsoft.com/office/drawing/2014/main" id="{64D8DCE1-DD92-7F89-9457-E68928848C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086" name="FTU - mylohyoid">
                          <a:extLst>
                            <a:ext uri="{FF2B5EF4-FFF2-40B4-BE49-F238E27FC236}">
                              <a16:creationId xmlns:a16="http://schemas.microsoft.com/office/drawing/2014/main" id="{C50787BE-0346-2277-B70E-802283A27F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7072" name="FTU - mylohyoid">
                        <a:extLst>
                          <a:ext uri="{FF2B5EF4-FFF2-40B4-BE49-F238E27FC236}">
                            <a16:creationId xmlns:a16="http://schemas.microsoft.com/office/drawing/2014/main" id="{27CDAE63-EE50-1A90-BEA3-1DF544FE80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3" name="FTU - digastric">
                        <a:extLst>
                          <a:ext uri="{FF2B5EF4-FFF2-40B4-BE49-F238E27FC236}">
                            <a16:creationId xmlns:a16="http://schemas.microsoft.com/office/drawing/2014/main" id="{F779C657-DD5C-1A91-E09E-E834EAAE46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4" name="FTU - geniohyoid">
                        <a:extLst>
                          <a:ext uri="{FF2B5EF4-FFF2-40B4-BE49-F238E27FC236}">
                            <a16:creationId xmlns:a16="http://schemas.microsoft.com/office/drawing/2014/main" id="{19604256-2A7C-9630-F37A-6FD5782967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5" name="FTU - longus capitis">
                        <a:extLst>
                          <a:ext uri="{FF2B5EF4-FFF2-40B4-BE49-F238E27FC236}">
                            <a16:creationId xmlns:a16="http://schemas.microsoft.com/office/drawing/2014/main" id="{0CE7621E-D084-0885-C85D-68470DB30E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6" name="FTU - longus colli inferior">
                        <a:extLst>
                          <a:ext uri="{FF2B5EF4-FFF2-40B4-BE49-F238E27FC236}">
                            <a16:creationId xmlns:a16="http://schemas.microsoft.com/office/drawing/2014/main" id="{48546D7C-9834-51D8-D0C1-191AE29C5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7" name="FTU - longus colli inferior">
                        <a:extLst>
                          <a:ext uri="{FF2B5EF4-FFF2-40B4-BE49-F238E27FC236}">
                            <a16:creationId xmlns:a16="http://schemas.microsoft.com/office/drawing/2014/main" id="{545A797B-859B-7DD2-EFCE-280CB496E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8" name="FTU - mylohyoid">
                        <a:extLst>
                          <a:ext uri="{FF2B5EF4-FFF2-40B4-BE49-F238E27FC236}">
                            <a16:creationId xmlns:a16="http://schemas.microsoft.com/office/drawing/2014/main" id="{FCC925C1-3510-CC83-DEDB-0BCEA21883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79" name="FTU - digastric">
                        <a:extLst>
                          <a:ext uri="{FF2B5EF4-FFF2-40B4-BE49-F238E27FC236}">
                            <a16:creationId xmlns:a16="http://schemas.microsoft.com/office/drawing/2014/main" id="{92F07760-B424-CBF8-AE53-ECFFE61DF2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0" name="FTU - geniohyoid">
                        <a:extLst>
                          <a:ext uri="{FF2B5EF4-FFF2-40B4-BE49-F238E27FC236}">
                            <a16:creationId xmlns:a16="http://schemas.microsoft.com/office/drawing/2014/main" id="{DBD8B3F8-CA0B-3B0A-ED86-F001EF9434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1" name="FTU - longus capitis">
                        <a:extLst>
                          <a:ext uri="{FF2B5EF4-FFF2-40B4-BE49-F238E27FC236}">
                            <a16:creationId xmlns:a16="http://schemas.microsoft.com/office/drawing/2014/main" id="{10E1AE92-6166-C44F-68E0-82090B60E0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2" name="FTU - longus colli inferior">
                        <a:extLst>
                          <a:ext uri="{FF2B5EF4-FFF2-40B4-BE49-F238E27FC236}">
                            <a16:creationId xmlns:a16="http://schemas.microsoft.com/office/drawing/2014/main" id="{73F7BC95-FEC5-1B2A-1D00-DF1CFBB0B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3" name="FTU - longus colli inferior">
                        <a:extLst>
                          <a:ext uri="{FF2B5EF4-FFF2-40B4-BE49-F238E27FC236}">
                            <a16:creationId xmlns:a16="http://schemas.microsoft.com/office/drawing/2014/main" id="{F7D7FCB3-3D7F-115A-D67F-1FC6DE13E8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7084" name="FTU - mylohyoid">
                        <a:extLst>
                          <a:ext uri="{FF2B5EF4-FFF2-40B4-BE49-F238E27FC236}">
                            <a16:creationId xmlns:a16="http://schemas.microsoft.com/office/drawing/2014/main" id="{4C8E0D88-549F-D095-2AC3-663A62FD9E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053" name="Text Box 3036">
                      <a:extLst>
                        <a:ext uri="{FF2B5EF4-FFF2-40B4-BE49-F238E27FC236}">
                          <a16:creationId xmlns:a16="http://schemas.microsoft.com/office/drawing/2014/main" id="{755DE047-D1BC-140E-A114-DB6F8DF00A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4" name="Text Box 3036">
                      <a:extLst>
                        <a:ext uri="{FF2B5EF4-FFF2-40B4-BE49-F238E27FC236}">
                          <a16:creationId xmlns:a16="http://schemas.microsoft.com/office/drawing/2014/main" id="{889261DD-6F35-C640-A099-AE8DADCFA7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5" name="Text Box 3036">
                      <a:extLst>
                        <a:ext uri="{FF2B5EF4-FFF2-40B4-BE49-F238E27FC236}">
                          <a16:creationId xmlns:a16="http://schemas.microsoft.com/office/drawing/2014/main" id="{DE93D30A-E571-B5A2-E51C-96E788FC8B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6" name="Text Box 3036">
                      <a:extLst>
                        <a:ext uri="{FF2B5EF4-FFF2-40B4-BE49-F238E27FC236}">
                          <a16:creationId xmlns:a16="http://schemas.microsoft.com/office/drawing/2014/main" id="{834FC8A3-A6D5-0CAE-E00D-550590C784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7" name="Text Box 3036">
                      <a:extLst>
                        <a:ext uri="{FF2B5EF4-FFF2-40B4-BE49-F238E27FC236}">
                          <a16:creationId xmlns:a16="http://schemas.microsoft.com/office/drawing/2014/main" id="{4FF007FD-5E66-231E-B0AB-E50572255A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8" name="Text Box 3036">
                      <a:extLst>
                        <a:ext uri="{FF2B5EF4-FFF2-40B4-BE49-F238E27FC236}">
                          <a16:creationId xmlns:a16="http://schemas.microsoft.com/office/drawing/2014/main" id="{1F0915D1-9711-6334-1C20-B773C8275B4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59" name="Text Box 3036">
                      <a:extLst>
                        <a:ext uri="{FF2B5EF4-FFF2-40B4-BE49-F238E27FC236}">
                          <a16:creationId xmlns:a16="http://schemas.microsoft.com/office/drawing/2014/main" id="{727D4C7D-C1A8-495F-BDC9-604BD40259B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0" name="Text Box 3036">
                      <a:extLst>
                        <a:ext uri="{FF2B5EF4-FFF2-40B4-BE49-F238E27FC236}">
                          <a16:creationId xmlns:a16="http://schemas.microsoft.com/office/drawing/2014/main" id="{68593ECB-6381-3ED2-A6A0-4F28E6827B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1" name="Text Box 3036">
                      <a:extLst>
                        <a:ext uri="{FF2B5EF4-FFF2-40B4-BE49-F238E27FC236}">
                          <a16:creationId xmlns:a16="http://schemas.microsoft.com/office/drawing/2014/main" id="{16D6A551-450A-7157-3AC1-391C9FFF139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2" name="Text Box 3036">
                      <a:extLst>
                        <a:ext uri="{FF2B5EF4-FFF2-40B4-BE49-F238E27FC236}">
                          <a16:creationId xmlns:a16="http://schemas.microsoft.com/office/drawing/2014/main" id="{E120B31A-0544-1187-A96F-D3AEED0B3B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3" name="Text Box 3036">
                      <a:extLst>
                        <a:ext uri="{FF2B5EF4-FFF2-40B4-BE49-F238E27FC236}">
                          <a16:creationId xmlns:a16="http://schemas.microsoft.com/office/drawing/2014/main" id="{59E7B01A-A20F-2201-4E26-9557DCE118D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4" name="Text Box 3036">
                      <a:extLst>
                        <a:ext uri="{FF2B5EF4-FFF2-40B4-BE49-F238E27FC236}">
                          <a16:creationId xmlns:a16="http://schemas.microsoft.com/office/drawing/2014/main" id="{9B64367D-9A70-D8E4-0C02-55A33A57894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5" name="Text Box 3036">
                      <a:extLst>
                        <a:ext uri="{FF2B5EF4-FFF2-40B4-BE49-F238E27FC236}">
                          <a16:creationId xmlns:a16="http://schemas.microsoft.com/office/drawing/2014/main" id="{C8AD0A78-5ACC-E198-617E-2A3AE047BC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6" name="Text Box 3036">
                      <a:extLst>
                        <a:ext uri="{FF2B5EF4-FFF2-40B4-BE49-F238E27FC236}">
                          <a16:creationId xmlns:a16="http://schemas.microsoft.com/office/drawing/2014/main" id="{42A31753-1C7D-11A9-3446-F8FA903B89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7" name="Text Box 3036">
                      <a:extLst>
                        <a:ext uri="{FF2B5EF4-FFF2-40B4-BE49-F238E27FC236}">
                          <a16:creationId xmlns:a16="http://schemas.microsoft.com/office/drawing/2014/main" id="{64F707A3-221B-3D91-E3AB-5150BACB557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8" name="Text Box 3036">
                      <a:extLst>
                        <a:ext uri="{FF2B5EF4-FFF2-40B4-BE49-F238E27FC236}">
                          <a16:creationId xmlns:a16="http://schemas.microsoft.com/office/drawing/2014/main" id="{EE7CA916-0745-568F-2139-A9B08DED014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69" name="Text Box 3036">
                      <a:extLst>
                        <a:ext uri="{FF2B5EF4-FFF2-40B4-BE49-F238E27FC236}">
                          <a16:creationId xmlns:a16="http://schemas.microsoft.com/office/drawing/2014/main" id="{775EDCE5-70AD-D22C-7236-E3DCDDE4E8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070" name="Text Box 3036">
                      <a:extLst>
                        <a:ext uri="{FF2B5EF4-FFF2-40B4-BE49-F238E27FC236}">
                          <a16:creationId xmlns:a16="http://schemas.microsoft.com/office/drawing/2014/main" id="{62D0738B-EA53-04D1-E5A6-009C91CFB25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029" name="Text Box 3036">
                    <a:extLst>
                      <a:ext uri="{FF2B5EF4-FFF2-40B4-BE49-F238E27FC236}">
                        <a16:creationId xmlns:a16="http://schemas.microsoft.com/office/drawing/2014/main" id="{0F51EA6D-F2D9-A599-4CD2-2DB12487C2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0" name="Text Box 3036">
                    <a:extLst>
                      <a:ext uri="{FF2B5EF4-FFF2-40B4-BE49-F238E27FC236}">
                        <a16:creationId xmlns:a16="http://schemas.microsoft.com/office/drawing/2014/main" id="{067389D0-DCFC-BC17-83D6-4CE292B00AB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1" name="Text Box 3036">
                    <a:extLst>
                      <a:ext uri="{FF2B5EF4-FFF2-40B4-BE49-F238E27FC236}">
                        <a16:creationId xmlns:a16="http://schemas.microsoft.com/office/drawing/2014/main" id="{A4406C3E-BF9D-9EB7-1343-2A22C198AA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2" name="Text Box 3036">
                    <a:extLst>
                      <a:ext uri="{FF2B5EF4-FFF2-40B4-BE49-F238E27FC236}">
                        <a16:creationId xmlns:a16="http://schemas.microsoft.com/office/drawing/2014/main" id="{4DAA3072-117B-62BC-83C9-FFA9591F61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3" name="Text Box 3036">
                    <a:extLst>
                      <a:ext uri="{FF2B5EF4-FFF2-40B4-BE49-F238E27FC236}">
                        <a16:creationId xmlns:a16="http://schemas.microsoft.com/office/drawing/2014/main" id="{52B4C20D-A19D-E201-5FAD-EC72770115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4" name="Text Box 3036">
                    <a:extLst>
                      <a:ext uri="{FF2B5EF4-FFF2-40B4-BE49-F238E27FC236}">
                        <a16:creationId xmlns:a16="http://schemas.microsoft.com/office/drawing/2014/main" id="{842B97A7-16C9-3044-2B15-6E80808F2B6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5" name="Text Box 3036">
                    <a:extLst>
                      <a:ext uri="{FF2B5EF4-FFF2-40B4-BE49-F238E27FC236}">
                        <a16:creationId xmlns:a16="http://schemas.microsoft.com/office/drawing/2014/main" id="{21154061-536F-835E-5BB6-267F061C8D1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6" name="Text Box 3036">
                    <a:extLst>
                      <a:ext uri="{FF2B5EF4-FFF2-40B4-BE49-F238E27FC236}">
                        <a16:creationId xmlns:a16="http://schemas.microsoft.com/office/drawing/2014/main" id="{B8D470DE-6D9A-20B9-ACC5-10B618CD3E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7" name="Text Box 3036">
                    <a:extLst>
                      <a:ext uri="{FF2B5EF4-FFF2-40B4-BE49-F238E27FC236}">
                        <a16:creationId xmlns:a16="http://schemas.microsoft.com/office/drawing/2014/main" id="{4138542E-C632-C279-84B8-BAC3DBF9345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8" name="Text Box 3036">
                    <a:extLst>
                      <a:ext uri="{FF2B5EF4-FFF2-40B4-BE49-F238E27FC236}">
                        <a16:creationId xmlns:a16="http://schemas.microsoft.com/office/drawing/2014/main" id="{2702ADEA-1BF3-239F-39AA-68E62517F0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39" name="Text Box 3036">
                    <a:extLst>
                      <a:ext uri="{FF2B5EF4-FFF2-40B4-BE49-F238E27FC236}">
                        <a16:creationId xmlns:a16="http://schemas.microsoft.com/office/drawing/2014/main" id="{ABC20303-153A-8AB9-23FD-63D61AF60A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0" name="Text Box 3036">
                    <a:extLst>
                      <a:ext uri="{FF2B5EF4-FFF2-40B4-BE49-F238E27FC236}">
                        <a16:creationId xmlns:a16="http://schemas.microsoft.com/office/drawing/2014/main" id="{537A879F-1AB1-B6E1-0E46-DF0B7F6DD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1" name="Text Box 3036">
                    <a:extLst>
                      <a:ext uri="{FF2B5EF4-FFF2-40B4-BE49-F238E27FC236}">
                        <a16:creationId xmlns:a16="http://schemas.microsoft.com/office/drawing/2014/main" id="{862FA2B7-DC22-1BBE-7AC7-860AADFAA2C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2" name="Text Box 3036">
                    <a:extLst>
                      <a:ext uri="{FF2B5EF4-FFF2-40B4-BE49-F238E27FC236}">
                        <a16:creationId xmlns:a16="http://schemas.microsoft.com/office/drawing/2014/main" id="{7B9C2002-A3CC-6D73-12A0-8CF12606A8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3" name="Text Box 3036">
                    <a:extLst>
                      <a:ext uri="{FF2B5EF4-FFF2-40B4-BE49-F238E27FC236}">
                        <a16:creationId xmlns:a16="http://schemas.microsoft.com/office/drawing/2014/main" id="{EDA93629-AB8C-F727-505A-332AD94583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4" name="Text Box 3036">
                    <a:extLst>
                      <a:ext uri="{FF2B5EF4-FFF2-40B4-BE49-F238E27FC236}">
                        <a16:creationId xmlns:a16="http://schemas.microsoft.com/office/drawing/2014/main" id="{41348244-7D3E-6A6D-65B3-FC32C33D4DE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5" name="Text Box 3036">
                    <a:extLst>
                      <a:ext uri="{FF2B5EF4-FFF2-40B4-BE49-F238E27FC236}">
                        <a16:creationId xmlns:a16="http://schemas.microsoft.com/office/drawing/2014/main" id="{77A37C9A-B9DF-80B9-046C-1C67F87DCE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6" name="Text Box 3036">
                    <a:extLst>
                      <a:ext uri="{FF2B5EF4-FFF2-40B4-BE49-F238E27FC236}">
                        <a16:creationId xmlns:a16="http://schemas.microsoft.com/office/drawing/2014/main" id="{A7FEF4C6-4FEC-E960-8A9F-9E15FA10DB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7" name="Text Box 3036">
                    <a:extLst>
                      <a:ext uri="{FF2B5EF4-FFF2-40B4-BE49-F238E27FC236}">
                        <a16:creationId xmlns:a16="http://schemas.microsoft.com/office/drawing/2014/main" id="{D6828279-102A-8B6B-1BF5-B459E002A99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8" name="Text Box 3036">
                    <a:extLst>
                      <a:ext uri="{FF2B5EF4-FFF2-40B4-BE49-F238E27FC236}">
                        <a16:creationId xmlns:a16="http://schemas.microsoft.com/office/drawing/2014/main" id="{90B355D0-59C3-1CF0-131E-4498F47BDB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49" name="Text Box 3036">
                    <a:extLst>
                      <a:ext uri="{FF2B5EF4-FFF2-40B4-BE49-F238E27FC236}">
                        <a16:creationId xmlns:a16="http://schemas.microsoft.com/office/drawing/2014/main" id="{F177D42B-F81A-5B4C-A95F-1DF8D7481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0" name="Text Box 3036">
                    <a:extLst>
                      <a:ext uri="{FF2B5EF4-FFF2-40B4-BE49-F238E27FC236}">
                        <a16:creationId xmlns:a16="http://schemas.microsoft.com/office/drawing/2014/main" id="{B1F6BA11-88FA-911B-AA83-981B359B18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51" name="Text Box 3036">
                    <a:extLst>
                      <a:ext uri="{FF2B5EF4-FFF2-40B4-BE49-F238E27FC236}">
                        <a16:creationId xmlns:a16="http://schemas.microsoft.com/office/drawing/2014/main" id="{1123AA3C-4D33-A2B6-37A8-A496B092CB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027" name="Text Box 3036">
                  <a:extLst>
                    <a:ext uri="{FF2B5EF4-FFF2-40B4-BE49-F238E27FC236}">
                      <a16:creationId xmlns:a16="http://schemas.microsoft.com/office/drawing/2014/main" id="{96EA1C4C-EE82-78BE-EBE2-7631603AD7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24" name="FTU - mylohyoid">
                <a:extLst>
                  <a:ext uri="{FF2B5EF4-FFF2-40B4-BE49-F238E27FC236}">
                    <a16:creationId xmlns:a16="http://schemas.microsoft.com/office/drawing/2014/main" id="{380DA82D-16FC-64BE-344F-D68A9FD5D23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025" name="FTU - mylohyoid">
                <a:extLst>
                  <a:ext uri="{FF2B5EF4-FFF2-40B4-BE49-F238E27FC236}">
                    <a16:creationId xmlns:a16="http://schemas.microsoft.com/office/drawing/2014/main" id="{4CAD54D0-02A4-7D8C-6C8F-2A47E0E6826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017" name="Text Box 3036">
              <a:extLst>
                <a:ext uri="{FF2B5EF4-FFF2-40B4-BE49-F238E27FC236}">
                  <a16:creationId xmlns:a16="http://schemas.microsoft.com/office/drawing/2014/main" id="{9D345F56-254C-04A1-96D3-60C049810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8" name="Text Box 3036">
              <a:extLst>
                <a:ext uri="{FF2B5EF4-FFF2-40B4-BE49-F238E27FC236}">
                  <a16:creationId xmlns:a16="http://schemas.microsoft.com/office/drawing/2014/main" id="{F9F70720-0107-D7FF-4372-FF6E52DBD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9" name="Text Box 3036">
              <a:extLst>
                <a:ext uri="{FF2B5EF4-FFF2-40B4-BE49-F238E27FC236}">
                  <a16:creationId xmlns:a16="http://schemas.microsoft.com/office/drawing/2014/main" id="{19F8A3EE-A100-CDCF-75E5-57AA8715F5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0" name="Text Box 3036">
              <a:extLst>
                <a:ext uri="{FF2B5EF4-FFF2-40B4-BE49-F238E27FC236}">
                  <a16:creationId xmlns:a16="http://schemas.microsoft.com/office/drawing/2014/main" id="{C1FC74F2-CB15-D9F2-2D22-31D0060CEB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1" name="Text Box 3036">
              <a:extLst>
                <a:ext uri="{FF2B5EF4-FFF2-40B4-BE49-F238E27FC236}">
                  <a16:creationId xmlns:a16="http://schemas.microsoft.com/office/drawing/2014/main" id="{E3DAB780-E5CB-65A6-CD86-E22F39C9D9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2" name="Text Box 3036">
              <a:extLst>
                <a:ext uri="{FF2B5EF4-FFF2-40B4-BE49-F238E27FC236}">
                  <a16:creationId xmlns:a16="http://schemas.microsoft.com/office/drawing/2014/main" id="{29C16692-9FA5-50FC-F008-E726898B34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89" name="Group 7088">
            <a:extLst>
              <a:ext uri="{FF2B5EF4-FFF2-40B4-BE49-F238E27FC236}">
                <a16:creationId xmlns:a16="http://schemas.microsoft.com/office/drawing/2014/main" id="{72100DA4-3EC2-591E-9BE3-73DC749B89CA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090" name="organ group - facial muscles">
              <a:extLst>
                <a:ext uri="{FF2B5EF4-FFF2-40B4-BE49-F238E27FC236}">
                  <a16:creationId xmlns:a16="http://schemas.microsoft.com/office/drawing/2014/main" id="{788651A6-630A-1E1E-25DE-AB0F2B3B31C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127" name="organ - facial muscles">
                <a:extLst>
                  <a:ext uri="{FF2B5EF4-FFF2-40B4-BE49-F238E27FC236}">
                    <a16:creationId xmlns:a16="http://schemas.microsoft.com/office/drawing/2014/main" id="{DD3D1001-C5EB-634F-97C3-9C0E4E265D2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128" name="FTU - orbicularis oculi">
                <a:extLst>
                  <a:ext uri="{FF2B5EF4-FFF2-40B4-BE49-F238E27FC236}">
                    <a16:creationId xmlns:a16="http://schemas.microsoft.com/office/drawing/2014/main" id="{DF580B2B-E52B-EBA5-0A0A-61775FF87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129" name="FTU - occipitofrontalis">
                <a:extLst>
                  <a:ext uri="{FF2B5EF4-FFF2-40B4-BE49-F238E27FC236}">
                    <a16:creationId xmlns:a16="http://schemas.microsoft.com/office/drawing/2014/main" id="{3B60C3C3-F926-0AF0-9462-7C22B2FF09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130" name="FTU - nasalis">
                <a:extLst>
                  <a:ext uri="{FF2B5EF4-FFF2-40B4-BE49-F238E27FC236}">
                    <a16:creationId xmlns:a16="http://schemas.microsoft.com/office/drawing/2014/main" id="{72CE1928-8A5E-4788-F6C3-89A941E6EDB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1" name="FTU - zygomaticus major">
                <a:extLst>
                  <a:ext uri="{FF2B5EF4-FFF2-40B4-BE49-F238E27FC236}">
                    <a16:creationId xmlns:a16="http://schemas.microsoft.com/office/drawing/2014/main" id="{190F1E9C-28D3-57AB-0A21-6C84799E2CB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7132" name="FTU - zygomaticus minor">
                <a:extLst>
                  <a:ext uri="{FF2B5EF4-FFF2-40B4-BE49-F238E27FC236}">
                    <a16:creationId xmlns:a16="http://schemas.microsoft.com/office/drawing/2014/main" id="{8B680A54-1A33-2D40-4556-BA09D4D5E76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133" name="FTU - orbicularis oris">
                <a:extLst>
                  <a:ext uri="{FF2B5EF4-FFF2-40B4-BE49-F238E27FC236}">
                    <a16:creationId xmlns:a16="http://schemas.microsoft.com/office/drawing/2014/main" id="{76B86B06-731D-7786-4D19-298767F9C783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7134" name="FTU - depressor anguli oris">
                <a:extLst>
                  <a:ext uri="{FF2B5EF4-FFF2-40B4-BE49-F238E27FC236}">
                    <a16:creationId xmlns:a16="http://schemas.microsoft.com/office/drawing/2014/main" id="{56B4E51C-1839-0626-FA13-605A410B2065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7135" name="FTU - levator labii">
                <a:extLst>
                  <a:ext uri="{FF2B5EF4-FFF2-40B4-BE49-F238E27FC236}">
                    <a16:creationId xmlns:a16="http://schemas.microsoft.com/office/drawing/2014/main" id="{4FEB8FE3-2EAA-442B-FDDB-49B45789480D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7136" name="FTU - mentalis">
                <a:extLst>
                  <a:ext uri="{FF2B5EF4-FFF2-40B4-BE49-F238E27FC236}">
                    <a16:creationId xmlns:a16="http://schemas.microsoft.com/office/drawing/2014/main" id="{833E1211-6988-6922-6BC2-BC83DF0B109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091" name="Group 7090">
              <a:extLst>
                <a:ext uri="{FF2B5EF4-FFF2-40B4-BE49-F238E27FC236}">
                  <a16:creationId xmlns:a16="http://schemas.microsoft.com/office/drawing/2014/main" id="{32ED87BA-B669-92E0-EE6B-3D2E82ECBB45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F7682DB1-921F-39A0-0E4B-AE07F62240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F2901D18-D743-76C4-ADF4-DE6C173DDA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2A67999F-AA9B-C0C3-2080-E767D55477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2" name="Group 7091">
              <a:extLst>
                <a:ext uri="{FF2B5EF4-FFF2-40B4-BE49-F238E27FC236}">
                  <a16:creationId xmlns:a16="http://schemas.microsoft.com/office/drawing/2014/main" id="{DB6205BD-3A84-168F-3BC8-969ECBBD87A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88196E28-2C32-0504-A2AD-CEC325D90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62629B56-8A71-024F-2503-D506A941C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F830D087-A85B-DD18-5A13-62A797727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3" name="Group 7092">
              <a:extLst>
                <a:ext uri="{FF2B5EF4-FFF2-40B4-BE49-F238E27FC236}">
                  <a16:creationId xmlns:a16="http://schemas.microsoft.com/office/drawing/2014/main" id="{AE71B86D-D373-EEC4-E27D-9A8F161E3507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726CE22E-4255-7F43-3FC5-E117175EEC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C64DDE06-24C2-2C2C-1255-2A0291EF4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48449AD2-D737-4318-E301-109DC68B6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4" name="Group 7093">
              <a:extLst>
                <a:ext uri="{FF2B5EF4-FFF2-40B4-BE49-F238E27FC236}">
                  <a16:creationId xmlns:a16="http://schemas.microsoft.com/office/drawing/2014/main" id="{7C3A1CCD-4C3F-1BD5-7643-FD324E97C10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3FED05D-6042-51B8-A35E-FCA2DE92D0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D2D49703-EB56-8897-38C7-F7D99652D4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1F42AF2E-4F6C-C49B-4E47-4CDA8B9C4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5" name="Group 7094">
              <a:extLst>
                <a:ext uri="{FF2B5EF4-FFF2-40B4-BE49-F238E27FC236}">
                  <a16:creationId xmlns:a16="http://schemas.microsoft.com/office/drawing/2014/main" id="{2804C688-96F1-BBA6-BEE7-165FEE6C0259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B207D255-0D04-6816-7069-A2EF0ABDF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92EC9A6A-4FB4-0693-569F-93B7CEC35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DE9F862E-5F9F-5538-0863-1C883DEDC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6" name="Group 7095">
              <a:extLst>
                <a:ext uri="{FF2B5EF4-FFF2-40B4-BE49-F238E27FC236}">
                  <a16:creationId xmlns:a16="http://schemas.microsoft.com/office/drawing/2014/main" id="{61D33989-552B-9A66-0C2A-E901D3F751EC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6CC6E186-5669-9BC0-4EAF-05D5ADC7C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E3A624A9-87C0-3EF4-5869-87F9F602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EDAADC84-F83F-AB09-48C2-D2969229B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7" name="Group 7096">
              <a:extLst>
                <a:ext uri="{FF2B5EF4-FFF2-40B4-BE49-F238E27FC236}">
                  <a16:creationId xmlns:a16="http://schemas.microsoft.com/office/drawing/2014/main" id="{480F363F-45A0-71B0-E4C0-F085F4F55146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2E01E6B4-3FB7-AEF4-63F7-F8F7D4F279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FD2F23BA-EBBA-5FD2-9FC9-0BD7BD1A7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20D5C05D-1335-FE1D-3BD9-FECE947DF1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280091F8-4EF4-F8FC-4F65-8DBDCD912379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103" name="Text Box 3036">
                <a:extLst>
                  <a:ext uri="{FF2B5EF4-FFF2-40B4-BE49-F238E27FC236}">
                    <a16:creationId xmlns:a16="http://schemas.microsoft.com/office/drawing/2014/main" id="{B0EB7A9F-C149-20C5-C0A9-F4604BA68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96A9E9A0-B460-4358-699F-EFABF3EBE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F6769DAE-5C70-56F6-33BD-C724660F67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E7D84554-0DAF-2598-7B36-711CFCDE499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100" name="Text Box 3036">
                <a:extLst>
                  <a:ext uri="{FF2B5EF4-FFF2-40B4-BE49-F238E27FC236}">
                    <a16:creationId xmlns:a16="http://schemas.microsoft.com/office/drawing/2014/main" id="{EDC19A35-2F68-3DBF-E8E6-7F8B112E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1" name="Text Box 3036">
                <a:extLst>
                  <a:ext uri="{FF2B5EF4-FFF2-40B4-BE49-F238E27FC236}">
                    <a16:creationId xmlns:a16="http://schemas.microsoft.com/office/drawing/2014/main" id="{FA2DCE3A-899E-BB68-6686-963D0895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2" name="Text Box 3036">
                <a:extLst>
                  <a:ext uri="{FF2B5EF4-FFF2-40B4-BE49-F238E27FC236}">
                    <a16:creationId xmlns:a16="http://schemas.microsoft.com/office/drawing/2014/main" id="{C37D4142-7821-5726-CB36-09C83921C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7" name="Group 7136">
            <a:extLst>
              <a:ext uri="{FF2B5EF4-FFF2-40B4-BE49-F238E27FC236}">
                <a16:creationId xmlns:a16="http://schemas.microsoft.com/office/drawing/2014/main" id="{E24F9D5A-ABC3-2BB5-A7DC-56F28ECF32B2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7138" name="organ group - facial muscles">
              <a:extLst>
                <a:ext uri="{FF2B5EF4-FFF2-40B4-BE49-F238E27FC236}">
                  <a16:creationId xmlns:a16="http://schemas.microsoft.com/office/drawing/2014/main" id="{0D895CCB-6F56-2FE6-E96D-E2E83E6D68B8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179" name="organ - facial muscles">
                <a:extLst>
                  <a:ext uri="{FF2B5EF4-FFF2-40B4-BE49-F238E27FC236}">
                    <a16:creationId xmlns:a16="http://schemas.microsoft.com/office/drawing/2014/main" id="{B4A8C3B5-FF89-79F5-EDAC-16587CE7806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180" name="FTU - orbicularis oculi">
                <a:extLst>
                  <a:ext uri="{FF2B5EF4-FFF2-40B4-BE49-F238E27FC236}">
                    <a16:creationId xmlns:a16="http://schemas.microsoft.com/office/drawing/2014/main" id="{1A49A455-7372-2C8B-85BC-1D192EA6E9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181" name="FTU - occipitofrontalis">
                <a:extLst>
                  <a:ext uri="{FF2B5EF4-FFF2-40B4-BE49-F238E27FC236}">
                    <a16:creationId xmlns:a16="http://schemas.microsoft.com/office/drawing/2014/main" id="{ED41047D-8DF8-5AE1-24F5-CD40BC3AA93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182" name="FTU - nasalis">
                <a:extLst>
                  <a:ext uri="{FF2B5EF4-FFF2-40B4-BE49-F238E27FC236}">
                    <a16:creationId xmlns:a16="http://schemas.microsoft.com/office/drawing/2014/main" id="{0B428378-31AE-D9FB-5D84-93A2BA32F38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183" name="FTU - zygomaticus major">
                <a:extLst>
                  <a:ext uri="{FF2B5EF4-FFF2-40B4-BE49-F238E27FC236}">
                    <a16:creationId xmlns:a16="http://schemas.microsoft.com/office/drawing/2014/main" id="{364BDD87-439E-EC93-E2C2-D84010CA72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4" name="FTU - zygomaticus minor">
                <a:extLst>
                  <a:ext uri="{FF2B5EF4-FFF2-40B4-BE49-F238E27FC236}">
                    <a16:creationId xmlns:a16="http://schemas.microsoft.com/office/drawing/2014/main" id="{8ECC6C47-97A0-9DEC-6508-BD1ECFA1D5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185" name="FTU - orbicularis oris">
                <a:extLst>
                  <a:ext uri="{FF2B5EF4-FFF2-40B4-BE49-F238E27FC236}">
                    <a16:creationId xmlns:a16="http://schemas.microsoft.com/office/drawing/2014/main" id="{E5EAE7BB-65B5-63E2-06C2-075F0AB7C6B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186" name="FTU - depressor anguli oris">
                <a:extLst>
                  <a:ext uri="{FF2B5EF4-FFF2-40B4-BE49-F238E27FC236}">
                    <a16:creationId xmlns:a16="http://schemas.microsoft.com/office/drawing/2014/main" id="{C3FB0867-C340-BE35-96E4-186431CEB637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7" name="FTU - levator labii">
                <a:extLst>
                  <a:ext uri="{FF2B5EF4-FFF2-40B4-BE49-F238E27FC236}">
                    <a16:creationId xmlns:a16="http://schemas.microsoft.com/office/drawing/2014/main" id="{BDD4101B-17D0-DED9-A0F3-403E18C741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188" name="FTU - mentalis">
                <a:extLst>
                  <a:ext uri="{FF2B5EF4-FFF2-40B4-BE49-F238E27FC236}">
                    <a16:creationId xmlns:a16="http://schemas.microsoft.com/office/drawing/2014/main" id="{FB33A2CC-7BF6-F120-4B98-58241318CD7B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189" name="FTU - temporalis">
                <a:extLst>
                  <a:ext uri="{FF2B5EF4-FFF2-40B4-BE49-F238E27FC236}">
                    <a16:creationId xmlns:a16="http://schemas.microsoft.com/office/drawing/2014/main" id="{F82B0226-2F32-B5B4-D8D0-C9504AFE6AA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7139" name="Group 7138">
              <a:extLst>
                <a:ext uri="{FF2B5EF4-FFF2-40B4-BE49-F238E27FC236}">
                  <a16:creationId xmlns:a16="http://schemas.microsoft.com/office/drawing/2014/main" id="{C6E98148-B38A-D283-F065-837D4CC817D5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92555413-ACFB-F1C7-5A32-3B381A6D04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7A7809CA-8000-B61F-2DE9-6C6EFC595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EF1DF2A3-F9B4-538D-E3CA-C4B6F0F2AF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EB7D5E7A-BB6B-04B1-3316-F03A61BABBF1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0814F22F-70F9-DBE1-4F0A-0BCD16E53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0C19346-A41C-6342-6F1B-5925047F4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B1B9F3BD-8ACA-BA20-6E8C-D4D586879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65888F8F-033F-73AF-D66B-C9F3122E0D3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1FC868E1-E74C-CC05-A5F2-B61CF54EE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E4A5F671-9036-C64B-97E0-D72D977112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28AE1D61-3F11-1403-4ACC-D076155CF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83BBAB2C-FF9A-B37C-2E59-6617B13307E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704BA168-EB9F-FDBA-FE95-3D8FD9A82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0D340C90-A040-152A-C4F2-7D8B9863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9422354F-663E-A29B-1E60-AE2718A94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92D6D4D4-AFEB-8BBF-65A6-646D0E465324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06E2522E-A497-2B72-25AF-7F380DC61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715E3930-E24A-09B5-20F0-48FCE0C2D7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0215D9CF-9387-ABE1-698B-58AE1FBDDD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6C3B635E-5151-0D49-DC04-DAAC72182A48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161" name="Text Box 3036">
                <a:extLst>
                  <a:ext uri="{FF2B5EF4-FFF2-40B4-BE49-F238E27FC236}">
                    <a16:creationId xmlns:a16="http://schemas.microsoft.com/office/drawing/2014/main" id="{DB522B61-3767-AEA8-1DB8-14AEB1A0D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2" name="Text Box 3036">
                <a:extLst>
                  <a:ext uri="{FF2B5EF4-FFF2-40B4-BE49-F238E27FC236}">
                    <a16:creationId xmlns:a16="http://schemas.microsoft.com/office/drawing/2014/main" id="{6BBF908D-A464-AA31-6E4C-21B9E3098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9ED3D67D-8A03-28BD-2A6C-0A1A90C18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5" name="Group 7144">
              <a:extLst>
                <a:ext uri="{FF2B5EF4-FFF2-40B4-BE49-F238E27FC236}">
                  <a16:creationId xmlns:a16="http://schemas.microsoft.com/office/drawing/2014/main" id="{4BF08FFD-AAC5-9EB8-169A-BF33FBB24A84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C8CB787B-8AC3-3B41-7778-4BE07845B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03C2874-EB2D-F3FC-983D-CB558F863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0" name="Text Box 3036">
                <a:extLst>
                  <a:ext uri="{FF2B5EF4-FFF2-40B4-BE49-F238E27FC236}">
                    <a16:creationId xmlns:a16="http://schemas.microsoft.com/office/drawing/2014/main" id="{7E0731AE-3BBC-8EDA-17B1-1ED9B037C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6" name="Group 7145">
              <a:extLst>
                <a:ext uri="{FF2B5EF4-FFF2-40B4-BE49-F238E27FC236}">
                  <a16:creationId xmlns:a16="http://schemas.microsoft.com/office/drawing/2014/main" id="{A135B621-9C02-784A-4F52-1F289CD2C9CE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A08E3A24-011A-69EA-1C98-154F582D6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6181ACB-0040-0E4E-A92B-174DD81AF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0A001BEA-4731-CE62-0511-6116A527C2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7" name="Group 7146">
              <a:extLst>
                <a:ext uri="{FF2B5EF4-FFF2-40B4-BE49-F238E27FC236}">
                  <a16:creationId xmlns:a16="http://schemas.microsoft.com/office/drawing/2014/main" id="{EFC38C3A-3556-4189-65D8-B71DB3B64EC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40C8BB57-0560-810A-B243-D2ECF781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1047ECCD-BDA8-A45A-679F-8F7B687FCB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D73CCA1F-5790-517B-B310-31B2363DB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8" name="Group 7147">
              <a:extLst>
                <a:ext uri="{FF2B5EF4-FFF2-40B4-BE49-F238E27FC236}">
                  <a16:creationId xmlns:a16="http://schemas.microsoft.com/office/drawing/2014/main" id="{49F4F8C8-9155-600E-D5DE-BD10FD668D07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783F5222-70EC-0527-A2E1-23262D3E2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25A34F90-5E6B-0DF3-E8C4-D5E4739E6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AD61D24D-767B-A774-CC70-110AB26DB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B3B10308-5ED3-0C01-E15E-BEC2AB463610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191" name="organ group - facial muscles">
              <a:extLst>
                <a:ext uri="{FF2B5EF4-FFF2-40B4-BE49-F238E27FC236}">
                  <a16:creationId xmlns:a16="http://schemas.microsoft.com/office/drawing/2014/main" id="{4ABD57D8-8595-0BF1-2743-DA91C07EB315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224" name="organ - facial muscles">
                <a:extLst>
                  <a:ext uri="{FF2B5EF4-FFF2-40B4-BE49-F238E27FC236}">
                    <a16:creationId xmlns:a16="http://schemas.microsoft.com/office/drawing/2014/main" id="{F4E0EF81-006D-B48C-849F-CEC637C9E20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225" name="FTU - orbicularis oculi">
                <a:extLst>
                  <a:ext uri="{FF2B5EF4-FFF2-40B4-BE49-F238E27FC236}">
                    <a16:creationId xmlns:a16="http://schemas.microsoft.com/office/drawing/2014/main" id="{B47EAA5A-846A-1617-9305-AB237E352CA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226" name="FTU - occipitofrontalis">
                <a:extLst>
                  <a:ext uri="{FF2B5EF4-FFF2-40B4-BE49-F238E27FC236}">
                    <a16:creationId xmlns:a16="http://schemas.microsoft.com/office/drawing/2014/main" id="{BDC93F88-7E71-DD34-3F37-051FD675FB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227" name="FTU - nasalis">
                <a:extLst>
                  <a:ext uri="{FF2B5EF4-FFF2-40B4-BE49-F238E27FC236}">
                    <a16:creationId xmlns:a16="http://schemas.microsoft.com/office/drawing/2014/main" id="{EB58BED2-B0C2-3581-ABD6-135DE857685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228" name="FTU - zygomaticus major">
                <a:extLst>
                  <a:ext uri="{FF2B5EF4-FFF2-40B4-BE49-F238E27FC236}">
                    <a16:creationId xmlns:a16="http://schemas.microsoft.com/office/drawing/2014/main" id="{7D55B6AB-A7F5-CD60-0822-652F6242BCE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229" name="FTU - zygomaticus minor">
                <a:extLst>
                  <a:ext uri="{FF2B5EF4-FFF2-40B4-BE49-F238E27FC236}">
                    <a16:creationId xmlns:a16="http://schemas.microsoft.com/office/drawing/2014/main" id="{C4EEE6B4-5919-55D2-9049-1048E2F5453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230" name="FTU - orbicularis oris">
                <a:extLst>
                  <a:ext uri="{FF2B5EF4-FFF2-40B4-BE49-F238E27FC236}">
                    <a16:creationId xmlns:a16="http://schemas.microsoft.com/office/drawing/2014/main" id="{4A7AB57D-5646-6FC6-0345-3A26355E520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231" name="FTU - depressor anguli oris">
                <a:extLst>
                  <a:ext uri="{FF2B5EF4-FFF2-40B4-BE49-F238E27FC236}">
                    <a16:creationId xmlns:a16="http://schemas.microsoft.com/office/drawing/2014/main" id="{C9B17467-A409-AC2D-F95C-9FCAA0575A8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232" name="FTU - levator labii">
                <a:extLst>
                  <a:ext uri="{FF2B5EF4-FFF2-40B4-BE49-F238E27FC236}">
                    <a16:creationId xmlns:a16="http://schemas.microsoft.com/office/drawing/2014/main" id="{4ED4B6BA-6A95-7CD8-F05E-32269B85B5D6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9402A27B-D422-C518-672A-12E4E4ABEB61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EC44648E-98BA-9A3E-ECDC-58BECA189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4E5B9607-7067-00DC-9CCF-6C99A47EA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75AC93E6-1D21-5E98-8B7C-34CFFFA1E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69C66120-6F6A-49ED-6320-132A9967B95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22B02DFB-AC92-BDF8-0707-0E16B8A0E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C41C4468-51AB-F0FB-2F3F-798F5EDD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5EDD82C3-E427-A074-8E52-139C38A01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9DAA3521-9CA9-5F87-64A1-02F0CE2F73FF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0B370AB0-2BE7-83A4-B6FF-54845C37C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9CCC90C2-1E7C-6FE6-12FE-CAE9AAFAC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E5BADB99-7D96-6DB4-F197-8B7260F13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69375A08-9449-C04B-A3A4-8415352EE9F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212" name="Text Box 3036">
                <a:extLst>
                  <a:ext uri="{FF2B5EF4-FFF2-40B4-BE49-F238E27FC236}">
                    <a16:creationId xmlns:a16="http://schemas.microsoft.com/office/drawing/2014/main" id="{301AFA61-DC4E-4854-C282-D26F815C7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3" name="Text Box 3036">
                <a:extLst>
                  <a:ext uri="{FF2B5EF4-FFF2-40B4-BE49-F238E27FC236}">
                    <a16:creationId xmlns:a16="http://schemas.microsoft.com/office/drawing/2014/main" id="{9168F570-D4D5-C83E-8D20-2D5E0DA26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4" name="Text Box 3036">
                <a:extLst>
                  <a:ext uri="{FF2B5EF4-FFF2-40B4-BE49-F238E27FC236}">
                    <a16:creationId xmlns:a16="http://schemas.microsoft.com/office/drawing/2014/main" id="{8980C315-8CC5-EAFE-43D3-1CD6E1B1F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6" name="Group 7195">
              <a:extLst>
                <a:ext uri="{FF2B5EF4-FFF2-40B4-BE49-F238E27FC236}">
                  <a16:creationId xmlns:a16="http://schemas.microsoft.com/office/drawing/2014/main" id="{3C09A50D-665B-74FE-DA7B-0F8C0E19B78D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39E6F969-4AF8-7BB6-32DC-21388B1E7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CBB4075-58FF-26B1-5899-F2DA7AA1B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1" name="Text Box 3036">
                <a:extLst>
                  <a:ext uri="{FF2B5EF4-FFF2-40B4-BE49-F238E27FC236}">
                    <a16:creationId xmlns:a16="http://schemas.microsoft.com/office/drawing/2014/main" id="{400D2006-C8E0-F430-6398-CAEB7646A1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27C472E1-2F87-4C40-64CB-88B107A9341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F10850C5-B605-2814-0FBC-833ED7970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FDA6A8A9-94AD-FDC7-B22E-EC8D2F2145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651EBD93-C3D4-BA2C-3000-F7D58C6EE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8" name="Group 7197">
              <a:extLst>
                <a:ext uri="{FF2B5EF4-FFF2-40B4-BE49-F238E27FC236}">
                  <a16:creationId xmlns:a16="http://schemas.microsoft.com/office/drawing/2014/main" id="{FFDD3F35-8E21-FF26-5DDF-06C90759591B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054EEB6C-7231-3204-0865-DAAD0476D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B599BE4A-AD45-7B9A-3A51-3EF3F27D9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93B44CB2-165B-325B-054B-7B9470335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9" name="Group 7198">
              <a:extLst>
                <a:ext uri="{FF2B5EF4-FFF2-40B4-BE49-F238E27FC236}">
                  <a16:creationId xmlns:a16="http://schemas.microsoft.com/office/drawing/2014/main" id="{0FFCFEA8-CFDA-EB0E-B9A1-118740F55D36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B851B032-52A0-6314-BFB4-085C1FBF3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43A1EF80-46E6-A114-0BC2-B261ADC345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2E0101D-3A2A-DD36-C5AF-56D459DB38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3" name="Group 7232">
            <a:extLst>
              <a:ext uri="{FF2B5EF4-FFF2-40B4-BE49-F238E27FC236}">
                <a16:creationId xmlns:a16="http://schemas.microsoft.com/office/drawing/2014/main" id="{8F18F0E4-D6A0-183F-BFEF-1FEC58300E3C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234" name="organ group - head &amp; neck muscles">
              <a:extLst>
                <a:ext uri="{FF2B5EF4-FFF2-40B4-BE49-F238E27FC236}">
                  <a16:creationId xmlns:a16="http://schemas.microsoft.com/office/drawing/2014/main" id="{B678997D-9C22-E5CF-91E7-4B29C10600DA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255" name="organ - head &amp; neck muscles">
                <a:extLst>
                  <a:ext uri="{FF2B5EF4-FFF2-40B4-BE49-F238E27FC236}">
                    <a16:creationId xmlns:a16="http://schemas.microsoft.com/office/drawing/2014/main" id="{630CF28F-512F-1B49-F134-B33450B8680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256" name="FTU - mylohyoid">
                <a:extLst>
                  <a:ext uri="{FF2B5EF4-FFF2-40B4-BE49-F238E27FC236}">
                    <a16:creationId xmlns:a16="http://schemas.microsoft.com/office/drawing/2014/main" id="{8689B13C-27E1-D498-746A-B6A51147DDC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257" name="FTU - digastric">
                <a:extLst>
                  <a:ext uri="{FF2B5EF4-FFF2-40B4-BE49-F238E27FC236}">
                    <a16:creationId xmlns:a16="http://schemas.microsoft.com/office/drawing/2014/main" id="{2C98A434-EB80-479E-41C3-DBEDE3A5359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258" name="FTU - geniohyoid">
                <a:extLst>
                  <a:ext uri="{FF2B5EF4-FFF2-40B4-BE49-F238E27FC236}">
                    <a16:creationId xmlns:a16="http://schemas.microsoft.com/office/drawing/2014/main" id="{9D430858-A43F-CEC3-739D-145E1D1630E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259" name="FTU - longus capitis">
                <a:extLst>
                  <a:ext uri="{FF2B5EF4-FFF2-40B4-BE49-F238E27FC236}">
                    <a16:creationId xmlns:a16="http://schemas.microsoft.com/office/drawing/2014/main" id="{DE34B4C2-372C-6071-7310-42FE8DA09D9A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FTU - longus colli inferior">
                <a:extLst>
                  <a:ext uri="{FF2B5EF4-FFF2-40B4-BE49-F238E27FC236}">
                    <a16:creationId xmlns:a16="http://schemas.microsoft.com/office/drawing/2014/main" id="{F71F20DF-6533-91FE-C45B-83117205859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5" name="Group 7234">
              <a:extLst>
                <a:ext uri="{FF2B5EF4-FFF2-40B4-BE49-F238E27FC236}">
                  <a16:creationId xmlns:a16="http://schemas.microsoft.com/office/drawing/2014/main" id="{405BCB44-998C-E469-0761-58D661F1419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C8A72317-3E57-596C-1B30-C3A266F97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D2D11207-FEF5-BC5C-B76C-39C68218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0276DA18-EB89-2F55-AAFB-EDB2CCF61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6" name="Group 7235">
              <a:extLst>
                <a:ext uri="{FF2B5EF4-FFF2-40B4-BE49-F238E27FC236}">
                  <a16:creationId xmlns:a16="http://schemas.microsoft.com/office/drawing/2014/main" id="{E5C7B1A4-3C58-D1B5-2CFD-FD2BC2E8256B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25F3E223-705F-A408-76B0-FD4D4E2DA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34A8D4BD-8D2F-8105-052A-0D54759E3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BA9821D9-4806-49E1-BD83-D07860E1C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7" name="Group 7236">
              <a:extLst>
                <a:ext uri="{FF2B5EF4-FFF2-40B4-BE49-F238E27FC236}">
                  <a16:creationId xmlns:a16="http://schemas.microsoft.com/office/drawing/2014/main" id="{B15175CA-44AE-78F0-BF95-5228CDDFB6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AC5555A2-6915-C72F-2EAE-89ECF81FE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F0D631D6-5EB8-A8B2-F780-A89999BD9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8A42248C-2F5A-6E32-AD96-10A423FAE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2CD184AE-4D55-2C16-74C4-BB1A397F42EE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243" name="Text Box 3036">
                <a:extLst>
                  <a:ext uri="{FF2B5EF4-FFF2-40B4-BE49-F238E27FC236}">
                    <a16:creationId xmlns:a16="http://schemas.microsoft.com/office/drawing/2014/main" id="{4F3C1DB0-140D-F854-C7EF-4225012E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E339F399-8429-5AFF-8AAA-46644D424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7632F6D2-20D4-F278-9E78-8E0AE7DB78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C40C6F4C-719B-A52A-C131-C2C79981784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877C77F7-116A-6C68-4CFE-406C6610AF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1" name="Text Box 3036">
                <a:extLst>
                  <a:ext uri="{FF2B5EF4-FFF2-40B4-BE49-F238E27FC236}">
                    <a16:creationId xmlns:a16="http://schemas.microsoft.com/office/drawing/2014/main" id="{C5658202-9666-DB1F-D2CB-CED8D425A0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Text Box 3036">
                <a:extLst>
                  <a:ext uri="{FF2B5EF4-FFF2-40B4-BE49-F238E27FC236}">
                    <a16:creationId xmlns:a16="http://schemas.microsoft.com/office/drawing/2014/main" id="{E030FC04-9C16-2D14-6422-42E6F335C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1" name="Group 7260">
            <a:extLst>
              <a:ext uri="{FF2B5EF4-FFF2-40B4-BE49-F238E27FC236}">
                <a16:creationId xmlns:a16="http://schemas.microsoft.com/office/drawing/2014/main" id="{2265C99A-FBD8-5D31-767A-4BCA9C0EF5FF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262" name="organ group - facial muscles">
              <a:extLst>
                <a:ext uri="{FF2B5EF4-FFF2-40B4-BE49-F238E27FC236}">
                  <a16:creationId xmlns:a16="http://schemas.microsoft.com/office/drawing/2014/main" id="{FAEED6B9-6DE1-C2B9-E08A-3E2F973DE1C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287" name="organ - facial muscles">
                <a:extLst>
                  <a:ext uri="{FF2B5EF4-FFF2-40B4-BE49-F238E27FC236}">
                    <a16:creationId xmlns:a16="http://schemas.microsoft.com/office/drawing/2014/main" id="{1C7663BC-3F07-BD5B-434B-01933BB40E4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288" name="FTU - orbicularis oculi">
                <a:extLst>
                  <a:ext uri="{FF2B5EF4-FFF2-40B4-BE49-F238E27FC236}">
                    <a16:creationId xmlns:a16="http://schemas.microsoft.com/office/drawing/2014/main" id="{45D1B8EA-7AAA-F0EC-A868-E8F8F5756E2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9" name="FTU - occipitofrontalis">
                <a:extLst>
                  <a:ext uri="{FF2B5EF4-FFF2-40B4-BE49-F238E27FC236}">
                    <a16:creationId xmlns:a16="http://schemas.microsoft.com/office/drawing/2014/main" id="{46820538-690F-573E-EE82-6A0DEBF8F68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290" name="FTU - nasalis">
                <a:extLst>
                  <a:ext uri="{FF2B5EF4-FFF2-40B4-BE49-F238E27FC236}">
                    <a16:creationId xmlns:a16="http://schemas.microsoft.com/office/drawing/2014/main" id="{C9EF296C-1ADC-8F70-272E-E2F1CB98A72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291" name="FTU - zygomaticus major">
                <a:extLst>
                  <a:ext uri="{FF2B5EF4-FFF2-40B4-BE49-F238E27FC236}">
                    <a16:creationId xmlns:a16="http://schemas.microsoft.com/office/drawing/2014/main" id="{CE394149-FA89-F4A3-20CE-93D9C7D76A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292" name="FTU - zygomaticus minor">
                <a:extLst>
                  <a:ext uri="{FF2B5EF4-FFF2-40B4-BE49-F238E27FC236}">
                    <a16:creationId xmlns:a16="http://schemas.microsoft.com/office/drawing/2014/main" id="{4CC92642-8718-CFDD-67F6-1F4415E8297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293" name="FTU - orbicularis oris">
                <a:extLst>
                  <a:ext uri="{FF2B5EF4-FFF2-40B4-BE49-F238E27FC236}">
                    <a16:creationId xmlns:a16="http://schemas.microsoft.com/office/drawing/2014/main" id="{2B8E6E55-E94A-850B-200E-4AAD73BF74E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263" name="Group 7262">
              <a:extLst>
                <a:ext uri="{FF2B5EF4-FFF2-40B4-BE49-F238E27FC236}">
                  <a16:creationId xmlns:a16="http://schemas.microsoft.com/office/drawing/2014/main" id="{640BF7CA-A8BF-128E-D71D-7D25B22A805D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05904143-865C-324A-7CC9-21E8E6B16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E35D8FA1-B208-753E-5C46-2E8E36FBE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2B6D5830-75F4-907A-0389-2A01C69C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4" name="Group 7263">
              <a:extLst>
                <a:ext uri="{FF2B5EF4-FFF2-40B4-BE49-F238E27FC236}">
                  <a16:creationId xmlns:a16="http://schemas.microsoft.com/office/drawing/2014/main" id="{488D57DD-855B-AE18-7DE7-D07EBB1C513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71434B38-FEE2-59C9-B1B0-5353BB5613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865D8D85-E8C3-CEC1-4A3E-6D5D1A778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2135F402-48F9-1A7F-F261-404DB13A1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5" name="Group 7264">
              <a:extLst>
                <a:ext uri="{FF2B5EF4-FFF2-40B4-BE49-F238E27FC236}">
                  <a16:creationId xmlns:a16="http://schemas.microsoft.com/office/drawing/2014/main" id="{255F87F6-FB59-2FB0-CE8F-B498EBE18D42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4D520ACC-060C-C3B3-724A-8E2069DAA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EC63BB37-62FF-D2A8-BACA-10E7DC187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7A1FCAC6-CA10-E5F0-AD59-8FF7AD3FD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6" name="Group 7265">
              <a:extLst>
                <a:ext uri="{FF2B5EF4-FFF2-40B4-BE49-F238E27FC236}">
                  <a16:creationId xmlns:a16="http://schemas.microsoft.com/office/drawing/2014/main" id="{7A26F73C-3E8A-CF0F-1CCE-EBCB358BAC92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74C904C4-845D-397E-B3DE-F146850E0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6FF877C-8681-48B5-22A1-AB9BFBE5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7" name="Text Box 3036">
                <a:extLst>
                  <a:ext uri="{FF2B5EF4-FFF2-40B4-BE49-F238E27FC236}">
                    <a16:creationId xmlns:a16="http://schemas.microsoft.com/office/drawing/2014/main" id="{AD0BAC2E-4F16-7F8F-D227-C4688AE77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7" name="Group 7266">
              <a:extLst>
                <a:ext uri="{FF2B5EF4-FFF2-40B4-BE49-F238E27FC236}">
                  <a16:creationId xmlns:a16="http://schemas.microsoft.com/office/drawing/2014/main" id="{571749E2-8E5C-2432-61BB-BDDBDDF35820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34E4C568-51F7-5118-3AE3-45FFB83A8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F4727165-BB32-9061-6CDB-7BF08CD9A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E4541ADA-1CA0-DA7B-7B1B-AB32A2E194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68" name="Group 7267">
              <a:extLst>
                <a:ext uri="{FF2B5EF4-FFF2-40B4-BE49-F238E27FC236}">
                  <a16:creationId xmlns:a16="http://schemas.microsoft.com/office/drawing/2014/main" id="{9CE9EC9C-8167-157A-A431-A544BED1462F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67F43BB5-F6B0-8238-2AC4-391A819EF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B81CAA73-723D-1077-7BD5-D49FD24F0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1" name="Text Box 3036">
                <a:extLst>
                  <a:ext uri="{FF2B5EF4-FFF2-40B4-BE49-F238E27FC236}">
                    <a16:creationId xmlns:a16="http://schemas.microsoft.com/office/drawing/2014/main" id="{9B84053F-EA77-E9FD-53C3-C096F4758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94" name="Group 7293">
            <a:extLst>
              <a:ext uri="{FF2B5EF4-FFF2-40B4-BE49-F238E27FC236}">
                <a16:creationId xmlns:a16="http://schemas.microsoft.com/office/drawing/2014/main" id="{3A44C52A-2B08-114F-016A-2F871BB4AF3C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295" name="organ group - facial muscles">
              <a:extLst>
                <a:ext uri="{FF2B5EF4-FFF2-40B4-BE49-F238E27FC236}">
                  <a16:creationId xmlns:a16="http://schemas.microsoft.com/office/drawing/2014/main" id="{FE48EC2E-BC59-5925-97A2-B2ACC3BC7AFA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316" name="organ - facial muscles">
                <a:extLst>
                  <a:ext uri="{FF2B5EF4-FFF2-40B4-BE49-F238E27FC236}">
                    <a16:creationId xmlns:a16="http://schemas.microsoft.com/office/drawing/2014/main" id="{FDEB7F48-E686-765A-1EBC-DBF7806298D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317" name="FTU - orbicularis oculi">
                <a:extLst>
                  <a:ext uri="{FF2B5EF4-FFF2-40B4-BE49-F238E27FC236}">
                    <a16:creationId xmlns:a16="http://schemas.microsoft.com/office/drawing/2014/main" id="{CE455FB2-271D-B767-E554-329BBB19881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318" name="FTU - occipitofrontalis">
                <a:extLst>
                  <a:ext uri="{FF2B5EF4-FFF2-40B4-BE49-F238E27FC236}">
                    <a16:creationId xmlns:a16="http://schemas.microsoft.com/office/drawing/2014/main" id="{F85199E4-71E9-E869-9397-C9511082820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319" name="FTU - nasalis">
                <a:extLst>
                  <a:ext uri="{FF2B5EF4-FFF2-40B4-BE49-F238E27FC236}">
                    <a16:creationId xmlns:a16="http://schemas.microsoft.com/office/drawing/2014/main" id="{368EE5B5-D4FE-E280-9362-0E3A9079FF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320" name="FTU - zygomaticus major">
                <a:extLst>
                  <a:ext uri="{FF2B5EF4-FFF2-40B4-BE49-F238E27FC236}">
                    <a16:creationId xmlns:a16="http://schemas.microsoft.com/office/drawing/2014/main" id="{9FF4FA39-3ACE-929B-673E-9D64CD36D0C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321" name="FTU - zygomaticus minor">
                <a:extLst>
                  <a:ext uri="{FF2B5EF4-FFF2-40B4-BE49-F238E27FC236}">
                    <a16:creationId xmlns:a16="http://schemas.microsoft.com/office/drawing/2014/main" id="{EBFAB98A-0F0A-F090-1FD1-94B3CB83436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296" name="Group 7295">
              <a:extLst>
                <a:ext uri="{FF2B5EF4-FFF2-40B4-BE49-F238E27FC236}">
                  <a16:creationId xmlns:a16="http://schemas.microsoft.com/office/drawing/2014/main" id="{1B5C7BCA-FFD5-473F-A875-19AF6AC97DD4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A24B142F-0548-492A-BDC5-F14DB7B28E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04769370-F884-E994-5BE3-5CB05BC0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BAD7C314-FE72-5424-B58F-A65956FF01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7" name="Group 7296">
              <a:extLst>
                <a:ext uri="{FF2B5EF4-FFF2-40B4-BE49-F238E27FC236}">
                  <a16:creationId xmlns:a16="http://schemas.microsoft.com/office/drawing/2014/main" id="{2FF8A1E4-5C42-4D7C-6508-AE1105627F2F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5BAC17C4-35A9-CA79-16A0-1812C5EFDB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FF9006A3-FF10-5CFE-1C86-52B43748D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DA339A70-19A9-BA61-3C7E-4F0F6C947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8" name="Group 7297">
              <a:extLst>
                <a:ext uri="{FF2B5EF4-FFF2-40B4-BE49-F238E27FC236}">
                  <a16:creationId xmlns:a16="http://schemas.microsoft.com/office/drawing/2014/main" id="{DAF7BD22-DF2C-7F4F-6410-740AB4B883D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40E35DB9-8A5A-146F-4E69-018BD7BE60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F229D203-46B8-91AB-03CF-C531F537C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54833D96-ABD9-4DC2-4BF8-043FCE1C2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9" name="Group 7298">
              <a:extLst>
                <a:ext uri="{FF2B5EF4-FFF2-40B4-BE49-F238E27FC236}">
                  <a16:creationId xmlns:a16="http://schemas.microsoft.com/office/drawing/2014/main" id="{4DB0FC0F-CEFF-D906-5557-98400D541CEF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07CC3EAF-D44A-38AF-06C0-55698F85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022F98A6-B37E-D837-18E8-D6993F6736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D0B41B77-0871-F26E-C897-B690C8040E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00" name="Group 7299">
              <a:extLst>
                <a:ext uri="{FF2B5EF4-FFF2-40B4-BE49-F238E27FC236}">
                  <a16:creationId xmlns:a16="http://schemas.microsoft.com/office/drawing/2014/main" id="{3F103523-5FF6-97E9-76B8-3383D6E1062A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8AE6EAC4-5773-1BFB-A5CC-42A015CF4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763106A4-20F4-68AC-01E0-E607F148C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3DACAA91-A14E-0C05-A11B-33E678DAC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2" name="Group 7321">
            <a:extLst>
              <a:ext uri="{FF2B5EF4-FFF2-40B4-BE49-F238E27FC236}">
                <a16:creationId xmlns:a16="http://schemas.microsoft.com/office/drawing/2014/main" id="{71B1C076-7702-E7F0-C8E0-4B5764503C6F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323" name="organ group - facial muscles">
              <a:extLst>
                <a:ext uri="{FF2B5EF4-FFF2-40B4-BE49-F238E27FC236}">
                  <a16:creationId xmlns:a16="http://schemas.microsoft.com/office/drawing/2014/main" id="{3F189308-D869-A524-D97D-48B71E22FB63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340" name="organ - facial muscles">
                <a:extLst>
                  <a:ext uri="{FF2B5EF4-FFF2-40B4-BE49-F238E27FC236}">
                    <a16:creationId xmlns:a16="http://schemas.microsoft.com/office/drawing/2014/main" id="{C2E707CA-CD86-74DC-8899-AA8DC9C5EF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341" name="FTU - orbicularis oculi">
                <a:extLst>
                  <a:ext uri="{FF2B5EF4-FFF2-40B4-BE49-F238E27FC236}">
                    <a16:creationId xmlns:a16="http://schemas.microsoft.com/office/drawing/2014/main" id="{FDA578C0-0235-7D67-BE68-A12A91C755B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342" name="FTU - occipitofrontalis">
                <a:extLst>
                  <a:ext uri="{FF2B5EF4-FFF2-40B4-BE49-F238E27FC236}">
                    <a16:creationId xmlns:a16="http://schemas.microsoft.com/office/drawing/2014/main" id="{C4238407-2006-6C41-87CD-CD53012F16E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343" name="FTU - nasalis">
                <a:extLst>
                  <a:ext uri="{FF2B5EF4-FFF2-40B4-BE49-F238E27FC236}">
                    <a16:creationId xmlns:a16="http://schemas.microsoft.com/office/drawing/2014/main" id="{0E1549B1-69A3-C618-2577-9894781AF51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344" name="FTU - zygomaticus major">
                <a:extLst>
                  <a:ext uri="{FF2B5EF4-FFF2-40B4-BE49-F238E27FC236}">
                    <a16:creationId xmlns:a16="http://schemas.microsoft.com/office/drawing/2014/main" id="{93EB427E-BFFE-146C-0185-3DB5AF33F4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324" name="Group 7323">
              <a:extLst>
                <a:ext uri="{FF2B5EF4-FFF2-40B4-BE49-F238E27FC236}">
                  <a16:creationId xmlns:a16="http://schemas.microsoft.com/office/drawing/2014/main" id="{582CBA75-E558-C11B-4D30-BCC67B67D3CB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337" name="Text Box 3036">
                <a:extLst>
                  <a:ext uri="{FF2B5EF4-FFF2-40B4-BE49-F238E27FC236}">
                    <a16:creationId xmlns:a16="http://schemas.microsoft.com/office/drawing/2014/main" id="{FFF1F8E9-5C0F-B79F-58E7-DDC9B79E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2E30F6A2-E616-691C-C8AB-EB926F996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ECDF5687-E511-55A1-8E13-8ECBD278E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5" name="Group 7324">
              <a:extLst>
                <a:ext uri="{FF2B5EF4-FFF2-40B4-BE49-F238E27FC236}">
                  <a16:creationId xmlns:a16="http://schemas.microsoft.com/office/drawing/2014/main" id="{B00316C0-1BD2-0957-3254-E53B68E5003F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334" name="Text Box 3036">
                <a:extLst>
                  <a:ext uri="{FF2B5EF4-FFF2-40B4-BE49-F238E27FC236}">
                    <a16:creationId xmlns:a16="http://schemas.microsoft.com/office/drawing/2014/main" id="{E18EDC7E-1C06-09B4-E2FC-C23D2F92A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5" name="Text Box 3036">
                <a:extLst>
                  <a:ext uri="{FF2B5EF4-FFF2-40B4-BE49-F238E27FC236}">
                    <a16:creationId xmlns:a16="http://schemas.microsoft.com/office/drawing/2014/main" id="{8ED84795-6F73-E5C7-8B73-0909BE6DB4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6" name="Text Box 3036">
                <a:extLst>
                  <a:ext uri="{FF2B5EF4-FFF2-40B4-BE49-F238E27FC236}">
                    <a16:creationId xmlns:a16="http://schemas.microsoft.com/office/drawing/2014/main" id="{014C7ABD-3F58-F019-49E7-E0E54E774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6" name="Group 7325">
              <a:extLst>
                <a:ext uri="{FF2B5EF4-FFF2-40B4-BE49-F238E27FC236}">
                  <a16:creationId xmlns:a16="http://schemas.microsoft.com/office/drawing/2014/main" id="{2D0CADB7-C995-E32E-9BC8-C8658DBCCE50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331" name="Text Box 3036">
                <a:extLst>
                  <a:ext uri="{FF2B5EF4-FFF2-40B4-BE49-F238E27FC236}">
                    <a16:creationId xmlns:a16="http://schemas.microsoft.com/office/drawing/2014/main" id="{68DB0AF3-8B1F-89FA-7556-7E60A6BE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2" name="Text Box 3036">
                <a:extLst>
                  <a:ext uri="{FF2B5EF4-FFF2-40B4-BE49-F238E27FC236}">
                    <a16:creationId xmlns:a16="http://schemas.microsoft.com/office/drawing/2014/main" id="{001236C9-7858-1B2C-2B7A-34EDEC4E7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3" name="Text Box 3036">
                <a:extLst>
                  <a:ext uri="{FF2B5EF4-FFF2-40B4-BE49-F238E27FC236}">
                    <a16:creationId xmlns:a16="http://schemas.microsoft.com/office/drawing/2014/main" id="{064EFD64-E586-B065-CD2E-CF2DDA295D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27" name="Group 7326">
              <a:extLst>
                <a:ext uri="{FF2B5EF4-FFF2-40B4-BE49-F238E27FC236}">
                  <a16:creationId xmlns:a16="http://schemas.microsoft.com/office/drawing/2014/main" id="{A1D9272F-938C-52B9-6E43-7BA0FA9BDD62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328" name="Text Box 3036">
                <a:extLst>
                  <a:ext uri="{FF2B5EF4-FFF2-40B4-BE49-F238E27FC236}">
                    <a16:creationId xmlns:a16="http://schemas.microsoft.com/office/drawing/2014/main" id="{202C9ED8-7A73-9746-5AE9-9E9523A1F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9" name="Text Box 3036">
                <a:extLst>
                  <a:ext uri="{FF2B5EF4-FFF2-40B4-BE49-F238E27FC236}">
                    <a16:creationId xmlns:a16="http://schemas.microsoft.com/office/drawing/2014/main" id="{BE371935-3BE9-11DF-A672-87392EAE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0" name="Text Box 3036">
                <a:extLst>
                  <a:ext uri="{FF2B5EF4-FFF2-40B4-BE49-F238E27FC236}">
                    <a16:creationId xmlns:a16="http://schemas.microsoft.com/office/drawing/2014/main" id="{BF57B9A7-11BE-802B-A2C4-476E971A7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5" name="Group 7344">
            <a:extLst>
              <a:ext uri="{FF2B5EF4-FFF2-40B4-BE49-F238E27FC236}">
                <a16:creationId xmlns:a16="http://schemas.microsoft.com/office/drawing/2014/main" id="{254EE736-4964-2F9E-6DBC-62098E5F2677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346" name="organ group - facial muscles">
              <a:extLst>
                <a:ext uri="{FF2B5EF4-FFF2-40B4-BE49-F238E27FC236}">
                  <a16:creationId xmlns:a16="http://schemas.microsoft.com/office/drawing/2014/main" id="{85BA9D9F-5A46-445D-3086-7EC2AF90590E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367" name="organ - facial muscles">
                <a:extLst>
                  <a:ext uri="{FF2B5EF4-FFF2-40B4-BE49-F238E27FC236}">
                    <a16:creationId xmlns:a16="http://schemas.microsoft.com/office/drawing/2014/main" id="{83C3958B-0FB1-CD23-0D13-08A87AA46FC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368" name="FTU - orbicularis oculi">
                <a:extLst>
                  <a:ext uri="{FF2B5EF4-FFF2-40B4-BE49-F238E27FC236}">
                    <a16:creationId xmlns:a16="http://schemas.microsoft.com/office/drawing/2014/main" id="{C428A8BE-74FA-1950-2133-D44E12B0532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69" name="FTU - occipitofrontalis">
                <a:extLst>
                  <a:ext uri="{FF2B5EF4-FFF2-40B4-BE49-F238E27FC236}">
                    <a16:creationId xmlns:a16="http://schemas.microsoft.com/office/drawing/2014/main" id="{1520E413-86B9-5B7B-D099-2F3D820209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370" name="FTU - nasalis">
                <a:extLst>
                  <a:ext uri="{FF2B5EF4-FFF2-40B4-BE49-F238E27FC236}">
                    <a16:creationId xmlns:a16="http://schemas.microsoft.com/office/drawing/2014/main" id="{C52E156B-9658-CEE9-5C8A-5BA4B7D19BB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371" name="FTU - zygomaticus major">
                <a:extLst>
                  <a:ext uri="{FF2B5EF4-FFF2-40B4-BE49-F238E27FC236}">
                    <a16:creationId xmlns:a16="http://schemas.microsoft.com/office/drawing/2014/main" id="{9973A1D8-EDA2-8716-D3B8-E045104F679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2" name="FTU - zygomaticus minor">
                <a:extLst>
                  <a:ext uri="{FF2B5EF4-FFF2-40B4-BE49-F238E27FC236}">
                    <a16:creationId xmlns:a16="http://schemas.microsoft.com/office/drawing/2014/main" id="{EBEEF0C3-E5AB-8757-7C0F-6808913DF7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FEBDABB7-1BC1-6402-2B90-E3C8DDD56EF7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172CA2F9-D02A-ACAE-14E9-683E95AA8F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491EE24-F47F-E684-2EFD-558536B44D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80E1688A-8C53-5C8F-ED45-F59B7A1E6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C31CB271-DFD1-9553-8E3F-46946DC60356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9E2E5EB9-C1FA-C0B4-45C5-0641F77E3C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89DBD55D-8AE0-9940-6159-AAE6F2342F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BCB0FFB-39AB-6972-0D50-B817A5BDE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216AA892-9E73-9177-52F9-118F4983A55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4F94F2C-4F63-7262-D5ED-55354FE1E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F8570645-8AB2-7292-E4EA-261A80E0D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1CA0BB5C-D1B6-F9B8-7946-F61348D133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F8DFDDD0-EA17-9206-3446-63094F0D8D5E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6E26F7E1-1906-8415-B19B-F3C1031E6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2F33816C-B70B-6F28-2A67-B0D101D916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D16C2001-CD28-02F0-D171-68D93A5EF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9EC507EF-909B-FBBF-200D-340D1C22D931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F107819-360E-D7F5-27C6-87ADD5D3C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011AE48-A51A-D695-1F29-6126CC323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5001CFE4-3B8E-3B81-0C8D-3F275E664A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3" name="Group 7372">
            <a:extLst>
              <a:ext uri="{FF2B5EF4-FFF2-40B4-BE49-F238E27FC236}">
                <a16:creationId xmlns:a16="http://schemas.microsoft.com/office/drawing/2014/main" id="{F2B917C1-F508-6ED7-465F-52308D5C611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374" name="organ group - facial muscles">
              <a:extLst>
                <a:ext uri="{FF2B5EF4-FFF2-40B4-BE49-F238E27FC236}">
                  <a16:creationId xmlns:a16="http://schemas.microsoft.com/office/drawing/2014/main" id="{2B62E577-276D-F1E6-7CD1-15F64649DDF8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395" name="organ - facial muscles">
                <a:extLst>
                  <a:ext uri="{FF2B5EF4-FFF2-40B4-BE49-F238E27FC236}">
                    <a16:creationId xmlns:a16="http://schemas.microsoft.com/office/drawing/2014/main" id="{DD1E3639-7B55-4F26-9F82-2B37DEEF3E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396" name="FTU - orbicularis oculi">
                <a:extLst>
                  <a:ext uri="{FF2B5EF4-FFF2-40B4-BE49-F238E27FC236}">
                    <a16:creationId xmlns:a16="http://schemas.microsoft.com/office/drawing/2014/main" id="{75E56485-E7E5-4386-0824-31E9900DCD9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397" name="FTU - occipitofrontalis">
                <a:extLst>
                  <a:ext uri="{FF2B5EF4-FFF2-40B4-BE49-F238E27FC236}">
                    <a16:creationId xmlns:a16="http://schemas.microsoft.com/office/drawing/2014/main" id="{51F05766-1C66-75F3-52FA-A8269F258B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FTU - nasalis">
                <a:extLst>
                  <a:ext uri="{FF2B5EF4-FFF2-40B4-BE49-F238E27FC236}">
                    <a16:creationId xmlns:a16="http://schemas.microsoft.com/office/drawing/2014/main" id="{E4FD0136-0AB2-4428-1EC7-7D663B8E547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399" name="FTU - zygomaticus major">
                <a:extLst>
                  <a:ext uri="{FF2B5EF4-FFF2-40B4-BE49-F238E27FC236}">
                    <a16:creationId xmlns:a16="http://schemas.microsoft.com/office/drawing/2014/main" id="{C873BA54-6783-C815-8134-EF4499CBFC2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400" name="FTU - zygomaticus minor">
                <a:extLst>
                  <a:ext uri="{FF2B5EF4-FFF2-40B4-BE49-F238E27FC236}">
                    <a16:creationId xmlns:a16="http://schemas.microsoft.com/office/drawing/2014/main" id="{E11BB7AA-AB97-3D9E-8E15-4BD9FAFC286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D17A67FE-7E74-0ACD-3299-977C838F653A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DACDBA0-2977-D682-733E-9E0D3768F0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A1CE21BE-4CEC-AB4E-1BEC-8F86CAC117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A03826C1-3DCF-4A82-3695-8CC222409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367E30AC-B996-E585-C413-B3A2FF3C7B4D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9E62D05-D656-F7F1-11A0-5B94404178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3CFF317B-6B32-B41E-EF13-43CCBE68B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9632EB6B-BB98-0515-A41A-BF4B30A2A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3A16803-323C-08C5-C1D4-81F928B5EA47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66AC4772-063E-7DBD-7FC3-C51647A50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01D13086-D7E3-50C6-C2AE-5C08444D6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92DA902F-A916-E9B2-6762-39ED7E8849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8" name="Group 7377">
              <a:extLst>
                <a:ext uri="{FF2B5EF4-FFF2-40B4-BE49-F238E27FC236}">
                  <a16:creationId xmlns:a16="http://schemas.microsoft.com/office/drawing/2014/main" id="{303E256E-CAF3-F1D6-43D1-8BA70191D0EA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BE201C0D-3B88-ABCA-2E66-AD2EDBF4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93C6DE9F-4801-D6AE-D9D8-64E6875E8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3384287D-7593-6D2E-A1FB-1A85DBD1D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9" name="Group 7378">
              <a:extLst>
                <a:ext uri="{FF2B5EF4-FFF2-40B4-BE49-F238E27FC236}">
                  <a16:creationId xmlns:a16="http://schemas.microsoft.com/office/drawing/2014/main" id="{951BC9A3-AB7D-6843-BD32-858CF41B9EAC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78CDE115-45E0-9802-6127-2120C32EA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55382A53-6B82-D4EE-9F47-ACF0EB589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74399E1D-F396-5E3F-D619-0C0B447F88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01" name="Group 7400">
            <a:extLst>
              <a:ext uri="{FF2B5EF4-FFF2-40B4-BE49-F238E27FC236}">
                <a16:creationId xmlns:a16="http://schemas.microsoft.com/office/drawing/2014/main" id="{4FD7AFBD-6F1B-3CFA-8DE5-094D6CBBBAF1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402" name="organ group - facial muscles">
              <a:extLst>
                <a:ext uri="{FF2B5EF4-FFF2-40B4-BE49-F238E27FC236}">
                  <a16:creationId xmlns:a16="http://schemas.microsoft.com/office/drawing/2014/main" id="{553B4DA2-89FD-E6FB-51FA-14364F2F0CFD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427" name="organ - facial muscles">
                <a:extLst>
                  <a:ext uri="{FF2B5EF4-FFF2-40B4-BE49-F238E27FC236}">
                    <a16:creationId xmlns:a16="http://schemas.microsoft.com/office/drawing/2014/main" id="{65E7D131-0809-6AEF-BFE2-4E91F87598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428" name="FTU - orbicularis oculi">
                <a:extLst>
                  <a:ext uri="{FF2B5EF4-FFF2-40B4-BE49-F238E27FC236}">
                    <a16:creationId xmlns:a16="http://schemas.microsoft.com/office/drawing/2014/main" id="{F9BAD316-FC81-B5A5-B9ED-F9E2D503FE8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429" name="FTU - occipitofrontalis">
                <a:extLst>
                  <a:ext uri="{FF2B5EF4-FFF2-40B4-BE49-F238E27FC236}">
                    <a16:creationId xmlns:a16="http://schemas.microsoft.com/office/drawing/2014/main" id="{83CB2B07-B2E7-EACB-E9E3-2B214A53616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430" name="FTU - nasalis">
                <a:extLst>
                  <a:ext uri="{FF2B5EF4-FFF2-40B4-BE49-F238E27FC236}">
                    <a16:creationId xmlns:a16="http://schemas.microsoft.com/office/drawing/2014/main" id="{8CC82E85-7E31-4B35-6016-E505F83C1B9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431" name="FTU - zygomaticus major">
                <a:extLst>
                  <a:ext uri="{FF2B5EF4-FFF2-40B4-BE49-F238E27FC236}">
                    <a16:creationId xmlns:a16="http://schemas.microsoft.com/office/drawing/2014/main" id="{3C7B4922-1461-1D56-F9F2-9B170F72C0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432" name="FTU - zygomaticus minor">
                <a:extLst>
                  <a:ext uri="{FF2B5EF4-FFF2-40B4-BE49-F238E27FC236}">
                    <a16:creationId xmlns:a16="http://schemas.microsoft.com/office/drawing/2014/main" id="{4ACAEE50-8E87-8C75-DF1C-F1AA766AA3C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433" name="FTU - orbicularis oris">
                <a:extLst>
                  <a:ext uri="{FF2B5EF4-FFF2-40B4-BE49-F238E27FC236}">
                    <a16:creationId xmlns:a16="http://schemas.microsoft.com/office/drawing/2014/main" id="{C82A99FF-2A68-AD50-681D-D69F90941A9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403" name="Group 7402">
              <a:extLst>
                <a:ext uri="{FF2B5EF4-FFF2-40B4-BE49-F238E27FC236}">
                  <a16:creationId xmlns:a16="http://schemas.microsoft.com/office/drawing/2014/main" id="{E9926BCB-37D5-FB79-1647-5DA34798184D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424" name="Text Box 3036">
                <a:extLst>
                  <a:ext uri="{FF2B5EF4-FFF2-40B4-BE49-F238E27FC236}">
                    <a16:creationId xmlns:a16="http://schemas.microsoft.com/office/drawing/2014/main" id="{9A74CB0E-E2E4-C861-AA71-4B277714F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5" name="Text Box 3036">
                <a:extLst>
                  <a:ext uri="{FF2B5EF4-FFF2-40B4-BE49-F238E27FC236}">
                    <a16:creationId xmlns:a16="http://schemas.microsoft.com/office/drawing/2014/main" id="{4A12A525-ECB6-E006-DB1F-69B88DE811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Text Box 3036">
                <a:extLst>
                  <a:ext uri="{FF2B5EF4-FFF2-40B4-BE49-F238E27FC236}">
                    <a16:creationId xmlns:a16="http://schemas.microsoft.com/office/drawing/2014/main" id="{3C4F09FC-EFF8-84B1-3D04-834EA6CF3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4" name="Group 7403">
              <a:extLst>
                <a:ext uri="{FF2B5EF4-FFF2-40B4-BE49-F238E27FC236}">
                  <a16:creationId xmlns:a16="http://schemas.microsoft.com/office/drawing/2014/main" id="{0BEE3065-3851-1EF4-0348-85987E84E2A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421" name="Text Box 3036">
                <a:extLst>
                  <a:ext uri="{FF2B5EF4-FFF2-40B4-BE49-F238E27FC236}">
                    <a16:creationId xmlns:a16="http://schemas.microsoft.com/office/drawing/2014/main" id="{6E81B820-6619-475B-D08F-649FB90EC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2" name="Text Box 3036">
                <a:extLst>
                  <a:ext uri="{FF2B5EF4-FFF2-40B4-BE49-F238E27FC236}">
                    <a16:creationId xmlns:a16="http://schemas.microsoft.com/office/drawing/2014/main" id="{B0C70FD4-1DF9-ACA5-EFB5-43FBA650F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3" name="Text Box 3036">
                <a:extLst>
                  <a:ext uri="{FF2B5EF4-FFF2-40B4-BE49-F238E27FC236}">
                    <a16:creationId xmlns:a16="http://schemas.microsoft.com/office/drawing/2014/main" id="{FBC14FE5-41D0-1A87-5318-BCDDE660D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5" name="Group 7404">
              <a:extLst>
                <a:ext uri="{FF2B5EF4-FFF2-40B4-BE49-F238E27FC236}">
                  <a16:creationId xmlns:a16="http://schemas.microsoft.com/office/drawing/2014/main" id="{CEEB908B-6133-5423-331F-F53E4434DD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7F8118DA-D031-44DC-CF08-C0DBAC9B9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A5216382-7D48-191E-4AC7-F452F4ADE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5FC93FB4-DF45-75CE-5271-94C8B92C14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6" name="Group 7405">
              <a:extLst>
                <a:ext uri="{FF2B5EF4-FFF2-40B4-BE49-F238E27FC236}">
                  <a16:creationId xmlns:a16="http://schemas.microsoft.com/office/drawing/2014/main" id="{8B22DBB9-B0B2-84BC-0A93-A2D0EA9A9A79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5FB2524B-EA12-15A5-89E4-4B158DBF1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5E3B9889-AB1F-CC47-711D-F5E7CBCD4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F2B24D1E-2F1E-1535-3FD4-9CA08391E2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7" name="Group 7406">
              <a:extLst>
                <a:ext uri="{FF2B5EF4-FFF2-40B4-BE49-F238E27FC236}">
                  <a16:creationId xmlns:a16="http://schemas.microsoft.com/office/drawing/2014/main" id="{30D068CA-C5D4-5697-07C4-DF9659376F10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CDF061C4-20D8-BEB3-E1D7-1FFB28735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27F4387D-D2DB-2DF3-9C36-90EE03AB1E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FD86B444-6BE7-0D65-E8B1-C123CF874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08" name="Group 7407">
              <a:extLst>
                <a:ext uri="{FF2B5EF4-FFF2-40B4-BE49-F238E27FC236}">
                  <a16:creationId xmlns:a16="http://schemas.microsoft.com/office/drawing/2014/main" id="{B9ACB298-777E-D598-479B-F51474AD757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BF76D99C-CE9C-332E-A87C-740CD49042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05AF4805-B803-5F51-A431-9233AF39C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AB87C630-9BED-18C8-042B-9D5E1EE6A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34" name="Group 7433">
            <a:extLst>
              <a:ext uri="{FF2B5EF4-FFF2-40B4-BE49-F238E27FC236}">
                <a16:creationId xmlns:a16="http://schemas.microsoft.com/office/drawing/2014/main" id="{241B3BCB-A7C6-5F1C-D07D-CD4C0A210440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86F4D0E6-C8AC-0F4A-4212-BA8A8E3B037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484" name="organ group - facial muscles">
                <a:extLst>
                  <a:ext uri="{FF2B5EF4-FFF2-40B4-BE49-F238E27FC236}">
                    <a16:creationId xmlns:a16="http://schemas.microsoft.com/office/drawing/2014/main" id="{A314E292-1ED8-815C-6F25-F48E8C32156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488" name="organ - facial muscles">
                  <a:extLst>
                    <a:ext uri="{FF2B5EF4-FFF2-40B4-BE49-F238E27FC236}">
                      <a16:creationId xmlns:a16="http://schemas.microsoft.com/office/drawing/2014/main" id="{F6076187-529B-D78A-27C8-0D718CEB9D6F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489" name="FTU - orbicularis oculi">
                  <a:extLst>
                    <a:ext uri="{FF2B5EF4-FFF2-40B4-BE49-F238E27FC236}">
                      <a16:creationId xmlns:a16="http://schemas.microsoft.com/office/drawing/2014/main" id="{A5DFE76E-3195-4B7B-9418-AE90832616A3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490" name="FTU - occipitofrontalis">
                  <a:extLst>
                    <a:ext uri="{FF2B5EF4-FFF2-40B4-BE49-F238E27FC236}">
                      <a16:creationId xmlns:a16="http://schemas.microsoft.com/office/drawing/2014/main" id="{9FF002C4-C273-0896-AE0C-A01FA4BD7AD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491" name="FTU - nasalis">
                  <a:extLst>
                    <a:ext uri="{FF2B5EF4-FFF2-40B4-BE49-F238E27FC236}">
                      <a16:creationId xmlns:a16="http://schemas.microsoft.com/office/drawing/2014/main" id="{41E824DE-174F-000A-380A-6EFCBA120AF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492" name="FTU - zygomaticus major">
                  <a:extLst>
                    <a:ext uri="{FF2B5EF4-FFF2-40B4-BE49-F238E27FC236}">
                      <a16:creationId xmlns:a16="http://schemas.microsoft.com/office/drawing/2014/main" id="{9E7B1183-2B0D-421C-9136-D40E5D82115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493" name="FTU - zygomaticus minor">
                  <a:extLst>
                    <a:ext uri="{FF2B5EF4-FFF2-40B4-BE49-F238E27FC236}">
                      <a16:creationId xmlns:a16="http://schemas.microsoft.com/office/drawing/2014/main" id="{163485D5-9676-B808-677F-210C3695A67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494" name="FTU - orbicularis oris">
                  <a:extLst>
                    <a:ext uri="{FF2B5EF4-FFF2-40B4-BE49-F238E27FC236}">
                      <a16:creationId xmlns:a16="http://schemas.microsoft.com/office/drawing/2014/main" id="{F6391E7F-FA99-2D1E-5365-94B8DFF4C0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495" name="FTU - depressor anguli oris">
                  <a:extLst>
                    <a:ext uri="{FF2B5EF4-FFF2-40B4-BE49-F238E27FC236}">
                      <a16:creationId xmlns:a16="http://schemas.microsoft.com/office/drawing/2014/main" id="{EC57F8D0-7174-9127-5A26-3D87E3685B64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496" name="FTU - levator labii">
                  <a:extLst>
                    <a:ext uri="{FF2B5EF4-FFF2-40B4-BE49-F238E27FC236}">
                      <a16:creationId xmlns:a16="http://schemas.microsoft.com/office/drawing/2014/main" id="{BF9D80FE-7AFE-F23C-042E-ACF6DAB4AB6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497" name="FTU - mentalis">
                  <a:extLst>
                    <a:ext uri="{FF2B5EF4-FFF2-40B4-BE49-F238E27FC236}">
                      <a16:creationId xmlns:a16="http://schemas.microsoft.com/office/drawing/2014/main" id="{57E09C88-B2C6-75EC-0875-0FBAB079E30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8" name="FTU - temporalis">
                  <a:extLst>
                    <a:ext uri="{FF2B5EF4-FFF2-40B4-BE49-F238E27FC236}">
                      <a16:creationId xmlns:a16="http://schemas.microsoft.com/office/drawing/2014/main" id="{6F267A60-EC13-B154-756C-781D7C87597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85" name="organ group - facial muscles">
                <a:extLst>
                  <a:ext uri="{FF2B5EF4-FFF2-40B4-BE49-F238E27FC236}">
                    <a16:creationId xmlns:a16="http://schemas.microsoft.com/office/drawing/2014/main" id="{91BED299-02B4-71DA-AB50-C655B8B3D5B9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486" name="FTU - orbicularis oculi">
                  <a:extLst>
                    <a:ext uri="{FF2B5EF4-FFF2-40B4-BE49-F238E27FC236}">
                      <a16:creationId xmlns:a16="http://schemas.microsoft.com/office/drawing/2014/main" id="{B4B4FF0F-AB59-C736-BED7-07209A701FB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487" name="FTU - nasalis">
                  <a:extLst>
                    <a:ext uri="{FF2B5EF4-FFF2-40B4-BE49-F238E27FC236}">
                      <a16:creationId xmlns:a16="http://schemas.microsoft.com/office/drawing/2014/main" id="{69304A7A-F491-29FC-597F-B33393D99E20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436" name="Group 7435">
              <a:extLst>
                <a:ext uri="{FF2B5EF4-FFF2-40B4-BE49-F238E27FC236}">
                  <a16:creationId xmlns:a16="http://schemas.microsoft.com/office/drawing/2014/main" id="{C6B3C75B-6D5F-6918-15F2-B02138C8E908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28070C9-9E94-577C-0D9D-88975D291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6D738FB3-81A9-7E51-B683-3654CD6007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C9223848-501D-9C4B-E381-FB81D3B26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7" name="Group 7436">
              <a:extLst>
                <a:ext uri="{FF2B5EF4-FFF2-40B4-BE49-F238E27FC236}">
                  <a16:creationId xmlns:a16="http://schemas.microsoft.com/office/drawing/2014/main" id="{9681042A-622A-BBBB-581D-907685169F89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A2E8694C-8A5D-C1DE-0B9E-5375E2BBB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9C11A6E4-E2F7-D91B-472C-162E7EC09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6E70F5B0-9CEF-0824-5750-680B5231D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8" name="Group 7437">
              <a:extLst>
                <a:ext uri="{FF2B5EF4-FFF2-40B4-BE49-F238E27FC236}">
                  <a16:creationId xmlns:a16="http://schemas.microsoft.com/office/drawing/2014/main" id="{5E03094A-4BBE-95AE-227C-BF64D80AFD2D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50E95CEF-6D01-4132-F9B5-B353ECFD1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3EB81958-4FAF-B413-983B-B616CB71B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AAAF8E63-4F44-2F4B-9A14-8D32FBBC9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9" name="Group 7438">
              <a:extLst>
                <a:ext uri="{FF2B5EF4-FFF2-40B4-BE49-F238E27FC236}">
                  <a16:creationId xmlns:a16="http://schemas.microsoft.com/office/drawing/2014/main" id="{6B7CE8BF-4385-867F-47F2-6984B1F7E42D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92700879-B205-FEB8-0A5E-FAC8FCC1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DD2D0A0-87B9-E816-C87E-3E6CBD7FDD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620192C4-1C06-E6C1-75D8-8EFA1FA26B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0" name="Group 7439">
              <a:extLst>
                <a:ext uri="{FF2B5EF4-FFF2-40B4-BE49-F238E27FC236}">
                  <a16:creationId xmlns:a16="http://schemas.microsoft.com/office/drawing/2014/main" id="{02335065-4276-027A-163A-7C96D268D015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AE4537B4-F51F-9EFF-87D8-9897EEBC49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E9FFF433-2FC7-2B95-2AB1-A773A60C27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49A20E42-3ECD-0E05-2A55-22FC72CAEB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1" name="Group 7440">
              <a:extLst>
                <a:ext uri="{FF2B5EF4-FFF2-40B4-BE49-F238E27FC236}">
                  <a16:creationId xmlns:a16="http://schemas.microsoft.com/office/drawing/2014/main" id="{61CBC619-5353-FD66-B066-85F11AA0C3F8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466" name="Text Box 3036">
                <a:extLst>
                  <a:ext uri="{FF2B5EF4-FFF2-40B4-BE49-F238E27FC236}">
                    <a16:creationId xmlns:a16="http://schemas.microsoft.com/office/drawing/2014/main" id="{125CDF4B-10CA-C64A-F915-89466BA84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7" name="Text Box 3036">
                <a:extLst>
                  <a:ext uri="{FF2B5EF4-FFF2-40B4-BE49-F238E27FC236}">
                    <a16:creationId xmlns:a16="http://schemas.microsoft.com/office/drawing/2014/main" id="{6ACF959C-3732-B796-CA93-72B2FB6EB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8" name="Text Box 3036">
                <a:extLst>
                  <a:ext uri="{FF2B5EF4-FFF2-40B4-BE49-F238E27FC236}">
                    <a16:creationId xmlns:a16="http://schemas.microsoft.com/office/drawing/2014/main" id="{D87A8735-3691-6385-9EEB-8EAB4F6A0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2" name="Group 7441">
              <a:extLst>
                <a:ext uri="{FF2B5EF4-FFF2-40B4-BE49-F238E27FC236}">
                  <a16:creationId xmlns:a16="http://schemas.microsoft.com/office/drawing/2014/main" id="{21F7DA32-C798-E04B-F737-238FB7F574D2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463" name="Text Box 3036">
                <a:extLst>
                  <a:ext uri="{FF2B5EF4-FFF2-40B4-BE49-F238E27FC236}">
                    <a16:creationId xmlns:a16="http://schemas.microsoft.com/office/drawing/2014/main" id="{716FECA3-358E-FA0F-B31A-0C00D5519B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4" name="Text Box 3036">
                <a:extLst>
                  <a:ext uri="{FF2B5EF4-FFF2-40B4-BE49-F238E27FC236}">
                    <a16:creationId xmlns:a16="http://schemas.microsoft.com/office/drawing/2014/main" id="{12399098-2D2F-1329-12D7-D6E09C55A8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5" name="Text Box 3036">
                <a:extLst>
                  <a:ext uri="{FF2B5EF4-FFF2-40B4-BE49-F238E27FC236}">
                    <a16:creationId xmlns:a16="http://schemas.microsoft.com/office/drawing/2014/main" id="{4F3A4DC5-B79D-D0C1-D8BA-39307BB28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3" name="Group 7442">
              <a:extLst>
                <a:ext uri="{FF2B5EF4-FFF2-40B4-BE49-F238E27FC236}">
                  <a16:creationId xmlns:a16="http://schemas.microsoft.com/office/drawing/2014/main" id="{A53D908B-5EDE-CED6-8458-3F94BA987E8B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460" name="Text Box 3036">
                <a:extLst>
                  <a:ext uri="{FF2B5EF4-FFF2-40B4-BE49-F238E27FC236}">
                    <a16:creationId xmlns:a16="http://schemas.microsoft.com/office/drawing/2014/main" id="{AEBCFC52-ADDC-1868-061B-8651369C2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1" name="Text Box 3036">
                <a:extLst>
                  <a:ext uri="{FF2B5EF4-FFF2-40B4-BE49-F238E27FC236}">
                    <a16:creationId xmlns:a16="http://schemas.microsoft.com/office/drawing/2014/main" id="{E1ED3A7C-89CA-2534-0D27-CFC9F96F00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62" name="Text Box 3036">
                <a:extLst>
                  <a:ext uri="{FF2B5EF4-FFF2-40B4-BE49-F238E27FC236}">
                    <a16:creationId xmlns:a16="http://schemas.microsoft.com/office/drawing/2014/main" id="{0A1D035E-00F2-7CB8-8B72-B2414D0130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4" name="Group 7443">
              <a:extLst>
                <a:ext uri="{FF2B5EF4-FFF2-40B4-BE49-F238E27FC236}">
                  <a16:creationId xmlns:a16="http://schemas.microsoft.com/office/drawing/2014/main" id="{FA0913C2-BB74-03CF-F74D-6C7134BD1B46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457" name="Text Box 3036">
                <a:extLst>
                  <a:ext uri="{FF2B5EF4-FFF2-40B4-BE49-F238E27FC236}">
                    <a16:creationId xmlns:a16="http://schemas.microsoft.com/office/drawing/2014/main" id="{E20A55D8-1AE0-F769-F2D4-229A36E3A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8" name="Text Box 3036">
                <a:extLst>
                  <a:ext uri="{FF2B5EF4-FFF2-40B4-BE49-F238E27FC236}">
                    <a16:creationId xmlns:a16="http://schemas.microsoft.com/office/drawing/2014/main" id="{91570109-8B27-999A-AE32-0AD7843228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9" name="Text Box 3036">
                <a:extLst>
                  <a:ext uri="{FF2B5EF4-FFF2-40B4-BE49-F238E27FC236}">
                    <a16:creationId xmlns:a16="http://schemas.microsoft.com/office/drawing/2014/main" id="{52CA6ED3-BF0A-730A-3D37-C7BCC552C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5" name="Group 7444">
              <a:extLst>
                <a:ext uri="{FF2B5EF4-FFF2-40B4-BE49-F238E27FC236}">
                  <a16:creationId xmlns:a16="http://schemas.microsoft.com/office/drawing/2014/main" id="{5FA9B6E5-3E8A-E311-4B28-6C6D24C5DB61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454" name="Text Box 3036">
                <a:extLst>
                  <a:ext uri="{FF2B5EF4-FFF2-40B4-BE49-F238E27FC236}">
                    <a16:creationId xmlns:a16="http://schemas.microsoft.com/office/drawing/2014/main" id="{E65B0361-AE8C-D7D7-55DC-3C8A888EAD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5" name="Text Box 3036">
                <a:extLst>
                  <a:ext uri="{FF2B5EF4-FFF2-40B4-BE49-F238E27FC236}">
                    <a16:creationId xmlns:a16="http://schemas.microsoft.com/office/drawing/2014/main" id="{8406CA47-5E53-59C4-A948-E512601C8F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6" name="Text Box 3036">
                <a:extLst>
                  <a:ext uri="{FF2B5EF4-FFF2-40B4-BE49-F238E27FC236}">
                    <a16:creationId xmlns:a16="http://schemas.microsoft.com/office/drawing/2014/main" id="{F6CE2519-5CA5-79BE-A0A5-61BB42537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6" name="Group 7445">
              <a:extLst>
                <a:ext uri="{FF2B5EF4-FFF2-40B4-BE49-F238E27FC236}">
                  <a16:creationId xmlns:a16="http://schemas.microsoft.com/office/drawing/2014/main" id="{97408728-59F5-48F2-8ACE-AEEBA95ABAD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451" name="Text Box 3036">
                <a:extLst>
                  <a:ext uri="{FF2B5EF4-FFF2-40B4-BE49-F238E27FC236}">
                    <a16:creationId xmlns:a16="http://schemas.microsoft.com/office/drawing/2014/main" id="{073DF2B1-BAC4-9137-0A00-85246490B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2" name="Text Box 3036">
                <a:extLst>
                  <a:ext uri="{FF2B5EF4-FFF2-40B4-BE49-F238E27FC236}">
                    <a16:creationId xmlns:a16="http://schemas.microsoft.com/office/drawing/2014/main" id="{5E4088A0-AC98-4B65-B50E-FFF43BF08A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3" name="Text Box 3036">
                <a:extLst>
                  <a:ext uri="{FF2B5EF4-FFF2-40B4-BE49-F238E27FC236}">
                    <a16:creationId xmlns:a16="http://schemas.microsoft.com/office/drawing/2014/main" id="{CEDCD3BD-EC2D-5530-BC6A-F38EE137C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47" name="Group 7446">
              <a:extLst>
                <a:ext uri="{FF2B5EF4-FFF2-40B4-BE49-F238E27FC236}">
                  <a16:creationId xmlns:a16="http://schemas.microsoft.com/office/drawing/2014/main" id="{633BD05F-42C0-7F9C-87DD-30E19D186334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BB59045F-FAF3-50FC-918D-74058FDD9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318A659A-B477-57C4-E300-FDAFBC255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762E7B12-B4E7-9D4C-C733-D0A28862E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9" name="Group 7498">
            <a:extLst>
              <a:ext uri="{FF2B5EF4-FFF2-40B4-BE49-F238E27FC236}">
                <a16:creationId xmlns:a16="http://schemas.microsoft.com/office/drawing/2014/main" id="{6EBB67A9-BA1F-5288-3014-FD1236611EB9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500" name="organ group - facial muscles">
              <a:extLst>
                <a:ext uri="{FF2B5EF4-FFF2-40B4-BE49-F238E27FC236}">
                  <a16:creationId xmlns:a16="http://schemas.microsoft.com/office/drawing/2014/main" id="{888F5B1D-8314-1367-6CA7-979AFE25FA0F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537" name="organ - facial muscles">
                <a:extLst>
                  <a:ext uri="{FF2B5EF4-FFF2-40B4-BE49-F238E27FC236}">
                    <a16:creationId xmlns:a16="http://schemas.microsoft.com/office/drawing/2014/main" id="{BEE8C124-1F22-6F57-3EC8-31F34EE6550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538" name="FTU - orbicularis oculi">
                <a:extLst>
                  <a:ext uri="{FF2B5EF4-FFF2-40B4-BE49-F238E27FC236}">
                    <a16:creationId xmlns:a16="http://schemas.microsoft.com/office/drawing/2014/main" id="{8BC84558-7C5A-2520-F57C-0E2B1093BC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539" name="FTU - occipitofrontalis">
                <a:extLst>
                  <a:ext uri="{FF2B5EF4-FFF2-40B4-BE49-F238E27FC236}">
                    <a16:creationId xmlns:a16="http://schemas.microsoft.com/office/drawing/2014/main" id="{BAF776B5-9C57-6F30-AD6F-E1F3AFF53C5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540" name="FTU - nasalis">
                <a:extLst>
                  <a:ext uri="{FF2B5EF4-FFF2-40B4-BE49-F238E27FC236}">
                    <a16:creationId xmlns:a16="http://schemas.microsoft.com/office/drawing/2014/main" id="{DFB2F694-F947-F9C3-06A3-77CE936B118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541" name="FTU - zygomaticus major">
                <a:extLst>
                  <a:ext uri="{FF2B5EF4-FFF2-40B4-BE49-F238E27FC236}">
                    <a16:creationId xmlns:a16="http://schemas.microsoft.com/office/drawing/2014/main" id="{D6822BA3-E025-3040-A267-0A3835E5489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2" name="FTU - zygomaticus minor">
                <a:extLst>
                  <a:ext uri="{FF2B5EF4-FFF2-40B4-BE49-F238E27FC236}">
                    <a16:creationId xmlns:a16="http://schemas.microsoft.com/office/drawing/2014/main" id="{6E5AED63-F13B-86FC-88B5-6B85E42FA3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543" name="FTU - orbicularis oris">
                <a:extLst>
                  <a:ext uri="{FF2B5EF4-FFF2-40B4-BE49-F238E27FC236}">
                    <a16:creationId xmlns:a16="http://schemas.microsoft.com/office/drawing/2014/main" id="{5A9AA5C3-63FC-324B-E108-6183C53169C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4" name="FTU - depressor anguli oris">
                <a:extLst>
                  <a:ext uri="{FF2B5EF4-FFF2-40B4-BE49-F238E27FC236}">
                    <a16:creationId xmlns:a16="http://schemas.microsoft.com/office/drawing/2014/main" id="{9EFF003E-4FE1-D32B-0CB9-4D6EAE2703E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545" name="FTU - levator labii">
                <a:extLst>
                  <a:ext uri="{FF2B5EF4-FFF2-40B4-BE49-F238E27FC236}">
                    <a16:creationId xmlns:a16="http://schemas.microsoft.com/office/drawing/2014/main" id="{DA656D91-70E1-A54F-4878-DC0B1D12A58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546" name="FTU - mentalis">
                <a:extLst>
                  <a:ext uri="{FF2B5EF4-FFF2-40B4-BE49-F238E27FC236}">
                    <a16:creationId xmlns:a16="http://schemas.microsoft.com/office/drawing/2014/main" id="{361BA690-C593-5414-479B-41B8C5136E0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778C9652-01DC-6F4D-F610-A273C6389CA4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48D704F4-B59E-1272-7556-B2CEEF77E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5" name="Text Box 3036">
                <a:extLst>
                  <a:ext uri="{FF2B5EF4-FFF2-40B4-BE49-F238E27FC236}">
                    <a16:creationId xmlns:a16="http://schemas.microsoft.com/office/drawing/2014/main" id="{6A62D8B1-508A-9443-9C2A-208942228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6" name="Text Box 3036">
                <a:extLst>
                  <a:ext uri="{FF2B5EF4-FFF2-40B4-BE49-F238E27FC236}">
                    <a16:creationId xmlns:a16="http://schemas.microsoft.com/office/drawing/2014/main" id="{8D6D3542-7D7D-7026-04CC-6C4A5F879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C513552-DCFB-99DF-AA4F-7CF74DA0DF6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C47C0798-1EE0-C5D6-A8D0-188721E854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E4683CE6-ABE4-0034-9520-297DA9C64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35C337E7-CD4E-1155-60CD-2CDEEDEDEC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25B42D1-BB41-5759-691F-635C6BEA8D61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6A976540-237F-D366-185C-E915ED17F5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186DD694-6B25-EF88-07A0-501D597FE3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74ECF793-E151-7580-8CC6-EE81C5164B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A1F7DD33-66F9-B989-154B-ABC4CFC817AC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817BF76C-8673-0AEF-7A3B-46F88648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50CBC1FB-D646-D9D9-FF98-6D1B1B1C4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013EED38-D8D8-2E77-B000-01CBD7821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5" name="Group 7504">
              <a:extLst>
                <a:ext uri="{FF2B5EF4-FFF2-40B4-BE49-F238E27FC236}">
                  <a16:creationId xmlns:a16="http://schemas.microsoft.com/office/drawing/2014/main" id="{0196B50C-E23E-361D-43C3-AFDF3FA527BC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62DB264E-AFB0-A934-327E-10DB2F3540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BA256A8-7FED-4CEF-6D7D-7B9C9D7D1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610A9A31-A2C7-5E27-6092-CC804EAD7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6" name="Group 7505">
              <a:extLst>
                <a:ext uri="{FF2B5EF4-FFF2-40B4-BE49-F238E27FC236}">
                  <a16:creationId xmlns:a16="http://schemas.microsoft.com/office/drawing/2014/main" id="{A74DB508-3B0D-4A60-659D-6952FDA8BF3F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88F6A86-3972-5160-B74E-F7EAB947CD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897B3660-5648-6C64-7B28-6D271DB72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6EA4B30-27E7-EB07-7A9D-A658EEB8CE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7" name="Group 7506">
              <a:extLst>
                <a:ext uri="{FF2B5EF4-FFF2-40B4-BE49-F238E27FC236}">
                  <a16:creationId xmlns:a16="http://schemas.microsoft.com/office/drawing/2014/main" id="{931B7131-2596-0FEA-AFFF-6F82450C725F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A5B46227-9DA2-100E-D66E-052E4A1420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096F07FD-A922-6108-D322-8C330C309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289C8A64-52FD-473D-6606-60FE51F36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8" name="Group 7507">
              <a:extLst>
                <a:ext uri="{FF2B5EF4-FFF2-40B4-BE49-F238E27FC236}">
                  <a16:creationId xmlns:a16="http://schemas.microsoft.com/office/drawing/2014/main" id="{122FB38F-1EE5-D65B-43B1-CA41E9ECB21E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1D35549-037E-0A6F-6386-04512281D6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583751CF-73F7-96FA-2776-170143B60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EB8D3AAD-9D1D-0504-9298-B93F9EF5F2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9" name="Group 7508">
              <a:extLst>
                <a:ext uri="{FF2B5EF4-FFF2-40B4-BE49-F238E27FC236}">
                  <a16:creationId xmlns:a16="http://schemas.microsoft.com/office/drawing/2014/main" id="{68E74457-A359-1CA5-A26D-F6B3AE37AAB1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297424AC-59B4-3976-55EA-898BA69B9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EEBB8609-99EB-A913-3512-CC095420A9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1DD626A3-3AC1-85D6-D236-EF661DE05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7" name="Group 7546">
            <a:extLst>
              <a:ext uri="{FF2B5EF4-FFF2-40B4-BE49-F238E27FC236}">
                <a16:creationId xmlns:a16="http://schemas.microsoft.com/office/drawing/2014/main" id="{2016C4E9-700D-7178-1BD1-303A7D31E499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548" name="organ group - facial muscles">
              <a:extLst>
                <a:ext uri="{FF2B5EF4-FFF2-40B4-BE49-F238E27FC236}">
                  <a16:creationId xmlns:a16="http://schemas.microsoft.com/office/drawing/2014/main" id="{035F0EC3-ADC2-34D7-8082-B836A47F38D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577" name="organ - facial muscles">
                <a:extLst>
                  <a:ext uri="{FF2B5EF4-FFF2-40B4-BE49-F238E27FC236}">
                    <a16:creationId xmlns:a16="http://schemas.microsoft.com/office/drawing/2014/main" id="{1289681B-8489-6FB7-7BBF-53F72FBCE53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578" name="FTU - orbicularis oculi">
                <a:extLst>
                  <a:ext uri="{FF2B5EF4-FFF2-40B4-BE49-F238E27FC236}">
                    <a16:creationId xmlns:a16="http://schemas.microsoft.com/office/drawing/2014/main" id="{E3C3E7D6-949A-8A97-59BE-39280E634E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579" name="FTU - occipitofrontalis">
                <a:extLst>
                  <a:ext uri="{FF2B5EF4-FFF2-40B4-BE49-F238E27FC236}">
                    <a16:creationId xmlns:a16="http://schemas.microsoft.com/office/drawing/2014/main" id="{EEC59F3E-993A-F0D0-09A3-7A9A5554F08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580" name="FTU - nasalis">
                <a:extLst>
                  <a:ext uri="{FF2B5EF4-FFF2-40B4-BE49-F238E27FC236}">
                    <a16:creationId xmlns:a16="http://schemas.microsoft.com/office/drawing/2014/main" id="{DC7CE4AB-3720-0072-66AD-0E43AF1BBA1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581" name="FTU - zygomaticus major">
                <a:extLst>
                  <a:ext uri="{FF2B5EF4-FFF2-40B4-BE49-F238E27FC236}">
                    <a16:creationId xmlns:a16="http://schemas.microsoft.com/office/drawing/2014/main" id="{05E11894-CD21-241D-62AB-F9A1E8BE94E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FTU - zygomaticus minor">
                <a:extLst>
                  <a:ext uri="{FF2B5EF4-FFF2-40B4-BE49-F238E27FC236}">
                    <a16:creationId xmlns:a16="http://schemas.microsoft.com/office/drawing/2014/main" id="{34B544AB-993C-E753-C0A8-D5E9DBDBC40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583" name="FTU - orbicularis oris">
                <a:extLst>
                  <a:ext uri="{FF2B5EF4-FFF2-40B4-BE49-F238E27FC236}">
                    <a16:creationId xmlns:a16="http://schemas.microsoft.com/office/drawing/2014/main" id="{CE7DB47E-3ACF-BD93-2506-C535ABF1F13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584" name="FTU - depressor anguli oris">
                <a:extLst>
                  <a:ext uri="{FF2B5EF4-FFF2-40B4-BE49-F238E27FC236}">
                    <a16:creationId xmlns:a16="http://schemas.microsoft.com/office/drawing/2014/main" id="{B02F8842-5F8E-B824-F792-154BB010C0B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9" name="Group 7548">
              <a:extLst>
                <a:ext uri="{FF2B5EF4-FFF2-40B4-BE49-F238E27FC236}">
                  <a16:creationId xmlns:a16="http://schemas.microsoft.com/office/drawing/2014/main" id="{B3F9BAAC-1B9B-E141-6E05-6DAB9F5F5E69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574" name="Text Box 3036">
                <a:extLst>
                  <a:ext uri="{FF2B5EF4-FFF2-40B4-BE49-F238E27FC236}">
                    <a16:creationId xmlns:a16="http://schemas.microsoft.com/office/drawing/2014/main" id="{C2590A28-6FC0-6A32-7C06-BC27C2D5C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5" name="Text Box 3036">
                <a:extLst>
                  <a:ext uri="{FF2B5EF4-FFF2-40B4-BE49-F238E27FC236}">
                    <a16:creationId xmlns:a16="http://schemas.microsoft.com/office/drawing/2014/main" id="{D37B32B0-911D-2DEC-6E97-045C8C92A6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6" name="Text Box 3036">
                <a:extLst>
                  <a:ext uri="{FF2B5EF4-FFF2-40B4-BE49-F238E27FC236}">
                    <a16:creationId xmlns:a16="http://schemas.microsoft.com/office/drawing/2014/main" id="{5C2A9C7F-024C-0AFF-E63B-E48F13814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70563C75-338B-10A6-ABBE-BA9D9160DF0C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571" name="Text Box 3036">
                <a:extLst>
                  <a:ext uri="{FF2B5EF4-FFF2-40B4-BE49-F238E27FC236}">
                    <a16:creationId xmlns:a16="http://schemas.microsoft.com/office/drawing/2014/main" id="{E137D933-2F3D-F7AD-2413-94B81F535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2" name="Text Box 3036">
                <a:extLst>
                  <a:ext uri="{FF2B5EF4-FFF2-40B4-BE49-F238E27FC236}">
                    <a16:creationId xmlns:a16="http://schemas.microsoft.com/office/drawing/2014/main" id="{9A9A4D0B-F990-63F5-4F4F-F7F5DABAC4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3" name="Text Box 3036">
                <a:extLst>
                  <a:ext uri="{FF2B5EF4-FFF2-40B4-BE49-F238E27FC236}">
                    <a16:creationId xmlns:a16="http://schemas.microsoft.com/office/drawing/2014/main" id="{01D8027F-E98D-8DAE-D465-FBE167C714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A8C13BDB-C13D-8B44-B094-1D977222CC13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3C395576-5D86-41F9-8A24-8BED13786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4C0D9B1-36EF-A12A-0B18-39E0A19DC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A29FB5CD-DE03-493A-3D11-5F1754E574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7C2626EA-D74B-BA7B-B4DA-2C4B6211CA47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6BFCDA62-29EA-8BB9-94AA-FDF96BB3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8C332FA4-9F3A-5104-EC75-F1054ECC1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8E1B7E3D-916F-7EBD-3D7D-6340096C3B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3" name="Group 7552">
              <a:extLst>
                <a:ext uri="{FF2B5EF4-FFF2-40B4-BE49-F238E27FC236}">
                  <a16:creationId xmlns:a16="http://schemas.microsoft.com/office/drawing/2014/main" id="{DAFA1EB5-4907-CBE5-89AE-BBE453322C2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65BB8702-9AE3-2131-5B83-6A5D1FE81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CB3D37CF-21C9-BCE8-8F94-1800F9F7A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656312FD-EA1B-3C2E-13FD-0E9F7D545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4" name="Group 7553">
              <a:extLst>
                <a:ext uri="{FF2B5EF4-FFF2-40B4-BE49-F238E27FC236}">
                  <a16:creationId xmlns:a16="http://schemas.microsoft.com/office/drawing/2014/main" id="{4A636537-E00E-EF09-0EE1-1648C125A182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145B2324-B023-CA42-52F9-0E4372F74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426C59E9-DE60-EF1E-E2D8-A6E031075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9FDF7A8A-85E1-7392-B5AB-8E8286573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5" name="Group 7554">
              <a:extLst>
                <a:ext uri="{FF2B5EF4-FFF2-40B4-BE49-F238E27FC236}">
                  <a16:creationId xmlns:a16="http://schemas.microsoft.com/office/drawing/2014/main" id="{11F8EE2F-CB6D-55E6-0252-9BFA08FB6359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CFEC3BF3-2636-8651-A0F5-2BB8D114D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DFDC70E6-645D-014F-9657-67B624DA7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B2C0ECFE-C910-B207-1A63-AB99A0DF44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85" name="Group 7584">
            <a:extLst>
              <a:ext uri="{FF2B5EF4-FFF2-40B4-BE49-F238E27FC236}">
                <a16:creationId xmlns:a16="http://schemas.microsoft.com/office/drawing/2014/main" id="{E6B0B639-8C36-E6AD-D237-EA11D307E003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586" name="organ group - facial muscles">
              <a:extLst>
                <a:ext uri="{FF2B5EF4-FFF2-40B4-BE49-F238E27FC236}">
                  <a16:creationId xmlns:a16="http://schemas.microsoft.com/office/drawing/2014/main" id="{3F8FEC2F-044F-FD8D-9FB7-34A88339C11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607" name="organ - facial muscles">
                <a:extLst>
                  <a:ext uri="{FF2B5EF4-FFF2-40B4-BE49-F238E27FC236}">
                    <a16:creationId xmlns:a16="http://schemas.microsoft.com/office/drawing/2014/main" id="{00442A3E-6E24-1D03-53C1-0D7CCF056C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608" name="FTU - orbicularis oculi">
                <a:extLst>
                  <a:ext uri="{FF2B5EF4-FFF2-40B4-BE49-F238E27FC236}">
                    <a16:creationId xmlns:a16="http://schemas.microsoft.com/office/drawing/2014/main" id="{5FD34C0F-8B22-9ACC-660B-EB590703E48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609" name="FTU - occipitofrontalis">
                <a:extLst>
                  <a:ext uri="{FF2B5EF4-FFF2-40B4-BE49-F238E27FC236}">
                    <a16:creationId xmlns:a16="http://schemas.microsoft.com/office/drawing/2014/main" id="{E2BBD4B7-8BD5-A145-E137-EF8C6FF50E1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610" name="FTU - nasalis">
                <a:extLst>
                  <a:ext uri="{FF2B5EF4-FFF2-40B4-BE49-F238E27FC236}">
                    <a16:creationId xmlns:a16="http://schemas.microsoft.com/office/drawing/2014/main" id="{C346C957-6F41-3AC8-35A6-4E888407F17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611" name="FTU - zygomaticus major">
                <a:extLst>
                  <a:ext uri="{FF2B5EF4-FFF2-40B4-BE49-F238E27FC236}">
                    <a16:creationId xmlns:a16="http://schemas.microsoft.com/office/drawing/2014/main" id="{8D37BF98-591E-36AE-34A7-20E27A53D1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612" name="FTU - zygomaticus minor">
                <a:extLst>
                  <a:ext uri="{FF2B5EF4-FFF2-40B4-BE49-F238E27FC236}">
                    <a16:creationId xmlns:a16="http://schemas.microsoft.com/office/drawing/2014/main" id="{3B0FA067-A6B7-7756-4E3B-0EF6C7D3196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EC62D322-EFF0-5477-7B18-72A6C85EA86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E65AA962-9898-B87E-77A3-2337CC8A9E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E8679922-196E-A8B0-3958-48046206F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8ED96A9D-6C2A-BA0F-726C-EB5FE8517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C0AB60A-3744-F497-7475-2264652EDFCB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82614F1B-EA49-445E-BD0D-642B5991E2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883076ED-D9EC-31D9-1123-254C12767A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AE0C2861-C4EE-8DB0-DC21-4BC433FB2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A999E17C-D191-9C52-31D4-4A473A6EFF82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3C9C8C8D-2BE7-DBE6-B166-350BFD0D1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CFCC5F8B-BA58-8DB3-CA8C-51FF8A8665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B1063639-8F28-1113-03B4-1D1D58EC7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0" name="Group 7589">
              <a:extLst>
                <a:ext uri="{FF2B5EF4-FFF2-40B4-BE49-F238E27FC236}">
                  <a16:creationId xmlns:a16="http://schemas.microsoft.com/office/drawing/2014/main" id="{4F066EA7-D8B3-01F4-4D74-2AAD0051C04E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8808B5DB-8699-8B12-410D-753D4B6415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CCFF4742-FA36-3879-7550-B3BA11E736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45F5122B-0FE5-592F-8897-44A4C0ED6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91" name="Group 7590">
              <a:extLst>
                <a:ext uri="{FF2B5EF4-FFF2-40B4-BE49-F238E27FC236}">
                  <a16:creationId xmlns:a16="http://schemas.microsoft.com/office/drawing/2014/main" id="{97507629-A66F-BC1F-7D6E-A1A3B6E80EC8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E280A1C-66FF-63AC-2D20-E23AD0F3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CC4EA792-A316-BFAD-AA00-243A370D35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32E580B3-E901-2AA6-0090-5A855EC1B7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3" name="Group 7612">
            <a:extLst>
              <a:ext uri="{FF2B5EF4-FFF2-40B4-BE49-F238E27FC236}">
                <a16:creationId xmlns:a16="http://schemas.microsoft.com/office/drawing/2014/main" id="{473C99E8-BB94-AB25-5209-65DF4C10B34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703A455A-663B-6439-323F-6575A403B653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691" name="organ group - facial muscles">
                <a:extLst>
                  <a:ext uri="{FF2B5EF4-FFF2-40B4-BE49-F238E27FC236}">
                    <a16:creationId xmlns:a16="http://schemas.microsoft.com/office/drawing/2014/main" id="{93475116-62E6-F349-BDEE-F8920A648A10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702" name="organ - facial muscles">
                  <a:extLst>
                    <a:ext uri="{FF2B5EF4-FFF2-40B4-BE49-F238E27FC236}">
                      <a16:creationId xmlns:a16="http://schemas.microsoft.com/office/drawing/2014/main" id="{A7D6B5E1-7366-50E0-119E-08421FCCE24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703" name="FTU - orbicularis oculi">
                  <a:extLst>
                    <a:ext uri="{FF2B5EF4-FFF2-40B4-BE49-F238E27FC236}">
                      <a16:creationId xmlns:a16="http://schemas.microsoft.com/office/drawing/2014/main" id="{5093612F-1401-2A7A-8838-5FEC9DF055CB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704" name="FTU - occipitofrontalis">
                  <a:extLst>
                    <a:ext uri="{FF2B5EF4-FFF2-40B4-BE49-F238E27FC236}">
                      <a16:creationId xmlns:a16="http://schemas.microsoft.com/office/drawing/2014/main" id="{C5E382E5-B9EB-7A82-97F4-23EC69B361E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705" name="FTU - nasalis">
                  <a:extLst>
                    <a:ext uri="{FF2B5EF4-FFF2-40B4-BE49-F238E27FC236}">
                      <a16:creationId xmlns:a16="http://schemas.microsoft.com/office/drawing/2014/main" id="{C56AD2C6-9520-08E1-3ADE-D5289D738EC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706" name="FTU - zygomaticus major">
                  <a:extLst>
                    <a:ext uri="{FF2B5EF4-FFF2-40B4-BE49-F238E27FC236}">
                      <a16:creationId xmlns:a16="http://schemas.microsoft.com/office/drawing/2014/main" id="{0653E7FB-D942-8C6E-6EB8-39FAA60AD89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07" name="FTU - zygomaticus minor">
                  <a:extLst>
                    <a:ext uri="{FF2B5EF4-FFF2-40B4-BE49-F238E27FC236}">
                      <a16:creationId xmlns:a16="http://schemas.microsoft.com/office/drawing/2014/main" id="{3898200F-1124-C8CF-DB0A-D5B292ED5A48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708" name="FTU - orbicularis oris">
                  <a:extLst>
                    <a:ext uri="{FF2B5EF4-FFF2-40B4-BE49-F238E27FC236}">
                      <a16:creationId xmlns:a16="http://schemas.microsoft.com/office/drawing/2014/main" id="{4E444785-39EA-4657-A4A5-090888FC786F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709" name="FTU - depressor anguli oris">
                  <a:extLst>
                    <a:ext uri="{FF2B5EF4-FFF2-40B4-BE49-F238E27FC236}">
                      <a16:creationId xmlns:a16="http://schemas.microsoft.com/office/drawing/2014/main" id="{A6897A65-C4AE-960C-8A0E-83E534DD893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10" name="FTU - levator labii">
                  <a:extLst>
                    <a:ext uri="{FF2B5EF4-FFF2-40B4-BE49-F238E27FC236}">
                      <a16:creationId xmlns:a16="http://schemas.microsoft.com/office/drawing/2014/main" id="{8E13BB9E-744B-5D59-5415-F663D2D91F0F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711" name="FTU - mentalis">
                  <a:extLst>
                    <a:ext uri="{FF2B5EF4-FFF2-40B4-BE49-F238E27FC236}">
                      <a16:creationId xmlns:a16="http://schemas.microsoft.com/office/drawing/2014/main" id="{846B2EEE-E10C-589A-ABCF-40C330B3F3D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712" name="FTU - temporalis">
                  <a:extLst>
                    <a:ext uri="{FF2B5EF4-FFF2-40B4-BE49-F238E27FC236}">
                      <a16:creationId xmlns:a16="http://schemas.microsoft.com/office/drawing/2014/main" id="{C076CCFE-A7ED-3F31-4855-9098D776DBC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92" name="organ group - facial muscles">
                <a:extLst>
                  <a:ext uri="{FF2B5EF4-FFF2-40B4-BE49-F238E27FC236}">
                    <a16:creationId xmlns:a16="http://schemas.microsoft.com/office/drawing/2014/main" id="{850E8EFE-5EF7-BC08-CBBF-D417926132A7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693" name="FTU - orbicularis oculi">
                  <a:extLst>
                    <a:ext uri="{FF2B5EF4-FFF2-40B4-BE49-F238E27FC236}">
                      <a16:creationId xmlns:a16="http://schemas.microsoft.com/office/drawing/2014/main" id="{7B3A8FF7-DAD5-59D6-8A37-BFF8AEAF46CC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4" name="FTU - occipitofrontalis">
                  <a:extLst>
                    <a:ext uri="{FF2B5EF4-FFF2-40B4-BE49-F238E27FC236}">
                      <a16:creationId xmlns:a16="http://schemas.microsoft.com/office/drawing/2014/main" id="{E44B9BD8-06E8-3CC7-532F-7E22BF871A0D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695" name="FTU - nasalis">
                  <a:extLst>
                    <a:ext uri="{FF2B5EF4-FFF2-40B4-BE49-F238E27FC236}">
                      <a16:creationId xmlns:a16="http://schemas.microsoft.com/office/drawing/2014/main" id="{216D7FEC-D4E4-6240-B8AB-6EAA038F7ED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696" name="FTU - zygomaticus major">
                  <a:extLst>
                    <a:ext uri="{FF2B5EF4-FFF2-40B4-BE49-F238E27FC236}">
                      <a16:creationId xmlns:a16="http://schemas.microsoft.com/office/drawing/2014/main" id="{3B85E93F-AB66-58A4-E4F9-5B211CCC94C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697" name="FTU - zygomaticus minor">
                  <a:extLst>
                    <a:ext uri="{FF2B5EF4-FFF2-40B4-BE49-F238E27FC236}">
                      <a16:creationId xmlns:a16="http://schemas.microsoft.com/office/drawing/2014/main" id="{706ECEDF-B6FD-89D2-8F6C-2993A8FAB44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698" name="FTU - orbicularis oris">
                  <a:extLst>
                    <a:ext uri="{FF2B5EF4-FFF2-40B4-BE49-F238E27FC236}">
                      <a16:creationId xmlns:a16="http://schemas.microsoft.com/office/drawing/2014/main" id="{E7170DCE-E635-9C81-9F54-CBE5A0A8BC11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699" name="FTU - depressor anguli oris">
                  <a:extLst>
                    <a:ext uri="{FF2B5EF4-FFF2-40B4-BE49-F238E27FC236}">
                      <a16:creationId xmlns:a16="http://schemas.microsoft.com/office/drawing/2014/main" id="{D1AB0298-6C79-1C5A-60E7-CE516CC49788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700" name="FTU - levator labii">
                  <a:extLst>
                    <a:ext uri="{FF2B5EF4-FFF2-40B4-BE49-F238E27FC236}">
                      <a16:creationId xmlns:a16="http://schemas.microsoft.com/office/drawing/2014/main" id="{BE23A61A-A19D-3E95-2D5B-A43F23708CCF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701" name="FTU - mentalis">
                  <a:extLst>
                    <a:ext uri="{FF2B5EF4-FFF2-40B4-BE49-F238E27FC236}">
                      <a16:creationId xmlns:a16="http://schemas.microsoft.com/office/drawing/2014/main" id="{C5B1115E-7BB3-3630-8191-18023AC1FE8B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A49BCEDD-3921-E1B8-6E83-71F4271F698A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1AC73BC7-B176-DF77-13C8-98E5F3ECD7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71EC3CCA-CAD1-F53C-39F9-06F02BAFA6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003BC6A0-1471-3DF0-B7A6-81725A5C0F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30EF44D7-CE83-2C57-F78F-7A87E48FB7F6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7E1DDFB3-06BD-B29C-B16B-5C7057E21F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FC2B202-F4D9-6A8D-7276-DCA0D3DF46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F70DAF0A-0631-A139-9AB4-3055147F3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FA239970-A9CF-BB75-61BE-AE2B8AD2BF4F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63EAA064-A46F-4ECF-CED6-962A3F0949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62A77E3-0D48-7AC6-F84A-D6B1EBE9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0DABA9CB-DAF0-4219-C3D3-788FF424E7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8" name="Group 7617">
              <a:extLst>
                <a:ext uri="{FF2B5EF4-FFF2-40B4-BE49-F238E27FC236}">
                  <a16:creationId xmlns:a16="http://schemas.microsoft.com/office/drawing/2014/main" id="{3736D702-610E-0F7D-9675-756DAC1C9D9B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49642CB6-23B0-54B7-06AA-3D67D7376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25307D84-D8C9-97BC-5528-E0306F599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B5A452D9-576D-A451-7BB7-8DB2C19A2C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A069639-1CCE-07C1-A487-C1E5584FFEC2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41292D9B-C8E8-22DA-A085-461BBAF4D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F31FBA99-3CC2-663E-4151-71DB6B33D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7DC8E534-4F4F-4E99-0301-259C871E7F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0" name="Group 7619">
              <a:extLst>
                <a:ext uri="{FF2B5EF4-FFF2-40B4-BE49-F238E27FC236}">
                  <a16:creationId xmlns:a16="http://schemas.microsoft.com/office/drawing/2014/main" id="{2AE87F02-DACB-547E-37A8-DB8764D1F245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55736D66-365B-025B-ABB1-D65FAB573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0245DBD7-B9F4-8CB4-7D08-8E8B353CB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AD249BF7-2AE5-ABAC-34FB-79AB91AE87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1" name="Group 7620">
              <a:extLst>
                <a:ext uri="{FF2B5EF4-FFF2-40B4-BE49-F238E27FC236}">
                  <a16:creationId xmlns:a16="http://schemas.microsoft.com/office/drawing/2014/main" id="{830E1344-E176-FFDC-458B-81BFF42DE44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852C26ED-80DF-1927-6025-2DEC56F82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E0A3B73D-0E24-18D4-DC0C-B002BD2A12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9515E8C8-E51A-F690-7EB4-A896B33778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0BD5255F-3E76-DEAB-08F9-1A48453DF7E2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FCCBC9C1-0C19-32C8-DC86-B5DCB7DFA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1A9D4559-3DCE-B52D-8899-D2928E054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37664002-CB99-70E5-CDEB-EEF428FE0C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3" name="Group 7622">
              <a:extLst>
                <a:ext uri="{FF2B5EF4-FFF2-40B4-BE49-F238E27FC236}">
                  <a16:creationId xmlns:a16="http://schemas.microsoft.com/office/drawing/2014/main" id="{3E673B7B-0F2D-19AC-9158-8D1CBB071101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664" name="Text Box 3036">
                <a:extLst>
                  <a:ext uri="{FF2B5EF4-FFF2-40B4-BE49-F238E27FC236}">
                    <a16:creationId xmlns:a16="http://schemas.microsoft.com/office/drawing/2014/main" id="{73D55C66-AAE5-925C-EBAE-6E10582CB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9833573A-D8C1-CDC9-61D4-9B55C5647E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B3CC7567-28B7-587D-4292-819DC8FB7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4" name="Group 7623">
              <a:extLst>
                <a:ext uri="{FF2B5EF4-FFF2-40B4-BE49-F238E27FC236}">
                  <a16:creationId xmlns:a16="http://schemas.microsoft.com/office/drawing/2014/main" id="{DC83CD52-64C2-C223-F225-8DB629CA513E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1E0E71C-64E0-CB43-4E6C-42DBF25DF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CD943216-678A-F0DC-BE51-D3D25CB7BF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3" name="Text Box 3036">
                <a:extLst>
                  <a:ext uri="{FF2B5EF4-FFF2-40B4-BE49-F238E27FC236}">
                    <a16:creationId xmlns:a16="http://schemas.microsoft.com/office/drawing/2014/main" id="{E28D6FD8-C410-9E83-AAC8-5AB2218A2E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5" name="Group 7624">
              <a:extLst>
                <a:ext uri="{FF2B5EF4-FFF2-40B4-BE49-F238E27FC236}">
                  <a16:creationId xmlns:a16="http://schemas.microsoft.com/office/drawing/2014/main" id="{E48A450C-9B23-0FCC-D77C-A6A394D1F9DA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0776262E-6011-F705-3FC2-4AB108B5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2021A99C-B47B-5AE3-F3AC-8A9313A06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F64BBCF0-201C-58A1-D544-7F9EBF403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370D2CAD-6F6A-1A49-A32F-F2E5099A601D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D2300D95-05B2-6C65-9AA0-E2C51F5B90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28D31086-BDE0-EE81-C9B7-A4A9C6719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84BF3527-E0FD-A587-A4CD-1D546F98D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7" name="Group 7626">
              <a:extLst>
                <a:ext uri="{FF2B5EF4-FFF2-40B4-BE49-F238E27FC236}">
                  <a16:creationId xmlns:a16="http://schemas.microsoft.com/office/drawing/2014/main" id="{FABBD1E0-1588-1FB9-E04A-EE3AB2A6BE2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BDF289F2-B713-E778-D6D3-1E5CE4C968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65277267-7816-00D6-809E-0410524A7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DE6A4E6E-F214-E6E6-9E5A-D24194F208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8" name="Group 7627">
              <a:extLst>
                <a:ext uri="{FF2B5EF4-FFF2-40B4-BE49-F238E27FC236}">
                  <a16:creationId xmlns:a16="http://schemas.microsoft.com/office/drawing/2014/main" id="{CBA2AEA9-AF2B-222F-B245-0442B504E516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D19EDC9A-3303-5B7D-9C4E-C3836DCE8A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F958FF28-DE7F-D85A-1868-76203066A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9A83747A-53D3-D607-E5A6-CAAB796E3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3F1C904-9CD1-4F95-BF65-29D167EFB6CD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BCA84BC4-5D89-7E02-8AC4-C8BDBDA76F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ED4532D-D1D2-4751-266F-DD62FC62F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FB1B1E88-FE9E-F235-F7EF-B0CFE9677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0" name="Group 7629">
              <a:extLst>
                <a:ext uri="{FF2B5EF4-FFF2-40B4-BE49-F238E27FC236}">
                  <a16:creationId xmlns:a16="http://schemas.microsoft.com/office/drawing/2014/main" id="{C769C248-47D2-698C-F411-F83C64CAD15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27AD4EB5-3EBB-A675-8DFE-C0B1B21E3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E6479DE0-A2F1-82B1-5DB8-1C4B2C020F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B557C512-F75B-B97F-F57B-D79FEC9817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1" name="Group 7630">
              <a:extLst>
                <a:ext uri="{FF2B5EF4-FFF2-40B4-BE49-F238E27FC236}">
                  <a16:creationId xmlns:a16="http://schemas.microsoft.com/office/drawing/2014/main" id="{04F63612-843B-7180-4265-EE1A772F25BC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1582F7BD-3513-A88D-0223-58BBF1FAE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F87A9AA2-146B-967D-DD0B-7E168F4EA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46B49DFC-9FB2-81D8-4B83-8960D5B15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E4ACAC3E-2CFD-DE84-3276-926FB29D3113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7F3D6C68-6C7D-C1DF-D337-E7F3C85CE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C65A1828-4960-41B8-465B-F4E0AED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9" name="Text Box 3036">
                <a:extLst>
                  <a:ext uri="{FF2B5EF4-FFF2-40B4-BE49-F238E27FC236}">
                    <a16:creationId xmlns:a16="http://schemas.microsoft.com/office/drawing/2014/main" id="{FF4CCCE4-71FC-6948-413E-B942E8B0F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3" name="Group 7632">
              <a:extLst>
                <a:ext uri="{FF2B5EF4-FFF2-40B4-BE49-F238E27FC236}">
                  <a16:creationId xmlns:a16="http://schemas.microsoft.com/office/drawing/2014/main" id="{FE08FA0D-3218-F537-0CB8-B1BD55E0E0C2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1AE824C0-5ACD-68CC-A169-9E707EC3D1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E5742681-A857-5D11-3FAC-52EB05A1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6" name="Text Box 3036">
                <a:extLst>
                  <a:ext uri="{FF2B5EF4-FFF2-40B4-BE49-F238E27FC236}">
                    <a16:creationId xmlns:a16="http://schemas.microsoft.com/office/drawing/2014/main" id="{0F69297A-E58F-0252-BFBC-F80D434C4B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3" name="Group 7712">
            <a:extLst>
              <a:ext uri="{FF2B5EF4-FFF2-40B4-BE49-F238E27FC236}">
                <a16:creationId xmlns:a16="http://schemas.microsoft.com/office/drawing/2014/main" id="{87CCDBD2-ABD8-EC08-7EFC-65AD1B6F59B8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714" name="organ group - facial muscles">
              <a:extLst>
                <a:ext uri="{FF2B5EF4-FFF2-40B4-BE49-F238E27FC236}">
                  <a16:creationId xmlns:a16="http://schemas.microsoft.com/office/drawing/2014/main" id="{97A8043E-2981-90BC-FE0F-A15078E3930D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727" name="organ - facial muscles">
                <a:extLst>
                  <a:ext uri="{FF2B5EF4-FFF2-40B4-BE49-F238E27FC236}">
                    <a16:creationId xmlns:a16="http://schemas.microsoft.com/office/drawing/2014/main" id="{6CE44976-6380-78B6-6A46-879FEF416EB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728" name="FTU - orbicularis oculi">
                <a:extLst>
                  <a:ext uri="{FF2B5EF4-FFF2-40B4-BE49-F238E27FC236}">
                    <a16:creationId xmlns:a16="http://schemas.microsoft.com/office/drawing/2014/main" id="{4C4875BC-7CBE-B9F4-CBC9-91C50E6DF9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729" name="FTU - occipitofrontalis">
                <a:extLst>
                  <a:ext uri="{FF2B5EF4-FFF2-40B4-BE49-F238E27FC236}">
                    <a16:creationId xmlns:a16="http://schemas.microsoft.com/office/drawing/2014/main" id="{02DD5CE6-1762-A837-75C7-1684EAE0490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730" name="FTU - nasalis">
                <a:extLst>
                  <a:ext uri="{FF2B5EF4-FFF2-40B4-BE49-F238E27FC236}">
                    <a16:creationId xmlns:a16="http://schemas.microsoft.com/office/drawing/2014/main" id="{09D0BF05-5911-671B-69C0-6D79F334A4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CCE56E40-E6BB-A98C-F4F6-A03B325E9E4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B2A68FBC-6B09-B525-0E09-007D6DBB6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FE60A7C2-9C95-101E-3949-F2DCE38CB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7CD736DE-7739-5A16-4488-9020025EC4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F7A7B915-007B-6515-5417-9AC5C0C94030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0F9DFB6C-27F5-017F-4945-09FCE8B5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2719569E-936F-508D-A3AD-AB4809E114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43E4CCFF-DACE-2BED-149A-87EB28ED1F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CBBDBBFF-882C-23DA-8753-89C440C88485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4762F95-316A-19A6-DB6C-978EF9E3D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3DF075A8-8B3E-8AE9-4368-B73642999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886AE81F-3C3D-EC6B-6D11-A204F8F07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1" name="Group 7730">
            <a:extLst>
              <a:ext uri="{FF2B5EF4-FFF2-40B4-BE49-F238E27FC236}">
                <a16:creationId xmlns:a16="http://schemas.microsoft.com/office/drawing/2014/main" id="{D495E640-F4E9-06FB-8E60-0D84711C185D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732" name="Group 7731">
              <a:extLst>
                <a:ext uri="{FF2B5EF4-FFF2-40B4-BE49-F238E27FC236}">
                  <a16:creationId xmlns:a16="http://schemas.microsoft.com/office/drawing/2014/main" id="{C6D3A561-4CA9-B11A-4512-CA7560C3B66A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785" name="organ group - facial muscles">
                <a:extLst>
                  <a:ext uri="{FF2B5EF4-FFF2-40B4-BE49-F238E27FC236}">
                    <a16:creationId xmlns:a16="http://schemas.microsoft.com/office/drawing/2014/main" id="{B8CD2EAE-DDA1-E67D-2B61-FBE18A41078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790" name="organ - facial muscles">
                  <a:extLst>
                    <a:ext uri="{FF2B5EF4-FFF2-40B4-BE49-F238E27FC236}">
                      <a16:creationId xmlns:a16="http://schemas.microsoft.com/office/drawing/2014/main" id="{34CA93BF-7E09-C10C-2631-2354A643B515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791" name="FTU - orbicularis oculi">
                  <a:extLst>
                    <a:ext uri="{FF2B5EF4-FFF2-40B4-BE49-F238E27FC236}">
                      <a16:creationId xmlns:a16="http://schemas.microsoft.com/office/drawing/2014/main" id="{1691D340-6790-6E5C-90C4-E5A5B647FDD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792" name="FTU - occipitofrontalis">
                  <a:extLst>
                    <a:ext uri="{FF2B5EF4-FFF2-40B4-BE49-F238E27FC236}">
                      <a16:creationId xmlns:a16="http://schemas.microsoft.com/office/drawing/2014/main" id="{1C38804C-3FBD-F9F7-8F7F-BABB7BFD0392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793" name="FTU - nasalis">
                  <a:extLst>
                    <a:ext uri="{FF2B5EF4-FFF2-40B4-BE49-F238E27FC236}">
                      <a16:creationId xmlns:a16="http://schemas.microsoft.com/office/drawing/2014/main" id="{AA63492C-0A9E-92D0-00B5-168DB75BE74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794" name="FTU - zygomaticus major">
                  <a:extLst>
                    <a:ext uri="{FF2B5EF4-FFF2-40B4-BE49-F238E27FC236}">
                      <a16:creationId xmlns:a16="http://schemas.microsoft.com/office/drawing/2014/main" id="{0310F1F9-E153-334C-A1BA-E10C4C7F65E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795" name="FTU - zygomaticus minor">
                  <a:extLst>
                    <a:ext uri="{FF2B5EF4-FFF2-40B4-BE49-F238E27FC236}">
                      <a16:creationId xmlns:a16="http://schemas.microsoft.com/office/drawing/2014/main" id="{30ABB5B9-E107-6965-2F3B-BE08E3E16589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796" name="FTU - orbicularis oris">
                  <a:extLst>
                    <a:ext uri="{FF2B5EF4-FFF2-40B4-BE49-F238E27FC236}">
                      <a16:creationId xmlns:a16="http://schemas.microsoft.com/office/drawing/2014/main" id="{09A1D167-FC91-6A97-9E8E-6BF8EBA2A63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797" name="FTU - depressor anguli oris">
                  <a:extLst>
                    <a:ext uri="{FF2B5EF4-FFF2-40B4-BE49-F238E27FC236}">
                      <a16:creationId xmlns:a16="http://schemas.microsoft.com/office/drawing/2014/main" id="{5BD2F642-D587-F2C7-C749-C51E802E63E9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798" name="FTU - levator labii">
                  <a:extLst>
                    <a:ext uri="{FF2B5EF4-FFF2-40B4-BE49-F238E27FC236}">
                      <a16:creationId xmlns:a16="http://schemas.microsoft.com/office/drawing/2014/main" id="{71C475BC-58D6-7D84-FCB3-F675566F171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799" name="FTU - mentalis">
                  <a:extLst>
                    <a:ext uri="{FF2B5EF4-FFF2-40B4-BE49-F238E27FC236}">
                      <a16:creationId xmlns:a16="http://schemas.microsoft.com/office/drawing/2014/main" id="{5B1A1713-FE7B-FF7B-95BF-3CB0F3A10BB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800" name="FTU - temporalis">
                  <a:extLst>
                    <a:ext uri="{FF2B5EF4-FFF2-40B4-BE49-F238E27FC236}">
                      <a16:creationId xmlns:a16="http://schemas.microsoft.com/office/drawing/2014/main" id="{83E6F03D-D35E-9C71-B610-797A420BE7B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786" name="organ group - facial muscles">
                <a:extLst>
                  <a:ext uri="{FF2B5EF4-FFF2-40B4-BE49-F238E27FC236}">
                    <a16:creationId xmlns:a16="http://schemas.microsoft.com/office/drawing/2014/main" id="{97B0FC2C-4026-5E9A-F485-E303FE3E58A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787" name="FTU - orbicularis oculi">
                  <a:extLst>
                    <a:ext uri="{FF2B5EF4-FFF2-40B4-BE49-F238E27FC236}">
                      <a16:creationId xmlns:a16="http://schemas.microsoft.com/office/drawing/2014/main" id="{3E5838C3-2A6A-C701-D33E-FAE5348E17B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788" name="FTU - occipitofrontalis">
                  <a:extLst>
                    <a:ext uri="{FF2B5EF4-FFF2-40B4-BE49-F238E27FC236}">
                      <a16:creationId xmlns:a16="http://schemas.microsoft.com/office/drawing/2014/main" id="{D1B54886-9A1E-9F49-7577-5062390A269C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789" name="FTU - nasalis">
                  <a:extLst>
                    <a:ext uri="{FF2B5EF4-FFF2-40B4-BE49-F238E27FC236}">
                      <a16:creationId xmlns:a16="http://schemas.microsoft.com/office/drawing/2014/main" id="{7BF62B60-8703-6529-0EB0-8ECF81D86D9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733" name="Group 7732">
              <a:extLst>
                <a:ext uri="{FF2B5EF4-FFF2-40B4-BE49-F238E27FC236}">
                  <a16:creationId xmlns:a16="http://schemas.microsoft.com/office/drawing/2014/main" id="{146C4099-7260-8964-2064-A6C291E3728C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FEDED4E6-6AA8-824E-0DB9-A6B03985B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2634BDA5-0254-209E-948B-69518E330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E5C1E817-F458-3A5E-484E-DAF98977A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4" name="Group 7733">
              <a:extLst>
                <a:ext uri="{FF2B5EF4-FFF2-40B4-BE49-F238E27FC236}">
                  <a16:creationId xmlns:a16="http://schemas.microsoft.com/office/drawing/2014/main" id="{B3996ADA-3D75-A01F-887F-8527A3AED122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A74B6D6F-0540-1819-75AC-2AB023B89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1F20D35A-4E58-1AB7-AED1-3A19EAA08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2B498DC8-3893-4B83-4B93-842943848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894AF4DB-3DEC-1FE1-F0F8-87DB091E7864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556CFC62-CE31-0F67-B459-6C5224A0D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83B16130-8BEC-D336-9BE7-5A523D847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55C95237-8669-C149-7C83-F88B9CFECF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7EE4725A-4C91-145D-5452-BAA84E84CCE2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35B3A42E-4257-78B1-B56A-682044DBE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69FFCB94-5F69-35E0-49B4-ED8E86B4AF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05BE27C7-E99A-4C03-E0C2-6D6F06A45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CA6BD0B6-9100-9940-BE4B-80056BF5840C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770" name="Text Box 3036">
                <a:extLst>
                  <a:ext uri="{FF2B5EF4-FFF2-40B4-BE49-F238E27FC236}">
                    <a16:creationId xmlns:a16="http://schemas.microsoft.com/office/drawing/2014/main" id="{C0DD6B96-C4E0-E500-0AB2-716654283B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CD533999-2483-374D-F09A-DACDF7F955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DF42DD7-4B4E-7234-AF26-46F92ECEA4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3484215-AAA7-3DA0-B000-D1A72AD75C03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767" name="Text Box 3036">
                <a:extLst>
                  <a:ext uri="{FF2B5EF4-FFF2-40B4-BE49-F238E27FC236}">
                    <a16:creationId xmlns:a16="http://schemas.microsoft.com/office/drawing/2014/main" id="{2C12026F-A5EE-D470-7346-6537A868D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8" name="Text Box 3036">
                <a:extLst>
                  <a:ext uri="{FF2B5EF4-FFF2-40B4-BE49-F238E27FC236}">
                    <a16:creationId xmlns:a16="http://schemas.microsoft.com/office/drawing/2014/main" id="{30DDBD6D-D0B7-5D2B-16FC-8D249E15BD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9" name="Text Box 3036">
                <a:extLst>
                  <a:ext uri="{FF2B5EF4-FFF2-40B4-BE49-F238E27FC236}">
                    <a16:creationId xmlns:a16="http://schemas.microsoft.com/office/drawing/2014/main" id="{6CE4966D-9360-DFA7-AAE7-27DD4512C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C2BE7FDE-B438-2BCC-FD6C-99EFA02ABBF9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764" name="Text Box 3036">
                <a:extLst>
                  <a:ext uri="{FF2B5EF4-FFF2-40B4-BE49-F238E27FC236}">
                    <a16:creationId xmlns:a16="http://schemas.microsoft.com/office/drawing/2014/main" id="{A24C8F74-FC04-F6DF-E75E-6CE98F5FD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5" name="Text Box 3036">
                <a:extLst>
                  <a:ext uri="{FF2B5EF4-FFF2-40B4-BE49-F238E27FC236}">
                    <a16:creationId xmlns:a16="http://schemas.microsoft.com/office/drawing/2014/main" id="{CB3DC4C3-82E4-5F11-E563-E773E729E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6" name="Text Box 3036">
                <a:extLst>
                  <a:ext uri="{FF2B5EF4-FFF2-40B4-BE49-F238E27FC236}">
                    <a16:creationId xmlns:a16="http://schemas.microsoft.com/office/drawing/2014/main" id="{1E7D66D5-8486-9FD1-FE58-44D18AE9BB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0" name="Group 7739">
              <a:extLst>
                <a:ext uri="{FF2B5EF4-FFF2-40B4-BE49-F238E27FC236}">
                  <a16:creationId xmlns:a16="http://schemas.microsoft.com/office/drawing/2014/main" id="{7751B56D-DC26-A5C4-24D9-9AA5B4075ECF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761" name="Text Box 3036">
                <a:extLst>
                  <a:ext uri="{FF2B5EF4-FFF2-40B4-BE49-F238E27FC236}">
                    <a16:creationId xmlns:a16="http://schemas.microsoft.com/office/drawing/2014/main" id="{546F35BC-1F5F-3D01-0057-F8D803F24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2" name="Text Box 3036">
                <a:extLst>
                  <a:ext uri="{FF2B5EF4-FFF2-40B4-BE49-F238E27FC236}">
                    <a16:creationId xmlns:a16="http://schemas.microsoft.com/office/drawing/2014/main" id="{9ED068DA-40DB-8196-C81F-E2A4E2B9C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3" name="Text Box 3036">
                <a:extLst>
                  <a:ext uri="{FF2B5EF4-FFF2-40B4-BE49-F238E27FC236}">
                    <a16:creationId xmlns:a16="http://schemas.microsoft.com/office/drawing/2014/main" id="{D57E61DB-7560-658A-8F77-5FC693E24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1" name="Group 7740">
              <a:extLst>
                <a:ext uri="{FF2B5EF4-FFF2-40B4-BE49-F238E27FC236}">
                  <a16:creationId xmlns:a16="http://schemas.microsoft.com/office/drawing/2014/main" id="{4BD1C2CB-44E7-BF38-D33B-BE3C48B36E74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758" name="Text Box 3036">
                <a:extLst>
                  <a:ext uri="{FF2B5EF4-FFF2-40B4-BE49-F238E27FC236}">
                    <a16:creationId xmlns:a16="http://schemas.microsoft.com/office/drawing/2014/main" id="{FB3A85E6-067C-9FEE-F9E7-CF0D265D32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9" name="Text Box 3036">
                <a:extLst>
                  <a:ext uri="{FF2B5EF4-FFF2-40B4-BE49-F238E27FC236}">
                    <a16:creationId xmlns:a16="http://schemas.microsoft.com/office/drawing/2014/main" id="{D8F9A560-7982-181D-D44F-4E102AC20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60" name="Text Box 3036">
                <a:extLst>
                  <a:ext uri="{FF2B5EF4-FFF2-40B4-BE49-F238E27FC236}">
                    <a16:creationId xmlns:a16="http://schemas.microsoft.com/office/drawing/2014/main" id="{C0567940-2D80-A1CE-DBC2-6C28C08DE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2" name="Group 7741">
              <a:extLst>
                <a:ext uri="{FF2B5EF4-FFF2-40B4-BE49-F238E27FC236}">
                  <a16:creationId xmlns:a16="http://schemas.microsoft.com/office/drawing/2014/main" id="{2583F77A-66DD-663A-FA25-29C2F920E27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755" name="Text Box 3036">
                <a:extLst>
                  <a:ext uri="{FF2B5EF4-FFF2-40B4-BE49-F238E27FC236}">
                    <a16:creationId xmlns:a16="http://schemas.microsoft.com/office/drawing/2014/main" id="{70C497FF-B25F-116F-5ED1-B5240C38F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6" name="Text Box 3036">
                <a:extLst>
                  <a:ext uri="{FF2B5EF4-FFF2-40B4-BE49-F238E27FC236}">
                    <a16:creationId xmlns:a16="http://schemas.microsoft.com/office/drawing/2014/main" id="{71516956-E1D9-ACEB-C86A-0FE402CD6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7" name="Text Box 3036">
                <a:extLst>
                  <a:ext uri="{FF2B5EF4-FFF2-40B4-BE49-F238E27FC236}">
                    <a16:creationId xmlns:a16="http://schemas.microsoft.com/office/drawing/2014/main" id="{4981B6FE-18E0-46E5-3674-FF5C3D62F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3" name="Group 7742">
              <a:extLst>
                <a:ext uri="{FF2B5EF4-FFF2-40B4-BE49-F238E27FC236}">
                  <a16:creationId xmlns:a16="http://schemas.microsoft.com/office/drawing/2014/main" id="{84AC3013-F9A7-43E6-682A-C821D4370003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D3D732D4-1A98-D334-B64D-92FC7C79C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5900146B-CC33-1795-AC5E-18EDC88E7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4" name="Text Box 3036">
                <a:extLst>
                  <a:ext uri="{FF2B5EF4-FFF2-40B4-BE49-F238E27FC236}">
                    <a16:creationId xmlns:a16="http://schemas.microsoft.com/office/drawing/2014/main" id="{F3DDFC3B-6E60-CBD2-D541-0B463795B7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4EFF4435-7D39-4D5E-9F1C-84BFE4E0752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F09B3FAB-13AE-05CA-2A55-68169079C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491B3408-373E-63C2-5CFD-057C5FD4B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CCFF22FF-B889-B287-0F7C-1C6F8170E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45" name="Group 7744">
              <a:extLst>
                <a:ext uri="{FF2B5EF4-FFF2-40B4-BE49-F238E27FC236}">
                  <a16:creationId xmlns:a16="http://schemas.microsoft.com/office/drawing/2014/main" id="{9BAE5C42-618B-1679-09FE-17714FD6338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746" name="Text Box 3036">
                <a:extLst>
                  <a:ext uri="{FF2B5EF4-FFF2-40B4-BE49-F238E27FC236}">
                    <a16:creationId xmlns:a16="http://schemas.microsoft.com/office/drawing/2014/main" id="{93736143-E98A-C732-6084-46F530B03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7" name="Text Box 3036">
                <a:extLst>
                  <a:ext uri="{FF2B5EF4-FFF2-40B4-BE49-F238E27FC236}">
                    <a16:creationId xmlns:a16="http://schemas.microsoft.com/office/drawing/2014/main" id="{500A680B-C7FA-4437-0024-955E53919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B9183278-9899-932E-6001-E2BA8932F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01" name="Group 7800">
            <a:extLst>
              <a:ext uri="{FF2B5EF4-FFF2-40B4-BE49-F238E27FC236}">
                <a16:creationId xmlns:a16="http://schemas.microsoft.com/office/drawing/2014/main" id="{D8FAA544-4AA8-E6F4-4DE6-AB7F775F7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802" name="organ group - facial muscles">
              <a:extLst>
                <a:ext uri="{FF2B5EF4-FFF2-40B4-BE49-F238E27FC236}">
                  <a16:creationId xmlns:a16="http://schemas.microsoft.com/office/drawing/2014/main" id="{874D00B9-1A93-853C-4652-F23B2CD5564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819" name="organ - facial muscles">
                <a:extLst>
                  <a:ext uri="{FF2B5EF4-FFF2-40B4-BE49-F238E27FC236}">
                    <a16:creationId xmlns:a16="http://schemas.microsoft.com/office/drawing/2014/main" id="{7BF4155F-E278-DBF7-0847-0C4A13E821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820" name="FTU - orbicularis oculi">
                <a:extLst>
                  <a:ext uri="{FF2B5EF4-FFF2-40B4-BE49-F238E27FC236}">
                    <a16:creationId xmlns:a16="http://schemas.microsoft.com/office/drawing/2014/main" id="{1D08D757-B81B-2185-0716-B683ECE027B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821" name="FTU - occipitofrontalis">
                <a:extLst>
                  <a:ext uri="{FF2B5EF4-FFF2-40B4-BE49-F238E27FC236}">
                    <a16:creationId xmlns:a16="http://schemas.microsoft.com/office/drawing/2014/main" id="{0E40FC01-2F53-D727-BFE7-C0409F8B91F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822" name="FTU - nasalis">
                <a:extLst>
                  <a:ext uri="{FF2B5EF4-FFF2-40B4-BE49-F238E27FC236}">
                    <a16:creationId xmlns:a16="http://schemas.microsoft.com/office/drawing/2014/main" id="{FEB162BF-F42F-05CA-33DE-7AC3E793E52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823" name="FTU - zygomaticus major">
                <a:extLst>
                  <a:ext uri="{FF2B5EF4-FFF2-40B4-BE49-F238E27FC236}">
                    <a16:creationId xmlns:a16="http://schemas.microsoft.com/office/drawing/2014/main" id="{82575F8D-FC7F-5E52-572A-B7D7A7186A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803" name="Group 7802">
              <a:extLst>
                <a:ext uri="{FF2B5EF4-FFF2-40B4-BE49-F238E27FC236}">
                  <a16:creationId xmlns:a16="http://schemas.microsoft.com/office/drawing/2014/main" id="{D2183AC2-2D32-BB44-508E-6EDA6D8F070E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48E982A9-D49C-A57C-3FC5-7C6C5C05D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11A8DF5-B2BA-17E1-B152-C6CDAA32FF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26E74AD8-9DB3-26FA-58CF-7BE5CE6610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4" name="Group 7803">
              <a:extLst>
                <a:ext uri="{FF2B5EF4-FFF2-40B4-BE49-F238E27FC236}">
                  <a16:creationId xmlns:a16="http://schemas.microsoft.com/office/drawing/2014/main" id="{DE7DE591-971C-9EDE-1D6E-38C14C974F0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77E4E0F0-55D5-E9F2-B346-18562FDC5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74D7497E-4E85-A245-544C-45E1C0A4F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48309F-D0E6-5858-1071-BD226773C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5" name="Group 7804">
              <a:extLst>
                <a:ext uri="{FF2B5EF4-FFF2-40B4-BE49-F238E27FC236}">
                  <a16:creationId xmlns:a16="http://schemas.microsoft.com/office/drawing/2014/main" id="{5B1FBC1D-2911-4D15-9D8E-5F995F134094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50C1F104-48E7-0AD6-7BFA-F756F82E3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A90619B-E5E2-C16E-C494-641B4D762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5393E581-8F02-02B3-9C18-5A322AC85D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06" name="Group 7805">
              <a:extLst>
                <a:ext uri="{FF2B5EF4-FFF2-40B4-BE49-F238E27FC236}">
                  <a16:creationId xmlns:a16="http://schemas.microsoft.com/office/drawing/2014/main" id="{56BFF0EF-5482-57D2-AC4D-25AE96D4A255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01B4FB3D-2EC4-8A24-6A46-8590E666E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667BDC9C-9A7D-2C7B-AD19-937E9527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AE8DF560-1DA9-89E8-4C4F-6F5084A3E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24" name="Group 7823">
            <a:extLst>
              <a:ext uri="{FF2B5EF4-FFF2-40B4-BE49-F238E27FC236}">
                <a16:creationId xmlns:a16="http://schemas.microsoft.com/office/drawing/2014/main" id="{D476BDBF-9412-6E52-7E03-82E4552727B9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825" name="organ group - facial muscles">
              <a:extLst>
                <a:ext uri="{FF2B5EF4-FFF2-40B4-BE49-F238E27FC236}">
                  <a16:creationId xmlns:a16="http://schemas.microsoft.com/office/drawing/2014/main" id="{A5FD0961-0C4B-CF9A-16D1-AA30DBBDEB37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846" name="organ - facial muscles">
                <a:extLst>
                  <a:ext uri="{FF2B5EF4-FFF2-40B4-BE49-F238E27FC236}">
                    <a16:creationId xmlns:a16="http://schemas.microsoft.com/office/drawing/2014/main" id="{F6084EDF-B559-4091-D204-70A17B6B7B0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847" name="FTU - orbicularis oculi">
                <a:extLst>
                  <a:ext uri="{FF2B5EF4-FFF2-40B4-BE49-F238E27FC236}">
                    <a16:creationId xmlns:a16="http://schemas.microsoft.com/office/drawing/2014/main" id="{AC420ECA-B834-EE84-4A66-038AF77E45D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848" name="FTU - occipitofrontalis">
                <a:extLst>
                  <a:ext uri="{FF2B5EF4-FFF2-40B4-BE49-F238E27FC236}">
                    <a16:creationId xmlns:a16="http://schemas.microsoft.com/office/drawing/2014/main" id="{79E6B643-4B4F-0C23-883F-0DB06E8766C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849" name="FTU - nasalis">
                <a:extLst>
                  <a:ext uri="{FF2B5EF4-FFF2-40B4-BE49-F238E27FC236}">
                    <a16:creationId xmlns:a16="http://schemas.microsoft.com/office/drawing/2014/main" id="{E63595D9-FE8B-5F4A-E73E-94506A4C2BA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850" name="FTU - zygomaticus major">
                <a:extLst>
                  <a:ext uri="{FF2B5EF4-FFF2-40B4-BE49-F238E27FC236}">
                    <a16:creationId xmlns:a16="http://schemas.microsoft.com/office/drawing/2014/main" id="{9F7AA70A-4426-9999-4A13-AE4F328663E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851" name="FTU - zygomaticus minor">
                <a:extLst>
                  <a:ext uri="{FF2B5EF4-FFF2-40B4-BE49-F238E27FC236}">
                    <a16:creationId xmlns:a16="http://schemas.microsoft.com/office/drawing/2014/main" id="{0E7C75B1-F3F1-36F6-F3AE-E08FB9F9E48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826" name="Group 7825">
              <a:extLst>
                <a:ext uri="{FF2B5EF4-FFF2-40B4-BE49-F238E27FC236}">
                  <a16:creationId xmlns:a16="http://schemas.microsoft.com/office/drawing/2014/main" id="{C021A926-C639-3863-C046-7E1ACFAF61EC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843" name="Text Box 3036">
                <a:extLst>
                  <a:ext uri="{FF2B5EF4-FFF2-40B4-BE49-F238E27FC236}">
                    <a16:creationId xmlns:a16="http://schemas.microsoft.com/office/drawing/2014/main" id="{52E12394-D613-6C0C-C988-84E3CA910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4" name="Text Box 3036">
                <a:extLst>
                  <a:ext uri="{FF2B5EF4-FFF2-40B4-BE49-F238E27FC236}">
                    <a16:creationId xmlns:a16="http://schemas.microsoft.com/office/drawing/2014/main" id="{3E9AA777-5738-C7DD-BA5B-4AF06C506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5" name="Text Box 3036">
                <a:extLst>
                  <a:ext uri="{FF2B5EF4-FFF2-40B4-BE49-F238E27FC236}">
                    <a16:creationId xmlns:a16="http://schemas.microsoft.com/office/drawing/2014/main" id="{88DB8A00-D952-4859-5380-C3EF0E726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7" name="Group 7826">
              <a:extLst>
                <a:ext uri="{FF2B5EF4-FFF2-40B4-BE49-F238E27FC236}">
                  <a16:creationId xmlns:a16="http://schemas.microsoft.com/office/drawing/2014/main" id="{E2A4BDAD-5A39-E9D2-B62D-5F05B497360A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840" name="Text Box 3036">
                <a:extLst>
                  <a:ext uri="{FF2B5EF4-FFF2-40B4-BE49-F238E27FC236}">
                    <a16:creationId xmlns:a16="http://schemas.microsoft.com/office/drawing/2014/main" id="{DA163CE9-425F-32C9-4965-53344DF90B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1" name="Text Box 3036">
                <a:extLst>
                  <a:ext uri="{FF2B5EF4-FFF2-40B4-BE49-F238E27FC236}">
                    <a16:creationId xmlns:a16="http://schemas.microsoft.com/office/drawing/2014/main" id="{1F168008-014C-2193-ECEB-1BB609E613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42" name="Text Box 3036">
                <a:extLst>
                  <a:ext uri="{FF2B5EF4-FFF2-40B4-BE49-F238E27FC236}">
                    <a16:creationId xmlns:a16="http://schemas.microsoft.com/office/drawing/2014/main" id="{2DFF4022-1DE6-EA36-044F-9DC4C8689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8" name="Group 7827">
              <a:extLst>
                <a:ext uri="{FF2B5EF4-FFF2-40B4-BE49-F238E27FC236}">
                  <a16:creationId xmlns:a16="http://schemas.microsoft.com/office/drawing/2014/main" id="{2C450733-70AF-0A0D-237B-AAAAE05D9488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602AF3B9-F978-DF84-EBD0-4BA73F08EB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FE9DB79A-0295-17FB-7890-0F6EC474F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F15E211D-7C9E-FCE7-92C3-CE5D63DA8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9" name="Group 7828">
              <a:extLst>
                <a:ext uri="{FF2B5EF4-FFF2-40B4-BE49-F238E27FC236}">
                  <a16:creationId xmlns:a16="http://schemas.microsoft.com/office/drawing/2014/main" id="{3B9EE385-E5A2-78D2-6EBC-014B74C9A54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FB4BFDFD-AB8C-56B3-C5F1-1A6A1AF4E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5AEFB9C-D822-F261-884D-2EE42F5D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E1932207-F690-0DE8-0208-58EE559B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30" name="Group 7829">
              <a:extLst>
                <a:ext uri="{FF2B5EF4-FFF2-40B4-BE49-F238E27FC236}">
                  <a16:creationId xmlns:a16="http://schemas.microsoft.com/office/drawing/2014/main" id="{298FE382-7E8F-5E66-AD34-24085C6280A3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08D69119-D51D-113A-F3B2-21EFF50444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6FE0ADB6-6D6B-0BD8-FA51-ED7DFCD512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72A74560-C359-F9FC-0F38-34E01F202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2" name="Group 7851">
            <a:extLst>
              <a:ext uri="{FF2B5EF4-FFF2-40B4-BE49-F238E27FC236}">
                <a16:creationId xmlns:a16="http://schemas.microsoft.com/office/drawing/2014/main" id="{57FE34F2-32DD-293E-4268-CCA7827A73CB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853" name="organ group - facial muscles">
              <a:extLst>
                <a:ext uri="{FF2B5EF4-FFF2-40B4-BE49-F238E27FC236}">
                  <a16:creationId xmlns:a16="http://schemas.microsoft.com/office/drawing/2014/main" id="{66423E3E-AA16-24E4-1710-4B265BC49561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870" name="organ - facial muscles">
                <a:extLst>
                  <a:ext uri="{FF2B5EF4-FFF2-40B4-BE49-F238E27FC236}">
                    <a16:creationId xmlns:a16="http://schemas.microsoft.com/office/drawing/2014/main" id="{CD6B03A5-7C62-66B4-DA3E-286B9443865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871" name="FTU - orbicularis oculi">
                <a:extLst>
                  <a:ext uri="{FF2B5EF4-FFF2-40B4-BE49-F238E27FC236}">
                    <a16:creationId xmlns:a16="http://schemas.microsoft.com/office/drawing/2014/main" id="{954E2789-C310-7A21-7FDA-2AE582A1E5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872" name="FTU - occipitofrontalis">
                <a:extLst>
                  <a:ext uri="{FF2B5EF4-FFF2-40B4-BE49-F238E27FC236}">
                    <a16:creationId xmlns:a16="http://schemas.microsoft.com/office/drawing/2014/main" id="{5100C78D-FFF3-2A0B-A695-28099637A5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873" name="FTU - nasalis">
                <a:extLst>
                  <a:ext uri="{FF2B5EF4-FFF2-40B4-BE49-F238E27FC236}">
                    <a16:creationId xmlns:a16="http://schemas.microsoft.com/office/drawing/2014/main" id="{535DAFEC-9172-B3EE-8785-732D1CF18DC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874" name="FTU - zygomaticus major">
                <a:extLst>
                  <a:ext uri="{FF2B5EF4-FFF2-40B4-BE49-F238E27FC236}">
                    <a16:creationId xmlns:a16="http://schemas.microsoft.com/office/drawing/2014/main" id="{4E30064F-4F9D-921C-BBFE-2E96E9A884A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3DCC1202-2BA1-3066-B89E-B112413D0622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3F1A1522-5931-F1D8-ABCD-453BCE860C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FD26EE29-6DA9-9F77-463E-8C46653C0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F74943C0-FF64-F268-1456-A849113D4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5" name="Group 7854">
              <a:extLst>
                <a:ext uri="{FF2B5EF4-FFF2-40B4-BE49-F238E27FC236}">
                  <a16:creationId xmlns:a16="http://schemas.microsoft.com/office/drawing/2014/main" id="{64128853-A52B-A3FA-C976-483AA766761A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5B090FE3-932D-C513-A373-A9ED745928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62BC1F4-ED3D-6588-2864-11FFE81E22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346CCEEE-8F68-DD1C-4E13-1099C2AE97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0B6D9E28-B1E9-6430-A738-9E72126ED8FC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F46051D3-9155-ED3D-3B89-E7DEE6A520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9AEEF5FC-1DD3-385D-0153-D365CD837A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C42263B-B468-CCA5-9699-393116338E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7" name="Group 7856">
              <a:extLst>
                <a:ext uri="{FF2B5EF4-FFF2-40B4-BE49-F238E27FC236}">
                  <a16:creationId xmlns:a16="http://schemas.microsoft.com/office/drawing/2014/main" id="{F318D228-4DF6-E70B-4677-F5F901BB8B9A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858" name="Text Box 3036">
                <a:extLst>
                  <a:ext uri="{FF2B5EF4-FFF2-40B4-BE49-F238E27FC236}">
                    <a16:creationId xmlns:a16="http://schemas.microsoft.com/office/drawing/2014/main" id="{7B3CC349-052B-F70D-CBA5-ADC705ED30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6AD5711C-C136-7D6B-DB91-2D7C6FD8F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D73802A5-8EFE-C898-170D-0BC61409B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75" name="Group 7874">
            <a:extLst>
              <a:ext uri="{FF2B5EF4-FFF2-40B4-BE49-F238E27FC236}">
                <a16:creationId xmlns:a16="http://schemas.microsoft.com/office/drawing/2014/main" id="{A7F09C4B-EB30-FDEE-176E-A1A53686FE1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876" name="organ group - facial muscles">
              <a:extLst>
                <a:ext uri="{FF2B5EF4-FFF2-40B4-BE49-F238E27FC236}">
                  <a16:creationId xmlns:a16="http://schemas.microsoft.com/office/drawing/2014/main" id="{6D1B3D59-FFC8-5FB8-5F87-135382E8E7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901" name="organ - facial muscles">
                <a:extLst>
                  <a:ext uri="{FF2B5EF4-FFF2-40B4-BE49-F238E27FC236}">
                    <a16:creationId xmlns:a16="http://schemas.microsoft.com/office/drawing/2014/main" id="{80EA5AD1-4718-5395-A568-A9CE34CA8FF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902" name="FTU - orbicularis oculi">
                <a:extLst>
                  <a:ext uri="{FF2B5EF4-FFF2-40B4-BE49-F238E27FC236}">
                    <a16:creationId xmlns:a16="http://schemas.microsoft.com/office/drawing/2014/main" id="{5EA31FBE-1FB1-818C-F429-6FEE48BC889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903" name="FTU - occipitofrontalis">
                <a:extLst>
                  <a:ext uri="{FF2B5EF4-FFF2-40B4-BE49-F238E27FC236}">
                    <a16:creationId xmlns:a16="http://schemas.microsoft.com/office/drawing/2014/main" id="{70994B92-0BFE-58DD-BB51-F03D06452C3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904" name="FTU - nasalis">
                <a:extLst>
                  <a:ext uri="{FF2B5EF4-FFF2-40B4-BE49-F238E27FC236}">
                    <a16:creationId xmlns:a16="http://schemas.microsoft.com/office/drawing/2014/main" id="{E8FDEA85-F20B-4EFD-BBC3-7C14B9A251B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905" name="FTU - zygomaticus major">
                <a:extLst>
                  <a:ext uri="{FF2B5EF4-FFF2-40B4-BE49-F238E27FC236}">
                    <a16:creationId xmlns:a16="http://schemas.microsoft.com/office/drawing/2014/main" id="{0AA1B90C-0961-CEA3-E1D8-704C9629A7D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906" name="FTU - zygomaticus minor">
                <a:extLst>
                  <a:ext uri="{FF2B5EF4-FFF2-40B4-BE49-F238E27FC236}">
                    <a16:creationId xmlns:a16="http://schemas.microsoft.com/office/drawing/2014/main" id="{75B1DB41-08BE-929A-CFF9-5D8FDDD6748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907" name="FTU - orbicularis oris">
                <a:extLst>
                  <a:ext uri="{FF2B5EF4-FFF2-40B4-BE49-F238E27FC236}">
                    <a16:creationId xmlns:a16="http://schemas.microsoft.com/office/drawing/2014/main" id="{AB2FA8BA-B061-ED42-2B33-73C6B702147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877" name="Group 7876">
              <a:extLst>
                <a:ext uri="{FF2B5EF4-FFF2-40B4-BE49-F238E27FC236}">
                  <a16:creationId xmlns:a16="http://schemas.microsoft.com/office/drawing/2014/main" id="{866BAA65-F3C2-0E61-C6B7-BE2466551732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AE2BADEF-5662-9AAB-F1D6-70569884D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2722B77B-3AC8-F6E3-99F8-877E6BEE81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2BC5E2EF-967F-EDFE-8598-E50A9192C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8" name="Group 7877">
              <a:extLst>
                <a:ext uri="{FF2B5EF4-FFF2-40B4-BE49-F238E27FC236}">
                  <a16:creationId xmlns:a16="http://schemas.microsoft.com/office/drawing/2014/main" id="{452A61DA-EDF5-5065-9A0E-DD2351C00345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895" name="Text Box 3036">
                <a:extLst>
                  <a:ext uri="{FF2B5EF4-FFF2-40B4-BE49-F238E27FC236}">
                    <a16:creationId xmlns:a16="http://schemas.microsoft.com/office/drawing/2014/main" id="{0B9F95AA-0B7B-78FE-8AFE-E4D3DD813A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6" name="Text Box 3036">
                <a:extLst>
                  <a:ext uri="{FF2B5EF4-FFF2-40B4-BE49-F238E27FC236}">
                    <a16:creationId xmlns:a16="http://schemas.microsoft.com/office/drawing/2014/main" id="{4147821E-111B-34A0-5106-3EE04FBFB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0D456AF6-DD13-E921-3D54-A768C00202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79" name="Group 7878">
              <a:extLst>
                <a:ext uri="{FF2B5EF4-FFF2-40B4-BE49-F238E27FC236}">
                  <a16:creationId xmlns:a16="http://schemas.microsoft.com/office/drawing/2014/main" id="{8898C4E0-84E4-2300-A4EA-24E01130115E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892" name="Text Box 3036">
                <a:extLst>
                  <a:ext uri="{FF2B5EF4-FFF2-40B4-BE49-F238E27FC236}">
                    <a16:creationId xmlns:a16="http://schemas.microsoft.com/office/drawing/2014/main" id="{8FE396B3-2673-D49E-B77F-29CA09FFD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3" name="Text Box 3036">
                <a:extLst>
                  <a:ext uri="{FF2B5EF4-FFF2-40B4-BE49-F238E27FC236}">
                    <a16:creationId xmlns:a16="http://schemas.microsoft.com/office/drawing/2014/main" id="{FD7F075F-CF97-80C3-E2D2-48086CB54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4" name="Text Box 3036">
                <a:extLst>
                  <a:ext uri="{FF2B5EF4-FFF2-40B4-BE49-F238E27FC236}">
                    <a16:creationId xmlns:a16="http://schemas.microsoft.com/office/drawing/2014/main" id="{5546E556-64D4-CDC2-DFD8-5BD1B630A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0" name="Group 7879">
              <a:extLst>
                <a:ext uri="{FF2B5EF4-FFF2-40B4-BE49-F238E27FC236}">
                  <a16:creationId xmlns:a16="http://schemas.microsoft.com/office/drawing/2014/main" id="{1FF76839-2E2C-1961-C864-A836515EFB52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889" name="Text Box 3036">
                <a:extLst>
                  <a:ext uri="{FF2B5EF4-FFF2-40B4-BE49-F238E27FC236}">
                    <a16:creationId xmlns:a16="http://schemas.microsoft.com/office/drawing/2014/main" id="{57532092-4AC3-A9DE-8A93-2A877B5DC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0" name="Text Box 3036">
                <a:extLst>
                  <a:ext uri="{FF2B5EF4-FFF2-40B4-BE49-F238E27FC236}">
                    <a16:creationId xmlns:a16="http://schemas.microsoft.com/office/drawing/2014/main" id="{DCA7F23D-FA70-F93A-D23F-7FF2A3FA2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1" name="Text Box 3036">
                <a:extLst>
                  <a:ext uri="{FF2B5EF4-FFF2-40B4-BE49-F238E27FC236}">
                    <a16:creationId xmlns:a16="http://schemas.microsoft.com/office/drawing/2014/main" id="{ECBFEABC-2258-D810-F8A8-80B4086CA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1" name="Group 7880">
              <a:extLst>
                <a:ext uri="{FF2B5EF4-FFF2-40B4-BE49-F238E27FC236}">
                  <a16:creationId xmlns:a16="http://schemas.microsoft.com/office/drawing/2014/main" id="{E4D33ACC-982D-9555-595F-D111B4FEE1EA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24577217-F5BB-AC8B-9D94-BA689FD8C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0A0AE70E-ED90-4860-1CC7-780634642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1B2C47C9-3F3B-7F6E-E8E9-A521E3AA9D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2" name="Group 7881">
              <a:extLst>
                <a:ext uri="{FF2B5EF4-FFF2-40B4-BE49-F238E27FC236}">
                  <a16:creationId xmlns:a16="http://schemas.microsoft.com/office/drawing/2014/main" id="{5D8753F1-1DA4-7037-49AD-B9AF24E00C1D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CD309E13-0583-CCED-6A1E-F9335A43E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35DD62B4-CA11-8BDF-E61D-8CEA408E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654DB3E3-AB17-AD97-5D84-6764D4F62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08" name="Group 7907">
            <a:extLst>
              <a:ext uri="{FF2B5EF4-FFF2-40B4-BE49-F238E27FC236}">
                <a16:creationId xmlns:a16="http://schemas.microsoft.com/office/drawing/2014/main" id="{FF6BDD35-E5B3-47F2-CE85-891A54B22FAE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7883057-4244-7D44-A3A9-30C2D5A42CCC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996" name="organ group - facial muscles">
                <a:extLst>
                  <a:ext uri="{FF2B5EF4-FFF2-40B4-BE49-F238E27FC236}">
                    <a16:creationId xmlns:a16="http://schemas.microsoft.com/office/drawing/2014/main" id="{DE102DE7-C648-2FBF-CABA-7C24D343400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002" name="organ - facial muscles">
                  <a:extLst>
                    <a:ext uri="{FF2B5EF4-FFF2-40B4-BE49-F238E27FC236}">
                      <a16:creationId xmlns:a16="http://schemas.microsoft.com/office/drawing/2014/main" id="{2284662A-5B06-723E-D190-4DB958E0547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003" name="FTU - orbicularis oculi">
                  <a:extLst>
                    <a:ext uri="{FF2B5EF4-FFF2-40B4-BE49-F238E27FC236}">
                      <a16:creationId xmlns:a16="http://schemas.microsoft.com/office/drawing/2014/main" id="{B820598D-C966-D71E-86C8-97BB33D2D25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004" name="FTU - occipitofrontalis">
                  <a:extLst>
                    <a:ext uri="{FF2B5EF4-FFF2-40B4-BE49-F238E27FC236}">
                      <a16:creationId xmlns:a16="http://schemas.microsoft.com/office/drawing/2014/main" id="{1D8B793C-E6CB-1A92-96B2-58F6093AF00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005" name="FTU - nasalis">
                  <a:extLst>
                    <a:ext uri="{FF2B5EF4-FFF2-40B4-BE49-F238E27FC236}">
                      <a16:creationId xmlns:a16="http://schemas.microsoft.com/office/drawing/2014/main" id="{789C32F4-5E29-B517-63BA-7F3888ACC382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006" name="FTU - zygomaticus major">
                  <a:extLst>
                    <a:ext uri="{FF2B5EF4-FFF2-40B4-BE49-F238E27FC236}">
                      <a16:creationId xmlns:a16="http://schemas.microsoft.com/office/drawing/2014/main" id="{0BC984F1-CD44-B76D-F256-782FBB7F96B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007" name="FTU - zygomaticus minor">
                  <a:extLst>
                    <a:ext uri="{FF2B5EF4-FFF2-40B4-BE49-F238E27FC236}">
                      <a16:creationId xmlns:a16="http://schemas.microsoft.com/office/drawing/2014/main" id="{31B117AA-9F2A-99BA-26C6-A0B46B4C1DFB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008" name="FTU - orbicularis oris">
                  <a:extLst>
                    <a:ext uri="{FF2B5EF4-FFF2-40B4-BE49-F238E27FC236}">
                      <a16:creationId xmlns:a16="http://schemas.microsoft.com/office/drawing/2014/main" id="{A912680E-7B15-B480-17B4-32C27C5A178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09" name="FTU - depressor anguli oris">
                  <a:extLst>
                    <a:ext uri="{FF2B5EF4-FFF2-40B4-BE49-F238E27FC236}">
                      <a16:creationId xmlns:a16="http://schemas.microsoft.com/office/drawing/2014/main" id="{98A3707A-E8BF-A6EE-F284-FED53F545636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010" name="FTU - levator labii">
                  <a:extLst>
                    <a:ext uri="{FF2B5EF4-FFF2-40B4-BE49-F238E27FC236}">
                      <a16:creationId xmlns:a16="http://schemas.microsoft.com/office/drawing/2014/main" id="{0530C2C6-95B5-F04E-002F-AD5298589E3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1" name="FTU - mentalis">
                  <a:extLst>
                    <a:ext uri="{FF2B5EF4-FFF2-40B4-BE49-F238E27FC236}">
                      <a16:creationId xmlns:a16="http://schemas.microsoft.com/office/drawing/2014/main" id="{B56CC070-5A1A-FC85-8F1F-819B1A727A5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012" name="FTU - temporalis">
                  <a:extLst>
                    <a:ext uri="{FF2B5EF4-FFF2-40B4-BE49-F238E27FC236}">
                      <a16:creationId xmlns:a16="http://schemas.microsoft.com/office/drawing/2014/main" id="{44F73793-7C75-55AD-C876-8602F3F0422E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997" name="organ group - facial muscles">
                <a:extLst>
                  <a:ext uri="{FF2B5EF4-FFF2-40B4-BE49-F238E27FC236}">
                    <a16:creationId xmlns:a16="http://schemas.microsoft.com/office/drawing/2014/main" id="{EA9A4B6E-48A7-7CAC-309A-86DBB93CC9B9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998" name="FTU - orbicularis oculi">
                  <a:extLst>
                    <a:ext uri="{FF2B5EF4-FFF2-40B4-BE49-F238E27FC236}">
                      <a16:creationId xmlns:a16="http://schemas.microsoft.com/office/drawing/2014/main" id="{EAD5FE20-245A-DD7F-5213-755AB5EE1409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999" name="FTU - occipitofrontalis">
                  <a:extLst>
                    <a:ext uri="{FF2B5EF4-FFF2-40B4-BE49-F238E27FC236}">
                      <a16:creationId xmlns:a16="http://schemas.microsoft.com/office/drawing/2014/main" id="{F80A7EE2-FEBD-4F02-A1E8-1078B659976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000" name="FTU - nasalis">
                  <a:extLst>
                    <a:ext uri="{FF2B5EF4-FFF2-40B4-BE49-F238E27FC236}">
                      <a16:creationId xmlns:a16="http://schemas.microsoft.com/office/drawing/2014/main" id="{E0661A72-4A1A-0D3D-3DD8-4871789243E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001" name="FTU - zygomaticus major">
                  <a:extLst>
                    <a:ext uri="{FF2B5EF4-FFF2-40B4-BE49-F238E27FC236}">
                      <a16:creationId xmlns:a16="http://schemas.microsoft.com/office/drawing/2014/main" id="{484FA446-703F-57ED-5D29-3D9FAEC9579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910" name="FTU - zygomaticus major">
              <a:extLst>
                <a:ext uri="{FF2B5EF4-FFF2-40B4-BE49-F238E27FC236}">
                  <a16:creationId xmlns:a16="http://schemas.microsoft.com/office/drawing/2014/main" id="{B086DA8A-F794-1620-5EC2-3CDB27A6E11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911" name="FTU - zygomaticus major">
              <a:extLst>
                <a:ext uri="{FF2B5EF4-FFF2-40B4-BE49-F238E27FC236}">
                  <a16:creationId xmlns:a16="http://schemas.microsoft.com/office/drawing/2014/main" id="{933E525B-1849-38E6-F34D-764E7B87A12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912" name="FTU - palmar interosseus I">
              <a:extLst>
                <a:ext uri="{FF2B5EF4-FFF2-40B4-BE49-F238E27FC236}">
                  <a16:creationId xmlns:a16="http://schemas.microsoft.com/office/drawing/2014/main" id="{B2956031-B2DE-1477-CAF2-A618996BF843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913" name="FTU - palmar interosseus I">
              <a:extLst>
                <a:ext uri="{FF2B5EF4-FFF2-40B4-BE49-F238E27FC236}">
                  <a16:creationId xmlns:a16="http://schemas.microsoft.com/office/drawing/2014/main" id="{622A5BDA-CFAE-248A-F571-2E821180FEC5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914" name="FTU - palmar interosseus I">
              <a:extLst>
                <a:ext uri="{FF2B5EF4-FFF2-40B4-BE49-F238E27FC236}">
                  <a16:creationId xmlns:a16="http://schemas.microsoft.com/office/drawing/2014/main" id="{18B67C6B-B35D-7AE4-D327-2ADCE646BF36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915" name="FTU - palmar interosseus I">
              <a:extLst>
                <a:ext uri="{FF2B5EF4-FFF2-40B4-BE49-F238E27FC236}">
                  <a16:creationId xmlns:a16="http://schemas.microsoft.com/office/drawing/2014/main" id="{B5A25D78-BC62-373B-7544-3998FFA6396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E43F6ED8-A5C4-9841-78E3-A492A1462D1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8FB9E345-7A21-4D64-BA2B-AFB5E704B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F8697B01-9786-98ED-DA90-329659A7D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92AC0980-6ED2-F09E-3456-038E7998A5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49C2504-BE76-38B3-D5D4-B17F0DCD389B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0BDA08-9279-88E0-A067-0B10F4323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6681F0A-DFA1-F033-DD04-176D23A9B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A0BAE0F-C254-96F1-D6DD-9D4EC4A1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6C27816F-24D2-0A45-A7FD-C537D70FB4E8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372F489-D47C-0C2A-9709-F12C3DE38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C19D16FD-BEFA-E9FE-85BB-4D0A152F7D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33F3A247-623F-5FE2-C9CC-421E066C5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1E3A07C3-D7F8-23A1-C848-8D1E14E6AE44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A836EC4-A242-1493-F7AC-ED37D1EC99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2FF8303-DF4C-3831-FD7E-1CBFC7EF4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AA64ED60-BF43-645E-D527-048A1AE13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FDE69DFA-7F2D-F6DE-163D-A701849560D5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DCC01E50-8445-663C-DFB1-7AAD21BE6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CFA01057-B24B-6F51-6E93-305EB4DC1B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A8B655C1-66D7-1555-83A9-91363DCA4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90355445-E9F3-8B0C-3548-43553E1CA712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7EC6ABAA-2442-B133-A72E-0D1BC4427E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30E67C8-37A6-62E7-62D8-E97D804A9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BFF6B054-A8F1-FE1C-3A0D-26C1AD7C2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1BDDD95D-0F31-3BD6-93C8-EA2F5338E992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4267F5E-98DE-84E1-45ED-6E9308B34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B878672A-A1CB-8B19-212B-B66245B51F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354E94F3-5F87-D321-8824-BBA596010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694DE76-E3D9-87DF-0AC1-80B4CEC8A047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A7A61DA-1B9D-859D-0951-54D3E0277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1BE61FD8-3CB5-3D23-BF7F-A2504C740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0C7E9E91-5396-E57F-D0B2-7EB203979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812E05CF-A842-CF24-B4F8-9A5D916441A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C671665-7B10-E969-2481-E7461934F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1D387BD9-AB99-7837-4618-A1D4003FD5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98594C8C-C2CC-9361-44AE-FA967B881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995531E9-79E9-6C22-E00D-384ED77B998E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E6F5B869-0248-8420-C0C8-FE2C022713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F25B4D17-BDE8-7D39-113F-C36B76F82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2D013A3E-F734-B0DE-0E98-E9474ED63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8D6FC6FD-E701-EE72-FA21-FF948C4F8945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5BD955C8-A5BC-4488-5125-39328E1DA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75FD9BAA-20FC-A64E-31F6-38E5854DBB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532D22A2-0354-FB14-68DB-4DA62DCB1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35C0E304-9E38-7457-7651-85A489DAC65E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6E07D2A-4C84-932E-BF20-72A02DCA4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5DD06EE4-F413-39E0-B742-B5367D34D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730BB282-452A-B4B7-4BF3-C1FCC2C97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8" name="Group 7927">
              <a:extLst>
                <a:ext uri="{FF2B5EF4-FFF2-40B4-BE49-F238E27FC236}">
                  <a16:creationId xmlns:a16="http://schemas.microsoft.com/office/drawing/2014/main" id="{6CCD1EE6-5C07-AF52-312A-0863236AFCE8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B1437366-3B7D-6625-2CA9-39D98DB2F2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59A6B26B-2D31-0AA8-777C-9781D838B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F943B6F7-5156-F300-B6BC-EB54DA5F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4FC267FD-DD50-605A-B559-BAB34F94B3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AAAA1EB-ECB9-7B1C-E099-F9D1A927C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86261CA0-06CC-B6F6-C0F3-A6B118A2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F867562B-AB7F-613C-C950-BBAE887D9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0" name="Group 7929">
              <a:extLst>
                <a:ext uri="{FF2B5EF4-FFF2-40B4-BE49-F238E27FC236}">
                  <a16:creationId xmlns:a16="http://schemas.microsoft.com/office/drawing/2014/main" id="{7FC54662-9849-93DC-F9D1-2FDD84BB69C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F831A90-515D-34E2-3FFE-CF04C93FB1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A6038A0F-B102-CA0A-7E13-B22B7A0BE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5B79FE1A-794D-C899-D500-A9752EC73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1" name="Group 7930">
              <a:extLst>
                <a:ext uri="{FF2B5EF4-FFF2-40B4-BE49-F238E27FC236}">
                  <a16:creationId xmlns:a16="http://schemas.microsoft.com/office/drawing/2014/main" id="{7ACD32DC-C8C7-0DDD-32CC-1D972C7BFC7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411E2307-E1AC-34D9-46D8-21DB498A0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7CFA6DA8-E7C1-E1B5-BD14-B18C03AB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84C05EDE-6DBD-05E8-CFCF-3637C0207D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2" name="Group 7931">
              <a:extLst>
                <a:ext uri="{FF2B5EF4-FFF2-40B4-BE49-F238E27FC236}">
                  <a16:creationId xmlns:a16="http://schemas.microsoft.com/office/drawing/2014/main" id="{1F473F37-E55F-3A17-FA26-2B1F1F01D44A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81D11C90-7E50-7548-7E58-7F87849D5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34810057-6978-D860-5831-16784B362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352F6161-2CB3-5394-4DB6-DDA619C27C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3" name="Group 7932">
              <a:extLst>
                <a:ext uri="{FF2B5EF4-FFF2-40B4-BE49-F238E27FC236}">
                  <a16:creationId xmlns:a16="http://schemas.microsoft.com/office/drawing/2014/main" id="{764B47B6-A05C-5174-357F-3D09143B174A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35BADF39-4FD3-8CA2-B29D-9A004E9028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C422AA13-63C8-B42D-B593-887987E1E4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E46A2346-88AD-404E-73ED-ED0A67898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4" name="Group 7933">
              <a:extLst>
                <a:ext uri="{FF2B5EF4-FFF2-40B4-BE49-F238E27FC236}">
                  <a16:creationId xmlns:a16="http://schemas.microsoft.com/office/drawing/2014/main" id="{FBE672DD-5B56-6733-7C67-B5935AB44722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8A60E368-A8A7-F68D-EA4A-E1377F45C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EB5BD2DE-93F2-551F-EF0D-984601CE9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B4CBCB87-7EFA-2890-3B96-8047E65688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35" name="Group 7934">
              <a:extLst>
                <a:ext uri="{FF2B5EF4-FFF2-40B4-BE49-F238E27FC236}">
                  <a16:creationId xmlns:a16="http://schemas.microsoft.com/office/drawing/2014/main" id="{75019230-89EF-9D1D-BEFE-45094B6FDC27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514C34E-81A0-940D-9F6B-4C6D3AF39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BAE71290-8164-4F58-D6C2-8FE060A27F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06AFCA90-8C12-713D-0FEE-403182BF7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3" name="Group 8012">
            <a:extLst>
              <a:ext uri="{FF2B5EF4-FFF2-40B4-BE49-F238E27FC236}">
                <a16:creationId xmlns:a16="http://schemas.microsoft.com/office/drawing/2014/main" id="{CAF9B323-5DBD-1FA6-31B8-A390CA23F44C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014" name="organ group - facial muscles">
              <a:extLst>
                <a:ext uri="{FF2B5EF4-FFF2-40B4-BE49-F238E27FC236}">
                  <a16:creationId xmlns:a16="http://schemas.microsoft.com/office/drawing/2014/main" id="{9CA78693-7036-ED46-5A23-83ADD91DB0F3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045" name="organ - facial muscles">
                <a:extLst>
                  <a:ext uri="{FF2B5EF4-FFF2-40B4-BE49-F238E27FC236}">
                    <a16:creationId xmlns:a16="http://schemas.microsoft.com/office/drawing/2014/main" id="{DCC4B329-5D8D-88C0-8CC4-77F30B2621FE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046" name="FTU - orbicularis oculi">
                <a:extLst>
                  <a:ext uri="{FF2B5EF4-FFF2-40B4-BE49-F238E27FC236}">
                    <a16:creationId xmlns:a16="http://schemas.microsoft.com/office/drawing/2014/main" id="{80FC7F28-14EB-B3C3-E1EE-4E28345D4FA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047" name="FTU - occipitofrontalis">
                <a:extLst>
                  <a:ext uri="{FF2B5EF4-FFF2-40B4-BE49-F238E27FC236}">
                    <a16:creationId xmlns:a16="http://schemas.microsoft.com/office/drawing/2014/main" id="{DDD53306-2767-96E4-3A0D-6F4DDD0304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048" name="FTU - nasalis">
                <a:extLst>
                  <a:ext uri="{FF2B5EF4-FFF2-40B4-BE49-F238E27FC236}">
                    <a16:creationId xmlns:a16="http://schemas.microsoft.com/office/drawing/2014/main" id="{E424399A-6BF7-4B51-D97F-30D0E00C07A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049" name="FTU - zygomaticus major">
                <a:extLst>
                  <a:ext uri="{FF2B5EF4-FFF2-40B4-BE49-F238E27FC236}">
                    <a16:creationId xmlns:a16="http://schemas.microsoft.com/office/drawing/2014/main" id="{58D5B475-7DA5-A050-7A82-C53673C8EA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050" name="FTU - zygomaticus minor">
                <a:extLst>
                  <a:ext uri="{FF2B5EF4-FFF2-40B4-BE49-F238E27FC236}">
                    <a16:creationId xmlns:a16="http://schemas.microsoft.com/office/drawing/2014/main" id="{BB4EA96B-7A01-AC8F-101A-B9A5438639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015" name="Group 8014">
              <a:extLst>
                <a:ext uri="{FF2B5EF4-FFF2-40B4-BE49-F238E27FC236}">
                  <a16:creationId xmlns:a16="http://schemas.microsoft.com/office/drawing/2014/main" id="{94DEC61E-44D1-188D-2E4D-79517A3D1B0A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93486A9A-6980-77CF-A37D-4305E8DC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EDE507E5-C712-C2C2-27B4-BA4FD43C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74FF12D1-452F-7258-5B5A-F8DFA261F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6" name="Group 8015">
              <a:extLst>
                <a:ext uri="{FF2B5EF4-FFF2-40B4-BE49-F238E27FC236}">
                  <a16:creationId xmlns:a16="http://schemas.microsoft.com/office/drawing/2014/main" id="{C3ED5BC9-FB74-1DC3-01C5-61316DA690DA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3ED76B3C-C914-C00E-38B2-494CC4C9A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261DCE17-811D-025C-2B2E-1B30FFCD7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3689401-39BF-E532-158B-1A429587AC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7" name="Group 8016">
              <a:extLst>
                <a:ext uri="{FF2B5EF4-FFF2-40B4-BE49-F238E27FC236}">
                  <a16:creationId xmlns:a16="http://schemas.microsoft.com/office/drawing/2014/main" id="{86815CD2-A200-1C04-5328-D8F3ACA62E7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32B84B45-5A11-98D9-3486-B09A9F2D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5B298728-7990-0534-2B50-FE03853389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E8138817-8B66-0F31-7836-C2CD31CB8F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8" name="Group 8017">
              <a:extLst>
                <a:ext uri="{FF2B5EF4-FFF2-40B4-BE49-F238E27FC236}">
                  <a16:creationId xmlns:a16="http://schemas.microsoft.com/office/drawing/2014/main" id="{0A6CF172-3CEC-E963-5A26-C32E3470696F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37F12367-D0CB-5381-0987-A692EEA52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17E05D0A-C748-FB76-DA91-A2CBF0E88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C36A0C58-1C1B-E4AE-8096-1E0130947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19" name="Group 8018">
              <a:extLst>
                <a:ext uri="{FF2B5EF4-FFF2-40B4-BE49-F238E27FC236}">
                  <a16:creationId xmlns:a16="http://schemas.microsoft.com/office/drawing/2014/main" id="{D0ACF7DA-F2D4-12D8-1364-1BD29CBBB2F2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EB1C4BD0-E700-727C-DE8F-04D1AC348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F86781F0-7724-D2B3-0ACB-CA4C62DC0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97E963E1-E98F-BCFF-D87C-0B8ED32F4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0" name="FTU - orbicularis oculi">
              <a:extLst>
                <a:ext uri="{FF2B5EF4-FFF2-40B4-BE49-F238E27FC236}">
                  <a16:creationId xmlns:a16="http://schemas.microsoft.com/office/drawing/2014/main" id="{A0705627-5051-6D0D-CD1A-FB1B07041929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719F2BB5-7025-D971-CB8E-600B9C6F83C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027" name="Text Box 3036">
                <a:extLst>
                  <a:ext uri="{FF2B5EF4-FFF2-40B4-BE49-F238E27FC236}">
                    <a16:creationId xmlns:a16="http://schemas.microsoft.com/office/drawing/2014/main" id="{E9F9B907-3D30-B224-32C6-B0E6E2207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8" name="Text Box 3036">
                <a:extLst>
                  <a:ext uri="{FF2B5EF4-FFF2-40B4-BE49-F238E27FC236}">
                    <a16:creationId xmlns:a16="http://schemas.microsoft.com/office/drawing/2014/main" id="{64002EA8-4136-90ED-C497-52EB5EE08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9" name="Text Box 3036">
                <a:extLst>
                  <a:ext uri="{FF2B5EF4-FFF2-40B4-BE49-F238E27FC236}">
                    <a16:creationId xmlns:a16="http://schemas.microsoft.com/office/drawing/2014/main" id="{7482C686-6937-7C6D-03F3-B43C4AF0A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22" name="FTU - orbicularis oculi">
              <a:extLst>
                <a:ext uri="{FF2B5EF4-FFF2-40B4-BE49-F238E27FC236}">
                  <a16:creationId xmlns:a16="http://schemas.microsoft.com/office/drawing/2014/main" id="{9D9B7621-7C0A-88A5-3BFA-50C2D1C9D308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772E0D94-2EFD-A023-88C5-EC1EC3C6FE27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024" name="Text Box 3036">
                <a:extLst>
                  <a:ext uri="{FF2B5EF4-FFF2-40B4-BE49-F238E27FC236}">
                    <a16:creationId xmlns:a16="http://schemas.microsoft.com/office/drawing/2014/main" id="{4D01C3D1-48AB-3A23-B4F2-7D0EC4D90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5" name="Text Box 3036">
                <a:extLst>
                  <a:ext uri="{FF2B5EF4-FFF2-40B4-BE49-F238E27FC236}">
                    <a16:creationId xmlns:a16="http://schemas.microsoft.com/office/drawing/2014/main" id="{1111C0CD-EA9C-02B4-C509-6CC737196E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26" name="Text Box 3036">
                <a:extLst>
                  <a:ext uri="{FF2B5EF4-FFF2-40B4-BE49-F238E27FC236}">
                    <a16:creationId xmlns:a16="http://schemas.microsoft.com/office/drawing/2014/main" id="{CE8166E8-15E7-3BE6-875E-78D2115A2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1FADC481-BCB6-4D1E-083B-957B4E5F224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6550811D-4D2D-3317-8AE2-C3AD6EF28679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176" name="organ group - facial muscles">
                <a:extLst>
                  <a:ext uri="{FF2B5EF4-FFF2-40B4-BE49-F238E27FC236}">
                    <a16:creationId xmlns:a16="http://schemas.microsoft.com/office/drawing/2014/main" id="{2303B4C8-33F7-82AD-62C9-E5381793F6EA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196" name="organ - facial muscles">
                  <a:extLst>
                    <a:ext uri="{FF2B5EF4-FFF2-40B4-BE49-F238E27FC236}">
                      <a16:creationId xmlns:a16="http://schemas.microsoft.com/office/drawing/2014/main" id="{CDA61C2E-B0AD-CECF-4DC2-5DA3570C8F42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197" name="FTU - orbicularis oculi">
                  <a:extLst>
                    <a:ext uri="{FF2B5EF4-FFF2-40B4-BE49-F238E27FC236}">
                      <a16:creationId xmlns:a16="http://schemas.microsoft.com/office/drawing/2014/main" id="{6DDDE160-1373-0A8D-DE37-22630DD7E646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198" name="FTU - occipitofrontalis">
                  <a:extLst>
                    <a:ext uri="{FF2B5EF4-FFF2-40B4-BE49-F238E27FC236}">
                      <a16:creationId xmlns:a16="http://schemas.microsoft.com/office/drawing/2014/main" id="{94C8560A-AD96-3327-CABA-1D75C13B4039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199" name="FTU - nasalis">
                  <a:extLst>
                    <a:ext uri="{FF2B5EF4-FFF2-40B4-BE49-F238E27FC236}">
                      <a16:creationId xmlns:a16="http://schemas.microsoft.com/office/drawing/2014/main" id="{A0411EE3-E0B4-EAF6-9B31-39431785483C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200" name="FTU - zygomaticus major">
                  <a:extLst>
                    <a:ext uri="{FF2B5EF4-FFF2-40B4-BE49-F238E27FC236}">
                      <a16:creationId xmlns:a16="http://schemas.microsoft.com/office/drawing/2014/main" id="{7C58066C-3A19-68A5-2E3B-52E05322DD8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201" name="FTU - zygomaticus minor">
                  <a:extLst>
                    <a:ext uri="{FF2B5EF4-FFF2-40B4-BE49-F238E27FC236}">
                      <a16:creationId xmlns:a16="http://schemas.microsoft.com/office/drawing/2014/main" id="{25B509D2-22A9-219B-5B06-EC2396791C2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202" name="FTU - orbicularis oris">
                  <a:extLst>
                    <a:ext uri="{FF2B5EF4-FFF2-40B4-BE49-F238E27FC236}">
                      <a16:creationId xmlns:a16="http://schemas.microsoft.com/office/drawing/2014/main" id="{3845A40D-3598-A807-B6F4-807C18BE6CC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203" name="FTU - depressor anguli oris">
                  <a:extLst>
                    <a:ext uri="{FF2B5EF4-FFF2-40B4-BE49-F238E27FC236}">
                      <a16:creationId xmlns:a16="http://schemas.microsoft.com/office/drawing/2014/main" id="{16CBA0A9-A9E4-DEC7-9313-D677FD17683F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204" name="FTU - levator labii">
                  <a:extLst>
                    <a:ext uri="{FF2B5EF4-FFF2-40B4-BE49-F238E27FC236}">
                      <a16:creationId xmlns:a16="http://schemas.microsoft.com/office/drawing/2014/main" id="{1D3E2D04-6151-9336-6460-D0F8C3779A7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205" name="FTU - mentalis">
                  <a:extLst>
                    <a:ext uri="{FF2B5EF4-FFF2-40B4-BE49-F238E27FC236}">
                      <a16:creationId xmlns:a16="http://schemas.microsoft.com/office/drawing/2014/main" id="{8E00342B-4F43-A91C-B8B7-63265212465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206" name="FTU - temporalis">
                  <a:extLst>
                    <a:ext uri="{FF2B5EF4-FFF2-40B4-BE49-F238E27FC236}">
                      <a16:creationId xmlns:a16="http://schemas.microsoft.com/office/drawing/2014/main" id="{A9F55691-06D0-5C75-876C-1D4779D9D4A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177" name="organ group - facial muscles">
                <a:extLst>
                  <a:ext uri="{FF2B5EF4-FFF2-40B4-BE49-F238E27FC236}">
                    <a16:creationId xmlns:a16="http://schemas.microsoft.com/office/drawing/2014/main" id="{46BED086-7A43-5C7C-7124-43E5E32E45F2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187" name="FTU - orbicularis oculi">
                  <a:extLst>
                    <a:ext uri="{FF2B5EF4-FFF2-40B4-BE49-F238E27FC236}">
                      <a16:creationId xmlns:a16="http://schemas.microsoft.com/office/drawing/2014/main" id="{3F54BD40-9DEC-B197-D3EE-F800DB693A42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188" name="FTU - occipitofrontalis">
                  <a:extLst>
                    <a:ext uri="{FF2B5EF4-FFF2-40B4-BE49-F238E27FC236}">
                      <a16:creationId xmlns:a16="http://schemas.microsoft.com/office/drawing/2014/main" id="{B9A9C8D2-71BB-550F-6F11-3AF27068EE4D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189" name="FTU - nasalis">
                  <a:extLst>
                    <a:ext uri="{FF2B5EF4-FFF2-40B4-BE49-F238E27FC236}">
                      <a16:creationId xmlns:a16="http://schemas.microsoft.com/office/drawing/2014/main" id="{5220C87C-D8C5-2465-FC4C-9287DD10EEFD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190" name="FTU - zygomaticus major">
                  <a:extLst>
                    <a:ext uri="{FF2B5EF4-FFF2-40B4-BE49-F238E27FC236}">
                      <a16:creationId xmlns:a16="http://schemas.microsoft.com/office/drawing/2014/main" id="{A0F5A4E3-27A5-B4AF-DFBE-B91C5F4FD263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191" name="FTU - zygomaticus minor">
                  <a:extLst>
                    <a:ext uri="{FF2B5EF4-FFF2-40B4-BE49-F238E27FC236}">
                      <a16:creationId xmlns:a16="http://schemas.microsoft.com/office/drawing/2014/main" id="{ABD72CEC-39CE-F5DC-37D6-D3E452FC8F1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192" name="FTU - orbicularis oris">
                  <a:extLst>
                    <a:ext uri="{FF2B5EF4-FFF2-40B4-BE49-F238E27FC236}">
                      <a16:creationId xmlns:a16="http://schemas.microsoft.com/office/drawing/2014/main" id="{17B88839-BE03-674F-70B3-7B9C7978F5BD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193" name="FTU - depressor anguli oris">
                  <a:extLst>
                    <a:ext uri="{FF2B5EF4-FFF2-40B4-BE49-F238E27FC236}">
                      <a16:creationId xmlns:a16="http://schemas.microsoft.com/office/drawing/2014/main" id="{FA95A227-04F7-204A-6F24-63ECF786CEC3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194" name="FTU - levator labii">
                  <a:extLst>
                    <a:ext uri="{FF2B5EF4-FFF2-40B4-BE49-F238E27FC236}">
                      <a16:creationId xmlns:a16="http://schemas.microsoft.com/office/drawing/2014/main" id="{D1185F62-8A09-A362-4BCA-5B585C2AF79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195" name="FTU - temporalis">
                  <a:extLst>
                    <a:ext uri="{FF2B5EF4-FFF2-40B4-BE49-F238E27FC236}">
                      <a16:creationId xmlns:a16="http://schemas.microsoft.com/office/drawing/2014/main" id="{5815B227-99DA-163A-CBBE-588F56C31F3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178" name="organ group - facial muscles">
                <a:extLst>
                  <a:ext uri="{FF2B5EF4-FFF2-40B4-BE49-F238E27FC236}">
                    <a16:creationId xmlns:a16="http://schemas.microsoft.com/office/drawing/2014/main" id="{2FE6DC39-2C2A-5D7C-531F-C22FF3AC8642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179" name="FTU - orbicularis oculi">
                  <a:extLst>
                    <a:ext uri="{FF2B5EF4-FFF2-40B4-BE49-F238E27FC236}">
                      <a16:creationId xmlns:a16="http://schemas.microsoft.com/office/drawing/2014/main" id="{6AC651F1-F0AE-4716-100F-919D5F4728B7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180" name="FTU - occipitofrontalis">
                  <a:extLst>
                    <a:ext uri="{FF2B5EF4-FFF2-40B4-BE49-F238E27FC236}">
                      <a16:creationId xmlns:a16="http://schemas.microsoft.com/office/drawing/2014/main" id="{8B6F0CF2-2DCC-C33F-5A64-D4C1FD14256A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181" name="FTU - nasalis">
                  <a:extLst>
                    <a:ext uri="{FF2B5EF4-FFF2-40B4-BE49-F238E27FC236}">
                      <a16:creationId xmlns:a16="http://schemas.microsoft.com/office/drawing/2014/main" id="{C4A3D0B7-2AAF-8CB6-7ADC-44412F3A3386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182" name="FTU - zygomaticus major">
                  <a:extLst>
                    <a:ext uri="{FF2B5EF4-FFF2-40B4-BE49-F238E27FC236}">
                      <a16:creationId xmlns:a16="http://schemas.microsoft.com/office/drawing/2014/main" id="{860C3F9F-E526-85B7-82A8-2AB895FD752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183" name="FTU - zygomaticus minor">
                  <a:extLst>
                    <a:ext uri="{FF2B5EF4-FFF2-40B4-BE49-F238E27FC236}">
                      <a16:creationId xmlns:a16="http://schemas.microsoft.com/office/drawing/2014/main" id="{96A81F71-D87C-4504-51BF-7E728E2118EF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184" name="FTU - orbicularis oris">
                  <a:extLst>
                    <a:ext uri="{FF2B5EF4-FFF2-40B4-BE49-F238E27FC236}">
                      <a16:creationId xmlns:a16="http://schemas.microsoft.com/office/drawing/2014/main" id="{1DF55FF6-BF36-FE1D-8CB7-708664763606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185" name="FTU - depressor anguli oris">
                  <a:extLst>
                    <a:ext uri="{FF2B5EF4-FFF2-40B4-BE49-F238E27FC236}">
                      <a16:creationId xmlns:a16="http://schemas.microsoft.com/office/drawing/2014/main" id="{74079B22-CA54-D54A-1298-B8E4B867EC37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186" name="FTU - levator labii">
                  <a:extLst>
                    <a:ext uri="{FF2B5EF4-FFF2-40B4-BE49-F238E27FC236}">
                      <a16:creationId xmlns:a16="http://schemas.microsoft.com/office/drawing/2014/main" id="{300DF66A-00DC-9E3B-C701-0A0999AF579F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EEB3E9C6-221C-5BDB-A361-C60C43F827BD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7DE7DAB8-A8D7-D6D0-34B1-F846C0D801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962C2DB-1B67-BB57-2751-58EF4AFB3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934C968-0726-1190-A509-1837EFDD8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415376FC-E8F4-9A78-D0F3-1B652A5DECA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DDBA7039-F597-6A06-F441-E5F3849D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67F1CAD9-959D-EFAA-F352-526E7BD72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2BF0D2E0-6642-6A20-E177-6853EB9CCF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A0C9631A-07A8-4755-1A21-1FB6F62CCB3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CE65FC9F-EEBB-CD84-4A36-DE4A30CB5D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E5BF12FD-D813-A328-2C9F-F65308873D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3BE1748-9CDA-8B47-BFA1-C36D55D7B7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B1AEAE5B-9ED4-3873-57CA-43588963FE99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E7AF6934-D926-9AFE-E2F0-3F9A31B18B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8EAC71-11A1-2063-E445-AB919627B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3928DB28-7B98-172D-7D6C-103149D63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677C7188-112C-54FE-FC9D-A4A684F1D05D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4FBFCA07-C4CF-4594-68D9-59217BC4D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0CC6AB88-B487-00A2-25DB-D67A4AA17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6526381B-66C9-66F5-40A7-5D2A406C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06B62EB-A646-D258-843A-C868BD889123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7AA4A0DD-0C69-A1B0-1630-E6FC5A4582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7C0C568-ECCD-C897-BD58-85BF977F3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E6DBF997-85E0-E9E4-7C1B-66C076D78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07EA5451-8CF7-CFFE-54A2-8232ABBFFD25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5ACFC1F9-7733-5FBB-EBD8-DDEBAE4E3A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6DEFA159-F149-65B7-6431-4B72C4D64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51DAEE27-F5BF-7E3B-07D9-BC126F7349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42F56DAA-DE6A-4A83-C03B-6C82AFFBFC9D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C0EB8C65-51C5-2211-2B6B-84EAA9377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9568D428-DD2B-0355-5154-54C0CF60E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2EA37FC4-49E4-6841-2B18-184E5B8119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300F3EE5-8C01-D374-1074-05CCC470383B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A7BAAF89-C289-AFEE-9934-62AE0D66AA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8819C30D-F03E-7A2F-F94B-62E665A82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F5D061C7-20D3-CEF8-8013-261F43A747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2" name="Group 8061">
              <a:extLst>
                <a:ext uri="{FF2B5EF4-FFF2-40B4-BE49-F238E27FC236}">
                  <a16:creationId xmlns:a16="http://schemas.microsoft.com/office/drawing/2014/main" id="{DED9D2AD-0418-9CE1-01D3-245F9BC182D0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4365DDB5-0E5B-25AC-1A93-526FB8F33C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52C0F6E8-1A1E-5C63-5326-AECD21148B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BAB160FA-E6DA-D94C-19CB-87E1ABC12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390E539-E9B7-6A71-64CB-B08C84CB391E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95033559-4486-96FE-1616-8D0AB0D17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D0CA1832-B190-307B-B8AD-109D2CD45F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FB14B23-5FCC-6D93-DAC9-A4AA89F53F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4" name="Group 8063">
              <a:extLst>
                <a:ext uri="{FF2B5EF4-FFF2-40B4-BE49-F238E27FC236}">
                  <a16:creationId xmlns:a16="http://schemas.microsoft.com/office/drawing/2014/main" id="{9AB26481-1382-72D5-0C56-BFC75AECEB62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9BD6D1DF-E0D0-3243-DED2-002D278FF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CF868BF0-5A21-C9A7-7853-64C55071B8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75ECAAA-8942-D668-E5A6-E4522D3A35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5" name="Group 8064">
              <a:extLst>
                <a:ext uri="{FF2B5EF4-FFF2-40B4-BE49-F238E27FC236}">
                  <a16:creationId xmlns:a16="http://schemas.microsoft.com/office/drawing/2014/main" id="{D6502918-59CC-587E-BAA3-9A7988872586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F0C10DAA-7412-A5E4-99C3-120D769F8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9DC803DA-AA44-7008-1B3F-FF4B4A52EF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6A8BC824-0D2E-C7A5-E450-7A9805DC0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6" name="Group 8065">
              <a:extLst>
                <a:ext uri="{FF2B5EF4-FFF2-40B4-BE49-F238E27FC236}">
                  <a16:creationId xmlns:a16="http://schemas.microsoft.com/office/drawing/2014/main" id="{14DC891F-F3D5-A8E7-B7E5-F4F04A178716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B040FC21-4AEB-2048-8EE4-5601F480D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CCF4320-4DE6-E658-1DAB-26800D667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60D21769-833E-56CD-8EC9-B4EEC3937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7" name="Group 8066">
              <a:extLst>
                <a:ext uri="{FF2B5EF4-FFF2-40B4-BE49-F238E27FC236}">
                  <a16:creationId xmlns:a16="http://schemas.microsoft.com/office/drawing/2014/main" id="{47BF3F08-2E06-8CA4-1A52-6F24CC96FA48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08DA78EC-E7A4-FB4C-B925-21BE6F77D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77F9CCBD-009C-A94F-1747-D7CB07654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7D0E16D8-1B7F-BEDD-CB36-90F97C55EB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8" name="Group 8067">
              <a:extLst>
                <a:ext uri="{FF2B5EF4-FFF2-40B4-BE49-F238E27FC236}">
                  <a16:creationId xmlns:a16="http://schemas.microsoft.com/office/drawing/2014/main" id="{823EE783-9754-ADF4-4AF0-59CDBB02DA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AF32B94A-6C0F-3FF5-B23E-0F4CE2A82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027A1263-5894-13A1-8554-E7CBBCCD91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FF42F375-7667-5098-5A62-AFACEA89E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D62B86E-A341-85DC-C4D1-2550F6854156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92C53B19-2259-86A4-3B93-5F899EB06A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B662C5D1-A655-82C1-D793-6032E8113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2B97AC0D-64CC-CE1B-0558-AAE56B524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280AE01-AC1A-968C-1CCA-E84F824D5180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B11694BC-76F3-BB1C-E22D-A980DE08D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B263EC5D-8A99-E570-8ACE-BFF57520B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B24A2D4E-1731-E343-EA38-04E3559A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E0A2BAA9-887E-0A5D-7711-708813BA63C0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0FC3435E-8B32-C82F-8829-721EFBE8B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FCC78B12-B5C7-CF5D-3405-8BCC67E303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DFE093B5-6412-6055-805C-4C6E5EA39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1FBBDD8A-45BC-3A90-7548-9B947877A6E1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2A46A167-EB30-91BC-69F3-53315C80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79DBEBB5-80DB-FF27-C57C-01A0D040E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B5252C9F-C928-40A9-A983-ABD83100B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532B06A4-A245-783D-0AEF-D516E786AFDE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D80B3820-8E47-63BE-F585-E98600B00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E50A24A6-952A-5D07-F2B4-D3CB3AF408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02DBBE2F-0216-1C76-43CA-F53F861C36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0AA7F22D-5F16-4837-C8F2-F9FD9A6DBD89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110" name="Text Box 3036">
                <a:extLst>
                  <a:ext uri="{FF2B5EF4-FFF2-40B4-BE49-F238E27FC236}">
                    <a16:creationId xmlns:a16="http://schemas.microsoft.com/office/drawing/2014/main" id="{1D33CE51-B364-222F-CF51-305914415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1" name="Text Box 3036">
                <a:extLst>
                  <a:ext uri="{FF2B5EF4-FFF2-40B4-BE49-F238E27FC236}">
                    <a16:creationId xmlns:a16="http://schemas.microsoft.com/office/drawing/2014/main" id="{525C055D-9994-1849-517C-D14BAAA90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AA6BED84-5651-C2F2-0CC6-D4A923A66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0C06E36C-EBDD-9478-D04E-BAD14E2E0EE3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107" name="Text Box 3036">
                <a:extLst>
                  <a:ext uri="{FF2B5EF4-FFF2-40B4-BE49-F238E27FC236}">
                    <a16:creationId xmlns:a16="http://schemas.microsoft.com/office/drawing/2014/main" id="{19249085-0A90-44CB-A2F4-704703E7C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8" name="Text Box 3036">
                <a:extLst>
                  <a:ext uri="{FF2B5EF4-FFF2-40B4-BE49-F238E27FC236}">
                    <a16:creationId xmlns:a16="http://schemas.microsoft.com/office/drawing/2014/main" id="{C8F41C67-2786-7881-7B3C-3FE1856C8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9" name="Text Box 3036">
                <a:extLst>
                  <a:ext uri="{FF2B5EF4-FFF2-40B4-BE49-F238E27FC236}">
                    <a16:creationId xmlns:a16="http://schemas.microsoft.com/office/drawing/2014/main" id="{5CD82289-08C8-B081-98A6-E9FB3BFC0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6" name="Group 8075">
              <a:extLst>
                <a:ext uri="{FF2B5EF4-FFF2-40B4-BE49-F238E27FC236}">
                  <a16:creationId xmlns:a16="http://schemas.microsoft.com/office/drawing/2014/main" id="{8C56905D-DE63-4BA4-87D0-DDACEAE18C7E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104" name="Text Box 3036">
                <a:extLst>
                  <a:ext uri="{FF2B5EF4-FFF2-40B4-BE49-F238E27FC236}">
                    <a16:creationId xmlns:a16="http://schemas.microsoft.com/office/drawing/2014/main" id="{E100C2C4-5C21-54EE-DA12-8DF009B38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5" name="Text Box 3036">
                <a:extLst>
                  <a:ext uri="{FF2B5EF4-FFF2-40B4-BE49-F238E27FC236}">
                    <a16:creationId xmlns:a16="http://schemas.microsoft.com/office/drawing/2014/main" id="{2773E3D9-8626-28F6-47B8-8051B9A780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6" name="Text Box 3036">
                <a:extLst>
                  <a:ext uri="{FF2B5EF4-FFF2-40B4-BE49-F238E27FC236}">
                    <a16:creationId xmlns:a16="http://schemas.microsoft.com/office/drawing/2014/main" id="{A223EFF7-EE00-4EB5-3185-08A26784B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7" name="Group 8076">
              <a:extLst>
                <a:ext uri="{FF2B5EF4-FFF2-40B4-BE49-F238E27FC236}">
                  <a16:creationId xmlns:a16="http://schemas.microsoft.com/office/drawing/2014/main" id="{50645E29-2BE1-D66B-52E1-3EE8A985969F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101" name="Text Box 3036">
                <a:extLst>
                  <a:ext uri="{FF2B5EF4-FFF2-40B4-BE49-F238E27FC236}">
                    <a16:creationId xmlns:a16="http://schemas.microsoft.com/office/drawing/2014/main" id="{DF92C783-AAE6-E639-3DE9-ED8D2DF3D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Text Box 3036">
                <a:extLst>
                  <a:ext uri="{FF2B5EF4-FFF2-40B4-BE49-F238E27FC236}">
                    <a16:creationId xmlns:a16="http://schemas.microsoft.com/office/drawing/2014/main" id="{270F8C22-B4EE-5958-1371-282904C829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3" name="Text Box 3036">
                <a:extLst>
                  <a:ext uri="{FF2B5EF4-FFF2-40B4-BE49-F238E27FC236}">
                    <a16:creationId xmlns:a16="http://schemas.microsoft.com/office/drawing/2014/main" id="{57119DD3-888D-2442-811D-F61C2794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8" name="Group 8077">
              <a:extLst>
                <a:ext uri="{FF2B5EF4-FFF2-40B4-BE49-F238E27FC236}">
                  <a16:creationId xmlns:a16="http://schemas.microsoft.com/office/drawing/2014/main" id="{0C4720AB-C6B5-2CB2-25E7-C826A2AFACD0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098" name="Text Box 3036">
                <a:extLst>
                  <a:ext uri="{FF2B5EF4-FFF2-40B4-BE49-F238E27FC236}">
                    <a16:creationId xmlns:a16="http://schemas.microsoft.com/office/drawing/2014/main" id="{89BFC034-5EC0-380A-3264-474F805D60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Text Box 3036">
                <a:extLst>
                  <a:ext uri="{FF2B5EF4-FFF2-40B4-BE49-F238E27FC236}">
                    <a16:creationId xmlns:a16="http://schemas.microsoft.com/office/drawing/2014/main" id="{C6FCE4F8-253F-FC53-E7C6-99DCEB1245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0" name="Text Box 3036">
                <a:extLst>
                  <a:ext uri="{FF2B5EF4-FFF2-40B4-BE49-F238E27FC236}">
                    <a16:creationId xmlns:a16="http://schemas.microsoft.com/office/drawing/2014/main" id="{B826E658-22C4-E264-95B1-F272AB9DD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9" name="Group 8078">
              <a:extLst>
                <a:ext uri="{FF2B5EF4-FFF2-40B4-BE49-F238E27FC236}">
                  <a16:creationId xmlns:a16="http://schemas.microsoft.com/office/drawing/2014/main" id="{47AABECB-393B-90BB-B2F4-6518C157582C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541F6435-BE27-2374-6FB1-C9010B8D5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D93CDD37-0358-6D65-B5FB-DC6A690440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7" name="Text Box 3036">
                <a:extLst>
                  <a:ext uri="{FF2B5EF4-FFF2-40B4-BE49-F238E27FC236}">
                    <a16:creationId xmlns:a16="http://schemas.microsoft.com/office/drawing/2014/main" id="{805577F2-DED6-5E72-7C93-F5D6527D6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0" name="FTU - orbicularis oculi">
              <a:extLst>
                <a:ext uri="{FF2B5EF4-FFF2-40B4-BE49-F238E27FC236}">
                  <a16:creationId xmlns:a16="http://schemas.microsoft.com/office/drawing/2014/main" id="{4B2DE903-7042-55DC-309E-EEDA2BFBCA17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081" name="FTU - orbicularis oculi">
              <a:extLst>
                <a:ext uri="{FF2B5EF4-FFF2-40B4-BE49-F238E27FC236}">
                  <a16:creationId xmlns:a16="http://schemas.microsoft.com/office/drawing/2014/main" id="{AE7495AF-076B-9205-CE8E-B1E97A5F9D9C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082" name="Group 8081">
              <a:extLst>
                <a:ext uri="{FF2B5EF4-FFF2-40B4-BE49-F238E27FC236}">
                  <a16:creationId xmlns:a16="http://schemas.microsoft.com/office/drawing/2014/main" id="{A70AA544-B435-BB9A-035E-EA20934647A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81BA9B9-2108-DE03-3D6A-D9A837350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2E16BD1C-6078-FC0B-8119-4303F851DF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62000B5B-71BB-A5C0-8DB1-C35D85358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83" name="Group 8082">
              <a:extLst>
                <a:ext uri="{FF2B5EF4-FFF2-40B4-BE49-F238E27FC236}">
                  <a16:creationId xmlns:a16="http://schemas.microsoft.com/office/drawing/2014/main" id="{CAF9AAC9-0447-3CC3-C46B-427D505CAF5D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9CEF7B80-77C1-AC02-0AC7-1381B829D3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6B64AC64-A8A8-EDC0-AC83-5D57031C9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185D9D63-EADD-3F59-D70D-4A2B2009B0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84" name="FTU - nasalis">
              <a:extLst>
                <a:ext uri="{FF2B5EF4-FFF2-40B4-BE49-F238E27FC236}">
                  <a16:creationId xmlns:a16="http://schemas.microsoft.com/office/drawing/2014/main" id="{7350453A-3E25-3A02-D8B6-EE331256BFB5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085" name="Group 8084">
              <a:extLst>
                <a:ext uri="{FF2B5EF4-FFF2-40B4-BE49-F238E27FC236}">
                  <a16:creationId xmlns:a16="http://schemas.microsoft.com/office/drawing/2014/main" id="{E4275FEE-BA55-1584-D04C-BC888E6C2EA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D1D390F9-7FE8-D747-D445-346545B5E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83EEA060-12B0-846A-C58E-F8003644F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CB6136F9-B065-6B8E-8A6A-C94DA4712A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1684478E-AF2A-002D-5FCB-DE028A44F9F4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208" name="organ group - facial muscles">
              <a:extLst>
                <a:ext uri="{FF2B5EF4-FFF2-40B4-BE49-F238E27FC236}">
                  <a16:creationId xmlns:a16="http://schemas.microsoft.com/office/drawing/2014/main" id="{59252CE9-7C3F-51C9-181D-9BA93754CDB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250" name="organ - facial muscles">
                <a:extLst>
                  <a:ext uri="{FF2B5EF4-FFF2-40B4-BE49-F238E27FC236}">
                    <a16:creationId xmlns:a16="http://schemas.microsoft.com/office/drawing/2014/main" id="{F6EB0D3E-8CA9-E789-FF6B-FFF65EC0839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251" name="FTU - orbicularis oculi">
                <a:extLst>
                  <a:ext uri="{FF2B5EF4-FFF2-40B4-BE49-F238E27FC236}">
                    <a16:creationId xmlns:a16="http://schemas.microsoft.com/office/drawing/2014/main" id="{0D7C1A2F-E0FF-7D66-80AC-AD3DD07F99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FTU - occipitofrontalis">
                <a:extLst>
                  <a:ext uri="{FF2B5EF4-FFF2-40B4-BE49-F238E27FC236}">
                    <a16:creationId xmlns:a16="http://schemas.microsoft.com/office/drawing/2014/main" id="{C9607078-8C7C-82A3-4DF9-8CA8164087E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253" name="FTU - nasalis">
                <a:extLst>
                  <a:ext uri="{FF2B5EF4-FFF2-40B4-BE49-F238E27FC236}">
                    <a16:creationId xmlns:a16="http://schemas.microsoft.com/office/drawing/2014/main" id="{B67889D6-165A-C68F-54D4-45A15260BF7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ajor">
                <a:extLst>
                  <a:ext uri="{FF2B5EF4-FFF2-40B4-BE49-F238E27FC236}">
                    <a16:creationId xmlns:a16="http://schemas.microsoft.com/office/drawing/2014/main" id="{2ADB6B11-27CD-1EF8-4575-F48728A03E4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FTU - zygomaticus minor">
                <a:extLst>
                  <a:ext uri="{FF2B5EF4-FFF2-40B4-BE49-F238E27FC236}">
                    <a16:creationId xmlns:a16="http://schemas.microsoft.com/office/drawing/2014/main" id="{7759333E-6079-AA1F-88BF-85A0EC1C196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256" name="FTU - orbicularis oris">
                <a:extLst>
                  <a:ext uri="{FF2B5EF4-FFF2-40B4-BE49-F238E27FC236}">
                    <a16:creationId xmlns:a16="http://schemas.microsoft.com/office/drawing/2014/main" id="{B0BE7E22-4A78-3BD0-2E49-DF783F16DD0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257" name="FTU - depressor anguli oris">
                <a:extLst>
                  <a:ext uri="{FF2B5EF4-FFF2-40B4-BE49-F238E27FC236}">
                    <a16:creationId xmlns:a16="http://schemas.microsoft.com/office/drawing/2014/main" id="{0C3635A1-5207-9D09-BF9A-6446258AABC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258" name="FTU - levator labii">
                <a:extLst>
                  <a:ext uri="{FF2B5EF4-FFF2-40B4-BE49-F238E27FC236}">
                    <a16:creationId xmlns:a16="http://schemas.microsoft.com/office/drawing/2014/main" id="{8808BBE3-42A8-A2BC-D1B0-2EF0DCEBC5F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259" name="FTU - mentalis">
                <a:extLst>
                  <a:ext uri="{FF2B5EF4-FFF2-40B4-BE49-F238E27FC236}">
                    <a16:creationId xmlns:a16="http://schemas.microsoft.com/office/drawing/2014/main" id="{F26D3DB0-333C-052C-971C-2D80AA64C465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480029B3-0168-E80F-2F8D-57546F6BD0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D74FC1C1-AEA1-0361-83CE-FAAF225502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D0B4EBA7-E941-2584-081D-3387A4107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5A2FA05A-2CEC-777B-F463-7F9B3ECCF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B271456-80C9-A3B4-C5C4-823AE0B018A4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CBAED8F-0189-4A5F-FB9C-B7C2335B8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E901AF9D-3097-AB81-E19D-96B02BA0D1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679DD8E3-05E2-4F53-764A-2D66B62D5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D8F89C33-65CC-8FE8-C13F-27B4100D2F38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A7DC21A3-614A-5961-249D-7F5A4659F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158337B0-5A3E-FF3B-4E77-841EAC471D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410E16A6-3FEA-F73F-B358-6F14E2068C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588FC08-C998-C228-21AD-CFC7C44ABC5B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500C8193-ABEC-774A-EAB1-5C8EB4775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01C4A3AB-1C49-16EB-ED08-3A28E2A81F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D91F7D07-4C8B-5F27-D9C8-385F7EA28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E0A7290F-CD6B-6066-2EAE-8723F3ABD9B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BECF890-2EBB-928A-7D6A-FE708D682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E80C8369-8254-EB84-1931-C18B21081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A80F79B5-9FE0-94EA-002B-7FE3CB83F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2B30A558-F71B-CB40-9144-E622D089736B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184BA8E7-91C0-422A-7660-D6E56A65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0EE7FE7D-8091-21AF-8F87-D6955F7AF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29235A57-C971-40CB-65A2-5FD4BB16FC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1377106-F7C5-9702-E93F-D8A0C136CE6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6FF852BA-58D4-0919-1B0A-9AE1E5D55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E0AF5BBD-6A9D-6CE5-14AA-9D86E394B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AE283B65-E8B0-557D-0DB8-E95719E67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146DCE82-D1BB-C211-9601-F24C33D9FDDD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2CA95A69-3A71-0C04-DCA3-F42F8417C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0658E345-C3D2-FD0A-AF30-6DFF5435C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8CE2478-60B6-19B7-8179-C4A872F398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C5E3941-405C-B3E4-F0C4-AFD84BCE1B0A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1C3BA255-49B8-7B45-8E2C-E545CD104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1D1F39A9-6742-B6B0-8048-5879210ACF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5DA4B427-170A-1D93-107F-BCE04BB32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8" name="FTU - levator labii">
              <a:extLst>
                <a:ext uri="{FF2B5EF4-FFF2-40B4-BE49-F238E27FC236}">
                  <a16:creationId xmlns:a16="http://schemas.microsoft.com/office/drawing/2014/main" id="{302C8E5B-59D5-4FB0-DC04-1A8B243ECBB0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BD57D27D-5E2D-661E-C39F-60A6385B4E8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DA3F7895-441A-4D35-C742-8492C97E0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FAA8A93-A995-9D8A-178D-E130AFF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B12BC444-9884-5CD6-CEDD-4DB8B78B1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60" name="Group 8259">
            <a:extLst>
              <a:ext uri="{FF2B5EF4-FFF2-40B4-BE49-F238E27FC236}">
                <a16:creationId xmlns:a16="http://schemas.microsoft.com/office/drawing/2014/main" id="{C1B6ADE0-6185-9D01-BBA5-11D60BA24471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98255A65-779E-55AA-FAF6-DF732063FA92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349" name="organ group - facial muscles">
                <a:extLst>
                  <a:ext uri="{FF2B5EF4-FFF2-40B4-BE49-F238E27FC236}">
                    <a16:creationId xmlns:a16="http://schemas.microsoft.com/office/drawing/2014/main" id="{0E201934-2C0B-0B6D-A76C-FF5588F855F1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354" name="organ - facial muscles">
                  <a:extLst>
                    <a:ext uri="{FF2B5EF4-FFF2-40B4-BE49-F238E27FC236}">
                      <a16:creationId xmlns:a16="http://schemas.microsoft.com/office/drawing/2014/main" id="{AAE5F454-8336-A6B9-B9E3-00F698303822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355" name="FTU - orbicularis oculi">
                  <a:extLst>
                    <a:ext uri="{FF2B5EF4-FFF2-40B4-BE49-F238E27FC236}">
                      <a16:creationId xmlns:a16="http://schemas.microsoft.com/office/drawing/2014/main" id="{CC24DCD7-EF27-CDA4-8F4A-12112AF52B23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356" name="FTU - occipitofrontalis">
                  <a:extLst>
                    <a:ext uri="{FF2B5EF4-FFF2-40B4-BE49-F238E27FC236}">
                      <a16:creationId xmlns:a16="http://schemas.microsoft.com/office/drawing/2014/main" id="{74BE1886-44D5-5539-6F95-1726F589A79F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357" name="FTU - nasalis">
                  <a:extLst>
                    <a:ext uri="{FF2B5EF4-FFF2-40B4-BE49-F238E27FC236}">
                      <a16:creationId xmlns:a16="http://schemas.microsoft.com/office/drawing/2014/main" id="{A2ADAFA4-9E1C-7AE2-7263-4C8377432CC2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358" name="FTU - zygomaticus major">
                  <a:extLst>
                    <a:ext uri="{FF2B5EF4-FFF2-40B4-BE49-F238E27FC236}">
                      <a16:creationId xmlns:a16="http://schemas.microsoft.com/office/drawing/2014/main" id="{379F2D6E-8AF6-F807-49E4-99E0F2B209A9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359" name="FTU - zygomaticus minor">
                  <a:extLst>
                    <a:ext uri="{FF2B5EF4-FFF2-40B4-BE49-F238E27FC236}">
                      <a16:creationId xmlns:a16="http://schemas.microsoft.com/office/drawing/2014/main" id="{AF88B7DE-0165-2765-DBAC-141FC3A8E9A2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360" name="FTU - orbicularis oris">
                  <a:extLst>
                    <a:ext uri="{FF2B5EF4-FFF2-40B4-BE49-F238E27FC236}">
                      <a16:creationId xmlns:a16="http://schemas.microsoft.com/office/drawing/2014/main" id="{DEF6DC16-B320-427A-2EC0-2038A4F573A2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FTU - depressor anguli oris">
                  <a:extLst>
                    <a:ext uri="{FF2B5EF4-FFF2-40B4-BE49-F238E27FC236}">
                      <a16:creationId xmlns:a16="http://schemas.microsoft.com/office/drawing/2014/main" id="{4E3A3C81-894F-E4AA-FB43-BEC004CF3F2C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362" name="FTU - levator labii">
                  <a:extLst>
                    <a:ext uri="{FF2B5EF4-FFF2-40B4-BE49-F238E27FC236}">
                      <a16:creationId xmlns:a16="http://schemas.microsoft.com/office/drawing/2014/main" id="{C4555B02-3F6A-AA23-6A10-9911882F0CB4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363" name="FTU - mentalis">
                  <a:extLst>
                    <a:ext uri="{FF2B5EF4-FFF2-40B4-BE49-F238E27FC236}">
                      <a16:creationId xmlns:a16="http://schemas.microsoft.com/office/drawing/2014/main" id="{8C78A367-B870-8397-7BD4-53D294011D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364" name="FTU - temporalis">
                  <a:extLst>
                    <a:ext uri="{FF2B5EF4-FFF2-40B4-BE49-F238E27FC236}">
                      <a16:creationId xmlns:a16="http://schemas.microsoft.com/office/drawing/2014/main" id="{D2745EBF-DA80-5086-D348-3A3F47EE717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350" name="organ group - facial muscles">
                <a:extLst>
                  <a:ext uri="{FF2B5EF4-FFF2-40B4-BE49-F238E27FC236}">
                    <a16:creationId xmlns:a16="http://schemas.microsoft.com/office/drawing/2014/main" id="{5EAE769D-DE57-BB06-5206-EF5016E7F17F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351" name="FTU - orbicularis oculi">
                  <a:extLst>
                    <a:ext uri="{FF2B5EF4-FFF2-40B4-BE49-F238E27FC236}">
                      <a16:creationId xmlns:a16="http://schemas.microsoft.com/office/drawing/2014/main" id="{367EC609-1801-3E95-61D7-CF3F054C69A1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352" name="FTU - occipitofrontalis">
                  <a:extLst>
                    <a:ext uri="{FF2B5EF4-FFF2-40B4-BE49-F238E27FC236}">
                      <a16:creationId xmlns:a16="http://schemas.microsoft.com/office/drawing/2014/main" id="{3F6415DA-E6FE-4EB4-8C12-94E4FDB76BB5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353" name="FTU - nasalis">
                  <a:extLst>
                    <a:ext uri="{FF2B5EF4-FFF2-40B4-BE49-F238E27FC236}">
                      <a16:creationId xmlns:a16="http://schemas.microsoft.com/office/drawing/2014/main" id="{53EBFD24-3C3D-2C4B-34F9-7D7BED457D13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AD8682EB-4DFD-9476-FA30-4BED96E81844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346" name="Text Box 3036">
                <a:extLst>
                  <a:ext uri="{FF2B5EF4-FFF2-40B4-BE49-F238E27FC236}">
                    <a16:creationId xmlns:a16="http://schemas.microsoft.com/office/drawing/2014/main" id="{835D141C-DF0A-9A73-02A6-CD978175B8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7" name="Text Box 3036">
                <a:extLst>
                  <a:ext uri="{FF2B5EF4-FFF2-40B4-BE49-F238E27FC236}">
                    <a16:creationId xmlns:a16="http://schemas.microsoft.com/office/drawing/2014/main" id="{566AC08D-E42A-4ED1-3979-E72807E48A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8" name="Text Box 3036">
                <a:extLst>
                  <a:ext uri="{FF2B5EF4-FFF2-40B4-BE49-F238E27FC236}">
                    <a16:creationId xmlns:a16="http://schemas.microsoft.com/office/drawing/2014/main" id="{532581A5-EB4F-E46C-2573-2F94740137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C9F40015-2228-0462-BDB5-D0F832F4099B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343" name="Text Box 3036">
                <a:extLst>
                  <a:ext uri="{FF2B5EF4-FFF2-40B4-BE49-F238E27FC236}">
                    <a16:creationId xmlns:a16="http://schemas.microsoft.com/office/drawing/2014/main" id="{1EC7D3A4-5E14-5538-DD71-9304A472A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4" name="Text Box 3036">
                <a:extLst>
                  <a:ext uri="{FF2B5EF4-FFF2-40B4-BE49-F238E27FC236}">
                    <a16:creationId xmlns:a16="http://schemas.microsoft.com/office/drawing/2014/main" id="{F1F69F09-1BED-F511-E160-28F36C2EB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5" name="Text Box 3036">
                <a:extLst>
                  <a:ext uri="{FF2B5EF4-FFF2-40B4-BE49-F238E27FC236}">
                    <a16:creationId xmlns:a16="http://schemas.microsoft.com/office/drawing/2014/main" id="{9ED9512B-3219-EA29-9EDA-CC7837ED2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1369E45B-3527-115E-8DFB-BF403B744C15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340" name="Text Box 3036">
                <a:extLst>
                  <a:ext uri="{FF2B5EF4-FFF2-40B4-BE49-F238E27FC236}">
                    <a16:creationId xmlns:a16="http://schemas.microsoft.com/office/drawing/2014/main" id="{BE67AB6F-ADB9-1301-D190-567145A5C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1" name="Text Box 3036">
                <a:extLst>
                  <a:ext uri="{FF2B5EF4-FFF2-40B4-BE49-F238E27FC236}">
                    <a16:creationId xmlns:a16="http://schemas.microsoft.com/office/drawing/2014/main" id="{39F0C4BF-C837-22B1-19E2-5727E5FA94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42" name="Text Box 3036">
                <a:extLst>
                  <a:ext uri="{FF2B5EF4-FFF2-40B4-BE49-F238E27FC236}">
                    <a16:creationId xmlns:a16="http://schemas.microsoft.com/office/drawing/2014/main" id="{6EA0AB23-6D12-5168-F62F-EFD5FA829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EEA14DC8-4DDA-22B6-35F8-F18FAC3FDDD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CF9B03F5-B5FB-0D8D-0AFD-51C028522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311280BC-6A0B-E402-B92F-3DAED3EF3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9" name="Text Box 3036">
                <a:extLst>
                  <a:ext uri="{FF2B5EF4-FFF2-40B4-BE49-F238E27FC236}">
                    <a16:creationId xmlns:a16="http://schemas.microsoft.com/office/drawing/2014/main" id="{E178F9D3-92FC-066F-90DD-BF41132E6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6" name="Group 8265">
              <a:extLst>
                <a:ext uri="{FF2B5EF4-FFF2-40B4-BE49-F238E27FC236}">
                  <a16:creationId xmlns:a16="http://schemas.microsoft.com/office/drawing/2014/main" id="{BAA80A0D-16EF-D1CB-519D-903EC3B7350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58585449-7BFC-7288-3A84-7EDC70B33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082EA9F2-9217-E491-6609-D47AF6501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4801EB15-FF9E-3826-AE2F-6500C98CF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7" name="Group 8266">
              <a:extLst>
                <a:ext uri="{FF2B5EF4-FFF2-40B4-BE49-F238E27FC236}">
                  <a16:creationId xmlns:a16="http://schemas.microsoft.com/office/drawing/2014/main" id="{EA3CBCC7-60FD-9EE5-4212-B42A4784D7F7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EB82AE1B-79A3-78EB-66A9-EAEC4F89F1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C685BAE4-23C3-6BB0-68A1-DF648F282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3D3719CC-A81B-AAD3-A913-A61BB40CA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8" name="Group 8267">
              <a:extLst>
                <a:ext uri="{FF2B5EF4-FFF2-40B4-BE49-F238E27FC236}">
                  <a16:creationId xmlns:a16="http://schemas.microsoft.com/office/drawing/2014/main" id="{0F0E199B-9665-7514-C70E-D8D13CE32157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53B00CEB-D2AE-3648-8828-1AC8E43D4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DB89B701-DEB8-8119-B456-12DECFA04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D7E83FE9-097F-D779-9660-64CEB4997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9" name="Group 8268">
              <a:extLst>
                <a:ext uri="{FF2B5EF4-FFF2-40B4-BE49-F238E27FC236}">
                  <a16:creationId xmlns:a16="http://schemas.microsoft.com/office/drawing/2014/main" id="{9EA789E4-C243-775E-5216-1E3C7998803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325" name="Text Box 3036">
                <a:extLst>
                  <a:ext uri="{FF2B5EF4-FFF2-40B4-BE49-F238E27FC236}">
                    <a16:creationId xmlns:a16="http://schemas.microsoft.com/office/drawing/2014/main" id="{4E8B2630-2113-A8F4-86F2-88219C391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6" name="Text Box 3036">
                <a:extLst>
                  <a:ext uri="{FF2B5EF4-FFF2-40B4-BE49-F238E27FC236}">
                    <a16:creationId xmlns:a16="http://schemas.microsoft.com/office/drawing/2014/main" id="{96EB2038-965E-ED2F-FBCE-CBCB70A1B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B0E57F64-833F-1E01-3419-0B1F296B1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0" name="Group 8269">
              <a:extLst>
                <a:ext uri="{FF2B5EF4-FFF2-40B4-BE49-F238E27FC236}">
                  <a16:creationId xmlns:a16="http://schemas.microsoft.com/office/drawing/2014/main" id="{EDD3E4F7-2E88-AAEC-9973-92D09C238A42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322" name="Text Box 3036">
                <a:extLst>
                  <a:ext uri="{FF2B5EF4-FFF2-40B4-BE49-F238E27FC236}">
                    <a16:creationId xmlns:a16="http://schemas.microsoft.com/office/drawing/2014/main" id="{66FD0A79-469B-F7F0-88D8-0FF9AC7AB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3" name="Text Box 3036">
                <a:extLst>
                  <a:ext uri="{FF2B5EF4-FFF2-40B4-BE49-F238E27FC236}">
                    <a16:creationId xmlns:a16="http://schemas.microsoft.com/office/drawing/2014/main" id="{0769C918-0CF4-9AC4-D64B-79137CFA0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4" name="Text Box 3036">
                <a:extLst>
                  <a:ext uri="{FF2B5EF4-FFF2-40B4-BE49-F238E27FC236}">
                    <a16:creationId xmlns:a16="http://schemas.microsoft.com/office/drawing/2014/main" id="{03E621DF-9120-6848-D2E4-EAC2181AE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1" name="Group 8270">
              <a:extLst>
                <a:ext uri="{FF2B5EF4-FFF2-40B4-BE49-F238E27FC236}">
                  <a16:creationId xmlns:a16="http://schemas.microsoft.com/office/drawing/2014/main" id="{1D89AD65-890F-C546-C953-7C0B3DB354D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319" name="Text Box 3036">
                <a:extLst>
                  <a:ext uri="{FF2B5EF4-FFF2-40B4-BE49-F238E27FC236}">
                    <a16:creationId xmlns:a16="http://schemas.microsoft.com/office/drawing/2014/main" id="{1FE09199-2455-DE49-13D9-F52984C839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0" name="Text Box 3036">
                <a:extLst>
                  <a:ext uri="{FF2B5EF4-FFF2-40B4-BE49-F238E27FC236}">
                    <a16:creationId xmlns:a16="http://schemas.microsoft.com/office/drawing/2014/main" id="{1C441B15-A1F2-4A63-B3FC-6A3C0CE5D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1" name="Text Box 3036">
                <a:extLst>
                  <a:ext uri="{FF2B5EF4-FFF2-40B4-BE49-F238E27FC236}">
                    <a16:creationId xmlns:a16="http://schemas.microsoft.com/office/drawing/2014/main" id="{1EE1AFE5-D884-3F23-838A-8CBABAC5C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2" name="Group 8271">
              <a:extLst>
                <a:ext uri="{FF2B5EF4-FFF2-40B4-BE49-F238E27FC236}">
                  <a16:creationId xmlns:a16="http://schemas.microsoft.com/office/drawing/2014/main" id="{0BA10575-4CFC-0936-4AB4-4A0087C05C1E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316" name="Text Box 3036">
                <a:extLst>
                  <a:ext uri="{FF2B5EF4-FFF2-40B4-BE49-F238E27FC236}">
                    <a16:creationId xmlns:a16="http://schemas.microsoft.com/office/drawing/2014/main" id="{D96B41F3-49D8-0753-87A5-9BD2E9F6B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7" name="Text Box 3036">
                <a:extLst>
                  <a:ext uri="{FF2B5EF4-FFF2-40B4-BE49-F238E27FC236}">
                    <a16:creationId xmlns:a16="http://schemas.microsoft.com/office/drawing/2014/main" id="{06116249-6676-6D71-F0DF-7D941266C4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8" name="Text Box 3036">
                <a:extLst>
                  <a:ext uri="{FF2B5EF4-FFF2-40B4-BE49-F238E27FC236}">
                    <a16:creationId xmlns:a16="http://schemas.microsoft.com/office/drawing/2014/main" id="{26507BCF-0DA6-EB58-71E5-572B12C4E6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3" name="Group 8272">
              <a:extLst>
                <a:ext uri="{FF2B5EF4-FFF2-40B4-BE49-F238E27FC236}">
                  <a16:creationId xmlns:a16="http://schemas.microsoft.com/office/drawing/2014/main" id="{59A7E1C4-792C-A010-5634-D1EA73440F6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313" name="Text Box 3036">
                <a:extLst>
                  <a:ext uri="{FF2B5EF4-FFF2-40B4-BE49-F238E27FC236}">
                    <a16:creationId xmlns:a16="http://schemas.microsoft.com/office/drawing/2014/main" id="{1C25ECE4-D096-1498-CB0F-B05F45BAD9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4" name="Text Box 3036">
                <a:extLst>
                  <a:ext uri="{FF2B5EF4-FFF2-40B4-BE49-F238E27FC236}">
                    <a16:creationId xmlns:a16="http://schemas.microsoft.com/office/drawing/2014/main" id="{B2B85C78-C767-9415-F075-23C9A5A8C7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5" name="Text Box 3036">
                <a:extLst>
                  <a:ext uri="{FF2B5EF4-FFF2-40B4-BE49-F238E27FC236}">
                    <a16:creationId xmlns:a16="http://schemas.microsoft.com/office/drawing/2014/main" id="{DCECD324-A638-E882-5117-A8304F9211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74" name="Group 8273">
              <a:extLst>
                <a:ext uri="{FF2B5EF4-FFF2-40B4-BE49-F238E27FC236}">
                  <a16:creationId xmlns:a16="http://schemas.microsoft.com/office/drawing/2014/main" id="{63853ED1-4950-7623-9E68-A828F77E8D11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310" name="Text Box 3036">
                <a:extLst>
                  <a:ext uri="{FF2B5EF4-FFF2-40B4-BE49-F238E27FC236}">
                    <a16:creationId xmlns:a16="http://schemas.microsoft.com/office/drawing/2014/main" id="{1A5C6206-02A2-897E-7D3A-4103C8C7FF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1" name="Text Box 3036">
                <a:extLst>
                  <a:ext uri="{FF2B5EF4-FFF2-40B4-BE49-F238E27FC236}">
                    <a16:creationId xmlns:a16="http://schemas.microsoft.com/office/drawing/2014/main" id="{33B7AA8D-633D-43E3-63F1-07CC64D15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12" name="Text Box 3036">
                <a:extLst>
                  <a:ext uri="{FF2B5EF4-FFF2-40B4-BE49-F238E27FC236}">
                    <a16:creationId xmlns:a16="http://schemas.microsoft.com/office/drawing/2014/main" id="{88D36E71-A903-3293-7B92-E0D748A9A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5" name="FTU - nasalis">
              <a:extLst>
                <a:ext uri="{FF2B5EF4-FFF2-40B4-BE49-F238E27FC236}">
                  <a16:creationId xmlns:a16="http://schemas.microsoft.com/office/drawing/2014/main" id="{F9F95208-B0D0-0440-D709-93532A72F83B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276" name="FTU - nasalis">
              <a:extLst>
                <a:ext uri="{FF2B5EF4-FFF2-40B4-BE49-F238E27FC236}">
                  <a16:creationId xmlns:a16="http://schemas.microsoft.com/office/drawing/2014/main" id="{B90D25A8-769D-FEF3-4353-6EE6533197E0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277" name="FTU - nasalis">
              <a:extLst>
                <a:ext uri="{FF2B5EF4-FFF2-40B4-BE49-F238E27FC236}">
                  <a16:creationId xmlns:a16="http://schemas.microsoft.com/office/drawing/2014/main" id="{123C6FE5-E99E-4A87-58B7-44EB5EF92E3D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278" name="FTU - nasalis">
              <a:extLst>
                <a:ext uri="{FF2B5EF4-FFF2-40B4-BE49-F238E27FC236}">
                  <a16:creationId xmlns:a16="http://schemas.microsoft.com/office/drawing/2014/main" id="{AE5A3DB3-9C55-B59B-DD80-A749ECAB1ECC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279" name="Group 8278">
              <a:extLst>
                <a:ext uri="{FF2B5EF4-FFF2-40B4-BE49-F238E27FC236}">
                  <a16:creationId xmlns:a16="http://schemas.microsoft.com/office/drawing/2014/main" id="{8FDF05C1-DF66-FAE3-C6A0-6293BCAE69C1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307" name="Text Box 3036">
                <a:extLst>
                  <a:ext uri="{FF2B5EF4-FFF2-40B4-BE49-F238E27FC236}">
                    <a16:creationId xmlns:a16="http://schemas.microsoft.com/office/drawing/2014/main" id="{AFF381E1-BE9F-9A44-4B84-DE20A2D604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8" name="Text Box 3036">
                <a:extLst>
                  <a:ext uri="{FF2B5EF4-FFF2-40B4-BE49-F238E27FC236}">
                    <a16:creationId xmlns:a16="http://schemas.microsoft.com/office/drawing/2014/main" id="{61FF852C-F684-3A14-0E72-13B68149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9" name="Text Box 3036">
                <a:extLst>
                  <a:ext uri="{FF2B5EF4-FFF2-40B4-BE49-F238E27FC236}">
                    <a16:creationId xmlns:a16="http://schemas.microsoft.com/office/drawing/2014/main" id="{9C32AF68-A6AD-427E-84E9-D30F08A9C4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0" name="Group 8279">
              <a:extLst>
                <a:ext uri="{FF2B5EF4-FFF2-40B4-BE49-F238E27FC236}">
                  <a16:creationId xmlns:a16="http://schemas.microsoft.com/office/drawing/2014/main" id="{E09FA110-80F1-4907-1207-2D98B16289DA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507EEAA0-E3BE-49E3-AA89-90A0FC88CC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5" name="Text Box 3036">
                <a:extLst>
                  <a:ext uri="{FF2B5EF4-FFF2-40B4-BE49-F238E27FC236}">
                    <a16:creationId xmlns:a16="http://schemas.microsoft.com/office/drawing/2014/main" id="{286F4841-EED5-CDF6-58B0-36DEE5BDD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6" name="Text Box 3036">
                <a:extLst>
                  <a:ext uri="{FF2B5EF4-FFF2-40B4-BE49-F238E27FC236}">
                    <a16:creationId xmlns:a16="http://schemas.microsoft.com/office/drawing/2014/main" id="{BF66E6DE-9945-632F-CCEC-9B2A2543FF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1" name="Group 8280">
              <a:extLst>
                <a:ext uri="{FF2B5EF4-FFF2-40B4-BE49-F238E27FC236}">
                  <a16:creationId xmlns:a16="http://schemas.microsoft.com/office/drawing/2014/main" id="{5A6B6111-2AC2-C1FC-890C-C98EF6FF91B8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73656A16-7203-5AE5-4EB0-025783237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E6999687-BFB4-0A82-9DB8-03FBA0ECC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BFE63015-BD08-E4E5-5DDF-FFDE8820DC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82" name="FTU - levator labii">
              <a:extLst>
                <a:ext uri="{FF2B5EF4-FFF2-40B4-BE49-F238E27FC236}">
                  <a16:creationId xmlns:a16="http://schemas.microsoft.com/office/drawing/2014/main" id="{12B3FD7B-2A90-7AD5-B7BC-0F9B1811EC55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283" name="FTU - levator labii">
              <a:extLst>
                <a:ext uri="{FF2B5EF4-FFF2-40B4-BE49-F238E27FC236}">
                  <a16:creationId xmlns:a16="http://schemas.microsoft.com/office/drawing/2014/main" id="{64A27CE1-B42D-E142-2551-92BEEEC33342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284" name="FTU - levator labii">
              <a:extLst>
                <a:ext uri="{FF2B5EF4-FFF2-40B4-BE49-F238E27FC236}">
                  <a16:creationId xmlns:a16="http://schemas.microsoft.com/office/drawing/2014/main" id="{8B2247B6-FF9B-8BEB-A5EF-B42CC9F7701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285" name="Group 8284">
              <a:extLst>
                <a:ext uri="{FF2B5EF4-FFF2-40B4-BE49-F238E27FC236}">
                  <a16:creationId xmlns:a16="http://schemas.microsoft.com/office/drawing/2014/main" id="{2EDF9E8F-FD67-0FA2-50EF-6EB717EF0444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DE049F65-ED42-B0B5-D1BC-876B3DDD4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3E653D4F-29B2-852A-51AC-8A490BA9D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A2E423B0-7EBE-1B0E-3AA4-478503D752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6" name="Group 8285">
              <a:extLst>
                <a:ext uri="{FF2B5EF4-FFF2-40B4-BE49-F238E27FC236}">
                  <a16:creationId xmlns:a16="http://schemas.microsoft.com/office/drawing/2014/main" id="{C27617C1-6B10-6332-B393-0BB1E192C28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E82E4F4A-DC47-3A15-FDAB-A39BD30B4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C28D95D-C2D2-B12C-B53A-48A7A9AC6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AF83352A-34F2-729F-20E0-69D0232AAE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7" name="Group 8286">
              <a:extLst>
                <a:ext uri="{FF2B5EF4-FFF2-40B4-BE49-F238E27FC236}">
                  <a16:creationId xmlns:a16="http://schemas.microsoft.com/office/drawing/2014/main" id="{0C936695-55CD-BBC9-BDC9-5E8A85E687BA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2A0CCF5F-9CF9-0EE5-66BC-AD223039F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760F482C-553D-0DFB-2910-10044B4A4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5AF64C1A-E8F0-73B2-505F-D605F7528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88" name="Group 8287">
              <a:extLst>
                <a:ext uri="{FF2B5EF4-FFF2-40B4-BE49-F238E27FC236}">
                  <a16:creationId xmlns:a16="http://schemas.microsoft.com/office/drawing/2014/main" id="{05CF1504-1CB6-C368-67EF-2EEA19996790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B27948A-4CDA-962B-E298-293B4C5BD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EB5DE8F0-C85A-F01B-4CE0-9AA3AA99B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9CAE662B-77A2-561D-5699-F0BAA4BD3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65" name="Group 8364">
            <a:extLst>
              <a:ext uri="{FF2B5EF4-FFF2-40B4-BE49-F238E27FC236}">
                <a16:creationId xmlns:a16="http://schemas.microsoft.com/office/drawing/2014/main" id="{372FA03A-6EF8-9965-B4BF-F5FD773016E4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366" name="Group 8365">
              <a:extLst>
                <a:ext uri="{FF2B5EF4-FFF2-40B4-BE49-F238E27FC236}">
                  <a16:creationId xmlns:a16="http://schemas.microsoft.com/office/drawing/2014/main" id="{A9A217C8-91EA-E8E4-BF55-2493B0317BFE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428" name="organ group - facial muscles">
                <a:extLst>
                  <a:ext uri="{FF2B5EF4-FFF2-40B4-BE49-F238E27FC236}">
                    <a16:creationId xmlns:a16="http://schemas.microsoft.com/office/drawing/2014/main" id="{496F92BE-F570-5215-269D-C4F0537F3E87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434" name="organ - facial muscles">
                  <a:extLst>
                    <a:ext uri="{FF2B5EF4-FFF2-40B4-BE49-F238E27FC236}">
                      <a16:creationId xmlns:a16="http://schemas.microsoft.com/office/drawing/2014/main" id="{506DDCBD-D483-4187-56F0-47302D9A86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435" name="FTU - orbicularis oculi">
                  <a:extLst>
                    <a:ext uri="{FF2B5EF4-FFF2-40B4-BE49-F238E27FC236}">
                      <a16:creationId xmlns:a16="http://schemas.microsoft.com/office/drawing/2014/main" id="{A38ABFD9-9FC5-8B9D-1A10-6CCC95430201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436" name="FTU - occipitofrontalis">
                  <a:extLst>
                    <a:ext uri="{FF2B5EF4-FFF2-40B4-BE49-F238E27FC236}">
                      <a16:creationId xmlns:a16="http://schemas.microsoft.com/office/drawing/2014/main" id="{175312C8-8F79-6F35-0FB7-A98153C13FC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437" name="FTU - nasalis">
                  <a:extLst>
                    <a:ext uri="{FF2B5EF4-FFF2-40B4-BE49-F238E27FC236}">
                      <a16:creationId xmlns:a16="http://schemas.microsoft.com/office/drawing/2014/main" id="{3E691061-F279-855D-64CD-80DBBCBECB8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438" name="FTU - zygomaticus major">
                  <a:extLst>
                    <a:ext uri="{FF2B5EF4-FFF2-40B4-BE49-F238E27FC236}">
                      <a16:creationId xmlns:a16="http://schemas.microsoft.com/office/drawing/2014/main" id="{1B77DE7D-1887-B08F-7F94-1D93DE6F9F7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439" name="FTU - zygomaticus minor">
                  <a:extLst>
                    <a:ext uri="{FF2B5EF4-FFF2-40B4-BE49-F238E27FC236}">
                      <a16:creationId xmlns:a16="http://schemas.microsoft.com/office/drawing/2014/main" id="{7998ABA8-3B5F-2D78-5E4D-38956FD560A4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440" name="FTU - orbicularis oris">
                  <a:extLst>
                    <a:ext uri="{FF2B5EF4-FFF2-40B4-BE49-F238E27FC236}">
                      <a16:creationId xmlns:a16="http://schemas.microsoft.com/office/drawing/2014/main" id="{4CCE0D05-666F-A6DE-4A8C-31338A8BF1F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441" name="FTU - depressor anguli oris">
                  <a:extLst>
                    <a:ext uri="{FF2B5EF4-FFF2-40B4-BE49-F238E27FC236}">
                      <a16:creationId xmlns:a16="http://schemas.microsoft.com/office/drawing/2014/main" id="{0BC6C41E-E643-B619-60D4-08CDD03F7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442" name="FTU - levator labii">
                  <a:extLst>
                    <a:ext uri="{FF2B5EF4-FFF2-40B4-BE49-F238E27FC236}">
                      <a16:creationId xmlns:a16="http://schemas.microsoft.com/office/drawing/2014/main" id="{5BDCB752-1C9C-FA63-B14E-1B295AD4404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443" name="FTU - mentalis">
                  <a:extLst>
                    <a:ext uri="{FF2B5EF4-FFF2-40B4-BE49-F238E27FC236}">
                      <a16:creationId xmlns:a16="http://schemas.microsoft.com/office/drawing/2014/main" id="{7FFBD265-AAA6-AF02-A6F5-FC7579ADC75C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444" name="FTU - temporalis">
                  <a:extLst>
                    <a:ext uri="{FF2B5EF4-FFF2-40B4-BE49-F238E27FC236}">
                      <a16:creationId xmlns:a16="http://schemas.microsoft.com/office/drawing/2014/main" id="{5A48A0B0-A8A7-809E-F3FF-46CCD0B10D0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29" name="organ group - facial muscles">
                <a:extLst>
                  <a:ext uri="{FF2B5EF4-FFF2-40B4-BE49-F238E27FC236}">
                    <a16:creationId xmlns:a16="http://schemas.microsoft.com/office/drawing/2014/main" id="{EE606C3F-AFD4-242D-3009-78EA00A069A2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430" name="FTU - orbicularis oculi">
                  <a:extLst>
                    <a:ext uri="{FF2B5EF4-FFF2-40B4-BE49-F238E27FC236}">
                      <a16:creationId xmlns:a16="http://schemas.microsoft.com/office/drawing/2014/main" id="{0ACA8B1D-1C3D-8704-367A-685C054456DA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431" name="FTU - occipitofrontalis">
                  <a:extLst>
                    <a:ext uri="{FF2B5EF4-FFF2-40B4-BE49-F238E27FC236}">
                      <a16:creationId xmlns:a16="http://schemas.microsoft.com/office/drawing/2014/main" id="{B01EFACB-42C2-C5A8-6FDB-DB56F07E542E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432" name="FTU - nasalis">
                  <a:extLst>
                    <a:ext uri="{FF2B5EF4-FFF2-40B4-BE49-F238E27FC236}">
                      <a16:creationId xmlns:a16="http://schemas.microsoft.com/office/drawing/2014/main" id="{DB0E59AB-0066-B2FE-DF21-60C99C5D323E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433" name="FTU - zygomaticus major">
                  <a:extLst>
                    <a:ext uri="{FF2B5EF4-FFF2-40B4-BE49-F238E27FC236}">
                      <a16:creationId xmlns:a16="http://schemas.microsoft.com/office/drawing/2014/main" id="{FB6F537E-C1DD-82F8-B6C9-2C8D685DC9ED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367" name="Group 8366">
              <a:extLst>
                <a:ext uri="{FF2B5EF4-FFF2-40B4-BE49-F238E27FC236}">
                  <a16:creationId xmlns:a16="http://schemas.microsoft.com/office/drawing/2014/main" id="{E505AD53-79B8-7DEA-CE4C-A5C7A41FD577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425" name="Text Box 3036">
                <a:extLst>
                  <a:ext uri="{FF2B5EF4-FFF2-40B4-BE49-F238E27FC236}">
                    <a16:creationId xmlns:a16="http://schemas.microsoft.com/office/drawing/2014/main" id="{EF959D44-3F80-32C3-0B4E-DDCC4D0E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6" name="Text Box 3036">
                <a:extLst>
                  <a:ext uri="{FF2B5EF4-FFF2-40B4-BE49-F238E27FC236}">
                    <a16:creationId xmlns:a16="http://schemas.microsoft.com/office/drawing/2014/main" id="{30ACDF1B-D315-7DA6-681E-ABC0325E6A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7" name="Text Box 3036">
                <a:extLst>
                  <a:ext uri="{FF2B5EF4-FFF2-40B4-BE49-F238E27FC236}">
                    <a16:creationId xmlns:a16="http://schemas.microsoft.com/office/drawing/2014/main" id="{8B667303-3D61-85C4-7DBB-48A23DE7D4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8" name="Group 8367">
              <a:extLst>
                <a:ext uri="{FF2B5EF4-FFF2-40B4-BE49-F238E27FC236}">
                  <a16:creationId xmlns:a16="http://schemas.microsoft.com/office/drawing/2014/main" id="{22CF83F6-E3B8-873B-7881-91F45970FD66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422" name="Text Box 3036">
                <a:extLst>
                  <a:ext uri="{FF2B5EF4-FFF2-40B4-BE49-F238E27FC236}">
                    <a16:creationId xmlns:a16="http://schemas.microsoft.com/office/drawing/2014/main" id="{D79F04EF-30E3-A970-3E47-607120F12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3" name="Text Box 3036">
                <a:extLst>
                  <a:ext uri="{FF2B5EF4-FFF2-40B4-BE49-F238E27FC236}">
                    <a16:creationId xmlns:a16="http://schemas.microsoft.com/office/drawing/2014/main" id="{9727721B-B72E-3461-C111-FB6B18836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4" name="Text Box 3036">
                <a:extLst>
                  <a:ext uri="{FF2B5EF4-FFF2-40B4-BE49-F238E27FC236}">
                    <a16:creationId xmlns:a16="http://schemas.microsoft.com/office/drawing/2014/main" id="{10FFD068-FCD5-A9B9-A629-F9234A2E7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9" name="Group 8368">
              <a:extLst>
                <a:ext uri="{FF2B5EF4-FFF2-40B4-BE49-F238E27FC236}">
                  <a16:creationId xmlns:a16="http://schemas.microsoft.com/office/drawing/2014/main" id="{2E19CA04-354A-F095-64CD-F11BB84114F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05CAB0F9-BDB0-9F75-B434-460E0EFD66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2F8AA91C-E9B4-8C2E-F39C-0283B1994B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1" name="Text Box 3036">
                <a:extLst>
                  <a:ext uri="{FF2B5EF4-FFF2-40B4-BE49-F238E27FC236}">
                    <a16:creationId xmlns:a16="http://schemas.microsoft.com/office/drawing/2014/main" id="{88E170F9-0712-EF11-31D3-2FF80E8F9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0" name="Group 8369">
              <a:extLst>
                <a:ext uri="{FF2B5EF4-FFF2-40B4-BE49-F238E27FC236}">
                  <a16:creationId xmlns:a16="http://schemas.microsoft.com/office/drawing/2014/main" id="{F7047E77-A4B9-8B4D-A6DE-9E90C5499F7A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4D8AFCE4-A65F-5189-A741-7E4CC2CE6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6CCCEDA9-533A-9BB5-F4CC-2745A8815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97C9452A-B840-3C65-335E-C9D17389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1" name="Group 8370">
              <a:extLst>
                <a:ext uri="{FF2B5EF4-FFF2-40B4-BE49-F238E27FC236}">
                  <a16:creationId xmlns:a16="http://schemas.microsoft.com/office/drawing/2014/main" id="{7D6EF1C3-FE4D-62BB-44F2-84E8A58E3756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1FD071AD-54D1-FBE2-B664-BCB09BC9A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2D8C6C0-F79E-49E8-F00E-4BE82DB4C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86A23F4-5A05-FEDC-9CCE-07838DB60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2" name="Group 8371">
              <a:extLst>
                <a:ext uri="{FF2B5EF4-FFF2-40B4-BE49-F238E27FC236}">
                  <a16:creationId xmlns:a16="http://schemas.microsoft.com/office/drawing/2014/main" id="{611DA614-3C8D-0FF8-C21B-0522D41A4947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1AA22F50-F874-FCC6-4D9B-9A61D4E95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950436DD-562B-813A-7539-5684C4AB9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105D0096-D8C0-3D97-D765-01ADA27E1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3" name="Group 8372">
              <a:extLst>
                <a:ext uri="{FF2B5EF4-FFF2-40B4-BE49-F238E27FC236}">
                  <a16:creationId xmlns:a16="http://schemas.microsoft.com/office/drawing/2014/main" id="{8488B93A-72D3-F4FD-B87F-6DE10E4BC79A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315854B6-FE6A-7B73-3103-5614F10532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F10F0A79-5363-4611-61D3-FCE75103E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9ED002A7-E014-E194-95D1-8B49E054E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6FBC5CA0-66A5-2D24-6EE9-CC19A994AFEC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5D54A757-DDE2-2FEC-07AE-B921B3A20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A3F04FE-7AF3-681A-BD11-C8B4C09D5F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5E06561D-0D88-F055-F672-46FC4D3F76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04F872F2-609B-7429-B437-5FBC22C9D25D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F9B56F48-CAB9-0640-EECD-459B59287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8ADC3C1A-7912-C34E-66B8-50488C1B4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461F9554-1108-9831-2A06-A3EBE3092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F6506C31-0CF6-11D5-9579-EEF0D248965C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B313F370-6FD7-980D-3E3A-C589D6120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3EC57292-7077-B548-FC4B-DD128B66CC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ADE0DC88-0622-8DE5-F016-1F7E871E61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EC8B8AF9-7532-B59D-1AB5-081F874BB95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8C087F23-3385-4419-76FC-CA95CD058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FCAA2FB9-EF52-8C95-0233-8C6E8DD04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8654F0FE-FB6E-DD38-EE78-33DE3D3B54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8" name="Group 8377">
              <a:extLst>
                <a:ext uri="{FF2B5EF4-FFF2-40B4-BE49-F238E27FC236}">
                  <a16:creationId xmlns:a16="http://schemas.microsoft.com/office/drawing/2014/main" id="{5D7B73E5-A9AA-DFC1-BBD7-5BFBA2643800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1AFB92AF-2164-7B53-F511-C2ED9B0F4C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3" name="Text Box 3036">
                <a:extLst>
                  <a:ext uri="{FF2B5EF4-FFF2-40B4-BE49-F238E27FC236}">
                    <a16:creationId xmlns:a16="http://schemas.microsoft.com/office/drawing/2014/main" id="{4151EADC-6379-E416-CACD-88685A3CE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5B4FC8E0-6F2A-8109-6D98-33FF149CE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9" name="Group 8378">
              <a:extLst>
                <a:ext uri="{FF2B5EF4-FFF2-40B4-BE49-F238E27FC236}">
                  <a16:creationId xmlns:a16="http://schemas.microsoft.com/office/drawing/2014/main" id="{CB0B4188-1B3C-9880-5C88-31BCD5674094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DF2A1A1C-4262-8ACA-C25B-FB45D2A9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7AA2CAE7-106C-F6ED-D1F2-07CE13158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E0F56222-14F6-0DDB-9F27-47F21F8C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0" name="Group 8379">
              <a:extLst>
                <a:ext uri="{FF2B5EF4-FFF2-40B4-BE49-F238E27FC236}">
                  <a16:creationId xmlns:a16="http://schemas.microsoft.com/office/drawing/2014/main" id="{AD8296CC-FB03-18E0-633B-360061AD4FC0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72AD37C5-83C1-1E90-C36B-985577D74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5A887902-F570-9A02-6C3C-CDABDB59B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1CF918B5-7B07-BE62-E815-191E130B8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81" name="FTU - depressor anguli oris">
              <a:extLst>
                <a:ext uri="{FF2B5EF4-FFF2-40B4-BE49-F238E27FC236}">
                  <a16:creationId xmlns:a16="http://schemas.microsoft.com/office/drawing/2014/main" id="{342EDDD8-DE20-9685-BE05-9167A4803215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382" name="Group 8381">
              <a:extLst>
                <a:ext uri="{FF2B5EF4-FFF2-40B4-BE49-F238E27FC236}">
                  <a16:creationId xmlns:a16="http://schemas.microsoft.com/office/drawing/2014/main" id="{9C270B0A-9C39-6B89-52CC-325BAF96D72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084D04D-D86C-B9BE-2511-A4819D8AA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B12A869C-797D-4675-2F4B-B13A7DFAE1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11D7981B-2CA4-5FA5-6DE9-018E72115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9D503FB9-0DCB-ABFA-64DD-E3D004881FBF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1DAC0EC4-A4EC-70CA-BC19-E7BECB6425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455" name="plexus - pharyngeal nerve plexus">
            <a:extLst>
              <a:ext uri="{FF2B5EF4-FFF2-40B4-BE49-F238E27FC236}">
                <a16:creationId xmlns:a16="http://schemas.microsoft.com/office/drawing/2014/main" id="{33662435-AA05-5722-A33A-850C97EC378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93B05C2B-4C83-BF77-567D-B4574351F598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1E5E8016-F4B5-61AC-7687-0A09760976F2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F1D2720F-747C-B1F2-A62A-BA6D48517216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CF54BB49-A4D1-1BE2-39F1-F0FE9F5E71DA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81E873F3-0730-BFF2-6BE8-72AFE2CC4718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2" name="organ group - dermatomes">
            <a:extLst>
              <a:ext uri="{FF2B5EF4-FFF2-40B4-BE49-F238E27FC236}">
                <a16:creationId xmlns:a16="http://schemas.microsoft.com/office/drawing/2014/main" id="{ECC4D374-418F-09DB-A6D9-53CF885D5E47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26" name="organ - dermatomes">
              <a:extLst>
                <a:ext uri="{FF2B5EF4-FFF2-40B4-BE49-F238E27FC236}">
                  <a16:creationId xmlns:a16="http://schemas.microsoft.com/office/drawing/2014/main" id="{2046F512-EDE7-98B8-A9E7-FEFA2508D22A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09" name="FTU - dermatome for C2">
              <a:extLst>
                <a:ext uri="{FF2B5EF4-FFF2-40B4-BE49-F238E27FC236}">
                  <a16:creationId xmlns:a16="http://schemas.microsoft.com/office/drawing/2014/main" id="{CEA5D38F-AB64-8357-32AF-EA22D58AAEB2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6736" name="FTU - dermatome for C2">
                <a:extLst>
                  <a:ext uri="{FF2B5EF4-FFF2-40B4-BE49-F238E27FC236}">
                    <a16:creationId xmlns:a16="http://schemas.microsoft.com/office/drawing/2014/main" id="{27DC7889-E354-9295-B679-5073BD0DA992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7" name="dock">
                <a:extLst>
                  <a:ext uri="{FF2B5EF4-FFF2-40B4-BE49-F238E27FC236}">
                    <a16:creationId xmlns:a16="http://schemas.microsoft.com/office/drawing/2014/main" id="{B750CE3E-5255-1A5B-F9F0-2A3F5BFA1B72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6742" name="Text Box 3086">
                  <a:extLst>
                    <a:ext uri="{FF2B5EF4-FFF2-40B4-BE49-F238E27FC236}">
                      <a16:creationId xmlns:a16="http://schemas.microsoft.com/office/drawing/2014/main" id="{2A62621D-88B2-6CBA-D444-BDF8A4B2F1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3" name="Text Box 3086">
                  <a:extLst>
                    <a:ext uri="{FF2B5EF4-FFF2-40B4-BE49-F238E27FC236}">
                      <a16:creationId xmlns:a16="http://schemas.microsoft.com/office/drawing/2014/main" id="{84EBFB38-2D28-71A3-7725-77D6118CA4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4" name="Text Box 3086">
                  <a:extLst>
                    <a:ext uri="{FF2B5EF4-FFF2-40B4-BE49-F238E27FC236}">
                      <a16:creationId xmlns:a16="http://schemas.microsoft.com/office/drawing/2014/main" id="{A305C15E-19AC-AFEB-5F6F-A8A9D1C1E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8" name="link">
                <a:extLst>
                  <a:ext uri="{FF2B5EF4-FFF2-40B4-BE49-F238E27FC236}">
                    <a16:creationId xmlns:a16="http://schemas.microsoft.com/office/drawing/2014/main" id="{C6C02411-164A-13B8-BE8B-AAAA5478D11F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6739" name="Star: 5 Points 4123">
                  <a:hlinkClick r:id="rId29"/>
                  <a:extLst>
                    <a:ext uri="{FF2B5EF4-FFF2-40B4-BE49-F238E27FC236}">
                      <a16:creationId xmlns:a16="http://schemas.microsoft.com/office/drawing/2014/main" id="{50AD956A-A07A-6E59-6F6E-E04157212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0" name="Star: 5 Points 4124">
                  <a:hlinkClick r:id="rId30"/>
                  <a:extLst>
                    <a:ext uri="{FF2B5EF4-FFF2-40B4-BE49-F238E27FC236}">
                      <a16:creationId xmlns:a16="http://schemas.microsoft.com/office/drawing/2014/main" id="{DEEDDFF4-C493-5401-6CD4-9BBF0C349D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41" name="Star: 5 Points 4125">
                  <a:extLst>
                    <a:ext uri="{FF2B5EF4-FFF2-40B4-BE49-F238E27FC236}">
                      <a16:creationId xmlns:a16="http://schemas.microsoft.com/office/drawing/2014/main" id="{AC6B38F2-ECEA-911B-9174-DBC37F7AD4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0" name="FTU - dermatome for C3">
              <a:extLst>
                <a:ext uri="{FF2B5EF4-FFF2-40B4-BE49-F238E27FC236}">
                  <a16:creationId xmlns:a16="http://schemas.microsoft.com/office/drawing/2014/main" id="{8B92791F-15E8-4BB6-7322-76FA18CF556A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6723" name="FTU - dermatome for C3">
                <a:extLst>
                  <a:ext uri="{FF2B5EF4-FFF2-40B4-BE49-F238E27FC236}">
                    <a16:creationId xmlns:a16="http://schemas.microsoft.com/office/drawing/2014/main" id="{D787A8D0-CCCA-2B76-6804-FB69BF7DCDA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4" name="dock">
                <a:extLst>
                  <a:ext uri="{FF2B5EF4-FFF2-40B4-BE49-F238E27FC236}">
                    <a16:creationId xmlns:a16="http://schemas.microsoft.com/office/drawing/2014/main" id="{457CA3C2-83A2-50CD-BFAD-4150D7F28FC0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6733" name="Text Box 3086">
                  <a:extLst>
                    <a:ext uri="{FF2B5EF4-FFF2-40B4-BE49-F238E27FC236}">
                      <a16:creationId xmlns:a16="http://schemas.microsoft.com/office/drawing/2014/main" id="{8696D7C4-2E13-2F3C-4B44-488E6E5334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4" name="Text Box 3086">
                  <a:extLst>
                    <a:ext uri="{FF2B5EF4-FFF2-40B4-BE49-F238E27FC236}">
                      <a16:creationId xmlns:a16="http://schemas.microsoft.com/office/drawing/2014/main" id="{05DF3AAC-5CAA-692A-72F6-CD2F3CD405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5" name="Text Box 3086">
                  <a:extLst>
                    <a:ext uri="{FF2B5EF4-FFF2-40B4-BE49-F238E27FC236}">
                      <a16:creationId xmlns:a16="http://schemas.microsoft.com/office/drawing/2014/main" id="{7328ECB9-691B-5D2E-CF39-BCDA8CAB3D5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9" name="link">
                <a:extLst>
                  <a:ext uri="{FF2B5EF4-FFF2-40B4-BE49-F238E27FC236}">
                    <a16:creationId xmlns:a16="http://schemas.microsoft.com/office/drawing/2014/main" id="{F4FA71EC-9231-9358-F1B6-109C89E066D5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6730" name="Star: 5 Points 4140">
                  <a:hlinkClick r:id="rId29"/>
                  <a:extLst>
                    <a:ext uri="{FF2B5EF4-FFF2-40B4-BE49-F238E27FC236}">
                      <a16:creationId xmlns:a16="http://schemas.microsoft.com/office/drawing/2014/main" id="{002E61B8-C834-88EF-7C7D-2F1B7CF243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6731" name="Star: 5 Points 4141">
                  <a:hlinkClick r:id="rId30"/>
                  <a:extLst>
                    <a:ext uri="{FF2B5EF4-FFF2-40B4-BE49-F238E27FC236}">
                      <a16:creationId xmlns:a16="http://schemas.microsoft.com/office/drawing/2014/main" id="{50587A75-0307-9920-409F-8C68720A9C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32" name="Star: 5 Points 4142">
                  <a:extLst>
                    <a:ext uri="{FF2B5EF4-FFF2-40B4-BE49-F238E27FC236}">
                      <a16:creationId xmlns:a16="http://schemas.microsoft.com/office/drawing/2014/main" id="{5BE3533C-B3F8-3D4C-84DC-375C3F5F5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1" name="FTU - dermatome for C4">
              <a:extLst>
                <a:ext uri="{FF2B5EF4-FFF2-40B4-BE49-F238E27FC236}">
                  <a16:creationId xmlns:a16="http://schemas.microsoft.com/office/drawing/2014/main" id="{78FCA6EA-CDBB-2BB6-982D-7A61015FB51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713" name="FTU - dermatome for C4">
                <a:extLst>
                  <a:ext uri="{FF2B5EF4-FFF2-40B4-BE49-F238E27FC236}">
                    <a16:creationId xmlns:a16="http://schemas.microsoft.com/office/drawing/2014/main" id="{05767F2D-2CDE-D218-08DF-CF572DF9F99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14" name="dock">
                <a:extLst>
                  <a:ext uri="{FF2B5EF4-FFF2-40B4-BE49-F238E27FC236}">
                    <a16:creationId xmlns:a16="http://schemas.microsoft.com/office/drawing/2014/main" id="{3176591D-39AC-FEF7-73BD-AF522CFB40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6720" name="Text Box 3086">
                  <a:extLst>
                    <a:ext uri="{FF2B5EF4-FFF2-40B4-BE49-F238E27FC236}">
                      <a16:creationId xmlns:a16="http://schemas.microsoft.com/office/drawing/2014/main" id="{3A9BEFE1-6D18-327C-0350-F47C23FA2F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1" name="Text Box 3086">
                  <a:extLst>
                    <a:ext uri="{FF2B5EF4-FFF2-40B4-BE49-F238E27FC236}">
                      <a16:creationId xmlns:a16="http://schemas.microsoft.com/office/drawing/2014/main" id="{163D3C28-348D-D853-E030-4BEDBBAA48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2" name="Text Box 3086">
                  <a:extLst>
                    <a:ext uri="{FF2B5EF4-FFF2-40B4-BE49-F238E27FC236}">
                      <a16:creationId xmlns:a16="http://schemas.microsoft.com/office/drawing/2014/main" id="{3EAAC9AF-E248-5C09-8CDC-D56B34E1BB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5" name="link">
                <a:extLst>
                  <a:ext uri="{FF2B5EF4-FFF2-40B4-BE49-F238E27FC236}">
                    <a16:creationId xmlns:a16="http://schemas.microsoft.com/office/drawing/2014/main" id="{88B7CAEB-2DCB-F670-F7A0-DA3AB5A9AF2A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716" name="Star: 5 Points 4157">
                  <a:hlinkClick r:id="rId29"/>
                  <a:extLst>
                    <a:ext uri="{FF2B5EF4-FFF2-40B4-BE49-F238E27FC236}">
                      <a16:creationId xmlns:a16="http://schemas.microsoft.com/office/drawing/2014/main" id="{B56A6431-8717-85D5-CF80-92791A68D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7" name="Star: 5 Points 4158">
                  <a:hlinkClick r:id="rId30"/>
                  <a:extLst>
                    <a:ext uri="{FF2B5EF4-FFF2-40B4-BE49-F238E27FC236}">
                      <a16:creationId xmlns:a16="http://schemas.microsoft.com/office/drawing/2014/main" id="{7D890061-AD2E-2D55-6DAB-0C631AD50A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19" name="Star: 5 Points 4159">
                  <a:extLst>
                    <a:ext uri="{FF2B5EF4-FFF2-40B4-BE49-F238E27FC236}">
                      <a16:creationId xmlns:a16="http://schemas.microsoft.com/office/drawing/2014/main" id="{BC9F0333-FC6A-4807-FAA8-96273CDDAA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2" name="FTU - dermatome for C5">
              <a:extLst>
                <a:ext uri="{FF2B5EF4-FFF2-40B4-BE49-F238E27FC236}">
                  <a16:creationId xmlns:a16="http://schemas.microsoft.com/office/drawing/2014/main" id="{E1B4EC50-6318-1E30-C01D-4B4BA7A0FC02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704" name="FTU - dermatome for C5">
                <a:extLst>
                  <a:ext uri="{FF2B5EF4-FFF2-40B4-BE49-F238E27FC236}">
                    <a16:creationId xmlns:a16="http://schemas.microsoft.com/office/drawing/2014/main" id="{DA30E13E-538C-A820-77DA-5B9CD220B2E0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861674C3-BFA0-03EC-15A6-696DEC51DD22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710" name="Text Box 3086">
                  <a:extLst>
                    <a:ext uri="{FF2B5EF4-FFF2-40B4-BE49-F238E27FC236}">
                      <a16:creationId xmlns:a16="http://schemas.microsoft.com/office/drawing/2014/main" id="{45A4F406-FF2A-0B01-65F7-6E5215C4C5D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1" name="Text Box 3086">
                  <a:extLst>
                    <a:ext uri="{FF2B5EF4-FFF2-40B4-BE49-F238E27FC236}">
                      <a16:creationId xmlns:a16="http://schemas.microsoft.com/office/drawing/2014/main" id="{1CA0A61C-1ED8-1849-4A8A-087BA200A82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2" name="Text Box 3086">
                  <a:extLst>
                    <a:ext uri="{FF2B5EF4-FFF2-40B4-BE49-F238E27FC236}">
                      <a16:creationId xmlns:a16="http://schemas.microsoft.com/office/drawing/2014/main" id="{6D73D602-2DF4-6895-79C1-2EF3A9823CD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EC12D5E1-7CEE-E761-1E3F-71705EFD8204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707" name="Star: 5 Points 4174">
                  <a:hlinkClick r:id="rId29"/>
                  <a:extLst>
                    <a:ext uri="{FF2B5EF4-FFF2-40B4-BE49-F238E27FC236}">
                      <a16:creationId xmlns:a16="http://schemas.microsoft.com/office/drawing/2014/main" id="{C30D943D-BE44-D3FF-AD71-01092ED85D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8" name="Star: 5 Points 4175">
                  <a:hlinkClick r:id="rId30"/>
                  <a:extLst>
                    <a:ext uri="{FF2B5EF4-FFF2-40B4-BE49-F238E27FC236}">
                      <a16:creationId xmlns:a16="http://schemas.microsoft.com/office/drawing/2014/main" id="{500C2D41-C722-EF8A-DBD6-9FB52F999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9" name="Star: 5 Points 4176">
                  <a:extLst>
                    <a:ext uri="{FF2B5EF4-FFF2-40B4-BE49-F238E27FC236}">
                      <a16:creationId xmlns:a16="http://schemas.microsoft.com/office/drawing/2014/main" id="{A1610A8B-A528-DFB2-7C81-85A1DF748D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3" name="FTU - dermatome for C6">
              <a:extLst>
                <a:ext uri="{FF2B5EF4-FFF2-40B4-BE49-F238E27FC236}">
                  <a16:creationId xmlns:a16="http://schemas.microsoft.com/office/drawing/2014/main" id="{49157355-6D43-288E-413D-DE7AEC7E4EA7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695" name="FTU - dermatome for C6">
                <a:extLst>
                  <a:ext uri="{FF2B5EF4-FFF2-40B4-BE49-F238E27FC236}">
                    <a16:creationId xmlns:a16="http://schemas.microsoft.com/office/drawing/2014/main" id="{619D0EDB-3E49-DA1E-19F2-32B07DDCAAA1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E7C1274-BF61-1C00-9773-03BC709097B1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A2E29409-E9DA-C8AB-BEAA-F092FC3CAF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9063739F-FB71-0032-D7FC-3A6409F76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2EF404B1-774E-5946-FF78-94690B95B27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28AD031D-861F-AA8C-F9A5-4D6EB2CA815E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698" name="Star: 5 Points 4191">
                  <a:hlinkClick r:id="rId29"/>
                  <a:extLst>
                    <a:ext uri="{FF2B5EF4-FFF2-40B4-BE49-F238E27FC236}">
                      <a16:creationId xmlns:a16="http://schemas.microsoft.com/office/drawing/2014/main" id="{F3A6A69B-1E4C-D260-5375-A1AA7096BE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9" name="Star: 5 Points 4192">
                  <a:hlinkClick r:id="rId30"/>
                  <a:extLst>
                    <a:ext uri="{FF2B5EF4-FFF2-40B4-BE49-F238E27FC236}">
                      <a16:creationId xmlns:a16="http://schemas.microsoft.com/office/drawing/2014/main" id="{D7890195-1113-D712-357C-F64221B2C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00" name="Star: 5 Points 4193">
                  <a:extLst>
                    <a:ext uri="{FF2B5EF4-FFF2-40B4-BE49-F238E27FC236}">
                      <a16:creationId xmlns:a16="http://schemas.microsoft.com/office/drawing/2014/main" id="{902A3B04-6A17-7D55-3148-693CC8FE57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19" name="FTU - dermatome for C7">
              <a:extLst>
                <a:ext uri="{FF2B5EF4-FFF2-40B4-BE49-F238E27FC236}">
                  <a16:creationId xmlns:a16="http://schemas.microsoft.com/office/drawing/2014/main" id="{23EB2D28-2AF8-BAFD-FB7F-C1BC9D769F65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680" name="FTU - dermatome for C7">
                <a:extLst>
                  <a:ext uri="{FF2B5EF4-FFF2-40B4-BE49-F238E27FC236}">
                    <a16:creationId xmlns:a16="http://schemas.microsoft.com/office/drawing/2014/main" id="{B3637D37-40C2-A8A5-B740-6424885E058B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dock">
                <a:extLst>
                  <a:ext uri="{FF2B5EF4-FFF2-40B4-BE49-F238E27FC236}">
                    <a16:creationId xmlns:a16="http://schemas.microsoft.com/office/drawing/2014/main" id="{576DD3D5-46DB-794D-93BE-104032D1218E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43A30A5C-2578-DED8-71B4-0149B8FF77E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3" name="Text Box 3086">
                  <a:extLst>
                    <a:ext uri="{FF2B5EF4-FFF2-40B4-BE49-F238E27FC236}">
                      <a16:creationId xmlns:a16="http://schemas.microsoft.com/office/drawing/2014/main" id="{7BC9176C-8844-30FA-65BF-72F1A99EC5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4" name="Text Box 3086">
                  <a:extLst>
                    <a:ext uri="{FF2B5EF4-FFF2-40B4-BE49-F238E27FC236}">
                      <a16:creationId xmlns:a16="http://schemas.microsoft.com/office/drawing/2014/main" id="{4DC73966-1885-26AA-544D-8E27873BF80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82" name="link">
                <a:extLst>
                  <a:ext uri="{FF2B5EF4-FFF2-40B4-BE49-F238E27FC236}">
                    <a16:creationId xmlns:a16="http://schemas.microsoft.com/office/drawing/2014/main" id="{C8E94A56-9838-F994-D6FB-E63064A29A8C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689" name="Star: 5 Points 4208">
                  <a:hlinkClick r:id="rId29"/>
                  <a:extLst>
                    <a:ext uri="{FF2B5EF4-FFF2-40B4-BE49-F238E27FC236}">
                      <a16:creationId xmlns:a16="http://schemas.microsoft.com/office/drawing/2014/main" id="{837AD154-A99B-A0D6-811C-052C0AC68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0" name="Star: 5 Points 4209">
                  <a:hlinkClick r:id="rId30"/>
                  <a:extLst>
                    <a:ext uri="{FF2B5EF4-FFF2-40B4-BE49-F238E27FC236}">
                      <a16:creationId xmlns:a16="http://schemas.microsoft.com/office/drawing/2014/main" id="{D54AE91D-102D-5710-4B33-4D156D036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91" name="Star: 5 Points 4210">
                  <a:extLst>
                    <a:ext uri="{FF2B5EF4-FFF2-40B4-BE49-F238E27FC236}">
                      <a16:creationId xmlns:a16="http://schemas.microsoft.com/office/drawing/2014/main" id="{0358E611-D22E-8F43-DA15-700F6FD28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0" name="FTU - dermatome for C8">
              <a:extLst>
                <a:ext uri="{FF2B5EF4-FFF2-40B4-BE49-F238E27FC236}">
                  <a16:creationId xmlns:a16="http://schemas.microsoft.com/office/drawing/2014/main" id="{96F0BBA6-79FB-6AAC-938F-3004C0CEAAEE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667" name="FTU - dermatome for C8">
                <a:extLst>
                  <a:ext uri="{FF2B5EF4-FFF2-40B4-BE49-F238E27FC236}">
                    <a16:creationId xmlns:a16="http://schemas.microsoft.com/office/drawing/2014/main" id="{C02658D4-3708-8FD4-119C-352B564C02E3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8" name="dock">
                <a:extLst>
                  <a:ext uri="{FF2B5EF4-FFF2-40B4-BE49-F238E27FC236}">
                    <a16:creationId xmlns:a16="http://schemas.microsoft.com/office/drawing/2014/main" id="{A5D63BB3-E3EE-A7CE-B064-17B47E8D05B3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5" name="Text Box 3086">
                  <a:extLst>
                    <a:ext uri="{FF2B5EF4-FFF2-40B4-BE49-F238E27FC236}">
                      <a16:creationId xmlns:a16="http://schemas.microsoft.com/office/drawing/2014/main" id="{542BF38C-C141-20FA-78C4-EDE904FDC0B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EE12D5B9-7069-A739-4422-C40E07A53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17D810F3-F222-E0D6-FC88-196B324A45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69" name="link">
                <a:extLst>
                  <a:ext uri="{FF2B5EF4-FFF2-40B4-BE49-F238E27FC236}">
                    <a16:creationId xmlns:a16="http://schemas.microsoft.com/office/drawing/2014/main" id="{8FBABA91-A32B-55AA-DF2A-33D0425D099C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670" name="Star: 5 Points 4225">
                  <a:hlinkClick r:id="rId29"/>
                  <a:extLst>
                    <a:ext uri="{FF2B5EF4-FFF2-40B4-BE49-F238E27FC236}">
                      <a16:creationId xmlns:a16="http://schemas.microsoft.com/office/drawing/2014/main" id="{71A79689-9724-E1C2-F6C1-36838E36BF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3" name="Star: 5 Points 4226">
                  <a:hlinkClick r:id="rId30"/>
                  <a:extLst>
                    <a:ext uri="{FF2B5EF4-FFF2-40B4-BE49-F238E27FC236}">
                      <a16:creationId xmlns:a16="http://schemas.microsoft.com/office/drawing/2014/main" id="{0FC33A62-0589-6A8F-E946-7F24D4DE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74" name="Star: 5 Points 4227">
                  <a:extLst>
                    <a:ext uri="{FF2B5EF4-FFF2-40B4-BE49-F238E27FC236}">
                      <a16:creationId xmlns:a16="http://schemas.microsoft.com/office/drawing/2014/main" id="{F60D0CCF-0DD0-E5D3-2B49-B6D861961F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1" name="FTU - dermatome for T1">
              <a:extLst>
                <a:ext uri="{FF2B5EF4-FFF2-40B4-BE49-F238E27FC236}">
                  <a16:creationId xmlns:a16="http://schemas.microsoft.com/office/drawing/2014/main" id="{EB6A9140-799A-894B-FCB6-85D8D13575AF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652" name="FTU - dermatome for T1">
                <a:extLst>
                  <a:ext uri="{FF2B5EF4-FFF2-40B4-BE49-F238E27FC236}">
                    <a16:creationId xmlns:a16="http://schemas.microsoft.com/office/drawing/2014/main" id="{F99B1383-3575-16CE-A472-D59CA6046711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6E18BC9B-2979-EC05-8231-24F30AD48A94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065169-8AA2-5B58-FEB5-3AAC464DEA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36EF00F6-03EC-82B1-C3D5-73D329BBD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E775BD5A-50A2-12C1-13F0-A31E0176E4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6" name="link">
                <a:extLst>
                  <a:ext uri="{FF2B5EF4-FFF2-40B4-BE49-F238E27FC236}">
                    <a16:creationId xmlns:a16="http://schemas.microsoft.com/office/drawing/2014/main" id="{04434C43-D0EC-6881-F601-0FCF8E0BBA40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657" name="Star: 5 Points 4345">
                  <a:hlinkClick r:id="rId29"/>
                  <a:extLst>
                    <a:ext uri="{FF2B5EF4-FFF2-40B4-BE49-F238E27FC236}">
                      <a16:creationId xmlns:a16="http://schemas.microsoft.com/office/drawing/2014/main" id="{B1D756FB-49B9-BFB0-9274-B22B387192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58" name="Star: 5 Points 4346">
                  <a:hlinkClick r:id="rId30"/>
                  <a:extLst>
                    <a:ext uri="{FF2B5EF4-FFF2-40B4-BE49-F238E27FC236}">
                      <a16:creationId xmlns:a16="http://schemas.microsoft.com/office/drawing/2014/main" id="{B5173848-E529-97C0-582E-DD955394F5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61" name="Star: 5 Points 4347">
                  <a:extLst>
                    <a:ext uri="{FF2B5EF4-FFF2-40B4-BE49-F238E27FC236}">
                      <a16:creationId xmlns:a16="http://schemas.microsoft.com/office/drawing/2014/main" id="{DE1FCE35-BF39-4288-5911-3D55A7D92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2" name="FTU - dermatome for T2">
              <a:extLst>
                <a:ext uri="{FF2B5EF4-FFF2-40B4-BE49-F238E27FC236}">
                  <a16:creationId xmlns:a16="http://schemas.microsoft.com/office/drawing/2014/main" id="{CBC1ED5F-CA9C-7C35-6033-B161508D2A5C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639" name="FTU - dermatome for T2">
                <a:extLst>
                  <a:ext uri="{FF2B5EF4-FFF2-40B4-BE49-F238E27FC236}">
                    <a16:creationId xmlns:a16="http://schemas.microsoft.com/office/drawing/2014/main" id="{CA62BC71-6C09-0E40-BB68-F42055391D01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6D2FFBD6-1ED8-4553-A010-B1A4676D014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51BF6E86-A603-0220-041B-E59BB2E4E3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D6CEAF75-2A5D-CF0C-4F19-3F35F542CD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FE744F74-8493-6539-465E-664A5C7B0F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646DE3A-0EFA-F332-7C30-E5A818E58EB1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329">
                  <a:hlinkClick r:id="rId29"/>
                  <a:extLst>
                    <a:ext uri="{FF2B5EF4-FFF2-40B4-BE49-F238E27FC236}">
                      <a16:creationId xmlns:a16="http://schemas.microsoft.com/office/drawing/2014/main" id="{3A3EE525-E8A5-3E07-66EE-3C64DFBF1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5" name="Star: 5 Points 4330">
                  <a:hlinkClick r:id="rId30"/>
                  <a:extLst>
                    <a:ext uri="{FF2B5EF4-FFF2-40B4-BE49-F238E27FC236}">
                      <a16:creationId xmlns:a16="http://schemas.microsoft.com/office/drawing/2014/main" id="{7076EF61-D305-2B84-834D-0AF88D328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46" name="Star: 5 Points 4331">
                  <a:extLst>
                    <a:ext uri="{FF2B5EF4-FFF2-40B4-BE49-F238E27FC236}">
                      <a16:creationId xmlns:a16="http://schemas.microsoft.com/office/drawing/2014/main" id="{CEC34810-3C66-744A-66A8-517C0702C3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3" name="FTU - dermatome for T3">
              <a:extLst>
                <a:ext uri="{FF2B5EF4-FFF2-40B4-BE49-F238E27FC236}">
                  <a16:creationId xmlns:a16="http://schemas.microsoft.com/office/drawing/2014/main" id="{675365E1-A76C-E82D-4A82-4674B218EE27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626" name="FTU - dermatome for T3">
                <a:extLst>
                  <a:ext uri="{FF2B5EF4-FFF2-40B4-BE49-F238E27FC236}">
                    <a16:creationId xmlns:a16="http://schemas.microsoft.com/office/drawing/2014/main" id="{9BB7098C-A230-6040-E362-BCBAA8D363ED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7" name="dock">
                <a:extLst>
                  <a:ext uri="{FF2B5EF4-FFF2-40B4-BE49-F238E27FC236}">
                    <a16:creationId xmlns:a16="http://schemas.microsoft.com/office/drawing/2014/main" id="{BAB9998B-9517-EC64-5616-0D9CD2A14189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634" name="Text Box 3086">
                  <a:extLst>
                    <a:ext uri="{FF2B5EF4-FFF2-40B4-BE49-F238E27FC236}">
                      <a16:creationId xmlns:a16="http://schemas.microsoft.com/office/drawing/2014/main" id="{44CE5ABB-F59F-A5CA-9A0C-D8E7586503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7" name="Text Box 3086">
                  <a:extLst>
                    <a:ext uri="{FF2B5EF4-FFF2-40B4-BE49-F238E27FC236}">
                      <a16:creationId xmlns:a16="http://schemas.microsoft.com/office/drawing/2014/main" id="{E8A42EE7-53D9-187F-5924-26676875A4F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8" name="Text Box 3086">
                  <a:extLst>
                    <a:ext uri="{FF2B5EF4-FFF2-40B4-BE49-F238E27FC236}">
                      <a16:creationId xmlns:a16="http://schemas.microsoft.com/office/drawing/2014/main" id="{896023E8-0477-C0FE-CDDE-47C9647716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8" name="link">
                <a:extLst>
                  <a:ext uri="{FF2B5EF4-FFF2-40B4-BE49-F238E27FC236}">
                    <a16:creationId xmlns:a16="http://schemas.microsoft.com/office/drawing/2014/main" id="{A688955F-4021-A286-139A-2E0F4007A256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631" name="Star: 5 Points 4313">
                  <a:hlinkClick r:id="rId29"/>
                  <a:extLst>
                    <a:ext uri="{FF2B5EF4-FFF2-40B4-BE49-F238E27FC236}">
                      <a16:creationId xmlns:a16="http://schemas.microsoft.com/office/drawing/2014/main" id="{C6677A62-A456-C4D9-0EB9-751A386CF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2" name="Star: 5 Points 4314">
                  <a:hlinkClick r:id="rId30"/>
                  <a:extLst>
                    <a:ext uri="{FF2B5EF4-FFF2-40B4-BE49-F238E27FC236}">
                      <a16:creationId xmlns:a16="http://schemas.microsoft.com/office/drawing/2014/main" id="{8B5F8A5B-7B49-56DD-7583-164B93E444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33" name="Star: 5 Points 4315">
                  <a:extLst>
                    <a:ext uri="{FF2B5EF4-FFF2-40B4-BE49-F238E27FC236}">
                      <a16:creationId xmlns:a16="http://schemas.microsoft.com/office/drawing/2014/main" id="{9D46A993-178A-0AF4-D9F0-9B3D6DAA5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4" name="FTU - dermatome for T4">
              <a:extLst>
                <a:ext uri="{FF2B5EF4-FFF2-40B4-BE49-F238E27FC236}">
                  <a16:creationId xmlns:a16="http://schemas.microsoft.com/office/drawing/2014/main" id="{9C8DE851-E35C-3B7A-B05C-082FCED695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613" name="FTU - dermatome for T4">
                <a:extLst>
                  <a:ext uri="{FF2B5EF4-FFF2-40B4-BE49-F238E27FC236}">
                    <a16:creationId xmlns:a16="http://schemas.microsoft.com/office/drawing/2014/main" id="{003001A3-0417-BA7D-2E7C-6CE690BCA83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4" name="dock">
                <a:extLst>
                  <a:ext uri="{FF2B5EF4-FFF2-40B4-BE49-F238E27FC236}">
                    <a16:creationId xmlns:a16="http://schemas.microsoft.com/office/drawing/2014/main" id="{A59E1F0C-0B3D-013F-5FBA-49BBABB3F76B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21" name="Text Box 3086">
                  <a:extLst>
                    <a:ext uri="{FF2B5EF4-FFF2-40B4-BE49-F238E27FC236}">
                      <a16:creationId xmlns:a16="http://schemas.microsoft.com/office/drawing/2014/main" id="{F5E7AEFE-1B00-73E6-D7A2-792DC0C2741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2" name="Text Box 3086">
                  <a:extLst>
                    <a:ext uri="{FF2B5EF4-FFF2-40B4-BE49-F238E27FC236}">
                      <a16:creationId xmlns:a16="http://schemas.microsoft.com/office/drawing/2014/main" id="{E5F736A6-9952-7984-5B37-6B16941A491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5" name="Text Box 3086">
                  <a:extLst>
                    <a:ext uri="{FF2B5EF4-FFF2-40B4-BE49-F238E27FC236}">
                      <a16:creationId xmlns:a16="http://schemas.microsoft.com/office/drawing/2014/main" id="{5675DD62-8596-1E44-D9C8-C9F7E728CA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15" name="link">
                <a:extLst>
                  <a:ext uri="{FF2B5EF4-FFF2-40B4-BE49-F238E27FC236}">
                    <a16:creationId xmlns:a16="http://schemas.microsoft.com/office/drawing/2014/main" id="{00DBB99D-AEA1-7E8D-C231-696EE6046980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616" name="Star: 5 Points 4297">
                  <a:hlinkClick r:id="rId29"/>
                  <a:extLst>
                    <a:ext uri="{FF2B5EF4-FFF2-40B4-BE49-F238E27FC236}">
                      <a16:creationId xmlns:a16="http://schemas.microsoft.com/office/drawing/2014/main" id="{0A3A562D-4CC3-75A6-302A-A06EDC91E8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19" name="Star: 5 Points 4298">
                  <a:hlinkClick r:id="rId30"/>
                  <a:extLst>
                    <a:ext uri="{FF2B5EF4-FFF2-40B4-BE49-F238E27FC236}">
                      <a16:creationId xmlns:a16="http://schemas.microsoft.com/office/drawing/2014/main" id="{F30D32D1-BA56-E834-1710-874ACAA4D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20" name="Star: 5 Points 4299">
                  <a:extLst>
                    <a:ext uri="{FF2B5EF4-FFF2-40B4-BE49-F238E27FC236}">
                      <a16:creationId xmlns:a16="http://schemas.microsoft.com/office/drawing/2014/main" id="{E502447E-1BF4-3CB0-690F-6354EE1A8C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5" name="FTU - dermatome for T5">
              <a:extLst>
                <a:ext uri="{FF2B5EF4-FFF2-40B4-BE49-F238E27FC236}">
                  <a16:creationId xmlns:a16="http://schemas.microsoft.com/office/drawing/2014/main" id="{01F89C6F-DCBA-FDCB-16FB-EFD3A04AE9FF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99" name="FTU - dermatome for T5">
                <a:extLst>
                  <a:ext uri="{FF2B5EF4-FFF2-40B4-BE49-F238E27FC236}">
                    <a16:creationId xmlns:a16="http://schemas.microsoft.com/office/drawing/2014/main" id="{3EE16CCF-535A-74D3-F5C8-F44627ECE9C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2" name="dock">
                <a:extLst>
                  <a:ext uri="{FF2B5EF4-FFF2-40B4-BE49-F238E27FC236}">
                    <a16:creationId xmlns:a16="http://schemas.microsoft.com/office/drawing/2014/main" id="{21EC34A7-76EE-9344-8BBE-31E375EC2BBC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6992CA28-01CE-5838-CD84-81C167728D3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9" name="Text Box 3086">
                  <a:extLst>
                    <a:ext uri="{FF2B5EF4-FFF2-40B4-BE49-F238E27FC236}">
                      <a16:creationId xmlns:a16="http://schemas.microsoft.com/office/drawing/2014/main" id="{0727A816-6C8A-A5C4-2A32-6EA91E22943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0" name="Text Box 3086">
                  <a:extLst>
                    <a:ext uri="{FF2B5EF4-FFF2-40B4-BE49-F238E27FC236}">
                      <a16:creationId xmlns:a16="http://schemas.microsoft.com/office/drawing/2014/main" id="{B2CBF939-F889-1DD9-C8E0-A79DA8A3705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3" name="link">
                <a:extLst>
                  <a:ext uri="{FF2B5EF4-FFF2-40B4-BE49-F238E27FC236}">
                    <a16:creationId xmlns:a16="http://schemas.microsoft.com/office/drawing/2014/main" id="{7CF83C2E-8303-5B6E-F7BF-E765F0A54128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604" name="Star: 5 Points 4281">
                  <a:hlinkClick r:id="rId29"/>
                  <a:extLst>
                    <a:ext uri="{FF2B5EF4-FFF2-40B4-BE49-F238E27FC236}">
                      <a16:creationId xmlns:a16="http://schemas.microsoft.com/office/drawing/2014/main" id="{8931F34C-C1FB-1428-6C7D-F62E47ADD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5" name="Star: 5 Points 4282">
                  <a:hlinkClick r:id="rId30"/>
                  <a:extLst>
                    <a:ext uri="{FF2B5EF4-FFF2-40B4-BE49-F238E27FC236}">
                      <a16:creationId xmlns:a16="http://schemas.microsoft.com/office/drawing/2014/main" id="{986049EC-C2B7-2E62-B265-6CE61A890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7" name="Star: 5 Points 4283">
                  <a:extLst>
                    <a:ext uri="{FF2B5EF4-FFF2-40B4-BE49-F238E27FC236}">
                      <a16:creationId xmlns:a16="http://schemas.microsoft.com/office/drawing/2014/main" id="{7B977F0E-06E5-F582-02CB-E1D4D1FA3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6" name="FTU - dermatome for T6">
              <a:extLst>
                <a:ext uri="{FF2B5EF4-FFF2-40B4-BE49-F238E27FC236}">
                  <a16:creationId xmlns:a16="http://schemas.microsoft.com/office/drawing/2014/main" id="{7C19F075-FD3E-EF68-DF28-EC384679963E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586" name="FTU - dermatome for T6">
                <a:extLst>
                  <a:ext uri="{FF2B5EF4-FFF2-40B4-BE49-F238E27FC236}">
                    <a16:creationId xmlns:a16="http://schemas.microsoft.com/office/drawing/2014/main" id="{5CD6DD02-1E55-1ADB-74B3-84E61083ADA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7" name="dock">
                <a:extLst>
                  <a:ext uri="{FF2B5EF4-FFF2-40B4-BE49-F238E27FC236}">
                    <a16:creationId xmlns:a16="http://schemas.microsoft.com/office/drawing/2014/main" id="{E2DD12A1-40F4-CF07-8AC4-981038BB9AAD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6" name="Text Box 3086">
                  <a:extLst>
                    <a:ext uri="{FF2B5EF4-FFF2-40B4-BE49-F238E27FC236}">
                      <a16:creationId xmlns:a16="http://schemas.microsoft.com/office/drawing/2014/main" id="{118CC42C-6D5D-D490-BB58-558A1C8A8B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7" name="Text Box 3086">
                  <a:extLst>
                    <a:ext uri="{FF2B5EF4-FFF2-40B4-BE49-F238E27FC236}">
                      <a16:creationId xmlns:a16="http://schemas.microsoft.com/office/drawing/2014/main" id="{152D78E4-33C5-EA7C-4E43-8E74EAFA84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8" name="Text Box 3086">
                  <a:extLst>
                    <a:ext uri="{FF2B5EF4-FFF2-40B4-BE49-F238E27FC236}">
                      <a16:creationId xmlns:a16="http://schemas.microsoft.com/office/drawing/2014/main" id="{20B4FD8A-6086-5F43-D587-89A2014D57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0" name="link">
                <a:extLst>
                  <a:ext uri="{FF2B5EF4-FFF2-40B4-BE49-F238E27FC236}">
                    <a16:creationId xmlns:a16="http://schemas.microsoft.com/office/drawing/2014/main" id="{A9447D31-18BA-E406-2DCC-E41440450C0F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591" name="Star: 5 Points 4265">
                  <a:hlinkClick r:id="rId29"/>
                  <a:extLst>
                    <a:ext uri="{FF2B5EF4-FFF2-40B4-BE49-F238E27FC236}">
                      <a16:creationId xmlns:a16="http://schemas.microsoft.com/office/drawing/2014/main" id="{440E501F-7E6A-0A35-74F1-EC8B6440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2" name="Star: 5 Points 4266">
                  <a:hlinkClick r:id="rId30"/>
                  <a:extLst>
                    <a:ext uri="{FF2B5EF4-FFF2-40B4-BE49-F238E27FC236}">
                      <a16:creationId xmlns:a16="http://schemas.microsoft.com/office/drawing/2014/main" id="{4D14A6B9-E750-6661-B794-53DC513DC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93" name="Star: 5 Points 4267">
                  <a:extLst>
                    <a:ext uri="{FF2B5EF4-FFF2-40B4-BE49-F238E27FC236}">
                      <a16:creationId xmlns:a16="http://schemas.microsoft.com/office/drawing/2014/main" id="{2CBE13D0-81D4-9E4B-9777-04224C85D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7" name="FTU - dermatome for T7">
              <a:extLst>
                <a:ext uri="{FF2B5EF4-FFF2-40B4-BE49-F238E27FC236}">
                  <a16:creationId xmlns:a16="http://schemas.microsoft.com/office/drawing/2014/main" id="{BF5D7A6E-A17B-144F-AD23-D4914D816885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573" name="FTU - dermatome for T7">
                <a:extLst>
                  <a:ext uri="{FF2B5EF4-FFF2-40B4-BE49-F238E27FC236}">
                    <a16:creationId xmlns:a16="http://schemas.microsoft.com/office/drawing/2014/main" id="{ED6C03EA-4C41-F254-4C65-B78FBB99D23E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7A7A5D87-2FBA-1B29-1559-C46AEDC8FA4A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FA90DA36-CD16-969F-3013-32EF7805DC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9EE0853E-BBD9-21AF-36C4-AB788AAB432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77140A37-77AD-F31E-EDBC-430741A7CC7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6BCC7269-E817-3564-C0D4-0FA5D65A5E1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578" name="Star: 5 Points 4249">
                  <a:hlinkClick r:id="rId29"/>
                  <a:extLst>
                    <a:ext uri="{FF2B5EF4-FFF2-40B4-BE49-F238E27FC236}">
                      <a16:creationId xmlns:a16="http://schemas.microsoft.com/office/drawing/2014/main" id="{292A336C-4E8D-5BEB-2DF0-CED88D6F04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79" name="Star: 5 Points 4250">
                  <a:hlinkClick r:id="rId30"/>
                  <a:extLst>
                    <a:ext uri="{FF2B5EF4-FFF2-40B4-BE49-F238E27FC236}">
                      <a16:creationId xmlns:a16="http://schemas.microsoft.com/office/drawing/2014/main" id="{8E5C5F05-AD22-F8F1-BDDD-992884461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0" name="Star: 5 Points 4251">
                  <a:extLst>
                    <a:ext uri="{FF2B5EF4-FFF2-40B4-BE49-F238E27FC236}">
                      <a16:creationId xmlns:a16="http://schemas.microsoft.com/office/drawing/2014/main" id="{A526BA88-F956-08DB-141F-13D2B93C1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8" name="FTU - dermatome for T8">
              <a:extLst>
                <a:ext uri="{FF2B5EF4-FFF2-40B4-BE49-F238E27FC236}">
                  <a16:creationId xmlns:a16="http://schemas.microsoft.com/office/drawing/2014/main" id="{3D9AF635-0D82-8945-4A8B-5A14A5F0DDE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560" name="FTU - dermatome for T8">
                <a:extLst>
                  <a:ext uri="{FF2B5EF4-FFF2-40B4-BE49-F238E27FC236}">
                    <a16:creationId xmlns:a16="http://schemas.microsoft.com/office/drawing/2014/main" id="{B13447D0-6C9D-82A0-7A06-417FCB830FD9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6CFF97A-5E75-2612-E401-62F5D82203AE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7C04A9E6-55B8-CFFB-6C64-F3E35B6690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1DF5EE03-7C63-4857-E2AE-5E45146D904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935E2C9D-8BEB-C801-1A47-5075CC4B55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C1E03A5D-7901-6E31-71BE-EDFD6AF99163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4465">
                  <a:hlinkClick r:id="rId29"/>
                  <a:extLst>
                    <a:ext uri="{FF2B5EF4-FFF2-40B4-BE49-F238E27FC236}">
                      <a16:creationId xmlns:a16="http://schemas.microsoft.com/office/drawing/2014/main" id="{D06AE31F-A56E-BA06-14EB-8B96B8264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6" name="Star: 5 Points 4466">
                  <a:hlinkClick r:id="rId30"/>
                  <a:extLst>
                    <a:ext uri="{FF2B5EF4-FFF2-40B4-BE49-F238E27FC236}">
                      <a16:creationId xmlns:a16="http://schemas.microsoft.com/office/drawing/2014/main" id="{B38C2C86-C652-17FB-8E05-A7F94958B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67" name="Star: 5 Points 4467">
                  <a:extLst>
                    <a:ext uri="{FF2B5EF4-FFF2-40B4-BE49-F238E27FC236}">
                      <a16:creationId xmlns:a16="http://schemas.microsoft.com/office/drawing/2014/main" id="{5E538E94-78B1-85AC-7205-BBC5FC19F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29" name="FTU - dermatome for T9">
              <a:extLst>
                <a:ext uri="{FF2B5EF4-FFF2-40B4-BE49-F238E27FC236}">
                  <a16:creationId xmlns:a16="http://schemas.microsoft.com/office/drawing/2014/main" id="{0570A909-D53C-94A0-427D-D51325E34DE8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545" name="FTU - dermatome for T9">
                <a:extLst>
                  <a:ext uri="{FF2B5EF4-FFF2-40B4-BE49-F238E27FC236}">
                    <a16:creationId xmlns:a16="http://schemas.microsoft.com/office/drawing/2014/main" id="{19BE9691-694B-A0F9-51E7-894A2A777EAE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8E4641BC-7C7F-E3C7-6514-B9E55FBA4DD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EE886340-1504-BC37-2D2C-3A45F60CB5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038D211D-608B-F462-4DDB-BF45A75E66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7DC468B6-A95F-D037-D070-5AB8E7C605B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0DEFA90-5A2C-1DF1-E97E-4469D09655F0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4449">
                  <a:hlinkClick r:id="rId29"/>
                  <a:extLst>
                    <a:ext uri="{FF2B5EF4-FFF2-40B4-BE49-F238E27FC236}">
                      <a16:creationId xmlns:a16="http://schemas.microsoft.com/office/drawing/2014/main" id="{A31D74E9-B7FC-B3C0-BAC3-6A3FB3E61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1" name="Star: 5 Points 4450">
                  <a:hlinkClick r:id="rId30"/>
                  <a:extLst>
                    <a:ext uri="{FF2B5EF4-FFF2-40B4-BE49-F238E27FC236}">
                      <a16:creationId xmlns:a16="http://schemas.microsoft.com/office/drawing/2014/main" id="{1B88C738-0186-4368-8F2F-DD8D3F5165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4" name="Star: 5 Points 4451">
                  <a:extLst>
                    <a:ext uri="{FF2B5EF4-FFF2-40B4-BE49-F238E27FC236}">
                      <a16:creationId xmlns:a16="http://schemas.microsoft.com/office/drawing/2014/main" id="{E753C5B4-7ECF-4DF5-AF75-4EB2C5F06E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0" name="FTU - dermatome for T10">
              <a:extLst>
                <a:ext uri="{FF2B5EF4-FFF2-40B4-BE49-F238E27FC236}">
                  <a16:creationId xmlns:a16="http://schemas.microsoft.com/office/drawing/2014/main" id="{8527422B-C090-A237-2C9E-8DDD336850F4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532" name="FTU - dermatome for T10">
                <a:extLst>
                  <a:ext uri="{FF2B5EF4-FFF2-40B4-BE49-F238E27FC236}">
                    <a16:creationId xmlns:a16="http://schemas.microsoft.com/office/drawing/2014/main" id="{8F9D4468-3398-B02E-F76A-B99A2B8E588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272A40CD-E361-3CFF-63DB-5188CA5DFD48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D47EBE75-7335-B512-5725-E6B817E4BB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549318C0-A95C-A026-2AED-B3725CA2E1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1A58602F-B3BF-8753-BD63-7564991627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76547528-022D-DCB6-C9BE-A140E0414625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4433">
                  <a:hlinkClick r:id="rId29"/>
                  <a:extLst>
                    <a:ext uri="{FF2B5EF4-FFF2-40B4-BE49-F238E27FC236}">
                      <a16:creationId xmlns:a16="http://schemas.microsoft.com/office/drawing/2014/main" id="{3B03DCDA-B977-13FE-A357-FFA3C6495E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8" name="Star: 5 Points 4434">
                  <a:hlinkClick r:id="rId30"/>
                  <a:extLst>
                    <a:ext uri="{FF2B5EF4-FFF2-40B4-BE49-F238E27FC236}">
                      <a16:creationId xmlns:a16="http://schemas.microsoft.com/office/drawing/2014/main" id="{727078DD-48C9-0EDA-5A7B-6471CC56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9" name="Star: 5 Points 4435">
                  <a:extLst>
                    <a:ext uri="{FF2B5EF4-FFF2-40B4-BE49-F238E27FC236}">
                      <a16:creationId xmlns:a16="http://schemas.microsoft.com/office/drawing/2014/main" id="{B5D6CD9B-EA7C-3929-C1EF-26C685EF89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1" name="FTU - dermatome for T11">
              <a:extLst>
                <a:ext uri="{FF2B5EF4-FFF2-40B4-BE49-F238E27FC236}">
                  <a16:creationId xmlns:a16="http://schemas.microsoft.com/office/drawing/2014/main" id="{528AAB17-8EAF-D957-BC9B-FA1504C3EB12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519" name="FTU - dermatome for T11">
                <a:extLst>
                  <a:ext uri="{FF2B5EF4-FFF2-40B4-BE49-F238E27FC236}">
                    <a16:creationId xmlns:a16="http://schemas.microsoft.com/office/drawing/2014/main" id="{51DCEE9E-7D32-D7C0-4337-F010293D6570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56754F61-0DDC-43E2-3E56-8DC01643F74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DF45E9D2-548D-3DD0-0A41-DC15B2B105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1856137F-0863-94E6-D9DF-06BB418719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35CC18A5-201A-DD79-FEEA-0768705EE7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0D428835-E0AE-1AE1-28B5-F5A2CECABBC9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4417">
                  <a:hlinkClick r:id="rId29"/>
                  <a:extLst>
                    <a:ext uri="{FF2B5EF4-FFF2-40B4-BE49-F238E27FC236}">
                      <a16:creationId xmlns:a16="http://schemas.microsoft.com/office/drawing/2014/main" id="{2B8C61A0-F09A-03F7-C924-375EFA478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5" name="Star: 5 Points 4418">
                  <a:hlinkClick r:id="rId30"/>
                  <a:extLst>
                    <a:ext uri="{FF2B5EF4-FFF2-40B4-BE49-F238E27FC236}">
                      <a16:creationId xmlns:a16="http://schemas.microsoft.com/office/drawing/2014/main" id="{1CD61D10-699E-6433-2BDE-10027F72D5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26" name="Star: 5 Points 4419">
                  <a:extLst>
                    <a:ext uri="{FF2B5EF4-FFF2-40B4-BE49-F238E27FC236}">
                      <a16:creationId xmlns:a16="http://schemas.microsoft.com/office/drawing/2014/main" id="{924A2E73-D444-C106-4082-07652ABBA2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2" name="FTU - dermatome for T12">
              <a:extLst>
                <a:ext uri="{FF2B5EF4-FFF2-40B4-BE49-F238E27FC236}">
                  <a16:creationId xmlns:a16="http://schemas.microsoft.com/office/drawing/2014/main" id="{E3099360-6468-7BAA-803B-5419163CBCA1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506" name="FTU - dermatome for T12">
                <a:extLst>
                  <a:ext uri="{FF2B5EF4-FFF2-40B4-BE49-F238E27FC236}">
                    <a16:creationId xmlns:a16="http://schemas.microsoft.com/office/drawing/2014/main" id="{823D1139-7352-2E52-0728-F2385956CE7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8731D131-C005-8826-A0C1-6316630A5905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8B4EBE1F-D7B0-1E20-06E2-F85236E0D87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47BE93C7-8EDD-FDE5-6239-E475BEE88A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347A9F65-10A6-7F5F-E447-55A5AAC38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B911983A-539F-E8F5-AA08-E724D62E80B9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509" name="Star: 5 Points 4401">
                  <a:hlinkClick r:id="rId29"/>
                  <a:extLst>
                    <a:ext uri="{FF2B5EF4-FFF2-40B4-BE49-F238E27FC236}">
                      <a16:creationId xmlns:a16="http://schemas.microsoft.com/office/drawing/2014/main" id="{7F0F2356-45C7-7AA4-0746-C20F0640A8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2" name="Star: 5 Points 4402">
                  <a:hlinkClick r:id="rId30"/>
                  <a:extLst>
                    <a:ext uri="{FF2B5EF4-FFF2-40B4-BE49-F238E27FC236}">
                      <a16:creationId xmlns:a16="http://schemas.microsoft.com/office/drawing/2014/main" id="{FFD94080-8B9C-492A-428F-0BC146A41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13" name="Star: 5 Points 4403">
                  <a:extLst>
                    <a:ext uri="{FF2B5EF4-FFF2-40B4-BE49-F238E27FC236}">
                      <a16:creationId xmlns:a16="http://schemas.microsoft.com/office/drawing/2014/main" id="{75D3B57A-0EED-B5D3-D15B-598F64070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3" name="FTU - dermatome for L1">
              <a:extLst>
                <a:ext uri="{FF2B5EF4-FFF2-40B4-BE49-F238E27FC236}">
                  <a16:creationId xmlns:a16="http://schemas.microsoft.com/office/drawing/2014/main" id="{243AE83C-52A6-2A2A-78BA-D62BF1A20BAF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491" name="FTU - dermatome for L1">
                <a:extLst>
                  <a:ext uri="{FF2B5EF4-FFF2-40B4-BE49-F238E27FC236}">
                    <a16:creationId xmlns:a16="http://schemas.microsoft.com/office/drawing/2014/main" id="{C252255A-86D3-3F7B-3DDE-2133FD67536F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8530BC66-5740-082E-6937-69A44CEB8B66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A1AF0CB8-5BEC-3D44-ACD5-D58D623CC4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B9145A5A-FEA7-570E-BFFE-CDB132BE74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1F136D29-5AD2-D589-422C-A953648921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35D961B2-98D7-0F9F-7A79-69FEFCE9C605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6496" name="Star: 5 Points 4385">
                  <a:hlinkClick r:id="rId29"/>
                  <a:extLst>
                    <a:ext uri="{FF2B5EF4-FFF2-40B4-BE49-F238E27FC236}">
                      <a16:creationId xmlns:a16="http://schemas.microsoft.com/office/drawing/2014/main" id="{64014932-7953-9D19-DA8D-0832C7B21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7" name="Star: 5 Points 4386">
                  <a:hlinkClick r:id="rId30"/>
                  <a:extLst>
                    <a:ext uri="{FF2B5EF4-FFF2-40B4-BE49-F238E27FC236}">
                      <a16:creationId xmlns:a16="http://schemas.microsoft.com/office/drawing/2014/main" id="{EF518472-E09A-146A-59D1-4FC16DD25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0" name="Star: 5 Points 4387">
                  <a:extLst>
                    <a:ext uri="{FF2B5EF4-FFF2-40B4-BE49-F238E27FC236}">
                      <a16:creationId xmlns:a16="http://schemas.microsoft.com/office/drawing/2014/main" id="{94F806C5-2BE1-2F58-D233-504464C2D0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4" name="FTU - dermatome for L2">
              <a:extLst>
                <a:ext uri="{FF2B5EF4-FFF2-40B4-BE49-F238E27FC236}">
                  <a16:creationId xmlns:a16="http://schemas.microsoft.com/office/drawing/2014/main" id="{20FF6C80-A748-D400-89C0-D06C0F77B19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478" name="FTU - dermatome for L2">
                <a:extLst>
                  <a:ext uri="{FF2B5EF4-FFF2-40B4-BE49-F238E27FC236}">
                    <a16:creationId xmlns:a16="http://schemas.microsoft.com/office/drawing/2014/main" id="{E06B9766-8AC2-5742-FAB8-D88D32070DF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EFB94FF4-1553-5741-FF4D-2E61F67B29A6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B09A75DE-CE2F-5D06-82DB-4A9CFFCED58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847756AD-0DE8-35C5-BC14-65A1B61618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90FBE574-AA7E-1EA6-8041-B84CF2974D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12CCBC5C-0F17-47D0-4A47-A10B78359353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483" name="Star: 5 Points 4369">
                  <a:hlinkClick r:id="rId29"/>
                  <a:extLst>
                    <a:ext uri="{FF2B5EF4-FFF2-40B4-BE49-F238E27FC236}">
                      <a16:creationId xmlns:a16="http://schemas.microsoft.com/office/drawing/2014/main" id="{BD76FE9C-6102-BE31-4544-D2BAEE205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4" name="Star: 5 Points 4370">
                  <a:hlinkClick r:id="rId30"/>
                  <a:extLst>
                    <a:ext uri="{FF2B5EF4-FFF2-40B4-BE49-F238E27FC236}">
                      <a16:creationId xmlns:a16="http://schemas.microsoft.com/office/drawing/2014/main" id="{54FECC00-0B7B-BD90-4F7A-A7431FC6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5" name="Star: 5 Points 4371">
                  <a:extLst>
                    <a:ext uri="{FF2B5EF4-FFF2-40B4-BE49-F238E27FC236}">
                      <a16:creationId xmlns:a16="http://schemas.microsoft.com/office/drawing/2014/main" id="{50F5DA03-5798-A5FC-9BA9-1A68D1255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5" name="FTU - dermatome for L3">
              <a:extLst>
                <a:ext uri="{FF2B5EF4-FFF2-40B4-BE49-F238E27FC236}">
                  <a16:creationId xmlns:a16="http://schemas.microsoft.com/office/drawing/2014/main" id="{2F784192-59F2-846F-A50D-C872584739EE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572" name="FTU - dermatome for L3">
                <a:extLst>
                  <a:ext uri="{FF2B5EF4-FFF2-40B4-BE49-F238E27FC236}">
                    <a16:creationId xmlns:a16="http://schemas.microsoft.com/office/drawing/2014/main" id="{87FE5D3E-5556-B437-3A9A-74B5A76B153F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3" name="dock">
                <a:extLst>
                  <a:ext uri="{FF2B5EF4-FFF2-40B4-BE49-F238E27FC236}">
                    <a16:creationId xmlns:a16="http://schemas.microsoft.com/office/drawing/2014/main" id="{38C42DD5-5358-ADC0-16D7-968C6A421298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8C9DDB78-A179-F328-40DC-F5A197A77AF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23315FC3-AA72-7FF7-9DF0-35CC349C95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DA1A7938-ED68-1E75-147A-E0E29AFFE0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67" name="link">
                <a:extLst>
                  <a:ext uri="{FF2B5EF4-FFF2-40B4-BE49-F238E27FC236}">
                    <a16:creationId xmlns:a16="http://schemas.microsoft.com/office/drawing/2014/main" id="{4486E3E5-85B9-87D5-92A0-2250A5C015C0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6470" name="Star: 5 Points 4586">
                  <a:hlinkClick r:id="rId29"/>
                  <a:extLst>
                    <a:ext uri="{FF2B5EF4-FFF2-40B4-BE49-F238E27FC236}">
                      <a16:creationId xmlns:a16="http://schemas.microsoft.com/office/drawing/2014/main" id="{431FF3B3-C576-D923-4EB1-D92A7DA230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1" name="Star: 5 Points 4587">
                  <a:hlinkClick r:id="rId30"/>
                  <a:extLst>
                    <a:ext uri="{FF2B5EF4-FFF2-40B4-BE49-F238E27FC236}">
                      <a16:creationId xmlns:a16="http://schemas.microsoft.com/office/drawing/2014/main" id="{3F1D916A-F095-8352-96B7-407A881AEC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72" name="Star: 5 Points 4588">
                  <a:extLst>
                    <a:ext uri="{FF2B5EF4-FFF2-40B4-BE49-F238E27FC236}">
                      <a16:creationId xmlns:a16="http://schemas.microsoft.com/office/drawing/2014/main" id="{80ECBCF7-D67A-E036-0806-881876D80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6" name="FTU - dermatome for L4">
              <a:extLst>
                <a:ext uri="{FF2B5EF4-FFF2-40B4-BE49-F238E27FC236}">
                  <a16:creationId xmlns:a16="http://schemas.microsoft.com/office/drawing/2014/main" id="{274E1641-627F-DC01-871C-1BB3F2288F28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563" name="FTU - dermatome for L4">
                <a:extLst>
                  <a:ext uri="{FF2B5EF4-FFF2-40B4-BE49-F238E27FC236}">
                    <a16:creationId xmlns:a16="http://schemas.microsoft.com/office/drawing/2014/main" id="{354249D7-DC1C-1692-E9EF-108FEF512286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4" name="dock">
                <a:extLst>
                  <a:ext uri="{FF2B5EF4-FFF2-40B4-BE49-F238E27FC236}">
                    <a16:creationId xmlns:a16="http://schemas.microsoft.com/office/drawing/2014/main" id="{C164F29B-F2AE-32F9-8F6E-941028D0BB8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4CC44F86-1DB6-A3D5-B77D-D0B79E978F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0" name="Text Box 3086">
                  <a:extLst>
                    <a:ext uri="{FF2B5EF4-FFF2-40B4-BE49-F238E27FC236}">
                      <a16:creationId xmlns:a16="http://schemas.microsoft.com/office/drawing/2014/main" id="{42122F6D-6D9B-7B3C-1119-A6C7011BE4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1" name="Text Box 3086">
                  <a:extLst>
                    <a:ext uri="{FF2B5EF4-FFF2-40B4-BE49-F238E27FC236}">
                      <a16:creationId xmlns:a16="http://schemas.microsoft.com/office/drawing/2014/main" id="{580FDE0C-3E95-5443-6C83-AA4A680C86B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5" name="link">
                <a:extLst>
                  <a:ext uri="{FF2B5EF4-FFF2-40B4-BE49-F238E27FC236}">
                    <a16:creationId xmlns:a16="http://schemas.microsoft.com/office/drawing/2014/main" id="{5243A2A0-B224-D61D-4316-C138E1B8F14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566" name="Star: 5 Points 4570">
                  <a:hlinkClick r:id="rId29"/>
                  <a:extLst>
                    <a:ext uri="{FF2B5EF4-FFF2-40B4-BE49-F238E27FC236}">
                      <a16:creationId xmlns:a16="http://schemas.microsoft.com/office/drawing/2014/main" id="{F1905645-F3A4-F21D-58EB-52F004119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7" name="Star: 5 Points 4571">
                  <a:hlinkClick r:id="rId30"/>
                  <a:extLst>
                    <a:ext uri="{FF2B5EF4-FFF2-40B4-BE49-F238E27FC236}">
                      <a16:creationId xmlns:a16="http://schemas.microsoft.com/office/drawing/2014/main" id="{C5407C7A-8495-6856-8045-4D20F56C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68" name="Star: 5 Points 4572">
                  <a:extLst>
                    <a:ext uri="{FF2B5EF4-FFF2-40B4-BE49-F238E27FC236}">
                      <a16:creationId xmlns:a16="http://schemas.microsoft.com/office/drawing/2014/main" id="{8A89CC4E-D532-E96F-B2FB-6252EFAD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7" name="FTU - dermatome for L6">
              <a:extLst>
                <a:ext uri="{FF2B5EF4-FFF2-40B4-BE49-F238E27FC236}">
                  <a16:creationId xmlns:a16="http://schemas.microsoft.com/office/drawing/2014/main" id="{A1050151-F588-2CA5-2BB3-9AA89A9B5CB0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554" name="FTU - dermatome for L5">
                <a:extLst>
                  <a:ext uri="{FF2B5EF4-FFF2-40B4-BE49-F238E27FC236}">
                    <a16:creationId xmlns:a16="http://schemas.microsoft.com/office/drawing/2014/main" id="{2F2B853F-3343-B186-4CEE-24702B70EF47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5" name="dock">
                <a:extLst>
                  <a:ext uri="{FF2B5EF4-FFF2-40B4-BE49-F238E27FC236}">
                    <a16:creationId xmlns:a16="http://schemas.microsoft.com/office/drawing/2014/main" id="{083D85D8-7BED-5036-013A-834E4725788E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716E05B-3AC5-6DA8-3087-1B91725BD5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1" name="Text Box 3086">
                  <a:extLst>
                    <a:ext uri="{FF2B5EF4-FFF2-40B4-BE49-F238E27FC236}">
                      <a16:creationId xmlns:a16="http://schemas.microsoft.com/office/drawing/2014/main" id="{A46D23F8-61B4-37F6-1DEB-ADE49DEA46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2" name="Text Box 3086">
                  <a:extLst>
                    <a:ext uri="{FF2B5EF4-FFF2-40B4-BE49-F238E27FC236}">
                      <a16:creationId xmlns:a16="http://schemas.microsoft.com/office/drawing/2014/main" id="{25704327-FB5E-0B7F-DDA1-C4BD68FAA0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EDF7B2EB-6162-D467-40D5-CCA76A14410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557" name="Star: 5 Points 4554">
                  <a:hlinkClick r:id="rId29"/>
                  <a:extLst>
                    <a:ext uri="{FF2B5EF4-FFF2-40B4-BE49-F238E27FC236}">
                      <a16:creationId xmlns:a16="http://schemas.microsoft.com/office/drawing/2014/main" id="{B8ABE9A1-31A6-5B33-62FD-D21F1CB24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8" name="Star: 5 Points 4555">
                  <a:hlinkClick r:id="rId30"/>
                  <a:extLst>
                    <a:ext uri="{FF2B5EF4-FFF2-40B4-BE49-F238E27FC236}">
                      <a16:creationId xmlns:a16="http://schemas.microsoft.com/office/drawing/2014/main" id="{E5B300B7-69CE-AF12-4B3B-035F511D0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9" name="Star: 5 Points 4556">
                  <a:extLst>
                    <a:ext uri="{FF2B5EF4-FFF2-40B4-BE49-F238E27FC236}">
                      <a16:creationId xmlns:a16="http://schemas.microsoft.com/office/drawing/2014/main" id="{53E0F9D8-17DC-3944-3951-9FDFEC50F5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8" name="FTU - dermatome for S1">
              <a:extLst>
                <a:ext uri="{FF2B5EF4-FFF2-40B4-BE49-F238E27FC236}">
                  <a16:creationId xmlns:a16="http://schemas.microsoft.com/office/drawing/2014/main" id="{A6BB6298-8B86-35FE-0014-E4BDCE2EF04D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545" name="FTU - dermatome for S1">
                <a:extLst>
                  <a:ext uri="{FF2B5EF4-FFF2-40B4-BE49-F238E27FC236}">
                    <a16:creationId xmlns:a16="http://schemas.microsoft.com/office/drawing/2014/main" id="{3CFF308A-FE07-5F1A-5D8E-7A2C793C507F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6" name="dock">
                <a:extLst>
                  <a:ext uri="{FF2B5EF4-FFF2-40B4-BE49-F238E27FC236}">
                    <a16:creationId xmlns:a16="http://schemas.microsoft.com/office/drawing/2014/main" id="{15F49558-0B48-83D7-CBF2-78F575CEEFC3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2FC64CD2-EFD0-A591-FE2E-CB5B303BE02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2" name="Text Box 3086">
                  <a:extLst>
                    <a:ext uri="{FF2B5EF4-FFF2-40B4-BE49-F238E27FC236}">
                      <a16:creationId xmlns:a16="http://schemas.microsoft.com/office/drawing/2014/main" id="{C4791638-F5CD-018C-A748-724EB7745B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3" name="Text Box 3086">
                  <a:extLst>
                    <a:ext uri="{FF2B5EF4-FFF2-40B4-BE49-F238E27FC236}">
                      <a16:creationId xmlns:a16="http://schemas.microsoft.com/office/drawing/2014/main" id="{CD4429B9-5BB9-99E1-C036-3C980F9562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7" name="link">
                <a:extLst>
                  <a:ext uri="{FF2B5EF4-FFF2-40B4-BE49-F238E27FC236}">
                    <a16:creationId xmlns:a16="http://schemas.microsoft.com/office/drawing/2014/main" id="{B9455E09-514A-A056-7EC9-E77AF5FE7200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548" name="Star: 5 Points 4538">
                  <a:hlinkClick r:id="rId29"/>
                  <a:extLst>
                    <a:ext uri="{FF2B5EF4-FFF2-40B4-BE49-F238E27FC236}">
                      <a16:creationId xmlns:a16="http://schemas.microsoft.com/office/drawing/2014/main" id="{C16F5F91-74D6-2D04-08FF-9A4AD8642E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9" name="Star: 5 Points 4539">
                  <a:hlinkClick r:id="rId30"/>
                  <a:extLst>
                    <a:ext uri="{FF2B5EF4-FFF2-40B4-BE49-F238E27FC236}">
                      <a16:creationId xmlns:a16="http://schemas.microsoft.com/office/drawing/2014/main" id="{D12D0C5B-9927-38F8-3C38-E5601C6BC3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50" name="Star: 5 Points 4540">
                  <a:extLst>
                    <a:ext uri="{FF2B5EF4-FFF2-40B4-BE49-F238E27FC236}">
                      <a16:creationId xmlns:a16="http://schemas.microsoft.com/office/drawing/2014/main" id="{B8395D6F-6EF8-12DB-DF15-3782C0D22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39" name="FTU - dermatome for S2">
              <a:extLst>
                <a:ext uri="{FF2B5EF4-FFF2-40B4-BE49-F238E27FC236}">
                  <a16:creationId xmlns:a16="http://schemas.microsoft.com/office/drawing/2014/main" id="{4210B6EC-6775-D325-0B07-67C2BEEA231C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1534" name="FTU - dermatome for S2">
                <a:extLst>
                  <a:ext uri="{FF2B5EF4-FFF2-40B4-BE49-F238E27FC236}">
                    <a16:creationId xmlns:a16="http://schemas.microsoft.com/office/drawing/2014/main" id="{256D1DEF-281C-1EA3-7AE6-8C11055C2EB0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5" name="dock">
                <a:extLst>
                  <a:ext uri="{FF2B5EF4-FFF2-40B4-BE49-F238E27FC236}">
                    <a16:creationId xmlns:a16="http://schemas.microsoft.com/office/drawing/2014/main" id="{301BCFE9-F2FB-7C0E-7925-209AA21B5CA3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FA71135E-8BBB-523B-2F80-5B742F7B88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3" name="Text Box 3086">
                  <a:extLst>
                    <a:ext uri="{FF2B5EF4-FFF2-40B4-BE49-F238E27FC236}">
                      <a16:creationId xmlns:a16="http://schemas.microsoft.com/office/drawing/2014/main" id="{7FA56E9A-D7C3-E8C5-5DDC-DD94229637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4" name="Text Box 3086">
                  <a:extLst>
                    <a:ext uri="{FF2B5EF4-FFF2-40B4-BE49-F238E27FC236}">
                      <a16:creationId xmlns:a16="http://schemas.microsoft.com/office/drawing/2014/main" id="{FB7DF4B2-A74B-BF5B-6E36-EB30C49C0A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7" name="link">
                <a:extLst>
                  <a:ext uri="{FF2B5EF4-FFF2-40B4-BE49-F238E27FC236}">
                    <a16:creationId xmlns:a16="http://schemas.microsoft.com/office/drawing/2014/main" id="{9D02A2A5-250A-A799-977D-1B88615CFE5F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1538" name="Star: 5 Points 4522">
                  <a:hlinkClick r:id="rId29"/>
                  <a:extLst>
                    <a:ext uri="{FF2B5EF4-FFF2-40B4-BE49-F238E27FC236}">
                      <a16:creationId xmlns:a16="http://schemas.microsoft.com/office/drawing/2014/main" id="{07452C66-76E7-37BF-5E3B-BF5A38C8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39" name="Star: 5 Points 4523">
                  <a:hlinkClick r:id="rId30"/>
                  <a:extLst>
                    <a:ext uri="{FF2B5EF4-FFF2-40B4-BE49-F238E27FC236}">
                      <a16:creationId xmlns:a16="http://schemas.microsoft.com/office/drawing/2014/main" id="{71EC0934-1BC1-5BC3-6448-DD76F0DEDB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40" name="Star: 5 Points 4524">
                  <a:extLst>
                    <a:ext uri="{FF2B5EF4-FFF2-40B4-BE49-F238E27FC236}">
                      <a16:creationId xmlns:a16="http://schemas.microsoft.com/office/drawing/2014/main" id="{24390432-3F87-FA16-6F89-9DACE20CD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0" name="FTU - dermatome for S3">
              <a:extLst>
                <a:ext uri="{FF2B5EF4-FFF2-40B4-BE49-F238E27FC236}">
                  <a16:creationId xmlns:a16="http://schemas.microsoft.com/office/drawing/2014/main" id="{C1E9A12B-8F2B-E39A-FCE8-823CA71AB66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1520" name="FTU - dermatome for S3">
                <a:extLst>
                  <a:ext uri="{FF2B5EF4-FFF2-40B4-BE49-F238E27FC236}">
                    <a16:creationId xmlns:a16="http://schemas.microsoft.com/office/drawing/2014/main" id="{0050EC5D-2EB9-E692-6709-682D23858586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2" name="dock">
                <a:extLst>
                  <a:ext uri="{FF2B5EF4-FFF2-40B4-BE49-F238E27FC236}">
                    <a16:creationId xmlns:a16="http://schemas.microsoft.com/office/drawing/2014/main" id="{F5FA3E55-897D-1D6B-E282-945F4E2D1549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31" name="Text Box 3086">
                  <a:extLst>
                    <a:ext uri="{FF2B5EF4-FFF2-40B4-BE49-F238E27FC236}">
                      <a16:creationId xmlns:a16="http://schemas.microsoft.com/office/drawing/2014/main" id="{87D0ADB6-0A80-4A0F-F90D-60E7F015069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Text Box 3086">
                  <a:extLst>
                    <a:ext uri="{FF2B5EF4-FFF2-40B4-BE49-F238E27FC236}">
                      <a16:creationId xmlns:a16="http://schemas.microsoft.com/office/drawing/2014/main" id="{EDA952AC-01FE-C862-3890-D7F0A7369C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E447CE5E-E041-2C6B-ADCC-61A6381A04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4" name="link">
                <a:extLst>
                  <a:ext uri="{FF2B5EF4-FFF2-40B4-BE49-F238E27FC236}">
                    <a16:creationId xmlns:a16="http://schemas.microsoft.com/office/drawing/2014/main" id="{1CA29C9F-B049-B2C5-C34F-144A07943782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1527" name="Star: 5 Points 4506">
                  <a:hlinkClick r:id="rId29"/>
                  <a:extLst>
                    <a:ext uri="{FF2B5EF4-FFF2-40B4-BE49-F238E27FC236}">
                      <a16:creationId xmlns:a16="http://schemas.microsoft.com/office/drawing/2014/main" id="{2E97B583-C5C2-8D6C-1888-2C87FAFF2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8" name="Star: 5 Points 4507">
                  <a:hlinkClick r:id="rId30"/>
                  <a:extLst>
                    <a:ext uri="{FF2B5EF4-FFF2-40B4-BE49-F238E27FC236}">
                      <a16:creationId xmlns:a16="http://schemas.microsoft.com/office/drawing/2014/main" id="{E91E631C-FE54-5E44-022B-C5DC8DCC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29" name="Star: 5 Points 4508">
                  <a:extLst>
                    <a:ext uri="{FF2B5EF4-FFF2-40B4-BE49-F238E27FC236}">
                      <a16:creationId xmlns:a16="http://schemas.microsoft.com/office/drawing/2014/main" id="{97EE0CB0-83CF-961C-C7F1-867420B32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1" name="FTU - dermatome for S4">
              <a:extLst>
                <a:ext uri="{FF2B5EF4-FFF2-40B4-BE49-F238E27FC236}">
                  <a16:creationId xmlns:a16="http://schemas.microsoft.com/office/drawing/2014/main" id="{A594C2E3-2F58-0920-5008-8020E24C00AB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128" name="FTU - dermatome for S4">
                <a:extLst>
                  <a:ext uri="{FF2B5EF4-FFF2-40B4-BE49-F238E27FC236}">
                    <a16:creationId xmlns:a16="http://schemas.microsoft.com/office/drawing/2014/main" id="{E656EE77-2FB7-409A-2C8C-11512A2397D1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7" name="dock">
                <a:extLst>
                  <a:ext uri="{FF2B5EF4-FFF2-40B4-BE49-F238E27FC236}">
                    <a16:creationId xmlns:a16="http://schemas.microsoft.com/office/drawing/2014/main" id="{113CC3D6-CBD0-394F-A533-98D0F38B85D0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1517" name="Text Box 3086">
                  <a:extLst>
                    <a:ext uri="{FF2B5EF4-FFF2-40B4-BE49-F238E27FC236}">
                      <a16:creationId xmlns:a16="http://schemas.microsoft.com/office/drawing/2014/main" id="{11F8219F-6613-C763-514F-E931997A0EB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FB904322-8BAC-B03C-2DC2-939D500EAB5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349D329E-1A1D-FD71-A188-AE6342AA84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8" name="link">
                <a:extLst>
                  <a:ext uri="{FF2B5EF4-FFF2-40B4-BE49-F238E27FC236}">
                    <a16:creationId xmlns:a16="http://schemas.microsoft.com/office/drawing/2014/main" id="{4913FD51-C9E6-9F1B-6FB2-EF2C7C22A62A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489" name="Star: 5 Points 4490">
                  <a:hlinkClick r:id="rId29"/>
                  <a:extLst>
                    <a:ext uri="{FF2B5EF4-FFF2-40B4-BE49-F238E27FC236}">
                      <a16:creationId xmlns:a16="http://schemas.microsoft.com/office/drawing/2014/main" id="{5302EFA6-B27A-5841-7987-E0CCA3C8F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4" name="Star: 5 Points 4491">
                  <a:hlinkClick r:id="rId30"/>
                  <a:extLst>
                    <a:ext uri="{FF2B5EF4-FFF2-40B4-BE49-F238E27FC236}">
                      <a16:creationId xmlns:a16="http://schemas.microsoft.com/office/drawing/2014/main" id="{6F85FA25-CE01-DBE1-329D-3CE5215DA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516" name="Star: 5 Points 4492">
                  <a:extLst>
                    <a:ext uri="{FF2B5EF4-FFF2-40B4-BE49-F238E27FC236}">
                      <a16:creationId xmlns:a16="http://schemas.microsoft.com/office/drawing/2014/main" id="{8FD95DB4-4B52-FFCE-5AB2-FA5581928D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9142" name=" FTU - dermatome for S5">
              <a:extLst>
                <a:ext uri="{FF2B5EF4-FFF2-40B4-BE49-F238E27FC236}">
                  <a16:creationId xmlns:a16="http://schemas.microsoft.com/office/drawing/2014/main" id="{0A9ADE3B-42B6-B513-B3DF-B0633B7D09F3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9143" name="FTU - dermatome for S5">
                <a:extLst>
                  <a:ext uri="{FF2B5EF4-FFF2-40B4-BE49-F238E27FC236}">
                    <a16:creationId xmlns:a16="http://schemas.microsoft.com/office/drawing/2014/main" id="{09B143AF-C262-2EB3-BFCC-2BB3D1229CD9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44" name="dock">
                <a:extLst>
                  <a:ext uri="{FF2B5EF4-FFF2-40B4-BE49-F238E27FC236}">
                    <a16:creationId xmlns:a16="http://schemas.microsoft.com/office/drawing/2014/main" id="{DCDF546F-FA6A-E5EA-F715-1764ABF58516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9149" name="Text Box 3086">
                  <a:extLst>
                    <a:ext uri="{FF2B5EF4-FFF2-40B4-BE49-F238E27FC236}">
                      <a16:creationId xmlns:a16="http://schemas.microsoft.com/office/drawing/2014/main" id="{7F5EB931-115A-7147-C218-D3C7065CD9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0" name="Text Box 3086">
                  <a:extLst>
                    <a:ext uri="{FF2B5EF4-FFF2-40B4-BE49-F238E27FC236}">
                      <a16:creationId xmlns:a16="http://schemas.microsoft.com/office/drawing/2014/main" id="{6C4E4D50-E190-1EA8-31BF-E229069D63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1" name="Text Box 3086">
                  <a:extLst>
                    <a:ext uri="{FF2B5EF4-FFF2-40B4-BE49-F238E27FC236}">
                      <a16:creationId xmlns:a16="http://schemas.microsoft.com/office/drawing/2014/main" id="{EA20833D-0835-04E2-C3BF-B20C1CE3DD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45" name="link">
                <a:extLst>
                  <a:ext uri="{FF2B5EF4-FFF2-40B4-BE49-F238E27FC236}">
                    <a16:creationId xmlns:a16="http://schemas.microsoft.com/office/drawing/2014/main" id="{B8233488-BEEF-E44C-B7BA-E2ACAAF58A01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9146" name="Star: 5 Points 4620">
                  <a:hlinkClick r:id="rId29"/>
                  <a:extLst>
                    <a:ext uri="{FF2B5EF4-FFF2-40B4-BE49-F238E27FC236}">
                      <a16:creationId xmlns:a16="http://schemas.microsoft.com/office/drawing/2014/main" id="{7FD3A449-AA45-FD10-573A-DB3E9BEA5E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7" name="Star: 5 Points 4621">
                  <a:hlinkClick r:id="rId30"/>
                  <a:extLst>
                    <a:ext uri="{FF2B5EF4-FFF2-40B4-BE49-F238E27FC236}">
                      <a16:creationId xmlns:a16="http://schemas.microsoft.com/office/drawing/2014/main" id="{D561D41A-983B-D237-6A37-961A58663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9148" name="Star: 5 Points 4622">
                  <a:extLst>
                    <a:ext uri="{FF2B5EF4-FFF2-40B4-BE49-F238E27FC236}">
                      <a16:creationId xmlns:a16="http://schemas.microsoft.com/office/drawing/2014/main" id="{9111A3F5-F568-21E0-105D-5E8A7C0AA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6745" name="FTU - aortic arch">
            <a:extLst>
              <a:ext uri="{FF2B5EF4-FFF2-40B4-BE49-F238E27FC236}">
                <a16:creationId xmlns:a16="http://schemas.microsoft.com/office/drawing/2014/main" id="{DB40C475-2DFD-A321-39A2-489A84308860}"/>
              </a:ext>
            </a:extLst>
          </p:cNvPr>
          <p:cNvGrpSpPr/>
          <p:nvPr/>
        </p:nvGrpSpPr>
        <p:grpSpPr>
          <a:xfrm>
            <a:off x="13121613" y="9640312"/>
            <a:ext cx="1741607" cy="479833"/>
            <a:chOff x="11978681" y="9637317"/>
            <a:chExt cx="1741607" cy="479833"/>
          </a:xfrm>
        </p:grpSpPr>
        <p:sp>
          <p:nvSpPr>
            <p:cNvPr id="6746" name="FTU - aortic arch">
              <a:extLst>
                <a:ext uri="{FF2B5EF4-FFF2-40B4-BE49-F238E27FC236}">
                  <a16:creationId xmlns:a16="http://schemas.microsoft.com/office/drawing/2014/main" id="{8FAF8062-3316-787E-3E37-A93FF1E61508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47" name="chemoreceptor">
              <a:extLst>
                <a:ext uri="{FF2B5EF4-FFF2-40B4-BE49-F238E27FC236}">
                  <a16:creationId xmlns:a16="http://schemas.microsoft.com/office/drawing/2014/main" id="{230568BF-17E8-DB65-DB67-F3BF15792895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748" name="baroreceptor">
              <a:extLst>
                <a:ext uri="{FF2B5EF4-FFF2-40B4-BE49-F238E27FC236}">
                  <a16:creationId xmlns:a16="http://schemas.microsoft.com/office/drawing/2014/main" id="{007D5CA3-5CD2-201B-92BB-EBC105EC304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749" name="link">
              <a:extLst>
                <a:ext uri="{FF2B5EF4-FFF2-40B4-BE49-F238E27FC236}">
                  <a16:creationId xmlns:a16="http://schemas.microsoft.com/office/drawing/2014/main" id="{E85B1668-DD40-FB05-F25C-2D3FD4B7D1CA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762" name="Star: 5 Points 2730">
                <a:hlinkClick r:id="rId31"/>
                <a:extLst>
                  <a:ext uri="{FF2B5EF4-FFF2-40B4-BE49-F238E27FC236}">
                    <a16:creationId xmlns:a16="http://schemas.microsoft.com/office/drawing/2014/main" id="{5C9053A7-6253-D564-E86C-1AB3BB8E7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3" name="Star: 5 Points 2731">
                <a:hlinkClick r:id="rId32"/>
                <a:extLst>
                  <a:ext uri="{FF2B5EF4-FFF2-40B4-BE49-F238E27FC236}">
                    <a16:creationId xmlns:a16="http://schemas.microsoft.com/office/drawing/2014/main" id="{63DE45DE-A24A-CDED-3067-9BFA7DCA3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4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3A32BDB2-5104-AFF7-FD13-1EF6F7ABE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0" name="link">
              <a:extLst>
                <a:ext uri="{FF2B5EF4-FFF2-40B4-BE49-F238E27FC236}">
                  <a16:creationId xmlns:a16="http://schemas.microsoft.com/office/drawing/2014/main" id="{5B6A26A8-33B1-D2B8-31C1-BC13EDBB301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759" name="Star: 5 Points 2730">
                <a:hlinkClick r:id="rId34"/>
                <a:extLst>
                  <a:ext uri="{FF2B5EF4-FFF2-40B4-BE49-F238E27FC236}">
                    <a16:creationId xmlns:a16="http://schemas.microsoft.com/office/drawing/2014/main" id="{C9AA80F0-5449-F5BB-6FDE-0E9495445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0" name="Star: 5 Points 2731">
                <a:hlinkClick r:id="rId35"/>
                <a:extLst>
                  <a:ext uri="{FF2B5EF4-FFF2-40B4-BE49-F238E27FC236}">
                    <a16:creationId xmlns:a16="http://schemas.microsoft.com/office/drawing/2014/main" id="{8D3B3FAA-0754-AA82-B6CE-942E9EB54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61" name="Star: 5 Points 2732">
                <a:hlinkClick r:id="rId33"/>
                <a:extLst>
                  <a:ext uri="{FF2B5EF4-FFF2-40B4-BE49-F238E27FC236}">
                    <a16:creationId xmlns:a16="http://schemas.microsoft.com/office/drawing/2014/main" id="{91329291-CA55-137E-5A51-285EA2EF4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51" name="dock">
              <a:extLst>
                <a:ext uri="{FF2B5EF4-FFF2-40B4-BE49-F238E27FC236}">
                  <a16:creationId xmlns:a16="http://schemas.microsoft.com/office/drawing/2014/main" id="{7A75C43A-BBDF-C851-D266-5DDCF5CEC0ED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756" name="Text Box 3086">
                <a:extLst>
                  <a:ext uri="{FF2B5EF4-FFF2-40B4-BE49-F238E27FC236}">
                    <a16:creationId xmlns:a16="http://schemas.microsoft.com/office/drawing/2014/main" id="{D2CE315D-B102-C87F-472E-C2323984525B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7" name="Text Box 3086">
                <a:extLst>
                  <a:ext uri="{FF2B5EF4-FFF2-40B4-BE49-F238E27FC236}">
                    <a16:creationId xmlns:a16="http://schemas.microsoft.com/office/drawing/2014/main" id="{F10FD212-3CAA-074A-6479-CC98AEBEDFC2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8" name="Text Box 3086">
                <a:extLst>
                  <a:ext uri="{FF2B5EF4-FFF2-40B4-BE49-F238E27FC236}">
                    <a16:creationId xmlns:a16="http://schemas.microsoft.com/office/drawing/2014/main" id="{90CD7425-CE48-B22B-3528-4CBE7CB10E2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52" name="dock">
              <a:extLst>
                <a:ext uri="{FF2B5EF4-FFF2-40B4-BE49-F238E27FC236}">
                  <a16:creationId xmlns:a16="http://schemas.microsoft.com/office/drawing/2014/main" id="{F3ED1E22-5858-7B13-843F-BECE98A93E8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753" name="Text Box 3086">
                <a:extLst>
                  <a:ext uri="{FF2B5EF4-FFF2-40B4-BE49-F238E27FC236}">
                    <a16:creationId xmlns:a16="http://schemas.microsoft.com/office/drawing/2014/main" id="{F97AE01D-879B-A18F-818F-11E4D60E0B2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4" name="Text Box 3086">
                <a:extLst>
                  <a:ext uri="{FF2B5EF4-FFF2-40B4-BE49-F238E27FC236}">
                    <a16:creationId xmlns:a16="http://schemas.microsoft.com/office/drawing/2014/main" id="{84A7A3AA-9E69-48E3-6FA8-0442EA62AD20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55" name="Text Box 3086">
                <a:extLst>
                  <a:ext uri="{FF2B5EF4-FFF2-40B4-BE49-F238E27FC236}">
                    <a16:creationId xmlns:a16="http://schemas.microsoft.com/office/drawing/2014/main" id="{70BD5E49-077F-E574-81CE-48DB3E9AE326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5" name="Group 6764">
            <a:extLst>
              <a:ext uri="{FF2B5EF4-FFF2-40B4-BE49-F238E27FC236}">
                <a16:creationId xmlns:a16="http://schemas.microsoft.com/office/drawing/2014/main" id="{D59B3544-68E2-1D00-1A33-14541B05889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766" name="organ group - lower airways">
              <a:extLst>
                <a:ext uri="{FF2B5EF4-FFF2-40B4-BE49-F238E27FC236}">
                  <a16:creationId xmlns:a16="http://schemas.microsoft.com/office/drawing/2014/main" id="{807E1FE4-E2D4-9923-478E-6F904B1A4A9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652" name="organ - lower airways">
                <a:extLst>
                  <a:ext uri="{FF2B5EF4-FFF2-40B4-BE49-F238E27FC236}">
                    <a16:creationId xmlns:a16="http://schemas.microsoft.com/office/drawing/2014/main" id="{20504A0A-95D3-C714-E246-DCD358679C47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4" name="FTU - mucosa of larynx (supraglottis)">
                <a:extLst>
                  <a:ext uri="{FF2B5EF4-FFF2-40B4-BE49-F238E27FC236}">
                    <a16:creationId xmlns:a16="http://schemas.microsoft.com/office/drawing/2014/main" id="{F28CE71D-31BA-6E92-100D-F6318DDC15B5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679" name="FTU - mucosa of larynx (supraglottis)">
                  <a:extLst>
                    <a:ext uri="{FF2B5EF4-FFF2-40B4-BE49-F238E27FC236}">
                      <a16:creationId xmlns:a16="http://schemas.microsoft.com/office/drawing/2014/main" id="{83AD7C9D-CABA-7CE1-6298-4B399FBA6B03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81" name="dock">
                  <a:extLst>
                    <a:ext uri="{FF2B5EF4-FFF2-40B4-BE49-F238E27FC236}">
                      <a16:creationId xmlns:a16="http://schemas.microsoft.com/office/drawing/2014/main" id="{CA4B982B-8014-76B1-51C4-FD1C7076695F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688" name="Text Box 3086">
                    <a:extLst>
                      <a:ext uri="{FF2B5EF4-FFF2-40B4-BE49-F238E27FC236}">
                        <a16:creationId xmlns:a16="http://schemas.microsoft.com/office/drawing/2014/main" id="{5AF7EA2D-AD7D-9F1E-560D-237F59C17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89" name="Text Box 3086">
                    <a:extLst>
                      <a:ext uri="{FF2B5EF4-FFF2-40B4-BE49-F238E27FC236}">
                        <a16:creationId xmlns:a16="http://schemas.microsoft.com/office/drawing/2014/main" id="{7B87B9E3-F8C0-2BA6-02A3-0F1C97018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90" name="Text Box 3086">
                    <a:extLst>
                      <a:ext uri="{FF2B5EF4-FFF2-40B4-BE49-F238E27FC236}">
                        <a16:creationId xmlns:a16="http://schemas.microsoft.com/office/drawing/2014/main" id="{13B22AB9-D9E1-4F00-AD5B-583264C3B9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84" name="link">
                  <a:extLst>
                    <a:ext uri="{FF2B5EF4-FFF2-40B4-BE49-F238E27FC236}">
                      <a16:creationId xmlns:a16="http://schemas.microsoft.com/office/drawing/2014/main" id="{2BC63214-1B95-3339-473C-C7F667FF886B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85" name="Star: 5 Points 2730">
                    <a:hlinkClick r:id="rId36"/>
                    <a:extLst>
                      <a:ext uri="{FF2B5EF4-FFF2-40B4-BE49-F238E27FC236}">
                        <a16:creationId xmlns:a16="http://schemas.microsoft.com/office/drawing/2014/main" id="{643FC8F7-E25B-886F-E52B-D5CA7D4D1B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86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902AF097-68B4-83D8-E935-04117E3847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7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AF703FE0-14DE-5B3F-3C86-EDC49B46D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7" name="FTU - mucosa of larynx (subglottis)">
                <a:extLst>
                  <a:ext uri="{FF2B5EF4-FFF2-40B4-BE49-F238E27FC236}">
                    <a16:creationId xmlns:a16="http://schemas.microsoft.com/office/drawing/2014/main" id="{C44AD2F9-CACA-5448-530C-41848CF9EB70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663" name="FTU - mucosa of larynx (subglottis)">
                  <a:extLst>
                    <a:ext uri="{FF2B5EF4-FFF2-40B4-BE49-F238E27FC236}">
                      <a16:creationId xmlns:a16="http://schemas.microsoft.com/office/drawing/2014/main" id="{310FC424-8209-0E8B-8171-2F277779EB8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666" name="dock">
                  <a:extLst>
                    <a:ext uri="{FF2B5EF4-FFF2-40B4-BE49-F238E27FC236}">
                      <a16:creationId xmlns:a16="http://schemas.microsoft.com/office/drawing/2014/main" id="{A11D0F6E-8C70-CFB9-C222-095D792ADCA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675" name="Text Box 3086">
                    <a:extLst>
                      <a:ext uri="{FF2B5EF4-FFF2-40B4-BE49-F238E27FC236}">
                        <a16:creationId xmlns:a16="http://schemas.microsoft.com/office/drawing/2014/main" id="{EF013E94-4D76-B192-ED05-7930D5D8F9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6" name="Text Box 3086">
                    <a:extLst>
                      <a:ext uri="{FF2B5EF4-FFF2-40B4-BE49-F238E27FC236}">
                        <a16:creationId xmlns:a16="http://schemas.microsoft.com/office/drawing/2014/main" id="{A9B128EE-B10C-966E-6076-B245B4C4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77" name="Text Box 3086">
                    <a:extLst>
                      <a:ext uri="{FF2B5EF4-FFF2-40B4-BE49-F238E27FC236}">
                        <a16:creationId xmlns:a16="http://schemas.microsoft.com/office/drawing/2014/main" id="{F0E9D651-81DE-CC9B-4F5A-7F13814725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67" name="link">
                  <a:extLst>
                    <a:ext uri="{FF2B5EF4-FFF2-40B4-BE49-F238E27FC236}">
                      <a16:creationId xmlns:a16="http://schemas.microsoft.com/office/drawing/2014/main" id="{0A7EA68C-B3B9-0CA4-49AC-471F59EC2099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668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01C5715A-3B1A-F351-2A61-1C5015A8A5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670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75D8D81B-6787-CD3F-A591-4C971BEDDC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2" name="Star: 5 Points 2732">
                    <a:hlinkClick r:id="rId33"/>
                    <a:extLst>
                      <a:ext uri="{FF2B5EF4-FFF2-40B4-BE49-F238E27FC236}">
                        <a16:creationId xmlns:a16="http://schemas.microsoft.com/office/drawing/2014/main" id="{14C02719-C214-27BE-0661-2BD7C1BE70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58" name="dock - vascular">
                <a:extLst>
                  <a:ext uri="{FF2B5EF4-FFF2-40B4-BE49-F238E27FC236}">
                    <a16:creationId xmlns:a16="http://schemas.microsoft.com/office/drawing/2014/main" id="{1CDF684E-A5DA-031A-8528-9D728CADC68D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659" name="Text Box 3070">
                  <a:extLst>
                    <a:ext uri="{FF2B5EF4-FFF2-40B4-BE49-F238E27FC236}">
                      <a16:creationId xmlns:a16="http://schemas.microsoft.com/office/drawing/2014/main" id="{F61DC703-8585-429C-6DE9-020790A93B43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36">
                  <a:extLst>
                    <a:ext uri="{FF2B5EF4-FFF2-40B4-BE49-F238E27FC236}">
                      <a16:creationId xmlns:a16="http://schemas.microsoft.com/office/drawing/2014/main" id="{910BE4CD-0716-9B08-EC07-B663490952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67" name="FTU - trachea">
              <a:extLst>
                <a:ext uri="{FF2B5EF4-FFF2-40B4-BE49-F238E27FC236}">
                  <a16:creationId xmlns:a16="http://schemas.microsoft.com/office/drawing/2014/main" id="{9740664E-113C-C8EC-196B-F8C3EAB5E08F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768" name="Text Box 3086">
              <a:extLst>
                <a:ext uri="{FF2B5EF4-FFF2-40B4-BE49-F238E27FC236}">
                  <a16:creationId xmlns:a16="http://schemas.microsoft.com/office/drawing/2014/main" id="{7FB27469-43D7-7392-185A-042317DE8BEF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69" name="Text Box 3086">
              <a:extLst>
                <a:ext uri="{FF2B5EF4-FFF2-40B4-BE49-F238E27FC236}">
                  <a16:creationId xmlns:a16="http://schemas.microsoft.com/office/drawing/2014/main" id="{980CA2F5-FA61-9F3D-E89C-5FF825C0FEF0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0" name="Text Box 3086">
              <a:extLst>
                <a:ext uri="{FF2B5EF4-FFF2-40B4-BE49-F238E27FC236}">
                  <a16:creationId xmlns:a16="http://schemas.microsoft.com/office/drawing/2014/main" id="{0A2658D4-40BC-54AF-C722-88E235454E7C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1" name="Star: 5 Points 2730">
              <a:hlinkClick r:id="rId36"/>
              <a:extLst>
                <a:ext uri="{FF2B5EF4-FFF2-40B4-BE49-F238E27FC236}">
                  <a16:creationId xmlns:a16="http://schemas.microsoft.com/office/drawing/2014/main" id="{D20FAADF-603D-4FA0-6EEA-755B17DFC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2" name="Star: 5 Points 2731">
              <a:hlinkClick r:id="rId37"/>
              <a:extLst>
                <a:ext uri="{FF2B5EF4-FFF2-40B4-BE49-F238E27FC236}">
                  <a16:creationId xmlns:a16="http://schemas.microsoft.com/office/drawing/2014/main" id="{6BFD2D42-E7CD-977E-636C-438E3D228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5" name="Star: 5 Points 2732">
              <a:hlinkClick r:id="rId33"/>
              <a:extLst>
                <a:ext uri="{FF2B5EF4-FFF2-40B4-BE49-F238E27FC236}">
                  <a16:creationId xmlns:a16="http://schemas.microsoft.com/office/drawing/2014/main" id="{AB6708C3-1859-57EC-06C4-6E30B472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6" name="FTU - trachea">
              <a:extLst>
                <a:ext uri="{FF2B5EF4-FFF2-40B4-BE49-F238E27FC236}">
                  <a16:creationId xmlns:a16="http://schemas.microsoft.com/office/drawing/2014/main" id="{97953AE2-BE37-D4EA-1616-134E3717FEA0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777" name="Text Box 3086">
              <a:extLst>
                <a:ext uri="{FF2B5EF4-FFF2-40B4-BE49-F238E27FC236}">
                  <a16:creationId xmlns:a16="http://schemas.microsoft.com/office/drawing/2014/main" id="{2326C327-DD81-4009-7F47-DFFA204BDF7B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8" name="Text Box 3086">
              <a:extLst>
                <a:ext uri="{FF2B5EF4-FFF2-40B4-BE49-F238E27FC236}">
                  <a16:creationId xmlns:a16="http://schemas.microsoft.com/office/drawing/2014/main" id="{F8A2BAEE-1AAF-C39E-6B99-C75B453072F7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79" name="Text Box 3086">
              <a:extLst>
                <a:ext uri="{FF2B5EF4-FFF2-40B4-BE49-F238E27FC236}">
                  <a16:creationId xmlns:a16="http://schemas.microsoft.com/office/drawing/2014/main" id="{64F072DA-4FFD-2726-9780-E6DF1988B53A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0" name="Star: 5 Points 2730">
              <a:hlinkClick r:id="rId39"/>
              <a:extLst>
                <a:ext uri="{FF2B5EF4-FFF2-40B4-BE49-F238E27FC236}">
                  <a16:creationId xmlns:a16="http://schemas.microsoft.com/office/drawing/2014/main" id="{4EE28A47-9D67-B2E4-C243-3FAF3CD9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1" name="Star: 5 Points 2731">
              <a:hlinkClick r:id="rId40"/>
              <a:extLst>
                <a:ext uri="{FF2B5EF4-FFF2-40B4-BE49-F238E27FC236}">
                  <a16:creationId xmlns:a16="http://schemas.microsoft.com/office/drawing/2014/main" id="{47759FE7-1244-1445-8E1A-730363117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2" name="Star: 5 Points 2732">
              <a:hlinkClick r:id="rId33"/>
              <a:extLst>
                <a:ext uri="{FF2B5EF4-FFF2-40B4-BE49-F238E27FC236}">
                  <a16:creationId xmlns:a16="http://schemas.microsoft.com/office/drawing/2014/main" id="{E9E068D4-435C-32D6-C262-BBF21DCD6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5" name="FTU - trachea">
              <a:extLst>
                <a:ext uri="{FF2B5EF4-FFF2-40B4-BE49-F238E27FC236}">
                  <a16:creationId xmlns:a16="http://schemas.microsoft.com/office/drawing/2014/main" id="{085ECBA9-7059-04CF-93B3-A13E600513D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786" name="Text Box 3086">
              <a:extLst>
                <a:ext uri="{FF2B5EF4-FFF2-40B4-BE49-F238E27FC236}">
                  <a16:creationId xmlns:a16="http://schemas.microsoft.com/office/drawing/2014/main" id="{F40E22C2-A19B-60E3-94CE-E71B7B012F8D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89" name="Text Box 3086">
              <a:extLst>
                <a:ext uri="{FF2B5EF4-FFF2-40B4-BE49-F238E27FC236}">
                  <a16:creationId xmlns:a16="http://schemas.microsoft.com/office/drawing/2014/main" id="{823068BB-447A-687A-2031-268BDC660F1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0" name="Text Box 3086">
              <a:extLst>
                <a:ext uri="{FF2B5EF4-FFF2-40B4-BE49-F238E27FC236}">
                  <a16:creationId xmlns:a16="http://schemas.microsoft.com/office/drawing/2014/main" id="{48617F19-72D7-6F18-639B-FC4571BCA5C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1" name="Star: 5 Points 2730">
              <a:hlinkClick r:id="rId41"/>
              <a:extLst>
                <a:ext uri="{FF2B5EF4-FFF2-40B4-BE49-F238E27FC236}">
                  <a16:creationId xmlns:a16="http://schemas.microsoft.com/office/drawing/2014/main" id="{DB2B41A9-9AC1-F19C-E233-6FC24CF9CD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2" name="Star: 5 Points 2731">
              <a:hlinkClick r:id="rId42"/>
              <a:extLst>
                <a:ext uri="{FF2B5EF4-FFF2-40B4-BE49-F238E27FC236}">
                  <a16:creationId xmlns:a16="http://schemas.microsoft.com/office/drawing/2014/main" id="{885FCD6E-F4FF-094E-4ED3-0888F17C7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4" name="Star: 5 Points 2732">
              <a:hlinkClick r:id="rId33"/>
              <a:extLst>
                <a:ext uri="{FF2B5EF4-FFF2-40B4-BE49-F238E27FC236}">
                  <a16:creationId xmlns:a16="http://schemas.microsoft.com/office/drawing/2014/main" id="{90BDDA91-6349-09DA-4517-FCD30881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5" name="FTU - trachea">
              <a:extLst>
                <a:ext uri="{FF2B5EF4-FFF2-40B4-BE49-F238E27FC236}">
                  <a16:creationId xmlns:a16="http://schemas.microsoft.com/office/drawing/2014/main" id="{2FE94BAA-0491-E2C1-48A4-771F9867A4FF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796" name="Text Box 3086">
              <a:extLst>
                <a:ext uri="{FF2B5EF4-FFF2-40B4-BE49-F238E27FC236}">
                  <a16:creationId xmlns:a16="http://schemas.microsoft.com/office/drawing/2014/main" id="{944A246C-EBE3-6951-A9CE-6924689EDE87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97" name="Text Box 3086">
              <a:extLst>
                <a:ext uri="{FF2B5EF4-FFF2-40B4-BE49-F238E27FC236}">
                  <a16:creationId xmlns:a16="http://schemas.microsoft.com/office/drawing/2014/main" id="{401D3E14-1BE4-2285-DBA3-109C1AC561C2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1" name="Text Box 3086">
              <a:extLst>
                <a:ext uri="{FF2B5EF4-FFF2-40B4-BE49-F238E27FC236}">
                  <a16:creationId xmlns:a16="http://schemas.microsoft.com/office/drawing/2014/main" id="{CC8836F7-9E34-FAB8-D563-B5D87BFDCF66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2" name="Star: 5 Points 2730">
              <a:hlinkClick r:id="rId43"/>
              <a:extLst>
                <a:ext uri="{FF2B5EF4-FFF2-40B4-BE49-F238E27FC236}">
                  <a16:creationId xmlns:a16="http://schemas.microsoft.com/office/drawing/2014/main" id="{C76A4992-E980-3D2C-C1B1-66791C5A1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3" name="Star: 5 Points 2731">
              <a:hlinkClick r:id="rId37"/>
              <a:extLst>
                <a:ext uri="{FF2B5EF4-FFF2-40B4-BE49-F238E27FC236}">
                  <a16:creationId xmlns:a16="http://schemas.microsoft.com/office/drawing/2014/main" id="{CFF4A69C-561B-CC9A-A5EA-1B33B00E0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4" name="Star: 5 Points 2732">
              <a:hlinkClick r:id="rId33"/>
              <a:extLst>
                <a:ext uri="{FF2B5EF4-FFF2-40B4-BE49-F238E27FC236}">
                  <a16:creationId xmlns:a16="http://schemas.microsoft.com/office/drawing/2014/main" id="{B0351807-410F-09BC-D979-BCF4B2FCF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5" name="FTU - trachea">
              <a:extLst>
                <a:ext uri="{FF2B5EF4-FFF2-40B4-BE49-F238E27FC236}">
                  <a16:creationId xmlns:a16="http://schemas.microsoft.com/office/drawing/2014/main" id="{E4D61192-D40B-66BC-57D9-24E09146031F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806" name="Text Box 3086">
              <a:extLst>
                <a:ext uri="{FF2B5EF4-FFF2-40B4-BE49-F238E27FC236}">
                  <a16:creationId xmlns:a16="http://schemas.microsoft.com/office/drawing/2014/main" id="{29C91048-7F2C-004F-6446-A33FDC00920D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09" name="Text Box 3086">
              <a:extLst>
                <a:ext uri="{FF2B5EF4-FFF2-40B4-BE49-F238E27FC236}">
                  <a16:creationId xmlns:a16="http://schemas.microsoft.com/office/drawing/2014/main" id="{AF2E9D73-C6FF-3A24-AF08-139B92FC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0" name="Text Box 3086">
              <a:extLst>
                <a:ext uri="{FF2B5EF4-FFF2-40B4-BE49-F238E27FC236}">
                  <a16:creationId xmlns:a16="http://schemas.microsoft.com/office/drawing/2014/main" id="{660674B9-8834-6D66-CEC1-42D683A169F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11" name="Star: 5 Points 2730">
              <a:hlinkClick r:id="rId44"/>
              <a:extLst>
                <a:ext uri="{FF2B5EF4-FFF2-40B4-BE49-F238E27FC236}">
                  <a16:creationId xmlns:a16="http://schemas.microsoft.com/office/drawing/2014/main" id="{050904CC-B458-482E-EB20-F0E508A18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2" name="Star: 5 Points 2731">
              <a:hlinkClick r:id="rId45"/>
              <a:extLst>
                <a:ext uri="{FF2B5EF4-FFF2-40B4-BE49-F238E27FC236}">
                  <a16:creationId xmlns:a16="http://schemas.microsoft.com/office/drawing/2014/main" id="{E3E73196-24A8-0619-D6F3-AAC69B849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0" name="Star: 5 Points 2732">
              <a:hlinkClick r:id="rId33"/>
              <a:extLst>
                <a:ext uri="{FF2B5EF4-FFF2-40B4-BE49-F238E27FC236}">
                  <a16:creationId xmlns:a16="http://schemas.microsoft.com/office/drawing/2014/main" id="{D94AA6F4-9E56-D086-3209-CF527EB67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66" name="organ group - liver">
            <a:extLst>
              <a:ext uri="{FF2B5EF4-FFF2-40B4-BE49-F238E27FC236}">
                <a16:creationId xmlns:a16="http://schemas.microsoft.com/office/drawing/2014/main" id="{F1A92FB9-6927-439E-5620-47AF55E9C853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967" name="organ - liver">
              <a:extLst>
                <a:ext uri="{FF2B5EF4-FFF2-40B4-BE49-F238E27FC236}">
                  <a16:creationId xmlns:a16="http://schemas.microsoft.com/office/drawing/2014/main" id="{4FD732BD-5F4B-4C88-D715-491D5F42B5F1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968" name="FTU - interlobular bile duct">
              <a:extLst>
                <a:ext uri="{FF2B5EF4-FFF2-40B4-BE49-F238E27FC236}">
                  <a16:creationId xmlns:a16="http://schemas.microsoft.com/office/drawing/2014/main" id="{A8CDDE01-7E15-CAD6-B4F5-C09A4417A91A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025" name="FTU - interlobular bile duct">
                <a:extLst>
                  <a:ext uri="{FF2B5EF4-FFF2-40B4-BE49-F238E27FC236}">
                    <a16:creationId xmlns:a16="http://schemas.microsoft.com/office/drawing/2014/main" id="{AD8C27DF-19F9-AB65-A4F8-D921B7B91D66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dock">
                <a:extLst>
                  <a:ext uri="{FF2B5EF4-FFF2-40B4-BE49-F238E27FC236}">
                    <a16:creationId xmlns:a16="http://schemas.microsoft.com/office/drawing/2014/main" id="{4E9761D1-AE4C-0AC5-3C73-2E5C1EF31D1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031" name="Text Box 3086">
                  <a:extLst>
                    <a:ext uri="{FF2B5EF4-FFF2-40B4-BE49-F238E27FC236}">
                      <a16:creationId xmlns:a16="http://schemas.microsoft.com/office/drawing/2014/main" id="{E2771300-F8A2-B49E-05D7-EF3157A914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2" name="Text Box 3086">
                  <a:extLst>
                    <a:ext uri="{FF2B5EF4-FFF2-40B4-BE49-F238E27FC236}">
                      <a16:creationId xmlns:a16="http://schemas.microsoft.com/office/drawing/2014/main" id="{F256C2BE-DB1E-DFB2-C342-AE4F8DAC04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3" name="Text Box 3086">
                  <a:extLst>
                    <a:ext uri="{FF2B5EF4-FFF2-40B4-BE49-F238E27FC236}">
                      <a16:creationId xmlns:a16="http://schemas.microsoft.com/office/drawing/2014/main" id="{90AE6E4B-64EC-5F7C-31DE-0BF031A3AAF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7" name="link">
                <a:extLst>
                  <a:ext uri="{FF2B5EF4-FFF2-40B4-BE49-F238E27FC236}">
                    <a16:creationId xmlns:a16="http://schemas.microsoft.com/office/drawing/2014/main" id="{579ACC4D-41C3-E449-7F48-E6FFB2EAAB1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028" name="Star: 5 Points 1913">
                  <a:hlinkClick r:id="rId46"/>
                  <a:extLst>
                    <a:ext uri="{FF2B5EF4-FFF2-40B4-BE49-F238E27FC236}">
                      <a16:creationId xmlns:a16="http://schemas.microsoft.com/office/drawing/2014/main" id="{ACF916D5-ECF9-ED00-313C-81F5406F4E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1914">
                  <a:hlinkClick r:id="rId21"/>
                  <a:extLst>
                    <a:ext uri="{FF2B5EF4-FFF2-40B4-BE49-F238E27FC236}">
                      <a16:creationId xmlns:a16="http://schemas.microsoft.com/office/drawing/2014/main" id="{4732DD0A-7003-A3D2-A05F-D46EAD6532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1915">
                  <a:hlinkClick r:id="rId19"/>
                  <a:extLst>
                    <a:ext uri="{FF2B5EF4-FFF2-40B4-BE49-F238E27FC236}">
                      <a16:creationId xmlns:a16="http://schemas.microsoft.com/office/drawing/2014/main" id="{B4250315-AD07-47A4-742A-02AC8568D0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69" name="FTU - intrahepatic duct">
              <a:extLst>
                <a:ext uri="{FF2B5EF4-FFF2-40B4-BE49-F238E27FC236}">
                  <a16:creationId xmlns:a16="http://schemas.microsoft.com/office/drawing/2014/main" id="{201B4F3F-0D9D-CA90-86A0-95AE3B00EB0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016" name="FTU - intrahepatic duct">
                <a:extLst>
                  <a:ext uri="{FF2B5EF4-FFF2-40B4-BE49-F238E27FC236}">
                    <a16:creationId xmlns:a16="http://schemas.microsoft.com/office/drawing/2014/main" id="{5BF435F6-B80A-A395-F96C-587FFFD0605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dock">
                <a:extLst>
                  <a:ext uri="{FF2B5EF4-FFF2-40B4-BE49-F238E27FC236}">
                    <a16:creationId xmlns:a16="http://schemas.microsoft.com/office/drawing/2014/main" id="{1082AE73-A13E-7C36-A9EF-7F19067FB5AB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022" name="Text Box 3086">
                  <a:extLst>
                    <a:ext uri="{FF2B5EF4-FFF2-40B4-BE49-F238E27FC236}">
                      <a16:creationId xmlns:a16="http://schemas.microsoft.com/office/drawing/2014/main" id="{6F8D7124-C559-24A0-DCFA-3C64C005C78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3" name="Text Box 3086">
                  <a:extLst>
                    <a:ext uri="{FF2B5EF4-FFF2-40B4-BE49-F238E27FC236}">
                      <a16:creationId xmlns:a16="http://schemas.microsoft.com/office/drawing/2014/main" id="{9C0A152B-E04C-E343-AD82-A4BCE22EBFE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4" name="Text Box 3086">
                  <a:extLst>
                    <a:ext uri="{FF2B5EF4-FFF2-40B4-BE49-F238E27FC236}">
                      <a16:creationId xmlns:a16="http://schemas.microsoft.com/office/drawing/2014/main" id="{F9D2DAE9-AE52-F252-99F1-966C74B8603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8" name="link">
                <a:extLst>
                  <a:ext uri="{FF2B5EF4-FFF2-40B4-BE49-F238E27FC236}">
                    <a16:creationId xmlns:a16="http://schemas.microsoft.com/office/drawing/2014/main" id="{8474A174-8F65-11FA-A51F-7B14B3F964D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019" name="Star: 5 Points 1926">
                  <a:hlinkClick r:id="rId47"/>
                  <a:extLst>
                    <a:ext uri="{FF2B5EF4-FFF2-40B4-BE49-F238E27FC236}">
                      <a16:creationId xmlns:a16="http://schemas.microsoft.com/office/drawing/2014/main" id="{9B0EEA60-446C-6FD6-BE39-656191F9B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1927">
                  <a:hlinkClick r:id="rId21"/>
                  <a:extLst>
                    <a:ext uri="{FF2B5EF4-FFF2-40B4-BE49-F238E27FC236}">
                      <a16:creationId xmlns:a16="http://schemas.microsoft.com/office/drawing/2014/main" id="{96B0BDB7-188B-FB3F-3490-60E272203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1" name="Star: 5 Points 1928">
                  <a:hlinkClick r:id="rId19"/>
                  <a:extLst>
                    <a:ext uri="{FF2B5EF4-FFF2-40B4-BE49-F238E27FC236}">
                      <a16:creationId xmlns:a16="http://schemas.microsoft.com/office/drawing/2014/main" id="{DFEF1664-AA7B-90D7-7388-FC0F92C83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0" name="FTU - perilobular bile duct">
              <a:extLst>
                <a:ext uri="{FF2B5EF4-FFF2-40B4-BE49-F238E27FC236}">
                  <a16:creationId xmlns:a16="http://schemas.microsoft.com/office/drawing/2014/main" id="{27BEBE46-8041-59D5-3ADE-C4FDEF091D27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007" name="FTU - perilobular bile duct">
                <a:extLst>
                  <a:ext uri="{FF2B5EF4-FFF2-40B4-BE49-F238E27FC236}">
                    <a16:creationId xmlns:a16="http://schemas.microsoft.com/office/drawing/2014/main" id="{0EFFEA92-A73B-310E-950D-4246D7CE9D73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8" name="dock">
                <a:extLst>
                  <a:ext uri="{FF2B5EF4-FFF2-40B4-BE49-F238E27FC236}">
                    <a16:creationId xmlns:a16="http://schemas.microsoft.com/office/drawing/2014/main" id="{DF8D0A84-1414-5E62-3EEE-CF6B656E9AA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013" name="Text Box 3086">
                  <a:extLst>
                    <a:ext uri="{FF2B5EF4-FFF2-40B4-BE49-F238E27FC236}">
                      <a16:creationId xmlns:a16="http://schemas.microsoft.com/office/drawing/2014/main" id="{0D0E99FD-67BC-6CFE-6A60-ACA5096656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4" name="Text Box 3086">
                  <a:extLst>
                    <a:ext uri="{FF2B5EF4-FFF2-40B4-BE49-F238E27FC236}">
                      <a16:creationId xmlns:a16="http://schemas.microsoft.com/office/drawing/2014/main" id="{575F74F0-1D80-5B7A-C079-8E6AC0321B1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5" name="Text Box 3086">
                  <a:extLst>
                    <a:ext uri="{FF2B5EF4-FFF2-40B4-BE49-F238E27FC236}">
                      <a16:creationId xmlns:a16="http://schemas.microsoft.com/office/drawing/2014/main" id="{57026FC9-CF44-D022-4CC9-4D6F162152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9" name="link">
                <a:extLst>
                  <a:ext uri="{FF2B5EF4-FFF2-40B4-BE49-F238E27FC236}">
                    <a16:creationId xmlns:a16="http://schemas.microsoft.com/office/drawing/2014/main" id="{22C9B05B-88F1-CB53-BEB6-F2A8FAC294B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010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FE9142D6-3C2F-3237-B1BE-A4B43F6FB2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1940">
                  <a:hlinkClick r:id="rId21"/>
                  <a:extLst>
                    <a:ext uri="{FF2B5EF4-FFF2-40B4-BE49-F238E27FC236}">
                      <a16:creationId xmlns:a16="http://schemas.microsoft.com/office/drawing/2014/main" id="{7599B254-0BD1-2AB8-5EA6-3FA9B5A283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2" name="Star: 5 Points 1941">
                  <a:hlinkClick r:id="rId19"/>
                  <a:extLst>
                    <a:ext uri="{FF2B5EF4-FFF2-40B4-BE49-F238E27FC236}">
                      <a16:creationId xmlns:a16="http://schemas.microsoft.com/office/drawing/2014/main" id="{F87A5A95-0934-1B85-152A-1522A6DA0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1" name="FTU - terminal bile duct">
              <a:extLst>
                <a:ext uri="{FF2B5EF4-FFF2-40B4-BE49-F238E27FC236}">
                  <a16:creationId xmlns:a16="http://schemas.microsoft.com/office/drawing/2014/main" id="{18BE6EC6-45C5-80CF-DE39-B21818BBAA0C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998" name="FTU - terminal bile duct">
                <a:extLst>
                  <a:ext uri="{FF2B5EF4-FFF2-40B4-BE49-F238E27FC236}">
                    <a16:creationId xmlns:a16="http://schemas.microsoft.com/office/drawing/2014/main" id="{2F2B0CAF-3BAD-8D27-91FA-0FBE41560B3F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9" name="dock">
                <a:extLst>
                  <a:ext uri="{FF2B5EF4-FFF2-40B4-BE49-F238E27FC236}">
                    <a16:creationId xmlns:a16="http://schemas.microsoft.com/office/drawing/2014/main" id="{EF4BAE25-F762-1785-9C9D-DC732C2ABCD6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04" name="Text Box 3086">
                  <a:extLst>
                    <a:ext uri="{FF2B5EF4-FFF2-40B4-BE49-F238E27FC236}">
                      <a16:creationId xmlns:a16="http://schemas.microsoft.com/office/drawing/2014/main" id="{19FBD955-8435-2D4D-AA6A-FC3574AFD77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5" name="Text Box 3086">
                  <a:extLst>
                    <a:ext uri="{FF2B5EF4-FFF2-40B4-BE49-F238E27FC236}">
                      <a16:creationId xmlns:a16="http://schemas.microsoft.com/office/drawing/2014/main" id="{807015AC-510D-B6D9-29FE-3BCCD38919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6" name="Text Box 3086">
                  <a:extLst>
                    <a:ext uri="{FF2B5EF4-FFF2-40B4-BE49-F238E27FC236}">
                      <a16:creationId xmlns:a16="http://schemas.microsoft.com/office/drawing/2014/main" id="{42329632-D754-9088-F9CA-66592882E1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EBB84D0C-3BCB-FC31-C433-76F0D00A70BF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01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8CE1F23F-4C73-451C-DA83-CE6F8BD940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1953">
                  <a:hlinkClick r:id="rId21"/>
                  <a:extLst>
                    <a:ext uri="{FF2B5EF4-FFF2-40B4-BE49-F238E27FC236}">
                      <a16:creationId xmlns:a16="http://schemas.microsoft.com/office/drawing/2014/main" id="{3677A846-1FCF-634E-337D-0FB9C98C39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1954">
                  <a:hlinkClick r:id="rId19"/>
                  <a:extLst>
                    <a:ext uri="{FF2B5EF4-FFF2-40B4-BE49-F238E27FC236}">
                      <a16:creationId xmlns:a16="http://schemas.microsoft.com/office/drawing/2014/main" id="{E3871655-CD6D-ABE0-21BA-CC55CB7E06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3" name="FTU - canal of Hering">
              <a:extLst>
                <a:ext uri="{FF2B5EF4-FFF2-40B4-BE49-F238E27FC236}">
                  <a16:creationId xmlns:a16="http://schemas.microsoft.com/office/drawing/2014/main" id="{0BCE36D2-DFD6-5050-B84E-D6343F8A81B9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989" name="FTU - canal of Hering">
                <a:extLst>
                  <a:ext uri="{FF2B5EF4-FFF2-40B4-BE49-F238E27FC236}">
                    <a16:creationId xmlns:a16="http://schemas.microsoft.com/office/drawing/2014/main" id="{BA2A0F3E-E814-5BB2-18B8-7EAD9F6D1F26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0" name="dock">
                <a:extLst>
                  <a:ext uri="{FF2B5EF4-FFF2-40B4-BE49-F238E27FC236}">
                    <a16:creationId xmlns:a16="http://schemas.microsoft.com/office/drawing/2014/main" id="{B8B1FDCE-CFE5-C1F5-99F4-CD2E0390BF86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995" name="Text Box 3086">
                  <a:extLst>
                    <a:ext uri="{FF2B5EF4-FFF2-40B4-BE49-F238E27FC236}">
                      <a16:creationId xmlns:a16="http://schemas.microsoft.com/office/drawing/2014/main" id="{73BA50D2-2B05-0742-CC22-0F4E57D270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6" name="Text Box 3086">
                  <a:extLst>
                    <a:ext uri="{FF2B5EF4-FFF2-40B4-BE49-F238E27FC236}">
                      <a16:creationId xmlns:a16="http://schemas.microsoft.com/office/drawing/2014/main" id="{488C1B1A-BD2F-32D2-0211-395543A29F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7" name="Text Box 3086">
                  <a:extLst>
                    <a:ext uri="{FF2B5EF4-FFF2-40B4-BE49-F238E27FC236}">
                      <a16:creationId xmlns:a16="http://schemas.microsoft.com/office/drawing/2014/main" id="{D9037412-7FF6-63C3-A0E3-B7D1AD4E0E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1" name="link">
                <a:extLst>
                  <a:ext uri="{FF2B5EF4-FFF2-40B4-BE49-F238E27FC236}">
                    <a16:creationId xmlns:a16="http://schemas.microsoft.com/office/drawing/2014/main" id="{52728387-CEC0-43B9-1DA5-46F950893AC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992" name="Star: 5 Points 1965">
                  <a:hlinkClick r:id="rId49"/>
                  <a:extLst>
                    <a:ext uri="{FF2B5EF4-FFF2-40B4-BE49-F238E27FC236}">
                      <a16:creationId xmlns:a16="http://schemas.microsoft.com/office/drawing/2014/main" id="{EBCE8E91-04BF-16D9-DA3A-9D24B90C3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3" name="Star: 5 Points 1966">
                  <a:hlinkClick r:id="rId21"/>
                  <a:extLst>
                    <a:ext uri="{FF2B5EF4-FFF2-40B4-BE49-F238E27FC236}">
                      <a16:creationId xmlns:a16="http://schemas.microsoft.com/office/drawing/2014/main" id="{2CD8D689-97CE-C41E-42C6-66082E8A2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4" name="Star: 5 Points 1967">
                  <a:hlinkClick r:id="rId19"/>
                  <a:extLst>
                    <a:ext uri="{FF2B5EF4-FFF2-40B4-BE49-F238E27FC236}">
                      <a16:creationId xmlns:a16="http://schemas.microsoft.com/office/drawing/2014/main" id="{DBAFC9E6-7E62-526B-0FE0-14F81EFC05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4" name="FTU - biliary canaliculus ">
              <a:extLst>
                <a:ext uri="{FF2B5EF4-FFF2-40B4-BE49-F238E27FC236}">
                  <a16:creationId xmlns:a16="http://schemas.microsoft.com/office/drawing/2014/main" id="{AF879434-C15B-7A56-FB0D-060F354BB80B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980" name="FTU - biliary canaliculus ">
                <a:extLst>
                  <a:ext uri="{FF2B5EF4-FFF2-40B4-BE49-F238E27FC236}">
                    <a16:creationId xmlns:a16="http://schemas.microsoft.com/office/drawing/2014/main" id="{8241A2A3-8D24-931D-D4B8-FDDA15CD3D1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1" name="dock">
                <a:extLst>
                  <a:ext uri="{FF2B5EF4-FFF2-40B4-BE49-F238E27FC236}">
                    <a16:creationId xmlns:a16="http://schemas.microsoft.com/office/drawing/2014/main" id="{FA8419FA-DCE5-F504-0759-7FACBB81B71D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986" name="Text Box 3086">
                  <a:extLst>
                    <a:ext uri="{FF2B5EF4-FFF2-40B4-BE49-F238E27FC236}">
                      <a16:creationId xmlns:a16="http://schemas.microsoft.com/office/drawing/2014/main" id="{99A43EFB-F76B-D32D-38C8-C23A75729B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7" name="Text Box 3086">
                  <a:extLst>
                    <a:ext uri="{FF2B5EF4-FFF2-40B4-BE49-F238E27FC236}">
                      <a16:creationId xmlns:a16="http://schemas.microsoft.com/office/drawing/2014/main" id="{BEC0C03A-495D-58DB-3339-C8E7223269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8" name="Text Box 3086">
                  <a:extLst>
                    <a:ext uri="{FF2B5EF4-FFF2-40B4-BE49-F238E27FC236}">
                      <a16:creationId xmlns:a16="http://schemas.microsoft.com/office/drawing/2014/main" id="{68B03567-CA51-62F1-4EAE-95D0540566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100AEDEF-0438-3999-CB57-967B5663530C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983" name="Star: 5 Points 1978">
                  <a:hlinkClick r:id="rId50"/>
                  <a:extLst>
                    <a:ext uri="{FF2B5EF4-FFF2-40B4-BE49-F238E27FC236}">
                      <a16:creationId xmlns:a16="http://schemas.microsoft.com/office/drawing/2014/main" id="{7CAC5018-57EE-34B7-36D1-550C3F09E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1979">
                  <a:hlinkClick r:id="rId21"/>
                  <a:extLst>
                    <a:ext uri="{FF2B5EF4-FFF2-40B4-BE49-F238E27FC236}">
                      <a16:creationId xmlns:a16="http://schemas.microsoft.com/office/drawing/2014/main" id="{ACDD94E0-5CC0-5D0D-86FA-2F4C1F169C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1980">
                  <a:hlinkClick r:id="rId19"/>
                  <a:extLst>
                    <a:ext uri="{FF2B5EF4-FFF2-40B4-BE49-F238E27FC236}">
                      <a16:creationId xmlns:a16="http://schemas.microsoft.com/office/drawing/2014/main" id="{2BB25650-6683-4F3A-40F3-29E42028B8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5" name="dock - vascular">
              <a:extLst>
                <a:ext uri="{FF2B5EF4-FFF2-40B4-BE49-F238E27FC236}">
                  <a16:creationId xmlns:a16="http://schemas.microsoft.com/office/drawing/2014/main" id="{DE86006D-018D-7807-A9A1-D8B9D3DC26DB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976" name="Text Box 3070">
                <a:extLst>
                  <a:ext uri="{FF2B5EF4-FFF2-40B4-BE49-F238E27FC236}">
                    <a16:creationId xmlns:a16="http://schemas.microsoft.com/office/drawing/2014/main" id="{8CA74012-28E2-E565-F0D4-4DB9EFB95723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8" name="Text Box 3036">
                <a:extLst>
                  <a:ext uri="{FF2B5EF4-FFF2-40B4-BE49-F238E27FC236}">
                    <a16:creationId xmlns:a16="http://schemas.microsoft.com/office/drawing/2014/main" id="{A4AFF307-2614-A69E-B45E-D93402BBFB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34" name="organ group - lower GI tract">
            <a:extLst>
              <a:ext uri="{FF2B5EF4-FFF2-40B4-BE49-F238E27FC236}">
                <a16:creationId xmlns:a16="http://schemas.microsoft.com/office/drawing/2014/main" id="{C051BF98-968E-98E3-29E8-B72C8765689D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035" name="organ - lower GI tract">
              <a:extLst>
                <a:ext uri="{FF2B5EF4-FFF2-40B4-BE49-F238E27FC236}">
                  <a16:creationId xmlns:a16="http://schemas.microsoft.com/office/drawing/2014/main" id="{2981C2F5-22A7-3213-A662-4470A5F25B04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036" name="FTU - post-ampullary duodenum">
              <a:extLst>
                <a:ext uri="{FF2B5EF4-FFF2-40B4-BE49-F238E27FC236}">
                  <a16:creationId xmlns:a16="http://schemas.microsoft.com/office/drawing/2014/main" id="{75DE0A9C-F6AB-598C-A434-D62D51A38AA6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9175" name="FTU - post-ampullary duodenum">
                <a:extLst>
                  <a:ext uri="{FF2B5EF4-FFF2-40B4-BE49-F238E27FC236}">
                    <a16:creationId xmlns:a16="http://schemas.microsoft.com/office/drawing/2014/main" id="{F2CADEC4-3E21-D4CA-8DFC-24D97EF3D08B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6" name="dock">
                <a:extLst>
                  <a:ext uri="{FF2B5EF4-FFF2-40B4-BE49-F238E27FC236}">
                    <a16:creationId xmlns:a16="http://schemas.microsoft.com/office/drawing/2014/main" id="{F8075FC7-323E-83D2-D381-E19B2E9115A6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9181" name="Text Box 3086">
                  <a:extLst>
                    <a:ext uri="{FF2B5EF4-FFF2-40B4-BE49-F238E27FC236}">
                      <a16:creationId xmlns:a16="http://schemas.microsoft.com/office/drawing/2014/main" id="{FEF9006C-86E4-F712-4BA1-99AF3DDE5C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2" name="Text Box 3086">
                  <a:extLst>
                    <a:ext uri="{FF2B5EF4-FFF2-40B4-BE49-F238E27FC236}">
                      <a16:creationId xmlns:a16="http://schemas.microsoft.com/office/drawing/2014/main" id="{67BFE0A1-C496-BB70-9BA7-08D9B21690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83" name="Text Box 3086">
                  <a:extLst>
                    <a:ext uri="{FF2B5EF4-FFF2-40B4-BE49-F238E27FC236}">
                      <a16:creationId xmlns:a16="http://schemas.microsoft.com/office/drawing/2014/main" id="{052DACD3-E5CC-9156-B48E-6B20407591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77" name="link">
                <a:extLst>
                  <a:ext uri="{FF2B5EF4-FFF2-40B4-BE49-F238E27FC236}">
                    <a16:creationId xmlns:a16="http://schemas.microsoft.com/office/drawing/2014/main" id="{9F63CABD-E1B6-EC59-18C9-73439FC27E8C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9178" name="Star: 5 Points 1992">
                  <a:hlinkClick r:id="rId24"/>
                  <a:extLst>
                    <a:ext uri="{FF2B5EF4-FFF2-40B4-BE49-F238E27FC236}">
                      <a16:creationId xmlns:a16="http://schemas.microsoft.com/office/drawing/2014/main" id="{DD9259D6-2C95-49D1-B9E6-01FD3A7E57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9" name="Star: 5 Points 1993">
                  <a:hlinkClick r:id="rId25"/>
                  <a:extLst>
                    <a:ext uri="{FF2B5EF4-FFF2-40B4-BE49-F238E27FC236}">
                      <a16:creationId xmlns:a16="http://schemas.microsoft.com/office/drawing/2014/main" id="{46CF1767-7C7F-1EF2-91F3-63D525B83C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0" name="Star: 5 Points 1994">
                  <a:hlinkClick r:id="rId19"/>
                  <a:extLst>
                    <a:ext uri="{FF2B5EF4-FFF2-40B4-BE49-F238E27FC236}">
                      <a16:creationId xmlns:a16="http://schemas.microsoft.com/office/drawing/2014/main" id="{839B1026-7101-9098-5E6B-6BC362AFE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jejunum">
              <a:extLst>
                <a:ext uri="{FF2B5EF4-FFF2-40B4-BE49-F238E27FC236}">
                  <a16:creationId xmlns:a16="http://schemas.microsoft.com/office/drawing/2014/main" id="{EC97A8D3-007A-8B38-E736-F31213EAA244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9166" name="FTU - jejunum">
                <a:extLst>
                  <a:ext uri="{FF2B5EF4-FFF2-40B4-BE49-F238E27FC236}">
                    <a16:creationId xmlns:a16="http://schemas.microsoft.com/office/drawing/2014/main" id="{76162578-7CA4-BE18-E9BF-E14A0084095C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7" name="dock">
                <a:extLst>
                  <a:ext uri="{FF2B5EF4-FFF2-40B4-BE49-F238E27FC236}">
                    <a16:creationId xmlns:a16="http://schemas.microsoft.com/office/drawing/2014/main" id="{B7D1EE50-FE68-D221-900C-58977494DF1F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9172" name="Text Box 3086">
                  <a:extLst>
                    <a:ext uri="{FF2B5EF4-FFF2-40B4-BE49-F238E27FC236}">
                      <a16:creationId xmlns:a16="http://schemas.microsoft.com/office/drawing/2014/main" id="{33A59ADF-662B-1316-513C-8FE14C8E273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3" name="Text Box 3086">
                  <a:extLst>
                    <a:ext uri="{FF2B5EF4-FFF2-40B4-BE49-F238E27FC236}">
                      <a16:creationId xmlns:a16="http://schemas.microsoft.com/office/drawing/2014/main" id="{324439E9-762F-CE4D-717E-3EBDBAE433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74" name="Text Box 3086">
                  <a:extLst>
                    <a:ext uri="{FF2B5EF4-FFF2-40B4-BE49-F238E27FC236}">
                      <a16:creationId xmlns:a16="http://schemas.microsoft.com/office/drawing/2014/main" id="{69EB9B42-FF45-54CB-A1DE-55EDECFE02B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68" name="link">
                <a:extLst>
                  <a:ext uri="{FF2B5EF4-FFF2-40B4-BE49-F238E27FC236}">
                    <a16:creationId xmlns:a16="http://schemas.microsoft.com/office/drawing/2014/main" id="{BD45D1F3-9BE1-EA45-7819-F2A55C0DACBA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9169" name="Star: 5 Points 2005">
                  <a:hlinkClick r:id="rId51"/>
                  <a:extLst>
                    <a:ext uri="{FF2B5EF4-FFF2-40B4-BE49-F238E27FC236}">
                      <a16:creationId xmlns:a16="http://schemas.microsoft.com/office/drawing/2014/main" id="{3C87AF3C-D7BA-8AB3-9A0C-5FA5847A8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0" name="Star: 5 Points 2006">
                  <a:hlinkClick r:id="rId52"/>
                  <a:extLst>
                    <a:ext uri="{FF2B5EF4-FFF2-40B4-BE49-F238E27FC236}">
                      <a16:creationId xmlns:a16="http://schemas.microsoft.com/office/drawing/2014/main" id="{15DCB5A3-6691-9E5F-D242-39E124FB3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1" name="Star: 5 Points 2007">
                  <a:hlinkClick r:id="rId19"/>
                  <a:extLst>
                    <a:ext uri="{FF2B5EF4-FFF2-40B4-BE49-F238E27FC236}">
                      <a16:creationId xmlns:a16="http://schemas.microsoft.com/office/drawing/2014/main" id="{8004835A-30A5-2AB1-C9EC-91DEB1D973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proximal ileum">
              <a:extLst>
                <a:ext uri="{FF2B5EF4-FFF2-40B4-BE49-F238E27FC236}">
                  <a16:creationId xmlns:a16="http://schemas.microsoft.com/office/drawing/2014/main" id="{ABEBF004-AC2C-2843-86CA-4FDB8BB26F5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9157" name="FTU - proximal ileum">
                <a:extLst>
                  <a:ext uri="{FF2B5EF4-FFF2-40B4-BE49-F238E27FC236}">
                    <a16:creationId xmlns:a16="http://schemas.microsoft.com/office/drawing/2014/main" id="{7633A103-FC1A-6EA6-7CDF-DC6AE670801E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block">
                <a:extLst>
                  <a:ext uri="{FF2B5EF4-FFF2-40B4-BE49-F238E27FC236}">
                    <a16:creationId xmlns:a16="http://schemas.microsoft.com/office/drawing/2014/main" id="{5D0E8EBC-C75C-6660-E78D-5F0A6FC9C5A5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9163" name="Text Box 3086">
                  <a:extLst>
                    <a:ext uri="{FF2B5EF4-FFF2-40B4-BE49-F238E27FC236}">
                      <a16:creationId xmlns:a16="http://schemas.microsoft.com/office/drawing/2014/main" id="{363404ED-A186-0725-0D9B-51F32F88E23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4" name="Text Box 3086">
                  <a:extLst>
                    <a:ext uri="{FF2B5EF4-FFF2-40B4-BE49-F238E27FC236}">
                      <a16:creationId xmlns:a16="http://schemas.microsoft.com/office/drawing/2014/main" id="{10FE44B2-9ADF-3B94-F25F-A8B16C3B2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65" name="Text Box 3086">
                  <a:extLst>
                    <a:ext uri="{FF2B5EF4-FFF2-40B4-BE49-F238E27FC236}">
                      <a16:creationId xmlns:a16="http://schemas.microsoft.com/office/drawing/2014/main" id="{B2C78F79-8A6B-F7B3-E76E-1AC539C77F5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59" name="link">
                <a:extLst>
                  <a:ext uri="{FF2B5EF4-FFF2-40B4-BE49-F238E27FC236}">
                    <a16:creationId xmlns:a16="http://schemas.microsoft.com/office/drawing/2014/main" id="{5E7B2EFC-4FDE-9D7E-9451-FC656A31C94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9160" name="Star: 5 Points 2018">
                  <a:hlinkClick r:id="rId53"/>
                  <a:extLst>
                    <a:ext uri="{FF2B5EF4-FFF2-40B4-BE49-F238E27FC236}">
                      <a16:creationId xmlns:a16="http://schemas.microsoft.com/office/drawing/2014/main" id="{12F46E4C-3D87-F6D7-5557-FD7B2095B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019">
                  <a:hlinkClick r:id="rId52"/>
                  <a:extLst>
                    <a:ext uri="{FF2B5EF4-FFF2-40B4-BE49-F238E27FC236}">
                      <a16:creationId xmlns:a16="http://schemas.microsoft.com/office/drawing/2014/main" id="{41C2AF5A-D802-F02D-3DDD-CC4387BAC8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2" name="Star: 5 Points 2020">
                  <a:hlinkClick r:id="rId19"/>
                  <a:extLst>
                    <a:ext uri="{FF2B5EF4-FFF2-40B4-BE49-F238E27FC236}">
                      <a16:creationId xmlns:a16="http://schemas.microsoft.com/office/drawing/2014/main" id="{C15EA993-98C7-612E-C68E-37FA27ED1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terminal ileum">
              <a:extLst>
                <a:ext uri="{FF2B5EF4-FFF2-40B4-BE49-F238E27FC236}">
                  <a16:creationId xmlns:a16="http://schemas.microsoft.com/office/drawing/2014/main" id="{D26985F2-8296-B5AE-73E2-62F5F8F728AC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9039" name="FTU - terminal ileum">
                <a:extLst>
                  <a:ext uri="{FF2B5EF4-FFF2-40B4-BE49-F238E27FC236}">
                    <a16:creationId xmlns:a16="http://schemas.microsoft.com/office/drawing/2014/main" id="{0165AE01-ED4C-0200-2C79-A7C47D9346E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40" name="dock">
                <a:extLst>
                  <a:ext uri="{FF2B5EF4-FFF2-40B4-BE49-F238E27FC236}">
                    <a16:creationId xmlns:a16="http://schemas.microsoft.com/office/drawing/2014/main" id="{8A18247C-DD5E-EB69-DA67-7482ADD18B0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9154" name="Text Box 3086">
                  <a:extLst>
                    <a:ext uri="{FF2B5EF4-FFF2-40B4-BE49-F238E27FC236}">
                      <a16:creationId xmlns:a16="http://schemas.microsoft.com/office/drawing/2014/main" id="{EDEFFB43-FD6B-DBAA-BBB3-53609076C8A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5" name="Text Box 3086">
                  <a:extLst>
                    <a:ext uri="{FF2B5EF4-FFF2-40B4-BE49-F238E27FC236}">
                      <a16:creationId xmlns:a16="http://schemas.microsoft.com/office/drawing/2014/main" id="{0CE19808-F2DD-691D-19C1-93B1A5569E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56" name="Text Box 3086">
                  <a:extLst>
                    <a:ext uri="{FF2B5EF4-FFF2-40B4-BE49-F238E27FC236}">
                      <a16:creationId xmlns:a16="http://schemas.microsoft.com/office/drawing/2014/main" id="{E20A4B20-785E-4E5E-7D3D-E9CC87C21B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41" name="link">
                <a:extLst>
                  <a:ext uri="{FF2B5EF4-FFF2-40B4-BE49-F238E27FC236}">
                    <a16:creationId xmlns:a16="http://schemas.microsoft.com/office/drawing/2014/main" id="{44778BD8-6279-9F90-56F3-4B7068C196C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9042" name="Star: 5 Points 2031">
                  <a:hlinkClick r:id="rId53"/>
                  <a:extLst>
                    <a:ext uri="{FF2B5EF4-FFF2-40B4-BE49-F238E27FC236}">
                      <a16:creationId xmlns:a16="http://schemas.microsoft.com/office/drawing/2014/main" id="{BB85DE0E-5DF1-2C29-BEAE-6B814E40A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2" name="Star: 5 Points 2032">
                  <a:hlinkClick r:id="rId52"/>
                  <a:extLst>
                    <a:ext uri="{FF2B5EF4-FFF2-40B4-BE49-F238E27FC236}">
                      <a16:creationId xmlns:a16="http://schemas.microsoft.com/office/drawing/2014/main" id="{E8F5EEF5-969F-F6B3-57C2-8BF2FAF85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3" name="Star: 5 Points 2033">
                  <a:hlinkClick r:id="rId19"/>
                  <a:extLst>
                    <a:ext uri="{FF2B5EF4-FFF2-40B4-BE49-F238E27FC236}">
                      <a16:creationId xmlns:a16="http://schemas.microsoft.com/office/drawing/2014/main" id="{EC6BE34F-3345-AE0F-70B3-A42AEB704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FTU - caecum">
              <a:extLst>
                <a:ext uri="{FF2B5EF4-FFF2-40B4-BE49-F238E27FC236}">
                  <a16:creationId xmlns:a16="http://schemas.microsoft.com/office/drawing/2014/main" id="{91CEB073-B06C-0ACD-D639-E68481F738D9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9030" name="FTU - caecum">
                <a:extLst>
                  <a:ext uri="{FF2B5EF4-FFF2-40B4-BE49-F238E27FC236}">
                    <a16:creationId xmlns:a16="http://schemas.microsoft.com/office/drawing/2014/main" id="{11C52EC7-C1AB-0E0E-573D-64FBFF5131E0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31" name="dock">
                <a:extLst>
                  <a:ext uri="{FF2B5EF4-FFF2-40B4-BE49-F238E27FC236}">
                    <a16:creationId xmlns:a16="http://schemas.microsoft.com/office/drawing/2014/main" id="{C8BA3AF5-28DB-C5A5-7E14-FC136D4969D1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9036" name="Text Box 3086">
                  <a:extLst>
                    <a:ext uri="{FF2B5EF4-FFF2-40B4-BE49-F238E27FC236}">
                      <a16:creationId xmlns:a16="http://schemas.microsoft.com/office/drawing/2014/main" id="{06198674-D6DD-EDD4-2139-06DDF0EF8A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7" name="Text Box 3086">
                  <a:extLst>
                    <a:ext uri="{FF2B5EF4-FFF2-40B4-BE49-F238E27FC236}">
                      <a16:creationId xmlns:a16="http://schemas.microsoft.com/office/drawing/2014/main" id="{02D90D23-A8C8-DA87-0235-16222E5506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38" name="Text Box 3086">
                  <a:extLst>
                    <a:ext uri="{FF2B5EF4-FFF2-40B4-BE49-F238E27FC236}">
                      <a16:creationId xmlns:a16="http://schemas.microsoft.com/office/drawing/2014/main" id="{9CC529B3-7B8C-48C6-21A8-AEC4D1A259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32" name="link">
                <a:extLst>
                  <a:ext uri="{FF2B5EF4-FFF2-40B4-BE49-F238E27FC236}">
                    <a16:creationId xmlns:a16="http://schemas.microsoft.com/office/drawing/2014/main" id="{7804E8A1-C156-E5DD-45B7-F2C965945A78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9033" name="Star: 5 Points 2044">
                  <a:hlinkClick r:id="rId54"/>
                  <a:extLst>
                    <a:ext uri="{FF2B5EF4-FFF2-40B4-BE49-F238E27FC236}">
                      <a16:creationId xmlns:a16="http://schemas.microsoft.com/office/drawing/2014/main" id="{6FA13618-E1CB-E18C-12F6-BB050F5A50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4" name="Star: 5 Points 2045">
                  <a:hlinkClick r:id="rId55"/>
                  <a:extLst>
                    <a:ext uri="{FF2B5EF4-FFF2-40B4-BE49-F238E27FC236}">
                      <a16:creationId xmlns:a16="http://schemas.microsoft.com/office/drawing/2014/main" id="{46E70505-8A8F-3D1E-4974-1FC36D269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35" name="Star: 5 Points 2046">
                  <a:hlinkClick r:id="rId19"/>
                  <a:extLst>
                    <a:ext uri="{FF2B5EF4-FFF2-40B4-BE49-F238E27FC236}">
                      <a16:creationId xmlns:a16="http://schemas.microsoft.com/office/drawing/2014/main" id="{3AE827E2-1471-ECF1-5795-17BE54927F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1" name="FTU - pre-splenic colon">
              <a:extLst>
                <a:ext uri="{FF2B5EF4-FFF2-40B4-BE49-F238E27FC236}">
                  <a16:creationId xmlns:a16="http://schemas.microsoft.com/office/drawing/2014/main" id="{C778BC14-D7DB-AFCD-4B68-0D2E22892531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445" name="FTU - pre-splenic colon">
                <a:extLst>
                  <a:ext uri="{FF2B5EF4-FFF2-40B4-BE49-F238E27FC236}">
                    <a16:creationId xmlns:a16="http://schemas.microsoft.com/office/drawing/2014/main" id="{A09FCFB3-453C-0AB8-39EE-28A12F8ED5F3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46" name="dock">
                <a:extLst>
                  <a:ext uri="{FF2B5EF4-FFF2-40B4-BE49-F238E27FC236}">
                    <a16:creationId xmlns:a16="http://schemas.microsoft.com/office/drawing/2014/main" id="{B976A7F3-9901-2168-2F21-F39079650CC8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9027" name="Text Box 3086">
                  <a:extLst>
                    <a:ext uri="{FF2B5EF4-FFF2-40B4-BE49-F238E27FC236}">
                      <a16:creationId xmlns:a16="http://schemas.microsoft.com/office/drawing/2014/main" id="{B4CD8C9C-72B0-0096-4F01-A3E21DDA46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8" name="Text Box 3086">
                  <a:extLst>
                    <a:ext uri="{FF2B5EF4-FFF2-40B4-BE49-F238E27FC236}">
                      <a16:creationId xmlns:a16="http://schemas.microsoft.com/office/drawing/2014/main" id="{236CB79B-C27D-E170-655E-F2FCFC9F4A9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29" name="Text Box 3086">
                  <a:extLst>
                    <a:ext uri="{FF2B5EF4-FFF2-40B4-BE49-F238E27FC236}">
                      <a16:creationId xmlns:a16="http://schemas.microsoft.com/office/drawing/2014/main" id="{A847A310-EC78-AE6A-F0AB-014993FAF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47" name="link">
                <a:extLst>
                  <a:ext uri="{FF2B5EF4-FFF2-40B4-BE49-F238E27FC236}">
                    <a16:creationId xmlns:a16="http://schemas.microsoft.com/office/drawing/2014/main" id="{AA79DBFC-7E09-00D8-CD62-25A30230E3F2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9024" name="Star: 5 Points 2057">
                  <a:hlinkClick r:id="rId56"/>
                  <a:extLst>
                    <a:ext uri="{FF2B5EF4-FFF2-40B4-BE49-F238E27FC236}">
                      <a16:creationId xmlns:a16="http://schemas.microsoft.com/office/drawing/2014/main" id="{40C70B5C-1A8B-C633-4D4B-1F9BC30F46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5" name="Star: 5 Points 2058">
                  <a:hlinkClick r:id="rId18"/>
                  <a:extLst>
                    <a:ext uri="{FF2B5EF4-FFF2-40B4-BE49-F238E27FC236}">
                      <a16:creationId xmlns:a16="http://schemas.microsoft.com/office/drawing/2014/main" id="{27D4BF86-FDC0-7716-5D11-7D7B365CBE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26" name="Star: 5 Points 2059">
                  <a:hlinkClick r:id="rId19"/>
                  <a:extLst>
                    <a:ext uri="{FF2B5EF4-FFF2-40B4-BE49-F238E27FC236}">
                      <a16:creationId xmlns:a16="http://schemas.microsoft.com/office/drawing/2014/main" id="{D7682029-AE9E-565E-3968-6EA08F52B5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2" name="FTU - post-splenic pre-rectal colon">
              <a:extLst>
                <a:ext uri="{FF2B5EF4-FFF2-40B4-BE49-F238E27FC236}">
                  <a16:creationId xmlns:a16="http://schemas.microsoft.com/office/drawing/2014/main" id="{3BF71929-EEA7-3F7D-2FD9-623982AC7CD8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3068" name="FTU - post-splenic pre-rectal colon">
                <a:extLst>
                  <a:ext uri="{FF2B5EF4-FFF2-40B4-BE49-F238E27FC236}">
                    <a16:creationId xmlns:a16="http://schemas.microsoft.com/office/drawing/2014/main" id="{347ACD78-E7A6-6DD1-8D3D-049B088448CF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9" name="dock">
                <a:extLst>
                  <a:ext uri="{FF2B5EF4-FFF2-40B4-BE49-F238E27FC236}">
                    <a16:creationId xmlns:a16="http://schemas.microsoft.com/office/drawing/2014/main" id="{7B14BD73-DF03-E19D-5A3F-D911717E9373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3141" name="Text Box 3086">
                  <a:extLst>
                    <a:ext uri="{FF2B5EF4-FFF2-40B4-BE49-F238E27FC236}">
                      <a16:creationId xmlns:a16="http://schemas.microsoft.com/office/drawing/2014/main" id="{76E5D7D9-0844-6053-37EA-080BCB9EC9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2" name="Text Box 3086">
                  <a:extLst>
                    <a:ext uri="{FF2B5EF4-FFF2-40B4-BE49-F238E27FC236}">
                      <a16:creationId xmlns:a16="http://schemas.microsoft.com/office/drawing/2014/main" id="{FD3299D8-1FCB-48EB-0781-EAADD442AF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975337F5-5A36-F0A8-E55D-BDB60CE30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70" name="link">
                <a:extLst>
                  <a:ext uri="{FF2B5EF4-FFF2-40B4-BE49-F238E27FC236}">
                    <a16:creationId xmlns:a16="http://schemas.microsoft.com/office/drawing/2014/main" id="{2C2DDF84-4ADC-A2F4-EA68-7E997391AEA0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3071" name="Star: 5 Points 2070">
                  <a:hlinkClick r:id="rId56"/>
                  <a:extLst>
                    <a:ext uri="{FF2B5EF4-FFF2-40B4-BE49-F238E27FC236}">
                      <a16:creationId xmlns:a16="http://schemas.microsoft.com/office/drawing/2014/main" id="{AB509395-C422-8FC2-B2E4-DE1F6EEBFE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9" name="Star: 5 Points 2071">
                  <a:hlinkClick r:id="rId18"/>
                  <a:extLst>
                    <a:ext uri="{FF2B5EF4-FFF2-40B4-BE49-F238E27FC236}">
                      <a16:creationId xmlns:a16="http://schemas.microsoft.com/office/drawing/2014/main" id="{7195F3E8-1DB7-16CC-6903-AC3513475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0" name="Star: 5 Points 2072">
                  <a:hlinkClick r:id="rId19"/>
                  <a:extLst>
                    <a:ext uri="{FF2B5EF4-FFF2-40B4-BE49-F238E27FC236}">
                      <a16:creationId xmlns:a16="http://schemas.microsoft.com/office/drawing/2014/main" id="{60F455DB-E357-AF5A-7704-BAE24C5D9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3" name="FTU - rectum">
              <a:extLst>
                <a:ext uri="{FF2B5EF4-FFF2-40B4-BE49-F238E27FC236}">
                  <a16:creationId xmlns:a16="http://schemas.microsoft.com/office/drawing/2014/main" id="{A649A977-D5A5-ECC6-14AE-93B681B83C31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3059" name="FTU - rectum">
                <a:extLst>
                  <a:ext uri="{FF2B5EF4-FFF2-40B4-BE49-F238E27FC236}">
                    <a16:creationId xmlns:a16="http://schemas.microsoft.com/office/drawing/2014/main" id="{66324E12-5EAA-0250-F9A5-541F3336CD6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0" name="dock">
                <a:extLst>
                  <a:ext uri="{FF2B5EF4-FFF2-40B4-BE49-F238E27FC236}">
                    <a16:creationId xmlns:a16="http://schemas.microsoft.com/office/drawing/2014/main" id="{DD56A20A-665E-C4B0-7632-1DE08A1AE91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3065" name="Text Box 3086">
                  <a:extLst>
                    <a:ext uri="{FF2B5EF4-FFF2-40B4-BE49-F238E27FC236}">
                      <a16:creationId xmlns:a16="http://schemas.microsoft.com/office/drawing/2014/main" id="{1F8B588E-D923-B1EF-31CC-ED9A65202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6" name="Text Box 3086">
                  <a:extLst>
                    <a:ext uri="{FF2B5EF4-FFF2-40B4-BE49-F238E27FC236}">
                      <a16:creationId xmlns:a16="http://schemas.microsoft.com/office/drawing/2014/main" id="{1530EC57-C3F7-57BA-CF41-7B637D907C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7" name="Text Box 3086">
                  <a:extLst>
                    <a:ext uri="{FF2B5EF4-FFF2-40B4-BE49-F238E27FC236}">
                      <a16:creationId xmlns:a16="http://schemas.microsoft.com/office/drawing/2014/main" id="{AA6FC28A-0118-8588-43F3-570527D3B1C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1" name="link">
                <a:extLst>
                  <a:ext uri="{FF2B5EF4-FFF2-40B4-BE49-F238E27FC236}">
                    <a16:creationId xmlns:a16="http://schemas.microsoft.com/office/drawing/2014/main" id="{94DF3A8B-F126-AF01-60AD-9605BDD8E9D6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3062" name="Star: 5 Points 2083">
                  <a:hlinkClick r:id="rId57"/>
                  <a:extLst>
                    <a:ext uri="{FF2B5EF4-FFF2-40B4-BE49-F238E27FC236}">
                      <a16:creationId xmlns:a16="http://schemas.microsoft.com/office/drawing/2014/main" id="{DF88B1E7-D5B6-9033-4C4B-2E3EAD8E5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Star: 5 Points 2084">
                  <a:hlinkClick r:id="rId58"/>
                  <a:extLst>
                    <a:ext uri="{FF2B5EF4-FFF2-40B4-BE49-F238E27FC236}">
                      <a16:creationId xmlns:a16="http://schemas.microsoft.com/office/drawing/2014/main" id="{E6344AE3-D5D2-FE2B-7FBB-4FDA8163AE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4" name="Star: 5 Points 2085">
                  <a:hlinkClick r:id="rId19"/>
                  <a:extLst>
                    <a:ext uri="{FF2B5EF4-FFF2-40B4-BE49-F238E27FC236}">
                      <a16:creationId xmlns:a16="http://schemas.microsoft.com/office/drawing/2014/main" id="{73D02550-950E-9D44-ED6B-A6B8A6067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4" name="FTU - anal canal and sphincter">
              <a:extLst>
                <a:ext uri="{FF2B5EF4-FFF2-40B4-BE49-F238E27FC236}">
                  <a16:creationId xmlns:a16="http://schemas.microsoft.com/office/drawing/2014/main" id="{EA6FD9FD-DF9C-87F1-CD63-54AD9E4DD412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3050" name="FTU - anal canal and sphincter">
                <a:extLst>
                  <a:ext uri="{FF2B5EF4-FFF2-40B4-BE49-F238E27FC236}">
                    <a16:creationId xmlns:a16="http://schemas.microsoft.com/office/drawing/2014/main" id="{593387FD-285A-203E-D9FE-34A18B8C780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1" name="dock">
                <a:extLst>
                  <a:ext uri="{FF2B5EF4-FFF2-40B4-BE49-F238E27FC236}">
                    <a16:creationId xmlns:a16="http://schemas.microsoft.com/office/drawing/2014/main" id="{960A727E-E3F6-0DBF-914D-AD350092041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3056" name="Text Box 3086">
                  <a:extLst>
                    <a:ext uri="{FF2B5EF4-FFF2-40B4-BE49-F238E27FC236}">
                      <a16:creationId xmlns:a16="http://schemas.microsoft.com/office/drawing/2014/main" id="{295CC49F-826E-4E3D-BE0A-D7ED8C1D05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7" name="Text Box 3086">
                  <a:extLst>
                    <a:ext uri="{FF2B5EF4-FFF2-40B4-BE49-F238E27FC236}">
                      <a16:creationId xmlns:a16="http://schemas.microsoft.com/office/drawing/2014/main" id="{BF5B66A5-584D-C366-DE9C-65E3CE89AB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8" name="Text Box 3086">
                  <a:extLst>
                    <a:ext uri="{FF2B5EF4-FFF2-40B4-BE49-F238E27FC236}">
                      <a16:creationId xmlns:a16="http://schemas.microsoft.com/office/drawing/2014/main" id="{2141B151-3DF6-6193-D832-D934D3A54F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2" name="link">
                <a:extLst>
                  <a:ext uri="{FF2B5EF4-FFF2-40B4-BE49-F238E27FC236}">
                    <a16:creationId xmlns:a16="http://schemas.microsoft.com/office/drawing/2014/main" id="{3D50F7FE-A673-667A-E32D-6349A9D3BA0A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3053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CA2AF451-7D2E-95C6-925D-4095D0255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4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087833C1-EE95-3CEA-338F-8E7A3BFDF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5" name="Star: 5 Points 2120">
                  <a:hlinkClick r:id="rId19"/>
                  <a:extLst>
                    <a:ext uri="{FF2B5EF4-FFF2-40B4-BE49-F238E27FC236}">
                      <a16:creationId xmlns:a16="http://schemas.microsoft.com/office/drawing/2014/main" id="{0F339718-8BA0-0F89-601B-1557F4099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7" name="dock - vascular">
              <a:extLst>
                <a:ext uri="{FF2B5EF4-FFF2-40B4-BE49-F238E27FC236}">
                  <a16:creationId xmlns:a16="http://schemas.microsoft.com/office/drawing/2014/main" id="{47E103CF-F9F0-3E7B-E451-58D46B2D2EF7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048" name="Text Box 3070">
                <a:extLst>
                  <a:ext uri="{FF2B5EF4-FFF2-40B4-BE49-F238E27FC236}">
                    <a16:creationId xmlns:a16="http://schemas.microsoft.com/office/drawing/2014/main" id="{51A2C325-CD9B-770A-F982-35B0EB4553B6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9" name="Text Box 3036">
                <a:extLst>
                  <a:ext uri="{FF2B5EF4-FFF2-40B4-BE49-F238E27FC236}">
                    <a16:creationId xmlns:a16="http://schemas.microsoft.com/office/drawing/2014/main" id="{B72801ED-A87F-0A85-B9F3-585C138CC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84" name="Group 9183">
            <a:extLst>
              <a:ext uri="{FF2B5EF4-FFF2-40B4-BE49-F238E27FC236}">
                <a16:creationId xmlns:a16="http://schemas.microsoft.com/office/drawing/2014/main" id="{57B7E9BF-D2DF-0970-F9F6-1C5CA7C4C46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9185" name="organ group - mouth &amp; throat">
              <a:extLst>
                <a:ext uri="{FF2B5EF4-FFF2-40B4-BE49-F238E27FC236}">
                  <a16:creationId xmlns:a16="http://schemas.microsoft.com/office/drawing/2014/main" id="{2958FF59-A634-06F1-1676-25A26CBC4C0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214" name="organ - mouth &amp; throat">
                <a:extLst>
                  <a:ext uri="{FF2B5EF4-FFF2-40B4-BE49-F238E27FC236}">
                    <a16:creationId xmlns:a16="http://schemas.microsoft.com/office/drawing/2014/main" id="{FA26C827-BDD7-C9EB-46A9-BD45578DB8DD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5" name="FTU - tongue">
                <a:extLst>
                  <a:ext uri="{FF2B5EF4-FFF2-40B4-BE49-F238E27FC236}">
                    <a16:creationId xmlns:a16="http://schemas.microsoft.com/office/drawing/2014/main" id="{8E5669DB-3A2D-005D-20FF-94C877A4AA5B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256" name="FTU - tongue">
                  <a:extLst>
                    <a:ext uri="{FF2B5EF4-FFF2-40B4-BE49-F238E27FC236}">
                      <a16:creationId xmlns:a16="http://schemas.microsoft.com/office/drawing/2014/main" id="{73591720-17E4-EFAE-E5AA-E9C7A568264F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257" name="dock">
                  <a:extLst>
                    <a:ext uri="{FF2B5EF4-FFF2-40B4-BE49-F238E27FC236}">
                      <a16:creationId xmlns:a16="http://schemas.microsoft.com/office/drawing/2014/main" id="{AF5BA22F-5F4E-E724-CF8E-EF5E72FBE8FD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262" name="Text Box 3086">
                    <a:extLst>
                      <a:ext uri="{FF2B5EF4-FFF2-40B4-BE49-F238E27FC236}">
                        <a16:creationId xmlns:a16="http://schemas.microsoft.com/office/drawing/2014/main" id="{25CCDF04-18FE-C73E-7B47-8DB7682C2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3" name="Text Box 3086">
                    <a:extLst>
                      <a:ext uri="{FF2B5EF4-FFF2-40B4-BE49-F238E27FC236}">
                        <a16:creationId xmlns:a16="http://schemas.microsoft.com/office/drawing/2014/main" id="{F6FAD44F-D2A7-6394-17D4-29962DA656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64" name="Text Box 3086">
                    <a:extLst>
                      <a:ext uri="{FF2B5EF4-FFF2-40B4-BE49-F238E27FC236}">
                        <a16:creationId xmlns:a16="http://schemas.microsoft.com/office/drawing/2014/main" id="{28F5C394-47E3-C8E7-EF7F-26175AD4844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58" name="link">
                  <a:extLst>
                    <a:ext uri="{FF2B5EF4-FFF2-40B4-BE49-F238E27FC236}">
                      <a16:creationId xmlns:a16="http://schemas.microsoft.com/office/drawing/2014/main" id="{CEA4995D-922C-DD46-5373-5D3A6F9D7696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259" name="Star: 5 Points 2730">
                    <a:hlinkClick r:id="rId61"/>
                    <a:extLst>
                      <a:ext uri="{FF2B5EF4-FFF2-40B4-BE49-F238E27FC236}">
                        <a16:creationId xmlns:a16="http://schemas.microsoft.com/office/drawing/2014/main" id="{B6808111-C8F0-A50E-D626-0849E63A8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0" name="Star: 5 Points 2731">
                    <a:hlinkClick r:id="rId62"/>
                    <a:extLst>
                      <a:ext uri="{FF2B5EF4-FFF2-40B4-BE49-F238E27FC236}">
                        <a16:creationId xmlns:a16="http://schemas.microsoft.com/office/drawing/2014/main" id="{48EC90C0-DAAA-781E-DC88-4B1D9A6C9D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61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F3C7410-4DDA-48CD-10DD-ADB581AA01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6" name="FTU - epiglottis">
                <a:extLst>
                  <a:ext uri="{FF2B5EF4-FFF2-40B4-BE49-F238E27FC236}">
                    <a16:creationId xmlns:a16="http://schemas.microsoft.com/office/drawing/2014/main" id="{58D36197-C519-DF1A-A0AC-72935F586C7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247" name="FTU - epiglottis">
                  <a:extLst>
                    <a:ext uri="{FF2B5EF4-FFF2-40B4-BE49-F238E27FC236}">
                      <a16:creationId xmlns:a16="http://schemas.microsoft.com/office/drawing/2014/main" id="{E909C8EE-B869-9931-815D-BC3827752A2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248" name="dock">
                  <a:extLst>
                    <a:ext uri="{FF2B5EF4-FFF2-40B4-BE49-F238E27FC236}">
                      <a16:creationId xmlns:a16="http://schemas.microsoft.com/office/drawing/2014/main" id="{57B5DD28-62D3-BFD6-70B9-7C050572891D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253" name="Text Box 3086">
                    <a:extLst>
                      <a:ext uri="{FF2B5EF4-FFF2-40B4-BE49-F238E27FC236}">
                        <a16:creationId xmlns:a16="http://schemas.microsoft.com/office/drawing/2014/main" id="{C213A74D-9272-9777-9861-CD74F40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4" name="Text Box 3086">
                    <a:extLst>
                      <a:ext uri="{FF2B5EF4-FFF2-40B4-BE49-F238E27FC236}">
                        <a16:creationId xmlns:a16="http://schemas.microsoft.com/office/drawing/2014/main" id="{FB1DDC4C-EEB7-FED0-9316-7FD370A04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55" name="Text Box 3086">
                    <a:extLst>
                      <a:ext uri="{FF2B5EF4-FFF2-40B4-BE49-F238E27FC236}">
                        <a16:creationId xmlns:a16="http://schemas.microsoft.com/office/drawing/2014/main" id="{0DA79F58-6772-AAA3-B3A1-5E19C27EC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9" name="link">
                  <a:extLst>
                    <a:ext uri="{FF2B5EF4-FFF2-40B4-BE49-F238E27FC236}">
                      <a16:creationId xmlns:a16="http://schemas.microsoft.com/office/drawing/2014/main" id="{CACCAB32-4F30-1BD4-3200-41732FB36E8F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250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8BF2E4A8-C094-A717-8A65-5161DF8DC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1" name="Star: 5 Points 2731">
                    <a:hlinkClick r:id="rId37"/>
                    <a:extLst>
                      <a:ext uri="{FF2B5EF4-FFF2-40B4-BE49-F238E27FC236}">
                        <a16:creationId xmlns:a16="http://schemas.microsoft.com/office/drawing/2014/main" id="{24C220F2-FA69-9B50-504D-274B3D1EC7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52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E126786D-B6C4-4F65-4381-F0CDD6F241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7" name="FTU - parotid glands">
                <a:extLst>
                  <a:ext uri="{FF2B5EF4-FFF2-40B4-BE49-F238E27FC236}">
                    <a16:creationId xmlns:a16="http://schemas.microsoft.com/office/drawing/2014/main" id="{1617D0AB-9B88-1052-903D-FAAC5EEDFEC7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238" name="FTU - parotid glands">
                  <a:extLst>
                    <a:ext uri="{FF2B5EF4-FFF2-40B4-BE49-F238E27FC236}">
                      <a16:creationId xmlns:a16="http://schemas.microsoft.com/office/drawing/2014/main" id="{62D7C775-9672-9E4D-A43C-BC80B18FEEA7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239" name="dock">
                  <a:extLst>
                    <a:ext uri="{FF2B5EF4-FFF2-40B4-BE49-F238E27FC236}">
                      <a16:creationId xmlns:a16="http://schemas.microsoft.com/office/drawing/2014/main" id="{AB7DCD07-6FBC-498E-58AE-BACAB867ED9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244" name="Text Box 3086">
                    <a:extLst>
                      <a:ext uri="{FF2B5EF4-FFF2-40B4-BE49-F238E27FC236}">
                        <a16:creationId xmlns:a16="http://schemas.microsoft.com/office/drawing/2014/main" id="{DB431305-1099-068E-6F1A-2C625A45924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5" name="Text Box 3086">
                    <a:extLst>
                      <a:ext uri="{FF2B5EF4-FFF2-40B4-BE49-F238E27FC236}">
                        <a16:creationId xmlns:a16="http://schemas.microsoft.com/office/drawing/2014/main" id="{83F4E07B-A093-1594-AC22-45A32EA3762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46" name="Text Box 3086">
                    <a:extLst>
                      <a:ext uri="{FF2B5EF4-FFF2-40B4-BE49-F238E27FC236}">
                        <a16:creationId xmlns:a16="http://schemas.microsoft.com/office/drawing/2014/main" id="{9DBB29E1-2AF7-E371-FA77-18605D2032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40" name="link">
                  <a:extLst>
                    <a:ext uri="{FF2B5EF4-FFF2-40B4-BE49-F238E27FC236}">
                      <a16:creationId xmlns:a16="http://schemas.microsoft.com/office/drawing/2014/main" id="{2C8E06CE-6D79-D065-4A74-15D9614F8ABC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241" name="Star: 5 Points 2730">
                    <a:hlinkClick r:id="rId65"/>
                    <a:extLst>
                      <a:ext uri="{FF2B5EF4-FFF2-40B4-BE49-F238E27FC236}">
                        <a16:creationId xmlns:a16="http://schemas.microsoft.com/office/drawing/2014/main" id="{3D659653-F85B-5B5A-15FC-98B8DF53DD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2" name="Star: 5 Points 2731">
                    <a:hlinkClick r:id="rId66"/>
                    <a:extLst>
                      <a:ext uri="{FF2B5EF4-FFF2-40B4-BE49-F238E27FC236}">
                        <a16:creationId xmlns:a16="http://schemas.microsoft.com/office/drawing/2014/main" id="{0799F673-E574-D4DD-8427-9C763F7B75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43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1532D673-F14E-5E7B-309D-E1BE80D051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8" name="FTU - submaxilliary glands">
                <a:extLst>
                  <a:ext uri="{FF2B5EF4-FFF2-40B4-BE49-F238E27FC236}">
                    <a16:creationId xmlns:a16="http://schemas.microsoft.com/office/drawing/2014/main" id="{D7F56242-39AD-37AF-3CB8-7F5E09A7DA9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229" name="FTU - submaxilliary glands">
                  <a:extLst>
                    <a:ext uri="{FF2B5EF4-FFF2-40B4-BE49-F238E27FC236}">
                      <a16:creationId xmlns:a16="http://schemas.microsoft.com/office/drawing/2014/main" id="{2DFCA590-98BF-CB64-C74F-5601F1A3F409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230" name="dock">
                  <a:extLst>
                    <a:ext uri="{FF2B5EF4-FFF2-40B4-BE49-F238E27FC236}">
                      <a16:creationId xmlns:a16="http://schemas.microsoft.com/office/drawing/2014/main" id="{3D77D5D5-B920-1674-01D1-CE70BA402A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235" name="Text Box 3086">
                    <a:extLst>
                      <a:ext uri="{FF2B5EF4-FFF2-40B4-BE49-F238E27FC236}">
                        <a16:creationId xmlns:a16="http://schemas.microsoft.com/office/drawing/2014/main" id="{396D1648-4537-7C8C-B338-4658F9F5B4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6" name="Text Box 3086">
                    <a:extLst>
                      <a:ext uri="{FF2B5EF4-FFF2-40B4-BE49-F238E27FC236}">
                        <a16:creationId xmlns:a16="http://schemas.microsoft.com/office/drawing/2014/main" id="{80979C69-A91F-D004-30B3-DD3105B09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37" name="Text Box 3086">
                    <a:extLst>
                      <a:ext uri="{FF2B5EF4-FFF2-40B4-BE49-F238E27FC236}">
                        <a16:creationId xmlns:a16="http://schemas.microsoft.com/office/drawing/2014/main" id="{92ABA732-A2C3-9A2F-1943-2D42681ADD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31" name="link">
                  <a:extLst>
                    <a:ext uri="{FF2B5EF4-FFF2-40B4-BE49-F238E27FC236}">
                      <a16:creationId xmlns:a16="http://schemas.microsoft.com/office/drawing/2014/main" id="{28CB6AF9-095E-0E65-9927-D66A8ADA432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232" name="Star: 5 Points 2730">
                    <a:hlinkClick r:id="rId67"/>
                    <a:extLst>
                      <a:ext uri="{FF2B5EF4-FFF2-40B4-BE49-F238E27FC236}">
                        <a16:creationId xmlns:a16="http://schemas.microsoft.com/office/drawing/2014/main" id="{875876ED-B168-0445-D192-2FF27A2B4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3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57A47755-4B8F-EF8C-11FE-B19A5C10E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34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857A4957-1115-D930-8C80-6BD312B4C1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219" name="FTU - sublingual glands">
                <a:extLst>
                  <a:ext uri="{FF2B5EF4-FFF2-40B4-BE49-F238E27FC236}">
                    <a16:creationId xmlns:a16="http://schemas.microsoft.com/office/drawing/2014/main" id="{A17E82BA-A884-9FD7-9624-6FA02CB86018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220" name="FTU - sublingual glands">
                  <a:extLst>
                    <a:ext uri="{FF2B5EF4-FFF2-40B4-BE49-F238E27FC236}">
                      <a16:creationId xmlns:a16="http://schemas.microsoft.com/office/drawing/2014/main" id="{5E4D5A3C-A632-3433-310D-D5944DB24477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221" name="dock">
                  <a:extLst>
                    <a:ext uri="{FF2B5EF4-FFF2-40B4-BE49-F238E27FC236}">
                      <a16:creationId xmlns:a16="http://schemas.microsoft.com/office/drawing/2014/main" id="{967ECB52-D65B-3539-B8F0-DBFEBEEB85C1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226" name="Text Box 3086">
                    <a:extLst>
                      <a:ext uri="{FF2B5EF4-FFF2-40B4-BE49-F238E27FC236}">
                        <a16:creationId xmlns:a16="http://schemas.microsoft.com/office/drawing/2014/main" id="{667909C9-F690-F30E-8AC6-E5C64F17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7" name="Text Box 3086">
                    <a:extLst>
                      <a:ext uri="{FF2B5EF4-FFF2-40B4-BE49-F238E27FC236}">
                        <a16:creationId xmlns:a16="http://schemas.microsoft.com/office/drawing/2014/main" id="{2C4343F8-D9A7-0A31-BAC6-02C91EF894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8" name="Text Box 3086">
                    <a:extLst>
                      <a:ext uri="{FF2B5EF4-FFF2-40B4-BE49-F238E27FC236}">
                        <a16:creationId xmlns:a16="http://schemas.microsoft.com/office/drawing/2014/main" id="{769BE887-9B44-8684-674B-9A9FD53E65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222" name="link">
                  <a:extLst>
                    <a:ext uri="{FF2B5EF4-FFF2-40B4-BE49-F238E27FC236}">
                      <a16:creationId xmlns:a16="http://schemas.microsoft.com/office/drawing/2014/main" id="{8D00870C-EA88-3B1E-DA26-DE851218D609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223" name="Star: 5 Points 2730">
                    <a:hlinkClick r:id="rId69"/>
                    <a:extLst>
                      <a:ext uri="{FF2B5EF4-FFF2-40B4-BE49-F238E27FC236}">
                        <a16:creationId xmlns:a16="http://schemas.microsoft.com/office/drawing/2014/main" id="{C49C3A8C-2619-1D65-5DD8-F91FADEE76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4" name="Star: 5 Points 2731">
                    <a:hlinkClick r:id="rId68"/>
                    <a:extLst>
                      <a:ext uri="{FF2B5EF4-FFF2-40B4-BE49-F238E27FC236}">
                        <a16:creationId xmlns:a16="http://schemas.microsoft.com/office/drawing/2014/main" id="{C7E0D756-FADF-8389-0C01-268C18D29B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25" name="Star: 5 Points 2732">
                    <a:hlinkClick r:id="rId63"/>
                    <a:extLst>
                      <a:ext uri="{FF2B5EF4-FFF2-40B4-BE49-F238E27FC236}">
                        <a16:creationId xmlns:a16="http://schemas.microsoft.com/office/drawing/2014/main" id="{5497AB63-E0C4-14CC-10F3-8BC29EEF9C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9186" name="FTU - sublingual glands">
              <a:extLst>
                <a:ext uri="{FF2B5EF4-FFF2-40B4-BE49-F238E27FC236}">
                  <a16:creationId xmlns:a16="http://schemas.microsoft.com/office/drawing/2014/main" id="{076B891C-E360-FDA7-41B3-766134995DBA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7" name="Text Box 3086">
              <a:extLst>
                <a:ext uri="{FF2B5EF4-FFF2-40B4-BE49-F238E27FC236}">
                  <a16:creationId xmlns:a16="http://schemas.microsoft.com/office/drawing/2014/main" id="{C6729079-006A-E050-FAB3-4E6011D30D1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8" name="Text Box 3086">
              <a:extLst>
                <a:ext uri="{FF2B5EF4-FFF2-40B4-BE49-F238E27FC236}">
                  <a16:creationId xmlns:a16="http://schemas.microsoft.com/office/drawing/2014/main" id="{9F23CB88-BD93-8A02-176A-FB322BA8C05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89" name="Text Box 3086">
              <a:extLst>
                <a:ext uri="{FF2B5EF4-FFF2-40B4-BE49-F238E27FC236}">
                  <a16:creationId xmlns:a16="http://schemas.microsoft.com/office/drawing/2014/main" id="{31ACCA58-A476-6720-2597-8B03DBA222FE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0" name="Star: 5 Points 2730">
              <a:hlinkClick r:id="rId61"/>
              <a:extLst>
                <a:ext uri="{FF2B5EF4-FFF2-40B4-BE49-F238E27FC236}">
                  <a16:creationId xmlns:a16="http://schemas.microsoft.com/office/drawing/2014/main" id="{29336504-CE94-9B6E-DAB3-38E6F050D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1" name="Star: 5 Points 2731">
              <a:hlinkClick r:id="rId70"/>
              <a:extLst>
                <a:ext uri="{FF2B5EF4-FFF2-40B4-BE49-F238E27FC236}">
                  <a16:creationId xmlns:a16="http://schemas.microsoft.com/office/drawing/2014/main" id="{5B217015-D8CB-0E73-C7C4-EFA9B45A6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2" name="Star: 5 Points 2732">
              <a:hlinkClick r:id="rId19"/>
              <a:extLst>
                <a:ext uri="{FF2B5EF4-FFF2-40B4-BE49-F238E27FC236}">
                  <a16:creationId xmlns:a16="http://schemas.microsoft.com/office/drawing/2014/main" id="{2EF8B9B1-0F31-24B6-A5F8-1A8194652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93" name="FTU - sublingual glands">
              <a:extLst>
                <a:ext uri="{FF2B5EF4-FFF2-40B4-BE49-F238E27FC236}">
                  <a16:creationId xmlns:a16="http://schemas.microsoft.com/office/drawing/2014/main" id="{B6C4F6A5-4295-7B7B-9A42-F12B1F9FB4E4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4" name="Text Box 3086">
              <a:extLst>
                <a:ext uri="{FF2B5EF4-FFF2-40B4-BE49-F238E27FC236}">
                  <a16:creationId xmlns:a16="http://schemas.microsoft.com/office/drawing/2014/main" id="{21D33BAA-E4A5-01BA-C75D-3335D0200EB5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5" name="Text Box 3086">
              <a:extLst>
                <a:ext uri="{FF2B5EF4-FFF2-40B4-BE49-F238E27FC236}">
                  <a16:creationId xmlns:a16="http://schemas.microsoft.com/office/drawing/2014/main" id="{E3BE7C9A-02C0-D639-B485-34754835E825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6" name="Text Box 3086">
              <a:extLst>
                <a:ext uri="{FF2B5EF4-FFF2-40B4-BE49-F238E27FC236}">
                  <a16:creationId xmlns:a16="http://schemas.microsoft.com/office/drawing/2014/main" id="{AD37FEE0-6C51-9F40-23E9-A5305D27810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7" name="FTU - sublingual glands">
              <a:extLst>
                <a:ext uri="{FF2B5EF4-FFF2-40B4-BE49-F238E27FC236}">
                  <a16:creationId xmlns:a16="http://schemas.microsoft.com/office/drawing/2014/main" id="{69F25DFD-5621-4F9C-858F-CB5ECBC1EB17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8" name="Text Box 3086">
              <a:extLst>
                <a:ext uri="{FF2B5EF4-FFF2-40B4-BE49-F238E27FC236}">
                  <a16:creationId xmlns:a16="http://schemas.microsoft.com/office/drawing/2014/main" id="{F7764756-E5F0-EEC6-40C4-0A024867DFC3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99" name="Text Box 3086">
              <a:extLst>
                <a:ext uri="{FF2B5EF4-FFF2-40B4-BE49-F238E27FC236}">
                  <a16:creationId xmlns:a16="http://schemas.microsoft.com/office/drawing/2014/main" id="{B16385F3-8386-3668-1A12-A9019B57B474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0" name="Text Box 3086">
              <a:extLst>
                <a:ext uri="{FF2B5EF4-FFF2-40B4-BE49-F238E27FC236}">
                  <a16:creationId xmlns:a16="http://schemas.microsoft.com/office/drawing/2014/main" id="{C0C4085D-B5FD-B2A9-E2C5-FD8C4D36652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1" name="Star: 5 Points 2730">
              <a:hlinkClick r:id="rId61"/>
              <a:extLst>
                <a:ext uri="{FF2B5EF4-FFF2-40B4-BE49-F238E27FC236}">
                  <a16:creationId xmlns:a16="http://schemas.microsoft.com/office/drawing/2014/main" id="{BA0763C8-6A23-4CF7-3852-0EFA9F49C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2" name="Star: 5 Points 2731">
              <a:hlinkClick r:id="rId70"/>
              <a:extLst>
                <a:ext uri="{FF2B5EF4-FFF2-40B4-BE49-F238E27FC236}">
                  <a16:creationId xmlns:a16="http://schemas.microsoft.com/office/drawing/2014/main" id="{1C310586-BB97-D388-3E89-9F676D801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3" name="Star: 5 Points 2732">
              <a:hlinkClick r:id="rId19"/>
              <a:extLst>
                <a:ext uri="{FF2B5EF4-FFF2-40B4-BE49-F238E27FC236}">
                  <a16:creationId xmlns:a16="http://schemas.microsoft.com/office/drawing/2014/main" id="{D1ABA504-598C-7F8A-F92B-16C3D1578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4" name="Star: 5 Points 2730">
              <a:hlinkClick r:id="rId61"/>
              <a:extLst>
                <a:ext uri="{FF2B5EF4-FFF2-40B4-BE49-F238E27FC236}">
                  <a16:creationId xmlns:a16="http://schemas.microsoft.com/office/drawing/2014/main" id="{E07920AD-592E-7134-1099-55A52E114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5" name="Star: 5 Points 2731">
              <a:hlinkClick r:id="rId70"/>
              <a:extLst>
                <a:ext uri="{FF2B5EF4-FFF2-40B4-BE49-F238E27FC236}">
                  <a16:creationId xmlns:a16="http://schemas.microsoft.com/office/drawing/2014/main" id="{F95D12B4-8724-25F3-4634-BDCC27D9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6" name="Star: 5 Points 2732">
              <a:hlinkClick r:id="rId19"/>
              <a:extLst>
                <a:ext uri="{FF2B5EF4-FFF2-40B4-BE49-F238E27FC236}">
                  <a16:creationId xmlns:a16="http://schemas.microsoft.com/office/drawing/2014/main" id="{F904FE74-B97C-D036-723E-F0A1A8E95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07" name="FTU - sublingual glands">
              <a:extLst>
                <a:ext uri="{FF2B5EF4-FFF2-40B4-BE49-F238E27FC236}">
                  <a16:creationId xmlns:a16="http://schemas.microsoft.com/office/drawing/2014/main" id="{8F371DE0-2F25-FA61-AB26-0FA4669BCE01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208" name="Text Box 3086">
              <a:extLst>
                <a:ext uri="{FF2B5EF4-FFF2-40B4-BE49-F238E27FC236}">
                  <a16:creationId xmlns:a16="http://schemas.microsoft.com/office/drawing/2014/main" id="{F217D28F-E4A3-1755-473E-CD9C36986E54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09" name="Text Box 3086">
              <a:extLst>
                <a:ext uri="{FF2B5EF4-FFF2-40B4-BE49-F238E27FC236}">
                  <a16:creationId xmlns:a16="http://schemas.microsoft.com/office/drawing/2014/main" id="{B9112576-22A8-BDCC-A74C-629FE5D8B78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0" name="Text Box 3086">
              <a:extLst>
                <a:ext uri="{FF2B5EF4-FFF2-40B4-BE49-F238E27FC236}">
                  <a16:creationId xmlns:a16="http://schemas.microsoft.com/office/drawing/2014/main" id="{5A1F6ECC-0B8D-E46E-B302-178C9C1BE9A7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11" name="Star: 5 Points 2730">
              <a:hlinkClick r:id="rId71"/>
              <a:extLst>
                <a:ext uri="{FF2B5EF4-FFF2-40B4-BE49-F238E27FC236}">
                  <a16:creationId xmlns:a16="http://schemas.microsoft.com/office/drawing/2014/main" id="{AEC9DF22-4A75-6C84-F32C-A2798418D9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2" name="Star: 5 Points 2731">
              <a:hlinkClick r:id="rId72"/>
              <a:extLst>
                <a:ext uri="{FF2B5EF4-FFF2-40B4-BE49-F238E27FC236}">
                  <a16:creationId xmlns:a16="http://schemas.microsoft.com/office/drawing/2014/main" id="{40CA4648-FE31-BFA4-273D-D430EFB4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13" name="Star: 5 Points 2732">
              <a:hlinkClick r:id="rId19"/>
              <a:extLst>
                <a:ext uri="{FF2B5EF4-FFF2-40B4-BE49-F238E27FC236}">
                  <a16:creationId xmlns:a16="http://schemas.microsoft.com/office/drawing/2014/main" id="{D8CA2CC2-F2EE-8287-FD6E-89EAE2391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265" name="organ group - stomach">
            <a:extLst>
              <a:ext uri="{FF2B5EF4-FFF2-40B4-BE49-F238E27FC236}">
                <a16:creationId xmlns:a16="http://schemas.microsoft.com/office/drawing/2014/main" id="{DE130246-DF44-7F76-C608-141FC8A185CB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266" name="organ - stomach">
              <a:extLst>
                <a:ext uri="{FF2B5EF4-FFF2-40B4-BE49-F238E27FC236}">
                  <a16:creationId xmlns:a16="http://schemas.microsoft.com/office/drawing/2014/main" id="{A22B14C8-DCAB-4BE8-9186-46FB0569A5E0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7" name="FTU - gastric fundus">
              <a:extLst>
                <a:ext uri="{FF2B5EF4-FFF2-40B4-BE49-F238E27FC236}">
                  <a16:creationId xmlns:a16="http://schemas.microsoft.com/office/drawing/2014/main" id="{C6650BA5-2939-10A5-A034-A20BF7CCC87E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311" name="FTU - gastric fundus">
                <a:extLst>
                  <a:ext uri="{FF2B5EF4-FFF2-40B4-BE49-F238E27FC236}">
                    <a16:creationId xmlns:a16="http://schemas.microsoft.com/office/drawing/2014/main" id="{CDC7B51C-C5B6-A120-6E79-55A8A557B47D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12" name="dock">
                <a:extLst>
                  <a:ext uri="{FF2B5EF4-FFF2-40B4-BE49-F238E27FC236}">
                    <a16:creationId xmlns:a16="http://schemas.microsoft.com/office/drawing/2014/main" id="{12F985B0-BF3E-6FE3-3867-11AFB957938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317" name="Text Box 3086">
                  <a:extLst>
                    <a:ext uri="{FF2B5EF4-FFF2-40B4-BE49-F238E27FC236}">
                      <a16:creationId xmlns:a16="http://schemas.microsoft.com/office/drawing/2014/main" id="{13DAEF80-DCCB-7F08-DF47-9DE297B60EE1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8" name="Text Box 3086">
                  <a:extLst>
                    <a:ext uri="{FF2B5EF4-FFF2-40B4-BE49-F238E27FC236}">
                      <a16:creationId xmlns:a16="http://schemas.microsoft.com/office/drawing/2014/main" id="{65CC45EF-343C-B257-8512-14EA2972E4B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9" name="Text Box 3086">
                  <a:extLst>
                    <a:ext uri="{FF2B5EF4-FFF2-40B4-BE49-F238E27FC236}">
                      <a16:creationId xmlns:a16="http://schemas.microsoft.com/office/drawing/2014/main" id="{CA0C7586-BB58-A121-135E-35B8E92208F5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13" name="link">
                <a:extLst>
                  <a:ext uri="{FF2B5EF4-FFF2-40B4-BE49-F238E27FC236}">
                    <a16:creationId xmlns:a16="http://schemas.microsoft.com/office/drawing/2014/main" id="{6C9DF785-83A0-E82C-14AD-4C4A46E150C3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314" name="Star: 5 Points 1808">
                  <a:hlinkClick r:id="rId73"/>
                  <a:extLst>
                    <a:ext uri="{FF2B5EF4-FFF2-40B4-BE49-F238E27FC236}">
                      <a16:creationId xmlns:a16="http://schemas.microsoft.com/office/drawing/2014/main" id="{B06191D9-D358-8ECE-11F5-7BE0303107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5" name="Star: 5 Points 1809">
                  <a:hlinkClick r:id="rId74"/>
                  <a:extLst>
                    <a:ext uri="{FF2B5EF4-FFF2-40B4-BE49-F238E27FC236}">
                      <a16:creationId xmlns:a16="http://schemas.microsoft.com/office/drawing/2014/main" id="{AB0941E3-45AF-665B-1395-54C72921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16" name="Star: 5 Points 1810">
                  <a:hlinkClick r:id="rId19"/>
                  <a:extLst>
                    <a:ext uri="{FF2B5EF4-FFF2-40B4-BE49-F238E27FC236}">
                      <a16:creationId xmlns:a16="http://schemas.microsoft.com/office/drawing/2014/main" id="{15C5ECA5-8112-8344-230A-662CE9F9C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8" name="FTU - gastric cardia">
              <a:extLst>
                <a:ext uri="{FF2B5EF4-FFF2-40B4-BE49-F238E27FC236}">
                  <a16:creationId xmlns:a16="http://schemas.microsoft.com/office/drawing/2014/main" id="{426758FE-6B87-0DF9-3E28-CBF819F83353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302" name="FTU - gastric cardia">
                <a:extLst>
                  <a:ext uri="{FF2B5EF4-FFF2-40B4-BE49-F238E27FC236}">
                    <a16:creationId xmlns:a16="http://schemas.microsoft.com/office/drawing/2014/main" id="{8CB75176-7D9E-1288-B786-6989C2CCD2CD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03" name="dock">
                <a:extLst>
                  <a:ext uri="{FF2B5EF4-FFF2-40B4-BE49-F238E27FC236}">
                    <a16:creationId xmlns:a16="http://schemas.microsoft.com/office/drawing/2014/main" id="{E0C331F8-BA06-5222-ED57-325F45C800F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308" name="Text Box 3086">
                  <a:extLst>
                    <a:ext uri="{FF2B5EF4-FFF2-40B4-BE49-F238E27FC236}">
                      <a16:creationId xmlns:a16="http://schemas.microsoft.com/office/drawing/2014/main" id="{31442BBE-4D89-C463-0FD9-C5D280ACCF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9" name="Text Box 3086">
                  <a:extLst>
                    <a:ext uri="{FF2B5EF4-FFF2-40B4-BE49-F238E27FC236}">
                      <a16:creationId xmlns:a16="http://schemas.microsoft.com/office/drawing/2014/main" id="{DFE67510-18E1-AEE1-1EAA-C15EBEBFDEAD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10" name="Text Box 3086">
                  <a:extLst>
                    <a:ext uri="{FF2B5EF4-FFF2-40B4-BE49-F238E27FC236}">
                      <a16:creationId xmlns:a16="http://schemas.microsoft.com/office/drawing/2014/main" id="{42B9D860-78F3-9ECE-4DE0-55A687DC61F2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04" name="link">
                <a:extLst>
                  <a:ext uri="{FF2B5EF4-FFF2-40B4-BE49-F238E27FC236}">
                    <a16:creationId xmlns:a16="http://schemas.microsoft.com/office/drawing/2014/main" id="{FF0F9687-DF0F-EE49-D1C8-3E02F099A8E4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305" name="Star: 5 Points 1821">
                  <a:hlinkClick r:id="rId73"/>
                  <a:extLst>
                    <a:ext uri="{FF2B5EF4-FFF2-40B4-BE49-F238E27FC236}">
                      <a16:creationId xmlns:a16="http://schemas.microsoft.com/office/drawing/2014/main" id="{5A5A3D64-BC25-A65A-BA80-CAC8A8A74A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6" name="Star: 5 Points 1822">
                  <a:hlinkClick r:id="rId74"/>
                  <a:extLst>
                    <a:ext uri="{FF2B5EF4-FFF2-40B4-BE49-F238E27FC236}">
                      <a16:creationId xmlns:a16="http://schemas.microsoft.com/office/drawing/2014/main" id="{4E415CFE-F81A-E47C-9FCE-7CD04470B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07" name="Star: 5 Points 1823">
                  <a:hlinkClick r:id="rId19"/>
                  <a:extLst>
                    <a:ext uri="{FF2B5EF4-FFF2-40B4-BE49-F238E27FC236}">
                      <a16:creationId xmlns:a16="http://schemas.microsoft.com/office/drawing/2014/main" id="{6839E0CB-3020-E747-6498-A0E3290F7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9" name="FTU - gastric body">
              <a:extLst>
                <a:ext uri="{FF2B5EF4-FFF2-40B4-BE49-F238E27FC236}">
                  <a16:creationId xmlns:a16="http://schemas.microsoft.com/office/drawing/2014/main" id="{7386FC59-859D-1571-1A5B-95C970755EDD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293" name="FTU - gastric body">
                <a:extLst>
                  <a:ext uri="{FF2B5EF4-FFF2-40B4-BE49-F238E27FC236}">
                    <a16:creationId xmlns:a16="http://schemas.microsoft.com/office/drawing/2014/main" id="{FC0A5B2A-92F5-5A6B-F36F-B58408563C84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94" name="dock">
                <a:extLst>
                  <a:ext uri="{FF2B5EF4-FFF2-40B4-BE49-F238E27FC236}">
                    <a16:creationId xmlns:a16="http://schemas.microsoft.com/office/drawing/2014/main" id="{C118A564-C4D1-79AF-8AF5-84139BB3EEC8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299" name="Text Box 3086">
                  <a:extLst>
                    <a:ext uri="{FF2B5EF4-FFF2-40B4-BE49-F238E27FC236}">
                      <a16:creationId xmlns:a16="http://schemas.microsoft.com/office/drawing/2014/main" id="{52B3731F-4235-39C0-0820-DFFF7B40047D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0" name="Text Box 3086">
                  <a:extLst>
                    <a:ext uri="{FF2B5EF4-FFF2-40B4-BE49-F238E27FC236}">
                      <a16:creationId xmlns:a16="http://schemas.microsoft.com/office/drawing/2014/main" id="{A36E4283-10BF-D29A-1F17-3E484B4D18CB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01" name="Text Box 3086">
                  <a:extLst>
                    <a:ext uri="{FF2B5EF4-FFF2-40B4-BE49-F238E27FC236}">
                      <a16:creationId xmlns:a16="http://schemas.microsoft.com/office/drawing/2014/main" id="{C1A15C37-C10E-DBC7-70C7-A578EAF3ECFF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95" name="link">
                <a:extLst>
                  <a:ext uri="{FF2B5EF4-FFF2-40B4-BE49-F238E27FC236}">
                    <a16:creationId xmlns:a16="http://schemas.microsoft.com/office/drawing/2014/main" id="{D15ABBAF-A0C8-AF95-BDC1-BC21EC00DA5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296" name="Star: 5 Points 1834">
                  <a:hlinkClick r:id="rId73"/>
                  <a:extLst>
                    <a:ext uri="{FF2B5EF4-FFF2-40B4-BE49-F238E27FC236}">
                      <a16:creationId xmlns:a16="http://schemas.microsoft.com/office/drawing/2014/main" id="{EC8F78B9-A926-AB3B-6B31-59846C392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7" name="Star: 5 Points 1835">
                  <a:hlinkClick r:id="rId74"/>
                  <a:extLst>
                    <a:ext uri="{FF2B5EF4-FFF2-40B4-BE49-F238E27FC236}">
                      <a16:creationId xmlns:a16="http://schemas.microsoft.com/office/drawing/2014/main" id="{52DF4580-5DBA-2447-A4A4-31F5ED1E8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98" name="Star: 5 Points 1836">
                  <a:hlinkClick r:id="rId19"/>
                  <a:extLst>
                    <a:ext uri="{FF2B5EF4-FFF2-40B4-BE49-F238E27FC236}">
                      <a16:creationId xmlns:a16="http://schemas.microsoft.com/office/drawing/2014/main" id="{B4D3EF34-708A-E475-07D3-D0C6E3C00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0" name="FTU - pyloric antrum">
              <a:extLst>
                <a:ext uri="{FF2B5EF4-FFF2-40B4-BE49-F238E27FC236}">
                  <a16:creationId xmlns:a16="http://schemas.microsoft.com/office/drawing/2014/main" id="{B79EF554-4249-99D1-D72A-AF88979C70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284" name="FTU - pyloric antrum">
                <a:extLst>
                  <a:ext uri="{FF2B5EF4-FFF2-40B4-BE49-F238E27FC236}">
                    <a16:creationId xmlns:a16="http://schemas.microsoft.com/office/drawing/2014/main" id="{4E1DA384-45AE-2E09-7B6D-006D4058337F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85" name="dock">
                <a:extLst>
                  <a:ext uri="{FF2B5EF4-FFF2-40B4-BE49-F238E27FC236}">
                    <a16:creationId xmlns:a16="http://schemas.microsoft.com/office/drawing/2014/main" id="{A255A2DD-E512-4C34-C6FE-6ED99A7299BB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290" name="Text Box 3086">
                  <a:extLst>
                    <a:ext uri="{FF2B5EF4-FFF2-40B4-BE49-F238E27FC236}">
                      <a16:creationId xmlns:a16="http://schemas.microsoft.com/office/drawing/2014/main" id="{5983C418-A6D4-EA03-51C6-EFA745EA6E4F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1" name="Text Box 3086">
                  <a:extLst>
                    <a:ext uri="{FF2B5EF4-FFF2-40B4-BE49-F238E27FC236}">
                      <a16:creationId xmlns:a16="http://schemas.microsoft.com/office/drawing/2014/main" id="{4AFDA892-DB16-F28C-7FF5-94842325CE0A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92" name="Text Box 3086">
                  <a:extLst>
                    <a:ext uri="{FF2B5EF4-FFF2-40B4-BE49-F238E27FC236}">
                      <a16:creationId xmlns:a16="http://schemas.microsoft.com/office/drawing/2014/main" id="{F2C55CB5-49D1-2BD5-5BB9-3A8DB295CC2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86" name="link">
                <a:extLst>
                  <a:ext uri="{FF2B5EF4-FFF2-40B4-BE49-F238E27FC236}">
                    <a16:creationId xmlns:a16="http://schemas.microsoft.com/office/drawing/2014/main" id="{A88B418B-64DF-1A39-AF1E-7CE6BC85AAD8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287" name="Star: 5 Points 1847">
                  <a:hlinkClick r:id="rId73"/>
                  <a:extLst>
                    <a:ext uri="{FF2B5EF4-FFF2-40B4-BE49-F238E27FC236}">
                      <a16:creationId xmlns:a16="http://schemas.microsoft.com/office/drawing/2014/main" id="{B8AA8108-0943-F8F1-5A74-3E7BB4EB4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8" name="Star: 5 Points 1848">
                  <a:hlinkClick r:id="rId74"/>
                  <a:extLst>
                    <a:ext uri="{FF2B5EF4-FFF2-40B4-BE49-F238E27FC236}">
                      <a16:creationId xmlns:a16="http://schemas.microsoft.com/office/drawing/2014/main" id="{B0037A6C-6F34-7884-9643-6204ADB7E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9" name="Star: 5 Points 1849">
                  <a:hlinkClick r:id="rId19"/>
                  <a:extLst>
                    <a:ext uri="{FF2B5EF4-FFF2-40B4-BE49-F238E27FC236}">
                      <a16:creationId xmlns:a16="http://schemas.microsoft.com/office/drawing/2014/main" id="{0C302957-E608-DFBA-9F12-82464E73BC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1" name="FTU - pyloric canal">
              <a:extLst>
                <a:ext uri="{FF2B5EF4-FFF2-40B4-BE49-F238E27FC236}">
                  <a16:creationId xmlns:a16="http://schemas.microsoft.com/office/drawing/2014/main" id="{84481B69-4A14-1056-E250-5FF8B87CC02E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275" name="FTU - pyloric canal">
                <a:extLst>
                  <a:ext uri="{FF2B5EF4-FFF2-40B4-BE49-F238E27FC236}">
                    <a16:creationId xmlns:a16="http://schemas.microsoft.com/office/drawing/2014/main" id="{A62F1563-8E60-FAD6-2F9F-3023D65825F3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6" name="dock">
                <a:extLst>
                  <a:ext uri="{FF2B5EF4-FFF2-40B4-BE49-F238E27FC236}">
                    <a16:creationId xmlns:a16="http://schemas.microsoft.com/office/drawing/2014/main" id="{0277A543-8BA4-97AA-2019-F2F38D1FED5C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281" name="Text Box 3086">
                  <a:extLst>
                    <a:ext uri="{FF2B5EF4-FFF2-40B4-BE49-F238E27FC236}">
                      <a16:creationId xmlns:a16="http://schemas.microsoft.com/office/drawing/2014/main" id="{3A8BCB9C-03E4-3C99-B976-94FD48A8B3E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2" name="Text Box 3086">
                  <a:extLst>
                    <a:ext uri="{FF2B5EF4-FFF2-40B4-BE49-F238E27FC236}">
                      <a16:creationId xmlns:a16="http://schemas.microsoft.com/office/drawing/2014/main" id="{01B1D326-9BF4-C9FA-7AF8-5F853F04B392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83" name="Text Box 3086">
                  <a:extLst>
                    <a:ext uri="{FF2B5EF4-FFF2-40B4-BE49-F238E27FC236}">
                      <a16:creationId xmlns:a16="http://schemas.microsoft.com/office/drawing/2014/main" id="{63501D67-F166-5202-2CAA-06B85EE8D576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link">
                <a:extLst>
                  <a:ext uri="{FF2B5EF4-FFF2-40B4-BE49-F238E27FC236}">
                    <a16:creationId xmlns:a16="http://schemas.microsoft.com/office/drawing/2014/main" id="{303E82CC-C017-3083-98D2-C6EE9E9F657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278" name="Star: 5 Points 1860">
                  <a:hlinkClick r:id="rId73"/>
                  <a:extLst>
                    <a:ext uri="{FF2B5EF4-FFF2-40B4-BE49-F238E27FC236}">
                      <a16:creationId xmlns:a16="http://schemas.microsoft.com/office/drawing/2014/main" id="{CAF43BA8-384E-603C-DCAA-D69C6A216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1861">
                  <a:hlinkClick r:id="rId74"/>
                  <a:extLst>
                    <a:ext uri="{FF2B5EF4-FFF2-40B4-BE49-F238E27FC236}">
                      <a16:creationId xmlns:a16="http://schemas.microsoft.com/office/drawing/2014/main" id="{81962D33-4B32-A502-3E9D-B1967C426F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80" name="Star: 5 Points 1862">
                  <a:hlinkClick r:id="rId19"/>
                  <a:extLst>
                    <a:ext uri="{FF2B5EF4-FFF2-40B4-BE49-F238E27FC236}">
                      <a16:creationId xmlns:a16="http://schemas.microsoft.com/office/drawing/2014/main" id="{13268A78-676B-052A-49A6-224B1C89C5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72" name="dock - vascular">
              <a:extLst>
                <a:ext uri="{FF2B5EF4-FFF2-40B4-BE49-F238E27FC236}">
                  <a16:creationId xmlns:a16="http://schemas.microsoft.com/office/drawing/2014/main" id="{125FE101-E150-AF86-B548-338A770589FC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273" name="Text Box 3070">
                <a:extLst>
                  <a:ext uri="{FF2B5EF4-FFF2-40B4-BE49-F238E27FC236}">
                    <a16:creationId xmlns:a16="http://schemas.microsoft.com/office/drawing/2014/main" id="{1A6A689C-A65A-C207-03BC-DAFFF39E5569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74" name="Text Box 3036">
                <a:extLst>
                  <a:ext uri="{FF2B5EF4-FFF2-40B4-BE49-F238E27FC236}">
                    <a16:creationId xmlns:a16="http://schemas.microsoft.com/office/drawing/2014/main" id="{3F42E3D4-170F-5532-1F61-FCF4B5CB3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20" name="organ group - fallopian tube">
            <a:extLst>
              <a:ext uri="{FF2B5EF4-FFF2-40B4-BE49-F238E27FC236}">
                <a16:creationId xmlns:a16="http://schemas.microsoft.com/office/drawing/2014/main" id="{97F5A1C7-DB51-5082-18DD-5C492696EB26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321" name="organ - fallopian tube">
              <a:extLst>
                <a:ext uri="{FF2B5EF4-FFF2-40B4-BE49-F238E27FC236}">
                  <a16:creationId xmlns:a16="http://schemas.microsoft.com/office/drawing/2014/main" id="{69BFC8C5-333A-B80F-4DD1-44E180F9E5E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22" name="FTU - fallopian tube">
              <a:extLst>
                <a:ext uri="{FF2B5EF4-FFF2-40B4-BE49-F238E27FC236}">
                  <a16:creationId xmlns:a16="http://schemas.microsoft.com/office/drawing/2014/main" id="{060E6A0D-CD10-1C06-F546-97ED2F1DC37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323" name="FTU - fallopian tube">
                <a:extLst>
                  <a:ext uri="{FF2B5EF4-FFF2-40B4-BE49-F238E27FC236}">
                    <a16:creationId xmlns:a16="http://schemas.microsoft.com/office/drawing/2014/main" id="{16826F97-680E-BC9B-667C-0613CA0B7450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24" name="dock">
                <a:extLst>
                  <a:ext uri="{FF2B5EF4-FFF2-40B4-BE49-F238E27FC236}">
                    <a16:creationId xmlns:a16="http://schemas.microsoft.com/office/drawing/2014/main" id="{1BA7E606-8419-0938-2C49-732B65CB1A89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329" name="Text Box 3086">
                  <a:extLst>
                    <a:ext uri="{FF2B5EF4-FFF2-40B4-BE49-F238E27FC236}">
                      <a16:creationId xmlns:a16="http://schemas.microsoft.com/office/drawing/2014/main" id="{4F608F0B-456C-50EB-8B82-54A69E52A6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0" name="Text Box 3086">
                  <a:extLst>
                    <a:ext uri="{FF2B5EF4-FFF2-40B4-BE49-F238E27FC236}">
                      <a16:creationId xmlns:a16="http://schemas.microsoft.com/office/drawing/2014/main" id="{B33DE86B-E248-5024-55AE-DF9E943437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31" name="Text Box 3086">
                  <a:extLst>
                    <a:ext uri="{FF2B5EF4-FFF2-40B4-BE49-F238E27FC236}">
                      <a16:creationId xmlns:a16="http://schemas.microsoft.com/office/drawing/2014/main" id="{2FB7E3D8-A0C2-665E-D63B-30875C3841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link">
                <a:extLst>
                  <a:ext uri="{FF2B5EF4-FFF2-40B4-BE49-F238E27FC236}">
                    <a16:creationId xmlns:a16="http://schemas.microsoft.com/office/drawing/2014/main" id="{1884678E-19D2-04DA-1C4C-1B81C0856F77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326" name="Star: 5 Points 4077">
                  <a:hlinkClick r:id="rId75"/>
                  <a:extLst>
                    <a:ext uri="{FF2B5EF4-FFF2-40B4-BE49-F238E27FC236}">
                      <a16:creationId xmlns:a16="http://schemas.microsoft.com/office/drawing/2014/main" id="{4B56701C-E2F7-4EBF-04C5-276849911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7" name="Star: 5 Points 4078">
                  <a:hlinkClick r:id="rId76"/>
                  <a:extLst>
                    <a:ext uri="{FF2B5EF4-FFF2-40B4-BE49-F238E27FC236}">
                      <a16:creationId xmlns:a16="http://schemas.microsoft.com/office/drawing/2014/main" id="{71DC2ADD-DD8D-ED24-C464-20EB2392F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28" name="Star: 5 Points 4079">
                  <a:hlinkClick r:id="rId14"/>
                  <a:extLst>
                    <a:ext uri="{FF2B5EF4-FFF2-40B4-BE49-F238E27FC236}">
                      <a16:creationId xmlns:a16="http://schemas.microsoft.com/office/drawing/2014/main" id="{BA6A3377-9D9C-F169-C6EB-4381307C45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32" name="organ group - hearing">
            <a:extLst>
              <a:ext uri="{FF2B5EF4-FFF2-40B4-BE49-F238E27FC236}">
                <a16:creationId xmlns:a16="http://schemas.microsoft.com/office/drawing/2014/main" id="{BCD10D9B-AB17-6DF0-269E-1E3B31DD92C5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333" name="organ - hearing">
              <a:extLst>
                <a:ext uri="{FF2B5EF4-FFF2-40B4-BE49-F238E27FC236}">
                  <a16:creationId xmlns:a16="http://schemas.microsoft.com/office/drawing/2014/main" id="{02BBE222-9A77-7908-B960-19031410415B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34" name="FTU - floor of external acoustic meatus">
              <a:extLst>
                <a:ext uri="{FF2B5EF4-FFF2-40B4-BE49-F238E27FC236}">
                  <a16:creationId xmlns:a16="http://schemas.microsoft.com/office/drawing/2014/main" id="{B9B001F8-2B50-4A03-A581-054DA52D7C07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349" name="FTU - floor of external acoustic meatus">
                <a:extLst>
                  <a:ext uri="{FF2B5EF4-FFF2-40B4-BE49-F238E27FC236}">
                    <a16:creationId xmlns:a16="http://schemas.microsoft.com/office/drawing/2014/main" id="{AD986029-8861-F073-98FA-987F9E9BF8A2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50" name="dock">
                <a:extLst>
                  <a:ext uri="{FF2B5EF4-FFF2-40B4-BE49-F238E27FC236}">
                    <a16:creationId xmlns:a16="http://schemas.microsoft.com/office/drawing/2014/main" id="{02171CDA-872B-A174-8E24-34E32BD45459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51" name="link">
                <a:extLst>
                  <a:ext uri="{FF2B5EF4-FFF2-40B4-BE49-F238E27FC236}">
                    <a16:creationId xmlns:a16="http://schemas.microsoft.com/office/drawing/2014/main" id="{01C19E55-22D0-3211-2BEC-99E46D69A6B9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352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96AC760C-0D07-5316-6B8D-0549F0B64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D85DAB62-CF72-1AA2-C2AC-67528EED3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5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1F01DE79-C1C1-36B3-E855-0D55EBB5FE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5" name="FTU - wall of external acoustic meatus">
              <a:extLst>
                <a:ext uri="{FF2B5EF4-FFF2-40B4-BE49-F238E27FC236}">
                  <a16:creationId xmlns:a16="http://schemas.microsoft.com/office/drawing/2014/main" id="{326A0C92-E252-1924-A6D6-D9E9941DD8E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343" name="FTU - wall of external acoustic meatus">
                <a:extLst>
                  <a:ext uri="{FF2B5EF4-FFF2-40B4-BE49-F238E27FC236}">
                    <a16:creationId xmlns:a16="http://schemas.microsoft.com/office/drawing/2014/main" id="{A4326659-CC0A-5DA5-4D6F-1FE3DE5FC6E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44" name="dock">
                <a:extLst>
                  <a:ext uri="{FF2B5EF4-FFF2-40B4-BE49-F238E27FC236}">
                    <a16:creationId xmlns:a16="http://schemas.microsoft.com/office/drawing/2014/main" id="{4CBD22E3-D966-D7EE-9CB1-2E6213A31DE7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45" name="link">
                <a:extLst>
                  <a:ext uri="{FF2B5EF4-FFF2-40B4-BE49-F238E27FC236}">
                    <a16:creationId xmlns:a16="http://schemas.microsoft.com/office/drawing/2014/main" id="{2F7CEEDA-DF68-2611-EC9D-BEFFBFC35460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346" name="Star: 5 Points 2730">
                  <a:hlinkClick r:id="rId77"/>
                  <a:extLst>
                    <a:ext uri="{FF2B5EF4-FFF2-40B4-BE49-F238E27FC236}">
                      <a16:creationId xmlns:a16="http://schemas.microsoft.com/office/drawing/2014/main" id="{02ED5459-9D37-9C8C-264F-AED63540ED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7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708C52BE-0DE2-4C97-86A5-AC15FB1B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F37744C2-8AAB-179B-2A77-4BCDEA1FF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36" name="FTU - tympanic membrane ">
              <a:extLst>
                <a:ext uri="{FF2B5EF4-FFF2-40B4-BE49-F238E27FC236}">
                  <a16:creationId xmlns:a16="http://schemas.microsoft.com/office/drawing/2014/main" id="{0F9D54FB-BFED-B5E9-3734-8259877058B8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337" name="FTU - tympanic membrane ">
                <a:extLst>
                  <a:ext uri="{FF2B5EF4-FFF2-40B4-BE49-F238E27FC236}">
                    <a16:creationId xmlns:a16="http://schemas.microsoft.com/office/drawing/2014/main" id="{4ACDF716-63C9-A03D-68D5-F30B9D75897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338" name="dock">
                <a:extLst>
                  <a:ext uri="{FF2B5EF4-FFF2-40B4-BE49-F238E27FC236}">
                    <a16:creationId xmlns:a16="http://schemas.microsoft.com/office/drawing/2014/main" id="{4790DA2B-242C-80C7-D065-F04B04549D60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39" name="link">
                <a:extLst>
                  <a:ext uri="{FF2B5EF4-FFF2-40B4-BE49-F238E27FC236}">
                    <a16:creationId xmlns:a16="http://schemas.microsoft.com/office/drawing/2014/main" id="{0ABA0E05-B5E8-0490-78AC-E3A7E6292C00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340" name="Star: 5 Points 2730">
                  <a:hlinkClick r:id="rId79"/>
                  <a:extLst>
                    <a:ext uri="{FF2B5EF4-FFF2-40B4-BE49-F238E27FC236}">
                      <a16:creationId xmlns:a16="http://schemas.microsoft.com/office/drawing/2014/main" id="{1967940D-CC8A-CF46-99B2-E3DAA131C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1" name="Star: 5 Points 2731">
                  <a:hlinkClick r:id="rId80"/>
                  <a:extLst>
                    <a:ext uri="{FF2B5EF4-FFF2-40B4-BE49-F238E27FC236}">
                      <a16:creationId xmlns:a16="http://schemas.microsoft.com/office/drawing/2014/main" id="{4AF4CC98-CFE1-7F33-C0FC-AD4E4F93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42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D93FB233-99D3-EE06-C819-C105F910D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55" name="organ group - balance">
            <a:extLst>
              <a:ext uri="{FF2B5EF4-FFF2-40B4-BE49-F238E27FC236}">
                <a16:creationId xmlns:a16="http://schemas.microsoft.com/office/drawing/2014/main" id="{EFAD536A-88C6-16C6-13BA-91F7C5DBF045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356" name="organ - balance">
              <a:extLst>
                <a:ext uri="{FF2B5EF4-FFF2-40B4-BE49-F238E27FC236}">
                  <a16:creationId xmlns:a16="http://schemas.microsoft.com/office/drawing/2014/main" id="{B0268001-6EF5-E854-F619-D7B0D2C214F5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57" name="FTU - semicircular canals">
              <a:extLst>
                <a:ext uri="{FF2B5EF4-FFF2-40B4-BE49-F238E27FC236}">
                  <a16:creationId xmlns:a16="http://schemas.microsoft.com/office/drawing/2014/main" id="{3F8AEC06-7503-426D-5859-0EBEFF84A49B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372" name="FTU - semicircular canals">
                <a:extLst>
                  <a:ext uri="{FF2B5EF4-FFF2-40B4-BE49-F238E27FC236}">
                    <a16:creationId xmlns:a16="http://schemas.microsoft.com/office/drawing/2014/main" id="{96ED4174-CE50-6D24-9427-3CFE41E669EE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73" name="dock">
                <a:extLst>
                  <a:ext uri="{FF2B5EF4-FFF2-40B4-BE49-F238E27FC236}">
                    <a16:creationId xmlns:a16="http://schemas.microsoft.com/office/drawing/2014/main" id="{62417C51-C15B-0FF5-8EE2-95BA8B4DB4D6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74" name="link">
                <a:extLst>
                  <a:ext uri="{FF2B5EF4-FFF2-40B4-BE49-F238E27FC236}">
                    <a16:creationId xmlns:a16="http://schemas.microsoft.com/office/drawing/2014/main" id="{4B7C9D96-F190-4CB8-B93B-6673DC2F440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375" name="Star: 5 Points 2730">
                  <a:hlinkClick r:id="rId81"/>
                  <a:extLst>
                    <a:ext uri="{FF2B5EF4-FFF2-40B4-BE49-F238E27FC236}">
                      <a16:creationId xmlns:a16="http://schemas.microsoft.com/office/drawing/2014/main" id="{CE3FE83A-11A0-CA8C-E7BA-3D4D84CF2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6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AB9DF480-F744-709B-C517-2FC19530CE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7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44258EF-5F0C-D7B5-C711-8C69718FE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8" name="FTU - utricle">
              <a:extLst>
                <a:ext uri="{FF2B5EF4-FFF2-40B4-BE49-F238E27FC236}">
                  <a16:creationId xmlns:a16="http://schemas.microsoft.com/office/drawing/2014/main" id="{8BA66CC9-5B35-8FDF-47E4-B09725C827F5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366" name="FTU - utricle">
                <a:extLst>
                  <a:ext uri="{FF2B5EF4-FFF2-40B4-BE49-F238E27FC236}">
                    <a16:creationId xmlns:a16="http://schemas.microsoft.com/office/drawing/2014/main" id="{02EF1211-FC1A-0A02-5489-82B367217EA2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7" name="dock">
                <a:extLst>
                  <a:ext uri="{FF2B5EF4-FFF2-40B4-BE49-F238E27FC236}">
                    <a16:creationId xmlns:a16="http://schemas.microsoft.com/office/drawing/2014/main" id="{D4E538AC-7F30-2C75-64A2-253B41F704E1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8" name="link">
                <a:extLst>
                  <a:ext uri="{FF2B5EF4-FFF2-40B4-BE49-F238E27FC236}">
                    <a16:creationId xmlns:a16="http://schemas.microsoft.com/office/drawing/2014/main" id="{BDEA1E5D-48F9-160C-143C-1074FB8B480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369" name="Star: 5 Points 2730">
                  <a:hlinkClick r:id="rId82"/>
                  <a:extLst>
                    <a:ext uri="{FF2B5EF4-FFF2-40B4-BE49-F238E27FC236}">
                      <a16:creationId xmlns:a16="http://schemas.microsoft.com/office/drawing/2014/main" id="{F99CFDD9-42F2-4311-0B54-BA0B9B0A3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0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11D2CF85-D154-FDD2-4D39-5FD66C9729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71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EBC8B96-FF1E-CE21-9BE3-32BFD8567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59" name="FTU - saccule">
              <a:extLst>
                <a:ext uri="{FF2B5EF4-FFF2-40B4-BE49-F238E27FC236}">
                  <a16:creationId xmlns:a16="http://schemas.microsoft.com/office/drawing/2014/main" id="{F720610F-AE21-5EDE-4301-2A4A12061C5E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360" name="FTU - saccule">
                <a:extLst>
                  <a:ext uri="{FF2B5EF4-FFF2-40B4-BE49-F238E27FC236}">
                    <a16:creationId xmlns:a16="http://schemas.microsoft.com/office/drawing/2014/main" id="{873707F5-E5A4-28A3-E138-64C5DD672F4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61" name="dock">
                <a:extLst>
                  <a:ext uri="{FF2B5EF4-FFF2-40B4-BE49-F238E27FC236}">
                    <a16:creationId xmlns:a16="http://schemas.microsoft.com/office/drawing/2014/main" id="{D5AE2D06-489E-7503-E057-76E58D269DD2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62" name="link">
                <a:extLst>
                  <a:ext uri="{FF2B5EF4-FFF2-40B4-BE49-F238E27FC236}">
                    <a16:creationId xmlns:a16="http://schemas.microsoft.com/office/drawing/2014/main" id="{CBC0A99C-ECF0-5F75-96E1-B4A58CB953D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363" name="Star: 5 Points 2730">
                  <a:hlinkClick r:id="rId83"/>
                  <a:extLst>
                    <a:ext uri="{FF2B5EF4-FFF2-40B4-BE49-F238E27FC236}">
                      <a16:creationId xmlns:a16="http://schemas.microsoft.com/office/drawing/2014/main" id="{E625A37B-1D79-EDA7-1B30-59E60F387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4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3331F284-8451-FB98-1214-FE8E96B80E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65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D7D4D6F-C0CA-2A8C-4ADE-1FFA13198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378" name="organ group - taste">
            <a:extLst>
              <a:ext uri="{FF2B5EF4-FFF2-40B4-BE49-F238E27FC236}">
                <a16:creationId xmlns:a16="http://schemas.microsoft.com/office/drawing/2014/main" id="{A21D7417-FD17-6F18-CDCC-F1E136EAC780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379" name="organ - taste">
              <a:extLst>
                <a:ext uri="{FF2B5EF4-FFF2-40B4-BE49-F238E27FC236}">
                  <a16:creationId xmlns:a16="http://schemas.microsoft.com/office/drawing/2014/main" id="{0FDCBD11-3952-6C11-6FF6-367D9CE2B869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80" name="FTU - tongue back">
              <a:extLst>
                <a:ext uri="{FF2B5EF4-FFF2-40B4-BE49-F238E27FC236}">
                  <a16:creationId xmlns:a16="http://schemas.microsoft.com/office/drawing/2014/main" id="{024A28DB-BD96-11FF-DE74-66B7DD2C4358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395" name="FTU - tongue back">
                <a:extLst>
                  <a:ext uri="{FF2B5EF4-FFF2-40B4-BE49-F238E27FC236}">
                    <a16:creationId xmlns:a16="http://schemas.microsoft.com/office/drawing/2014/main" id="{9E6951AD-65FF-971E-3EE8-D7F11B33CB60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96" name="dock">
                <a:extLst>
                  <a:ext uri="{FF2B5EF4-FFF2-40B4-BE49-F238E27FC236}">
                    <a16:creationId xmlns:a16="http://schemas.microsoft.com/office/drawing/2014/main" id="{7B192DA4-6297-EA93-4E7C-C1EA7A0D7C02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97" name="link">
                <a:extLst>
                  <a:ext uri="{FF2B5EF4-FFF2-40B4-BE49-F238E27FC236}">
                    <a16:creationId xmlns:a16="http://schemas.microsoft.com/office/drawing/2014/main" id="{CA7DB874-0025-34F9-9864-5226912CFC10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398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A48AC7DD-B30D-F18B-F824-81411A0B6C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9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06BCAFAD-BF09-9658-7BEB-CEC6F9427B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820B3597-7DA2-07DD-94B3-FFF22CADF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81" name="FTU - posterior 1/3 of tongue ">
              <a:extLst>
                <a:ext uri="{FF2B5EF4-FFF2-40B4-BE49-F238E27FC236}">
                  <a16:creationId xmlns:a16="http://schemas.microsoft.com/office/drawing/2014/main" id="{1982DC2A-AFB4-526C-5F86-7F79D4CB1AB1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389" name="FTU - posterior 1/3 of tongue ">
                <a:extLst>
                  <a:ext uri="{FF2B5EF4-FFF2-40B4-BE49-F238E27FC236}">
                    <a16:creationId xmlns:a16="http://schemas.microsoft.com/office/drawing/2014/main" id="{98B423D2-0A18-73A8-6027-42B043C7BC46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390" name="link">
                <a:extLst>
                  <a:ext uri="{FF2B5EF4-FFF2-40B4-BE49-F238E27FC236}">
                    <a16:creationId xmlns:a16="http://schemas.microsoft.com/office/drawing/2014/main" id="{C410213A-BA88-3F09-E8EA-A4AF232B9B96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392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FAD0CC87-C196-32B1-84B7-F046A2587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3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E184AB1D-E406-6FB5-C867-23B3E866AE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94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F32ABB0-05F0-C043-A175-E09D9B973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391" name="dock">
                <a:extLst>
                  <a:ext uri="{FF2B5EF4-FFF2-40B4-BE49-F238E27FC236}">
                    <a16:creationId xmlns:a16="http://schemas.microsoft.com/office/drawing/2014/main" id="{BF886B44-FCE7-EAC5-CCC1-B9BD60BEDFB6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82" name="FTU - anterior 2/3 of tongue">
              <a:extLst>
                <a:ext uri="{FF2B5EF4-FFF2-40B4-BE49-F238E27FC236}">
                  <a16:creationId xmlns:a16="http://schemas.microsoft.com/office/drawing/2014/main" id="{125B7876-5D7A-0852-DF47-1C5C84B34885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383" name="FTU - anterior 2/3 of tongue">
                <a:extLst>
                  <a:ext uri="{FF2B5EF4-FFF2-40B4-BE49-F238E27FC236}">
                    <a16:creationId xmlns:a16="http://schemas.microsoft.com/office/drawing/2014/main" id="{4A2A0C93-C6B7-4AEE-1782-7BDC2073C26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84" name="dock">
                <a:extLst>
                  <a:ext uri="{FF2B5EF4-FFF2-40B4-BE49-F238E27FC236}">
                    <a16:creationId xmlns:a16="http://schemas.microsoft.com/office/drawing/2014/main" id="{ECF88268-12DE-C2EE-8DC2-2C13B6DB62FE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85" name="link">
                <a:extLst>
                  <a:ext uri="{FF2B5EF4-FFF2-40B4-BE49-F238E27FC236}">
                    <a16:creationId xmlns:a16="http://schemas.microsoft.com/office/drawing/2014/main" id="{14FE4ED8-CF0A-529E-E01F-BA4C3975848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386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E81FBC1D-4BEA-804E-99D0-556B0B686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7" name="Star: 5 Points 2731">
                  <a:hlinkClick r:id="rId70"/>
                  <a:extLst>
                    <a:ext uri="{FF2B5EF4-FFF2-40B4-BE49-F238E27FC236}">
                      <a16:creationId xmlns:a16="http://schemas.microsoft.com/office/drawing/2014/main" id="{11CB2A07-F45C-CAA0-A565-A1A2744443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88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A8F0FB68-B40F-ABF0-3444-1577CD7B45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401" name="organ group - smell">
            <a:extLst>
              <a:ext uri="{FF2B5EF4-FFF2-40B4-BE49-F238E27FC236}">
                <a16:creationId xmlns:a16="http://schemas.microsoft.com/office/drawing/2014/main" id="{04908F5A-59F3-B266-5D67-B5B27EFA7763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402" name="organ - smell">
              <a:extLst>
                <a:ext uri="{FF2B5EF4-FFF2-40B4-BE49-F238E27FC236}">
                  <a16:creationId xmlns:a16="http://schemas.microsoft.com/office/drawing/2014/main" id="{9AE21911-3834-894E-13A1-1619F8585C0D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03" name="FTU - olfactory bulb">
              <a:extLst>
                <a:ext uri="{FF2B5EF4-FFF2-40B4-BE49-F238E27FC236}">
                  <a16:creationId xmlns:a16="http://schemas.microsoft.com/office/drawing/2014/main" id="{E772D85B-0DC8-D967-7DA9-14865B50EECC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411" name="FTU - olfactory bulb">
                <a:extLst>
                  <a:ext uri="{FF2B5EF4-FFF2-40B4-BE49-F238E27FC236}">
                    <a16:creationId xmlns:a16="http://schemas.microsoft.com/office/drawing/2014/main" id="{C23A2689-B576-A7D5-DFA4-96E3E7121AE5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12" name="link">
                <a:extLst>
                  <a:ext uri="{FF2B5EF4-FFF2-40B4-BE49-F238E27FC236}">
                    <a16:creationId xmlns:a16="http://schemas.microsoft.com/office/drawing/2014/main" id="{C500AEE9-1514-F1C0-ABD7-7B7BCD5658EF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414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218A919B-B273-912F-350D-3496D83E6A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5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EDA6AE4E-0669-6DC9-506A-D62957AE5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6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633C0E3C-994D-6567-FD31-C050D9A82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3" name="dock">
                <a:extLst>
                  <a:ext uri="{FF2B5EF4-FFF2-40B4-BE49-F238E27FC236}">
                    <a16:creationId xmlns:a16="http://schemas.microsoft.com/office/drawing/2014/main" id="{8EDCF28F-9B01-9EFD-65BB-91E7A59FD60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04" name="FTU - accessory olfactory bulb">
              <a:extLst>
                <a:ext uri="{FF2B5EF4-FFF2-40B4-BE49-F238E27FC236}">
                  <a16:creationId xmlns:a16="http://schemas.microsoft.com/office/drawing/2014/main" id="{CDD06469-3DE0-2296-2266-5F3FAD1A191C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405" name="FTU - accessory olfactory bulb">
                <a:extLst>
                  <a:ext uri="{FF2B5EF4-FFF2-40B4-BE49-F238E27FC236}">
                    <a16:creationId xmlns:a16="http://schemas.microsoft.com/office/drawing/2014/main" id="{4DEDE1E3-CFC8-5340-4AA8-9CFF93593D8A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406" name="link">
                <a:extLst>
                  <a:ext uri="{FF2B5EF4-FFF2-40B4-BE49-F238E27FC236}">
                    <a16:creationId xmlns:a16="http://schemas.microsoft.com/office/drawing/2014/main" id="{A586FC67-F1FC-64E1-B529-5430DB7ED7F2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408" name="Star: 5 Points 2730">
                  <a:hlinkClick r:id="rId84"/>
                  <a:extLst>
                    <a:ext uri="{FF2B5EF4-FFF2-40B4-BE49-F238E27FC236}">
                      <a16:creationId xmlns:a16="http://schemas.microsoft.com/office/drawing/2014/main" id="{731BB2BA-CCF7-8082-1191-78BEB515B0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09" name="Star: 5 Points 2731">
                  <a:hlinkClick r:id="rId85"/>
                  <a:extLst>
                    <a:ext uri="{FF2B5EF4-FFF2-40B4-BE49-F238E27FC236}">
                      <a16:creationId xmlns:a16="http://schemas.microsoft.com/office/drawing/2014/main" id="{BE77EE1C-D549-DF99-6A55-C0005BE132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10" name="Star: 5 Points 2732">
                  <a:hlinkClick r:id="rId11"/>
                  <a:extLst>
                    <a:ext uri="{FF2B5EF4-FFF2-40B4-BE49-F238E27FC236}">
                      <a16:creationId xmlns:a16="http://schemas.microsoft.com/office/drawing/2014/main" id="{0670B4E7-053A-C746-B965-318234CF44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07" name="dock">
                <a:extLst>
                  <a:ext uri="{FF2B5EF4-FFF2-40B4-BE49-F238E27FC236}">
                    <a16:creationId xmlns:a16="http://schemas.microsoft.com/office/drawing/2014/main" id="{3FF397F8-37A5-A791-186A-1AC2676180C3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97" name="organ group - kidney">
            <a:extLst>
              <a:ext uri="{FF2B5EF4-FFF2-40B4-BE49-F238E27FC236}">
                <a16:creationId xmlns:a16="http://schemas.microsoft.com/office/drawing/2014/main" id="{50AF9741-5BF8-6413-2934-A76EA1CEB215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415" name="organ - kidney">
              <a:extLst>
                <a:ext uri="{FF2B5EF4-FFF2-40B4-BE49-F238E27FC236}">
                  <a16:creationId xmlns:a16="http://schemas.microsoft.com/office/drawing/2014/main" id="{AFA96C58-88C0-9046-698B-EB80CBA27BDD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visceral bowman capsule">
              <a:extLst>
                <a:ext uri="{FF2B5EF4-FFF2-40B4-BE49-F238E27FC236}">
                  <a16:creationId xmlns:a16="http://schemas.microsoft.com/office/drawing/2014/main" id="{0FC677F4-1788-0FCE-CFEF-EF7CD2135B08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1159" name="FTU - visceral bowman capsule">
                <a:extLst>
                  <a:ext uri="{FF2B5EF4-FFF2-40B4-BE49-F238E27FC236}">
                    <a16:creationId xmlns:a16="http://schemas.microsoft.com/office/drawing/2014/main" id="{4912B999-FF8E-446A-A121-A1EAB5E28C70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0" name="dock">
                <a:extLst>
                  <a:ext uri="{FF2B5EF4-FFF2-40B4-BE49-F238E27FC236}">
                    <a16:creationId xmlns:a16="http://schemas.microsoft.com/office/drawing/2014/main" id="{9FC0149C-7D6C-D012-2D34-99FBEED0F3B7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21CE8B11-3C5A-FB0E-A4F9-D4CF179D2A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14B0893A-79EC-34D2-6258-30E5E0BE26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7FA28A2E-837E-0E23-89DA-26761BCAF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1" name="link">
                <a:extLst>
                  <a:ext uri="{FF2B5EF4-FFF2-40B4-BE49-F238E27FC236}">
                    <a16:creationId xmlns:a16="http://schemas.microsoft.com/office/drawing/2014/main" id="{AB009A09-64D6-E4AA-E2EB-0DDE1156AEF2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162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0C05CCC3-9F51-0960-3FC7-D9C1A67145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3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E3CB8A51-FAE4-3028-89E7-E894131FC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6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9124D93E-AC09-17DD-1B43-B3E81CF84D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86" name="FTU - parietal Bowman capsule">
              <a:extLst>
                <a:ext uri="{FF2B5EF4-FFF2-40B4-BE49-F238E27FC236}">
                  <a16:creationId xmlns:a16="http://schemas.microsoft.com/office/drawing/2014/main" id="{D06D08C1-281C-5607-A9D6-2F97F07557BF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761" name="FTU - parietal Bowman capsule">
                <a:extLst>
                  <a:ext uri="{FF2B5EF4-FFF2-40B4-BE49-F238E27FC236}">
                    <a16:creationId xmlns:a16="http://schemas.microsoft.com/office/drawing/2014/main" id="{60529251-62B0-1A15-9C6D-61F6FD358147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2" name="dock">
                <a:extLst>
                  <a:ext uri="{FF2B5EF4-FFF2-40B4-BE49-F238E27FC236}">
                    <a16:creationId xmlns:a16="http://schemas.microsoft.com/office/drawing/2014/main" id="{DF4C1F1E-58AD-024B-BCAB-C1B81F58981D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B4B859A2-4D7B-B749-7520-A52CA73215E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AC67221D-D2DD-8CCD-F5B5-7DB86687C9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0E4BF0C0-5F9F-1249-6CDD-49C0998ECF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3" name="link">
                <a:extLst>
                  <a:ext uri="{FF2B5EF4-FFF2-40B4-BE49-F238E27FC236}">
                    <a16:creationId xmlns:a16="http://schemas.microsoft.com/office/drawing/2014/main" id="{68CF44DE-E3BB-2B11-FA5B-59465C705A2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764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B99271B8-F3E0-7C21-87D5-88BF292587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93FB587F-2B76-FE3D-9705-D6758E015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3AE2C2C6-FF33-109B-3E04-EBD2D7C5D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0" name="FTU - proximal convoluted tubule">
              <a:extLst>
                <a:ext uri="{FF2B5EF4-FFF2-40B4-BE49-F238E27FC236}">
                  <a16:creationId xmlns:a16="http://schemas.microsoft.com/office/drawing/2014/main" id="{1461C60A-E202-A583-85F3-84701135E1E8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752" name="FTU - proximal convoluted tubule">
                <a:extLst>
                  <a:ext uri="{FF2B5EF4-FFF2-40B4-BE49-F238E27FC236}">
                    <a16:creationId xmlns:a16="http://schemas.microsoft.com/office/drawing/2014/main" id="{126494C4-8F81-10B4-5570-AE4DD9AA903D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3" name="dock">
                <a:extLst>
                  <a:ext uri="{FF2B5EF4-FFF2-40B4-BE49-F238E27FC236}">
                    <a16:creationId xmlns:a16="http://schemas.microsoft.com/office/drawing/2014/main" id="{3DB154E1-ACB8-2123-C0C8-A1EB678600B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80BB8034-7B4D-0A3F-359A-4461337359B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9" name="Text Box 3086">
                  <a:extLst>
                    <a:ext uri="{FF2B5EF4-FFF2-40B4-BE49-F238E27FC236}">
                      <a16:creationId xmlns:a16="http://schemas.microsoft.com/office/drawing/2014/main" id="{326EF756-05F5-0169-48C5-524CC4CC586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0" name="Text Box 3086">
                  <a:extLst>
                    <a:ext uri="{FF2B5EF4-FFF2-40B4-BE49-F238E27FC236}">
                      <a16:creationId xmlns:a16="http://schemas.microsoft.com/office/drawing/2014/main" id="{F7E9A1E9-91E1-4D8E-B805-4E29DADF31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4" name="link">
                <a:extLst>
                  <a:ext uri="{FF2B5EF4-FFF2-40B4-BE49-F238E27FC236}">
                    <a16:creationId xmlns:a16="http://schemas.microsoft.com/office/drawing/2014/main" id="{D7C98F39-2702-C2AE-3223-50583BF88310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755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CFF2A89E-BDCA-EE44-EF85-8982582267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2108DCCE-C59F-C5C4-45DF-156CBE4DC0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F77DF5EA-1076-97EE-CA8B-26748BFF03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1" name="FTU - proximal straight tubule">
              <a:extLst>
                <a:ext uri="{FF2B5EF4-FFF2-40B4-BE49-F238E27FC236}">
                  <a16:creationId xmlns:a16="http://schemas.microsoft.com/office/drawing/2014/main" id="{22E8766E-6792-BC5D-670E-360907D95410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741" name="FTU - proximal straight tubule">
                <a:extLst>
                  <a:ext uri="{FF2B5EF4-FFF2-40B4-BE49-F238E27FC236}">
                    <a16:creationId xmlns:a16="http://schemas.microsoft.com/office/drawing/2014/main" id="{03AC6A22-EF23-2BB4-3764-E276E36C8A3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dock">
                <a:extLst>
                  <a:ext uri="{FF2B5EF4-FFF2-40B4-BE49-F238E27FC236}">
                    <a16:creationId xmlns:a16="http://schemas.microsoft.com/office/drawing/2014/main" id="{31C5EEDF-EFFB-A7D1-30F6-827651322F88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1ED4442A-412A-F949-27BA-05BD01BAC8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0" name="Text Box 3086">
                  <a:extLst>
                    <a:ext uri="{FF2B5EF4-FFF2-40B4-BE49-F238E27FC236}">
                      <a16:creationId xmlns:a16="http://schemas.microsoft.com/office/drawing/2014/main" id="{EE166DC8-9690-525B-8F7F-417C0F14FA5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1" name="Text Box 3086">
                  <a:extLst>
                    <a:ext uri="{FF2B5EF4-FFF2-40B4-BE49-F238E27FC236}">
                      <a16:creationId xmlns:a16="http://schemas.microsoft.com/office/drawing/2014/main" id="{BE9CE773-B4C4-E755-8F10-E19B777409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3" name="link">
                <a:extLst>
                  <a:ext uri="{FF2B5EF4-FFF2-40B4-BE49-F238E27FC236}">
                    <a16:creationId xmlns:a16="http://schemas.microsoft.com/office/drawing/2014/main" id="{8C4BAE62-40FA-4E2F-DAE0-A7A2299F0042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744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51C6620C-F6B6-658A-31E5-1E2B4CF1C6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C04E759F-03FD-6A35-435B-5C67F241F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2644CC45-8A27-460B-C0A4-83FE12587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2" name="FTU - descending thin limb">
              <a:extLst>
                <a:ext uri="{FF2B5EF4-FFF2-40B4-BE49-F238E27FC236}">
                  <a16:creationId xmlns:a16="http://schemas.microsoft.com/office/drawing/2014/main" id="{BF4CD4A7-3084-86C0-EEC9-62DA52CCBCC5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731" name="FTU - descending thin limb">
                <a:extLst>
                  <a:ext uri="{FF2B5EF4-FFF2-40B4-BE49-F238E27FC236}">
                    <a16:creationId xmlns:a16="http://schemas.microsoft.com/office/drawing/2014/main" id="{64948A58-407E-FC91-E2F6-0A40E367B4A5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dock">
                <a:extLst>
                  <a:ext uri="{FF2B5EF4-FFF2-40B4-BE49-F238E27FC236}">
                    <a16:creationId xmlns:a16="http://schemas.microsoft.com/office/drawing/2014/main" id="{9BB1827A-8328-7282-3F4F-0B329DC47ABD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8D11248B-55D4-1DF0-7368-84E3987507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9" name="Text Box 3086">
                  <a:extLst>
                    <a:ext uri="{FF2B5EF4-FFF2-40B4-BE49-F238E27FC236}">
                      <a16:creationId xmlns:a16="http://schemas.microsoft.com/office/drawing/2014/main" id="{3D20F06C-3FC1-1D8A-7F86-351E8E4D4E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Text Box 3086">
                  <a:extLst>
                    <a:ext uri="{FF2B5EF4-FFF2-40B4-BE49-F238E27FC236}">
                      <a16:creationId xmlns:a16="http://schemas.microsoft.com/office/drawing/2014/main" id="{82FB110A-E010-F64A-51E0-08BB11582A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9B6BE88E-00EE-C2AC-48F8-2A5258395DA7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734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0C089827-E2AD-FB14-91DB-8DBB7D1DA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D419CCD0-A656-DFCD-D46B-71B61979BC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276EC153-370A-1080-BA73-182ACECE05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3" name="FTU - ascending thin limb">
              <a:extLst>
                <a:ext uri="{FF2B5EF4-FFF2-40B4-BE49-F238E27FC236}">
                  <a16:creationId xmlns:a16="http://schemas.microsoft.com/office/drawing/2014/main" id="{9EB9CE38-B9FC-1CD3-00E7-6D64C42A0CC4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720" name="FTU - ascending thin limb">
                <a:extLst>
                  <a:ext uri="{FF2B5EF4-FFF2-40B4-BE49-F238E27FC236}">
                    <a16:creationId xmlns:a16="http://schemas.microsoft.com/office/drawing/2014/main" id="{21C09002-B76C-F91B-E04D-8A53D71EDAAF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1" name="dock">
                <a:extLst>
                  <a:ext uri="{FF2B5EF4-FFF2-40B4-BE49-F238E27FC236}">
                    <a16:creationId xmlns:a16="http://schemas.microsoft.com/office/drawing/2014/main" id="{22BE1110-E3BD-494B-B410-F5F2A86DB63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728" name="Text Box 3086">
                  <a:extLst>
                    <a:ext uri="{FF2B5EF4-FFF2-40B4-BE49-F238E27FC236}">
                      <a16:creationId xmlns:a16="http://schemas.microsoft.com/office/drawing/2014/main" id="{73A01CEF-2149-1616-ADB6-E01E36EBFEC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Text Box 3086">
                  <a:extLst>
                    <a:ext uri="{FF2B5EF4-FFF2-40B4-BE49-F238E27FC236}">
                      <a16:creationId xmlns:a16="http://schemas.microsoft.com/office/drawing/2014/main" id="{DA822946-1DE4-64F0-05CF-C673672973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0" name="Text Box 3086">
                  <a:extLst>
                    <a:ext uri="{FF2B5EF4-FFF2-40B4-BE49-F238E27FC236}">
                      <a16:creationId xmlns:a16="http://schemas.microsoft.com/office/drawing/2014/main" id="{28A460D8-1FD8-D833-9400-E2A3EAD91A1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2" name="link">
                <a:extLst>
                  <a:ext uri="{FF2B5EF4-FFF2-40B4-BE49-F238E27FC236}">
                    <a16:creationId xmlns:a16="http://schemas.microsoft.com/office/drawing/2014/main" id="{4783B69C-4281-3B53-42A5-08F10AB336F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723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C73DA5EC-5005-44B0-9717-C22A031A7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A1F01315-9C4C-E097-74FD-4133ECBA2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7355C996-33E0-898F-2460-7033F56635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6" name="FTU - distal straight tubule">
              <a:extLst>
                <a:ext uri="{FF2B5EF4-FFF2-40B4-BE49-F238E27FC236}">
                  <a16:creationId xmlns:a16="http://schemas.microsoft.com/office/drawing/2014/main" id="{3D6BEB6E-F03C-70B6-62E4-B842978A612D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82" name="FTU - distal straight tubule">
                <a:extLst>
                  <a:ext uri="{FF2B5EF4-FFF2-40B4-BE49-F238E27FC236}">
                    <a16:creationId xmlns:a16="http://schemas.microsoft.com/office/drawing/2014/main" id="{5A30CCC0-4AF8-EE3E-7F80-B0A0218CEFDD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" name="dock">
                <a:extLst>
                  <a:ext uri="{FF2B5EF4-FFF2-40B4-BE49-F238E27FC236}">
                    <a16:creationId xmlns:a16="http://schemas.microsoft.com/office/drawing/2014/main" id="{1389DF3C-DD2D-0679-9580-B6659E9AD965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707" name="Text Box 3086">
                  <a:extLst>
                    <a:ext uri="{FF2B5EF4-FFF2-40B4-BE49-F238E27FC236}">
                      <a16:creationId xmlns:a16="http://schemas.microsoft.com/office/drawing/2014/main" id="{9E15BDE4-B420-1BC0-BCEB-01DF2B3F4C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8" name="Text Box 3086">
                  <a:extLst>
                    <a:ext uri="{FF2B5EF4-FFF2-40B4-BE49-F238E27FC236}">
                      <a16:creationId xmlns:a16="http://schemas.microsoft.com/office/drawing/2014/main" id="{3C9A808C-EA2E-78C7-E94A-03CF44289CE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54A99B43-39C6-4836-EB79-54EB824BACE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" name="link">
                <a:extLst>
                  <a:ext uri="{FF2B5EF4-FFF2-40B4-BE49-F238E27FC236}">
                    <a16:creationId xmlns:a16="http://schemas.microsoft.com/office/drawing/2014/main" id="{A703D914-BDCD-0D34-09D1-72ABB0452946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85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08D6DDBA-E7DD-E2C2-57A2-C70D1340EF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8A57B1A9-EE6F-9106-7687-970E13B725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65B3241D-7D70-B61D-13D6-99AB611E36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7" name="FTU - final thick ascending limb">
              <a:extLst>
                <a:ext uri="{FF2B5EF4-FFF2-40B4-BE49-F238E27FC236}">
                  <a16:creationId xmlns:a16="http://schemas.microsoft.com/office/drawing/2014/main" id="{EB0E1036-60D1-E5E7-EA39-DBE2ED575149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73" name="FTU - final thick ascending limb">
                <a:extLst>
                  <a:ext uri="{FF2B5EF4-FFF2-40B4-BE49-F238E27FC236}">
                    <a16:creationId xmlns:a16="http://schemas.microsoft.com/office/drawing/2014/main" id="{3BAFB5F7-7573-70B2-C6F6-79652FD4B799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" name="dock">
                <a:extLst>
                  <a:ext uri="{FF2B5EF4-FFF2-40B4-BE49-F238E27FC236}">
                    <a16:creationId xmlns:a16="http://schemas.microsoft.com/office/drawing/2014/main" id="{875FAAB0-1810-DCA0-578D-0E8C3D79B179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79" name="Text Box 3086">
                  <a:extLst>
                    <a:ext uri="{FF2B5EF4-FFF2-40B4-BE49-F238E27FC236}">
                      <a16:creationId xmlns:a16="http://schemas.microsoft.com/office/drawing/2014/main" id="{559974F8-ECDE-506C-5476-D22D57CE7AE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" name="Text Box 3086">
                  <a:extLst>
                    <a:ext uri="{FF2B5EF4-FFF2-40B4-BE49-F238E27FC236}">
                      <a16:creationId xmlns:a16="http://schemas.microsoft.com/office/drawing/2014/main" id="{B9090C1E-8F96-2F7C-980B-28465D33169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" name="Text Box 3086">
                  <a:extLst>
                    <a:ext uri="{FF2B5EF4-FFF2-40B4-BE49-F238E27FC236}">
                      <a16:creationId xmlns:a16="http://schemas.microsoft.com/office/drawing/2014/main" id="{310BA0DB-C2BA-7AD2-AA62-95AD89F0D71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" name="link">
                <a:extLst>
                  <a:ext uri="{FF2B5EF4-FFF2-40B4-BE49-F238E27FC236}">
                    <a16:creationId xmlns:a16="http://schemas.microsoft.com/office/drawing/2014/main" id="{38C3DAEF-9BB2-B7EA-4BEF-E02C8BF6578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76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D71CF33E-D966-CE2C-8C77-26F1D51F4C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A8A1A288-2B58-5086-51CB-6A1BEB0397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FC5BB0A0-282F-11CC-1917-BBB7BD5FC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8" name="FTU - distal convoluted tubule">
              <a:extLst>
                <a:ext uri="{FF2B5EF4-FFF2-40B4-BE49-F238E27FC236}">
                  <a16:creationId xmlns:a16="http://schemas.microsoft.com/office/drawing/2014/main" id="{D40671EB-50ED-A7CD-DFBE-A225FA359545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58" name="FTU - distal convoluted tubule">
                <a:extLst>
                  <a:ext uri="{FF2B5EF4-FFF2-40B4-BE49-F238E27FC236}">
                    <a16:creationId xmlns:a16="http://schemas.microsoft.com/office/drawing/2014/main" id="{CD121F79-51AC-B235-DC06-97C3F6481FC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dock">
                <a:extLst>
                  <a:ext uri="{FF2B5EF4-FFF2-40B4-BE49-F238E27FC236}">
                    <a16:creationId xmlns:a16="http://schemas.microsoft.com/office/drawing/2014/main" id="{1F3A96D7-1885-21AB-DDC3-FA8216C66074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" name="Text Box 3086">
                  <a:extLst>
                    <a:ext uri="{FF2B5EF4-FFF2-40B4-BE49-F238E27FC236}">
                      <a16:creationId xmlns:a16="http://schemas.microsoft.com/office/drawing/2014/main" id="{78971FDD-8154-51AA-83A8-6BA6EACF94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" name="Text Box 3086">
                  <a:extLst>
                    <a:ext uri="{FF2B5EF4-FFF2-40B4-BE49-F238E27FC236}">
                      <a16:creationId xmlns:a16="http://schemas.microsoft.com/office/drawing/2014/main" id="{FED51C67-D7D0-9940-649C-5EDCF9EFCB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" name="Text Box 3086">
                  <a:extLst>
                    <a:ext uri="{FF2B5EF4-FFF2-40B4-BE49-F238E27FC236}">
                      <a16:creationId xmlns:a16="http://schemas.microsoft.com/office/drawing/2014/main" id="{C930239F-C109-252A-AAFB-6145DFF29E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" name="link">
                <a:extLst>
                  <a:ext uri="{FF2B5EF4-FFF2-40B4-BE49-F238E27FC236}">
                    <a16:creationId xmlns:a16="http://schemas.microsoft.com/office/drawing/2014/main" id="{D2F0AC2D-140E-01F4-BECF-44B332553AF4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64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2D761E5C-C84A-3BC6-F43B-6062C0A2F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E647CB48-EB5B-F6C4-F434-CE39EEB78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B60CA5FF-27C6-105F-6D12-7FE53E1A0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0" name="FTU - connecting tubule">
              <a:extLst>
                <a:ext uri="{FF2B5EF4-FFF2-40B4-BE49-F238E27FC236}">
                  <a16:creationId xmlns:a16="http://schemas.microsoft.com/office/drawing/2014/main" id="{61FE38EB-27F0-8232-1279-FD282765E49F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47" name="FTU - connecting tubule">
                <a:extLst>
                  <a:ext uri="{FF2B5EF4-FFF2-40B4-BE49-F238E27FC236}">
                    <a16:creationId xmlns:a16="http://schemas.microsoft.com/office/drawing/2014/main" id="{0F3CAFB3-E980-5D8E-712F-E136AD760969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" name="dock">
                <a:extLst>
                  <a:ext uri="{FF2B5EF4-FFF2-40B4-BE49-F238E27FC236}">
                    <a16:creationId xmlns:a16="http://schemas.microsoft.com/office/drawing/2014/main" id="{BA41E10E-1D02-2CF1-E10A-EE10059002E0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53" name="Text Box 3086">
                  <a:extLst>
                    <a:ext uri="{FF2B5EF4-FFF2-40B4-BE49-F238E27FC236}">
                      <a16:creationId xmlns:a16="http://schemas.microsoft.com/office/drawing/2014/main" id="{28308DAB-A306-D840-A498-A256BA20CF2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" name="Text Box 3086">
                  <a:extLst>
                    <a:ext uri="{FF2B5EF4-FFF2-40B4-BE49-F238E27FC236}">
                      <a16:creationId xmlns:a16="http://schemas.microsoft.com/office/drawing/2014/main" id="{E1B751B3-8535-B4E3-26C6-FC9DD6C8381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" name="Text Box 3086">
                  <a:extLst>
                    <a:ext uri="{FF2B5EF4-FFF2-40B4-BE49-F238E27FC236}">
                      <a16:creationId xmlns:a16="http://schemas.microsoft.com/office/drawing/2014/main" id="{B844AB5F-9F70-3F6A-99E7-F1F602F7916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" name="link">
                <a:extLst>
                  <a:ext uri="{FF2B5EF4-FFF2-40B4-BE49-F238E27FC236}">
                    <a16:creationId xmlns:a16="http://schemas.microsoft.com/office/drawing/2014/main" id="{8D551A69-512C-365D-FCE6-2A32BFBE655C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50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B6C8FD45-050A-5A75-F1EB-D58F70C639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4CDEFC97-B675-7DBB-31DB-1DB772C2D5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2E3BC590-3A80-3A65-7A8C-EC8C93046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cortical connecting tubule">
              <a:extLst>
                <a:ext uri="{FF2B5EF4-FFF2-40B4-BE49-F238E27FC236}">
                  <a16:creationId xmlns:a16="http://schemas.microsoft.com/office/drawing/2014/main" id="{9E2ACD78-BA9A-1B95-91B3-95E296DC97DD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37" name="FTU - cortical connecting tubule">
                <a:extLst>
                  <a:ext uri="{FF2B5EF4-FFF2-40B4-BE49-F238E27FC236}">
                    <a16:creationId xmlns:a16="http://schemas.microsoft.com/office/drawing/2014/main" id="{8A689552-4205-E4F3-8919-DBB6384DBF21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9B7E114F-7477-2C4F-CDF8-9142E9D96F59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73004835-B200-799A-FF3D-981D29F335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F4500F6C-FB45-627C-A08B-3A1DBB776E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1D2E6CFB-6221-8917-D446-526FB88A55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C3B835E4-8DBD-A232-DFD1-5B2782587F29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DEC1FAAE-DCB6-1F34-3371-07412A083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0A329B9F-5DD0-124F-D19A-7BBDAB3ACA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9F342EEB-A4C5-F3F5-0ABA-E17AC17A5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2" name="FTU - outer medullary col. duct">
              <a:extLst>
                <a:ext uri="{FF2B5EF4-FFF2-40B4-BE49-F238E27FC236}">
                  <a16:creationId xmlns:a16="http://schemas.microsoft.com/office/drawing/2014/main" id="{EC87AACA-6654-0EA8-9996-B0DC93A124F7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620" name="FTU - outer medullary col. duct">
                <a:extLst>
                  <a:ext uri="{FF2B5EF4-FFF2-40B4-BE49-F238E27FC236}">
                    <a16:creationId xmlns:a16="http://schemas.microsoft.com/office/drawing/2014/main" id="{C78D6620-1671-ADCF-E37F-B0B6098DA16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" name="dock">
                <a:extLst>
                  <a:ext uri="{FF2B5EF4-FFF2-40B4-BE49-F238E27FC236}">
                    <a16:creationId xmlns:a16="http://schemas.microsoft.com/office/drawing/2014/main" id="{53E004DA-4228-A059-FA2D-CAA7F9BE8D5A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7B26575A-41F1-F205-C778-061CA0BF2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49B56E51-AE7F-64F8-9DE1-10528C71F9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5" name="Text Box 3086">
                  <a:extLst>
                    <a:ext uri="{FF2B5EF4-FFF2-40B4-BE49-F238E27FC236}">
                      <a16:creationId xmlns:a16="http://schemas.microsoft.com/office/drawing/2014/main" id="{448102D6-D482-E826-86BA-53539506AC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" name="link">
                <a:extLst>
                  <a:ext uri="{FF2B5EF4-FFF2-40B4-BE49-F238E27FC236}">
                    <a16:creationId xmlns:a16="http://schemas.microsoft.com/office/drawing/2014/main" id="{93798AFE-8801-EE97-A526-DC5404DA2903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625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ED37A48F-7305-5DCD-5B5C-606604390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2117278A-FE14-B2CF-C9CF-18DFD5E4C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3C84660F-0E76-A1BA-BDAA-2380D2E110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4" name="FTU - inner medullary col. duct">
              <a:extLst>
                <a:ext uri="{FF2B5EF4-FFF2-40B4-BE49-F238E27FC236}">
                  <a16:creationId xmlns:a16="http://schemas.microsoft.com/office/drawing/2014/main" id="{629BA431-A47C-7D42-901F-7B289CAB35A8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592" name="FTU - inner medullary col. duct">
                <a:extLst>
                  <a:ext uri="{FF2B5EF4-FFF2-40B4-BE49-F238E27FC236}">
                    <a16:creationId xmlns:a16="http://schemas.microsoft.com/office/drawing/2014/main" id="{63CD8A63-96A0-261D-1FA8-380C339975E5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5" name="dock">
                <a:extLst>
                  <a:ext uri="{FF2B5EF4-FFF2-40B4-BE49-F238E27FC236}">
                    <a16:creationId xmlns:a16="http://schemas.microsoft.com/office/drawing/2014/main" id="{83C9ED37-931A-BC44-66ED-4001BA04FF8C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35F29F39-3C24-23C0-DC3F-E549FDECADE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29F7DA5-27AF-4E44-C88C-8F6DC6B7EA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9" name="Text Box 3086">
                  <a:extLst>
                    <a:ext uri="{FF2B5EF4-FFF2-40B4-BE49-F238E27FC236}">
                      <a16:creationId xmlns:a16="http://schemas.microsoft.com/office/drawing/2014/main" id="{DB6D6807-EA72-C7C1-1882-927E7F7034D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6" name="link">
                <a:extLst>
                  <a:ext uri="{FF2B5EF4-FFF2-40B4-BE49-F238E27FC236}">
                    <a16:creationId xmlns:a16="http://schemas.microsoft.com/office/drawing/2014/main" id="{3CB67A99-FACB-132C-620D-DD742277EE7B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597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2D912970-E863-11CD-64CD-B2DCC22FB7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2544AED1-25D9-5EB9-420F-67041B1203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9EBF0EF4-EB31-BE13-7419-CC7A982D5B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5" name="FTU - minor calyx">
              <a:extLst>
                <a:ext uri="{FF2B5EF4-FFF2-40B4-BE49-F238E27FC236}">
                  <a16:creationId xmlns:a16="http://schemas.microsoft.com/office/drawing/2014/main" id="{87EE23BC-92EC-CBAF-0DD3-1373121C52A7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558" name="FTU - minor calyx">
                <a:extLst>
                  <a:ext uri="{FF2B5EF4-FFF2-40B4-BE49-F238E27FC236}">
                    <a16:creationId xmlns:a16="http://schemas.microsoft.com/office/drawing/2014/main" id="{35F4C6DC-C634-8C5A-784F-CECBD410E01D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9" name="dock">
                <a:extLst>
                  <a:ext uri="{FF2B5EF4-FFF2-40B4-BE49-F238E27FC236}">
                    <a16:creationId xmlns:a16="http://schemas.microsoft.com/office/drawing/2014/main" id="{EF1FF386-163B-E789-3C85-B732FEAAA029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E48925A2-EBB2-B9C4-F274-3D21096B91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291BD1E0-30E1-2FF9-2338-F711476B005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1" name="Text Box 3086">
                  <a:extLst>
                    <a:ext uri="{FF2B5EF4-FFF2-40B4-BE49-F238E27FC236}">
                      <a16:creationId xmlns:a16="http://schemas.microsoft.com/office/drawing/2014/main" id="{86EA78C4-20B7-5584-8CE1-9F10966AF5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0" name="link">
                <a:extLst>
                  <a:ext uri="{FF2B5EF4-FFF2-40B4-BE49-F238E27FC236}">
                    <a16:creationId xmlns:a16="http://schemas.microsoft.com/office/drawing/2014/main" id="{8596DB3E-E998-6592-A5F0-17EB13500065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564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5BE66DA6-2D30-F189-A487-353BD3EE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5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57FD137B-9494-3930-B93C-1D1CD556F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8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7AF18A70-4C58-1EB5-2CDA-D458FF49B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6" name="FTU - major calyx">
              <a:extLst>
                <a:ext uri="{FF2B5EF4-FFF2-40B4-BE49-F238E27FC236}">
                  <a16:creationId xmlns:a16="http://schemas.microsoft.com/office/drawing/2014/main" id="{134F43C5-D5F4-80AE-9B84-28E5D597CBFA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542" name="FTU - major calyx">
                <a:extLst>
                  <a:ext uri="{FF2B5EF4-FFF2-40B4-BE49-F238E27FC236}">
                    <a16:creationId xmlns:a16="http://schemas.microsoft.com/office/drawing/2014/main" id="{70FED946-CC8A-2D15-6257-9FC1E23E0A88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3" name="dock">
                <a:extLst>
                  <a:ext uri="{FF2B5EF4-FFF2-40B4-BE49-F238E27FC236}">
                    <a16:creationId xmlns:a16="http://schemas.microsoft.com/office/drawing/2014/main" id="{FA9DF727-DD6C-9219-5B6C-E9B86DD74033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554" name="Text Box 3086">
                  <a:extLst>
                    <a:ext uri="{FF2B5EF4-FFF2-40B4-BE49-F238E27FC236}">
                      <a16:creationId xmlns:a16="http://schemas.microsoft.com/office/drawing/2014/main" id="{AE1040D5-C545-36EF-A08D-A1B2C853DB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6" name="Text Box 3086">
                  <a:extLst>
                    <a:ext uri="{FF2B5EF4-FFF2-40B4-BE49-F238E27FC236}">
                      <a16:creationId xmlns:a16="http://schemas.microsoft.com/office/drawing/2014/main" id="{E49A7F26-2A47-80CB-FEDC-AE5F48A723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7" name="Text Box 3086">
                  <a:extLst>
                    <a:ext uri="{FF2B5EF4-FFF2-40B4-BE49-F238E27FC236}">
                      <a16:creationId xmlns:a16="http://schemas.microsoft.com/office/drawing/2014/main" id="{CDB03E91-1CAF-6CD5-D8FC-405A16B54D2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4" name="link">
                <a:extLst>
                  <a:ext uri="{FF2B5EF4-FFF2-40B4-BE49-F238E27FC236}">
                    <a16:creationId xmlns:a16="http://schemas.microsoft.com/office/drawing/2014/main" id="{DE41FEA6-80A5-29EB-9517-2A2841D0184C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547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37BE71B7-5521-6C3F-228E-6B6A33713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8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D97E43D1-9DF6-8FE4-AA83-A444C18CF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9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E89E76C7-A31C-9021-A4AF-EC3E9B131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7" name="FTU - renal pelvis">
              <a:extLst>
                <a:ext uri="{FF2B5EF4-FFF2-40B4-BE49-F238E27FC236}">
                  <a16:creationId xmlns:a16="http://schemas.microsoft.com/office/drawing/2014/main" id="{7740CD82-3E7A-C855-0ECD-CA63A57A898A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528" name="FTU - renal pelvis">
                <a:extLst>
                  <a:ext uri="{FF2B5EF4-FFF2-40B4-BE49-F238E27FC236}">
                    <a16:creationId xmlns:a16="http://schemas.microsoft.com/office/drawing/2014/main" id="{55E97FFE-71C3-4C4C-B1E5-CC0E1EF34422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0" name="dock">
                <a:extLst>
                  <a:ext uri="{FF2B5EF4-FFF2-40B4-BE49-F238E27FC236}">
                    <a16:creationId xmlns:a16="http://schemas.microsoft.com/office/drawing/2014/main" id="{DD07BA26-ECC7-D9AA-448F-9C9B1D243A6B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538" name="Text Box 3086">
                  <a:extLst>
                    <a:ext uri="{FF2B5EF4-FFF2-40B4-BE49-F238E27FC236}">
                      <a16:creationId xmlns:a16="http://schemas.microsoft.com/office/drawing/2014/main" id="{9BD53048-7241-04B4-65B9-5AE028D268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0" name="Text Box 3086">
                  <a:extLst>
                    <a:ext uri="{FF2B5EF4-FFF2-40B4-BE49-F238E27FC236}">
                      <a16:creationId xmlns:a16="http://schemas.microsoft.com/office/drawing/2014/main" id="{56B73213-F029-AB1B-566C-4ED2B37C298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1" name="Text Box 3086">
                  <a:extLst>
                    <a:ext uri="{FF2B5EF4-FFF2-40B4-BE49-F238E27FC236}">
                      <a16:creationId xmlns:a16="http://schemas.microsoft.com/office/drawing/2014/main" id="{30F15BC1-D9A2-1C18-BE88-979D7B5585B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1" name="link">
                <a:extLst>
                  <a:ext uri="{FF2B5EF4-FFF2-40B4-BE49-F238E27FC236}">
                    <a16:creationId xmlns:a16="http://schemas.microsoft.com/office/drawing/2014/main" id="{44BBE16D-B4B9-7E64-065A-58D36471F177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532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72CA8C5C-99A6-B492-F5B2-D8D4390D96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2EF3F08F-9AE8-00B8-F0E7-5D7F827A0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4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8D610F4D-0ED5-CF74-04A0-62B8BCF00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175" name="organ group - testes">
            <a:extLst>
              <a:ext uri="{FF2B5EF4-FFF2-40B4-BE49-F238E27FC236}">
                <a16:creationId xmlns:a16="http://schemas.microsoft.com/office/drawing/2014/main" id="{8948E7A3-B874-1C96-D238-53462C4C6AD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176" name="organ - testes">
              <a:extLst>
                <a:ext uri="{FF2B5EF4-FFF2-40B4-BE49-F238E27FC236}">
                  <a16:creationId xmlns:a16="http://schemas.microsoft.com/office/drawing/2014/main" id="{616060D6-8777-024F-FA24-89DD53FD56DA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7" name="FTU - seminiferous tubule">
              <a:extLst>
                <a:ext uri="{FF2B5EF4-FFF2-40B4-BE49-F238E27FC236}">
                  <a16:creationId xmlns:a16="http://schemas.microsoft.com/office/drawing/2014/main" id="{E74CE91F-158F-0670-1F75-DCA1F0FA5278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235" name="FTU - seminiferous tubule">
                <a:extLst>
                  <a:ext uri="{FF2B5EF4-FFF2-40B4-BE49-F238E27FC236}">
                    <a16:creationId xmlns:a16="http://schemas.microsoft.com/office/drawing/2014/main" id="{B4616F66-EDC1-AA8A-77DF-8D2DEF72F990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6" name="dock">
                <a:extLst>
                  <a:ext uri="{FF2B5EF4-FFF2-40B4-BE49-F238E27FC236}">
                    <a16:creationId xmlns:a16="http://schemas.microsoft.com/office/drawing/2014/main" id="{B3CFECE9-8D72-4358-2855-06364B1953E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3C9A79E3-6851-F0CA-0DED-3B2D02355F5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1FCC5971-A6D2-9996-FAF8-2E388F164E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85774C4A-D81F-CEE1-9AA7-3F4D44EB53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4" name="link">
                <a:extLst>
                  <a:ext uri="{FF2B5EF4-FFF2-40B4-BE49-F238E27FC236}">
                    <a16:creationId xmlns:a16="http://schemas.microsoft.com/office/drawing/2014/main" id="{ADDCE433-F3AA-C5C5-B9D3-2068D04243DE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256" name="Star: 5 Points 3972">
                  <a:hlinkClick r:id="rId98"/>
                  <a:extLst>
                    <a:ext uri="{FF2B5EF4-FFF2-40B4-BE49-F238E27FC236}">
                      <a16:creationId xmlns:a16="http://schemas.microsoft.com/office/drawing/2014/main" id="{A34C3866-D9DB-F732-2AED-90EDE9A18B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2" name="Star: 5 Points 3973">
                  <a:hlinkClick r:id="rId99"/>
                  <a:extLst>
                    <a:ext uri="{FF2B5EF4-FFF2-40B4-BE49-F238E27FC236}">
                      <a16:creationId xmlns:a16="http://schemas.microsoft.com/office/drawing/2014/main" id="{568169A2-7B66-EB0C-AC5F-E1AE267DBC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3" name="Star: 5 Points 3974">
                  <a:hlinkClick r:id="rId14"/>
                  <a:extLst>
                    <a:ext uri="{FF2B5EF4-FFF2-40B4-BE49-F238E27FC236}">
                      <a16:creationId xmlns:a16="http://schemas.microsoft.com/office/drawing/2014/main" id="{1A368AD6-9544-1334-82F4-B60B9D706C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8" name="FTU - rete testis">
              <a:extLst>
                <a:ext uri="{FF2B5EF4-FFF2-40B4-BE49-F238E27FC236}">
                  <a16:creationId xmlns:a16="http://schemas.microsoft.com/office/drawing/2014/main" id="{EB3A582B-2258-3C0D-43FD-1896CE9D0512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198" name="FTU - rete testis">
                <a:extLst>
                  <a:ext uri="{FF2B5EF4-FFF2-40B4-BE49-F238E27FC236}">
                    <a16:creationId xmlns:a16="http://schemas.microsoft.com/office/drawing/2014/main" id="{3C300EB4-0F75-C699-D19E-37EAB36EDF8F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9" name="dock">
                <a:extLst>
                  <a:ext uri="{FF2B5EF4-FFF2-40B4-BE49-F238E27FC236}">
                    <a16:creationId xmlns:a16="http://schemas.microsoft.com/office/drawing/2014/main" id="{024B9A5E-7188-9853-5AE7-06B652F171B8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C1065519-6242-3211-7768-27BFB0C82A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1" name="Text Box 3086">
                  <a:extLst>
                    <a:ext uri="{FF2B5EF4-FFF2-40B4-BE49-F238E27FC236}">
                      <a16:creationId xmlns:a16="http://schemas.microsoft.com/office/drawing/2014/main" id="{9088BA3F-5BD6-F7F1-38AA-AEBA7A8A60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46354B7A-34ED-1AC4-9710-E4C86C71D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00" name="link">
                <a:extLst>
                  <a:ext uri="{FF2B5EF4-FFF2-40B4-BE49-F238E27FC236}">
                    <a16:creationId xmlns:a16="http://schemas.microsoft.com/office/drawing/2014/main" id="{A7BD1D3C-DCE9-FD1D-8307-ED5BB0DB81BB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215" name="Star: 5 Points 3956">
                  <a:hlinkClick r:id="rId100"/>
                  <a:extLst>
                    <a:ext uri="{FF2B5EF4-FFF2-40B4-BE49-F238E27FC236}">
                      <a16:creationId xmlns:a16="http://schemas.microsoft.com/office/drawing/2014/main" id="{53C221D3-E020-2F41-BCEF-32DB3B011F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6" name="Star: 5 Points 3957">
                  <a:hlinkClick r:id="rId99"/>
                  <a:extLst>
                    <a:ext uri="{FF2B5EF4-FFF2-40B4-BE49-F238E27FC236}">
                      <a16:creationId xmlns:a16="http://schemas.microsoft.com/office/drawing/2014/main" id="{980CBDED-B589-BE43-D584-FB717DB2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7" name="Star: 5 Points 3958">
                  <a:hlinkClick r:id="rId14"/>
                  <a:extLst>
                    <a:ext uri="{FF2B5EF4-FFF2-40B4-BE49-F238E27FC236}">
                      <a16:creationId xmlns:a16="http://schemas.microsoft.com/office/drawing/2014/main" id="{281615E3-59E0-088F-D113-67B89F8A7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9" name="FTU - efferent ductules of testicle">
              <a:extLst>
                <a:ext uri="{FF2B5EF4-FFF2-40B4-BE49-F238E27FC236}">
                  <a16:creationId xmlns:a16="http://schemas.microsoft.com/office/drawing/2014/main" id="{14A90B83-5698-C562-2270-090222FF8E14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182" name="FTU - efferent ductules of testicle">
                <a:extLst>
                  <a:ext uri="{FF2B5EF4-FFF2-40B4-BE49-F238E27FC236}">
                    <a16:creationId xmlns:a16="http://schemas.microsoft.com/office/drawing/2014/main" id="{61B41F9A-9DBF-C268-911D-0A9BE2ADCBB8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3" name="dock">
                <a:extLst>
                  <a:ext uri="{FF2B5EF4-FFF2-40B4-BE49-F238E27FC236}">
                    <a16:creationId xmlns:a16="http://schemas.microsoft.com/office/drawing/2014/main" id="{5869DA2F-A620-E4B0-0AC6-D22E9F6C1088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E40DE5D9-45C3-53F0-7F81-476BD3823BD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4" name="Text Box 3086">
                  <a:extLst>
                    <a:ext uri="{FF2B5EF4-FFF2-40B4-BE49-F238E27FC236}">
                      <a16:creationId xmlns:a16="http://schemas.microsoft.com/office/drawing/2014/main" id="{C6919950-2727-6B9D-8D0F-3FA0DA95CAC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5" name="Text Box 3086">
                  <a:extLst>
                    <a:ext uri="{FF2B5EF4-FFF2-40B4-BE49-F238E27FC236}">
                      <a16:creationId xmlns:a16="http://schemas.microsoft.com/office/drawing/2014/main" id="{5A8B9D99-4C92-CA59-2C32-DABE7E8971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4" name="link">
                <a:extLst>
                  <a:ext uri="{FF2B5EF4-FFF2-40B4-BE49-F238E27FC236}">
                    <a16:creationId xmlns:a16="http://schemas.microsoft.com/office/drawing/2014/main" id="{59591997-BB92-D68D-68DE-377817A69723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9" name="Star: 5 Points 3940">
                  <a:hlinkClick r:id="rId101"/>
                  <a:extLst>
                    <a:ext uri="{FF2B5EF4-FFF2-40B4-BE49-F238E27FC236}">
                      <a16:creationId xmlns:a16="http://schemas.microsoft.com/office/drawing/2014/main" id="{7FF2A3FC-8CE8-E76A-250A-986ABF0368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1" name="Star: 5 Points 3941">
                  <a:hlinkClick r:id="rId99"/>
                  <a:extLst>
                    <a:ext uri="{FF2B5EF4-FFF2-40B4-BE49-F238E27FC236}">
                      <a16:creationId xmlns:a16="http://schemas.microsoft.com/office/drawing/2014/main" id="{2C3C7EF4-4B1E-4773-D8E7-30AB7B9E1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2" name="Star: 5 Points 3942">
                  <a:hlinkClick r:id="rId14"/>
                  <a:extLst>
                    <a:ext uri="{FF2B5EF4-FFF2-40B4-BE49-F238E27FC236}">
                      <a16:creationId xmlns:a16="http://schemas.microsoft.com/office/drawing/2014/main" id="{5C4D8CD2-7953-95EB-AC2D-C7342A3CA7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22" name="organ group - penis">
            <a:extLst>
              <a:ext uri="{FF2B5EF4-FFF2-40B4-BE49-F238E27FC236}">
                <a16:creationId xmlns:a16="http://schemas.microsoft.com/office/drawing/2014/main" id="{CE111618-E9F9-7A10-2C35-CDA536F0BA64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324" name="organ - penis">
              <a:extLst>
                <a:ext uri="{FF2B5EF4-FFF2-40B4-BE49-F238E27FC236}">
                  <a16:creationId xmlns:a16="http://schemas.microsoft.com/office/drawing/2014/main" id="{ED453F1F-BE1B-9BF0-8DA8-63912C8885C3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5" name="FTU - vas deferens">
              <a:extLst>
                <a:ext uri="{FF2B5EF4-FFF2-40B4-BE49-F238E27FC236}">
                  <a16:creationId xmlns:a16="http://schemas.microsoft.com/office/drawing/2014/main" id="{83D16D4F-B7B7-6642-201C-6BDB6CEE8949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355" name="FTU - vas deferens">
                <a:extLst>
                  <a:ext uri="{FF2B5EF4-FFF2-40B4-BE49-F238E27FC236}">
                    <a16:creationId xmlns:a16="http://schemas.microsoft.com/office/drawing/2014/main" id="{AF0B601B-8768-4422-BA38-968F4C3E61EC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6" name="dock">
                <a:extLst>
                  <a:ext uri="{FF2B5EF4-FFF2-40B4-BE49-F238E27FC236}">
                    <a16:creationId xmlns:a16="http://schemas.microsoft.com/office/drawing/2014/main" id="{1E6D9C4C-B7CC-FDDA-BAE3-AF6C01931437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361" name="Text Box 3086">
                  <a:extLst>
                    <a:ext uri="{FF2B5EF4-FFF2-40B4-BE49-F238E27FC236}">
                      <a16:creationId xmlns:a16="http://schemas.microsoft.com/office/drawing/2014/main" id="{F5FE7837-01C2-C8AA-DFC5-9E8C2AE165C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EC76D00E-0790-B3BC-3E20-70D102C97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94FA284D-3FCE-6FA7-D8D3-C1CC25344CC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7" name="link">
                <a:extLst>
                  <a:ext uri="{FF2B5EF4-FFF2-40B4-BE49-F238E27FC236}">
                    <a16:creationId xmlns:a16="http://schemas.microsoft.com/office/drawing/2014/main" id="{CFD01A2A-EFBC-CB67-EC8B-E2B904B8AE39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358" name="Star: 5 Points 3924">
                  <a:hlinkClick r:id="rId102"/>
                  <a:extLst>
                    <a:ext uri="{FF2B5EF4-FFF2-40B4-BE49-F238E27FC236}">
                      <a16:creationId xmlns:a16="http://schemas.microsoft.com/office/drawing/2014/main" id="{9C01C3A9-6A87-8A3B-37D5-404F6C7DF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Star: 5 Points 3925">
                  <a:hlinkClick r:id="rId103"/>
                  <a:extLst>
                    <a:ext uri="{FF2B5EF4-FFF2-40B4-BE49-F238E27FC236}">
                      <a16:creationId xmlns:a16="http://schemas.microsoft.com/office/drawing/2014/main" id="{F358D906-631A-A088-5C22-BF57C8AB55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0" name="Star: 5 Points 3926">
                  <a:hlinkClick r:id="rId14"/>
                  <a:extLst>
                    <a:ext uri="{FF2B5EF4-FFF2-40B4-BE49-F238E27FC236}">
                      <a16:creationId xmlns:a16="http://schemas.microsoft.com/office/drawing/2014/main" id="{731B908E-B47A-C044-4EAF-619B8790B8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6" name="FTU - ampulla of vas deferens">
              <a:extLst>
                <a:ext uri="{FF2B5EF4-FFF2-40B4-BE49-F238E27FC236}">
                  <a16:creationId xmlns:a16="http://schemas.microsoft.com/office/drawing/2014/main" id="{54993A9F-835C-1339-08C9-9371C5557E4D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344" name="FTU - ampulla of vas deferens">
                <a:extLst>
                  <a:ext uri="{FF2B5EF4-FFF2-40B4-BE49-F238E27FC236}">
                    <a16:creationId xmlns:a16="http://schemas.microsoft.com/office/drawing/2014/main" id="{338AC18A-EB0C-9502-5DE4-BA0468323F88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7" name="dock">
                <a:extLst>
                  <a:ext uri="{FF2B5EF4-FFF2-40B4-BE49-F238E27FC236}">
                    <a16:creationId xmlns:a16="http://schemas.microsoft.com/office/drawing/2014/main" id="{8F65AD83-65BC-F273-B738-5A3C9A2B5C29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352" name="Text Box 3086">
                  <a:extLst>
                    <a:ext uri="{FF2B5EF4-FFF2-40B4-BE49-F238E27FC236}">
                      <a16:creationId xmlns:a16="http://schemas.microsoft.com/office/drawing/2014/main" id="{E5A5A4F7-1F58-19B6-5CEB-9A4DD5210A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85280BD0-9CC9-532F-49DA-E7A837489D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75BDF59-909F-4C29-CE7B-935960E704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8" name="link">
                <a:extLst>
                  <a:ext uri="{FF2B5EF4-FFF2-40B4-BE49-F238E27FC236}">
                    <a16:creationId xmlns:a16="http://schemas.microsoft.com/office/drawing/2014/main" id="{71BF09EA-11AC-DEBD-6A57-066A01801F89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349" name="Star: 5 Points 3908">
                  <a:hlinkClick r:id="rId104"/>
                  <a:extLst>
                    <a:ext uri="{FF2B5EF4-FFF2-40B4-BE49-F238E27FC236}">
                      <a16:creationId xmlns:a16="http://schemas.microsoft.com/office/drawing/2014/main" id="{21585FFF-0804-435D-4EEA-F8B1CB739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0" name="Star: 5 Points 3909">
                  <a:hlinkClick r:id="rId103"/>
                  <a:extLst>
                    <a:ext uri="{FF2B5EF4-FFF2-40B4-BE49-F238E27FC236}">
                      <a16:creationId xmlns:a16="http://schemas.microsoft.com/office/drawing/2014/main" id="{DE15B5A6-D9F8-2F90-A1CB-F4A38E1BC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1" name="Star: 5 Points 3910">
                  <a:hlinkClick r:id="rId14"/>
                  <a:extLst>
                    <a:ext uri="{FF2B5EF4-FFF2-40B4-BE49-F238E27FC236}">
                      <a16:creationId xmlns:a16="http://schemas.microsoft.com/office/drawing/2014/main" id="{BE7C3421-9590-26ED-7112-D9487D24C2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27" name="FTU - penile urethra">
              <a:extLst>
                <a:ext uri="{FF2B5EF4-FFF2-40B4-BE49-F238E27FC236}">
                  <a16:creationId xmlns:a16="http://schemas.microsoft.com/office/drawing/2014/main" id="{6FC79AFE-0FBD-D7FE-1D55-098686337442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328" name="FTU - penile urethra">
                <a:extLst>
                  <a:ext uri="{FF2B5EF4-FFF2-40B4-BE49-F238E27FC236}">
                    <a16:creationId xmlns:a16="http://schemas.microsoft.com/office/drawing/2014/main" id="{66AC8178-5490-A5CB-8BE9-75D88DFFE5D4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1" name="dock">
                <a:extLst>
                  <a:ext uri="{FF2B5EF4-FFF2-40B4-BE49-F238E27FC236}">
                    <a16:creationId xmlns:a16="http://schemas.microsoft.com/office/drawing/2014/main" id="{81A6EF6D-9F03-063C-CA6B-EABCD4242CC1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341" name="Text Box 3086">
                  <a:extLst>
                    <a:ext uri="{FF2B5EF4-FFF2-40B4-BE49-F238E27FC236}">
                      <a16:creationId xmlns:a16="http://schemas.microsoft.com/office/drawing/2014/main" id="{E4D9AD82-5F59-71E7-BAC5-97FB58F4AFA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52238922-C626-44BD-4F42-ECB69FC34A9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9F5212B0-C354-946E-BD64-25B8A23C856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2" name="link">
                <a:extLst>
                  <a:ext uri="{FF2B5EF4-FFF2-40B4-BE49-F238E27FC236}">
                    <a16:creationId xmlns:a16="http://schemas.microsoft.com/office/drawing/2014/main" id="{627433AC-23EE-3122-FE4F-F94DD97AC29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333" name="Star: 5 Points 3892">
                  <a:hlinkClick r:id="rId7"/>
                  <a:extLst>
                    <a:ext uri="{FF2B5EF4-FFF2-40B4-BE49-F238E27FC236}">
                      <a16:creationId xmlns:a16="http://schemas.microsoft.com/office/drawing/2014/main" id="{1C6AE9B2-400B-9DF2-40CB-EBC7FCE532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Star: 5 Points 3893">
                  <a:hlinkClick r:id="rId103"/>
                  <a:extLst>
                    <a:ext uri="{FF2B5EF4-FFF2-40B4-BE49-F238E27FC236}">
                      <a16:creationId xmlns:a16="http://schemas.microsoft.com/office/drawing/2014/main" id="{45E5AC31-2726-74E7-90F3-D3CE9E800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Star: 5 Points 3894">
                  <a:hlinkClick r:id="rId14"/>
                  <a:extLst>
                    <a:ext uri="{FF2B5EF4-FFF2-40B4-BE49-F238E27FC236}">
                      <a16:creationId xmlns:a16="http://schemas.microsoft.com/office/drawing/2014/main" id="{CDF844D7-74B8-863E-80E8-F1E4DBC0D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64" name="organ group - uterus">
            <a:extLst>
              <a:ext uri="{FF2B5EF4-FFF2-40B4-BE49-F238E27FC236}">
                <a16:creationId xmlns:a16="http://schemas.microsoft.com/office/drawing/2014/main" id="{0CD81DB1-56CE-7713-35AC-4171FD6271EF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365" name="organ - uterus">
              <a:extLst>
                <a:ext uri="{FF2B5EF4-FFF2-40B4-BE49-F238E27FC236}">
                  <a16:creationId xmlns:a16="http://schemas.microsoft.com/office/drawing/2014/main" id="{25B143EE-49B5-631F-D1CF-F396A3AD161A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66" name="FTU - body of uterus">
              <a:extLst>
                <a:ext uri="{FF2B5EF4-FFF2-40B4-BE49-F238E27FC236}">
                  <a16:creationId xmlns:a16="http://schemas.microsoft.com/office/drawing/2014/main" id="{7D4412DE-EFE7-7690-F84E-3B7B5CD2F048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377" name="FTU - body of uterus">
                <a:extLst>
                  <a:ext uri="{FF2B5EF4-FFF2-40B4-BE49-F238E27FC236}">
                    <a16:creationId xmlns:a16="http://schemas.microsoft.com/office/drawing/2014/main" id="{FB15A880-B051-9E64-6B5F-49C93E7094A3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8" name="dock">
                <a:extLst>
                  <a:ext uri="{FF2B5EF4-FFF2-40B4-BE49-F238E27FC236}">
                    <a16:creationId xmlns:a16="http://schemas.microsoft.com/office/drawing/2014/main" id="{5AF33907-6B4E-C00B-C9C3-5D14A793F022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0" name="Text Box 3086">
                  <a:extLst>
                    <a:ext uri="{FF2B5EF4-FFF2-40B4-BE49-F238E27FC236}">
                      <a16:creationId xmlns:a16="http://schemas.microsoft.com/office/drawing/2014/main" id="{35AA430E-BA41-42AF-6B7B-0967F83115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1" name="Text Box 3086">
                  <a:extLst>
                    <a:ext uri="{FF2B5EF4-FFF2-40B4-BE49-F238E27FC236}">
                      <a16:creationId xmlns:a16="http://schemas.microsoft.com/office/drawing/2014/main" id="{8CC98B94-1EA5-B4DE-3EAC-73F6D9EA288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2" name="Text Box 3086">
                  <a:extLst>
                    <a:ext uri="{FF2B5EF4-FFF2-40B4-BE49-F238E27FC236}">
                      <a16:creationId xmlns:a16="http://schemas.microsoft.com/office/drawing/2014/main" id="{9ADA72C7-C05A-21C6-A4F2-EA7D53834B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9" name="link">
                <a:extLst>
                  <a:ext uri="{FF2B5EF4-FFF2-40B4-BE49-F238E27FC236}">
                    <a16:creationId xmlns:a16="http://schemas.microsoft.com/office/drawing/2014/main" id="{D21AFCA0-AD5F-D263-8551-67ECB1C0D923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46" name="Star: 5 Points 4061">
                  <a:hlinkClick r:id="rId105"/>
                  <a:extLst>
                    <a:ext uri="{FF2B5EF4-FFF2-40B4-BE49-F238E27FC236}">
                      <a16:creationId xmlns:a16="http://schemas.microsoft.com/office/drawing/2014/main" id="{EA5D671E-39A0-E10D-54A2-47242CCF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8" name="Star: 5 Points 4062">
                  <a:hlinkClick r:id="rId106"/>
                  <a:extLst>
                    <a:ext uri="{FF2B5EF4-FFF2-40B4-BE49-F238E27FC236}">
                      <a16:creationId xmlns:a16="http://schemas.microsoft.com/office/drawing/2014/main" id="{51D1BB36-5295-C188-68B1-7A6752B6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9" name="Star: 5 Points 4063">
                  <a:hlinkClick r:id="rId14"/>
                  <a:extLst>
                    <a:ext uri="{FF2B5EF4-FFF2-40B4-BE49-F238E27FC236}">
                      <a16:creationId xmlns:a16="http://schemas.microsoft.com/office/drawing/2014/main" id="{D0B08AF2-FB6F-FD18-882A-4E10C753D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67" name="FTU - uterine cervix">
              <a:extLst>
                <a:ext uri="{FF2B5EF4-FFF2-40B4-BE49-F238E27FC236}">
                  <a16:creationId xmlns:a16="http://schemas.microsoft.com/office/drawing/2014/main" id="{B8F0A09C-DA89-2428-786E-4D8B508984B7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368" name="FTU - uterine cervix">
                <a:extLst>
                  <a:ext uri="{FF2B5EF4-FFF2-40B4-BE49-F238E27FC236}">
                    <a16:creationId xmlns:a16="http://schemas.microsoft.com/office/drawing/2014/main" id="{74E15F9F-6394-88A9-390E-0E3944F7E9D1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9" name="dock">
                <a:extLst>
                  <a:ext uri="{FF2B5EF4-FFF2-40B4-BE49-F238E27FC236}">
                    <a16:creationId xmlns:a16="http://schemas.microsoft.com/office/drawing/2014/main" id="{ABA9DB6C-D296-0BC5-EAC8-2E38F273A847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6E0B8883-C855-23E8-20DE-0AB48A154A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5" name="Text Box 3086">
                  <a:extLst>
                    <a:ext uri="{FF2B5EF4-FFF2-40B4-BE49-F238E27FC236}">
                      <a16:creationId xmlns:a16="http://schemas.microsoft.com/office/drawing/2014/main" id="{E63E9498-AA2C-3087-1692-6BA05887289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6" name="Text Box 3086">
                  <a:extLst>
                    <a:ext uri="{FF2B5EF4-FFF2-40B4-BE49-F238E27FC236}">
                      <a16:creationId xmlns:a16="http://schemas.microsoft.com/office/drawing/2014/main" id="{0C3BEDFD-C1E3-F9D8-8CBB-B168C58B24A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0" name="link">
                <a:extLst>
                  <a:ext uri="{FF2B5EF4-FFF2-40B4-BE49-F238E27FC236}">
                    <a16:creationId xmlns:a16="http://schemas.microsoft.com/office/drawing/2014/main" id="{1510E13C-15B3-D517-A175-40C50456E3C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371" name="Star: 5 Points 4045">
                  <a:hlinkClick r:id="rId107"/>
                  <a:extLst>
                    <a:ext uri="{FF2B5EF4-FFF2-40B4-BE49-F238E27FC236}">
                      <a16:creationId xmlns:a16="http://schemas.microsoft.com/office/drawing/2014/main" id="{656C36D3-0DE6-2389-9F12-16225DE8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Star: 5 Points 4046">
                  <a:hlinkClick r:id="rId106"/>
                  <a:extLst>
                    <a:ext uri="{FF2B5EF4-FFF2-40B4-BE49-F238E27FC236}">
                      <a16:creationId xmlns:a16="http://schemas.microsoft.com/office/drawing/2014/main" id="{30435F2A-BC5B-C984-77D0-2D52DCD425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3" name="Star: 5 Points 4047">
                  <a:hlinkClick r:id="rId14"/>
                  <a:extLst>
                    <a:ext uri="{FF2B5EF4-FFF2-40B4-BE49-F238E27FC236}">
                      <a16:creationId xmlns:a16="http://schemas.microsoft.com/office/drawing/2014/main" id="{61D75B8C-9AC6-349C-6018-8D2697F08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03" name="REPRODUCTIVE_SYSTEM">
            <a:extLst>
              <a:ext uri="{FF2B5EF4-FFF2-40B4-BE49-F238E27FC236}">
                <a16:creationId xmlns:a16="http://schemas.microsoft.com/office/drawing/2014/main" id="{4EB5A8BA-9893-28F4-D73D-79FF524BE874}"/>
              </a:ext>
            </a:extLst>
          </p:cNvPr>
          <p:cNvGrpSpPr/>
          <p:nvPr/>
        </p:nvGrpSpPr>
        <p:grpSpPr>
          <a:xfrm>
            <a:off x="25310645" y="9591215"/>
            <a:ext cx="15319560" cy="11547665"/>
            <a:chOff x="24166647" y="9595912"/>
            <a:chExt cx="15319560" cy="11547665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2C3CC542-FFDF-139C-F39C-EA33AF45F70F}"/>
                </a:ext>
              </a:extLst>
            </p:cNvPr>
            <p:cNvGrpSpPr/>
            <p:nvPr/>
          </p:nvGrpSpPr>
          <p:grpSpPr>
            <a:xfrm>
              <a:off x="39261505" y="20161676"/>
              <a:ext cx="224702" cy="943372"/>
              <a:chOff x="29140345" y="20656303"/>
              <a:chExt cx="224702" cy="94337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AB896B6A-D45F-8B48-B725-3E2599E96BCC}"/>
                  </a:ext>
                </a:extLst>
              </p:cNvPr>
              <p:cNvGrpSpPr/>
              <p:nvPr/>
            </p:nvGrpSpPr>
            <p:grpSpPr>
              <a:xfrm>
                <a:off x="29140345" y="20656303"/>
                <a:ext cx="224702" cy="287304"/>
                <a:chOff x="25616764" y="11058943"/>
                <a:chExt cx="224702" cy="287304"/>
              </a:xfrm>
            </p:grpSpPr>
            <p:grpSp>
              <p:nvGrpSpPr>
                <p:cNvPr id="2140" name="Group 2139">
                  <a:extLst>
                    <a:ext uri="{FF2B5EF4-FFF2-40B4-BE49-F238E27FC236}">
                      <a16:creationId xmlns:a16="http://schemas.microsoft.com/office/drawing/2014/main" id="{65BCAFE7-DE6C-59D4-FFBA-45FD82ADB376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05894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64" name="Straight Arrow Connector 2163">
                    <a:extLst>
                      <a:ext uri="{FF2B5EF4-FFF2-40B4-BE49-F238E27FC236}">
                        <a16:creationId xmlns:a16="http://schemas.microsoft.com/office/drawing/2014/main" id="{E1EBA010-5E81-F9A2-2837-271A73957898}"/>
                      </a:ext>
                    </a:extLst>
                  </p:cNvPr>
                  <p:cNvCxnSpPr>
                    <a:cxnSpLocks/>
                    <a:stCxn id="2174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4" name="Text Box 3036">
                    <a:extLst>
                      <a:ext uri="{FF2B5EF4-FFF2-40B4-BE49-F238E27FC236}">
                        <a16:creationId xmlns:a16="http://schemas.microsoft.com/office/drawing/2014/main" id="{CE8A7659-C13E-0ED8-682D-2A9F36A9EE1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91" name="Group 2090">
                  <a:extLst>
                    <a:ext uri="{FF2B5EF4-FFF2-40B4-BE49-F238E27FC236}">
                      <a16:creationId xmlns:a16="http://schemas.microsoft.com/office/drawing/2014/main" id="{4558024A-F115-DC0F-D2C9-A75148CFC589}"/>
                    </a:ext>
                  </a:extLst>
                </p:cNvPr>
                <p:cNvGrpSpPr/>
                <p:nvPr/>
              </p:nvGrpSpPr>
              <p:grpSpPr>
                <a:xfrm flipH="1">
                  <a:off x="25616764" y="11288647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116" name="Straight Arrow Connector 2115">
                    <a:extLst>
                      <a:ext uri="{FF2B5EF4-FFF2-40B4-BE49-F238E27FC236}">
                        <a16:creationId xmlns:a16="http://schemas.microsoft.com/office/drawing/2014/main" id="{E2B51D24-D1D7-01DB-BADE-94B9E231CBB5}"/>
                      </a:ext>
                    </a:extLst>
                  </p:cNvPr>
                  <p:cNvCxnSpPr>
                    <a:cxnSpLocks/>
                    <a:stCxn id="2125" idx="2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5" name="Text Box 3036">
                    <a:extLst>
                      <a:ext uri="{FF2B5EF4-FFF2-40B4-BE49-F238E27FC236}">
                        <a16:creationId xmlns:a16="http://schemas.microsoft.com/office/drawing/2014/main" id="{485EF41E-669B-F6B3-B678-4043611EFD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FD5DDF14-F563-EE17-52EA-FEB683133922}"/>
                  </a:ext>
                </a:extLst>
              </p:cNvPr>
              <p:cNvGrpSpPr/>
              <p:nvPr/>
            </p:nvGrpSpPr>
            <p:grpSpPr>
              <a:xfrm>
                <a:off x="29140345" y="21312371"/>
                <a:ext cx="224702" cy="287304"/>
                <a:chOff x="25613726" y="12218359"/>
                <a:chExt cx="224702" cy="287304"/>
              </a:xfrm>
            </p:grpSpPr>
            <p:grpSp>
              <p:nvGrpSpPr>
                <p:cNvPr id="2063" name="Group 2062">
                  <a:extLst>
                    <a:ext uri="{FF2B5EF4-FFF2-40B4-BE49-F238E27FC236}">
                      <a16:creationId xmlns:a16="http://schemas.microsoft.com/office/drawing/2014/main" id="{A63A3883-F2C7-5787-1895-DF09E2641332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218359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69" name="Straight Arrow Connector 2068">
                    <a:extLst>
                      <a:ext uri="{FF2B5EF4-FFF2-40B4-BE49-F238E27FC236}">
                        <a16:creationId xmlns:a16="http://schemas.microsoft.com/office/drawing/2014/main" id="{01995822-A718-6789-864A-CF0944C5FE7C}"/>
                      </a:ext>
                    </a:extLst>
                  </p:cNvPr>
                  <p:cNvCxnSpPr>
                    <a:cxnSpLocks/>
                    <a:stCxn id="2070" idx="2"/>
                    <a:endCxn id="1416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0" name="Text Box 3036">
                    <a:extLst>
                      <a:ext uri="{FF2B5EF4-FFF2-40B4-BE49-F238E27FC236}">
                        <a16:creationId xmlns:a16="http://schemas.microsoft.com/office/drawing/2014/main" id="{16C54158-CC40-CA89-D7F3-5C0E3DBE337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1" name="Group 2050">
                  <a:extLst>
                    <a:ext uri="{FF2B5EF4-FFF2-40B4-BE49-F238E27FC236}">
                      <a16:creationId xmlns:a16="http://schemas.microsoft.com/office/drawing/2014/main" id="{DD83115A-0B3F-8DC4-08CB-C92EFFA32DF8}"/>
                    </a:ext>
                  </a:extLst>
                </p:cNvPr>
                <p:cNvGrpSpPr/>
                <p:nvPr/>
              </p:nvGrpSpPr>
              <p:grpSpPr>
                <a:xfrm flipH="1">
                  <a:off x="25613726" y="12448063"/>
                  <a:ext cx="224702" cy="57600"/>
                  <a:chOff x="2812031" y="5811875"/>
                  <a:chExt cx="224702" cy="57600"/>
                </a:xfrm>
              </p:grpSpPr>
              <p:cxnSp>
                <p:nvCxnSpPr>
                  <p:cNvPr id="2057" name="Straight Arrow Connector 2056">
                    <a:extLst>
                      <a:ext uri="{FF2B5EF4-FFF2-40B4-BE49-F238E27FC236}">
                        <a16:creationId xmlns:a16="http://schemas.microsoft.com/office/drawing/2014/main" id="{45187A78-8E7E-598D-F0C0-24EAC3F2FA9E}"/>
                      </a:ext>
                    </a:extLst>
                  </p:cNvPr>
                  <p:cNvCxnSpPr>
                    <a:cxnSpLocks/>
                    <a:stCxn id="2058" idx="2"/>
                    <a:endCxn id="1404" idx="3"/>
                  </p:cNvCxnSpPr>
                  <p:nvPr/>
                </p:nvCxnSpPr>
                <p:spPr>
                  <a:xfrm flipH="1">
                    <a:off x="2812031" y="5840675"/>
                    <a:ext cx="167102" cy="2761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58" name="Text Box 3036">
                    <a:extLst>
                      <a:ext uri="{FF2B5EF4-FFF2-40B4-BE49-F238E27FC236}">
                        <a16:creationId xmlns:a16="http://schemas.microsoft.com/office/drawing/2014/main" id="{A0EAB955-2403-8E5D-C9C3-0878D1CFD7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2979133" y="5811875"/>
                    <a:ext cx="57600" cy="57600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sng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401" name="Group 1400">
              <a:extLst>
                <a:ext uri="{FF2B5EF4-FFF2-40B4-BE49-F238E27FC236}">
                  <a16:creationId xmlns:a16="http://schemas.microsoft.com/office/drawing/2014/main" id="{0DB68112-B861-B673-A953-1CD7BB206FD2}"/>
                </a:ext>
              </a:extLst>
            </p:cNvPr>
            <p:cNvGrpSpPr/>
            <p:nvPr/>
          </p:nvGrpSpPr>
          <p:grpSpPr>
            <a:xfrm flipH="1">
              <a:off x="37279999" y="21034683"/>
              <a:ext cx="224702" cy="57600"/>
              <a:chOff x="2812031" y="5811875"/>
              <a:chExt cx="224702" cy="57600"/>
            </a:xfrm>
          </p:grpSpPr>
          <p:cxnSp>
            <p:nvCxnSpPr>
              <p:cNvPr id="1420" name="Straight Arrow Connector 1419">
                <a:extLst>
                  <a:ext uri="{FF2B5EF4-FFF2-40B4-BE49-F238E27FC236}">
                    <a16:creationId xmlns:a16="http://schemas.microsoft.com/office/drawing/2014/main" id="{A4D4B19A-9784-4338-B7D3-FCBFAF65D5B7}"/>
                  </a:ext>
                </a:extLst>
              </p:cNvPr>
              <p:cNvCxnSpPr>
                <a:cxnSpLocks/>
                <a:stCxn id="1421" idx="2"/>
              </p:cNvCxnSpPr>
              <p:nvPr/>
            </p:nvCxnSpPr>
            <p:spPr>
              <a:xfrm flipH="1">
                <a:off x="2812031" y="5840675"/>
                <a:ext cx="167102" cy="2761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1" name="Text Box 3036">
                <a:extLst>
                  <a:ext uri="{FF2B5EF4-FFF2-40B4-BE49-F238E27FC236}">
                    <a16:creationId xmlns:a16="http://schemas.microsoft.com/office/drawing/2014/main" id="{C4149602-280E-90DF-2EB9-DF18E3125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DC623A60-BF7D-E0F3-51CD-306E2A1F9F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7693" y="142260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C378B75-0EB3-CBA4-C4CC-BD7B196F31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607" y="142262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70" name="Connector: Elbow 3420">
              <a:extLst>
                <a:ext uri="{FF2B5EF4-FFF2-40B4-BE49-F238E27FC236}">
                  <a16:creationId xmlns:a16="http://schemas.microsoft.com/office/drawing/2014/main" id="{D4427790-4F4A-DA62-07CD-53A884A810FD}"/>
                </a:ext>
              </a:extLst>
            </p:cNvPr>
            <p:cNvCxnSpPr>
              <a:cxnSpLocks/>
              <a:stCxn id="6165" idx="2"/>
              <a:endCxn id="6147" idx="6"/>
            </p:cNvCxnSpPr>
            <p:nvPr/>
          </p:nvCxnSpPr>
          <p:spPr>
            <a:xfrm rot="10800000">
              <a:off x="24461693" y="1425301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E187EFD9-49EC-156F-70A1-7192A4568A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559" y="144736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B6E7A2A4-6495-8DC9-C8C0-93650A626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7473" y="144739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B6A3C5E8-A7E9-9BF2-53E0-1662C7935CE4}"/>
                </a:ext>
              </a:extLst>
            </p:cNvPr>
            <p:cNvCxnSpPr>
              <a:cxnSpLocks/>
              <a:stCxn id="6183" idx="2"/>
              <a:endCxn id="6182" idx="6"/>
            </p:cNvCxnSpPr>
            <p:nvPr/>
          </p:nvCxnSpPr>
          <p:spPr>
            <a:xfrm rot="10800000">
              <a:off x="24459559" y="145006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11163990-6E21-CAD8-6827-D68434DA04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0868" y="146979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95" name="Text Box 3036">
              <a:extLst>
                <a:ext uri="{FF2B5EF4-FFF2-40B4-BE49-F238E27FC236}">
                  <a16:creationId xmlns:a16="http://schemas.microsoft.com/office/drawing/2014/main" id="{39DADAFE-10F7-F5B1-C7F7-42414F217A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2782" y="1469813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5" name="Connector: Elbow 3420">
              <a:extLst>
                <a:ext uri="{FF2B5EF4-FFF2-40B4-BE49-F238E27FC236}">
                  <a16:creationId xmlns:a16="http://schemas.microsoft.com/office/drawing/2014/main" id="{DCDACF07-9D3A-F62F-029E-CB793FC4977E}"/>
                </a:ext>
              </a:extLst>
            </p:cNvPr>
            <p:cNvCxnSpPr>
              <a:cxnSpLocks/>
              <a:stCxn id="6195" idx="2"/>
              <a:endCxn id="6189" idx="6"/>
            </p:cNvCxnSpPr>
            <p:nvPr/>
          </p:nvCxnSpPr>
          <p:spPr>
            <a:xfrm rot="10800000">
              <a:off x="24464868" y="1472491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3" name="Connector: Elbow 4071">
              <a:extLst>
                <a:ext uri="{FF2B5EF4-FFF2-40B4-BE49-F238E27FC236}">
                  <a16:creationId xmlns:a16="http://schemas.microsoft.com/office/drawing/2014/main" id="{42F21EC9-AD06-5DF2-F4EC-7B0536A0F854}"/>
                </a:ext>
              </a:extLst>
            </p:cNvPr>
            <p:cNvCxnSpPr>
              <a:cxnSpLocks/>
              <a:stCxn id="6165" idx="6"/>
            </p:cNvCxnSpPr>
            <p:nvPr/>
          </p:nvCxnSpPr>
          <p:spPr>
            <a:xfrm>
              <a:off x="25513607" y="14253224"/>
              <a:ext cx="13972600" cy="54569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4" name="Connector: Elbow 4071">
              <a:extLst>
                <a:ext uri="{FF2B5EF4-FFF2-40B4-BE49-F238E27FC236}">
                  <a16:creationId xmlns:a16="http://schemas.microsoft.com/office/drawing/2014/main" id="{FA383FF0-750C-15AD-254E-159A173BA6DF}"/>
                </a:ext>
              </a:extLst>
            </p:cNvPr>
            <p:cNvCxnSpPr>
              <a:cxnSpLocks/>
              <a:stCxn id="6183" idx="6"/>
            </p:cNvCxnSpPr>
            <p:nvPr/>
          </p:nvCxnSpPr>
          <p:spPr>
            <a:xfrm>
              <a:off x="25511473" y="14500911"/>
              <a:ext cx="13974734" cy="5209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5" name="Connector: Elbow 4071">
              <a:extLst>
                <a:ext uri="{FF2B5EF4-FFF2-40B4-BE49-F238E27FC236}">
                  <a16:creationId xmlns:a16="http://schemas.microsoft.com/office/drawing/2014/main" id="{D6AD85AD-56D4-F60E-4372-43C758705174}"/>
                </a:ext>
              </a:extLst>
            </p:cNvPr>
            <p:cNvCxnSpPr>
              <a:cxnSpLocks/>
              <a:stCxn id="6195" idx="6"/>
            </p:cNvCxnSpPr>
            <p:nvPr/>
          </p:nvCxnSpPr>
          <p:spPr>
            <a:xfrm>
              <a:off x="25516782" y="14725130"/>
              <a:ext cx="13969425" cy="49850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6" name="Text Box 3036">
              <a:extLst>
                <a:ext uri="{FF2B5EF4-FFF2-40B4-BE49-F238E27FC236}">
                  <a16:creationId xmlns:a16="http://schemas.microsoft.com/office/drawing/2014/main" id="{820C4DA0-BE9F-8F46-7B31-05930D027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70086" y="178566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9" name="Connector: Elbow 879">
              <a:extLst>
                <a:ext uri="{FF2B5EF4-FFF2-40B4-BE49-F238E27FC236}">
                  <a16:creationId xmlns:a16="http://schemas.microsoft.com/office/drawing/2014/main" id="{9884EF9F-90CC-5315-C3B9-2DB597F4ECFE}"/>
                </a:ext>
              </a:extLst>
            </p:cNvPr>
            <p:cNvCxnSpPr>
              <a:cxnSpLocks/>
              <a:stCxn id="6255" idx="7"/>
              <a:endCxn id="6216" idx="2"/>
            </p:cNvCxnSpPr>
            <p:nvPr/>
          </p:nvCxnSpPr>
          <p:spPr>
            <a:xfrm>
              <a:off x="27715964" y="16576092"/>
              <a:ext cx="1254122" cy="130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BF404B2C-96F5-6DFF-4FCB-7BC5448D7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587" y="1421094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236CFFCF-6698-8FE2-E931-B43C7F022D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3165" y="144439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52794771-4F29-CB92-5762-F6BFE78454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6606" y="147000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5" name="Left-right Arrow 4908">
              <a:extLst>
                <a:ext uri="{FF2B5EF4-FFF2-40B4-BE49-F238E27FC236}">
                  <a16:creationId xmlns:a16="http://schemas.microsoft.com/office/drawing/2014/main" id="{234FAAED-41A2-01A8-A093-490EA26FCC94}"/>
                </a:ext>
              </a:extLst>
            </p:cNvPr>
            <p:cNvSpPr/>
            <p:nvPr/>
          </p:nvSpPr>
          <p:spPr>
            <a:xfrm>
              <a:off x="27607964" y="1654909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6" name="Connector: Elbow 879">
              <a:extLst>
                <a:ext uri="{FF2B5EF4-FFF2-40B4-BE49-F238E27FC236}">
                  <a16:creationId xmlns:a16="http://schemas.microsoft.com/office/drawing/2014/main" id="{8BCF32E9-07C5-BB15-DA06-ECE1A2021F0B}"/>
                </a:ext>
              </a:extLst>
            </p:cNvPr>
            <p:cNvCxnSpPr>
              <a:cxnSpLocks/>
              <a:stCxn id="6237" idx="6"/>
              <a:endCxn id="6255" idx="3"/>
            </p:cNvCxnSpPr>
            <p:nvPr/>
          </p:nvCxnSpPr>
          <p:spPr>
            <a:xfrm>
              <a:off x="24690587" y="14237942"/>
              <a:ext cx="2917377" cy="23381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1" name="Connector: Elbow 879">
              <a:extLst>
                <a:ext uri="{FF2B5EF4-FFF2-40B4-BE49-F238E27FC236}">
                  <a16:creationId xmlns:a16="http://schemas.microsoft.com/office/drawing/2014/main" id="{E0B2C461-C02E-1E3E-A67F-1DE7C200A385}"/>
                </a:ext>
              </a:extLst>
            </p:cNvPr>
            <p:cNvCxnSpPr>
              <a:cxnSpLocks/>
              <a:stCxn id="6238" idx="6"/>
              <a:endCxn id="6255" idx="3"/>
            </p:cNvCxnSpPr>
            <p:nvPr/>
          </p:nvCxnSpPr>
          <p:spPr>
            <a:xfrm>
              <a:off x="24687165" y="14470929"/>
              <a:ext cx="2920799" cy="2105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8" name="Connector: Elbow 879">
              <a:extLst>
                <a:ext uri="{FF2B5EF4-FFF2-40B4-BE49-F238E27FC236}">
                  <a16:creationId xmlns:a16="http://schemas.microsoft.com/office/drawing/2014/main" id="{AEE06724-5224-4EF2-C5BE-C9DC78788F3B}"/>
                </a:ext>
              </a:extLst>
            </p:cNvPr>
            <p:cNvCxnSpPr>
              <a:cxnSpLocks/>
              <a:stCxn id="6250" idx="6"/>
              <a:endCxn id="6255" idx="3"/>
            </p:cNvCxnSpPr>
            <p:nvPr/>
          </p:nvCxnSpPr>
          <p:spPr>
            <a:xfrm>
              <a:off x="24680606" y="14727022"/>
              <a:ext cx="2927358" cy="18490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9" name="Connector: Elbow 3328">
              <a:extLst>
                <a:ext uri="{FF2B5EF4-FFF2-40B4-BE49-F238E27FC236}">
                  <a16:creationId xmlns:a16="http://schemas.microsoft.com/office/drawing/2014/main" id="{0C09E476-A7D6-5984-288C-15331AB045E1}"/>
                </a:ext>
              </a:extLst>
            </p:cNvPr>
            <p:cNvCxnSpPr>
              <a:cxnSpLocks/>
              <a:stCxn id="6216" idx="6"/>
            </p:cNvCxnSpPr>
            <p:nvPr/>
          </p:nvCxnSpPr>
          <p:spPr>
            <a:xfrm>
              <a:off x="29024086" y="17883684"/>
              <a:ext cx="10462121" cy="1955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6" name="Text Box 3036">
              <a:extLst>
                <a:ext uri="{FF2B5EF4-FFF2-40B4-BE49-F238E27FC236}">
                  <a16:creationId xmlns:a16="http://schemas.microsoft.com/office/drawing/2014/main" id="{3E332E35-804E-C274-9FF7-FC61DAC0FE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82485" y="161582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7" name="Connector: Elbow 957">
              <a:extLst>
                <a:ext uri="{FF2B5EF4-FFF2-40B4-BE49-F238E27FC236}">
                  <a16:creationId xmlns:a16="http://schemas.microsoft.com/office/drawing/2014/main" id="{E554D572-6BAE-B2C3-728F-E7886FB95D27}"/>
                </a:ext>
              </a:extLst>
            </p:cNvPr>
            <p:cNvCxnSpPr>
              <a:cxnSpLocks/>
              <a:stCxn id="6286" idx="6"/>
              <a:endCxn id="6354" idx="1"/>
            </p:cNvCxnSpPr>
            <p:nvPr/>
          </p:nvCxnSpPr>
          <p:spPr>
            <a:xfrm>
              <a:off x="24436485" y="16185227"/>
              <a:ext cx="4411109" cy="1907618"/>
            </a:xfrm>
            <a:prstGeom prst="bentConnector3">
              <a:avLst>
                <a:gd name="adj1" fmla="val 4938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2" name="Text Box 3036">
              <a:extLst>
                <a:ext uri="{FF2B5EF4-FFF2-40B4-BE49-F238E27FC236}">
                  <a16:creationId xmlns:a16="http://schemas.microsoft.com/office/drawing/2014/main" id="{7965A54D-A84C-3379-18EC-426B7D230D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96715" y="1637903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3" name="Connector: Elbow 957">
              <a:extLst>
                <a:ext uri="{FF2B5EF4-FFF2-40B4-BE49-F238E27FC236}">
                  <a16:creationId xmlns:a16="http://schemas.microsoft.com/office/drawing/2014/main" id="{82331E67-9988-0CCB-CB3A-350B096F87DD}"/>
                </a:ext>
              </a:extLst>
            </p:cNvPr>
            <p:cNvCxnSpPr>
              <a:cxnSpLocks/>
              <a:stCxn id="6292" idx="6"/>
              <a:endCxn id="6354" idx="1"/>
            </p:cNvCxnSpPr>
            <p:nvPr/>
          </p:nvCxnSpPr>
          <p:spPr>
            <a:xfrm>
              <a:off x="24450715" y="16406034"/>
              <a:ext cx="4396879" cy="16868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8" name="Text Box 3036">
              <a:extLst>
                <a:ext uri="{FF2B5EF4-FFF2-40B4-BE49-F238E27FC236}">
                  <a16:creationId xmlns:a16="http://schemas.microsoft.com/office/drawing/2014/main" id="{6DF8541F-11FE-41AE-23EC-399B46B9C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2040" y="166513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99" name="Connector: Elbow 957">
              <a:extLst>
                <a:ext uri="{FF2B5EF4-FFF2-40B4-BE49-F238E27FC236}">
                  <a16:creationId xmlns:a16="http://schemas.microsoft.com/office/drawing/2014/main" id="{AE5BC80A-A8ED-C1D2-1F01-5865D017CF9E}"/>
                </a:ext>
              </a:extLst>
            </p:cNvPr>
            <p:cNvCxnSpPr>
              <a:cxnSpLocks/>
              <a:stCxn id="6298" idx="6"/>
              <a:endCxn id="6354" idx="1"/>
            </p:cNvCxnSpPr>
            <p:nvPr/>
          </p:nvCxnSpPr>
          <p:spPr>
            <a:xfrm>
              <a:off x="24276040" y="16678320"/>
              <a:ext cx="4571554" cy="1414525"/>
            </a:xfrm>
            <a:prstGeom prst="bentConnector3">
              <a:avLst>
                <a:gd name="adj1" fmla="val 5191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5" name="Text Box 3036">
              <a:extLst>
                <a:ext uri="{FF2B5EF4-FFF2-40B4-BE49-F238E27FC236}">
                  <a16:creationId xmlns:a16="http://schemas.microsoft.com/office/drawing/2014/main" id="{54563F88-7EE7-5FE9-F316-62170729F1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49034" y="959591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1" name="Connector: Elbow 957">
              <a:extLst>
                <a:ext uri="{FF2B5EF4-FFF2-40B4-BE49-F238E27FC236}">
                  <a16:creationId xmlns:a16="http://schemas.microsoft.com/office/drawing/2014/main" id="{E3947F7F-7CF9-C95E-F9EC-86DB6519F3CD}"/>
                </a:ext>
              </a:extLst>
            </p:cNvPr>
            <p:cNvCxnSpPr>
              <a:cxnSpLocks/>
              <a:stCxn id="6305" idx="6"/>
              <a:endCxn id="6354" idx="1"/>
            </p:cNvCxnSpPr>
            <p:nvPr/>
          </p:nvCxnSpPr>
          <p:spPr>
            <a:xfrm>
              <a:off x="25603034" y="9622912"/>
              <a:ext cx="3244560" cy="8469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13241204-1B44-8D02-D541-279C8A124E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17816" y="142589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EBD25DE-DE0B-54C2-D432-D93F81411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9730" y="142591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18" name="Connector: Elbow 3420">
              <a:extLst>
                <a:ext uri="{FF2B5EF4-FFF2-40B4-BE49-F238E27FC236}">
                  <a16:creationId xmlns:a16="http://schemas.microsoft.com/office/drawing/2014/main" id="{496AFFE2-024B-756C-AA82-4C5DA39F8C49}"/>
                </a:ext>
              </a:extLst>
            </p:cNvPr>
            <p:cNvCxnSpPr>
              <a:cxnSpLocks/>
              <a:stCxn id="6317" idx="2"/>
              <a:endCxn id="6312" idx="6"/>
            </p:cNvCxnSpPr>
            <p:nvPr/>
          </p:nvCxnSpPr>
          <p:spPr>
            <a:xfrm rot="10800000">
              <a:off x="24371816" y="142859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3" name="Text Box 3036">
              <a:extLst>
                <a:ext uri="{FF2B5EF4-FFF2-40B4-BE49-F238E27FC236}">
                  <a16:creationId xmlns:a16="http://schemas.microsoft.com/office/drawing/2014/main" id="{6902DCF7-76B3-5CC4-7415-88A652B40A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7341" y="1450743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24" name="Text Box 3036">
              <a:extLst>
                <a:ext uri="{FF2B5EF4-FFF2-40B4-BE49-F238E27FC236}">
                  <a16:creationId xmlns:a16="http://schemas.microsoft.com/office/drawing/2014/main" id="{678DBB27-DA74-9E1A-81E6-AE6369F905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255" y="14507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29" name="Connector: Elbow 3420">
              <a:extLst>
                <a:ext uri="{FF2B5EF4-FFF2-40B4-BE49-F238E27FC236}">
                  <a16:creationId xmlns:a16="http://schemas.microsoft.com/office/drawing/2014/main" id="{C74B82F8-FB6E-5D3E-9776-2F92C743E2D9}"/>
                </a:ext>
              </a:extLst>
            </p:cNvPr>
            <p:cNvCxnSpPr>
              <a:cxnSpLocks/>
              <a:stCxn id="6324" idx="2"/>
              <a:endCxn id="6323" idx="6"/>
            </p:cNvCxnSpPr>
            <p:nvPr/>
          </p:nvCxnSpPr>
          <p:spPr>
            <a:xfrm rot="10800000">
              <a:off x="24381341" y="1453443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0" name="Connector: Elbow 4071">
              <a:extLst>
                <a:ext uri="{FF2B5EF4-FFF2-40B4-BE49-F238E27FC236}">
                  <a16:creationId xmlns:a16="http://schemas.microsoft.com/office/drawing/2014/main" id="{6C1E8869-D9DE-7594-CA59-6E1581915D3F}"/>
                </a:ext>
              </a:extLst>
            </p:cNvPr>
            <p:cNvCxnSpPr>
              <a:cxnSpLocks/>
              <a:stCxn id="6317" idx="6"/>
            </p:cNvCxnSpPr>
            <p:nvPr/>
          </p:nvCxnSpPr>
          <p:spPr>
            <a:xfrm>
              <a:off x="25423730" y="14286164"/>
              <a:ext cx="14062477" cy="6072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5" name="Connector: Elbow 4071">
              <a:extLst>
                <a:ext uri="{FF2B5EF4-FFF2-40B4-BE49-F238E27FC236}">
                  <a16:creationId xmlns:a16="http://schemas.microsoft.com/office/drawing/2014/main" id="{C87B84E3-8F7D-03D0-8720-B90D46C87650}"/>
                </a:ext>
              </a:extLst>
            </p:cNvPr>
            <p:cNvCxnSpPr>
              <a:cxnSpLocks/>
              <a:stCxn id="6324" idx="6"/>
            </p:cNvCxnSpPr>
            <p:nvPr/>
          </p:nvCxnSpPr>
          <p:spPr>
            <a:xfrm>
              <a:off x="25433255" y="14534650"/>
              <a:ext cx="14052952" cy="5594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6" name="Text Box 3036">
              <a:extLst>
                <a:ext uri="{FF2B5EF4-FFF2-40B4-BE49-F238E27FC236}">
                  <a16:creationId xmlns:a16="http://schemas.microsoft.com/office/drawing/2014/main" id="{D99A6270-91C1-B1E8-AC82-365CF3A04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92024" y="142486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1" name="Connector: Elbow 879">
              <a:extLst>
                <a:ext uri="{FF2B5EF4-FFF2-40B4-BE49-F238E27FC236}">
                  <a16:creationId xmlns:a16="http://schemas.microsoft.com/office/drawing/2014/main" id="{E6BD38A1-D596-40F1-590D-8A26ED946CBC}"/>
                </a:ext>
              </a:extLst>
            </p:cNvPr>
            <p:cNvCxnSpPr>
              <a:cxnSpLocks/>
              <a:stCxn id="6336" idx="6"/>
              <a:endCxn id="6367" idx="3"/>
            </p:cNvCxnSpPr>
            <p:nvPr/>
          </p:nvCxnSpPr>
          <p:spPr>
            <a:xfrm>
              <a:off x="24746024" y="14275654"/>
              <a:ext cx="2452841" cy="23669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2" name="Text Box 3036">
              <a:extLst>
                <a:ext uri="{FF2B5EF4-FFF2-40B4-BE49-F238E27FC236}">
                  <a16:creationId xmlns:a16="http://schemas.microsoft.com/office/drawing/2014/main" id="{696FD40C-4312-CDBC-4AF0-2FF9B76940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77513" y="144801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47" name="Connector: Elbow 879">
              <a:extLst>
                <a:ext uri="{FF2B5EF4-FFF2-40B4-BE49-F238E27FC236}">
                  <a16:creationId xmlns:a16="http://schemas.microsoft.com/office/drawing/2014/main" id="{4F5449AE-D395-A49C-2DD9-6D6A759C5B38}"/>
                </a:ext>
              </a:extLst>
            </p:cNvPr>
            <p:cNvCxnSpPr>
              <a:cxnSpLocks/>
              <a:stCxn id="6342" idx="6"/>
              <a:endCxn id="6367" idx="3"/>
            </p:cNvCxnSpPr>
            <p:nvPr/>
          </p:nvCxnSpPr>
          <p:spPr>
            <a:xfrm>
              <a:off x="24731513" y="14507116"/>
              <a:ext cx="2467352" cy="213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8" name="Straight Arrow Connector 6347">
              <a:extLst>
                <a:ext uri="{FF2B5EF4-FFF2-40B4-BE49-F238E27FC236}">
                  <a16:creationId xmlns:a16="http://schemas.microsoft.com/office/drawing/2014/main" id="{D48173C8-2232-EA2F-D391-F4134DB8DD25}"/>
                </a:ext>
              </a:extLst>
            </p:cNvPr>
            <p:cNvCxnSpPr>
              <a:cxnSpLocks/>
              <a:stCxn id="6353" idx="2"/>
            </p:cNvCxnSpPr>
            <p:nvPr/>
          </p:nvCxnSpPr>
          <p:spPr>
            <a:xfrm>
              <a:off x="39322267" y="19769448"/>
              <a:ext cx="163940" cy="5289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3" name="Text Box 3036">
              <a:extLst>
                <a:ext uri="{FF2B5EF4-FFF2-40B4-BE49-F238E27FC236}">
                  <a16:creationId xmlns:a16="http://schemas.microsoft.com/office/drawing/2014/main" id="{302EC75E-FE24-F412-5E05-B433BBD660BD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9264667" y="197406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4" name="Cross 6353">
              <a:extLst>
                <a:ext uri="{FF2B5EF4-FFF2-40B4-BE49-F238E27FC236}">
                  <a16:creationId xmlns:a16="http://schemas.microsoft.com/office/drawing/2014/main" id="{724BFEDB-F7D1-C86B-B43D-974DCE13919A}"/>
                </a:ext>
              </a:extLst>
            </p:cNvPr>
            <p:cNvSpPr/>
            <p:nvPr/>
          </p:nvSpPr>
          <p:spPr>
            <a:xfrm>
              <a:off x="28847594" y="180658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0" name="Connector: Elbow 4056">
              <a:extLst>
                <a:ext uri="{FF2B5EF4-FFF2-40B4-BE49-F238E27FC236}">
                  <a16:creationId xmlns:a16="http://schemas.microsoft.com/office/drawing/2014/main" id="{D7899F94-8CA8-D1E9-75DF-D47731E85579}"/>
                </a:ext>
              </a:extLst>
            </p:cNvPr>
            <p:cNvCxnSpPr>
              <a:cxnSpLocks/>
              <a:stCxn id="6354" idx="3"/>
              <a:endCxn id="6353" idx="6"/>
            </p:cNvCxnSpPr>
            <p:nvPr/>
          </p:nvCxnSpPr>
          <p:spPr>
            <a:xfrm>
              <a:off x="28901594" y="18092845"/>
              <a:ext cx="10363073" cy="1676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1B9FAE30-BA73-E74B-A7EF-BF10232A1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5306" y="179797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Left-right Arrow 4908">
              <a:extLst>
                <a:ext uri="{FF2B5EF4-FFF2-40B4-BE49-F238E27FC236}">
                  <a16:creationId xmlns:a16="http://schemas.microsoft.com/office/drawing/2014/main" id="{3357BB92-21C2-189B-1FFD-FF141B68AE0A}"/>
                </a:ext>
              </a:extLst>
            </p:cNvPr>
            <p:cNvSpPr/>
            <p:nvPr/>
          </p:nvSpPr>
          <p:spPr>
            <a:xfrm>
              <a:off x="27198865" y="1661558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68" name="Connector: Elbow 879">
              <a:extLst>
                <a:ext uri="{FF2B5EF4-FFF2-40B4-BE49-F238E27FC236}">
                  <a16:creationId xmlns:a16="http://schemas.microsoft.com/office/drawing/2014/main" id="{0E9913C4-B3D8-2A16-C554-4E63F36CDEBA}"/>
                </a:ext>
              </a:extLst>
            </p:cNvPr>
            <p:cNvCxnSpPr>
              <a:cxnSpLocks/>
              <a:stCxn id="6367" idx="7"/>
              <a:endCxn id="6370" idx="1"/>
            </p:cNvCxnSpPr>
            <p:nvPr/>
          </p:nvCxnSpPr>
          <p:spPr>
            <a:xfrm>
              <a:off x="27306865" y="16642580"/>
              <a:ext cx="1062856" cy="1319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0" name="Cross 6369">
              <a:extLst>
                <a:ext uri="{FF2B5EF4-FFF2-40B4-BE49-F238E27FC236}">
                  <a16:creationId xmlns:a16="http://schemas.microsoft.com/office/drawing/2014/main" id="{B7DDD10A-D919-84B6-F3B0-49DA1347846A}"/>
                </a:ext>
              </a:extLst>
            </p:cNvPr>
            <p:cNvSpPr/>
            <p:nvPr/>
          </p:nvSpPr>
          <p:spPr>
            <a:xfrm>
              <a:off x="28369721" y="17935370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72" name="Connector: Elbow 879">
              <a:extLst>
                <a:ext uri="{FF2B5EF4-FFF2-40B4-BE49-F238E27FC236}">
                  <a16:creationId xmlns:a16="http://schemas.microsoft.com/office/drawing/2014/main" id="{D294C205-43C0-14D0-1AE0-5A278DEEBB6C}"/>
                </a:ext>
              </a:extLst>
            </p:cNvPr>
            <p:cNvCxnSpPr>
              <a:cxnSpLocks/>
              <a:stCxn id="6370" idx="3"/>
              <a:endCxn id="6366" idx="2"/>
            </p:cNvCxnSpPr>
            <p:nvPr/>
          </p:nvCxnSpPr>
          <p:spPr>
            <a:xfrm>
              <a:off x="28423721" y="17962370"/>
              <a:ext cx="351585" cy="443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328">
              <a:extLst>
                <a:ext uri="{FF2B5EF4-FFF2-40B4-BE49-F238E27FC236}">
                  <a16:creationId xmlns:a16="http://schemas.microsoft.com/office/drawing/2014/main" id="{763C72F0-5126-FF7D-B22B-AEB995684652}"/>
                </a:ext>
              </a:extLst>
            </p:cNvPr>
            <p:cNvCxnSpPr>
              <a:cxnSpLocks/>
              <a:stCxn id="6378" idx="6"/>
            </p:cNvCxnSpPr>
            <p:nvPr/>
          </p:nvCxnSpPr>
          <p:spPr>
            <a:xfrm>
              <a:off x="28948965" y="18540943"/>
              <a:ext cx="10537242" cy="1946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8" name="Text Box 3036">
              <a:extLst>
                <a:ext uri="{FF2B5EF4-FFF2-40B4-BE49-F238E27FC236}">
                  <a16:creationId xmlns:a16="http://schemas.microsoft.com/office/drawing/2014/main" id="{5EBE611A-A9C8-D5CC-48A1-2C7B6693FE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894965" y="185139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9" name="Cross 6378">
              <a:extLst>
                <a:ext uri="{FF2B5EF4-FFF2-40B4-BE49-F238E27FC236}">
                  <a16:creationId xmlns:a16="http://schemas.microsoft.com/office/drawing/2014/main" id="{DF4BCC29-4527-2F27-121D-AEBAC606213D}"/>
                </a:ext>
              </a:extLst>
            </p:cNvPr>
            <p:cNvSpPr/>
            <p:nvPr/>
          </p:nvSpPr>
          <p:spPr>
            <a:xfrm>
              <a:off x="28726786" y="1810852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84" name="Connector: Elbow 879">
              <a:extLst>
                <a:ext uri="{FF2B5EF4-FFF2-40B4-BE49-F238E27FC236}">
                  <a16:creationId xmlns:a16="http://schemas.microsoft.com/office/drawing/2014/main" id="{05E16376-B71B-6916-8CC1-E411F44747F5}"/>
                </a:ext>
              </a:extLst>
            </p:cNvPr>
            <p:cNvCxnSpPr>
              <a:cxnSpLocks/>
              <a:stCxn id="6379" idx="2"/>
              <a:endCxn id="6378" idx="2"/>
            </p:cNvCxnSpPr>
            <p:nvPr/>
          </p:nvCxnSpPr>
          <p:spPr>
            <a:xfrm rot="16200000" flipH="1">
              <a:off x="28635167" y="18281144"/>
              <a:ext cx="378417" cy="14117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5" name="Text Box 3036">
              <a:extLst>
                <a:ext uri="{FF2B5EF4-FFF2-40B4-BE49-F238E27FC236}">
                  <a16:creationId xmlns:a16="http://schemas.microsoft.com/office/drawing/2014/main" id="{60378151-D618-CC19-36F4-08FC526256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166" y="1640861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0" name="Cross 6389">
              <a:extLst>
                <a:ext uri="{FF2B5EF4-FFF2-40B4-BE49-F238E27FC236}">
                  <a16:creationId xmlns:a16="http://schemas.microsoft.com/office/drawing/2014/main" id="{485A6701-264A-87F1-5ED5-A93634579A82}"/>
                </a:ext>
              </a:extLst>
            </p:cNvPr>
            <p:cNvSpPr/>
            <p:nvPr/>
          </p:nvSpPr>
          <p:spPr>
            <a:xfrm>
              <a:off x="28448892" y="17979746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91" name="Connector: Elbow 879">
              <a:extLst>
                <a:ext uri="{FF2B5EF4-FFF2-40B4-BE49-F238E27FC236}">
                  <a16:creationId xmlns:a16="http://schemas.microsoft.com/office/drawing/2014/main" id="{FFEC537F-E356-9374-0E57-3862290CFD3E}"/>
                </a:ext>
              </a:extLst>
            </p:cNvPr>
            <p:cNvCxnSpPr>
              <a:cxnSpLocks/>
              <a:stCxn id="6390" idx="3"/>
              <a:endCxn id="6379" idx="1"/>
            </p:cNvCxnSpPr>
            <p:nvPr/>
          </p:nvCxnSpPr>
          <p:spPr>
            <a:xfrm>
              <a:off x="28502892" y="18006746"/>
              <a:ext cx="223894" cy="1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6" name="Connector: Elbow 879">
              <a:extLst>
                <a:ext uri="{FF2B5EF4-FFF2-40B4-BE49-F238E27FC236}">
                  <a16:creationId xmlns:a16="http://schemas.microsoft.com/office/drawing/2014/main" id="{77CE5EDC-BF2A-E05E-BCCA-98850CB5AE95}"/>
                </a:ext>
              </a:extLst>
            </p:cNvPr>
            <p:cNvCxnSpPr>
              <a:cxnSpLocks/>
              <a:stCxn id="6397" idx="7"/>
              <a:endCxn id="6390" idx="1"/>
            </p:cNvCxnSpPr>
            <p:nvPr/>
          </p:nvCxnSpPr>
          <p:spPr>
            <a:xfrm>
              <a:off x="27317945" y="16707148"/>
              <a:ext cx="1130947" cy="1299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97" name="Left-right Arrow 4908">
              <a:extLst>
                <a:ext uri="{FF2B5EF4-FFF2-40B4-BE49-F238E27FC236}">
                  <a16:creationId xmlns:a16="http://schemas.microsoft.com/office/drawing/2014/main" id="{748827B6-242A-158D-B867-284359E8414F}"/>
                </a:ext>
              </a:extLst>
            </p:cNvPr>
            <p:cNvSpPr/>
            <p:nvPr/>
          </p:nvSpPr>
          <p:spPr>
            <a:xfrm>
              <a:off x="27209945" y="1668014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02" name="Connector: Elbow 879">
              <a:extLst>
                <a:ext uri="{FF2B5EF4-FFF2-40B4-BE49-F238E27FC236}">
                  <a16:creationId xmlns:a16="http://schemas.microsoft.com/office/drawing/2014/main" id="{73A2FA00-2402-A9BF-B929-3BBD4F1F6742}"/>
                </a:ext>
              </a:extLst>
            </p:cNvPr>
            <p:cNvCxnSpPr>
              <a:cxnSpLocks/>
              <a:stCxn id="6336" idx="6"/>
              <a:endCxn id="6397" idx="3"/>
            </p:cNvCxnSpPr>
            <p:nvPr/>
          </p:nvCxnSpPr>
          <p:spPr>
            <a:xfrm>
              <a:off x="24746024" y="14275654"/>
              <a:ext cx="2463921" cy="2431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3" name="Connector: Elbow 879">
              <a:extLst>
                <a:ext uri="{FF2B5EF4-FFF2-40B4-BE49-F238E27FC236}">
                  <a16:creationId xmlns:a16="http://schemas.microsoft.com/office/drawing/2014/main" id="{5EB09097-358B-216C-4321-E345CC5A9CC5}"/>
                </a:ext>
              </a:extLst>
            </p:cNvPr>
            <p:cNvCxnSpPr>
              <a:cxnSpLocks/>
              <a:stCxn id="6342" idx="6"/>
              <a:endCxn id="6397" idx="3"/>
            </p:cNvCxnSpPr>
            <p:nvPr/>
          </p:nvCxnSpPr>
          <p:spPr>
            <a:xfrm>
              <a:off x="24731513" y="14507116"/>
              <a:ext cx="2478432" cy="2200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8" name="Connector: Elbow 957">
              <a:extLst>
                <a:ext uri="{FF2B5EF4-FFF2-40B4-BE49-F238E27FC236}">
                  <a16:creationId xmlns:a16="http://schemas.microsoft.com/office/drawing/2014/main" id="{51FC4AB5-7986-ACAE-4F1C-D11BDCC984E9}"/>
                </a:ext>
              </a:extLst>
            </p:cNvPr>
            <p:cNvCxnSpPr>
              <a:cxnSpLocks/>
              <a:stCxn id="6385" idx="6"/>
              <a:endCxn id="6421" idx="1"/>
            </p:cNvCxnSpPr>
            <p:nvPr/>
          </p:nvCxnSpPr>
          <p:spPr>
            <a:xfrm>
              <a:off x="24376166" y="16435610"/>
              <a:ext cx="4585544" cy="1703034"/>
            </a:xfrm>
            <a:prstGeom prst="bentConnector3">
              <a:avLst>
                <a:gd name="adj1" fmla="val 4897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9" name="Text Box 3036">
              <a:extLst>
                <a:ext uri="{FF2B5EF4-FFF2-40B4-BE49-F238E27FC236}">
                  <a16:creationId xmlns:a16="http://schemas.microsoft.com/office/drawing/2014/main" id="{E05657AC-CE50-A9C3-B071-C44F08D9FA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0150" y="1667814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14" name="Connector: Elbow 957">
              <a:extLst>
                <a:ext uri="{FF2B5EF4-FFF2-40B4-BE49-F238E27FC236}">
                  <a16:creationId xmlns:a16="http://schemas.microsoft.com/office/drawing/2014/main" id="{51305EED-165E-CB15-20E8-E5F2C2E96903}"/>
                </a:ext>
              </a:extLst>
            </p:cNvPr>
            <p:cNvCxnSpPr>
              <a:cxnSpLocks/>
              <a:stCxn id="6409" idx="6"/>
              <a:endCxn id="6421" idx="1"/>
            </p:cNvCxnSpPr>
            <p:nvPr/>
          </p:nvCxnSpPr>
          <p:spPr>
            <a:xfrm>
              <a:off x="24414150" y="16705145"/>
              <a:ext cx="4547560" cy="1433499"/>
            </a:xfrm>
            <a:prstGeom prst="bentConnector3">
              <a:avLst>
                <a:gd name="adj1" fmla="val 48522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5" name="Text Box 3036">
              <a:extLst>
                <a:ext uri="{FF2B5EF4-FFF2-40B4-BE49-F238E27FC236}">
                  <a16:creationId xmlns:a16="http://schemas.microsoft.com/office/drawing/2014/main" id="{0B1D7279-0AA3-49A7-68C7-E2ED28E66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993" y="169270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20" name="Connector: Elbow 957">
              <a:extLst>
                <a:ext uri="{FF2B5EF4-FFF2-40B4-BE49-F238E27FC236}">
                  <a16:creationId xmlns:a16="http://schemas.microsoft.com/office/drawing/2014/main" id="{1E7D273F-113F-34E7-353E-5E8A925E2710}"/>
                </a:ext>
              </a:extLst>
            </p:cNvPr>
            <p:cNvCxnSpPr>
              <a:cxnSpLocks/>
              <a:stCxn id="6415" idx="6"/>
              <a:endCxn id="6421" idx="1"/>
            </p:cNvCxnSpPr>
            <p:nvPr/>
          </p:nvCxnSpPr>
          <p:spPr>
            <a:xfrm>
              <a:off x="24376993" y="16954089"/>
              <a:ext cx="4584717" cy="1184555"/>
            </a:xfrm>
            <a:prstGeom prst="bentConnector3">
              <a:avLst>
                <a:gd name="adj1" fmla="val 4896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1" name="Cross 6420">
              <a:extLst>
                <a:ext uri="{FF2B5EF4-FFF2-40B4-BE49-F238E27FC236}">
                  <a16:creationId xmlns:a16="http://schemas.microsoft.com/office/drawing/2014/main" id="{5D6688ED-2C42-EAF6-FF1F-0EF2558111A2}"/>
                </a:ext>
              </a:extLst>
            </p:cNvPr>
            <p:cNvSpPr/>
            <p:nvPr/>
          </p:nvSpPr>
          <p:spPr>
            <a:xfrm>
              <a:off x="28961710" y="18111644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26" name="Connector: Elbow 4056">
              <a:extLst>
                <a:ext uri="{FF2B5EF4-FFF2-40B4-BE49-F238E27FC236}">
                  <a16:creationId xmlns:a16="http://schemas.microsoft.com/office/drawing/2014/main" id="{234FFBD5-9271-2B1A-69CD-26D90E32BA9B}"/>
                </a:ext>
              </a:extLst>
            </p:cNvPr>
            <p:cNvCxnSpPr>
              <a:cxnSpLocks/>
              <a:stCxn id="6421" idx="3"/>
              <a:endCxn id="2174" idx="6"/>
            </p:cNvCxnSpPr>
            <p:nvPr/>
          </p:nvCxnSpPr>
          <p:spPr>
            <a:xfrm>
              <a:off x="29015710" y="18138644"/>
              <a:ext cx="10245795" cy="20518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7" name="Connector: Elbow 4056">
              <a:extLst>
                <a:ext uri="{FF2B5EF4-FFF2-40B4-BE49-F238E27FC236}">
                  <a16:creationId xmlns:a16="http://schemas.microsoft.com/office/drawing/2014/main" id="{C393F6F7-C467-C60C-815B-85524E0697CE}"/>
                </a:ext>
              </a:extLst>
            </p:cNvPr>
            <p:cNvCxnSpPr>
              <a:cxnSpLocks/>
              <a:stCxn id="6421" idx="3"/>
              <a:endCxn id="2125" idx="6"/>
            </p:cNvCxnSpPr>
            <p:nvPr/>
          </p:nvCxnSpPr>
          <p:spPr>
            <a:xfrm>
              <a:off x="29015710" y="18138644"/>
              <a:ext cx="10245795" cy="22815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FA2EE086-FD6B-C93E-DCDB-EBB22217DC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12869" y="168682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33" name="Connector: Elbow 957">
              <a:extLst>
                <a:ext uri="{FF2B5EF4-FFF2-40B4-BE49-F238E27FC236}">
                  <a16:creationId xmlns:a16="http://schemas.microsoft.com/office/drawing/2014/main" id="{7803CDD3-6373-AA57-381F-4E4D751C2FD7}"/>
                </a:ext>
              </a:extLst>
            </p:cNvPr>
            <p:cNvCxnSpPr>
              <a:cxnSpLocks/>
              <a:stCxn id="6432" idx="6"/>
              <a:endCxn id="2070" idx="6"/>
            </p:cNvCxnSpPr>
            <p:nvPr/>
          </p:nvCxnSpPr>
          <p:spPr>
            <a:xfrm>
              <a:off x="24466869" y="16895225"/>
              <a:ext cx="14794636" cy="39513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8" name="Connector: Elbow 4023">
              <a:extLst>
                <a:ext uri="{FF2B5EF4-FFF2-40B4-BE49-F238E27FC236}">
                  <a16:creationId xmlns:a16="http://schemas.microsoft.com/office/drawing/2014/main" id="{28D3E712-4878-90F1-C080-8F5F1E7A2687}"/>
                </a:ext>
              </a:extLst>
            </p:cNvPr>
            <p:cNvCxnSpPr>
              <a:cxnSpLocks/>
              <a:stCxn id="6463" idx="6"/>
              <a:endCxn id="1415" idx="3"/>
            </p:cNvCxnSpPr>
            <p:nvPr/>
          </p:nvCxnSpPr>
          <p:spPr>
            <a:xfrm>
              <a:off x="25422312" y="16871399"/>
              <a:ext cx="14063895" cy="3913337"/>
            </a:xfrm>
            <a:prstGeom prst="bentConnector3">
              <a:avLst>
                <a:gd name="adj1" fmla="val 9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47A25DC2-35E2-89B5-888E-E6CCD9D63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25686" y="1638707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2A626A3E-D920-EA33-3900-CBDA394D2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1646" y="163875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0" name="Connector: Elbow 3420">
              <a:extLst>
                <a:ext uri="{FF2B5EF4-FFF2-40B4-BE49-F238E27FC236}">
                  <a16:creationId xmlns:a16="http://schemas.microsoft.com/office/drawing/2014/main" id="{3EA78BA7-191B-E36B-7AEF-381D54F297A4}"/>
                </a:ext>
              </a:extLst>
            </p:cNvPr>
            <p:cNvCxnSpPr>
              <a:cxnSpLocks/>
              <a:stCxn id="6445" idx="2"/>
              <a:endCxn id="6439" idx="6"/>
            </p:cNvCxnSpPr>
            <p:nvPr/>
          </p:nvCxnSpPr>
          <p:spPr>
            <a:xfrm rot="10800000">
              <a:off x="24279686" y="16414076"/>
              <a:ext cx="1061960" cy="4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1023D84C-EDC4-8CC0-9501-8C322A295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92605" y="166567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368DC963-EBA2-910C-0BCB-A8BA31031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44519" y="166569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57" name="Connector: Elbow 3420">
              <a:extLst>
                <a:ext uri="{FF2B5EF4-FFF2-40B4-BE49-F238E27FC236}">
                  <a16:creationId xmlns:a16="http://schemas.microsoft.com/office/drawing/2014/main" id="{F5A36FC2-F81A-1B27-1B84-85ED5F5148BE}"/>
                </a:ext>
              </a:extLst>
            </p:cNvPr>
            <p:cNvCxnSpPr>
              <a:cxnSpLocks/>
              <a:stCxn id="6456" idx="2"/>
              <a:endCxn id="6451" idx="6"/>
            </p:cNvCxnSpPr>
            <p:nvPr/>
          </p:nvCxnSpPr>
          <p:spPr>
            <a:xfrm rot="10800000">
              <a:off x="24346605" y="1668371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D90D1C34-078A-81C4-15A7-37A9811228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2748" y="168441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13796358-B8FA-BD61-6758-E1921369D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68312" y="168443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68" name="Connector: Elbow 3420">
              <a:extLst>
                <a:ext uri="{FF2B5EF4-FFF2-40B4-BE49-F238E27FC236}">
                  <a16:creationId xmlns:a16="http://schemas.microsoft.com/office/drawing/2014/main" id="{57D8B802-CB1B-ADAB-8C40-D74471FDD37B}"/>
                </a:ext>
              </a:extLst>
            </p:cNvPr>
            <p:cNvCxnSpPr>
              <a:cxnSpLocks/>
              <a:stCxn id="6463" idx="2"/>
              <a:endCxn id="6462" idx="6"/>
            </p:cNvCxnSpPr>
            <p:nvPr/>
          </p:nvCxnSpPr>
          <p:spPr>
            <a:xfrm rot="10800000">
              <a:off x="24376748" y="16871185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9" name="Connector: Elbow 4023">
              <a:extLst>
                <a:ext uri="{FF2B5EF4-FFF2-40B4-BE49-F238E27FC236}">
                  <a16:creationId xmlns:a16="http://schemas.microsoft.com/office/drawing/2014/main" id="{9832FE37-8BF8-ECD5-3127-C1F949020CB1}"/>
                </a:ext>
              </a:extLst>
            </p:cNvPr>
            <p:cNvCxnSpPr>
              <a:cxnSpLocks/>
              <a:stCxn id="6456" idx="6"/>
              <a:endCxn id="1415" idx="3"/>
            </p:cNvCxnSpPr>
            <p:nvPr/>
          </p:nvCxnSpPr>
          <p:spPr>
            <a:xfrm>
              <a:off x="25398519" y="16683931"/>
              <a:ext cx="14087688" cy="4100805"/>
            </a:xfrm>
            <a:prstGeom prst="bentConnector3">
              <a:avLst>
                <a:gd name="adj1" fmla="val 95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4" name="Connector: Elbow 4023">
              <a:extLst>
                <a:ext uri="{FF2B5EF4-FFF2-40B4-BE49-F238E27FC236}">
                  <a16:creationId xmlns:a16="http://schemas.microsoft.com/office/drawing/2014/main" id="{2BC964D1-DD83-ABF8-FD85-6D6DEDA2555C}"/>
                </a:ext>
              </a:extLst>
            </p:cNvPr>
            <p:cNvCxnSpPr>
              <a:cxnSpLocks/>
              <a:stCxn id="6445" idx="6"/>
              <a:endCxn id="1415" idx="3"/>
            </p:cNvCxnSpPr>
            <p:nvPr/>
          </p:nvCxnSpPr>
          <p:spPr>
            <a:xfrm>
              <a:off x="25395646" y="16414516"/>
              <a:ext cx="14090561" cy="4370220"/>
            </a:xfrm>
            <a:prstGeom prst="bentConnector3">
              <a:avLst>
                <a:gd name="adj1" fmla="val 941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FF82DEFE-330C-CDA8-32F6-C036DA2D96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05647" y="1661408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80" name="Connector: Elbow 957">
              <a:extLst>
                <a:ext uri="{FF2B5EF4-FFF2-40B4-BE49-F238E27FC236}">
                  <a16:creationId xmlns:a16="http://schemas.microsoft.com/office/drawing/2014/main" id="{BF7F5EBF-D138-4BBC-E839-C47CCD2F0292}"/>
                </a:ext>
              </a:extLst>
            </p:cNvPr>
            <p:cNvCxnSpPr>
              <a:cxnSpLocks/>
              <a:stCxn id="6475" idx="6"/>
              <a:endCxn id="2070" idx="6"/>
            </p:cNvCxnSpPr>
            <p:nvPr/>
          </p:nvCxnSpPr>
          <p:spPr>
            <a:xfrm>
              <a:off x="24459647" y="16641086"/>
              <a:ext cx="14801858" cy="4205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E479F6A5-96AB-3ABC-7FF5-2D900A0992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37501" y="16344882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9" name="Connector: Elbow 957">
              <a:extLst>
                <a:ext uri="{FF2B5EF4-FFF2-40B4-BE49-F238E27FC236}">
                  <a16:creationId xmlns:a16="http://schemas.microsoft.com/office/drawing/2014/main" id="{1DDEF446-3B8D-AE3E-8BD3-9A69767D5F9A}"/>
                </a:ext>
              </a:extLst>
            </p:cNvPr>
            <p:cNvCxnSpPr>
              <a:cxnSpLocks/>
              <a:stCxn id="6498" idx="6"/>
              <a:endCxn id="2070" idx="6"/>
            </p:cNvCxnSpPr>
            <p:nvPr/>
          </p:nvCxnSpPr>
          <p:spPr>
            <a:xfrm>
              <a:off x="24391501" y="16371882"/>
              <a:ext cx="14870004" cy="4474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1" name="Connector: Elbow 957">
              <a:extLst>
                <a:ext uri="{FF2B5EF4-FFF2-40B4-BE49-F238E27FC236}">
                  <a16:creationId xmlns:a16="http://schemas.microsoft.com/office/drawing/2014/main" id="{E4571424-7DDB-0A6E-FBA4-0A92897F3059}"/>
                </a:ext>
              </a:extLst>
            </p:cNvPr>
            <p:cNvCxnSpPr>
              <a:cxnSpLocks/>
              <a:stCxn id="6498" idx="6"/>
              <a:endCxn id="2058" idx="6"/>
            </p:cNvCxnSpPr>
            <p:nvPr/>
          </p:nvCxnSpPr>
          <p:spPr>
            <a:xfrm>
              <a:off x="24391501" y="16371882"/>
              <a:ext cx="14870004" cy="47043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6" name="Connector: Elbow 957">
              <a:extLst>
                <a:ext uri="{FF2B5EF4-FFF2-40B4-BE49-F238E27FC236}">
                  <a16:creationId xmlns:a16="http://schemas.microsoft.com/office/drawing/2014/main" id="{60FB2B36-307F-22A2-C7D0-C56FC398FC2D}"/>
                </a:ext>
              </a:extLst>
            </p:cNvPr>
            <p:cNvCxnSpPr>
              <a:cxnSpLocks/>
              <a:stCxn id="6475" idx="6"/>
              <a:endCxn id="2058" idx="6"/>
            </p:cNvCxnSpPr>
            <p:nvPr/>
          </p:nvCxnSpPr>
          <p:spPr>
            <a:xfrm>
              <a:off x="24459647" y="16641086"/>
              <a:ext cx="14801858" cy="44351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2" name="Connector: Elbow 4007">
              <a:extLst>
                <a:ext uri="{FF2B5EF4-FFF2-40B4-BE49-F238E27FC236}">
                  <a16:creationId xmlns:a16="http://schemas.microsoft.com/office/drawing/2014/main" id="{67AC69C9-EE7D-4B15-8F47-55C225D03C22}"/>
                </a:ext>
              </a:extLst>
            </p:cNvPr>
            <p:cNvCxnSpPr>
              <a:cxnSpLocks/>
              <a:stCxn id="6528" idx="7"/>
              <a:endCxn id="1403" idx="3"/>
            </p:cNvCxnSpPr>
            <p:nvPr/>
          </p:nvCxnSpPr>
          <p:spPr>
            <a:xfrm>
              <a:off x="27520928" y="19191043"/>
              <a:ext cx="11965279" cy="18233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8" name="Left-right Arrow 4908">
              <a:extLst>
                <a:ext uri="{FF2B5EF4-FFF2-40B4-BE49-F238E27FC236}">
                  <a16:creationId xmlns:a16="http://schemas.microsoft.com/office/drawing/2014/main" id="{6D42DE24-7A7E-809E-6919-0DFF9331D155}"/>
                </a:ext>
              </a:extLst>
            </p:cNvPr>
            <p:cNvSpPr/>
            <p:nvPr/>
          </p:nvSpPr>
          <p:spPr>
            <a:xfrm>
              <a:off x="27412928" y="19164043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46" name="Connector: Elbow 4023">
              <a:extLst>
                <a:ext uri="{FF2B5EF4-FFF2-40B4-BE49-F238E27FC236}">
                  <a16:creationId xmlns:a16="http://schemas.microsoft.com/office/drawing/2014/main" id="{702F15E2-EFFA-93DE-2241-E51486ADF350}"/>
                </a:ext>
              </a:extLst>
            </p:cNvPr>
            <p:cNvCxnSpPr>
              <a:cxnSpLocks/>
              <a:stCxn id="6463" idx="6"/>
              <a:endCxn id="6528" idx="3"/>
            </p:cNvCxnSpPr>
            <p:nvPr/>
          </p:nvCxnSpPr>
          <p:spPr>
            <a:xfrm>
              <a:off x="25422312" y="16871399"/>
              <a:ext cx="1990616" cy="2319644"/>
            </a:xfrm>
            <a:prstGeom prst="bentConnector3">
              <a:avLst>
                <a:gd name="adj1" fmla="val 5751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7" name="Connector: Elbow 4023">
              <a:extLst>
                <a:ext uri="{FF2B5EF4-FFF2-40B4-BE49-F238E27FC236}">
                  <a16:creationId xmlns:a16="http://schemas.microsoft.com/office/drawing/2014/main" id="{4792CCA7-D71B-AF05-76AC-9C29A927BA61}"/>
                </a:ext>
              </a:extLst>
            </p:cNvPr>
            <p:cNvCxnSpPr>
              <a:cxnSpLocks/>
              <a:stCxn id="6456" idx="6"/>
              <a:endCxn id="6528" idx="3"/>
            </p:cNvCxnSpPr>
            <p:nvPr/>
          </p:nvCxnSpPr>
          <p:spPr>
            <a:xfrm>
              <a:off x="25398519" y="16683931"/>
              <a:ext cx="2014409" cy="2507112"/>
            </a:xfrm>
            <a:prstGeom prst="bentConnector3">
              <a:avLst>
                <a:gd name="adj1" fmla="val 5742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9" name="Connector: Elbow 4023">
              <a:extLst>
                <a:ext uri="{FF2B5EF4-FFF2-40B4-BE49-F238E27FC236}">
                  <a16:creationId xmlns:a16="http://schemas.microsoft.com/office/drawing/2014/main" id="{ED669203-7548-7143-BAE2-2B0B5C3D1876}"/>
                </a:ext>
              </a:extLst>
            </p:cNvPr>
            <p:cNvCxnSpPr>
              <a:cxnSpLocks/>
              <a:stCxn id="6445" idx="6"/>
              <a:endCxn id="6528" idx="3"/>
            </p:cNvCxnSpPr>
            <p:nvPr/>
          </p:nvCxnSpPr>
          <p:spPr>
            <a:xfrm>
              <a:off x="25395646" y="16414516"/>
              <a:ext cx="2017282" cy="2776527"/>
            </a:xfrm>
            <a:prstGeom prst="bentConnector3">
              <a:avLst>
                <a:gd name="adj1" fmla="val 5824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35500C6D-F0DC-8014-B017-E1BE3CD013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924126" y="180207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76" name="Connector: Elbow 3328">
              <a:extLst>
                <a:ext uri="{FF2B5EF4-FFF2-40B4-BE49-F238E27FC236}">
                  <a16:creationId xmlns:a16="http://schemas.microsoft.com/office/drawing/2014/main" id="{CDA28F02-2B76-17CE-1D38-782CD1169E1B}"/>
                </a:ext>
              </a:extLst>
            </p:cNvPr>
            <p:cNvCxnSpPr>
              <a:cxnSpLocks/>
              <a:stCxn id="6565" idx="6"/>
              <a:endCxn id="1417" idx="3"/>
            </p:cNvCxnSpPr>
            <p:nvPr/>
          </p:nvCxnSpPr>
          <p:spPr>
            <a:xfrm>
              <a:off x="28978126" y="18047720"/>
              <a:ext cx="10508081" cy="28661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4" name="Connector: Elbow 4009">
              <a:extLst>
                <a:ext uri="{FF2B5EF4-FFF2-40B4-BE49-F238E27FC236}">
                  <a16:creationId xmlns:a16="http://schemas.microsoft.com/office/drawing/2014/main" id="{D36C3466-8F9C-3B53-ED83-41FE861B049A}"/>
                </a:ext>
              </a:extLst>
            </p:cNvPr>
            <p:cNvCxnSpPr>
              <a:cxnSpLocks/>
              <a:stCxn id="6565" idx="6"/>
              <a:endCxn id="1405" idx="3"/>
            </p:cNvCxnSpPr>
            <p:nvPr/>
          </p:nvCxnSpPr>
          <p:spPr>
            <a:xfrm>
              <a:off x="28978126" y="18047720"/>
              <a:ext cx="10508081" cy="3095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5" name="Connector: Elbow 879">
              <a:extLst>
                <a:ext uri="{FF2B5EF4-FFF2-40B4-BE49-F238E27FC236}">
                  <a16:creationId xmlns:a16="http://schemas.microsoft.com/office/drawing/2014/main" id="{A6A25B52-D47B-AB2E-A5E9-4D8E3B94F6EE}"/>
                </a:ext>
              </a:extLst>
            </p:cNvPr>
            <p:cNvCxnSpPr>
              <a:cxnSpLocks/>
              <a:stCxn id="6606" idx="6"/>
              <a:endCxn id="6565" idx="2"/>
            </p:cNvCxnSpPr>
            <p:nvPr/>
          </p:nvCxnSpPr>
          <p:spPr>
            <a:xfrm>
              <a:off x="24675005" y="14803789"/>
              <a:ext cx="4249121" cy="3243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06" name="Text Box 3036">
              <a:extLst>
                <a:ext uri="{FF2B5EF4-FFF2-40B4-BE49-F238E27FC236}">
                  <a16:creationId xmlns:a16="http://schemas.microsoft.com/office/drawing/2014/main" id="{2331EE9A-3CF3-1774-1206-41DC80A2C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1005" y="1477678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1" name="Connector: Elbow 879">
              <a:extLst>
                <a:ext uri="{FF2B5EF4-FFF2-40B4-BE49-F238E27FC236}">
                  <a16:creationId xmlns:a16="http://schemas.microsoft.com/office/drawing/2014/main" id="{C686D6DF-E590-209D-1E17-C196E9309E90}"/>
                </a:ext>
              </a:extLst>
            </p:cNvPr>
            <p:cNvCxnSpPr>
              <a:cxnSpLocks/>
              <a:stCxn id="6612" idx="6"/>
              <a:endCxn id="6565" idx="2"/>
            </p:cNvCxnSpPr>
            <p:nvPr/>
          </p:nvCxnSpPr>
          <p:spPr>
            <a:xfrm>
              <a:off x="24683559" y="14547634"/>
              <a:ext cx="4240567" cy="35000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2" name="Text Box 3036">
              <a:extLst>
                <a:ext uri="{FF2B5EF4-FFF2-40B4-BE49-F238E27FC236}">
                  <a16:creationId xmlns:a16="http://schemas.microsoft.com/office/drawing/2014/main" id="{310564F8-849C-6E47-7C06-3800D9A91C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29559" y="145206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17" name="Connector: Elbow 879">
              <a:extLst>
                <a:ext uri="{FF2B5EF4-FFF2-40B4-BE49-F238E27FC236}">
                  <a16:creationId xmlns:a16="http://schemas.microsoft.com/office/drawing/2014/main" id="{E2C0FF9D-F70E-5E67-1E78-99277323BB78}"/>
                </a:ext>
              </a:extLst>
            </p:cNvPr>
            <p:cNvCxnSpPr>
              <a:cxnSpLocks/>
              <a:stCxn id="6623" idx="6"/>
              <a:endCxn id="6565" idx="2"/>
            </p:cNvCxnSpPr>
            <p:nvPr/>
          </p:nvCxnSpPr>
          <p:spPr>
            <a:xfrm>
              <a:off x="24690038" y="15025037"/>
              <a:ext cx="4234088" cy="302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9ACE52E2-D107-7F5F-85D9-C7F6809332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636038" y="149980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716F24DA-4295-7AB0-4CCC-772EC943BE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9441" y="168896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9" name="Text Box 3036">
              <a:extLst>
                <a:ext uri="{FF2B5EF4-FFF2-40B4-BE49-F238E27FC236}">
                  <a16:creationId xmlns:a16="http://schemas.microsoft.com/office/drawing/2014/main" id="{9D2F6AFA-079B-7B04-91BE-78A8600B5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5005" y="168898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30" name="Connector: Elbow 3420">
              <a:extLst>
                <a:ext uri="{FF2B5EF4-FFF2-40B4-BE49-F238E27FC236}">
                  <a16:creationId xmlns:a16="http://schemas.microsoft.com/office/drawing/2014/main" id="{C40AF8B0-EDB5-B014-F4A1-2C01D8124B37}"/>
                </a:ext>
              </a:extLst>
            </p:cNvPr>
            <p:cNvCxnSpPr>
              <a:cxnSpLocks/>
              <a:stCxn id="6629" idx="2"/>
              <a:endCxn id="6624" idx="6"/>
            </p:cNvCxnSpPr>
            <p:nvPr/>
          </p:nvCxnSpPr>
          <p:spPr>
            <a:xfrm rot="10800000">
              <a:off x="24313441" y="16916606"/>
              <a:ext cx="9915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5" name="Text Box 3036">
              <a:extLst>
                <a:ext uri="{FF2B5EF4-FFF2-40B4-BE49-F238E27FC236}">
                  <a16:creationId xmlns:a16="http://schemas.microsoft.com/office/drawing/2014/main" id="{51B86CF9-F40E-3BF9-85A4-08DFF5D05E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02643" y="1659727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36" name="Text Box 3036">
              <a:extLst>
                <a:ext uri="{FF2B5EF4-FFF2-40B4-BE49-F238E27FC236}">
                  <a16:creationId xmlns:a16="http://schemas.microsoft.com/office/drawing/2014/main" id="{BB7CB8A8-73D0-58F9-467F-A4B8557FC9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2907" y="165974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1" name="Connector: Elbow 3420">
              <a:extLst>
                <a:ext uri="{FF2B5EF4-FFF2-40B4-BE49-F238E27FC236}">
                  <a16:creationId xmlns:a16="http://schemas.microsoft.com/office/drawing/2014/main" id="{5795F85C-60BD-BB8D-03CF-A89266F300C3}"/>
                </a:ext>
              </a:extLst>
            </p:cNvPr>
            <p:cNvCxnSpPr>
              <a:cxnSpLocks/>
              <a:stCxn id="6636" idx="2"/>
              <a:endCxn id="6635" idx="6"/>
            </p:cNvCxnSpPr>
            <p:nvPr/>
          </p:nvCxnSpPr>
          <p:spPr>
            <a:xfrm rot="10800000">
              <a:off x="24356643" y="16624272"/>
              <a:ext cx="93626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2" name="Text Box 3036">
              <a:extLst>
                <a:ext uri="{FF2B5EF4-FFF2-40B4-BE49-F238E27FC236}">
                  <a16:creationId xmlns:a16="http://schemas.microsoft.com/office/drawing/2014/main" id="{D4246635-9B07-0085-9E71-C3AFE6E9E9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45185" y="164361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47" name="Text Box 3036">
              <a:extLst>
                <a:ext uri="{FF2B5EF4-FFF2-40B4-BE49-F238E27FC236}">
                  <a16:creationId xmlns:a16="http://schemas.microsoft.com/office/drawing/2014/main" id="{260C41FB-13E1-5C6F-C763-B94F70B0DC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7099" y="1643641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48" name="Connector: Elbow 3420">
              <a:extLst>
                <a:ext uri="{FF2B5EF4-FFF2-40B4-BE49-F238E27FC236}">
                  <a16:creationId xmlns:a16="http://schemas.microsoft.com/office/drawing/2014/main" id="{0C977C52-716D-6808-4C23-ED8269CE8D5E}"/>
                </a:ext>
              </a:extLst>
            </p:cNvPr>
            <p:cNvCxnSpPr>
              <a:cxnSpLocks/>
              <a:stCxn id="6647" idx="2"/>
              <a:endCxn id="6642" idx="6"/>
            </p:cNvCxnSpPr>
            <p:nvPr/>
          </p:nvCxnSpPr>
          <p:spPr>
            <a:xfrm rot="10800000">
              <a:off x="24299185" y="16463196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3" name="Left-right Arrow 4908">
              <a:extLst>
                <a:ext uri="{FF2B5EF4-FFF2-40B4-BE49-F238E27FC236}">
                  <a16:creationId xmlns:a16="http://schemas.microsoft.com/office/drawing/2014/main" id="{A175782E-5ADD-5EF8-9DA0-C379C5E43954}"/>
                </a:ext>
              </a:extLst>
            </p:cNvPr>
            <p:cNvSpPr/>
            <p:nvPr/>
          </p:nvSpPr>
          <p:spPr>
            <a:xfrm>
              <a:off x="27407619" y="1910918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4" name="Connector: Elbow 4023">
              <a:extLst>
                <a:ext uri="{FF2B5EF4-FFF2-40B4-BE49-F238E27FC236}">
                  <a16:creationId xmlns:a16="http://schemas.microsoft.com/office/drawing/2014/main" id="{D47D365A-0D00-8578-DC12-3F5869D628E3}"/>
                </a:ext>
              </a:extLst>
            </p:cNvPr>
            <p:cNvCxnSpPr>
              <a:cxnSpLocks/>
              <a:stCxn id="6647" idx="6"/>
              <a:endCxn id="6653" idx="3"/>
            </p:cNvCxnSpPr>
            <p:nvPr/>
          </p:nvCxnSpPr>
          <p:spPr>
            <a:xfrm>
              <a:off x="25351099" y="16463410"/>
              <a:ext cx="2056520" cy="2672777"/>
            </a:xfrm>
            <a:prstGeom prst="bentConnector3">
              <a:avLst>
                <a:gd name="adj1" fmla="val 56467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Connector: Elbow 4023">
              <a:extLst>
                <a:ext uri="{FF2B5EF4-FFF2-40B4-BE49-F238E27FC236}">
                  <a16:creationId xmlns:a16="http://schemas.microsoft.com/office/drawing/2014/main" id="{505307AB-222F-55F3-589C-8EC083C501BB}"/>
                </a:ext>
              </a:extLst>
            </p:cNvPr>
            <p:cNvCxnSpPr>
              <a:cxnSpLocks/>
              <a:stCxn id="6629" idx="6"/>
              <a:endCxn id="6653" idx="3"/>
            </p:cNvCxnSpPr>
            <p:nvPr/>
          </p:nvCxnSpPr>
          <p:spPr>
            <a:xfrm>
              <a:off x="25359005" y="16916820"/>
              <a:ext cx="2048614" cy="2219367"/>
            </a:xfrm>
            <a:prstGeom prst="bentConnector3">
              <a:avLst>
                <a:gd name="adj1" fmla="val 5743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4023">
              <a:extLst>
                <a:ext uri="{FF2B5EF4-FFF2-40B4-BE49-F238E27FC236}">
                  <a16:creationId xmlns:a16="http://schemas.microsoft.com/office/drawing/2014/main" id="{CB05CEC3-D102-791A-FF5E-9C3FA9727ABB}"/>
                </a:ext>
              </a:extLst>
            </p:cNvPr>
            <p:cNvCxnSpPr>
              <a:cxnSpLocks/>
              <a:stCxn id="6636" idx="6"/>
              <a:endCxn id="6653" idx="3"/>
            </p:cNvCxnSpPr>
            <p:nvPr/>
          </p:nvCxnSpPr>
          <p:spPr>
            <a:xfrm>
              <a:off x="25346907" y="16624486"/>
              <a:ext cx="2060712" cy="2511701"/>
            </a:xfrm>
            <a:prstGeom prst="bentConnector3">
              <a:avLst>
                <a:gd name="adj1" fmla="val 5806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Connector: Elbow 4007">
              <a:extLst>
                <a:ext uri="{FF2B5EF4-FFF2-40B4-BE49-F238E27FC236}">
                  <a16:creationId xmlns:a16="http://schemas.microsoft.com/office/drawing/2014/main" id="{3EF254D1-62A7-76F0-6E49-D993A586FF85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504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ctor: Elbow 4007">
              <a:extLst>
                <a:ext uri="{FF2B5EF4-FFF2-40B4-BE49-F238E27FC236}">
                  <a16:creationId xmlns:a16="http://schemas.microsoft.com/office/drawing/2014/main" id="{7AAA97EF-81E1-B8AB-E20A-A6B78F80F23E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7341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ctor: Elbow 4007">
              <a:extLst>
                <a:ext uri="{FF2B5EF4-FFF2-40B4-BE49-F238E27FC236}">
                  <a16:creationId xmlns:a16="http://schemas.microsoft.com/office/drawing/2014/main" id="{E3824098-6B9D-086A-4517-0282B55E8E5F}"/>
                </a:ext>
              </a:extLst>
            </p:cNvPr>
            <p:cNvCxnSpPr>
              <a:cxnSpLocks/>
              <a:stCxn id="6653" idx="7"/>
            </p:cNvCxnSpPr>
            <p:nvPr/>
          </p:nvCxnSpPr>
          <p:spPr>
            <a:xfrm>
              <a:off x="27515619" y="19136187"/>
              <a:ext cx="9989082" cy="1865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D59BFF60-DE90-641F-4781-27D209F595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0567" y="143046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5" name="Text Box 3036">
              <a:extLst>
                <a:ext uri="{FF2B5EF4-FFF2-40B4-BE49-F238E27FC236}">
                  <a16:creationId xmlns:a16="http://schemas.microsoft.com/office/drawing/2014/main" id="{25395A8E-2EDF-CF49-02D3-AC2858BF81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2481" y="143048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9" name="Connector: Elbow 3420">
              <a:extLst>
                <a:ext uri="{FF2B5EF4-FFF2-40B4-BE49-F238E27FC236}">
                  <a16:creationId xmlns:a16="http://schemas.microsoft.com/office/drawing/2014/main" id="{3F3FC615-9EFB-4E12-F50D-55125C9FB1C1}"/>
                </a:ext>
              </a:extLst>
            </p:cNvPr>
            <p:cNvCxnSpPr>
              <a:cxnSpLocks/>
              <a:stCxn id="1165" idx="2"/>
              <a:endCxn id="1164" idx="6"/>
            </p:cNvCxnSpPr>
            <p:nvPr/>
          </p:nvCxnSpPr>
          <p:spPr>
            <a:xfrm rot="10800000">
              <a:off x="24424567" y="14331650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0" name="Text Box 3036">
              <a:extLst>
                <a:ext uri="{FF2B5EF4-FFF2-40B4-BE49-F238E27FC236}">
                  <a16:creationId xmlns:a16="http://schemas.microsoft.com/office/drawing/2014/main" id="{B6C6CDD0-3D18-B03F-C4C6-E92C4F3EA8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679" y="1454697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71" name="Text Box 3036">
              <a:extLst>
                <a:ext uri="{FF2B5EF4-FFF2-40B4-BE49-F238E27FC236}">
                  <a16:creationId xmlns:a16="http://schemas.microsoft.com/office/drawing/2014/main" id="{5BBD60E4-5C95-7AB9-C67D-0B2C0C13D7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93" y="1454719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2" name="Connector: Elbow 3420">
              <a:extLst>
                <a:ext uri="{FF2B5EF4-FFF2-40B4-BE49-F238E27FC236}">
                  <a16:creationId xmlns:a16="http://schemas.microsoft.com/office/drawing/2014/main" id="{7D267E1C-91C6-D739-C115-59CAB05FCDF0}"/>
                </a:ext>
              </a:extLst>
            </p:cNvPr>
            <p:cNvCxnSpPr>
              <a:cxnSpLocks/>
              <a:stCxn id="1171" idx="2"/>
              <a:endCxn id="1170" idx="6"/>
            </p:cNvCxnSpPr>
            <p:nvPr/>
          </p:nvCxnSpPr>
          <p:spPr>
            <a:xfrm rot="10800000">
              <a:off x="24429679" y="14573979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4" name="Text Box 3036">
              <a:extLst>
                <a:ext uri="{FF2B5EF4-FFF2-40B4-BE49-F238E27FC236}">
                  <a16:creationId xmlns:a16="http://schemas.microsoft.com/office/drawing/2014/main" id="{5AC83A3F-D2BD-4925-F2E6-B89356485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56395" y="1401064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0" name="Text Box 3036">
              <a:extLst>
                <a:ext uri="{FF2B5EF4-FFF2-40B4-BE49-F238E27FC236}">
                  <a16:creationId xmlns:a16="http://schemas.microsoft.com/office/drawing/2014/main" id="{FE1D346F-0796-E6C7-80EF-EBC7B8D14B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8309" y="140108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1" name="Connector: Elbow 3420">
              <a:extLst>
                <a:ext uri="{FF2B5EF4-FFF2-40B4-BE49-F238E27FC236}">
                  <a16:creationId xmlns:a16="http://schemas.microsoft.com/office/drawing/2014/main" id="{A2FD4C90-0540-AFE8-AE68-2ECB3C738C75}"/>
                </a:ext>
              </a:extLst>
            </p:cNvPr>
            <p:cNvCxnSpPr>
              <a:cxnSpLocks/>
              <a:stCxn id="1180" idx="2"/>
              <a:endCxn id="1174" idx="6"/>
            </p:cNvCxnSpPr>
            <p:nvPr/>
          </p:nvCxnSpPr>
          <p:spPr>
            <a:xfrm rot="10800000">
              <a:off x="24410395" y="14037645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Text Box 3036">
              <a:extLst>
                <a:ext uri="{FF2B5EF4-FFF2-40B4-BE49-F238E27FC236}">
                  <a16:creationId xmlns:a16="http://schemas.microsoft.com/office/drawing/2014/main" id="{B1BE6165-023C-5185-051E-91FF7B1FB0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68182" y="1474693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6" name="Text Box 3036">
              <a:extLst>
                <a:ext uri="{FF2B5EF4-FFF2-40B4-BE49-F238E27FC236}">
                  <a16:creationId xmlns:a16="http://schemas.microsoft.com/office/drawing/2014/main" id="{7E82CF95-1C9A-F6BD-E00F-E3808D2165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0096" y="147471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7" name="Connector: Elbow 3420">
              <a:extLst>
                <a:ext uri="{FF2B5EF4-FFF2-40B4-BE49-F238E27FC236}">
                  <a16:creationId xmlns:a16="http://schemas.microsoft.com/office/drawing/2014/main" id="{D8125C99-EED7-16FF-C334-E9CE3EE32F41}"/>
                </a:ext>
              </a:extLst>
            </p:cNvPr>
            <p:cNvCxnSpPr>
              <a:cxnSpLocks/>
              <a:stCxn id="1186" idx="2"/>
              <a:endCxn id="1185" idx="6"/>
            </p:cNvCxnSpPr>
            <p:nvPr/>
          </p:nvCxnSpPr>
          <p:spPr>
            <a:xfrm rot="10800000">
              <a:off x="24422182" y="14773932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006D718F-8A38-67CA-75FE-651ACBA1A4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5897" y="1497139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D3DCB598-14B2-A0AE-1FA2-32A2CC4926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811" y="149716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6" name="Connector: Elbow 3420">
              <a:extLst>
                <a:ext uri="{FF2B5EF4-FFF2-40B4-BE49-F238E27FC236}">
                  <a16:creationId xmlns:a16="http://schemas.microsoft.com/office/drawing/2014/main" id="{9E08AAE2-1C17-35A2-9772-ACB5487846DF}"/>
                </a:ext>
              </a:extLst>
            </p:cNvPr>
            <p:cNvCxnSpPr>
              <a:cxnSpLocks/>
              <a:stCxn id="1190" idx="2"/>
              <a:endCxn id="1188" idx="6"/>
            </p:cNvCxnSpPr>
            <p:nvPr/>
          </p:nvCxnSpPr>
          <p:spPr>
            <a:xfrm rot="10800000">
              <a:off x="24429897" y="14998397"/>
              <a:ext cx="997914" cy="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ctor: Elbow 4007">
              <a:extLst>
                <a:ext uri="{FF2B5EF4-FFF2-40B4-BE49-F238E27FC236}">
                  <a16:creationId xmlns:a16="http://schemas.microsoft.com/office/drawing/2014/main" id="{8770355C-AB06-A6DC-312A-DEE8756274D1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2104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Connector: Elbow 4007">
              <a:extLst>
                <a:ext uri="{FF2B5EF4-FFF2-40B4-BE49-F238E27FC236}">
                  <a16:creationId xmlns:a16="http://schemas.microsoft.com/office/drawing/2014/main" id="{E96597EE-09D2-D047-9456-C82D4BE85AA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9680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Connector: Elbow 4007">
              <a:extLst>
                <a:ext uri="{FF2B5EF4-FFF2-40B4-BE49-F238E27FC236}">
                  <a16:creationId xmlns:a16="http://schemas.microsoft.com/office/drawing/2014/main" id="{6FEE6DBC-4CC0-C9A8-8424-540D8B996E6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768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Connector: Elbow 4007">
              <a:extLst>
                <a:ext uri="{FF2B5EF4-FFF2-40B4-BE49-F238E27FC236}">
                  <a16:creationId xmlns:a16="http://schemas.microsoft.com/office/drawing/2014/main" id="{60F1CE67-41DB-6BFD-B3D3-CF42B13F9950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543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ctor: Elbow 4007">
              <a:extLst>
                <a:ext uri="{FF2B5EF4-FFF2-40B4-BE49-F238E27FC236}">
                  <a16:creationId xmlns:a16="http://schemas.microsoft.com/office/drawing/2014/main" id="{EC5CC915-1634-D113-EE87-13D02478E15C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64401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ctor: Elbow 4007">
              <a:extLst>
                <a:ext uri="{FF2B5EF4-FFF2-40B4-BE49-F238E27FC236}">
                  <a16:creationId xmlns:a16="http://schemas.microsoft.com/office/drawing/2014/main" id="{52FA25E6-D429-AB33-19A7-930AD787E6D8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61977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ctor: Elbow 4007">
              <a:extLst>
                <a:ext uri="{FF2B5EF4-FFF2-40B4-BE49-F238E27FC236}">
                  <a16:creationId xmlns:a16="http://schemas.microsoft.com/office/drawing/2014/main" id="{EBD5B596-9B3B-182F-11DE-33D9D7F6ACD0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997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ctor: Elbow 4007">
              <a:extLst>
                <a:ext uri="{FF2B5EF4-FFF2-40B4-BE49-F238E27FC236}">
                  <a16:creationId xmlns:a16="http://schemas.microsoft.com/office/drawing/2014/main" id="{54A96D1C-764C-D43F-403B-D699CA5417FE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7733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D412B9F2-A070-E99A-6193-F1B229B75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66647" y="163586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9" name="Connector: Elbow 957">
              <a:extLst>
                <a:ext uri="{FF2B5EF4-FFF2-40B4-BE49-F238E27FC236}">
                  <a16:creationId xmlns:a16="http://schemas.microsoft.com/office/drawing/2014/main" id="{6A0B835A-C069-0ABF-9978-52554508E2D8}"/>
                </a:ext>
              </a:extLst>
            </p:cNvPr>
            <p:cNvCxnSpPr>
              <a:cxnSpLocks/>
              <a:stCxn id="1208" idx="6"/>
              <a:endCxn id="1421" idx="6"/>
            </p:cNvCxnSpPr>
            <p:nvPr/>
          </p:nvCxnSpPr>
          <p:spPr>
            <a:xfrm>
              <a:off x="24220647" y="16385633"/>
              <a:ext cx="13059352" cy="4677850"/>
            </a:xfrm>
            <a:prstGeom prst="bentConnector3">
              <a:avLst>
                <a:gd name="adj1" fmla="val 1912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0A64BD17-B15C-8C6F-5B43-AA68F77963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12889" y="1659112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1" name="Connector: Elbow 957">
              <a:extLst>
                <a:ext uri="{FF2B5EF4-FFF2-40B4-BE49-F238E27FC236}">
                  <a16:creationId xmlns:a16="http://schemas.microsoft.com/office/drawing/2014/main" id="{946B4174-85EF-D254-9350-18B8E9F55E6A}"/>
                </a:ext>
              </a:extLst>
            </p:cNvPr>
            <p:cNvCxnSpPr>
              <a:cxnSpLocks/>
              <a:stCxn id="1210" idx="6"/>
              <a:endCxn id="1421" idx="6"/>
            </p:cNvCxnSpPr>
            <p:nvPr/>
          </p:nvCxnSpPr>
          <p:spPr>
            <a:xfrm>
              <a:off x="24266889" y="16618120"/>
              <a:ext cx="13013110" cy="4445363"/>
            </a:xfrm>
            <a:prstGeom prst="bentConnector3">
              <a:avLst>
                <a:gd name="adj1" fmla="val 189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9" name="Text Box 3036">
              <a:extLst>
                <a:ext uri="{FF2B5EF4-FFF2-40B4-BE49-F238E27FC236}">
                  <a16:creationId xmlns:a16="http://schemas.microsoft.com/office/drawing/2014/main" id="{3BBA18DD-EDE8-65AD-E8E3-777F4A254E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255223" y="1682218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60" name="Connector: Elbow 957">
              <a:extLst>
                <a:ext uri="{FF2B5EF4-FFF2-40B4-BE49-F238E27FC236}">
                  <a16:creationId xmlns:a16="http://schemas.microsoft.com/office/drawing/2014/main" id="{2CEF2D6B-A130-7F54-61BB-0E8B789D736B}"/>
                </a:ext>
              </a:extLst>
            </p:cNvPr>
            <p:cNvCxnSpPr>
              <a:cxnSpLocks/>
              <a:stCxn id="6659" idx="6"/>
              <a:endCxn id="1421" idx="6"/>
            </p:cNvCxnSpPr>
            <p:nvPr/>
          </p:nvCxnSpPr>
          <p:spPr>
            <a:xfrm>
              <a:off x="24309223" y="16849181"/>
              <a:ext cx="12970776" cy="4214302"/>
            </a:xfrm>
            <a:prstGeom prst="bentConnector3">
              <a:avLst>
                <a:gd name="adj1" fmla="val 1874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5" name="Text Box 3036">
              <a:extLst>
                <a:ext uri="{FF2B5EF4-FFF2-40B4-BE49-F238E27FC236}">
                  <a16:creationId xmlns:a16="http://schemas.microsoft.com/office/drawing/2014/main" id="{27B7592A-EB7C-9587-7BE5-4041C92F8C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024276" y="1808429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66" name="Left-right Arrow 4908">
              <a:extLst>
                <a:ext uri="{FF2B5EF4-FFF2-40B4-BE49-F238E27FC236}">
                  <a16:creationId xmlns:a16="http://schemas.microsoft.com/office/drawing/2014/main" id="{DE285E7C-5C99-D9E8-4C4C-A2FAEB5D5779}"/>
                </a:ext>
              </a:extLst>
            </p:cNvPr>
            <p:cNvSpPr/>
            <p:nvPr/>
          </p:nvSpPr>
          <p:spPr>
            <a:xfrm>
              <a:off x="27321540" y="1664240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71" name="Connector: Elbow 879">
              <a:extLst>
                <a:ext uri="{FF2B5EF4-FFF2-40B4-BE49-F238E27FC236}">
                  <a16:creationId xmlns:a16="http://schemas.microsoft.com/office/drawing/2014/main" id="{17B85992-FA1E-49FF-270E-A14BF31D6CAF}"/>
                </a:ext>
              </a:extLst>
            </p:cNvPr>
            <p:cNvCxnSpPr>
              <a:cxnSpLocks/>
              <a:stCxn id="6666" idx="7"/>
              <a:endCxn id="6665" idx="2"/>
            </p:cNvCxnSpPr>
            <p:nvPr/>
          </p:nvCxnSpPr>
          <p:spPr>
            <a:xfrm>
              <a:off x="27429540" y="16669406"/>
              <a:ext cx="1594736" cy="14418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2" name="Text Box 3036">
              <a:extLst>
                <a:ext uri="{FF2B5EF4-FFF2-40B4-BE49-F238E27FC236}">
                  <a16:creationId xmlns:a16="http://schemas.microsoft.com/office/drawing/2014/main" id="{8CEB1C09-5505-D514-8847-2EE2824F81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09326" y="147361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77" name="Connector: Elbow 879">
              <a:extLst>
                <a:ext uri="{FF2B5EF4-FFF2-40B4-BE49-F238E27FC236}">
                  <a16:creationId xmlns:a16="http://schemas.microsoft.com/office/drawing/2014/main" id="{FD154125-E08B-43F1-AE59-723D3B73459C}"/>
                </a:ext>
              </a:extLst>
            </p:cNvPr>
            <p:cNvCxnSpPr>
              <a:cxnSpLocks/>
              <a:stCxn id="6672" idx="6"/>
              <a:endCxn id="6666" idx="3"/>
            </p:cNvCxnSpPr>
            <p:nvPr/>
          </p:nvCxnSpPr>
          <p:spPr>
            <a:xfrm>
              <a:off x="24763326" y="14763193"/>
              <a:ext cx="2558214" cy="19062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8" name="Text Box 3036">
              <a:extLst>
                <a:ext uri="{FF2B5EF4-FFF2-40B4-BE49-F238E27FC236}">
                  <a16:creationId xmlns:a16="http://schemas.microsoft.com/office/drawing/2014/main" id="{3CB3D19A-AF02-140B-4369-3FD44D49EC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46521" y="14514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3" name="Connector: Elbow 879">
              <a:extLst>
                <a:ext uri="{FF2B5EF4-FFF2-40B4-BE49-F238E27FC236}">
                  <a16:creationId xmlns:a16="http://schemas.microsoft.com/office/drawing/2014/main" id="{A73F8CA4-1A40-27EB-21F2-E5DDBF131CE1}"/>
                </a:ext>
              </a:extLst>
            </p:cNvPr>
            <p:cNvCxnSpPr>
              <a:cxnSpLocks/>
              <a:stCxn id="6678" idx="6"/>
              <a:endCxn id="6666" idx="3"/>
            </p:cNvCxnSpPr>
            <p:nvPr/>
          </p:nvCxnSpPr>
          <p:spPr>
            <a:xfrm>
              <a:off x="24800521" y="14541415"/>
              <a:ext cx="2521019" cy="2127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E05DB4E2-0B80-F23A-90B4-02D226CDC0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63519" y="142819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85" name="Connector: Elbow 879">
              <a:extLst>
                <a:ext uri="{FF2B5EF4-FFF2-40B4-BE49-F238E27FC236}">
                  <a16:creationId xmlns:a16="http://schemas.microsoft.com/office/drawing/2014/main" id="{E59571D2-7E4D-5498-6CB1-86AA1BD6671F}"/>
                </a:ext>
              </a:extLst>
            </p:cNvPr>
            <p:cNvCxnSpPr>
              <a:cxnSpLocks/>
              <a:stCxn id="6684" idx="6"/>
              <a:endCxn id="6666" idx="3"/>
            </p:cNvCxnSpPr>
            <p:nvPr/>
          </p:nvCxnSpPr>
          <p:spPr>
            <a:xfrm>
              <a:off x="24817519" y="14308900"/>
              <a:ext cx="2504021" cy="23605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6" name="Connector: Elbow 3328">
              <a:extLst>
                <a:ext uri="{FF2B5EF4-FFF2-40B4-BE49-F238E27FC236}">
                  <a16:creationId xmlns:a16="http://schemas.microsoft.com/office/drawing/2014/main" id="{4A6AE6E2-2310-2A0F-F61F-B435A1836B1F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78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7" name="Connector: Elbow 3328">
              <a:extLst>
                <a:ext uri="{FF2B5EF4-FFF2-40B4-BE49-F238E27FC236}">
                  <a16:creationId xmlns:a16="http://schemas.microsoft.com/office/drawing/2014/main" id="{E050D24A-B815-393B-1071-08E960F0574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30195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8" name="Connector: Elbow 3328">
              <a:extLst>
                <a:ext uri="{FF2B5EF4-FFF2-40B4-BE49-F238E27FC236}">
                  <a16:creationId xmlns:a16="http://schemas.microsoft.com/office/drawing/2014/main" id="{DC42F942-1932-C315-F3F5-D3D8AC0E6349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5601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Connector: Elbow 4007">
              <a:extLst>
                <a:ext uri="{FF2B5EF4-FFF2-40B4-BE49-F238E27FC236}">
                  <a16:creationId xmlns:a16="http://schemas.microsoft.com/office/drawing/2014/main" id="{D79EC38D-B43A-7448-819E-35773B997D83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6583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ctor: Elbow 4007">
              <a:extLst>
                <a:ext uri="{FF2B5EF4-FFF2-40B4-BE49-F238E27FC236}">
                  <a16:creationId xmlns:a16="http://schemas.microsoft.com/office/drawing/2014/main" id="{FAB1C1E1-B491-1E61-AC66-8645053BC8EB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4888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ctor: Elbow 4007">
              <a:extLst>
                <a:ext uri="{FF2B5EF4-FFF2-40B4-BE49-F238E27FC236}">
                  <a16:creationId xmlns:a16="http://schemas.microsoft.com/office/drawing/2014/main" id="{DDC888D2-AAD5-9409-6490-354BE3327F25}"/>
                </a:ext>
              </a:extLst>
            </p:cNvPr>
            <p:cNvCxnSpPr>
              <a:cxnSpLocks/>
              <a:stCxn id="1190" idx="6"/>
            </p:cNvCxnSpPr>
            <p:nvPr/>
          </p:nvCxnSpPr>
          <p:spPr>
            <a:xfrm>
              <a:off x="25481811" y="14998611"/>
              <a:ext cx="12022890" cy="5118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ctor: Elbow 4007">
              <a:extLst>
                <a:ext uri="{FF2B5EF4-FFF2-40B4-BE49-F238E27FC236}">
                  <a16:creationId xmlns:a16="http://schemas.microsoft.com/office/drawing/2014/main" id="{B5928D3D-53BC-E29E-8F6B-E6C40BBDD63C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48828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Connector: Elbow 4007">
              <a:extLst>
                <a:ext uri="{FF2B5EF4-FFF2-40B4-BE49-F238E27FC236}">
                  <a16:creationId xmlns:a16="http://schemas.microsoft.com/office/drawing/2014/main" id="{70C462D4-BAF5-ED78-00AF-4E5B6964C8A6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112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Connector: Elbow 4007">
              <a:extLst>
                <a:ext uri="{FF2B5EF4-FFF2-40B4-BE49-F238E27FC236}">
                  <a16:creationId xmlns:a16="http://schemas.microsoft.com/office/drawing/2014/main" id="{0D8FEB8D-291A-2258-80CB-0D05AF16170D}"/>
                </a:ext>
              </a:extLst>
            </p:cNvPr>
            <p:cNvCxnSpPr>
              <a:cxnSpLocks/>
              <a:stCxn id="1186" idx="6"/>
            </p:cNvCxnSpPr>
            <p:nvPr/>
          </p:nvCxnSpPr>
          <p:spPr>
            <a:xfrm>
              <a:off x="25474096" y="14774146"/>
              <a:ext cx="12030605" cy="5342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Connector: Elbow 4007">
              <a:extLst>
                <a:ext uri="{FF2B5EF4-FFF2-40B4-BE49-F238E27FC236}">
                  <a16:creationId xmlns:a16="http://schemas.microsoft.com/office/drawing/2014/main" id="{447E6E55-7468-B0FC-FDBB-8C544922666D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0827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7" name="Connector: Elbow 4007">
              <a:extLst>
                <a:ext uri="{FF2B5EF4-FFF2-40B4-BE49-F238E27FC236}">
                  <a16:creationId xmlns:a16="http://schemas.microsoft.com/office/drawing/2014/main" id="{FFF3790A-5CA9-DB49-9E07-E0949B650C46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3126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8" name="Connector: Elbow 4007">
              <a:extLst>
                <a:ext uri="{FF2B5EF4-FFF2-40B4-BE49-F238E27FC236}">
                  <a16:creationId xmlns:a16="http://schemas.microsoft.com/office/drawing/2014/main" id="{A717F0EE-2EC4-BE25-37FD-2728317AD50F}"/>
                </a:ext>
              </a:extLst>
            </p:cNvPr>
            <p:cNvCxnSpPr>
              <a:cxnSpLocks/>
              <a:stCxn id="1171" idx="6"/>
            </p:cNvCxnSpPr>
            <p:nvPr/>
          </p:nvCxnSpPr>
          <p:spPr>
            <a:xfrm>
              <a:off x="25481593" y="14574193"/>
              <a:ext cx="12023108" cy="5542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4" name="Connector: Elbow 4007">
              <a:extLst>
                <a:ext uri="{FF2B5EF4-FFF2-40B4-BE49-F238E27FC236}">
                  <a16:creationId xmlns:a16="http://schemas.microsoft.com/office/drawing/2014/main" id="{6DC0BD1E-3ACA-0F09-E63A-9C0C516BF620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3250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7" name="Connector: Elbow 4007">
              <a:extLst>
                <a:ext uri="{FF2B5EF4-FFF2-40B4-BE49-F238E27FC236}">
                  <a16:creationId xmlns:a16="http://schemas.microsoft.com/office/drawing/2014/main" id="{6FDFC44D-174D-6704-98E2-F08C7FBB5802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5549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8" name="Connector: Elbow 4007">
              <a:extLst>
                <a:ext uri="{FF2B5EF4-FFF2-40B4-BE49-F238E27FC236}">
                  <a16:creationId xmlns:a16="http://schemas.microsoft.com/office/drawing/2014/main" id="{B0B1A497-3505-71C1-4664-E6FF96794749}"/>
                </a:ext>
              </a:extLst>
            </p:cNvPr>
            <p:cNvCxnSpPr>
              <a:cxnSpLocks/>
              <a:stCxn id="1165" idx="6"/>
            </p:cNvCxnSpPr>
            <p:nvPr/>
          </p:nvCxnSpPr>
          <p:spPr>
            <a:xfrm>
              <a:off x="25476481" y="14331864"/>
              <a:ext cx="12028220" cy="5784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3" name="Connector: Elbow 4007">
              <a:extLst>
                <a:ext uri="{FF2B5EF4-FFF2-40B4-BE49-F238E27FC236}">
                  <a16:creationId xmlns:a16="http://schemas.microsoft.com/office/drawing/2014/main" id="{41470EFB-0C96-8D2A-A088-031BBE1E1CB7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619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8" name="Connector: Elbow 4007">
              <a:extLst>
                <a:ext uri="{FF2B5EF4-FFF2-40B4-BE49-F238E27FC236}">
                  <a16:creationId xmlns:a16="http://schemas.microsoft.com/office/drawing/2014/main" id="{61EAA64F-BBFA-E9AC-19AA-6DAA52EDC581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584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0" name="Connector: Elbow 4007">
              <a:extLst>
                <a:ext uri="{FF2B5EF4-FFF2-40B4-BE49-F238E27FC236}">
                  <a16:creationId xmlns:a16="http://schemas.microsoft.com/office/drawing/2014/main" id="{EB57059D-0568-2A4E-F0DA-B1BDA0EFAC46}"/>
                </a:ext>
              </a:extLst>
            </p:cNvPr>
            <p:cNvCxnSpPr>
              <a:cxnSpLocks/>
              <a:stCxn id="1180" idx="6"/>
            </p:cNvCxnSpPr>
            <p:nvPr/>
          </p:nvCxnSpPr>
          <p:spPr>
            <a:xfrm>
              <a:off x="25462309" y="14037859"/>
              <a:ext cx="12042392" cy="6078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6" name="Connector: Elbow 3328">
              <a:extLst>
                <a:ext uri="{FF2B5EF4-FFF2-40B4-BE49-F238E27FC236}">
                  <a16:creationId xmlns:a16="http://schemas.microsoft.com/office/drawing/2014/main" id="{06A6981B-789F-6DB4-7B4E-CEFAB8643DFA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6747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7" name="Connector: Elbow 3328">
              <a:extLst>
                <a:ext uri="{FF2B5EF4-FFF2-40B4-BE49-F238E27FC236}">
                  <a16:creationId xmlns:a16="http://schemas.microsoft.com/office/drawing/2014/main" id="{D31267A7-854F-5597-D360-F9943A7982C4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1904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1" name="Connector: Elbow 3328">
              <a:extLst>
                <a:ext uri="{FF2B5EF4-FFF2-40B4-BE49-F238E27FC236}">
                  <a16:creationId xmlns:a16="http://schemas.microsoft.com/office/drawing/2014/main" id="{EF011287-168F-A55E-7B04-821FE3502A4D}"/>
                </a:ext>
              </a:extLst>
            </p:cNvPr>
            <p:cNvCxnSpPr>
              <a:cxnSpLocks/>
              <a:stCxn id="6665" idx="6"/>
            </p:cNvCxnSpPr>
            <p:nvPr/>
          </p:nvCxnSpPr>
          <p:spPr>
            <a:xfrm>
              <a:off x="29078276" y="18111295"/>
              <a:ext cx="8426425" cy="2134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26" name="Text Box 3036">
              <a:extLst>
                <a:ext uri="{FF2B5EF4-FFF2-40B4-BE49-F238E27FC236}">
                  <a16:creationId xmlns:a16="http://schemas.microsoft.com/office/drawing/2014/main" id="{83D501EF-82A8-72FA-28A2-B4D37ED865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37334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2" name="Text Box 3036">
              <a:extLst>
                <a:ext uri="{FF2B5EF4-FFF2-40B4-BE49-F238E27FC236}">
                  <a16:creationId xmlns:a16="http://schemas.microsoft.com/office/drawing/2014/main" id="{A542A5EE-459A-65B2-4FA8-95C0BB035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4139" y="126095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33" name="Text Box 3036">
              <a:extLst>
                <a:ext uri="{FF2B5EF4-FFF2-40B4-BE49-F238E27FC236}">
                  <a16:creationId xmlns:a16="http://schemas.microsoft.com/office/drawing/2014/main" id="{70FC062B-7DA4-8925-EF0D-2FE07E2DC8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98515" y="128422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37" name="Connector: Elbow 3454">
              <a:extLst>
                <a:ext uri="{FF2B5EF4-FFF2-40B4-BE49-F238E27FC236}">
                  <a16:creationId xmlns:a16="http://schemas.microsoft.com/office/drawing/2014/main" id="{4980953C-B394-135F-71E5-383403DF36B7}"/>
                </a:ext>
              </a:extLst>
            </p:cNvPr>
            <p:cNvCxnSpPr>
              <a:cxnSpLocks/>
              <a:stCxn id="6826" idx="6"/>
              <a:endCxn id="1467" idx="3"/>
            </p:cNvCxnSpPr>
            <p:nvPr/>
          </p:nvCxnSpPr>
          <p:spPr>
            <a:xfrm flipV="1">
              <a:off x="24948139" y="12059006"/>
              <a:ext cx="12562779" cy="3413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8" name="Connector: Elbow 3454">
              <a:extLst>
                <a:ext uri="{FF2B5EF4-FFF2-40B4-BE49-F238E27FC236}">
                  <a16:creationId xmlns:a16="http://schemas.microsoft.com/office/drawing/2014/main" id="{A1F9563F-B249-A3F2-6160-604306BBD898}"/>
                </a:ext>
              </a:extLst>
            </p:cNvPr>
            <p:cNvCxnSpPr>
              <a:cxnSpLocks/>
              <a:stCxn id="6832" idx="6"/>
              <a:endCxn id="1473" idx="3"/>
            </p:cNvCxnSpPr>
            <p:nvPr/>
          </p:nvCxnSpPr>
          <p:spPr>
            <a:xfrm flipV="1">
              <a:off x="24948139" y="12060147"/>
              <a:ext cx="14532668" cy="5763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9" name="Connector: Elbow 3454">
              <a:extLst>
                <a:ext uri="{FF2B5EF4-FFF2-40B4-BE49-F238E27FC236}">
                  <a16:creationId xmlns:a16="http://schemas.microsoft.com/office/drawing/2014/main" id="{801733A1-C2E3-5042-68BD-FB70AB68DD3C}"/>
                </a:ext>
              </a:extLst>
            </p:cNvPr>
            <p:cNvCxnSpPr>
              <a:cxnSpLocks/>
              <a:stCxn id="6833" idx="6"/>
              <a:endCxn id="1473" idx="3"/>
            </p:cNvCxnSpPr>
            <p:nvPr/>
          </p:nvCxnSpPr>
          <p:spPr>
            <a:xfrm flipV="1">
              <a:off x="24952515" y="12060147"/>
              <a:ext cx="14528292" cy="809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0" name="Connector: Elbow 3454">
              <a:extLst>
                <a:ext uri="{FF2B5EF4-FFF2-40B4-BE49-F238E27FC236}">
                  <a16:creationId xmlns:a16="http://schemas.microsoft.com/office/drawing/2014/main" id="{1FC922FE-6093-38FF-9A58-337EDE450929}"/>
                </a:ext>
              </a:extLst>
            </p:cNvPr>
            <p:cNvCxnSpPr>
              <a:cxnSpLocks/>
              <a:stCxn id="6826" idx="6"/>
              <a:endCxn id="1473" idx="3"/>
            </p:cNvCxnSpPr>
            <p:nvPr/>
          </p:nvCxnSpPr>
          <p:spPr>
            <a:xfrm flipV="1">
              <a:off x="24948139" y="12060147"/>
              <a:ext cx="14532668" cy="340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2" name="Connector: Elbow 3454">
              <a:extLst>
                <a:ext uri="{FF2B5EF4-FFF2-40B4-BE49-F238E27FC236}">
                  <a16:creationId xmlns:a16="http://schemas.microsoft.com/office/drawing/2014/main" id="{518A33FD-ED7E-26E4-CE9F-1EE7CEDB14AC}"/>
                </a:ext>
              </a:extLst>
            </p:cNvPr>
            <p:cNvCxnSpPr>
              <a:cxnSpLocks/>
              <a:stCxn id="6832" idx="6"/>
              <a:endCxn id="1467" idx="3"/>
            </p:cNvCxnSpPr>
            <p:nvPr/>
          </p:nvCxnSpPr>
          <p:spPr>
            <a:xfrm flipV="1">
              <a:off x="24948139" y="12059006"/>
              <a:ext cx="12562779" cy="577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Connector: Elbow 3454">
              <a:extLst>
                <a:ext uri="{FF2B5EF4-FFF2-40B4-BE49-F238E27FC236}">
                  <a16:creationId xmlns:a16="http://schemas.microsoft.com/office/drawing/2014/main" id="{D1C3A62C-5D2B-4D80-B783-B5BF07B46A9B}"/>
                </a:ext>
              </a:extLst>
            </p:cNvPr>
            <p:cNvCxnSpPr>
              <a:cxnSpLocks/>
              <a:stCxn id="6833" idx="6"/>
              <a:endCxn id="1467" idx="3"/>
            </p:cNvCxnSpPr>
            <p:nvPr/>
          </p:nvCxnSpPr>
          <p:spPr>
            <a:xfrm flipV="1">
              <a:off x="24952515" y="12059006"/>
              <a:ext cx="12558403" cy="8102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7" name="Connector: Elbow 957">
              <a:extLst>
                <a:ext uri="{FF2B5EF4-FFF2-40B4-BE49-F238E27FC236}">
                  <a16:creationId xmlns:a16="http://schemas.microsoft.com/office/drawing/2014/main" id="{9B23EA1F-55A5-272D-6A81-A0768D112BD0}"/>
                </a:ext>
              </a:extLst>
            </p:cNvPr>
            <p:cNvCxnSpPr>
              <a:cxnSpLocks/>
              <a:stCxn id="6432" idx="6"/>
              <a:endCxn id="2058" idx="6"/>
            </p:cNvCxnSpPr>
            <p:nvPr/>
          </p:nvCxnSpPr>
          <p:spPr>
            <a:xfrm>
              <a:off x="24466869" y="16895225"/>
              <a:ext cx="14794636" cy="4181023"/>
            </a:xfrm>
            <a:prstGeom prst="bentConnector3">
              <a:avLst>
                <a:gd name="adj1" fmla="val 1524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9" name="Connector: Elbow 3328">
              <a:extLst>
                <a:ext uri="{FF2B5EF4-FFF2-40B4-BE49-F238E27FC236}">
                  <a16:creationId xmlns:a16="http://schemas.microsoft.com/office/drawing/2014/main" id="{96435453-40D8-1C49-C849-32491784CB49}"/>
                </a:ext>
              </a:extLst>
            </p:cNvPr>
            <p:cNvCxnSpPr>
              <a:cxnSpLocks/>
              <a:stCxn id="6366" idx="6"/>
            </p:cNvCxnSpPr>
            <p:nvPr/>
          </p:nvCxnSpPr>
          <p:spPr>
            <a:xfrm>
              <a:off x="28829306" y="18006746"/>
              <a:ext cx="10656901" cy="22510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3" name="organ group - pharynx">
            <a:extLst>
              <a:ext uri="{FF2B5EF4-FFF2-40B4-BE49-F238E27FC236}">
                <a16:creationId xmlns:a16="http://schemas.microsoft.com/office/drawing/2014/main" id="{08FC0AE0-B719-D990-814D-4A23924EF92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1454" name="organ - pharynx">
              <a:extLst>
                <a:ext uri="{FF2B5EF4-FFF2-40B4-BE49-F238E27FC236}">
                  <a16:creationId xmlns:a16="http://schemas.microsoft.com/office/drawing/2014/main" id="{72DCE017-EFCD-983A-3C3C-1E2921346E08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55" name="FTU - external nasal mucosa">
              <a:extLst>
                <a:ext uri="{FF2B5EF4-FFF2-40B4-BE49-F238E27FC236}">
                  <a16:creationId xmlns:a16="http://schemas.microsoft.com/office/drawing/2014/main" id="{35AB253B-7E55-27CB-CF31-7B49727F22C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66" name="FTU - external nasal mucosa">
                <a:extLst>
                  <a:ext uri="{FF2B5EF4-FFF2-40B4-BE49-F238E27FC236}">
                    <a16:creationId xmlns:a16="http://schemas.microsoft.com/office/drawing/2014/main" id="{06D7213D-4751-0ED9-2729-4BE0BE644E3D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67" name="dock">
                <a:extLst>
                  <a:ext uri="{FF2B5EF4-FFF2-40B4-BE49-F238E27FC236}">
                    <a16:creationId xmlns:a16="http://schemas.microsoft.com/office/drawing/2014/main" id="{7233C653-0203-558D-BFDE-0964325F93D3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209" name="Text Box 3086">
                  <a:extLst>
                    <a:ext uri="{FF2B5EF4-FFF2-40B4-BE49-F238E27FC236}">
                      <a16:creationId xmlns:a16="http://schemas.microsoft.com/office/drawing/2014/main" id="{C7AB0F36-F959-084C-7ACD-267502DCF515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0" name="Text Box 3086">
                  <a:extLst>
                    <a:ext uri="{FF2B5EF4-FFF2-40B4-BE49-F238E27FC236}">
                      <a16:creationId xmlns:a16="http://schemas.microsoft.com/office/drawing/2014/main" id="{9421F9FC-F877-2B81-F490-2EE1340A22A0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2" name="Text Box 3086">
                  <a:extLst>
                    <a:ext uri="{FF2B5EF4-FFF2-40B4-BE49-F238E27FC236}">
                      <a16:creationId xmlns:a16="http://schemas.microsoft.com/office/drawing/2014/main" id="{456175F4-220D-0120-606B-603B62318CBC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2C068593-1C3B-3457-7FEB-1FE443721CEA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69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C3A2D4F5-5259-C40B-DAD0-2B402C47F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C8A6507-C7B9-B41C-52F9-590240B74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B7F35D0B-3015-6889-4E69-FE6959A74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56" name="FTU - internal nasal mucosa">
              <a:extLst>
                <a:ext uri="{FF2B5EF4-FFF2-40B4-BE49-F238E27FC236}">
                  <a16:creationId xmlns:a16="http://schemas.microsoft.com/office/drawing/2014/main" id="{32E62C9D-17B4-9A30-54DB-EB69CBE46ED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54" name="FTU - internal nasal mucosa">
                <a:extLst>
                  <a:ext uri="{FF2B5EF4-FFF2-40B4-BE49-F238E27FC236}">
                    <a16:creationId xmlns:a16="http://schemas.microsoft.com/office/drawing/2014/main" id="{E7F0AA2E-FD2C-F080-E767-0BC21B56A92C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55" name="dock">
                <a:extLst>
                  <a:ext uri="{FF2B5EF4-FFF2-40B4-BE49-F238E27FC236}">
                    <a16:creationId xmlns:a16="http://schemas.microsoft.com/office/drawing/2014/main" id="{1526E107-A721-5FC5-12F5-B034EE5F0D64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60" name="Text Box 3086">
                  <a:extLst>
                    <a:ext uri="{FF2B5EF4-FFF2-40B4-BE49-F238E27FC236}">
                      <a16:creationId xmlns:a16="http://schemas.microsoft.com/office/drawing/2014/main" id="{02FB4CC6-8026-A3EF-06B0-F84E137C20B5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2" name="Text Box 3086">
                  <a:extLst>
                    <a:ext uri="{FF2B5EF4-FFF2-40B4-BE49-F238E27FC236}">
                      <a16:creationId xmlns:a16="http://schemas.microsoft.com/office/drawing/2014/main" id="{AD6507A3-61C9-A807-CB59-0116AB3A797F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5CBECC54-5674-E6E2-8263-782A0F1358F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8FB7AF0-CD1D-214B-62A4-E38A2C1120FB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57" name="Star: 5 Points 2730">
                  <a:hlinkClick r:id="rId108"/>
                  <a:extLst>
                    <a:ext uri="{FF2B5EF4-FFF2-40B4-BE49-F238E27FC236}">
                      <a16:creationId xmlns:a16="http://schemas.microsoft.com/office/drawing/2014/main" id="{0F7256AC-94B6-FC36-89BE-DB431979A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2731">
                  <a:hlinkClick r:id="rId109"/>
                  <a:extLst>
                    <a:ext uri="{FF2B5EF4-FFF2-40B4-BE49-F238E27FC236}">
                      <a16:creationId xmlns:a16="http://schemas.microsoft.com/office/drawing/2014/main" id="{2ADA7691-0F50-33E6-CA61-C82C5ED5C6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3D4649D2-C86B-29DE-6F32-6E2DBA01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5" name="FTU - nasophayrnx">
              <a:extLst>
                <a:ext uri="{FF2B5EF4-FFF2-40B4-BE49-F238E27FC236}">
                  <a16:creationId xmlns:a16="http://schemas.microsoft.com/office/drawing/2014/main" id="{8815B32B-7EC0-09BD-4846-7A5F42176B2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142" name="FTU - nasophayrnx">
                <a:extLst>
                  <a:ext uri="{FF2B5EF4-FFF2-40B4-BE49-F238E27FC236}">
                    <a16:creationId xmlns:a16="http://schemas.microsoft.com/office/drawing/2014/main" id="{37432584-FD99-FC71-8D5E-37729E07FDB1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43" name="dock">
                <a:extLst>
                  <a:ext uri="{FF2B5EF4-FFF2-40B4-BE49-F238E27FC236}">
                    <a16:creationId xmlns:a16="http://schemas.microsoft.com/office/drawing/2014/main" id="{372AD69B-7391-A411-5A61-B82F06A6131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48" name="Text Box 3086">
                  <a:extLst>
                    <a:ext uri="{FF2B5EF4-FFF2-40B4-BE49-F238E27FC236}">
                      <a16:creationId xmlns:a16="http://schemas.microsoft.com/office/drawing/2014/main" id="{CBF02A7D-C0BA-8658-F310-1CA7DD4DBDD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" name="Text Box 3086">
                  <a:extLst>
                    <a:ext uri="{FF2B5EF4-FFF2-40B4-BE49-F238E27FC236}">
                      <a16:creationId xmlns:a16="http://schemas.microsoft.com/office/drawing/2014/main" id="{807F1143-F00B-982F-DC04-1B1A7B17707A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B8E4B198-A6FF-0D17-6762-1C08B77C9C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0F699307-B7D2-2360-3148-728536A76D25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145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0B8A7312-1BC2-1516-1649-822C0159C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2731">
                  <a:hlinkClick r:id="rId111"/>
                  <a:extLst>
                    <a:ext uri="{FF2B5EF4-FFF2-40B4-BE49-F238E27FC236}">
                      <a16:creationId xmlns:a16="http://schemas.microsoft.com/office/drawing/2014/main" id="{C902095C-5237-8F40-AD37-93BC8ADFE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C3194B8-F1BB-E017-4A91-6CF91D9EBE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6" name="FTU - orophayrnx">
              <a:extLst>
                <a:ext uri="{FF2B5EF4-FFF2-40B4-BE49-F238E27FC236}">
                  <a16:creationId xmlns:a16="http://schemas.microsoft.com/office/drawing/2014/main" id="{12F97A14-EB96-D731-F661-F1350E3552C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130" name="FTU - orophayrnx">
                <a:extLst>
                  <a:ext uri="{FF2B5EF4-FFF2-40B4-BE49-F238E27FC236}">
                    <a16:creationId xmlns:a16="http://schemas.microsoft.com/office/drawing/2014/main" id="{E3B85043-5705-4C93-5676-E4F627974A77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20D08117-DF60-25F1-4322-521CD99DDB3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B5F78ED3-FEBF-416E-B71E-F95951B0BFE6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7D22EB22-1A99-3452-2130-A86726B98AC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4C34D1FA-5BED-AF09-03D3-C0F9FE13FD4A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F9138086-B5DC-8A2C-713A-5E41895D661C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28568536-0996-3ED8-359C-B4690510A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3DBA470E-62DA-CAE2-B0E9-BABB13547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26C3D0CB-A381-7B85-7CA2-98E4CA4C1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11" name="FTU - laryngophayrnx">
              <a:extLst>
                <a:ext uri="{FF2B5EF4-FFF2-40B4-BE49-F238E27FC236}">
                  <a16:creationId xmlns:a16="http://schemas.microsoft.com/office/drawing/2014/main" id="{21E2D71B-BE93-EF16-DEE2-8F4B5F92BDA3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118" name="FTU - laryngophayrnx">
                <a:extLst>
                  <a:ext uri="{FF2B5EF4-FFF2-40B4-BE49-F238E27FC236}">
                    <a16:creationId xmlns:a16="http://schemas.microsoft.com/office/drawing/2014/main" id="{75266A9A-B0D7-DAA8-BC5D-46C081461DC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848595B3-E484-8F30-7046-9A04AFC5DE1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124" name="Star: 5 Points 2730">
                  <a:hlinkClick r:id="rId110"/>
                  <a:extLst>
                    <a:ext uri="{FF2B5EF4-FFF2-40B4-BE49-F238E27FC236}">
                      <a16:creationId xmlns:a16="http://schemas.microsoft.com/office/drawing/2014/main" id="{5C8E0AB4-BA78-90E4-C5DA-139C64BB35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6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4A6FEDA4-CF1D-7807-3A39-FBDC935588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D4788CC3-C80E-6488-211A-24C83ABB53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0" name="dock">
                <a:extLst>
                  <a:ext uri="{FF2B5EF4-FFF2-40B4-BE49-F238E27FC236}">
                    <a16:creationId xmlns:a16="http://schemas.microsoft.com/office/drawing/2014/main" id="{64919ABC-F2A0-EB41-08DF-5CEBA979211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121" name="Text Box 3086">
                  <a:extLst>
                    <a:ext uri="{FF2B5EF4-FFF2-40B4-BE49-F238E27FC236}">
                      <a16:creationId xmlns:a16="http://schemas.microsoft.com/office/drawing/2014/main" id="{4AA4670A-E417-2B0B-CE54-D6E7D80A60C4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2" name="Text Box 3086">
                  <a:extLst>
                    <a:ext uri="{FF2B5EF4-FFF2-40B4-BE49-F238E27FC236}">
                      <a16:creationId xmlns:a16="http://schemas.microsoft.com/office/drawing/2014/main" id="{F1DFA447-EAEA-1356-2C2B-17B04C49991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3" name="Text Box 3086">
                  <a:extLst>
                    <a:ext uri="{FF2B5EF4-FFF2-40B4-BE49-F238E27FC236}">
                      <a16:creationId xmlns:a16="http://schemas.microsoft.com/office/drawing/2014/main" id="{96A18537-F92E-3DFA-A17E-AF658E3B2E24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12" name="dock - vascular">
              <a:extLst>
                <a:ext uri="{FF2B5EF4-FFF2-40B4-BE49-F238E27FC236}">
                  <a16:creationId xmlns:a16="http://schemas.microsoft.com/office/drawing/2014/main" id="{05799EC0-BCA4-F9A6-4967-396437554A9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114" name="Text Box 3070">
                <a:extLst>
                  <a:ext uri="{FF2B5EF4-FFF2-40B4-BE49-F238E27FC236}">
                    <a16:creationId xmlns:a16="http://schemas.microsoft.com/office/drawing/2014/main" id="{BB47EB9A-B247-2D92-C6EE-243FB8AF298C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36">
                <a:extLst>
                  <a:ext uri="{FF2B5EF4-FFF2-40B4-BE49-F238E27FC236}">
                    <a16:creationId xmlns:a16="http://schemas.microsoft.com/office/drawing/2014/main" id="{05CD5DBE-7619-FD17-3D9C-A2A5A8E6D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15" name="organ group - lungs">
            <a:extLst>
              <a:ext uri="{FF2B5EF4-FFF2-40B4-BE49-F238E27FC236}">
                <a16:creationId xmlns:a16="http://schemas.microsoft.com/office/drawing/2014/main" id="{E1A0E085-83A7-70CD-8597-AF10115A2D6F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2216" name="organ - lungs">
              <a:extLst>
                <a:ext uri="{FF2B5EF4-FFF2-40B4-BE49-F238E27FC236}">
                  <a16:creationId xmlns:a16="http://schemas.microsoft.com/office/drawing/2014/main" id="{1A12F20B-5666-DC1A-6684-D1C44D7251AF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17" name="FTU - primary bronchus">
              <a:extLst>
                <a:ext uri="{FF2B5EF4-FFF2-40B4-BE49-F238E27FC236}">
                  <a16:creationId xmlns:a16="http://schemas.microsoft.com/office/drawing/2014/main" id="{3290CA0C-70C5-E66D-8456-26AEAF54AFF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329" name="FTU - primary bronchus">
                <a:extLst>
                  <a:ext uri="{FF2B5EF4-FFF2-40B4-BE49-F238E27FC236}">
                    <a16:creationId xmlns:a16="http://schemas.microsoft.com/office/drawing/2014/main" id="{F891C4D7-78FA-E22A-F11A-B002587028EE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330" name="dock">
                <a:extLst>
                  <a:ext uri="{FF2B5EF4-FFF2-40B4-BE49-F238E27FC236}">
                    <a16:creationId xmlns:a16="http://schemas.microsoft.com/office/drawing/2014/main" id="{38BF3027-E05C-FBF8-C88B-170A04D34EC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B612BDEA-EFF1-6AF7-43B2-5B6E3F7D686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9" name="Text Box 3086">
                  <a:extLst>
                    <a:ext uri="{FF2B5EF4-FFF2-40B4-BE49-F238E27FC236}">
                      <a16:creationId xmlns:a16="http://schemas.microsoft.com/office/drawing/2014/main" id="{0DDF216C-5012-669B-4ACF-A1D446CF8CE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0" name="Text Box 3086">
                  <a:extLst>
                    <a:ext uri="{FF2B5EF4-FFF2-40B4-BE49-F238E27FC236}">
                      <a16:creationId xmlns:a16="http://schemas.microsoft.com/office/drawing/2014/main" id="{F08B8273-78C7-D6AB-F8FF-80B0A7EB951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1" name="link">
                <a:extLst>
                  <a:ext uri="{FF2B5EF4-FFF2-40B4-BE49-F238E27FC236}">
                    <a16:creationId xmlns:a16="http://schemas.microsoft.com/office/drawing/2014/main" id="{3FF32F59-CA86-6EBB-06FE-24201FB35E52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333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8564CCA5-C76A-CBC1-9B11-060492447C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6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4B9F5E6-EC8E-EA93-0259-5F2C93AB67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903E8C6-CD00-5BC7-77CB-7411714FA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8" name="FTU - lobar bronchus">
              <a:extLst>
                <a:ext uri="{FF2B5EF4-FFF2-40B4-BE49-F238E27FC236}">
                  <a16:creationId xmlns:a16="http://schemas.microsoft.com/office/drawing/2014/main" id="{1DBFCD1F-05C8-1719-8E2D-ED4F3936F3BC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317" name="FTU - lobar bronchus">
                <a:extLst>
                  <a:ext uri="{FF2B5EF4-FFF2-40B4-BE49-F238E27FC236}">
                    <a16:creationId xmlns:a16="http://schemas.microsoft.com/office/drawing/2014/main" id="{996CABE1-FC0C-5B9D-D940-B62CAC5F559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318" name="dock">
                <a:extLst>
                  <a:ext uri="{FF2B5EF4-FFF2-40B4-BE49-F238E27FC236}">
                    <a16:creationId xmlns:a16="http://schemas.microsoft.com/office/drawing/2014/main" id="{12827C0B-94C1-A2D5-EFFE-F337367A9C6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971816DA-B687-BF17-5C04-69FA7E2D9E1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7" name="Text Box 3086">
                  <a:extLst>
                    <a:ext uri="{FF2B5EF4-FFF2-40B4-BE49-F238E27FC236}">
                      <a16:creationId xmlns:a16="http://schemas.microsoft.com/office/drawing/2014/main" id="{B0ABED9E-E872-D6D4-685D-B57FC1DF76E7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8" name="Text Box 3086">
                  <a:extLst>
                    <a:ext uri="{FF2B5EF4-FFF2-40B4-BE49-F238E27FC236}">
                      <a16:creationId xmlns:a16="http://schemas.microsoft.com/office/drawing/2014/main" id="{B0BF5502-CFFD-F268-265A-42FD7E8D303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9" name="link">
                <a:extLst>
                  <a:ext uri="{FF2B5EF4-FFF2-40B4-BE49-F238E27FC236}">
                    <a16:creationId xmlns:a16="http://schemas.microsoft.com/office/drawing/2014/main" id="{8BAEE0B5-178F-0DB1-85DD-3C64CEFD7864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321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D99AA0D8-2581-BA13-CCF9-6EE91CCCC0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5A380B9-A302-62BB-034C-B5CCF5694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ED720AB-BBB6-BA54-B3E6-02248652E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19" name="FTU - segmental bronchus">
              <a:extLst>
                <a:ext uri="{FF2B5EF4-FFF2-40B4-BE49-F238E27FC236}">
                  <a16:creationId xmlns:a16="http://schemas.microsoft.com/office/drawing/2014/main" id="{62176E67-1EDA-ECEA-61F4-10D4637FD998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305" name="FTU - segmental bronchus">
                <a:extLst>
                  <a:ext uri="{FF2B5EF4-FFF2-40B4-BE49-F238E27FC236}">
                    <a16:creationId xmlns:a16="http://schemas.microsoft.com/office/drawing/2014/main" id="{0DB79E5E-D0C5-B51F-7BC4-13B89003282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306" name="dock">
                <a:extLst>
                  <a:ext uri="{FF2B5EF4-FFF2-40B4-BE49-F238E27FC236}">
                    <a16:creationId xmlns:a16="http://schemas.microsoft.com/office/drawing/2014/main" id="{2EC6F6E5-ADDE-C4E4-95BD-AFDA807884ED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B26EBDDE-25EF-8E56-5B33-E298BDA5EFB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5" name="Text Box 3086">
                  <a:extLst>
                    <a:ext uri="{FF2B5EF4-FFF2-40B4-BE49-F238E27FC236}">
                      <a16:creationId xmlns:a16="http://schemas.microsoft.com/office/drawing/2014/main" id="{1AAD91BC-A16F-D97E-930B-2C18162E138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6" name="Text Box 3086">
                  <a:extLst>
                    <a:ext uri="{FF2B5EF4-FFF2-40B4-BE49-F238E27FC236}">
                      <a16:creationId xmlns:a16="http://schemas.microsoft.com/office/drawing/2014/main" id="{541C1092-90D9-4BF2-DCA4-B5DE0D0A8C0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7" name="link">
                <a:extLst>
                  <a:ext uri="{FF2B5EF4-FFF2-40B4-BE49-F238E27FC236}">
                    <a16:creationId xmlns:a16="http://schemas.microsoft.com/office/drawing/2014/main" id="{425B052D-22A8-5FF2-D50D-447974DDBF60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309" name="Star: 5 Points 2730">
                  <a:hlinkClick r:id="rId114"/>
                  <a:extLst>
                    <a:ext uri="{FF2B5EF4-FFF2-40B4-BE49-F238E27FC236}">
                      <a16:creationId xmlns:a16="http://schemas.microsoft.com/office/drawing/2014/main" id="{C584EEE8-867E-18DE-1CB2-0777708075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B060B1E-C8E9-E1D5-FBC8-62C86902D0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73893C0A-DD5F-2D78-04E2-BC2EA11B1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0" name="FTU - primary bronchiole">
              <a:extLst>
                <a:ext uri="{FF2B5EF4-FFF2-40B4-BE49-F238E27FC236}">
                  <a16:creationId xmlns:a16="http://schemas.microsoft.com/office/drawing/2014/main" id="{DD3C920E-F8CB-F8DF-CA8D-3BB2127A8195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93" name="FTU - primary bronchiole">
                <a:extLst>
                  <a:ext uri="{FF2B5EF4-FFF2-40B4-BE49-F238E27FC236}">
                    <a16:creationId xmlns:a16="http://schemas.microsoft.com/office/drawing/2014/main" id="{665520A2-326D-807E-608B-743B1C07C595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94" name="dock">
                <a:extLst>
                  <a:ext uri="{FF2B5EF4-FFF2-40B4-BE49-F238E27FC236}">
                    <a16:creationId xmlns:a16="http://schemas.microsoft.com/office/drawing/2014/main" id="{148DFCA5-5BDC-B626-1E57-3D2136A9EDD2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0C35CA67-5E4F-4A5D-A38B-1ED1FA305943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3" name="Text Box 3086">
                  <a:extLst>
                    <a:ext uri="{FF2B5EF4-FFF2-40B4-BE49-F238E27FC236}">
                      <a16:creationId xmlns:a16="http://schemas.microsoft.com/office/drawing/2014/main" id="{1ACA9183-C9A9-B723-C384-0E2BC821C1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4" name="Text Box 3086">
                  <a:extLst>
                    <a:ext uri="{FF2B5EF4-FFF2-40B4-BE49-F238E27FC236}">
                      <a16:creationId xmlns:a16="http://schemas.microsoft.com/office/drawing/2014/main" id="{1A24E132-B047-1493-E5F7-4D77809EFBD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5" name="link">
                <a:extLst>
                  <a:ext uri="{FF2B5EF4-FFF2-40B4-BE49-F238E27FC236}">
                    <a16:creationId xmlns:a16="http://schemas.microsoft.com/office/drawing/2014/main" id="{80C1600E-DF4D-8E62-04DA-099E54598CD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97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7CBB99C-289E-E990-BB5D-23F52B8D15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C8CF4B16-0F54-3DB2-5A85-9231B1E78D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E16367C-2A5B-000D-42EA-7621388D6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1" name="FTU - conducting bronchiole">
              <a:extLst>
                <a:ext uri="{FF2B5EF4-FFF2-40B4-BE49-F238E27FC236}">
                  <a16:creationId xmlns:a16="http://schemas.microsoft.com/office/drawing/2014/main" id="{FB3D088A-8140-0137-2DE4-1534ADF10941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281" name="FTU - conducting bronchiole">
                <a:extLst>
                  <a:ext uri="{FF2B5EF4-FFF2-40B4-BE49-F238E27FC236}">
                    <a16:creationId xmlns:a16="http://schemas.microsoft.com/office/drawing/2014/main" id="{2FD5891B-B0E9-31ED-2B14-523F2E33F2B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282" name="dock">
                <a:extLst>
                  <a:ext uri="{FF2B5EF4-FFF2-40B4-BE49-F238E27FC236}">
                    <a16:creationId xmlns:a16="http://schemas.microsoft.com/office/drawing/2014/main" id="{BAFD50B5-F9DA-A936-1AEC-7CF7424255B0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3E838C83-717D-1569-6BCF-075D6B3FCBE4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F219DB68-75C8-A811-1A36-C628458B52D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E0458A25-04A3-7E4F-712D-8487AD7315FA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3" name="link">
                <a:extLst>
                  <a:ext uri="{FF2B5EF4-FFF2-40B4-BE49-F238E27FC236}">
                    <a16:creationId xmlns:a16="http://schemas.microsoft.com/office/drawing/2014/main" id="{B20037F3-4B77-37E8-45DF-8E1DF71D5744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8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36376429-D570-135F-47A0-3BF1A0784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8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A68B77B-4EE5-D63C-B568-F1603604F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4A1785DD-107A-384C-04A2-E8A5C2D010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2" name="FTU - terminal bronchiole">
              <a:extLst>
                <a:ext uri="{FF2B5EF4-FFF2-40B4-BE49-F238E27FC236}">
                  <a16:creationId xmlns:a16="http://schemas.microsoft.com/office/drawing/2014/main" id="{80AC9208-A60B-DF21-CCBE-92E5D282A753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269" name="FTU - terminal bronchiole">
                <a:extLst>
                  <a:ext uri="{FF2B5EF4-FFF2-40B4-BE49-F238E27FC236}">
                    <a16:creationId xmlns:a16="http://schemas.microsoft.com/office/drawing/2014/main" id="{6C861998-F4E4-DCF2-0D45-4243DA16B3AC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270" name="dock">
                <a:extLst>
                  <a:ext uri="{FF2B5EF4-FFF2-40B4-BE49-F238E27FC236}">
                    <a16:creationId xmlns:a16="http://schemas.microsoft.com/office/drawing/2014/main" id="{FA5F3266-EF86-C66E-EF2F-2C8D1900755D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278" name="Text Box 3086">
                  <a:extLst>
                    <a:ext uri="{FF2B5EF4-FFF2-40B4-BE49-F238E27FC236}">
                      <a16:creationId xmlns:a16="http://schemas.microsoft.com/office/drawing/2014/main" id="{AD463800-58E5-F79F-8102-9B3F5D4C3820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77002E40-66C9-194F-1AE9-532E86CFA69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169FBA8C-1DBD-B8C6-29B6-16733D9382A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2" name="link">
                <a:extLst>
                  <a:ext uri="{FF2B5EF4-FFF2-40B4-BE49-F238E27FC236}">
                    <a16:creationId xmlns:a16="http://schemas.microsoft.com/office/drawing/2014/main" id="{05F1D9C5-6023-A1B3-AB68-70536C1BB1AD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2275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0DF25B2A-5215-7AA4-4188-BDE7A63920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6" name="Star: 5 Points 2731">
                  <a:hlinkClick r:id="rId117"/>
                  <a:extLst>
                    <a:ext uri="{FF2B5EF4-FFF2-40B4-BE49-F238E27FC236}">
                      <a16:creationId xmlns:a16="http://schemas.microsoft.com/office/drawing/2014/main" id="{7FE9C265-1CEE-D66B-B8F1-8441EFF363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E137AB21-1AE4-F797-8F47-BA2243B7A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4" name="FTU - respiratory bronchiole">
              <a:extLst>
                <a:ext uri="{FF2B5EF4-FFF2-40B4-BE49-F238E27FC236}">
                  <a16:creationId xmlns:a16="http://schemas.microsoft.com/office/drawing/2014/main" id="{1351C60D-AD50-AAE4-9984-FE1308EC9ED1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57" name="FTU - respiratory bronchiole">
                <a:extLst>
                  <a:ext uri="{FF2B5EF4-FFF2-40B4-BE49-F238E27FC236}">
                    <a16:creationId xmlns:a16="http://schemas.microsoft.com/office/drawing/2014/main" id="{7EEC0DEC-FD6A-DC76-0AD1-40C77C7FEABB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258" name="dock">
                <a:extLst>
                  <a:ext uri="{FF2B5EF4-FFF2-40B4-BE49-F238E27FC236}">
                    <a16:creationId xmlns:a16="http://schemas.microsoft.com/office/drawing/2014/main" id="{7D85403F-1850-79E6-B7F6-7C31AD331A78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266" name="Text Box 3086">
                  <a:extLst>
                    <a:ext uri="{FF2B5EF4-FFF2-40B4-BE49-F238E27FC236}">
                      <a16:creationId xmlns:a16="http://schemas.microsoft.com/office/drawing/2014/main" id="{44DAB216-2269-F4A9-1B44-FD8B8E928C5A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14AD02F-718E-18FA-679D-0A84444138E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F161A7DC-FDCD-5535-C521-8DE89899FAF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0" name="link">
                <a:extLst>
                  <a:ext uri="{FF2B5EF4-FFF2-40B4-BE49-F238E27FC236}">
                    <a16:creationId xmlns:a16="http://schemas.microsoft.com/office/drawing/2014/main" id="{2ED350AF-1362-DFFB-4B9D-3828CAE302B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2263" name="Star: 5 Points 2730">
                  <a:hlinkClick r:id="rId116"/>
                  <a:extLst>
                    <a:ext uri="{FF2B5EF4-FFF2-40B4-BE49-F238E27FC236}">
                      <a16:creationId xmlns:a16="http://schemas.microsoft.com/office/drawing/2014/main" id="{22A88DED-10A4-C727-64EA-D13B618C33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4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88ACF1F3-B17F-46AE-DA01-4F08E39F4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92BDE2-90C8-6CF6-B0B0-98FC9B58E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7" name="FTU - alveolar duct">
              <a:extLst>
                <a:ext uri="{FF2B5EF4-FFF2-40B4-BE49-F238E27FC236}">
                  <a16:creationId xmlns:a16="http://schemas.microsoft.com/office/drawing/2014/main" id="{D9DED3E9-F3EA-55FF-74DF-FC732C316CB9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45" name="FTU - alveolar duct">
                <a:extLst>
                  <a:ext uri="{FF2B5EF4-FFF2-40B4-BE49-F238E27FC236}">
                    <a16:creationId xmlns:a16="http://schemas.microsoft.com/office/drawing/2014/main" id="{D5450339-5695-77D9-40A5-9D1A4863AAA4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46" name="dock">
                <a:extLst>
                  <a:ext uri="{FF2B5EF4-FFF2-40B4-BE49-F238E27FC236}">
                    <a16:creationId xmlns:a16="http://schemas.microsoft.com/office/drawing/2014/main" id="{39A6FEFF-7FC4-9DB8-EE29-0F90B4C712D9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54" name="Text Box 3086">
                  <a:extLst>
                    <a:ext uri="{FF2B5EF4-FFF2-40B4-BE49-F238E27FC236}">
                      <a16:creationId xmlns:a16="http://schemas.microsoft.com/office/drawing/2014/main" id="{A352579C-9529-5C68-DA88-E1B0DBF360E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10A2C773-53B5-5BAA-6A89-8486445C164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BFF20746-8D57-DCDD-31D4-D9E46F95776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8" name="link">
                <a:extLst>
                  <a:ext uri="{FF2B5EF4-FFF2-40B4-BE49-F238E27FC236}">
                    <a16:creationId xmlns:a16="http://schemas.microsoft.com/office/drawing/2014/main" id="{8B7E1B93-209D-30CA-2A0B-BB43BCA2AB78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51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8ABC2414-8A72-3D91-B4AD-8199344D00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2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63603A81-8C5A-B584-3C7B-CCEE0C8E5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CF81A5DB-81BE-D0FC-78CA-FD1C39D82C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8" name="FTU - alveolus">
              <a:extLst>
                <a:ext uri="{FF2B5EF4-FFF2-40B4-BE49-F238E27FC236}">
                  <a16:creationId xmlns:a16="http://schemas.microsoft.com/office/drawing/2014/main" id="{54F142D6-2B9A-C11F-E440-42644370EE86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33" name="FTU - alveolus">
                <a:extLst>
                  <a:ext uri="{FF2B5EF4-FFF2-40B4-BE49-F238E27FC236}">
                    <a16:creationId xmlns:a16="http://schemas.microsoft.com/office/drawing/2014/main" id="{D563CAA5-2A9D-743A-52AC-0443BF98B3FF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34" name="dock">
                <a:extLst>
                  <a:ext uri="{FF2B5EF4-FFF2-40B4-BE49-F238E27FC236}">
                    <a16:creationId xmlns:a16="http://schemas.microsoft.com/office/drawing/2014/main" id="{E180AE44-1EDC-B0F6-90E6-B8FE454A8CDC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42" name="Text Box 3086">
                  <a:extLst>
                    <a:ext uri="{FF2B5EF4-FFF2-40B4-BE49-F238E27FC236}">
                      <a16:creationId xmlns:a16="http://schemas.microsoft.com/office/drawing/2014/main" id="{04147A89-B9F5-0187-3ED3-E2DA2554F9A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1F6001A9-C3C4-5359-7194-25B9DEEDF02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31BE452A-F437-83D9-322D-AD64F2AC3825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6" name="link">
                <a:extLst>
                  <a:ext uri="{FF2B5EF4-FFF2-40B4-BE49-F238E27FC236}">
                    <a16:creationId xmlns:a16="http://schemas.microsoft.com/office/drawing/2014/main" id="{EF15E9D3-FE3B-ECDE-68FA-5236BA9C68C1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39" name="Star: 5 Points 2730">
                  <a:hlinkClick r:id="rId118"/>
                  <a:extLst>
                    <a:ext uri="{FF2B5EF4-FFF2-40B4-BE49-F238E27FC236}">
                      <a16:creationId xmlns:a16="http://schemas.microsoft.com/office/drawing/2014/main" id="{CD1B7977-84EF-894F-5C5F-CAEE795B7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0" name="Star: 5 Points 2731">
                  <a:hlinkClick r:id="rId115"/>
                  <a:extLst>
                    <a:ext uri="{FF2B5EF4-FFF2-40B4-BE49-F238E27FC236}">
                      <a16:creationId xmlns:a16="http://schemas.microsoft.com/office/drawing/2014/main" id="{E36EB137-D7AC-0E2D-2777-18671A51E0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2">
                  <a:hlinkClick r:id="rId33"/>
                  <a:extLst>
                    <a:ext uri="{FF2B5EF4-FFF2-40B4-BE49-F238E27FC236}">
                      <a16:creationId xmlns:a16="http://schemas.microsoft.com/office/drawing/2014/main" id="{FA397F76-1A4F-79CA-0B9B-F67D86F18B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9" name="dock - vascular">
              <a:extLst>
                <a:ext uri="{FF2B5EF4-FFF2-40B4-BE49-F238E27FC236}">
                  <a16:creationId xmlns:a16="http://schemas.microsoft.com/office/drawing/2014/main" id="{6FBD2017-1AF9-12FF-DF0B-7DAF82C5C501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30" name="Text Box 3070">
                <a:extLst>
                  <a:ext uri="{FF2B5EF4-FFF2-40B4-BE49-F238E27FC236}">
                    <a16:creationId xmlns:a16="http://schemas.microsoft.com/office/drawing/2014/main" id="{42A87397-203F-4269-ED14-575A9303FE3A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1" name="Text Box 3036">
                <a:extLst>
                  <a:ext uri="{FF2B5EF4-FFF2-40B4-BE49-F238E27FC236}">
                    <a16:creationId xmlns:a16="http://schemas.microsoft.com/office/drawing/2014/main" id="{D80DE62D-EB5F-2EEF-06F8-36BD09F5B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2" name="Text Box 3036">
                <a:extLst>
                  <a:ext uri="{FF2B5EF4-FFF2-40B4-BE49-F238E27FC236}">
                    <a16:creationId xmlns:a16="http://schemas.microsoft.com/office/drawing/2014/main" id="{325B3E7A-0D5D-AB22-F020-DC9277FD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1" name="Group 2340">
            <a:extLst>
              <a:ext uri="{FF2B5EF4-FFF2-40B4-BE49-F238E27FC236}">
                <a16:creationId xmlns:a16="http://schemas.microsoft.com/office/drawing/2014/main" id="{E56D4FE3-9885-FA7D-0F07-7B322CE8F3B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42" name="organ group - pancreas">
              <a:extLst>
                <a:ext uri="{FF2B5EF4-FFF2-40B4-BE49-F238E27FC236}">
                  <a16:creationId xmlns:a16="http://schemas.microsoft.com/office/drawing/2014/main" id="{B10567C7-B1BA-D323-325E-D25E554E465F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53" name="organ - pancreas">
                <a:extLst>
                  <a:ext uri="{FF2B5EF4-FFF2-40B4-BE49-F238E27FC236}">
                    <a16:creationId xmlns:a16="http://schemas.microsoft.com/office/drawing/2014/main" id="{F3D8857E-4A0D-9296-AD24-0960F8A4ACFF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54" name="FTU - lobar pancreatic duct">
                <a:extLst>
                  <a:ext uri="{FF2B5EF4-FFF2-40B4-BE49-F238E27FC236}">
                    <a16:creationId xmlns:a16="http://schemas.microsoft.com/office/drawing/2014/main" id="{7FDAAB05-2184-A8D2-7D05-68182B2255A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9450" name="FTU - lobar pancreatic duct">
                  <a:extLst>
                    <a:ext uri="{FF2B5EF4-FFF2-40B4-BE49-F238E27FC236}">
                      <a16:creationId xmlns:a16="http://schemas.microsoft.com/office/drawing/2014/main" id="{281283A3-28CB-40B6-16B9-AFA709822E13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51" name="dock">
                  <a:extLst>
                    <a:ext uri="{FF2B5EF4-FFF2-40B4-BE49-F238E27FC236}">
                      <a16:creationId xmlns:a16="http://schemas.microsoft.com/office/drawing/2014/main" id="{B17BF235-C809-33CE-E6CE-EC75E52657A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56" name="Text Box 3086">
                    <a:extLst>
                      <a:ext uri="{FF2B5EF4-FFF2-40B4-BE49-F238E27FC236}">
                        <a16:creationId xmlns:a16="http://schemas.microsoft.com/office/drawing/2014/main" id="{3160320C-0B68-D913-2908-033D852913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7" name="Text Box 3086">
                    <a:extLst>
                      <a:ext uri="{FF2B5EF4-FFF2-40B4-BE49-F238E27FC236}">
                        <a16:creationId xmlns:a16="http://schemas.microsoft.com/office/drawing/2014/main" id="{57B7D984-4FB9-60B4-5605-E17CA223AE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58" name="Text Box 3086">
                    <a:extLst>
                      <a:ext uri="{FF2B5EF4-FFF2-40B4-BE49-F238E27FC236}">
                        <a16:creationId xmlns:a16="http://schemas.microsoft.com/office/drawing/2014/main" id="{5494C447-B5EF-3E9A-CB6E-5A882531FB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52" name="link">
                  <a:extLst>
                    <a:ext uri="{FF2B5EF4-FFF2-40B4-BE49-F238E27FC236}">
                      <a16:creationId xmlns:a16="http://schemas.microsoft.com/office/drawing/2014/main" id="{E4C1BF3B-A3E0-F972-6426-B1B14E25963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9453" name="Star: 5 Points 2177">
                    <a:hlinkClick r:id="rId119"/>
                    <a:extLst>
                      <a:ext uri="{FF2B5EF4-FFF2-40B4-BE49-F238E27FC236}">
                        <a16:creationId xmlns:a16="http://schemas.microsoft.com/office/drawing/2014/main" id="{87F31B8E-3DDF-BB0E-A0D9-920E2ECF38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4" name="Star: 5 Points 2178">
                    <a:hlinkClick r:id="rId120"/>
                    <a:extLst>
                      <a:ext uri="{FF2B5EF4-FFF2-40B4-BE49-F238E27FC236}">
                        <a16:creationId xmlns:a16="http://schemas.microsoft.com/office/drawing/2014/main" id="{21A4773E-4BE9-C7B6-1D97-CC9A164E9C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55" name="Star: 5 Points 2179">
                    <a:hlinkClick r:id="rId19"/>
                    <a:extLst>
                      <a:ext uri="{FF2B5EF4-FFF2-40B4-BE49-F238E27FC236}">
                        <a16:creationId xmlns:a16="http://schemas.microsoft.com/office/drawing/2014/main" id="{8938DAC3-6E17-4527-0C7C-A19C4462F3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5" name="FTU - main pancreatic duct">
                <a:extLst>
                  <a:ext uri="{FF2B5EF4-FFF2-40B4-BE49-F238E27FC236}">
                    <a16:creationId xmlns:a16="http://schemas.microsoft.com/office/drawing/2014/main" id="{3F02D712-28E0-04E1-19B9-CCBDF1485F1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9441" name="FTU - main pancreatic duct">
                  <a:extLst>
                    <a:ext uri="{FF2B5EF4-FFF2-40B4-BE49-F238E27FC236}">
                      <a16:creationId xmlns:a16="http://schemas.microsoft.com/office/drawing/2014/main" id="{1B6B3351-A0AB-11A3-8AF6-F612D7CA7234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42" name="dock">
                  <a:extLst>
                    <a:ext uri="{FF2B5EF4-FFF2-40B4-BE49-F238E27FC236}">
                      <a16:creationId xmlns:a16="http://schemas.microsoft.com/office/drawing/2014/main" id="{592AD390-44CC-BA24-E031-ECC3ED00C30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47" name="Text Box 3086">
                    <a:extLst>
                      <a:ext uri="{FF2B5EF4-FFF2-40B4-BE49-F238E27FC236}">
                        <a16:creationId xmlns:a16="http://schemas.microsoft.com/office/drawing/2014/main" id="{84A396BE-923B-61CD-ED63-F1D4117541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8" name="Text Box 3086">
                    <a:extLst>
                      <a:ext uri="{FF2B5EF4-FFF2-40B4-BE49-F238E27FC236}">
                        <a16:creationId xmlns:a16="http://schemas.microsoft.com/office/drawing/2014/main" id="{5EB5C5F8-6036-060A-A70A-0487795F3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9" name="Text Box 3086">
                    <a:extLst>
                      <a:ext uri="{FF2B5EF4-FFF2-40B4-BE49-F238E27FC236}">
                        <a16:creationId xmlns:a16="http://schemas.microsoft.com/office/drawing/2014/main" id="{D221126D-D202-A6AC-02A4-BF06E2FEDC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43" name="link">
                  <a:extLst>
                    <a:ext uri="{FF2B5EF4-FFF2-40B4-BE49-F238E27FC236}">
                      <a16:creationId xmlns:a16="http://schemas.microsoft.com/office/drawing/2014/main" id="{75F1CAC4-E79F-A5FF-DF51-E9BB2145787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9444" name="Star: 5 Points 2187">
                    <a:hlinkClick r:id="rId119"/>
                    <a:extLst>
                      <a:ext uri="{FF2B5EF4-FFF2-40B4-BE49-F238E27FC236}">
                        <a16:creationId xmlns:a16="http://schemas.microsoft.com/office/drawing/2014/main" id="{4B1A42C6-6F26-B39D-8AA4-980839BDDF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5" name="Star: 5 Points 2188">
                    <a:hlinkClick r:id="rId120"/>
                    <a:extLst>
                      <a:ext uri="{FF2B5EF4-FFF2-40B4-BE49-F238E27FC236}">
                        <a16:creationId xmlns:a16="http://schemas.microsoft.com/office/drawing/2014/main" id="{5C3FA43D-1361-60DC-BD99-BE637CF3F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46" name="Star: 5 Points 2189">
                    <a:hlinkClick r:id="rId19"/>
                    <a:extLst>
                      <a:ext uri="{FF2B5EF4-FFF2-40B4-BE49-F238E27FC236}">
                        <a16:creationId xmlns:a16="http://schemas.microsoft.com/office/drawing/2014/main" id="{FA2E4A38-4DE2-4296-322C-F46B5862F6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57" name="FTU - interlobular pancreatic duct">
                <a:extLst>
                  <a:ext uri="{FF2B5EF4-FFF2-40B4-BE49-F238E27FC236}">
                    <a16:creationId xmlns:a16="http://schemas.microsoft.com/office/drawing/2014/main" id="{FC81DA2E-4881-0D4A-AF3F-1A53113D371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9432" name="FTU - interlobular pancreatic duct">
                  <a:extLst>
                    <a:ext uri="{FF2B5EF4-FFF2-40B4-BE49-F238E27FC236}">
                      <a16:creationId xmlns:a16="http://schemas.microsoft.com/office/drawing/2014/main" id="{4701FF95-AAD2-3AB8-6101-7B98DFC2A002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33" name="dock">
                  <a:extLst>
                    <a:ext uri="{FF2B5EF4-FFF2-40B4-BE49-F238E27FC236}">
                      <a16:creationId xmlns:a16="http://schemas.microsoft.com/office/drawing/2014/main" id="{2DD1222F-381F-39A6-FA59-9B976D39FAA8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9438" name="Text Box 3086">
                    <a:extLst>
                      <a:ext uri="{FF2B5EF4-FFF2-40B4-BE49-F238E27FC236}">
                        <a16:creationId xmlns:a16="http://schemas.microsoft.com/office/drawing/2014/main" id="{A3F2DB14-0CD8-3F2C-B6C7-00DD276AE1F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9" name="Text Box 3086">
                    <a:extLst>
                      <a:ext uri="{FF2B5EF4-FFF2-40B4-BE49-F238E27FC236}">
                        <a16:creationId xmlns:a16="http://schemas.microsoft.com/office/drawing/2014/main" id="{9D9F92BB-5804-FC06-EA49-90FA6D53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40" name="Text Box 3086">
                    <a:extLst>
                      <a:ext uri="{FF2B5EF4-FFF2-40B4-BE49-F238E27FC236}">
                        <a16:creationId xmlns:a16="http://schemas.microsoft.com/office/drawing/2014/main" id="{5E1FE2E2-2220-738A-772E-98553310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34" name="link">
                  <a:extLst>
                    <a:ext uri="{FF2B5EF4-FFF2-40B4-BE49-F238E27FC236}">
                      <a16:creationId xmlns:a16="http://schemas.microsoft.com/office/drawing/2014/main" id="{9B899106-CD1D-EFD9-FFF2-E5B95A529A7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9435" name="Star: 5 Points 2197">
                    <a:hlinkClick r:id="rId119"/>
                    <a:extLst>
                      <a:ext uri="{FF2B5EF4-FFF2-40B4-BE49-F238E27FC236}">
                        <a16:creationId xmlns:a16="http://schemas.microsoft.com/office/drawing/2014/main" id="{B0F1C4CF-2B90-23F0-94B3-337F71530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6" name="Star: 5 Points 2198">
                    <a:hlinkClick r:id="rId120"/>
                    <a:extLst>
                      <a:ext uri="{FF2B5EF4-FFF2-40B4-BE49-F238E27FC236}">
                        <a16:creationId xmlns:a16="http://schemas.microsoft.com/office/drawing/2014/main" id="{7EB9BE18-EF91-15B3-DDB9-DF3FBB730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37" name="Star: 5 Points 2199">
                    <a:hlinkClick r:id="rId19"/>
                    <a:extLst>
                      <a:ext uri="{FF2B5EF4-FFF2-40B4-BE49-F238E27FC236}">
                        <a16:creationId xmlns:a16="http://schemas.microsoft.com/office/drawing/2014/main" id="{8994CC42-1C2C-9F37-3671-96E17A23F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0" name="FTU - intralobular pancreatic duct">
                <a:extLst>
                  <a:ext uri="{FF2B5EF4-FFF2-40B4-BE49-F238E27FC236}">
                    <a16:creationId xmlns:a16="http://schemas.microsoft.com/office/drawing/2014/main" id="{12F4ED36-367F-5548-08F2-58E5847E8C72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9423" name="FTU - intralobular pancreatic duct">
                  <a:extLst>
                    <a:ext uri="{FF2B5EF4-FFF2-40B4-BE49-F238E27FC236}">
                      <a16:creationId xmlns:a16="http://schemas.microsoft.com/office/drawing/2014/main" id="{9A8D46FF-B688-9BEC-73B9-D0306535C39A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424" name="dock">
                  <a:extLst>
                    <a:ext uri="{FF2B5EF4-FFF2-40B4-BE49-F238E27FC236}">
                      <a16:creationId xmlns:a16="http://schemas.microsoft.com/office/drawing/2014/main" id="{C1CB8411-7864-E316-7A5F-58E9E3BB63A0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9429" name="Text Box 3086">
                    <a:extLst>
                      <a:ext uri="{FF2B5EF4-FFF2-40B4-BE49-F238E27FC236}">
                        <a16:creationId xmlns:a16="http://schemas.microsoft.com/office/drawing/2014/main" id="{753A4C00-0BE5-63E1-2E7B-09825E0E0D3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0" name="Text Box 3086">
                    <a:extLst>
                      <a:ext uri="{FF2B5EF4-FFF2-40B4-BE49-F238E27FC236}">
                        <a16:creationId xmlns:a16="http://schemas.microsoft.com/office/drawing/2014/main" id="{0B49CB09-CDA9-62FE-020C-28F4255A2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31" name="Text Box 3086">
                    <a:extLst>
                      <a:ext uri="{FF2B5EF4-FFF2-40B4-BE49-F238E27FC236}">
                        <a16:creationId xmlns:a16="http://schemas.microsoft.com/office/drawing/2014/main" id="{F95EDE56-AC3F-3363-0D62-11CE37797DA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425" name="link">
                  <a:extLst>
                    <a:ext uri="{FF2B5EF4-FFF2-40B4-BE49-F238E27FC236}">
                      <a16:creationId xmlns:a16="http://schemas.microsoft.com/office/drawing/2014/main" id="{7956592D-2610-4CCF-0B17-ADF848C7ABF1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9426" name="Star: 5 Points 2207">
                    <a:hlinkClick r:id="rId119"/>
                    <a:extLst>
                      <a:ext uri="{FF2B5EF4-FFF2-40B4-BE49-F238E27FC236}">
                        <a16:creationId xmlns:a16="http://schemas.microsoft.com/office/drawing/2014/main" id="{D59E131E-B684-3BA1-E131-D98A64394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7" name="Star: 5 Points 2208">
                    <a:hlinkClick r:id="rId120"/>
                    <a:extLst>
                      <a:ext uri="{FF2B5EF4-FFF2-40B4-BE49-F238E27FC236}">
                        <a16:creationId xmlns:a16="http://schemas.microsoft.com/office/drawing/2014/main" id="{EBB273BB-2E7F-7D47-5737-EDD78CFCF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28" name="Star: 5 Points 2209">
                    <a:hlinkClick r:id="rId19"/>
                    <a:extLst>
                      <a:ext uri="{FF2B5EF4-FFF2-40B4-BE49-F238E27FC236}">
                        <a16:creationId xmlns:a16="http://schemas.microsoft.com/office/drawing/2014/main" id="{0971C352-794C-490E-0D61-13840035DC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1" name="FTU - striated pancreatic duct">
                <a:extLst>
                  <a:ext uri="{FF2B5EF4-FFF2-40B4-BE49-F238E27FC236}">
                    <a16:creationId xmlns:a16="http://schemas.microsoft.com/office/drawing/2014/main" id="{75C85B0F-798E-56BF-EA01-80C313AD164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546" name="FTU - striated pancreatic duct">
                  <a:extLst>
                    <a:ext uri="{FF2B5EF4-FFF2-40B4-BE49-F238E27FC236}">
                      <a16:creationId xmlns:a16="http://schemas.microsoft.com/office/drawing/2014/main" id="{34AEC35A-07F0-56B0-3360-6B7B539BED22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0BD62D9E-E436-646A-7E56-023349939210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9420" name="Text Box 3086">
                    <a:extLst>
                      <a:ext uri="{FF2B5EF4-FFF2-40B4-BE49-F238E27FC236}">
                        <a16:creationId xmlns:a16="http://schemas.microsoft.com/office/drawing/2014/main" id="{6729D910-E8FA-76FC-C381-B0CF6FD4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1" name="Text Box 3086">
                    <a:extLst>
                      <a:ext uri="{FF2B5EF4-FFF2-40B4-BE49-F238E27FC236}">
                        <a16:creationId xmlns:a16="http://schemas.microsoft.com/office/drawing/2014/main" id="{7DF56975-0756-7EB0-B9EA-AA7A898C06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22" name="Text Box 3086">
                    <a:extLst>
                      <a:ext uri="{FF2B5EF4-FFF2-40B4-BE49-F238E27FC236}">
                        <a16:creationId xmlns:a16="http://schemas.microsoft.com/office/drawing/2014/main" id="{566F4F84-B5F5-04BE-2342-E3113A317C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A4611412-4D3F-1C78-CAEE-324CFB268651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9417" name="Star: 5 Points 2217">
                    <a:hlinkClick r:id="rId119"/>
                    <a:extLst>
                      <a:ext uri="{FF2B5EF4-FFF2-40B4-BE49-F238E27FC236}">
                        <a16:creationId xmlns:a16="http://schemas.microsoft.com/office/drawing/2014/main" id="{DBF1E0BC-BC11-5887-09DF-E99F489A7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8" name="Star: 5 Points 2218">
                    <a:hlinkClick r:id="rId120"/>
                    <a:extLst>
                      <a:ext uri="{FF2B5EF4-FFF2-40B4-BE49-F238E27FC236}">
                        <a16:creationId xmlns:a16="http://schemas.microsoft.com/office/drawing/2014/main" id="{1134C6D5-255C-D282-51CD-294B51219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19" name="Star: 5 Points 2219">
                    <a:hlinkClick r:id="rId19"/>
                    <a:extLst>
                      <a:ext uri="{FF2B5EF4-FFF2-40B4-BE49-F238E27FC236}">
                        <a16:creationId xmlns:a16="http://schemas.microsoft.com/office/drawing/2014/main" id="{54FB342C-CA7E-F987-5A52-E33B200708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2" name="FTU - intercalated pancreatic duct">
                <a:extLst>
                  <a:ext uri="{FF2B5EF4-FFF2-40B4-BE49-F238E27FC236}">
                    <a16:creationId xmlns:a16="http://schemas.microsoft.com/office/drawing/2014/main" id="{0D42D89A-BBAC-8637-B30E-DEBA79031BCA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00" name="FTU - intercalated pancreatic duct">
                  <a:extLst>
                    <a:ext uri="{FF2B5EF4-FFF2-40B4-BE49-F238E27FC236}">
                      <a16:creationId xmlns:a16="http://schemas.microsoft.com/office/drawing/2014/main" id="{8A2FF4B9-D2F7-C3A3-1703-309C8D89CA85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8AE75B8-4EE5-B201-1F52-C94960769D4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4EE5D9A-956A-0FE8-C20D-086A7CEC300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F1784A55-8E5F-9AAA-E45B-7B1A916E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8FF762E9-FF8E-AD30-44B7-79DA215DA82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00CC34B5-8013-440E-8892-8FDEE741284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06" name="Star: 5 Points 2227">
                    <a:hlinkClick r:id="rId119"/>
                    <a:extLst>
                      <a:ext uri="{FF2B5EF4-FFF2-40B4-BE49-F238E27FC236}">
                        <a16:creationId xmlns:a16="http://schemas.microsoft.com/office/drawing/2014/main" id="{DDDA7160-F799-FB90-FF1A-D7A7DEF9C7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228">
                    <a:hlinkClick r:id="rId120"/>
                    <a:extLst>
                      <a:ext uri="{FF2B5EF4-FFF2-40B4-BE49-F238E27FC236}">
                        <a16:creationId xmlns:a16="http://schemas.microsoft.com/office/drawing/2014/main" id="{DE64C888-C5A8-5221-E9D5-C154D6DEFB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229">
                    <a:hlinkClick r:id="rId19"/>
                    <a:extLst>
                      <a:ext uri="{FF2B5EF4-FFF2-40B4-BE49-F238E27FC236}">
                        <a16:creationId xmlns:a16="http://schemas.microsoft.com/office/drawing/2014/main" id="{8586B236-5323-264F-F77D-EFD8454525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3" name="FTU - pancreatic parenchyma">
                <a:extLst>
                  <a:ext uri="{FF2B5EF4-FFF2-40B4-BE49-F238E27FC236}">
                    <a16:creationId xmlns:a16="http://schemas.microsoft.com/office/drawing/2014/main" id="{ADA410A9-16D7-4BC0-E427-794E8ED539A1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67" name="FTU - pancreatic parenchyma">
                  <a:extLst>
                    <a:ext uri="{FF2B5EF4-FFF2-40B4-BE49-F238E27FC236}">
                      <a16:creationId xmlns:a16="http://schemas.microsoft.com/office/drawing/2014/main" id="{E8E9649F-884E-5C13-B50C-C5AFD862D647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F08EB1B9-5FAE-7031-34FD-2593CEE1CFC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A0687D4F-36E2-5E45-A29F-8D1CE90160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845E9573-0DBC-97CB-6F4F-C3310BEBAF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AA9F0E6D-1412-DE17-EA9F-58359045AB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B3BAEB6A-6179-D47A-6129-89C89E2F2A11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73" name="Star: 5 Points 2237">
                    <a:hlinkClick r:id="rId121"/>
                    <a:extLst>
                      <a:ext uri="{FF2B5EF4-FFF2-40B4-BE49-F238E27FC236}">
                        <a16:creationId xmlns:a16="http://schemas.microsoft.com/office/drawing/2014/main" id="{E31A061E-FA58-6534-B350-4C33ACB10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238">
                    <a:hlinkClick r:id="rId120"/>
                    <a:extLst>
                      <a:ext uri="{FF2B5EF4-FFF2-40B4-BE49-F238E27FC236}">
                        <a16:creationId xmlns:a16="http://schemas.microsoft.com/office/drawing/2014/main" id="{17EA2706-DE3E-7C76-43FE-AA903F5BA2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239">
                    <a:hlinkClick r:id="rId19"/>
                    <a:extLst>
                      <a:ext uri="{FF2B5EF4-FFF2-40B4-BE49-F238E27FC236}">
                        <a16:creationId xmlns:a16="http://schemas.microsoft.com/office/drawing/2014/main" id="{DA9397C7-15BE-58BE-EBE8-E615023286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64" name="dock - vascular">
                <a:extLst>
                  <a:ext uri="{FF2B5EF4-FFF2-40B4-BE49-F238E27FC236}">
                    <a16:creationId xmlns:a16="http://schemas.microsoft.com/office/drawing/2014/main" id="{3B2DE33F-3737-6C6E-510D-78AE4C736BA3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65" name="Text Box 3070">
                  <a:extLst>
                    <a:ext uri="{FF2B5EF4-FFF2-40B4-BE49-F238E27FC236}">
                      <a16:creationId xmlns:a16="http://schemas.microsoft.com/office/drawing/2014/main" id="{60248A33-C808-144C-5999-39230A93D278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6" name="Text Box 3036">
                  <a:extLst>
                    <a:ext uri="{FF2B5EF4-FFF2-40B4-BE49-F238E27FC236}">
                      <a16:creationId xmlns:a16="http://schemas.microsoft.com/office/drawing/2014/main" id="{52DD4FF1-B7F2-3562-F8A2-BC7E6E4AF1A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43" name="ganglion - pancreatic g. ">
              <a:extLst>
                <a:ext uri="{FF2B5EF4-FFF2-40B4-BE49-F238E27FC236}">
                  <a16:creationId xmlns:a16="http://schemas.microsoft.com/office/drawing/2014/main" id="{0A906611-4DA3-2391-F111-924C9FD25FD9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5" name="ganglion - pancreatic g. ">
              <a:extLst>
                <a:ext uri="{FF2B5EF4-FFF2-40B4-BE49-F238E27FC236}">
                  <a16:creationId xmlns:a16="http://schemas.microsoft.com/office/drawing/2014/main" id="{5590BBA6-2E45-40E2-2A65-17F9D0B3BB9D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8" name="ganglion - pancreatic g. ">
              <a:extLst>
                <a:ext uri="{FF2B5EF4-FFF2-40B4-BE49-F238E27FC236}">
                  <a16:creationId xmlns:a16="http://schemas.microsoft.com/office/drawing/2014/main" id="{8AA23B8B-A246-6289-2D36-8E4AF518624E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49" name="ganglion - pancreatic g. ">
              <a:extLst>
                <a:ext uri="{FF2B5EF4-FFF2-40B4-BE49-F238E27FC236}">
                  <a16:creationId xmlns:a16="http://schemas.microsoft.com/office/drawing/2014/main" id="{EF25BC0B-D336-5BDD-160A-3F199BFF84C0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0" name="ganglion - pancreatic g. ">
              <a:extLst>
                <a:ext uri="{FF2B5EF4-FFF2-40B4-BE49-F238E27FC236}">
                  <a16:creationId xmlns:a16="http://schemas.microsoft.com/office/drawing/2014/main" id="{BD3458E0-6C81-ED45-007E-4A99E5A9581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1" name="ganglion - pancreatic g. ">
              <a:extLst>
                <a:ext uri="{FF2B5EF4-FFF2-40B4-BE49-F238E27FC236}">
                  <a16:creationId xmlns:a16="http://schemas.microsoft.com/office/drawing/2014/main" id="{7D02A97E-E633-478D-2F7C-F4592A948505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2" name="ganglion - pancreatic g. ">
              <a:extLst>
                <a:ext uri="{FF2B5EF4-FFF2-40B4-BE49-F238E27FC236}">
                  <a16:creationId xmlns:a16="http://schemas.microsoft.com/office/drawing/2014/main" id="{31CB16FE-A269-3EF8-3165-0C82CEA3E33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79408</TotalTime>
  <Words>2767</Words>
  <Application>Microsoft Office PowerPoint</Application>
  <PresentationFormat>Custom</PresentationFormat>
  <Paragraphs>2143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575</cp:revision>
  <dcterms:created xsi:type="dcterms:W3CDTF">2022-02-14T03:56:44Z</dcterms:created>
  <dcterms:modified xsi:type="dcterms:W3CDTF">2023-04-04T23:25:45Z</dcterms:modified>
</cp:coreProperties>
</file>