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889DB"/>
    <a:srgbClr val="FF6699"/>
    <a:srgbClr val="00FFFF"/>
    <a:srgbClr val="FF00FF"/>
    <a:srgbClr val="FF3399"/>
    <a:srgbClr val="93FFFF"/>
    <a:srgbClr val="FFCCCC"/>
    <a:srgbClr val="F0E1FF"/>
    <a:srgbClr val="E6C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 autoAdjust="0"/>
    <p:restoredTop sz="94660"/>
  </p:normalViewPr>
  <p:slideViewPr>
    <p:cSldViewPr snapToGrid="0">
      <p:cViewPr>
        <p:scale>
          <a:sx n="24" d="100"/>
          <a:sy n="24" d="100"/>
        </p:scale>
        <p:origin x="11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896F7DE-9B38-EF1F-9188-595123171CE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040313" y="3192510"/>
            <a:ext cx="40508586" cy="21789379"/>
            <a:chOff x="2040313" y="3192510"/>
            <a:chExt cx="40508586" cy="217893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DAC474-0449-F170-3A21-DD05818190A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040313" y="3192510"/>
              <a:ext cx="40508586" cy="21789379"/>
              <a:chOff x="2040313" y="3192510"/>
              <a:chExt cx="40508586" cy="217893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E28BD2B-87F6-1274-5FB6-81891D13969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040313" y="3192510"/>
                <a:ext cx="40508586" cy="21789379"/>
                <a:chOff x="2040313" y="3192510"/>
                <a:chExt cx="40508586" cy="2178937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5FA7184-5D13-AE7D-6876-8B3F7DCEECA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040313" y="3192510"/>
                  <a:ext cx="40499583" cy="18126732"/>
                  <a:chOff x="2040313" y="3192510"/>
                  <a:chExt cx="40499583" cy="18126732"/>
                </a:xfrm>
              </p:grpSpPr>
              <p:sp>
                <p:nvSpPr>
                  <p:cNvPr id="2" name="Text Box 3056">
                    <a:extLst>
                      <a:ext uri="{FF2B5EF4-FFF2-40B4-BE49-F238E27FC236}">
                        <a16:creationId xmlns:a16="http://schemas.microsoft.com/office/drawing/2014/main" id="{DD1F8727-D191-496B-23DA-4863A2995244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8816315" y="3192510"/>
                    <a:ext cx="9789217" cy="181267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9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BRAIN &amp; NERVOUS SYSTEM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" name="Text Box 3056">
                    <a:extLst>
                      <a:ext uri="{FF2B5EF4-FFF2-40B4-BE49-F238E27FC236}">
                        <a16:creationId xmlns:a16="http://schemas.microsoft.com/office/drawing/2014/main" id="{47DEBFBC-B278-5F9B-D2FD-AB5E3B914979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040313" y="3195564"/>
                    <a:ext cx="16776002" cy="153043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" name="Text Box 3056">
                    <a:extLst>
                      <a:ext uri="{FF2B5EF4-FFF2-40B4-BE49-F238E27FC236}">
                        <a16:creationId xmlns:a16="http://schemas.microsoft.com/office/drawing/2014/main" id="{76091671-1DCF-0BB6-FB42-57F760CD4DD4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5055765" y="3195565"/>
                    <a:ext cx="17484131" cy="152943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" name="Text Box 3046">
                  <a:extLst>
                    <a:ext uri="{FF2B5EF4-FFF2-40B4-BE49-F238E27FC236}">
                      <a16:creationId xmlns:a16="http://schemas.microsoft.com/office/drawing/2014/main" id="{4F47510C-5730-4CE7-007A-F2772C2F37A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449972" y="4790457"/>
                  <a:ext cx="4320000" cy="19836000"/>
                </a:xfrm>
                <a:prstGeom prst="rect">
                  <a:avLst/>
                </a:prstGeom>
                <a:solidFill>
                  <a:srgbClr val="FFA3A3"/>
                </a:solidFill>
                <a:ln w="6350">
                  <a:noFill/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CARDIORESPIRATORY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Text Box 3046">
                  <a:extLst>
                    <a:ext uri="{FF2B5EF4-FFF2-40B4-BE49-F238E27FC236}">
                      <a16:creationId xmlns:a16="http://schemas.microsoft.com/office/drawing/2014/main" id="{8CD2905D-5246-5435-E307-70E9CE63B34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4177021" y="4790458"/>
                  <a:ext cx="4104000" cy="16560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9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DIGESTIVE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Text Box 3056">
                  <a:extLst>
                    <a:ext uri="{FF2B5EF4-FFF2-40B4-BE49-F238E27FC236}">
                      <a16:creationId xmlns:a16="http://schemas.microsoft.com/office/drawing/2014/main" id="{58B73997-3BD4-56A0-5764-814C42075A0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144508" y="13327363"/>
                  <a:ext cx="1440000" cy="8012359"/>
                </a:xfrm>
                <a:prstGeom prst="rect">
                  <a:avLst/>
                </a:prstGeom>
                <a:solidFill>
                  <a:srgbClr val="FFCC66"/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URINARY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 Box 3056">
                  <a:extLst>
                    <a:ext uri="{FF2B5EF4-FFF2-40B4-BE49-F238E27FC236}">
                      <a16:creationId xmlns:a16="http://schemas.microsoft.com/office/drawing/2014/main" id="{871E6A8A-A2E3-CE25-DC03-F98888E459C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019258" y="4790458"/>
                  <a:ext cx="1440000" cy="165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IMMUNE SYSTEM</a:t>
                  </a:r>
                </a:p>
              </p:txBody>
            </p:sp>
            <p:sp>
              <p:nvSpPr>
                <p:cNvPr id="10" name="Text Box 3056">
                  <a:extLst>
                    <a:ext uri="{FF2B5EF4-FFF2-40B4-BE49-F238E27FC236}">
                      <a16:creationId xmlns:a16="http://schemas.microsoft.com/office/drawing/2014/main" id="{0B3E4206-1918-9152-16DE-93538782C33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147323" y="4790458"/>
                  <a:ext cx="1440000" cy="84692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SPECIAL SENSE ORGANS</a:t>
                  </a:r>
                </a:p>
              </p:txBody>
            </p:sp>
            <p:sp>
              <p:nvSpPr>
                <p:cNvPr id="11" name="Text Box 3056">
                  <a:extLst>
                    <a:ext uri="{FF2B5EF4-FFF2-40B4-BE49-F238E27FC236}">
                      <a16:creationId xmlns:a16="http://schemas.microsoft.com/office/drawing/2014/main" id="{1AC7FB3C-70E6-3D77-C5EA-4C94489E9E2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040313" y="4790458"/>
                  <a:ext cx="1440000" cy="1656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ENDOCRINE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 Box 3056">
                  <a:extLst>
                    <a:ext uri="{FF2B5EF4-FFF2-40B4-BE49-F238E27FC236}">
                      <a16:creationId xmlns:a16="http://schemas.microsoft.com/office/drawing/2014/main" id="{D40B16CB-3C44-03BF-802D-A9BA637110E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1166621" y="4790458"/>
                  <a:ext cx="5400000" cy="19836000"/>
                </a:xfrm>
                <a:prstGeom prst="rect">
                  <a:avLst/>
                </a:prstGeom>
                <a:solidFill>
                  <a:srgbClr val="FFCCCC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MSK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ext Box 3056">
                  <a:extLst>
                    <a:ext uri="{FF2B5EF4-FFF2-40B4-BE49-F238E27FC236}">
                      <a16:creationId xmlns:a16="http://schemas.microsoft.com/office/drawing/2014/main" id="{D8ADCA78-2017-EFDE-1CC6-13608FC0DD8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7120079" y="4790457"/>
                  <a:ext cx="1440000" cy="16560000"/>
                </a:xfrm>
                <a:prstGeom prst="rect">
                  <a:avLst/>
                </a:prstGeom>
                <a:solidFill>
                  <a:srgbClr val="F0E1FF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REPRODUCTIVE SYSTEM</a:t>
                  </a:r>
                </a:p>
                <a:p>
                  <a:pPr algn="ctr"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MALE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 Box 3056">
                  <a:extLst>
                    <a:ext uri="{FF2B5EF4-FFF2-40B4-BE49-F238E27FC236}">
                      <a16:creationId xmlns:a16="http://schemas.microsoft.com/office/drawing/2014/main" id="{8D0B6163-CBB4-B8BA-6534-B4C308A5EDA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39101757" y="4790458"/>
                  <a:ext cx="1440000" cy="16560000"/>
                </a:xfrm>
                <a:prstGeom prst="rect">
                  <a:avLst/>
                </a:prstGeom>
                <a:solidFill>
                  <a:srgbClr val="E2C5FF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REPRODUCTIVE SYSTEM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FEMALE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Text Box 3056">
                  <a:extLst>
                    <a:ext uri="{FF2B5EF4-FFF2-40B4-BE49-F238E27FC236}">
                      <a16:creationId xmlns:a16="http://schemas.microsoft.com/office/drawing/2014/main" id="{99F98A1A-A4E1-9470-0661-C552C226416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008263" y="4790458"/>
                  <a:ext cx="2985570" cy="19836000"/>
                </a:xfrm>
                <a:prstGeom prst="rect">
                  <a:avLst/>
                </a:prstGeom>
                <a:solidFill>
                  <a:srgbClr val="FFCCCC">
                    <a:alpha val="90000"/>
                  </a:srgbClr>
                </a:solidFill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7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MSK SYSTEM</a:t>
                  </a:r>
                  <a:endParaRPr lang="en-NZ" sz="7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03EBDD3-107E-DD04-0EEE-AEA0F5422D5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734611" y="8562202"/>
                  <a:ext cx="737866" cy="1604642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" name="Text Box 3046">
                  <a:extLst>
                    <a:ext uri="{FF2B5EF4-FFF2-40B4-BE49-F238E27FC236}">
                      <a16:creationId xmlns:a16="http://schemas.microsoft.com/office/drawing/2014/main" id="{99041262-5243-689B-7ED9-BF692157A02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2182802" y="4911413"/>
                  <a:ext cx="6089014" cy="115200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A3A3"/>
                    </a:gs>
                    <a:gs pos="100000">
                      <a:srgbClr val="E6CF8A"/>
                    </a:gs>
                  </a:gsLst>
                  <a:lin ang="0" scaled="1"/>
                  <a:tileRect/>
                </a:gradFill>
                <a:ln w="6350">
                  <a:noFill/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NASO-ORAL-PHARYNGEAL SYSTEM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9E84E83-8D64-673F-C3D3-DEAFD7B0FBB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076313" y="4790458"/>
                  <a:ext cx="40472586" cy="20191431"/>
                  <a:chOff x="2076313" y="4790458"/>
                  <a:chExt cx="40472586" cy="20191431"/>
                </a:xfrm>
              </p:grpSpPr>
              <p:sp>
                <p:nvSpPr>
                  <p:cNvPr id="16" name="Text Box 3056">
                    <a:extLst>
                      <a:ext uri="{FF2B5EF4-FFF2-40B4-BE49-F238E27FC236}">
                        <a16:creationId xmlns:a16="http://schemas.microsoft.com/office/drawing/2014/main" id="{D0B1153E-B3A2-0564-7ACE-C7567B44D51D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1103455" y="4790458"/>
                    <a:ext cx="1440000" cy="199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  <a:alpha val="89804"/>
                    </a:schemeClr>
                  </a:solidFill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7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INTEGUMENTARY SYSTEM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FE85BC8-642A-05B1-7E2E-8D5E00B6B01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076313" y="24746367"/>
                    <a:ext cx="40472586" cy="235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06CDDCD-A1F4-73B5-B8D3-CFDAA41F33A0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14104508" y="10784125"/>
                    <a:ext cx="0" cy="14004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37CC75A-1EF7-FE53-1398-E48DACC8F3EA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29073311" y="16011375"/>
                    <a:ext cx="0" cy="8712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936B4431-5C3D-BDC0-BF97-A8BFC31D6246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37031757" y="20982677"/>
                    <a:ext cx="0" cy="3780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0FA9431-1F15-D1E6-FC13-847FBC423BB2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39000836" y="20086657"/>
                    <a:ext cx="0" cy="4680000"/>
                  </a:xfrm>
                  <a:prstGeom prst="line">
                    <a:avLst/>
                  </a:prstGeom>
                  <a:ln w="1143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81A6DF2-7F82-2A4A-7FB1-1FCA8A995C8E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</p:cNvCxnSpPr>
                  <p:nvPr/>
                </p:nvCxnSpPr>
                <p:spPr>
                  <a:xfrm flipV="1">
                    <a:off x="12621579" y="5130808"/>
                    <a:ext cx="0" cy="4270931"/>
                  </a:xfrm>
                  <a:prstGeom prst="line">
                    <a:avLst/>
                  </a:prstGeom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085305-5C3E-0C33-6858-238381B68BED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1186168" y="6912782"/>
                <a:ext cx="5273717" cy="14381776"/>
                <a:chOff x="21186168" y="6940491"/>
                <a:chExt cx="5273717" cy="14381776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4DE09E7-4393-B972-7758-4CC638DD10AB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21186168" y="6940491"/>
                  <a:ext cx="5273717" cy="14381776"/>
                  <a:chOff x="16921935" y="6753570"/>
                  <a:chExt cx="5273717" cy="14381776"/>
                </a:xfrm>
              </p:grpSpPr>
              <p:sp>
                <p:nvSpPr>
                  <p:cNvPr id="45" name="Text Box 3047">
                    <a:extLst>
                      <a:ext uri="{FF2B5EF4-FFF2-40B4-BE49-F238E27FC236}">
                        <a16:creationId xmlns:a16="http://schemas.microsoft.com/office/drawing/2014/main" id="{E3A1BD36-FB08-F7F9-BC28-FB9EDDF6DB65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6921935" y="9831346"/>
                    <a:ext cx="974013" cy="11304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Prevertebral g.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Text Box 3047">
                    <a:extLst>
                      <a:ext uri="{FF2B5EF4-FFF2-40B4-BE49-F238E27FC236}">
                        <a16:creationId xmlns:a16="http://schemas.microsoft.com/office/drawing/2014/main" id="{0D35D997-5170-3FBC-D674-6AB274E79681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8152771" y="9831346"/>
                    <a:ext cx="756000" cy="11304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9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Paravertebral g.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 Box 3032">
                    <a:extLst>
                      <a:ext uri="{FF2B5EF4-FFF2-40B4-BE49-F238E27FC236}">
                        <a16:creationId xmlns:a16="http://schemas.microsoft.com/office/drawing/2014/main" id="{9CBE058E-68CF-F822-6952-DE864FCECF91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8748724" y="6753570"/>
                    <a:ext cx="2880000" cy="50809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Pons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 Box 3039">
                    <a:extLst>
                      <a:ext uri="{FF2B5EF4-FFF2-40B4-BE49-F238E27FC236}">
                        <a16:creationId xmlns:a16="http://schemas.microsoft.com/office/drawing/2014/main" id="{3DFEB599-D72C-048B-75FF-7DF79B86A8EC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9610199" y="9831346"/>
                    <a:ext cx="1260000" cy="11304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    </a:t>
                    </a: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Spinal cord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 Box 3032">
                    <a:extLst>
                      <a:ext uri="{FF2B5EF4-FFF2-40B4-BE49-F238E27FC236}">
                        <a16:creationId xmlns:a16="http://schemas.microsoft.com/office/drawing/2014/main" id="{1EF9231D-3CE6-EC85-BBF5-2926925CC2DF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8755580" y="7303314"/>
                    <a:ext cx="2880000" cy="249109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Medulla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Text Box 3047">
                    <a:extLst>
                      <a:ext uri="{FF2B5EF4-FFF2-40B4-BE49-F238E27FC236}">
                        <a16:creationId xmlns:a16="http://schemas.microsoft.com/office/drawing/2014/main" id="{054F501F-0808-26AC-DE9D-29E511227FDD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1439652" y="9831346"/>
                    <a:ext cx="756000" cy="11304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9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Paravertebral g.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 Box 3047">
                    <a:extLst>
                      <a:ext uri="{FF2B5EF4-FFF2-40B4-BE49-F238E27FC236}">
                        <a16:creationId xmlns:a16="http://schemas.microsoft.com/office/drawing/2014/main" id="{4920AFEA-5C79-10DE-BA61-619FCC782662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0992644" y="9831346"/>
                    <a:ext cx="324000" cy="11304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9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NZ" sz="600" b="1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DRG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Text Box 3047">
                    <a:extLst>
                      <a:ext uri="{FF2B5EF4-FFF2-40B4-BE49-F238E27FC236}">
                        <a16:creationId xmlns:a16="http://schemas.microsoft.com/office/drawing/2014/main" id="{36763C2D-C30A-E62F-29DA-6CD04D4B5A64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9070461" y="9831346"/>
                    <a:ext cx="324000" cy="11304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90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NZ" sz="600" b="1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DRG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Text Box 102">
                  <a:extLst>
                    <a:ext uri="{FF2B5EF4-FFF2-40B4-BE49-F238E27FC236}">
                      <a16:creationId xmlns:a16="http://schemas.microsoft.com/office/drawing/2014/main" id="{2EC086FD-D6A3-5351-1357-854B4724EAB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5348431" y="7699531"/>
                  <a:ext cx="494335" cy="58790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TSN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3040">
                  <a:extLst>
                    <a:ext uri="{FF2B5EF4-FFF2-40B4-BE49-F238E27FC236}">
                      <a16:creationId xmlns:a16="http://schemas.microsoft.com/office/drawing/2014/main" id="{CD278FB5-EF88-9E49-8685-92134907B60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2407371" y="10334289"/>
                  <a:ext cx="756000" cy="50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SCG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Text Box 102">
                  <a:extLst>
                    <a:ext uri="{FF2B5EF4-FFF2-40B4-BE49-F238E27FC236}">
                      <a16:creationId xmlns:a16="http://schemas.microsoft.com/office/drawing/2014/main" id="{AD4B8196-8DF8-3654-A302-7C86BB696D88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058537" y="8763420"/>
                  <a:ext cx="1485169" cy="116627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85">
                  <a:extLst>
                    <a:ext uri="{FF2B5EF4-FFF2-40B4-BE49-F238E27FC236}">
                      <a16:creationId xmlns:a16="http://schemas.microsoft.com/office/drawing/2014/main" id="{69CAB32D-A821-07C2-BDB8-F10E07CA2E6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3611740" y="7954228"/>
                  <a:ext cx="1646801" cy="7733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NTS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" name="Text Box 3040">
              <a:extLst>
                <a:ext uri="{FF2B5EF4-FFF2-40B4-BE49-F238E27FC236}">
                  <a16:creationId xmlns:a16="http://schemas.microsoft.com/office/drawing/2014/main" id="{4305C625-EE14-EC02-8514-B669EBD104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412279" y="10847516"/>
              <a:ext cx="756000" cy="4439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102">
              <a:extLst>
                <a:ext uri="{FF2B5EF4-FFF2-40B4-BE49-F238E27FC236}">
                  <a16:creationId xmlns:a16="http://schemas.microsoft.com/office/drawing/2014/main" id="{9C083B68-48FC-750F-0BCA-41CF51EDEBB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349449" y="8300249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72602</TotalTime>
  <Words>55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Peter Hunter</cp:lastModifiedBy>
  <cp:revision>433</cp:revision>
  <dcterms:created xsi:type="dcterms:W3CDTF">2022-02-14T03:56:44Z</dcterms:created>
  <dcterms:modified xsi:type="dcterms:W3CDTF">2022-07-04T10:02:44Z</dcterms:modified>
</cp:coreProperties>
</file>