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BCFF"/>
    <a:srgbClr val="F9C19D"/>
    <a:srgbClr val="0070C0"/>
    <a:srgbClr val="93FFFF"/>
    <a:srgbClr val="FF66FF"/>
    <a:srgbClr val="FF00FF"/>
    <a:srgbClr val="FFD966"/>
    <a:srgbClr val="FFFFFF"/>
    <a:srgbClr val="FFF2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25" d="100"/>
          <a:sy n="125" d="100"/>
        </p:scale>
        <p:origin x="-5604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9C19D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stCxn id="12496" idx="4"/>
              <a:endCxn id="13020" idx="6"/>
            </p:cNvCxnSpPr>
            <p:nvPr/>
          </p:nvCxnSpPr>
          <p:spPr>
            <a:xfrm rot="5400000">
              <a:off x="5043823" y="14694758"/>
              <a:ext cx="6485198" cy="188283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stCxn id="12497" idx="4"/>
              <a:endCxn id="13050" idx="6"/>
            </p:cNvCxnSpPr>
            <p:nvPr/>
          </p:nvCxnSpPr>
          <p:spPr>
            <a:xfrm rot="5400000">
              <a:off x="5661330" y="14078035"/>
              <a:ext cx="5500750" cy="213598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stCxn id="12499" idx="4"/>
              <a:endCxn id="13032" idx="6"/>
            </p:cNvCxnSpPr>
            <p:nvPr/>
          </p:nvCxnSpPr>
          <p:spPr>
            <a:xfrm rot="5400000">
              <a:off x="5229190" y="14512769"/>
              <a:ext cx="5988059" cy="175628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stCxn id="12498" idx="4"/>
              <a:endCxn id="6213" idx="6"/>
            </p:cNvCxnSpPr>
            <p:nvPr/>
          </p:nvCxnSpPr>
          <p:spPr>
            <a:xfrm rot="5400000">
              <a:off x="5753990" y="13992223"/>
              <a:ext cx="5255520" cy="206593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stCxn id="12500" idx="4"/>
              <a:endCxn id="13053" idx="6"/>
            </p:cNvCxnSpPr>
            <p:nvPr/>
          </p:nvCxnSpPr>
          <p:spPr>
            <a:xfrm rot="5400000">
              <a:off x="5660336" y="14082902"/>
              <a:ext cx="5378315" cy="200884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stCxn id="12501" idx="4"/>
              <a:endCxn id="13029" idx="6"/>
            </p:cNvCxnSpPr>
            <p:nvPr/>
          </p:nvCxnSpPr>
          <p:spPr>
            <a:xfrm rot="5400000">
              <a:off x="5261145" y="14477059"/>
              <a:ext cx="6111632" cy="195119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stCxn id="12502" idx="4"/>
              <a:endCxn id="13023" idx="6"/>
            </p:cNvCxnSpPr>
            <p:nvPr/>
          </p:nvCxnSpPr>
          <p:spPr>
            <a:xfrm rot="5400000">
              <a:off x="5074628" y="14666151"/>
              <a:ext cx="6349934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6" name="Google Shape;1191;p1">
              <a:extLst>
                <a:ext uri="{FF2B5EF4-FFF2-40B4-BE49-F238E27FC236}">
                  <a16:creationId xmlns:a16="http://schemas.microsoft.com/office/drawing/2014/main" id="{5C2C881D-21D8-5B59-B1EA-C0C6758A7947}"/>
                </a:ext>
              </a:extLst>
            </p:cNvPr>
            <p:cNvGrpSpPr/>
            <p:nvPr/>
          </p:nvGrpSpPr>
          <p:grpSpPr>
            <a:xfrm>
              <a:off x="9083362" y="12357574"/>
              <a:ext cx="414333" cy="43203"/>
              <a:chOff x="10199146" y="12361946"/>
              <a:chExt cx="414333" cy="43203"/>
            </a:xfrm>
          </p:grpSpPr>
          <p:sp>
            <p:nvSpPr>
              <p:cNvPr id="12496" name="Google Shape;1120;p1">
                <a:extLst>
                  <a:ext uri="{FF2B5EF4-FFF2-40B4-BE49-F238E27FC236}">
                    <a16:creationId xmlns:a16="http://schemas.microsoft.com/office/drawing/2014/main" id="{A1B5CB19-0CA0-24E8-B519-1CC0D0197940}"/>
                  </a:ext>
                </a:extLst>
              </p:cNvPr>
              <p:cNvSpPr/>
              <p:nvPr/>
            </p:nvSpPr>
            <p:spPr>
              <a:xfrm>
                <a:off x="10325621" y="123619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7" name="Google Shape;1129;p1">
                <a:extLst>
                  <a:ext uri="{FF2B5EF4-FFF2-40B4-BE49-F238E27FC236}">
                    <a16:creationId xmlns:a16="http://schemas.microsoft.com/office/drawing/2014/main" id="{4AB9A351-1487-C121-A4C1-62DB92B6FCD7}"/>
                  </a:ext>
                </a:extLst>
              </p:cNvPr>
              <p:cNvSpPr/>
              <p:nvPr/>
            </p:nvSpPr>
            <p:spPr>
              <a:xfrm>
                <a:off x="10577479" y="1236402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8" name="Google Shape;1155;p1">
                <a:extLst>
                  <a:ext uri="{FF2B5EF4-FFF2-40B4-BE49-F238E27FC236}">
                    <a16:creationId xmlns:a16="http://schemas.microsoft.com/office/drawing/2014/main" id="{998113E7-CAA6-D0D1-5E62-001ED2BEC8C9}"/>
                  </a:ext>
                </a:extLst>
              </p:cNvPr>
              <p:cNvSpPr/>
              <p:nvPr/>
            </p:nvSpPr>
            <p:spPr>
              <a:xfrm>
                <a:off x="10512499" y="1236580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9" name="Google Shape;1138;p1">
                <a:extLst>
                  <a:ext uri="{FF2B5EF4-FFF2-40B4-BE49-F238E27FC236}">
                    <a16:creationId xmlns:a16="http://schemas.microsoft.com/office/drawing/2014/main" id="{DF47C48E-1043-C29E-89A1-35FB19B77EE1}"/>
                  </a:ext>
                </a:extLst>
              </p:cNvPr>
              <p:cNvSpPr/>
              <p:nvPr/>
            </p:nvSpPr>
            <p:spPr>
              <a:xfrm>
                <a:off x="10199146" y="1236525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0" name="Google Shape;1172;p1">
                <a:extLst>
                  <a:ext uri="{FF2B5EF4-FFF2-40B4-BE49-F238E27FC236}">
                    <a16:creationId xmlns:a16="http://schemas.microsoft.com/office/drawing/2014/main" id="{4FF87571-AA8E-A16C-7037-521732488022}"/>
                  </a:ext>
                </a:extLst>
              </p:cNvPr>
              <p:cNvSpPr/>
              <p:nvPr/>
            </p:nvSpPr>
            <p:spPr>
              <a:xfrm>
                <a:off x="10451698" y="1236653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1" name="Google Shape;1181;p1">
                <a:extLst>
                  <a:ext uri="{FF2B5EF4-FFF2-40B4-BE49-F238E27FC236}">
                    <a16:creationId xmlns:a16="http://schemas.microsoft.com/office/drawing/2014/main" id="{B3505E19-BCF4-BCAF-A4C8-2D0EC1611D99}"/>
                  </a:ext>
                </a:extLst>
              </p:cNvPr>
              <p:cNvSpPr/>
              <p:nvPr/>
            </p:nvSpPr>
            <p:spPr>
              <a:xfrm>
                <a:off x="10390344" y="1236521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2" name="Google Shape;1190;p1">
                <a:extLst>
                  <a:ext uri="{FF2B5EF4-FFF2-40B4-BE49-F238E27FC236}">
                    <a16:creationId xmlns:a16="http://schemas.microsoft.com/office/drawing/2014/main" id="{9A5CAA1D-7328-06C3-8B99-9A27C96B0242}"/>
                  </a:ext>
                </a:extLst>
              </p:cNvPr>
              <p:cNvSpPr/>
              <p:nvPr/>
            </p:nvSpPr>
            <p:spPr>
              <a:xfrm>
                <a:off x="10256972" y="1236914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endCxn id="11343" idx="0"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3" name="Google Shape;1546;p1">
              <a:extLst>
                <a:ext uri="{FF2B5EF4-FFF2-40B4-BE49-F238E27FC236}">
                  <a16:creationId xmlns:a16="http://schemas.microsoft.com/office/drawing/2014/main" id="{5F02E40B-298B-E342-3F7D-BC41FE3CD417}"/>
                </a:ext>
              </a:extLst>
            </p:cNvPr>
            <p:cNvSpPr txBox="1"/>
            <p:nvPr/>
          </p:nvSpPr>
          <p:spPr>
            <a:xfrm>
              <a:off x="12660424" y="22524725"/>
              <a:ext cx="46038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Heal pad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1"/>
              <a:endCxn id="3124" idx="3"/>
            </p:cNvCxnSpPr>
            <p:nvPr/>
          </p:nvCxnSpPr>
          <p:spPr>
            <a:xfrm rot="10800000">
              <a:off x="13636308" y="11033716"/>
              <a:ext cx="274305" cy="4018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mmunication - vagus and glossopharyngeal nerves">
            <a:extLst>
              <a:ext uri="{FF2B5EF4-FFF2-40B4-BE49-F238E27FC236}">
                <a16:creationId xmlns:a16="http://schemas.microsoft.com/office/drawing/2014/main" id="{AEFF057B-E77A-4F73-7E9F-D03FC2AFBF0F}"/>
              </a:ext>
            </a:extLst>
          </p:cNvPr>
          <p:cNvSpPr txBox="1"/>
          <p:nvPr/>
        </p:nvSpPr>
        <p:spPr>
          <a:xfrm>
            <a:off x="21613872" y="7661566"/>
            <a:ext cx="832416" cy="276999"/>
          </a:xfrm>
          <a:prstGeom prst="rect">
            <a:avLst/>
          </a:prstGeom>
          <a:solidFill>
            <a:srgbClr val="C9B3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mmunication - auricular of vagus and facial nerves">
            <a:extLst>
              <a:ext uri="{FF2B5EF4-FFF2-40B4-BE49-F238E27FC236}">
                <a16:creationId xmlns:a16="http://schemas.microsoft.com/office/drawing/2014/main" id="{8D0FA377-1ACA-14C9-AD2B-2B08C1603BE0}"/>
              </a:ext>
            </a:extLst>
          </p:cNvPr>
          <p:cNvSpPr txBox="1"/>
          <p:nvPr/>
        </p:nvSpPr>
        <p:spPr>
          <a:xfrm>
            <a:off x="28685245" y="7338285"/>
            <a:ext cx="755464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33" name="communication - auricular of vagus and posterior auricular nerves">
            <a:extLst>
              <a:ext uri="{FF2B5EF4-FFF2-40B4-BE49-F238E27FC236}">
                <a16:creationId xmlns:a16="http://schemas.microsoft.com/office/drawing/2014/main" id="{5046F22D-8314-FB30-DEC9-C66BCCC0F20D}"/>
              </a:ext>
            </a:extLst>
          </p:cNvPr>
          <p:cNvSpPr txBox="1"/>
          <p:nvPr/>
        </p:nvSpPr>
        <p:spPr>
          <a:xfrm>
            <a:off x="28609932" y="7610819"/>
            <a:ext cx="842977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80371</TotalTime>
  <Words>3027</Words>
  <Application>Microsoft Office PowerPoint</Application>
  <PresentationFormat>Custom</PresentationFormat>
  <Paragraphs>2278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633</cp:revision>
  <dcterms:created xsi:type="dcterms:W3CDTF">2022-02-14T03:56:44Z</dcterms:created>
  <dcterms:modified xsi:type="dcterms:W3CDTF">2023-03-21T21:40:22Z</dcterms:modified>
</cp:coreProperties>
</file>