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3"/>
    <a:srgbClr val="C9B3FF"/>
    <a:srgbClr val="FABF9E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2" autoAdjust="0"/>
    <p:restoredTop sz="94660"/>
  </p:normalViewPr>
  <p:slideViewPr>
    <p:cSldViewPr snapToGrid="0">
      <p:cViewPr>
        <p:scale>
          <a:sx n="125" d="100"/>
          <a:sy n="125" d="100"/>
        </p:scale>
        <p:origin x="-10392" y="-2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54601/" TargetMode="External"/><Relationship Id="rId21" Type="http://schemas.openxmlformats.org/officeDocument/2006/relationships/hyperlink" Target="https://en.wikipedia.org/wiki/Stomach#Sections" TargetMode="External"/><Relationship Id="rId42" Type="http://schemas.openxmlformats.org/officeDocument/2006/relationships/hyperlink" Target="https://en.wikipedia.org/wiki/Gallbladder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www.ncbi.nlm.nih.gov/books/NBK557742/" TargetMode="External"/><Relationship Id="rId68" Type="http://schemas.openxmlformats.org/officeDocument/2006/relationships/hyperlink" Target="v" TargetMode="External"/><Relationship Id="rId7" Type="http://schemas.openxmlformats.org/officeDocument/2006/relationships/hyperlink" Target="https://docs.google.com/document/d/1mPhpCuKIU2iBVlUGn0tYM3abVcvwJf6E4qf6HcJ_uTE/edit" TargetMode="External"/><Relationship Id="rId2" Type="http://schemas.openxmlformats.org/officeDocument/2006/relationships/hyperlink" Target="https://en.wikipedia.org/wiki/Kidney" TargetMode="External"/><Relationship Id="rId16" Type="http://schemas.openxmlformats.org/officeDocument/2006/relationships/hyperlink" Target="https://en.wikipedia.org/wiki/Testicle" TargetMode="External"/><Relationship Id="rId29" Type="http://schemas.openxmlformats.org/officeDocument/2006/relationships/hyperlink" Target="https://en.wikipedia.org/wiki/Tongue" TargetMode="External"/><Relationship Id="rId11" Type="http://schemas.openxmlformats.org/officeDocument/2006/relationships/hyperlink" Target="https://www.ncbi.nlm.nih.gov/books/NBK482428/" TargetMode="External"/><Relationship Id="rId24" Type="http://schemas.openxmlformats.org/officeDocument/2006/relationships/hyperlink" Target="https://www.ncbi.nlm.nih.gov/books/NBK470297/" TargetMode="External"/><Relationship Id="rId32" Type="http://schemas.openxmlformats.org/officeDocument/2006/relationships/hyperlink" Target="https://en.wikipedia.org/wiki/Epiglottis" TargetMode="External"/><Relationship Id="rId37" Type="http://schemas.openxmlformats.org/officeDocument/2006/relationships/hyperlink" Target="https://en.wikipedia.org/wiki/Sublingual_gland" TargetMode="External"/><Relationship Id="rId40" Type="http://schemas.openxmlformats.org/officeDocument/2006/relationships/hyperlink" Target="https://en.wikipedia.org/wiki/Ampulla_of_Vater" TargetMode="External"/><Relationship Id="rId45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en.wikipedia.org/wiki/Large_intestine#Structure" TargetMode="External"/><Relationship Id="rId58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Lung" TargetMode="External"/><Relationship Id="rId5" Type="http://schemas.openxmlformats.org/officeDocument/2006/relationships/hyperlink" Target="https://en.wikipedia.org/wiki/Olfactory_system" TargetMode="External"/><Relationship Id="rId61" Type="http://schemas.openxmlformats.org/officeDocument/2006/relationships/hyperlink" Target="https://docs.google.com/document/d/1h1IesehCPfL0BfxwtbKsH3fRFJWEMHKDUBQDCumCWDM/edit" TargetMode="External"/><Relationship Id="rId19" Type="http://schemas.openxmlformats.org/officeDocument/2006/relationships/hyperlink" Target="https://en.wikipedia.org/wiki/Human_penis" TargetMode="External"/><Relationship Id="rId14" Type="http://schemas.openxmlformats.org/officeDocument/2006/relationships/hyperlink" Target="https://en.wikipedia.org/wiki/Taste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en.wikipedia.org/wiki/Breast" TargetMode="External"/><Relationship Id="rId30" Type="http://schemas.openxmlformats.org/officeDocument/2006/relationships/hyperlink" Target="https://www.ncbi.nlm.nih.gov/books/NBK507782/" TargetMode="External"/><Relationship Id="rId35" Type="http://schemas.openxmlformats.org/officeDocument/2006/relationships/hyperlink" Target="https://www.ncbi.nlm.nih.gov/books/NBK534225/" TargetMode="External"/><Relationship Id="rId43" Type="http://schemas.openxmlformats.org/officeDocument/2006/relationships/hyperlink" Target="https://www.ncbi.nlm.nih.gov/books/NBK459288/" TargetMode="External"/><Relationship Id="rId48" Type="http://schemas.openxmlformats.org/officeDocument/2006/relationships/hyperlink" Target="https://en.wikipedia.org/wiki/Liver" TargetMode="External"/><Relationship Id="rId56" Type="http://schemas.openxmlformats.org/officeDocument/2006/relationships/hyperlink" Target="https://en.wikipedia.org/wiki/Common_hepatic_duct" TargetMode="External"/><Relationship Id="rId64" Type="http://schemas.openxmlformats.org/officeDocument/2006/relationships/hyperlink" Target="https://en.wikipedia.org/wiki/Trachea" TargetMode="External"/><Relationship Id="rId69" Type="http://schemas.openxmlformats.org/officeDocument/2006/relationships/hyperlink" Target="https://en.wikipedia.org/wiki/Baroreceptor" TargetMode="External"/><Relationship Id="rId8" Type="http://schemas.openxmlformats.org/officeDocument/2006/relationships/hyperlink" Target="https://en.wikipedia.org/wiki/Ear_canal" TargetMode="External"/><Relationship Id="rId51" Type="http://schemas.openxmlformats.org/officeDocument/2006/relationships/hyperlink" Target="https://en.wikipedia.org/wiki/Ilium" TargetMode="External"/><Relationship Id="rId3" Type="http://schemas.openxmlformats.org/officeDocument/2006/relationships/hyperlink" Target="https://www.ncbi.nlm.nih.gov/books/NBK482385/" TargetMode="External"/><Relationship Id="rId12" Type="http://schemas.openxmlformats.org/officeDocument/2006/relationships/hyperlink" Target="https://en.wikipedia.org/wiki/Special_senses" TargetMode="External"/><Relationship Id="rId17" Type="http://schemas.openxmlformats.org/officeDocument/2006/relationships/hyperlink" Target="https://www.ncbi.nlm.nih.gov/books/NBK470201/" TargetMode="External"/><Relationship Id="rId25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38202/" TargetMode="External"/><Relationship Id="rId38" Type="http://schemas.openxmlformats.org/officeDocument/2006/relationships/hyperlink" Target="https://en.wikipedia.org/wiki/Major_duodenal_papilla#:~:text=The%20major%20duodenal%20papilla%20(papilla,Major%20duodenal%20papilla" TargetMode="External"/><Relationship Id="rId46" Type="http://schemas.openxmlformats.org/officeDocument/2006/relationships/hyperlink" Target="https://en.wikipedia.org/wiki/Pancreas" TargetMode="External"/><Relationship Id="rId59" Type="http://schemas.openxmlformats.org/officeDocument/2006/relationships/hyperlink" Target="https://en.wikipedia.org/wiki/Pharynx" TargetMode="External"/><Relationship Id="rId67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BK482236/" TargetMode="External"/><Relationship Id="rId41" Type="http://schemas.openxmlformats.org/officeDocument/2006/relationships/hyperlink" Target="https://www.ncbi.nlm.nih.gov/books/NBK459246/" TargetMode="External"/><Relationship Id="rId54" Type="http://schemas.openxmlformats.org/officeDocument/2006/relationships/hyperlink" Target="https://en.wikipedia.org/wiki/Rectum" TargetMode="External"/><Relationship Id="rId62" Type="http://schemas.openxmlformats.org/officeDocument/2006/relationships/hyperlink" Target="https://en.wikipedia.org/wiki/Larynx" TargetMode="External"/><Relationship Id="rId70" Type="http://schemas.openxmlformats.org/officeDocument/2006/relationships/hyperlink" Target="https://www.ncbi.nlm.nih.gov/books/NBK53722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6051/" TargetMode="External"/><Relationship Id="rId15" Type="http://schemas.openxmlformats.org/officeDocument/2006/relationships/hyperlink" Target="https://www.ncbi.nlm.nih.gov/books/NBK535426/" TargetMode="External"/><Relationship Id="rId23" Type="http://schemas.openxmlformats.org/officeDocument/2006/relationships/hyperlink" Target="https://en.wikipedia.org/wiki/Uterus" TargetMode="External"/><Relationship Id="rId28" Type="http://schemas.openxmlformats.org/officeDocument/2006/relationships/hyperlink" Target="https://www.ncbi.nlm.nih.gov/books/NBK519575/" TargetMode="External"/><Relationship Id="rId36" Type="http://schemas.openxmlformats.org/officeDocument/2006/relationships/hyperlink" Target="https://en.wikipedia.org/wiki/Submandibular_gland" TargetMode="External"/><Relationship Id="rId49" Type="http://schemas.openxmlformats.org/officeDocument/2006/relationships/hyperlink" Target="https://en.wikipedia.org/wiki/Jejunum" TargetMode="External"/><Relationship Id="rId57" Type="http://schemas.openxmlformats.org/officeDocument/2006/relationships/hyperlink" Target="https://en.wikipedia.org/wiki/Common_bile_duct" TargetMode="External"/><Relationship Id="rId10" Type="http://schemas.openxmlformats.org/officeDocument/2006/relationships/hyperlink" Target="https://en.wikipedia.org/wiki/Eye" TargetMode="External"/><Relationship Id="rId31" Type="http://schemas.openxmlformats.org/officeDocument/2006/relationships/hyperlink" Target="https://docs.google.com/document/d/1bt3uoxyvonV0OvVZRLyt6gyg55dMspO67V4OrfWCelg/edit" TargetMode="External"/><Relationship Id="rId44" Type="http://schemas.openxmlformats.org/officeDocument/2006/relationships/hyperlink" Target="https://en.wikipedia.org/wiki/Duodenum" TargetMode="External"/><Relationship Id="rId52" Type="http://schemas.openxmlformats.org/officeDocument/2006/relationships/hyperlink" Target="https://en.wikipedia.org/wiki/Gastrointestinal_tract" TargetMode="External"/><Relationship Id="rId60" Type="http://schemas.openxmlformats.org/officeDocument/2006/relationships/hyperlink" Target="https://www.ncbi.nlm.nih.gov/books/NBK544271/" TargetMode="External"/><Relationship Id="rId65" Type="http://schemas.openxmlformats.org/officeDocument/2006/relationships/hyperlink" Target="https://www.ncbi.nlm.nih.gov/books/NBK448070/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ardrum" TargetMode="External"/><Relationship Id="rId13" Type="http://schemas.openxmlformats.org/officeDocument/2006/relationships/hyperlink" Target="https://www.ncbi.nlm.nih.gov/books/NBK557380/" TargetMode="External"/><Relationship Id="rId18" Type="http://schemas.openxmlformats.org/officeDocument/2006/relationships/hyperlink" Target="https://docs.google.com/document/d/1qaHNFc5BUaO9m332SnHuaxTGt1gaan360acO6UWqH2c/edit" TargetMode="External"/><Relationship Id="rId39" Type="http://schemas.openxmlformats.org/officeDocument/2006/relationships/hyperlink" Target="https://docs.google.com/document/d/1ZLQXUAgG69kpJLtPxObQX-iWJbsSftvPo8ddY1uHVAM/edit" TargetMode="External"/><Relationship Id="rId34" Type="http://schemas.openxmlformats.org/officeDocument/2006/relationships/hyperlink" Target="https://en.wikipedia.org/wiki/Parotid_gland" TargetMode="External"/><Relationship Id="rId50" Type="http://schemas.openxmlformats.org/officeDocument/2006/relationships/hyperlink" Target="https://www.ncbi.nlm.nih.gov/books/NBK459366/" TargetMode="External"/><Relationship Id="rId55" Type="http://schemas.openxmlformats.org/officeDocument/2006/relationships/hyperlink" Target="https://www.ncbi.nlm.nih.gov/books/NBK53724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ABF9E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2970" name="plexus - carotid plexus">
            <a:extLst>
              <a:ext uri="{FF2B5EF4-FFF2-40B4-BE49-F238E27FC236}">
                <a16:creationId xmlns:a16="http://schemas.microsoft.com/office/drawing/2014/main" id="{8F58E98E-5BC8-B8C3-4C65-1FB5CCED9F8E}"/>
              </a:ext>
            </a:extLst>
          </p:cNvPr>
          <p:cNvSpPr txBox="1">
            <a:spLocks/>
          </p:cNvSpPr>
          <p:nvPr/>
        </p:nvSpPr>
        <p:spPr>
          <a:xfrm>
            <a:off x="20029927" y="7791944"/>
            <a:ext cx="667743" cy="138499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9B3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3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3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2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3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2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3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2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3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2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3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2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3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2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3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2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3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2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3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2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3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2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3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2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3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2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3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2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3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2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3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2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3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2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3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1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16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7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8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16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7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8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16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7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8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9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0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8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9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0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8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9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0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8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1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2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18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3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24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8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3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24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8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8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8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7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8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8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7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8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8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811" y="4794717"/>
            <a:ext cx="1445293" cy="1292982"/>
            <a:chOff x="16831816" y="4794717"/>
            <a:chExt cx="1445293" cy="1292982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7"/>
              <a:ext cx="1443600" cy="1292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29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0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159627"/>
              <a:ext cx="1440000" cy="216000"/>
              <a:chOff x="16834697" y="5159627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15962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175735"/>
                <a:ext cx="57600" cy="186737"/>
                <a:chOff x="2970927" y="12246601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277476"/>
                <a:ext cx="271971" cy="72000"/>
                <a:chOff x="1089323" y="4107466"/>
                <a:chExt cx="271971" cy="72000"/>
              </a:xfrm>
            </p:grpSpPr>
            <p:sp>
              <p:nvSpPr>
                <p:cNvPr id="1553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5388818"/>
              <a:ext cx="1440000" cy="216000"/>
              <a:chOff x="16834697" y="538881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538881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5405399"/>
                <a:ext cx="57600" cy="186737"/>
                <a:chOff x="2970743" y="1224707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5493149"/>
                <a:ext cx="271971" cy="72000"/>
                <a:chOff x="1089323" y="4107466"/>
                <a:chExt cx="271971" cy="72000"/>
              </a:xfrm>
            </p:grpSpPr>
            <p:sp>
              <p:nvSpPr>
                <p:cNvPr id="1557" name="Star: 5 Points 2730">
                  <a:hlinkClick r:id="rId34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35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2957" y="5618482"/>
              <a:ext cx="1440000" cy="216000"/>
              <a:chOff x="16832957" y="5618482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2957" y="56184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6642" y="5635063"/>
                <a:ext cx="57600" cy="186737"/>
                <a:chOff x="2970743" y="12247074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4957" y="5728856"/>
                <a:ext cx="271971" cy="72000"/>
                <a:chOff x="1089323" y="4107466"/>
                <a:chExt cx="271971" cy="72000"/>
              </a:xfrm>
            </p:grpSpPr>
            <p:sp>
              <p:nvSpPr>
                <p:cNvPr id="1561" name="Star: 5 Points 2730">
                  <a:hlinkClick r:id="rId36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7109" y="5848144"/>
              <a:ext cx="1440000" cy="216000"/>
              <a:chOff x="16837109" y="5848144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7109" y="58481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4738" y="5864725"/>
                <a:ext cx="57600" cy="183562"/>
                <a:chOff x="2970743" y="12247074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0743" y="12373036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3442" y="5954658"/>
                <a:ext cx="271971" cy="72000"/>
                <a:chOff x="1089323" y="4107466"/>
                <a:chExt cx="271971" cy="72000"/>
              </a:xfrm>
            </p:grpSpPr>
            <p:sp>
              <p:nvSpPr>
                <p:cNvPr id="1565" name="Star: 5 Points 2730">
                  <a:hlinkClick r:id="rId37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8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1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2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9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1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2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9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1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2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9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1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2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9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1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2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9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6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47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9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6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47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9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6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47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9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6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47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9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6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47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9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6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47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9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6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47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9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8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2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9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8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2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9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8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2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9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8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2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9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8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2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9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8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2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9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4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45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9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9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0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9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1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0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9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1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0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9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2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2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9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3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2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9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3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2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9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4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55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9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4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55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9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5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5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5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3351598" y="5014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2" name="organ group - lower airways">
            <a:extLst>
              <a:ext uri="{FF2B5EF4-FFF2-40B4-BE49-F238E27FC236}">
                <a16:creationId xmlns:a16="http://schemas.microsoft.com/office/drawing/2014/main" id="{EFD737B1-5866-EB4F-0528-F7DCF07B6A36}"/>
              </a:ext>
            </a:extLst>
          </p:cNvPr>
          <p:cNvGrpSpPr/>
          <p:nvPr/>
        </p:nvGrpSpPr>
        <p:grpSpPr>
          <a:xfrm>
            <a:off x="13346688" y="6309665"/>
            <a:ext cx="1517780" cy="829355"/>
            <a:chOff x="12203693" y="6309665"/>
            <a:chExt cx="1517780" cy="829355"/>
          </a:xfrm>
        </p:grpSpPr>
        <p:sp>
          <p:nvSpPr>
            <p:cNvPr id="2886" name="organ - lower airways">
              <a:extLst>
                <a:ext uri="{FF2B5EF4-FFF2-40B4-BE49-F238E27FC236}">
                  <a16:creationId xmlns:a16="http://schemas.microsoft.com/office/drawing/2014/main" id="{A32B5C0C-4509-C7A1-AEE8-BE2F3146FAC6}"/>
                </a:ext>
              </a:extLst>
            </p:cNvPr>
            <p:cNvSpPr txBox="1"/>
            <p:nvPr/>
          </p:nvSpPr>
          <p:spPr>
            <a:xfrm>
              <a:off x="12203693" y="6309665"/>
              <a:ext cx="1517780" cy="8293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</a:t>
              </a: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airways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9" name="FTU - mucosa of larynx (supraglottis)">
              <a:extLst>
                <a:ext uri="{FF2B5EF4-FFF2-40B4-BE49-F238E27FC236}">
                  <a16:creationId xmlns:a16="http://schemas.microsoft.com/office/drawing/2014/main" id="{F1B56F43-6616-25AD-0DA4-B55F7906F4A1}"/>
                </a:ext>
              </a:extLst>
            </p:cNvPr>
            <p:cNvGrpSpPr/>
            <p:nvPr/>
          </p:nvGrpSpPr>
          <p:grpSpPr>
            <a:xfrm>
              <a:off x="12432057" y="6447813"/>
              <a:ext cx="1285872" cy="216000"/>
              <a:chOff x="12432057" y="6447813"/>
              <a:chExt cx="1285872" cy="216000"/>
            </a:xfrm>
          </p:grpSpPr>
          <p:sp>
            <p:nvSpPr>
              <p:cNvPr id="2888" name="FTU - mucosa of larynx (supraglottis)">
                <a:extLst>
                  <a:ext uri="{FF2B5EF4-FFF2-40B4-BE49-F238E27FC236}">
                    <a16:creationId xmlns:a16="http://schemas.microsoft.com/office/drawing/2014/main" id="{7D52CE05-E9AC-7E14-C9F4-C961D09012C4}"/>
                  </a:ext>
                </a:extLst>
              </p:cNvPr>
              <p:cNvSpPr txBox="1"/>
              <p:nvPr/>
            </p:nvSpPr>
            <p:spPr>
              <a:xfrm>
                <a:off x="12432057" y="6447813"/>
                <a:ext cx="1285872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0000" tIns="72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 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7" name="dock">
                <a:extLst>
                  <a:ext uri="{FF2B5EF4-FFF2-40B4-BE49-F238E27FC236}">
                    <a16:creationId xmlns:a16="http://schemas.microsoft.com/office/drawing/2014/main" id="{88313869-07FC-73DD-E51C-4C2DA4FCAD50}"/>
                  </a:ext>
                </a:extLst>
              </p:cNvPr>
              <p:cNvGrpSpPr/>
              <p:nvPr/>
            </p:nvGrpSpPr>
            <p:grpSpPr>
              <a:xfrm>
                <a:off x="13280766" y="6464548"/>
                <a:ext cx="57600" cy="186737"/>
                <a:chOff x="2970131" y="12246531"/>
                <a:chExt cx="57600" cy="186737"/>
              </a:xfrm>
            </p:grpSpPr>
            <p:sp>
              <p:nvSpPr>
                <p:cNvPr id="2910" name="Text Box 3086">
                  <a:extLst>
                    <a:ext uri="{FF2B5EF4-FFF2-40B4-BE49-F238E27FC236}">
                      <a16:creationId xmlns:a16="http://schemas.microsoft.com/office/drawing/2014/main" id="{D6CABA56-FB3C-5CC6-1ABD-7102254ED98C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1" name="Text Box 3086">
                  <a:extLst>
                    <a:ext uri="{FF2B5EF4-FFF2-40B4-BE49-F238E27FC236}">
                      <a16:creationId xmlns:a16="http://schemas.microsoft.com/office/drawing/2014/main" id="{42A8EF69-25EA-FE37-4F69-10C1459B3C83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2" name="Text Box 3086">
                  <a:extLst>
                    <a:ext uri="{FF2B5EF4-FFF2-40B4-BE49-F238E27FC236}">
                      <a16:creationId xmlns:a16="http://schemas.microsoft.com/office/drawing/2014/main" id="{6B4CE921-DDF7-BFCA-4C84-5BE6889CC87E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6" name="link">
                <a:extLst>
                  <a:ext uri="{FF2B5EF4-FFF2-40B4-BE49-F238E27FC236}">
                    <a16:creationId xmlns:a16="http://schemas.microsoft.com/office/drawing/2014/main" id="{97498FF7-7A4A-DD49-25F4-BE14FAA4C610}"/>
                  </a:ext>
                </a:extLst>
              </p:cNvPr>
              <p:cNvGrpSpPr/>
              <p:nvPr/>
            </p:nvGrpSpPr>
            <p:grpSpPr>
              <a:xfrm>
                <a:off x="12519512" y="6558996"/>
                <a:ext cx="271971" cy="72000"/>
                <a:chOff x="1089323" y="4107466"/>
                <a:chExt cx="271971" cy="72000"/>
              </a:xfrm>
            </p:grpSpPr>
            <p:sp>
              <p:nvSpPr>
                <p:cNvPr id="2997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8A3418E6-2D1D-6943-CD2A-780147A55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98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3917A9B6-75D1-7BE6-948F-EE9D739BB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1D094F-BDD9-8E89-B319-4F2FBBB26C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3" name="FTU - trachea">
              <a:extLst>
                <a:ext uri="{FF2B5EF4-FFF2-40B4-BE49-F238E27FC236}">
                  <a16:creationId xmlns:a16="http://schemas.microsoft.com/office/drawing/2014/main" id="{94F3779C-71B0-7DD1-3BF5-F75491498B3C}"/>
                </a:ext>
              </a:extLst>
            </p:cNvPr>
            <p:cNvGrpSpPr/>
            <p:nvPr/>
          </p:nvGrpSpPr>
          <p:grpSpPr>
            <a:xfrm>
              <a:off x="12432057" y="6905276"/>
              <a:ext cx="1285636" cy="216000"/>
              <a:chOff x="12432057" y="6905276"/>
              <a:chExt cx="1285636" cy="216000"/>
            </a:xfrm>
          </p:grpSpPr>
          <p:sp>
            <p:nvSpPr>
              <p:cNvPr id="2892" name="FTU - trachea">
                <a:extLst>
                  <a:ext uri="{FF2B5EF4-FFF2-40B4-BE49-F238E27FC236}">
                    <a16:creationId xmlns:a16="http://schemas.microsoft.com/office/drawing/2014/main" id="{EB30E816-4D17-9191-0E4A-71303ECFEAAF}"/>
                  </a:ext>
                </a:extLst>
              </p:cNvPr>
              <p:cNvSpPr txBox="1"/>
              <p:nvPr/>
            </p:nvSpPr>
            <p:spPr>
              <a:xfrm>
                <a:off x="12432057" y="6905276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Trachea</a:t>
                </a:r>
              </a:p>
            </p:txBody>
          </p:sp>
          <p:grpSp>
            <p:nvGrpSpPr>
              <p:cNvPr id="2894" name="dock">
                <a:extLst>
                  <a:ext uri="{FF2B5EF4-FFF2-40B4-BE49-F238E27FC236}">
                    <a16:creationId xmlns:a16="http://schemas.microsoft.com/office/drawing/2014/main" id="{E02D5129-F0CA-48CD-FC7F-D110E3BC7D11}"/>
                  </a:ext>
                </a:extLst>
              </p:cNvPr>
              <p:cNvGrpSpPr/>
              <p:nvPr/>
            </p:nvGrpSpPr>
            <p:grpSpPr>
              <a:xfrm>
                <a:off x="13280766" y="6921314"/>
                <a:ext cx="57600" cy="186737"/>
                <a:chOff x="2970131" y="12246531"/>
                <a:chExt cx="57600" cy="186737"/>
              </a:xfrm>
            </p:grpSpPr>
            <p:sp>
              <p:nvSpPr>
                <p:cNvPr id="2896" name="Text Box 3086">
                  <a:extLst>
                    <a:ext uri="{FF2B5EF4-FFF2-40B4-BE49-F238E27FC236}">
                      <a16:creationId xmlns:a16="http://schemas.microsoft.com/office/drawing/2014/main" id="{CA4CA91A-17B9-0476-4982-1524E5A5ED09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7" name="Text Box 3086">
                  <a:extLst>
                    <a:ext uri="{FF2B5EF4-FFF2-40B4-BE49-F238E27FC236}">
                      <a16:creationId xmlns:a16="http://schemas.microsoft.com/office/drawing/2014/main" id="{42AD0EA3-B720-C170-0E3E-ED15E82CD16E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F66D7333-B130-5E16-0AB0-5E13683E8577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0" name="link">
                <a:extLst>
                  <a:ext uri="{FF2B5EF4-FFF2-40B4-BE49-F238E27FC236}">
                    <a16:creationId xmlns:a16="http://schemas.microsoft.com/office/drawing/2014/main" id="{25444936-0D37-70C7-CD90-814FA23D5E71}"/>
                  </a:ext>
                </a:extLst>
              </p:cNvPr>
              <p:cNvGrpSpPr/>
              <p:nvPr/>
            </p:nvGrpSpPr>
            <p:grpSpPr>
              <a:xfrm>
                <a:off x="12521415" y="7032681"/>
                <a:ext cx="271971" cy="72000"/>
                <a:chOff x="1089323" y="4107466"/>
                <a:chExt cx="271971" cy="72000"/>
              </a:xfrm>
            </p:grpSpPr>
            <p:sp>
              <p:nvSpPr>
                <p:cNvPr id="3001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FCA589C7-C7E0-A4B0-82F5-C79E86065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2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41D14EA4-3CA8-DE41-D3AF-BAE38D586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2C54C3B-82DA-F9BB-F241-554219330B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2" name="FTU - mucosa of larynx (subglottis)">
              <a:extLst>
                <a:ext uri="{FF2B5EF4-FFF2-40B4-BE49-F238E27FC236}">
                  <a16:creationId xmlns:a16="http://schemas.microsoft.com/office/drawing/2014/main" id="{6CAADD91-6296-664B-4B97-E95B3CE1E5E1}"/>
                </a:ext>
              </a:extLst>
            </p:cNvPr>
            <p:cNvGrpSpPr/>
            <p:nvPr/>
          </p:nvGrpSpPr>
          <p:grpSpPr>
            <a:xfrm>
              <a:off x="12432057" y="6678910"/>
              <a:ext cx="1285636" cy="216000"/>
              <a:chOff x="12432057" y="6678910"/>
              <a:chExt cx="1285636" cy="216000"/>
            </a:xfrm>
          </p:grpSpPr>
          <p:sp>
            <p:nvSpPr>
              <p:cNvPr id="2905" name="FTU - mucosa of larynx (subglottis)">
                <a:extLst>
                  <a:ext uri="{FF2B5EF4-FFF2-40B4-BE49-F238E27FC236}">
                    <a16:creationId xmlns:a16="http://schemas.microsoft.com/office/drawing/2014/main" id="{CAD65ABB-882F-5BD2-C136-689A33B7D320}"/>
                  </a:ext>
                </a:extLst>
              </p:cNvPr>
              <p:cNvSpPr txBox="1"/>
              <p:nvPr/>
            </p:nvSpPr>
            <p:spPr>
              <a:xfrm>
                <a:off x="12432057" y="6678910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108000" rIns="91440" bIns="1259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</a:t>
                </a:r>
              </a:p>
            </p:txBody>
          </p:sp>
          <p:grpSp>
            <p:nvGrpSpPr>
              <p:cNvPr id="2899" name="dock">
                <a:extLst>
                  <a:ext uri="{FF2B5EF4-FFF2-40B4-BE49-F238E27FC236}">
                    <a16:creationId xmlns:a16="http://schemas.microsoft.com/office/drawing/2014/main" id="{079F1D96-6F73-D370-0C57-01565DF53D48}"/>
                  </a:ext>
                </a:extLst>
              </p:cNvPr>
              <p:cNvGrpSpPr/>
              <p:nvPr/>
            </p:nvGrpSpPr>
            <p:grpSpPr>
              <a:xfrm>
                <a:off x="13280468" y="6691642"/>
                <a:ext cx="57600" cy="186737"/>
                <a:chOff x="2969833" y="12245242"/>
                <a:chExt cx="57600" cy="186737"/>
              </a:xfrm>
            </p:grpSpPr>
            <p:sp>
              <p:nvSpPr>
                <p:cNvPr id="2902" name="Text Box 3086">
                  <a:extLst>
                    <a:ext uri="{FF2B5EF4-FFF2-40B4-BE49-F238E27FC236}">
                      <a16:creationId xmlns:a16="http://schemas.microsoft.com/office/drawing/2014/main" id="{C2CCA8AD-5D6E-740E-C715-016B53B37B60}"/>
                    </a:ext>
                  </a:extLst>
                </p:cNvPr>
                <p:cNvSpPr txBox="1"/>
                <p:nvPr/>
              </p:nvSpPr>
              <p:spPr>
                <a:xfrm>
                  <a:off x="2969833" y="1224524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3" name="Text Box 3086">
                  <a:extLst>
                    <a:ext uri="{FF2B5EF4-FFF2-40B4-BE49-F238E27FC236}">
                      <a16:creationId xmlns:a16="http://schemas.microsoft.com/office/drawing/2014/main" id="{F05E087E-8549-5520-8181-DE5CC4488A1B}"/>
                    </a:ext>
                  </a:extLst>
                </p:cNvPr>
                <p:cNvSpPr txBox="1"/>
                <p:nvPr/>
              </p:nvSpPr>
              <p:spPr>
                <a:xfrm>
                  <a:off x="2969833" y="1230981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021FABB9-C2FE-BDF3-0979-0180F82131D5}"/>
                    </a:ext>
                  </a:extLst>
                </p:cNvPr>
                <p:cNvSpPr txBox="1"/>
                <p:nvPr/>
              </p:nvSpPr>
              <p:spPr>
                <a:xfrm>
                  <a:off x="2969833" y="12374379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0" name="link">
                <a:extLst>
                  <a:ext uri="{FF2B5EF4-FFF2-40B4-BE49-F238E27FC236}">
                    <a16:creationId xmlns:a16="http://schemas.microsoft.com/office/drawing/2014/main" id="{01FAC9A5-9D81-A540-1CF0-7BDCE73C4720}"/>
                  </a:ext>
                </a:extLst>
              </p:cNvPr>
              <p:cNvGrpSpPr/>
              <p:nvPr/>
            </p:nvGrpSpPr>
            <p:grpSpPr>
              <a:xfrm>
                <a:off x="12521647" y="6794628"/>
                <a:ext cx="271971" cy="72000"/>
                <a:chOff x="1089323" y="4107466"/>
                <a:chExt cx="271971" cy="72000"/>
              </a:xfrm>
            </p:grpSpPr>
            <p:sp>
              <p:nvSpPr>
                <p:cNvPr id="3041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9F724C9F-8FF5-F6F5-CA6C-67305A3706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42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7A5025AC-BD8E-5CD0-F156-FB8CE38BA8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750707C-A368-AE91-3077-7B3E0D287B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4" name="dock - vascular">
              <a:extLst>
                <a:ext uri="{FF2B5EF4-FFF2-40B4-BE49-F238E27FC236}">
                  <a16:creationId xmlns:a16="http://schemas.microsoft.com/office/drawing/2014/main" id="{7EE18962-FB29-35EA-0A10-310C49D85205}"/>
                </a:ext>
              </a:extLst>
            </p:cNvPr>
            <p:cNvGrpSpPr/>
            <p:nvPr/>
          </p:nvGrpSpPr>
          <p:grpSpPr>
            <a:xfrm>
              <a:off x="12240727" y="6447812"/>
              <a:ext cx="180000" cy="673463"/>
              <a:chOff x="12240727" y="6447812"/>
              <a:chExt cx="180000" cy="673463"/>
            </a:xfrm>
          </p:grpSpPr>
          <p:sp>
            <p:nvSpPr>
              <p:cNvPr id="3047" name="Text Box 3070">
                <a:extLst>
                  <a:ext uri="{FF2B5EF4-FFF2-40B4-BE49-F238E27FC236}">
                    <a16:creationId xmlns:a16="http://schemas.microsoft.com/office/drawing/2014/main" id="{093BE61D-7F36-3BD0-60F6-5974CC27AA9C}"/>
                  </a:ext>
                </a:extLst>
              </p:cNvPr>
              <p:cNvSpPr txBox="1"/>
              <p:nvPr/>
            </p:nvSpPr>
            <p:spPr>
              <a:xfrm>
                <a:off x="12240727" y="6447812"/>
                <a:ext cx="180000" cy="673463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8" name="Text Box 3036">
                <a:extLst>
                  <a:ext uri="{FF2B5EF4-FFF2-40B4-BE49-F238E27FC236}">
                    <a16:creationId xmlns:a16="http://schemas.microsoft.com/office/drawing/2014/main" id="{900577C7-1769-FD33-7E98-23D7FA0C7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7711" y="67442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1598" y="7171635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2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3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69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0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1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2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1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2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1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2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1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2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1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2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1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2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1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2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1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2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1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2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1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2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1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2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1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2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1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2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1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2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1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2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1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2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1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2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1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2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1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2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1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2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1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2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1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2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1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2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1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2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1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2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1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2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1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2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1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2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1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2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3" name="REPRODUCTIVE_SYSTEM">
            <a:extLst>
              <a:ext uri="{FF2B5EF4-FFF2-40B4-BE49-F238E27FC236}">
                <a16:creationId xmlns:a16="http://schemas.microsoft.com/office/drawing/2014/main" id="{4EB5A8BA-9893-28F4-D73D-79FF524BE874}"/>
              </a:ext>
            </a:extLst>
          </p:cNvPr>
          <p:cNvGrpSpPr/>
          <p:nvPr/>
        </p:nvGrpSpPr>
        <p:grpSpPr>
          <a:xfrm>
            <a:off x="25310645" y="9591215"/>
            <a:ext cx="15319560" cy="11547665"/>
            <a:chOff x="24166647" y="9595912"/>
            <a:chExt cx="15319560" cy="11547665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2C3CC542-FFDF-139C-F39C-EA33AF45F70F}"/>
                </a:ext>
              </a:extLst>
            </p:cNvPr>
            <p:cNvGrpSpPr/>
            <p:nvPr/>
          </p:nvGrpSpPr>
          <p:grpSpPr>
            <a:xfrm>
              <a:off x="39261505" y="20161676"/>
              <a:ext cx="224702" cy="943372"/>
              <a:chOff x="29140345" y="20656303"/>
              <a:chExt cx="224702" cy="94337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AB896B6A-D45F-8B48-B725-3E2599E96BCC}"/>
                  </a:ext>
                </a:extLst>
              </p:cNvPr>
              <p:cNvGrpSpPr/>
              <p:nvPr/>
            </p:nvGrpSpPr>
            <p:grpSpPr>
              <a:xfrm>
                <a:off x="29140345" y="20656303"/>
                <a:ext cx="224702" cy="287304"/>
                <a:chOff x="25616764" y="11058943"/>
                <a:chExt cx="224702" cy="287304"/>
              </a:xfrm>
            </p:grpSpPr>
            <p:grpSp>
              <p:nvGrpSpPr>
                <p:cNvPr id="2140" name="Group 2139">
                  <a:extLst>
                    <a:ext uri="{FF2B5EF4-FFF2-40B4-BE49-F238E27FC236}">
                      <a16:creationId xmlns:a16="http://schemas.microsoft.com/office/drawing/2014/main" id="{65BCAFE7-DE6C-59D4-FFBA-45FD82ADB376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05894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64" name="Straight Arrow Connector 2163">
                    <a:extLst>
                      <a:ext uri="{FF2B5EF4-FFF2-40B4-BE49-F238E27FC236}">
                        <a16:creationId xmlns:a16="http://schemas.microsoft.com/office/drawing/2014/main" id="{E1EBA010-5E81-F9A2-2837-271A73957898}"/>
                      </a:ext>
                    </a:extLst>
                  </p:cNvPr>
                  <p:cNvCxnSpPr>
                    <a:cxnSpLocks/>
                    <a:stCxn id="2174" idx="2"/>
                    <a:endCxn id="1444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74" name="Text Box 3036">
                    <a:extLst>
                      <a:ext uri="{FF2B5EF4-FFF2-40B4-BE49-F238E27FC236}">
                        <a16:creationId xmlns:a16="http://schemas.microsoft.com/office/drawing/2014/main" id="{CE8A7659-C13E-0ED8-682D-2A9F36A9EE1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91" name="Group 2090">
                  <a:extLst>
                    <a:ext uri="{FF2B5EF4-FFF2-40B4-BE49-F238E27FC236}">
                      <a16:creationId xmlns:a16="http://schemas.microsoft.com/office/drawing/2014/main" id="{4558024A-F115-DC0F-D2C9-A75148CFC589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288647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16" name="Straight Arrow Connector 2115">
                    <a:extLst>
                      <a:ext uri="{FF2B5EF4-FFF2-40B4-BE49-F238E27FC236}">
                        <a16:creationId xmlns:a16="http://schemas.microsoft.com/office/drawing/2014/main" id="{E2B51D24-D1D7-01DB-BADE-94B9E231CBB5}"/>
                      </a:ext>
                    </a:extLst>
                  </p:cNvPr>
                  <p:cNvCxnSpPr>
                    <a:cxnSpLocks/>
                    <a:stCxn id="2125" idx="2"/>
                    <a:endCxn id="1432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25" name="Text Box 3036">
                    <a:extLst>
                      <a:ext uri="{FF2B5EF4-FFF2-40B4-BE49-F238E27FC236}">
                        <a16:creationId xmlns:a16="http://schemas.microsoft.com/office/drawing/2014/main" id="{485EF41E-669B-F6B3-B678-4043611EFD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598" name="Group 1597">
                <a:extLst>
                  <a:ext uri="{FF2B5EF4-FFF2-40B4-BE49-F238E27FC236}">
                    <a16:creationId xmlns:a16="http://schemas.microsoft.com/office/drawing/2014/main" id="{FD5DDF14-F563-EE17-52EA-FEB683133922}"/>
                  </a:ext>
                </a:extLst>
              </p:cNvPr>
              <p:cNvGrpSpPr/>
              <p:nvPr/>
            </p:nvGrpSpPr>
            <p:grpSpPr>
              <a:xfrm>
                <a:off x="29140345" y="21312371"/>
                <a:ext cx="224702" cy="287304"/>
                <a:chOff x="25613726" y="12218359"/>
                <a:chExt cx="224702" cy="287304"/>
              </a:xfrm>
            </p:grpSpPr>
            <p:grpSp>
              <p:nvGrpSpPr>
                <p:cNvPr id="2063" name="Group 2062">
                  <a:extLst>
                    <a:ext uri="{FF2B5EF4-FFF2-40B4-BE49-F238E27FC236}">
                      <a16:creationId xmlns:a16="http://schemas.microsoft.com/office/drawing/2014/main" id="{A63A3883-F2C7-5787-1895-DF09E2641332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218359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69" name="Straight Arrow Connector 2068">
                    <a:extLst>
                      <a:ext uri="{FF2B5EF4-FFF2-40B4-BE49-F238E27FC236}">
                        <a16:creationId xmlns:a16="http://schemas.microsoft.com/office/drawing/2014/main" id="{01995822-A718-6789-864A-CF0944C5FE7C}"/>
                      </a:ext>
                    </a:extLst>
                  </p:cNvPr>
                  <p:cNvCxnSpPr>
                    <a:cxnSpLocks/>
                    <a:stCxn id="2070" idx="2"/>
                    <a:endCxn id="1416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0" name="Text Box 3036">
                    <a:extLst>
                      <a:ext uri="{FF2B5EF4-FFF2-40B4-BE49-F238E27FC236}">
                        <a16:creationId xmlns:a16="http://schemas.microsoft.com/office/drawing/2014/main" id="{16C54158-CC40-CA89-D7F3-5C0E3DBE33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51" name="Group 2050">
                  <a:extLst>
                    <a:ext uri="{FF2B5EF4-FFF2-40B4-BE49-F238E27FC236}">
                      <a16:creationId xmlns:a16="http://schemas.microsoft.com/office/drawing/2014/main" id="{DD83115A-0B3F-8DC4-08CB-C92EFFA32DF8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44806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57" name="Straight Arrow Connector 2056">
                    <a:extLst>
                      <a:ext uri="{FF2B5EF4-FFF2-40B4-BE49-F238E27FC236}">
                        <a16:creationId xmlns:a16="http://schemas.microsoft.com/office/drawing/2014/main" id="{45187A78-8E7E-598D-F0C0-24EAC3F2FA9E}"/>
                      </a:ext>
                    </a:extLst>
                  </p:cNvPr>
                  <p:cNvCxnSpPr>
                    <a:cxnSpLocks/>
                    <a:stCxn id="2058" idx="2"/>
                    <a:endCxn id="1404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58" name="Text Box 3036">
                    <a:extLst>
                      <a:ext uri="{FF2B5EF4-FFF2-40B4-BE49-F238E27FC236}">
                        <a16:creationId xmlns:a16="http://schemas.microsoft.com/office/drawing/2014/main" id="{A0EAB955-2403-8E5D-C9C3-0878D1CFD77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401" name="Group 1400">
              <a:extLst>
                <a:ext uri="{FF2B5EF4-FFF2-40B4-BE49-F238E27FC236}">
                  <a16:creationId xmlns:a16="http://schemas.microsoft.com/office/drawing/2014/main" id="{0DB68112-B861-B673-A953-1CD7BB206FD2}"/>
                </a:ext>
              </a:extLst>
            </p:cNvPr>
            <p:cNvGrpSpPr/>
            <p:nvPr/>
          </p:nvGrpSpPr>
          <p:grpSpPr>
            <a:xfrm flipH="1">
              <a:off x="37279999" y="21034683"/>
              <a:ext cx="224702" cy="57600"/>
              <a:chOff x="2812031" y="5811875"/>
              <a:chExt cx="224702" cy="57600"/>
            </a:xfrm>
          </p:grpSpPr>
          <p:cxnSp>
            <p:nvCxnSpPr>
              <p:cNvPr id="1420" name="Straight Arrow Connector 1419">
                <a:extLst>
                  <a:ext uri="{FF2B5EF4-FFF2-40B4-BE49-F238E27FC236}">
                    <a16:creationId xmlns:a16="http://schemas.microsoft.com/office/drawing/2014/main" id="{A4D4B19A-9784-4338-B7D3-FCBFAF65D5B7}"/>
                  </a:ext>
                </a:extLst>
              </p:cNvPr>
              <p:cNvCxnSpPr>
                <a:cxnSpLocks/>
                <a:stCxn id="1421" idx="2"/>
                <a:endCxn id="1265" idx="3"/>
              </p:cNvCxnSpPr>
              <p:nvPr/>
            </p:nvCxnSpPr>
            <p:spPr>
              <a:xfrm flipH="1">
                <a:off x="2812031" y="5840675"/>
                <a:ext cx="167102" cy="2761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1" name="Text Box 3036">
                <a:extLst>
                  <a:ext uri="{FF2B5EF4-FFF2-40B4-BE49-F238E27FC236}">
                    <a16:creationId xmlns:a16="http://schemas.microsoft.com/office/drawing/2014/main" id="{C4149602-280E-90DF-2EB9-DF18E3125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DC623A60-BF7D-E0F3-51CD-306E2A1F9F9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7693" y="142260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C378B75-0EB3-CBA4-C4CC-BD7B196F31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607" y="142262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70" name="Connector: Elbow 3420">
              <a:extLst>
                <a:ext uri="{FF2B5EF4-FFF2-40B4-BE49-F238E27FC236}">
                  <a16:creationId xmlns:a16="http://schemas.microsoft.com/office/drawing/2014/main" id="{D4427790-4F4A-DA62-07CD-53A884A810FD}"/>
                </a:ext>
              </a:extLst>
            </p:cNvPr>
            <p:cNvCxnSpPr>
              <a:cxnSpLocks/>
              <a:stCxn id="6165" idx="2"/>
              <a:endCxn id="6147" idx="6"/>
            </p:cNvCxnSpPr>
            <p:nvPr/>
          </p:nvCxnSpPr>
          <p:spPr>
            <a:xfrm rot="10800000">
              <a:off x="24461693" y="1425301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E187EFD9-49EC-156F-70A1-7192A4568A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559" y="144736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B6E7A2A4-6495-8DC9-C8C0-93650A626C5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7473" y="144739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B6A3C5E8-A7E9-9BF2-53E0-1662C7935CE4}"/>
                </a:ext>
              </a:extLst>
            </p:cNvPr>
            <p:cNvCxnSpPr>
              <a:cxnSpLocks/>
              <a:stCxn id="6183" idx="2"/>
              <a:endCxn id="6182" idx="6"/>
            </p:cNvCxnSpPr>
            <p:nvPr/>
          </p:nvCxnSpPr>
          <p:spPr>
            <a:xfrm rot="10800000">
              <a:off x="24459559" y="145006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11163990-6E21-CAD8-6827-D68434DA04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0868" y="146979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95" name="Text Box 3036">
              <a:extLst>
                <a:ext uri="{FF2B5EF4-FFF2-40B4-BE49-F238E27FC236}">
                  <a16:creationId xmlns:a16="http://schemas.microsoft.com/office/drawing/2014/main" id="{39DADAFE-10F7-F5B1-C7F7-42414F217A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2782" y="1469813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5" name="Connector: Elbow 3420">
              <a:extLst>
                <a:ext uri="{FF2B5EF4-FFF2-40B4-BE49-F238E27FC236}">
                  <a16:creationId xmlns:a16="http://schemas.microsoft.com/office/drawing/2014/main" id="{DCDACF07-9D3A-F62F-029E-CB793FC4977E}"/>
                </a:ext>
              </a:extLst>
            </p:cNvPr>
            <p:cNvCxnSpPr>
              <a:cxnSpLocks/>
              <a:stCxn id="6195" idx="2"/>
              <a:endCxn id="6189" idx="6"/>
            </p:cNvCxnSpPr>
            <p:nvPr/>
          </p:nvCxnSpPr>
          <p:spPr>
            <a:xfrm rot="10800000">
              <a:off x="24464868" y="1472491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3" name="Connector: Elbow 4071">
              <a:extLst>
                <a:ext uri="{FF2B5EF4-FFF2-40B4-BE49-F238E27FC236}">
                  <a16:creationId xmlns:a16="http://schemas.microsoft.com/office/drawing/2014/main" id="{42F21EC9-AD06-5DF2-F4EC-7B0536A0F854}"/>
                </a:ext>
              </a:extLst>
            </p:cNvPr>
            <p:cNvCxnSpPr>
              <a:cxnSpLocks/>
              <a:stCxn id="6165" idx="6"/>
              <a:endCxn id="1454" idx="3"/>
            </p:cNvCxnSpPr>
            <p:nvPr/>
          </p:nvCxnSpPr>
          <p:spPr>
            <a:xfrm>
              <a:off x="25513607" y="14253224"/>
              <a:ext cx="13972600" cy="54569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4" name="Connector: Elbow 4071">
              <a:extLst>
                <a:ext uri="{FF2B5EF4-FFF2-40B4-BE49-F238E27FC236}">
                  <a16:creationId xmlns:a16="http://schemas.microsoft.com/office/drawing/2014/main" id="{FA383FF0-750C-15AD-254E-159A173BA6DF}"/>
                </a:ext>
              </a:extLst>
            </p:cNvPr>
            <p:cNvCxnSpPr>
              <a:cxnSpLocks/>
              <a:stCxn id="6183" idx="6"/>
              <a:endCxn id="1454" idx="3"/>
            </p:cNvCxnSpPr>
            <p:nvPr/>
          </p:nvCxnSpPr>
          <p:spPr>
            <a:xfrm>
              <a:off x="25511473" y="14500911"/>
              <a:ext cx="13974734" cy="5209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5" name="Connector: Elbow 4071">
              <a:extLst>
                <a:ext uri="{FF2B5EF4-FFF2-40B4-BE49-F238E27FC236}">
                  <a16:creationId xmlns:a16="http://schemas.microsoft.com/office/drawing/2014/main" id="{D6AD85AD-56D4-F60E-4372-43C758705174}"/>
                </a:ext>
              </a:extLst>
            </p:cNvPr>
            <p:cNvCxnSpPr>
              <a:cxnSpLocks/>
              <a:stCxn id="6195" idx="6"/>
              <a:endCxn id="1454" idx="3"/>
            </p:cNvCxnSpPr>
            <p:nvPr/>
          </p:nvCxnSpPr>
          <p:spPr>
            <a:xfrm>
              <a:off x="25516782" y="14725130"/>
              <a:ext cx="13969425" cy="49850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6" name="Text Box 3036">
              <a:extLst>
                <a:ext uri="{FF2B5EF4-FFF2-40B4-BE49-F238E27FC236}">
                  <a16:creationId xmlns:a16="http://schemas.microsoft.com/office/drawing/2014/main" id="{820C4DA0-BE9F-8F46-7B31-05930D027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70086" y="178566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9" name="Connector: Elbow 879">
              <a:extLst>
                <a:ext uri="{FF2B5EF4-FFF2-40B4-BE49-F238E27FC236}">
                  <a16:creationId xmlns:a16="http://schemas.microsoft.com/office/drawing/2014/main" id="{9884EF9F-90CC-5315-C3B9-2DB597F4ECFE}"/>
                </a:ext>
              </a:extLst>
            </p:cNvPr>
            <p:cNvCxnSpPr>
              <a:cxnSpLocks/>
              <a:stCxn id="6255" idx="7"/>
              <a:endCxn id="6216" idx="2"/>
            </p:cNvCxnSpPr>
            <p:nvPr/>
          </p:nvCxnSpPr>
          <p:spPr>
            <a:xfrm>
              <a:off x="27715964" y="16576092"/>
              <a:ext cx="1254122" cy="13075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BF404B2C-96F5-6DFF-4FCB-7BC5448D77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587" y="1421094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236CFFCF-6698-8FE2-E931-B43C7F022D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3165" y="144439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52794771-4F29-CB92-5762-F6BFE78454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6606" y="147000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5" name="Left-right Arrow 4908">
              <a:extLst>
                <a:ext uri="{FF2B5EF4-FFF2-40B4-BE49-F238E27FC236}">
                  <a16:creationId xmlns:a16="http://schemas.microsoft.com/office/drawing/2014/main" id="{234FAAED-41A2-01A8-A093-490EA26FCC94}"/>
                </a:ext>
              </a:extLst>
            </p:cNvPr>
            <p:cNvSpPr/>
            <p:nvPr/>
          </p:nvSpPr>
          <p:spPr>
            <a:xfrm>
              <a:off x="27607964" y="1654909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56" name="Connector: Elbow 879">
              <a:extLst>
                <a:ext uri="{FF2B5EF4-FFF2-40B4-BE49-F238E27FC236}">
                  <a16:creationId xmlns:a16="http://schemas.microsoft.com/office/drawing/2014/main" id="{8BCF32E9-07C5-BB15-DA06-ECE1A2021F0B}"/>
                </a:ext>
              </a:extLst>
            </p:cNvPr>
            <p:cNvCxnSpPr>
              <a:cxnSpLocks/>
              <a:stCxn id="6237" idx="6"/>
              <a:endCxn id="6255" idx="3"/>
            </p:cNvCxnSpPr>
            <p:nvPr/>
          </p:nvCxnSpPr>
          <p:spPr>
            <a:xfrm>
              <a:off x="24690587" y="14237942"/>
              <a:ext cx="2917377" cy="23381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1" name="Connector: Elbow 879">
              <a:extLst>
                <a:ext uri="{FF2B5EF4-FFF2-40B4-BE49-F238E27FC236}">
                  <a16:creationId xmlns:a16="http://schemas.microsoft.com/office/drawing/2014/main" id="{E0B2C461-C02E-1E3E-A67F-1DE7C200A385}"/>
                </a:ext>
              </a:extLst>
            </p:cNvPr>
            <p:cNvCxnSpPr>
              <a:cxnSpLocks/>
              <a:stCxn id="6238" idx="6"/>
              <a:endCxn id="6255" idx="3"/>
            </p:cNvCxnSpPr>
            <p:nvPr/>
          </p:nvCxnSpPr>
          <p:spPr>
            <a:xfrm>
              <a:off x="24687165" y="14470929"/>
              <a:ext cx="2920799" cy="21051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8" name="Connector: Elbow 879">
              <a:extLst>
                <a:ext uri="{FF2B5EF4-FFF2-40B4-BE49-F238E27FC236}">
                  <a16:creationId xmlns:a16="http://schemas.microsoft.com/office/drawing/2014/main" id="{AEE06724-5224-4EF2-C5BE-C9DC78788F3B}"/>
                </a:ext>
              </a:extLst>
            </p:cNvPr>
            <p:cNvCxnSpPr>
              <a:cxnSpLocks/>
              <a:stCxn id="6250" idx="6"/>
              <a:endCxn id="6255" idx="3"/>
            </p:cNvCxnSpPr>
            <p:nvPr/>
          </p:nvCxnSpPr>
          <p:spPr>
            <a:xfrm>
              <a:off x="24680606" y="14727022"/>
              <a:ext cx="2927358" cy="18490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9" name="Connector: Elbow 3328">
              <a:extLst>
                <a:ext uri="{FF2B5EF4-FFF2-40B4-BE49-F238E27FC236}">
                  <a16:creationId xmlns:a16="http://schemas.microsoft.com/office/drawing/2014/main" id="{0C09E476-A7D6-5984-288C-15331AB045E1}"/>
                </a:ext>
              </a:extLst>
            </p:cNvPr>
            <p:cNvCxnSpPr>
              <a:cxnSpLocks/>
              <a:stCxn id="6216" idx="6"/>
              <a:endCxn id="1456" idx="3"/>
            </p:cNvCxnSpPr>
            <p:nvPr/>
          </p:nvCxnSpPr>
          <p:spPr>
            <a:xfrm>
              <a:off x="29024086" y="17883684"/>
              <a:ext cx="10462121" cy="1955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86" name="Text Box 3036">
              <a:extLst>
                <a:ext uri="{FF2B5EF4-FFF2-40B4-BE49-F238E27FC236}">
                  <a16:creationId xmlns:a16="http://schemas.microsoft.com/office/drawing/2014/main" id="{3E332E35-804E-C274-9FF7-FC61DAC0FE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82485" y="161582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7" name="Connector: Elbow 957">
              <a:extLst>
                <a:ext uri="{FF2B5EF4-FFF2-40B4-BE49-F238E27FC236}">
                  <a16:creationId xmlns:a16="http://schemas.microsoft.com/office/drawing/2014/main" id="{E554D572-6BAE-B2C3-728F-E7886FB95D27}"/>
                </a:ext>
              </a:extLst>
            </p:cNvPr>
            <p:cNvCxnSpPr>
              <a:cxnSpLocks/>
              <a:stCxn id="6286" idx="6"/>
              <a:endCxn id="6354" idx="1"/>
            </p:cNvCxnSpPr>
            <p:nvPr/>
          </p:nvCxnSpPr>
          <p:spPr>
            <a:xfrm>
              <a:off x="24436485" y="16185227"/>
              <a:ext cx="4411109" cy="1907618"/>
            </a:xfrm>
            <a:prstGeom prst="bentConnector3">
              <a:avLst>
                <a:gd name="adj1" fmla="val 4938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2" name="Text Box 3036">
              <a:extLst>
                <a:ext uri="{FF2B5EF4-FFF2-40B4-BE49-F238E27FC236}">
                  <a16:creationId xmlns:a16="http://schemas.microsoft.com/office/drawing/2014/main" id="{7965A54D-A84C-3379-18EC-426B7D230D6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96715" y="1637903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3" name="Connector: Elbow 957">
              <a:extLst>
                <a:ext uri="{FF2B5EF4-FFF2-40B4-BE49-F238E27FC236}">
                  <a16:creationId xmlns:a16="http://schemas.microsoft.com/office/drawing/2014/main" id="{82331E67-9988-0CCB-CB3A-350B096F87DD}"/>
                </a:ext>
              </a:extLst>
            </p:cNvPr>
            <p:cNvCxnSpPr>
              <a:cxnSpLocks/>
              <a:stCxn id="6292" idx="6"/>
              <a:endCxn id="6354" idx="1"/>
            </p:cNvCxnSpPr>
            <p:nvPr/>
          </p:nvCxnSpPr>
          <p:spPr>
            <a:xfrm>
              <a:off x="24450715" y="16406034"/>
              <a:ext cx="4396879" cy="16868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8" name="Text Box 3036">
              <a:extLst>
                <a:ext uri="{FF2B5EF4-FFF2-40B4-BE49-F238E27FC236}">
                  <a16:creationId xmlns:a16="http://schemas.microsoft.com/office/drawing/2014/main" id="{6DF8541F-11FE-41AE-23EC-399B46B9C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2040" y="166513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9" name="Connector: Elbow 957">
              <a:extLst>
                <a:ext uri="{FF2B5EF4-FFF2-40B4-BE49-F238E27FC236}">
                  <a16:creationId xmlns:a16="http://schemas.microsoft.com/office/drawing/2014/main" id="{AE5BC80A-A8ED-C1D2-1F01-5865D017CF9E}"/>
                </a:ext>
              </a:extLst>
            </p:cNvPr>
            <p:cNvCxnSpPr>
              <a:cxnSpLocks/>
              <a:stCxn id="6298" idx="6"/>
              <a:endCxn id="6354" idx="1"/>
            </p:cNvCxnSpPr>
            <p:nvPr/>
          </p:nvCxnSpPr>
          <p:spPr>
            <a:xfrm>
              <a:off x="24276040" y="16678320"/>
              <a:ext cx="4571554" cy="1414525"/>
            </a:xfrm>
            <a:prstGeom prst="bentConnector3">
              <a:avLst>
                <a:gd name="adj1" fmla="val 5191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5" name="Text Box 3036">
              <a:extLst>
                <a:ext uri="{FF2B5EF4-FFF2-40B4-BE49-F238E27FC236}">
                  <a16:creationId xmlns:a16="http://schemas.microsoft.com/office/drawing/2014/main" id="{54563F88-7EE7-5FE9-F316-62170729F1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49034" y="959591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1" name="Connector: Elbow 957">
              <a:extLst>
                <a:ext uri="{FF2B5EF4-FFF2-40B4-BE49-F238E27FC236}">
                  <a16:creationId xmlns:a16="http://schemas.microsoft.com/office/drawing/2014/main" id="{E3947F7F-7CF9-C95E-F9EC-86DB6519F3CD}"/>
                </a:ext>
              </a:extLst>
            </p:cNvPr>
            <p:cNvCxnSpPr>
              <a:cxnSpLocks/>
              <a:stCxn id="6305" idx="6"/>
              <a:endCxn id="6354" idx="1"/>
            </p:cNvCxnSpPr>
            <p:nvPr/>
          </p:nvCxnSpPr>
          <p:spPr>
            <a:xfrm>
              <a:off x="25603034" y="9622912"/>
              <a:ext cx="3244560" cy="8469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13241204-1B44-8D02-D541-279C8A124E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17816" y="142589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EBD25DE-DE0B-54C2-D432-D93F814112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9730" y="142591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8" name="Connector: Elbow 3420">
              <a:extLst>
                <a:ext uri="{FF2B5EF4-FFF2-40B4-BE49-F238E27FC236}">
                  <a16:creationId xmlns:a16="http://schemas.microsoft.com/office/drawing/2014/main" id="{496AFFE2-024B-756C-AA82-4C5DA39F8C49}"/>
                </a:ext>
              </a:extLst>
            </p:cNvPr>
            <p:cNvCxnSpPr>
              <a:cxnSpLocks/>
              <a:stCxn id="6317" idx="2"/>
              <a:endCxn id="6312" idx="6"/>
            </p:cNvCxnSpPr>
            <p:nvPr/>
          </p:nvCxnSpPr>
          <p:spPr>
            <a:xfrm rot="10800000">
              <a:off x="24371816" y="142859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3" name="Text Box 3036">
              <a:extLst>
                <a:ext uri="{FF2B5EF4-FFF2-40B4-BE49-F238E27FC236}">
                  <a16:creationId xmlns:a16="http://schemas.microsoft.com/office/drawing/2014/main" id="{6902DCF7-76B3-5CC4-7415-88A652B40A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7341" y="1450743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24" name="Text Box 3036">
              <a:extLst>
                <a:ext uri="{FF2B5EF4-FFF2-40B4-BE49-F238E27FC236}">
                  <a16:creationId xmlns:a16="http://schemas.microsoft.com/office/drawing/2014/main" id="{678DBB27-DA74-9E1A-81E6-AE6369F905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255" y="14507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29" name="Connector: Elbow 3420">
              <a:extLst>
                <a:ext uri="{FF2B5EF4-FFF2-40B4-BE49-F238E27FC236}">
                  <a16:creationId xmlns:a16="http://schemas.microsoft.com/office/drawing/2014/main" id="{C74B82F8-FB6E-5D3E-9776-2F92C743E2D9}"/>
                </a:ext>
              </a:extLst>
            </p:cNvPr>
            <p:cNvCxnSpPr>
              <a:cxnSpLocks/>
              <a:stCxn id="6324" idx="2"/>
              <a:endCxn id="6323" idx="6"/>
            </p:cNvCxnSpPr>
            <p:nvPr/>
          </p:nvCxnSpPr>
          <p:spPr>
            <a:xfrm rot="10800000">
              <a:off x="24381341" y="1453443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0" name="Connector: Elbow 4071">
              <a:extLst>
                <a:ext uri="{FF2B5EF4-FFF2-40B4-BE49-F238E27FC236}">
                  <a16:creationId xmlns:a16="http://schemas.microsoft.com/office/drawing/2014/main" id="{6C1E8869-D9DE-7594-CA59-6E1581915D3F}"/>
                </a:ext>
              </a:extLst>
            </p:cNvPr>
            <p:cNvCxnSpPr>
              <a:cxnSpLocks/>
              <a:stCxn id="6317" idx="6"/>
              <a:endCxn id="1431" idx="3"/>
            </p:cNvCxnSpPr>
            <p:nvPr/>
          </p:nvCxnSpPr>
          <p:spPr>
            <a:xfrm>
              <a:off x="25423730" y="14286164"/>
              <a:ext cx="14062477" cy="60722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5" name="Connector: Elbow 4071">
              <a:extLst>
                <a:ext uri="{FF2B5EF4-FFF2-40B4-BE49-F238E27FC236}">
                  <a16:creationId xmlns:a16="http://schemas.microsoft.com/office/drawing/2014/main" id="{C87B84E3-8F7D-03D0-8720-B90D46C87650}"/>
                </a:ext>
              </a:extLst>
            </p:cNvPr>
            <p:cNvCxnSpPr>
              <a:cxnSpLocks/>
              <a:stCxn id="6324" idx="6"/>
              <a:endCxn id="1443" idx="3"/>
            </p:cNvCxnSpPr>
            <p:nvPr/>
          </p:nvCxnSpPr>
          <p:spPr>
            <a:xfrm>
              <a:off x="25433255" y="14534650"/>
              <a:ext cx="14052952" cy="5594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6" name="Text Box 3036">
              <a:extLst>
                <a:ext uri="{FF2B5EF4-FFF2-40B4-BE49-F238E27FC236}">
                  <a16:creationId xmlns:a16="http://schemas.microsoft.com/office/drawing/2014/main" id="{D99A6270-91C1-B1E8-AC82-365CF3A049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92024" y="142486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1" name="Connector: Elbow 879">
              <a:extLst>
                <a:ext uri="{FF2B5EF4-FFF2-40B4-BE49-F238E27FC236}">
                  <a16:creationId xmlns:a16="http://schemas.microsoft.com/office/drawing/2014/main" id="{E6BD38A1-D596-40F1-590D-8A26ED946CBC}"/>
                </a:ext>
              </a:extLst>
            </p:cNvPr>
            <p:cNvCxnSpPr>
              <a:cxnSpLocks/>
              <a:stCxn id="6336" idx="6"/>
              <a:endCxn id="6367" idx="3"/>
            </p:cNvCxnSpPr>
            <p:nvPr/>
          </p:nvCxnSpPr>
          <p:spPr>
            <a:xfrm>
              <a:off x="24746024" y="14275654"/>
              <a:ext cx="2452841" cy="23669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2" name="Text Box 3036">
              <a:extLst>
                <a:ext uri="{FF2B5EF4-FFF2-40B4-BE49-F238E27FC236}">
                  <a16:creationId xmlns:a16="http://schemas.microsoft.com/office/drawing/2014/main" id="{696FD40C-4312-CDBC-4AF0-2FF9B76940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77513" y="144801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7" name="Connector: Elbow 879">
              <a:extLst>
                <a:ext uri="{FF2B5EF4-FFF2-40B4-BE49-F238E27FC236}">
                  <a16:creationId xmlns:a16="http://schemas.microsoft.com/office/drawing/2014/main" id="{4F5449AE-D395-A49C-2DD9-6D6A759C5B38}"/>
                </a:ext>
              </a:extLst>
            </p:cNvPr>
            <p:cNvCxnSpPr>
              <a:cxnSpLocks/>
              <a:stCxn id="6342" idx="6"/>
              <a:endCxn id="6367" idx="3"/>
            </p:cNvCxnSpPr>
            <p:nvPr/>
          </p:nvCxnSpPr>
          <p:spPr>
            <a:xfrm>
              <a:off x="24731513" y="14507116"/>
              <a:ext cx="2467352" cy="21354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8" name="Straight Arrow Connector 6347">
              <a:extLst>
                <a:ext uri="{FF2B5EF4-FFF2-40B4-BE49-F238E27FC236}">
                  <a16:creationId xmlns:a16="http://schemas.microsoft.com/office/drawing/2014/main" id="{D48173C8-2232-EA2F-D391-F4134DB8DD25}"/>
                </a:ext>
              </a:extLst>
            </p:cNvPr>
            <p:cNvCxnSpPr>
              <a:cxnSpLocks/>
              <a:stCxn id="6353" idx="2"/>
              <a:endCxn id="1455" idx="3"/>
            </p:cNvCxnSpPr>
            <p:nvPr/>
          </p:nvCxnSpPr>
          <p:spPr>
            <a:xfrm>
              <a:off x="39322267" y="19769448"/>
              <a:ext cx="163940" cy="5289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3" name="Text Box 3036">
              <a:extLst>
                <a:ext uri="{FF2B5EF4-FFF2-40B4-BE49-F238E27FC236}">
                  <a16:creationId xmlns:a16="http://schemas.microsoft.com/office/drawing/2014/main" id="{302EC75E-FE24-F412-5E05-B433BBD660BD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9264667" y="197406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4" name="Cross 6353">
              <a:extLst>
                <a:ext uri="{FF2B5EF4-FFF2-40B4-BE49-F238E27FC236}">
                  <a16:creationId xmlns:a16="http://schemas.microsoft.com/office/drawing/2014/main" id="{724BFEDB-F7D1-C86B-B43D-974DCE13919A}"/>
                </a:ext>
              </a:extLst>
            </p:cNvPr>
            <p:cNvSpPr/>
            <p:nvPr/>
          </p:nvSpPr>
          <p:spPr>
            <a:xfrm>
              <a:off x="28847594" y="180658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0" name="Connector: Elbow 4056">
              <a:extLst>
                <a:ext uri="{FF2B5EF4-FFF2-40B4-BE49-F238E27FC236}">
                  <a16:creationId xmlns:a16="http://schemas.microsoft.com/office/drawing/2014/main" id="{D7899F94-8CA8-D1E9-75DF-D47731E85579}"/>
                </a:ext>
              </a:extLst>
            </p:cNvPr>
            <p:cNvCxnSpPr>
              <a:cxnSpLocks/>
              <a:stCxn id="6354" idx="3"/>
              <a:endCxn id="6353" idx="6"/>
            </p:cNvCxnSpPr>
            <p:nvPr/>
          </p:nvCxnSpPr>
          <p:spPr>
            <a:xfrm>
              <a:off x="28901594" y="18092845"/>
              <a:ext cx="10363073" cy="1676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1B9FAE30-BA73-E74B-A7EF-BF10232A1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75306" y="179797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Left-right Arrow 4908">
              <a:extLst>
                <a:ext uri="{FF2B5EF4-FFF2-40B4-BE49-F238E27FC236}">
                  <a16:creationId xmlns:a16="http://schemas.microsoft.com/office/drawing/2014/main" id="{3357BB92-21C2-189B-1FFD-FF141B68AE0A}"/>
                </a:ext>
              </a:extLst>
            </p:cNvPr>
            <p:cNvSpPr/>
            <p:nvPr/>
          </p:nvSpPr>
          <p:spPr>
            <a:xfrm>
              <a:off x="27198865" y="1661558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8" name="Connector: Elbow 879">
              <a:extLst>
                <a:ext uri="{FF2B5EF4-FFF2-40B4-BE49-F238E27FC236}">
                  <a16:creationId xmlns:a16="http://schemas.microsoft.com/office/drawing/2014/main" id="{0E9913C4-B3D8-2A16-C554-4E63F36CDEBA}"/>
                </a:ext>
              </a:extLst>
            </p:cNvPr>
            <p:cNvCxnSpPr>
              <a:cxnSpLocks/>
              <a:stCxn id="6367" idx="7"/>
              <a:endCxn id="6370" idx="1"/>
            </p:cNvCxnSpPr>
            <p:nvPr/>
          </p:nvCxnSpPr>
          <p:spPr>
            <a:xfrm>
              <a:off x="27306865" y="16642580"/>
              <a:ext cx="1062856" cy="1319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9" name="Connector: Elbow 3328">
              <a:extLst>
                <a:ext uri="{FF2B5EF4-FFF2-40B4-BE49-F238E27FC236}">
                  <a16:creationId xmlns:a16="http://schemas.microsoft.com/office/drawing/2014/main" id="{96435453-40D8-1C49-C849-32491784CB49}"/>
                </a:ext>
              </a:extLst>
            </p:cNvPr>
            <p:cNvCxnSpPr>
              <a:cxnSpLocks/>
              <a:stCxn id="6366" idx="6"/>
              <a:endCxn id="1445" idx="3"/>
            </p:cNvCxnSpPr>
            <p:nvPr/>
          </p:nvCxnSpPr>
          <p:spPr>
            <a:xfrm>
              <a:off x="28829306" y="18006746"/>
              <a:ext cx="10656901" cy="22510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0" name="Cross 6369">
              <a:extLst>
                <a:ext uri="{FF2B5EF4-FFF2-40B4-BE49-F238E27FC236}">
                  <a16:creationId xmlns:a16="http://schemas.microsoft.com/office/drawing/2014/main" id="{B7DDD10A-D919-84B6-F3B0-49DA1347846A}"/>
                </a:ext>
              </a:extLst>
            </p:cNvPr>
            <p:cNvSpPr/>
            <p:nvPr/>
          </p:nvSpPr>
          <p:spPr>
            <a:xfrm>
              <a:off x="28369721" y="17935370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72" name="Connector: Elbow 879">
              <a:extLst>
                <a:ext uri="{FF2B5EF4-FFF2-40B4-BE49-F238E27FC236}">
                  <a16:creationId xmlns:a16="http://schemas.microsoft.com/office/drawing/2014/main" id="{D294C205-43C0-14D0-1AE0-5A278DEEBB6C}"/>
                </a:ext>
              </a:extLst>
            </p:cNvPr>
            <p:cNvCxnSpPr>
              <a:cxnSpLocks/>
              <a:stCxn id="6370" idx="3"/>
              <a:endCxn id="6366" idx="2"/>
            </p:cNvCxnSpPr>
            <p:nvPr/>
          </p:nvCxnSpPr>
          <p:spPr>
            <a:xfrm>
              <a:off x="28423721" y="17962370"/>
              <a:ext cx="351585" cy="443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328">
              <a:extLst>
                <a:ext uri="{FF2B5EF4-FFF2-40B4-BE49-F238E27FC236}">
                  <a16:creationId xmlns:a16="http://schemas.microsoft.com/office/drawing/2014/main" id="{763C72F0-5126-FF7D-B22B-AEB995684652}"/>
                </a:ext>
              </a:extLst>
            </p:cNvPr>
            <p:cNvCxnSpPr>
              <a:cxnSpLocks/>
              <a:stCxn id="6378" idx="6"/>
              <a:endCxn id="1433" idx="3"/>
            </p:cNvCxnSpPr>
            <p:nvPr/>
          </p:nvCxnSpPr>
          <p:spPr>
            <a:xfrm>
              <a:off x="28948965" y="18540943"/>
              <a:ext cx="10537242" cy="19465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8" name="Text Box 3036">
              <a:extLst>
                <a:ext uri="{FF2B5EF4-FFF2-40B4-BE49-F238E27FC236}">
                  <a16:creationId xmlns:a16="http://schemas.microsoft.com/office/drawing/2014/main" id="{5EBE611A-A9C8-D5CC-48A1-2C7B6693FE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894965" y="185139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9" name="Cross 6378">
              <a:extLst>
                <a:ext uri="{FF2B5EF4-FFF2-40B4-BE49-F238E27FC236}">
                  <a16:creationId xmlns:a16="http://schemas.microsoft.com/office/drawing/2014/main" id="{DF4BCC29-4527-2F27-121D-AEBAC606213D}"/>
                </a:ext>
              </a:extLst>
            </p:cNvPr>
            <p:cNvSpPr/>
            <p:nvPr/>
          </p:nvSpPr>
          <p:spPr>
            <a:xfrm>
              <a:off x="28726786" y="1810852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84" name="Connector: Elbow 879">
              <a:extLst>
                <a:ext uri="{FF2B5EF4-FFF2-40B4-BE49-F238E27FC236}">
                  <a16:creationId xmlns:a16="http://schemas.microsoft.com/office/drawing/2014/main" id="{05E16376-B71B-6916-8CC1-E411F44747F5}"/>
                </a:ext>
              </a:extLst>
            </p:cNvPr>
            <p:cNvCxnSpPr>
              <a:cxnSpLocks/>
              <a:stCxn id="6379" idx="2"/>
              <a:endCxn id="6378" idx="2"/>
            </p:cNvCxnSpPr>
            <p:nvPr/>
          </p:nvCxnSpPr>
          <p:spPr>
            <a:xfrm rot="16200000" flipH="1">
              <a:off x="28635167" y="18281144"/>
              <a:ext cx="378417" cy="14117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5" name="Text Box 3036">
              <a:extLst>
                <a:ext uri="{FF2B5EF4-FFF2-40B4-BE49-F238E27FC236}">
                  <a16:creationId xmlns:a16="http://schemas.microsoft.com/office/drawing/2014/main" id="{60378151-D618-CC19-36F4-08FC526256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166" y="1640861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0" name="Cross 6389">
              <a:extLst>
                <a:ext uri="{FF2B5EF4-FFF2-40B4-BE49-F238E27FC236}">
                  <a16:creationId xmlns:a16="http://schemas.microsoft.com/office/drawing/2014/main" id="{485A6701-264A-87F1-5ED5-A93634579A82}"/>
                </a:ext>
              </a:extLst>
            </p:cNvPr>
            <p:cNvSpPr/>
            <p:nvPr/>
          </p:nvSpPr>
          <p:spPr>
            <a:xfrm>
              <a:off x="28448892" y="1797974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91" name="Connector: Elbow 879">
              <a:extLst>
                <a:ext uri="{FF2B5EF4-FFF2-40B4-BE49-F238E27FC236}">
                  <a16:creationId xmlns:a16="http://schemas.microsoft.com/office/drawing/2014/main" id="{FFEC537F-E356-9374-0E57-3862290CFD3E}"/>
                </a:ext>
              </a:extLst>
            </p:cNvPr>
            <p:cNvCxnSpPr>
              <a:cxnSpLocks/>
              <a:stCxn id="6390" idx="3"/>
              <a:endCxn id="6379" idx="1"/>
            </p:cNvCxnSpPr>
            <p:nvPr/>
          </p:nvCxnSpPr>
          <p:spPr>
            <a:xfrm>
              <a:off x="28502892" y="18006746"/>
              <a:ext cx="223894" cy="128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6" name="Connector: Elbow 879">
              <a:extLst>
                <a:ext uri="{FF2B5EF4-FFF2-40B4-BE49-F238E27FC236}">
                  <a16:creationId xmlns:a16="http://schemas.microsoft.com/office/drawing/2014/main" id="{77CE5EDC-BF2A-E05E-BCCA-98850CB5AE95}"/>
                </a:ext>
              </a:extLst>
            </p:cNvPr>
            <p:cNvCxnSpPr>
              <a:cxnSpLocks/>
              <a:stCxn id="6397" idx="7"/>
              <a:endCxn id="6390" idx="1"/>
            </p:cNvCxnSpPr>
            <p:nvPr/>
          </p:nvCxnSpPr>
          <p:spPr>
            <a:xfrm>
              <a:off x="27317945" y="16707148"/>
              <a:ext cx="1130947" cy="1299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97" name="Left-right Arrow 4908">
              <a:extLst>
                <a:ext uri="{FF2B5EF4-FFF2-40B4-BE49-F238E27FC236}">
                  <a16:creationId xmlns:a16="http://schemas.microsoft.com/office/drawing/2014/main" id="{748827B6-242A-158D-B867-284359E8414F}"/>
                </a:ext>
              </a:extLst>
            </p:cNvPr>
            <p:cNvSpPr/>
            <p:nvPr/>
          </p:nvSpPr>
          <p:spPr>
            <a:xfrm>
              <a:off x="27209945" y="1668014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02" name="Connector: Elbow 879">
              <a:extLst>
                <a:ext uri="{FF2B5EF4-FFF2-40B4-BE49-F238E27FC236}">
                  <a16:creationId xmlns:a16="http://schemas.microsoft.com/office/drawing/2014/main" id="{73A2FA00-2402-A9BF-B929-3BBD4F1F6742}"/>
                </a:ext>
              </a:extLst>
            </p:cNvPr>
            <p:cNvCxnSpPr>
              <a:cxnSpLocks/>
              <a:stCxn id="6336" idx="6"/>
              <a:endCxn id="6397" idx="3"/>
            </p:cNvCxnSpPr>
            <p:nvPr/>
          </p:nvCxnSpPr>
          <p:spPr>
            <a:xfrm>
              <a:off x="24746024" y="14275654"/>
              <a:ext cx="2463921" cy="2431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3" name="Connector: Elbow 879">
              <a:extLst>
                <a:ext uri="{FF2B5EF4-FFF2-40B4-BE49-F238E27FC236}">
                  <a16:creationId xmlns:a16="http://schemas.microsoft.com/office/drawing/2014/main" id="{5EB09097-358B-216C-4321-E345CC5A9CC5}"/>
                </a:ext>
              </a:extLst>
            </p:cNvPr>
            <p:cNvCxnSpPr>
              <a:cxnSpLocks/>
              <a:stCxn id="6342" idx="6"/>
              <a:endCxn id="6397" idx="3"/>
            </p:cNvCxnSpPr>
            <p:nvPr/>
          </p:nvCxnSpPr>
          <p:spPr>
            <a:xfrm>
              <a:off x="24731513" y="14507116"/>
              <a:ext cx="2478432" cy="2200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8" name="Connector: Elbow 957">
              <a:extLst>
                <a:ext uri="{FF2B5EF4-FFF2-40B4-BE49-F238E27FC236}">
                  <a16:creationId xmlns:a16="http://schemas.microsoft.com/office/drawing/2014/main" id="{51FC4AB5-7986-ACAE-4F1C-D11BDCC984E9}"/>
                </a:ext>
              </a:extLst>
            </p:cNvPr>
            <p:cNvCxnSpPr>
              <a:cxnSpLocks/>
              <a:stCxn id="6385" idx="6"/>
              <a:endCxn id="6421" idx="1"/>
            </p:cNvCxnSpPr>
            <p:nvPr/>
          </p:nvCxnSpPr>
          <p:spPr>
            <a:xfrm>
              <a:off x="24376166" y="16435610"/>
              <a:ext cx="4585544" cy="1703034"/>
            </a:xfrm>
            <a:prstGeom prst="bentConnector3">
              <a:avLst>
                <a:gd name="adj1" fmla="val 4897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9" name="Text Box 3036">
              <a:extLst>
                <a:ext uri="{FF2B5EF4-FFF2-40B4-BE49-F238E27FC236}">
                  <a16:creationId xmlns:a16="http://schemas.microsoft.com/office/drawing/2014/main" id="{E05657AC-CE50-A9C3-B071-C44F08D9FA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0150" y="1667814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14" name="Connector: Elbow 957">
              <a:extLst>
                <a:ext uri="{FF2B5EF4-FFF2-40B4-BE49-F238E27FC236}">
                  <a16:creationId xmlns:a16="http://schemas.microsoft.com/office/drawing/2014/main" id="{51305EED-165E-CB15-20E8-E5F2C2E96903}"/>
                </a:ext>
              </a:extLst>
            </p:cNvPr>
            <p:cNvCxnSpPr>
              <a:cxnSpLocks/>
              <a:stCxn id="6409" idx="6"/>
              <a:endCxn id="6421" idx="1"/>
            </p:cNvCxnSpPr>
            <p:nvPr/>
          </p:nvCxnSpPr>
          <p:spPr>
            <a:xfrm>
              <a:off x="24414150" y="16705145"/>
              <a:ext cx="4547560" cy="1433499"/>
            </a:xfrm>
            <a:prstGeom prst="bentConnector3">
              <a:avLst>
                <a:gd name="adj1" fmla="val 4852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15" name="Text Box 3036">
              <a:extLst>
                <a:ext uri="{FF2B5EF4-FFF2-40B4-BE49-F238E27FC236}">
                  <a16:creationId xmlns:a16="http://schemas.microsoft.com/office/drawing/2014/main" id="{0B1D7279-0AA3-49A7-68C7-E2ED28E662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993" y="16927089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20" name="Connector: Elbow 957">
              <a:extLst>
                <a:ext uri="{FF2B5EF4-FFF2-40B4-BE49-F238E27FC236}">
                  <a16:creationId xmlns:a16="http://schemas.microsoft.com/office/drawing/2014/main" id="{1E7D273F-113F-34E7-353E-5E8A925E2710}"/>
                </a:ext>
              </a:extLst>
            </p:cNvPr>
            <p:cNvCxnSpPr>
              <a:cxnSpLocks/>
              <a:stCxn id="6415" idx="6"/>
              <a:endCxn id="6421" idx="1"/>
            </p:cNvCxnSpPr>
            <p:nvPr/>
          </p:nvCxnSpPr>
          <p:spPr>
            <a:xfrm>
              <a:off x="24376993" y="16954089"/>
              <a:ext cx="4584717" cy="1184555"/>
            </a:xfrm>
            <a:prstGeom prst="bentConnector3">
              <a:avLst>
                <a:gd name="adj1" fmla="val 4896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21" name="Cross 6420">
              <a:extLst>
                <a:ext uri="{FF2B5EF4-FFF2-40B4-BE49-F238E27FC236}">
                  <a16:creationId xmlns:a16="http://schemas.microsoft.com/office/drawing/2014/main" id="{5D6688ED-2C42-EAF6-FF1F-0EF2558111A2}"/>
                </a:ext>
              </a:extLst>
            </p:cNvPr>
            <p:cNvSpPr/>
            <p:nvPr/>
          </p:nvSpPr>
          <p:spPr>
            <a:xfrm>
              <a:off x="28961710" y="18111644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26" name="Connector: Elbow 4056">
              <a:extLst>
                <a:ext uri="{FF2B5EF4-FFF2-40B4-BE49-F238E27FC236}">
                  <a16:creationId xmlns:a16="http://schemas.microsoft.com/office/drawing/2014/main" id="{234FFBD5-9271-2B1A-69CD-26D90E32BA9B}"/>
                </a:ext>
              </a:extLst>
            </p:cNvPr>
            <p:cNvCxnSpPr>
              <a:cxnSpLocks/>
              <a:stCxn id="6421" idx="3"/>
              <a:endCxn id="2174" idx="6"/>
            </p:cNvCxnSpPr>
            <p:nvPr/>
          </p:nvCxnSpPr>
          <p:spPr>
            <a:xfrm>
              <a:off x="29015710" y="18138644"/>
              <a:ext cx="10245795" cy="20518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7" name="Connector: Elbow 4056">
              <a:extLst>
                <a:ext uri="{FF2B5EF4-FFF2-40B4-BE49-F238E27FC236}">
                  <a16:creationId xmlns:a16="http://schemas.microsoft.com/office/drawing/2014/main" id="{C393F6F7-C467-C60C-815B-85524E0697CE}"/>
                </a:ext>
              </a:extLst>
            </p:cNvPr>
            <p:cNvCxnSpPr>
              <a:cxnSpLocks/>
              <a:stCxn id="6421" idx="3"/>
              <a:endCxn id="2125" idx="6"/>
            </p:cNvCxnSpPr>
            <p:nvPr/>
          </p:nvCxnSpPr>
          <p:spPr>
            <a:xfrm>
              <a:off x="29015710" y="18138644"/>
              <a:ext cx="10245795" cy="22815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FA2EE086-FD6B-C93E-DCDB-EBB22217DC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2869" y="168682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33" name="Connector: Elbow 957">
              <a:extLst>
                <a:ext uri="{FF2B5EF4-FFF2-40B4-BE49-F238E27FC236}">
                  <a16:creationId xmlns:a16="http://schemas.microsoft.com/office/drawing/2014/main" id="{7803CDD3-6373-AA57-381F-4E4D751C2FD7}"/>
                </a:ext>
              </a:extLst>
            </p:cNvPr>
            <p:cNvCxnSpPr>
              <a:cxnSpLocks/>
              <a:stCxn id="6432" idx="6"/>
              <a:endCxn id="2070" idx="6"/>
            </p:cNvCxnSpPr>
            <p:nvPr/>
          </p:nvCxnSpPr>
          <p:spPr>
            <a:xfrm>
              <a:off x="24466869" y="16895225"/>
              <a:ext cx="14794636" cy="39513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8" name="Connector: Elbow 4023">
              <a:extLst>
                <a:ext uri="{FF2B5EF4-FFF2-40B4-BE49-F238E27FC236}">
                  <a16:creationId xmlns:a16="http://schemas.microsoft.com/office/drawing/2014/main" id="{28D3E712-4878-90F1-C080-8F5F1E7A2687}"/>
                </a:ext>
              </a:extLst>
            </p:cNvPr>
            <p:cNvCxnSpPr>
              <a:cxnSpLocks/>
              <a:stCxn id="6463" idx="6"/>
              <a:endCxn id="1415" idx="3"/>
            </p:cNvCxnSpPr>
            <p:nvPr/>
          </p:nvCxnSpPr>
          <p:spPr>
            <a:xfrm>
              <a:off x="25422312" y="16871399"/>
              <a:ext cx="14063895" cy="3913337"/>
            </a:xfrm>
            <a:prstGeom prst="bentConnector3">
              <a:avLst>
                <a:gd name="adj1" fmla="val 945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47A25DC2-35E2-89B5-888E-E6CCD9D634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5686" y="1638707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2A626A3E-D920-EA33-3900-CBDA394D2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1646" y="163875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0" name="Connector: Elbow 3420">
              <a:extLst>
                <a:ext uri="{FF2B5EF4-FFF2-40B4-BE49-F238E27FC236}">
                  <a16:creationId xmlns:a16="http://schemas.microsoft.com/office/drawing/2014/main" id="{3EA78BA7-191B-E36B-7AEF-381D54F297A4}"/>
                </a:ext>
              </a:extLst>
            </p:cNvPr>
            <p:cNvCxnSpPr>
              <a:cxnSpLocks/>
              <a:stCxn id="6445" idx="2"/>
              <a:endCxn id="6439" idx="6"/>
            </p:cNvCxnSpPr>
            <p:nvPr/>
          </p:nvCxnSpPr>
          <p:spPr>
            <a:xfrm rot="10800000">
              <a:off x="24279686" y="16414076"/>
              <a:ext cx="1061960" cy="4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1023D84C-EDC4-8CC0-9501-8C322A295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92605" y="166567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368DC963-EBA2-910C-0BCB-A8BA31031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4519" y="166569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7" name="Connector: Elbow 3420">
              <a:extLst>
                <a:ext uri="{FF2B5EF4-FFF2-40B4-BE49-F238E27FC236}">
                  <a16:creationId xmlns:a16="http://schemas.microsoft.com/office/drawing/2014/main" id="{F5A36FC2-F81A-1B27-1B84-85ED5F5148BE}"/>
                </a:ext>
              </a:extLst>
            </p:cNvPr>
            <p:cNvCxnSpPr>
              <a:cxnSpLocks/>
              <a:stCxn id="6456" idx="2"/>
              <a:endCxn id="6451" idx="6"/>
            </p:cNvCxnSpPr>
            <p:nvPr/>
          </p:nvCxnSpPr>
          <p:spPr>
            <a:xfrm rot="10800000">
              <a:off x="24346605" y="1668371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D90D1C34-078A-81C4-15A7-37A9811228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748" y="168441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13796358-B8FA-BD61-6758-E1921369D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8312" y="168443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68" name="Connector: Elbow 3420">
              <a:extLst>
                <a:ext uri="{FF2B5EF4-FFF2-40B4-BE49-F238E27FC236}">
                  <a16:creationId xmlns:a16="http://schemas.microsoft.com/office/drawing/2014/main" id="{57D8B802-CB1B-ADAB-8C40-D74471FDD37B}"/>
                </a:ext>
              </a:extLst>
            </p:cNvPr>
            <p:cNvCxnSpPr>
              <a:cxnSpLocks/>
              <a:stCxn id="6463" idx="2"/>
              <a:endCxn id="6462" idx="6"/>
            </p:cNvCxnSpPr>
            <p:nvPr/>
          </p:nvCxnSpPr>
          <p:spPr>
            <a:xfrm rot="10800000">
              <a:off x="24376748" y="16871185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9" name="Connector: Elbow 4023">
              <a:extLst>
                <a:ext uri="{FF2B5EF4-FFF2-40B4-BE49-F238E27FC236}">
                  <a16:creationId xmlns:a16="http://schemas.microsoft.com/office/drawing/2014/main" id="{9832FE37-8BF8-ECD5-3127-C1F949020CB1}"/>
                </a:ext>
              </a:extLst>
            </p:cNvPr>
            <p:cNvCxnSpPr>
              <a:cxnSpLocks/>
              <a:stCxn id="6456" idx="6"/>
              <a:endCxn id="1415" idx="3"/>
            </p:cNvCxnSpPr>
            <p:nvPr/>
          </p:nvCxnSpPr>
          <p:spPr>
            <a:xfrm>
              <a:off x="25398519" y="16683931"/>
              <a:ext cx="14087688" cy="4100805"/>
            </a:xfrm>
            <a:prstGeom prst="bentConnector3">
              <a:avLst>
                <a:gd name="adj1" fmla="val 95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4" name="Connector: Elbow 4023">
              <a:extLst>
                <a:ext uri="{FF2B5EF4-FFF2-40B4-BE49-F238E27FC236}">
                  <a16:creationId xmlns:a16="http://schemas.microsoft.com/office/drawing/2014/main" id="{2BC964D1-DD83-ABF8-FD85-6D6DEDA2555C}"/>
                </a:ext>
              </a:extLst>
            </p:cNvPr>
            <p:cNvCxnSpPr>
              <a:cxnSpLocks/>
              <a:stCxn id="6445" idx="6"/>
              <a:endCxn id="1415" idx="3"/>
            </p:cNvCxnSpPr>
            <p:nvPr/>
          </p:nvCxnSpPr>
          <p:spPr>
            <a:xfrm>
              <a:off x="25395646" y="16414516"/>
              <a:ext cx="14090561" cy="4370220"/>
            </a:xfrm>
            <a:prstGeom prst="bentConnector3">
              <a:avLst>
                <a:gd name="adj1" fmla="val 941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FF82DEFE-330C-CDA8-32F6-C036DA2D96A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647" y="1661408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80" name="Connector: Elbow 957">
              <a:extLst>
                <a:ext uri="{FF2B5EF4-FFF2-40B4-BE49-F238E27FC236}">
                  <a16:creationId xmlns:a16="http://schemas.microsoft.com/office/drawing/2014/main" id="{BF7F5EBF-D138-4BBC-E839-C47CCD2F0292}"/>
                </a:ext>
              </a:extLst>
            </p:cNvPr>
            <p:cNvCxnSpPr>
              <a:cxnSpLocks/>
              <a:stCxn id="6475" idx="6"/>
              <a:endCxn id="2070" idx="6"/>
            </p:cNvCxnSpPr>
            <p:nvPr/>
          </p:nvCxnSpPr>
          <p:spPr>
            <a:xfrm>
              <a:off x="24459647" y="16641086"/>
              <a:ext cx="14801858" cy="4205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E479F6A5-96AB-3ABC-7FF5-2D900A0992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37501" y="1634488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99" name="Connector: Elbow 957">
              <a:extLst>
                <a:ext uri="{FF2B5EF4-FFF2-40B4-BE49-F238E27FC236}">
                  <a16:creationId xmlns:a16="http://schemas.microsoft.com/office/drawing/2014/main" id="{1DDEF446-3B8D-AE3E-8BD3-9A69767D5F9A}"/>
                </a:ext>
              </a:extLst>
            </p:cNvPr>
            <p:cNvCxnSpPr>
              <a:cxnSpLocks/>
              <a:stCxn id="6498" idx="6"/>
              <a:endCxn id="2070" idx="6"/>
            </p:cNvCxnSpPr>
            <p:nvPr/>
          </p:nvCxnSpPr>
          <p:spPr>
            <a:xfrm>
              <a:off x="24391501" y="16371882"/>
              <a:ext cx="14870004" cy="4474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1" name="Connector: Elbow 957">
              <a:extLst>
                <a:ext uri="{FF2B5EF4-FFF2-40B4-BE49-F238E27FC236}">
                  <a16:creationId xmlns:a16="http://schemas.microsoft.com/office/drawing/2014/main" id="{E4571424-7DDB-0A6E-FBA4-0A92897F3059}"/>
                </a:ext>
              </a:extLst>
            </p:cNvPr>
            <p:cNvCxnSpPr>
              <a:cxnSpLocks/>
              <a:stCxn id="6498" idx="6"/>
              <a:endCxn id="2058" idx="6"/>
            </p:cNvCxnSpPr>
            <p:nvPr/>
          </p:nvCxnSpPr>
          <p:spPr>
            <a:xfrm>
              <a:off x="24391501" y="16371882"/>
              <a:ext cx="14870004" cy="47043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6" name="Connector: Elbow 957">
              <a:extLst>
                <a:ext uri="{FF2B5EF4-FFF2-40B4-BE49-F238E27FC236}">
                  <a16:creationId xmlns:a16="http://schemas.microsoft.com/office/drawing/2014/main" id="{60FB2B36-307F-22A2-C7D0-C56FC398FC2D}"/>
                </a:ext>
              </a:extLst>
            </p:cNvPr>
            <p:cNvCxnSpPr>
              <a:cxnSpLocks/>
              <a:stCxn id="6475" idx="6"/>
              <a:endCxn id="2058" idx="6"/>
            </p:cNvCxnSpPr>
            <p:nvPr/>
          </p:nvCxnSpPr>
          <p:spPr>
            <a:xfrm>
              <a:off x="24459647" y="16641086"/>
              <a:ext cx="14801858" cy="44351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7" name="Connector: Elbow 957">
              <a:extLst>
                <a:ext uri="{FF2B5EF4-FFF2-40B4-BE49-F238E27FC236}">
                  <a16:creationId xmlns:a16="http://schemas.microsoft.com/office/drawing/2014/main" id="{9B23EA1F-55A5-272D-6A81-A0768D112BD0}"/>
                </a:ext>
              </a:extLst>
            </p:cNvPr>
            <p:cNvCxnSpPr>
              <a:cxnSpLocks/>
              <a:stCxn id="6432" idx="6"/>
              <a:endCxn id="2058" idx="6"/>
            </p:cNvCxnSpPr>
            <p:nvPr/>
          </p:nvCxnSpPr>
          <p:spPr>
            <a:xfrm>
              <a:off x="24466869" y="16895225"/>
              <a:ext cx="14794636" cy="4181023"/>
            </a:xfrm>
            <a:prstGeom prst="bentConnector3">
              <a:avLst>
                <a:gd name="adj1" fmla="val 1524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2" name="Connector: Elbow 4007">
              <a:extLst>
                <a:ext uri="{FF2B5EF4-FFF2-40B4-BE49-F238E27FC236}">
                  <a16:creationId xmlns:a16="http://schemas.microsoft.com/office/drawing/2014/main" id="{67AC69C9-EE7D-4B15-8F47-55C225D03C22}"/>
                </a:ext>
              </a:extLst>
            </p:cNvPr>
            <p:cNvCxnSpPr>
              <a:cxnSpLocks/>
              <a:stCxn id="6528" idx="7"/>
              <a:endCxn id="1403" idx="3"/>
            </p:cNvCxnSpPr>
            <p:nvPr/>
          </p:nvCxnSpPr>
          <p:spPr>
            <a:xfrm>
              <a:off x="27520928" y="19191043"/>
              <a:ext cx="11965279" cy="18233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8" name="Left-right Arrow 4908">
              <a:extLst>
                <a:ext uri="{FF2B5EF4-FFF2-40B4-BE49-F238E27FC236}">
                  <a16:creationId xmlns:a16="http://schemas.microsoft.com/office/drawing/2014/main" id="{6D42DE24-7A7E-809E-6919-0DFF9331D155}"/>
                </a:ext>
              </a:extLst>
            </p:cNvPr>
            <p:cNvSpPr/>
            <p:nvPr/>
          </p:nvSpPr>
          <p:spPr>
            <a:xfrm>
              <a:off x="27412928" y="19164043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46" name="Connector: Elbow 4023">
              <a:extLst>
                <a:ext uri="{FF2B5EF4-FFF2-40B4-BE49-F238E27FC236}">
                  <a16:creationId xmlns:a16="http://schemas.microsoft.com/office/drawing/2014/main" id="{702F15E2-EFFA-93DE-2241-E51486ADF350}"/>
                </a:ext>
              </a:extLst>
            </p:cNvPr>
            <p:cNvCxnSpPr>
              <a:cxnSpLocks/>
              <a:stCxn id="6463" idx="6"/>
              <a:endCxn id="6528" idx="3"/>
            </p:cNvCxnSpPr>
            <p:nvPr/>
          </p:nvCxnSpPr>
          <p:spPr>
            <a:xfrm>
              <a:off x="25422312" y="16871399"/>
              <a:ext cx="1990616" cy="2319644"/>
            </a:xfrm>
            <a:prstGeom prst="bentConnector3">
              <a:avLst>
                <a:gd name="adj1" fmla="val 5751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7" name="Connector: Elbow 4023">
              <a:extLst>
                <a:ext uri="{FF2B5EF4-FFF2-40B4-BE49-F238E27FC236}">
                  <a16:creationId xmlns:a16="http://schemas.microsoft.com/office/drawing/2014/main" id="{4792CCA7-D71B-AF05-76AC-9C29A927BA61}"/>
                </a:ext>
              </a:extLst>
            </p:cNvPr>
            <p:cNvCxnSpPr>
              <a:cxnSpLocks/>
              <a:stCxn id="6456" idx="6"/>
              <a:endCxn id="6528" idx="3"/>
            </p:cNvCxnSpPr>
            <p:nvPr/>
          </p:nvCxnSpPr>
          <p:spPr>
            <a:xfrm>
              <a:off x="25398519" y="16683931"/>
              <a:ext cx="2014409" cy="2507112"/>
            </a:xfrm>
            <a:prstGeom prst="bentConnector3">
              <a:avLst>
                <a:gd name="adj1" fmla="val 5742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9" name="Connector: Elbow 4023">
              <a:extLst>
                <a:ext uri="{FF2B5EF4-FFF2-40B4-BE49-F238E27FC236}">
                  <a16:creationId xmlns:a16="http://schemas.microsoft.com/office/drawing/2014/main" id="{ED669203-7548-7143-BAE2-2B0B5C3D1876}"/>
                </a:ext>
              </a:extLst>
            </p:cNvPr>
            <p:cNvCxnSpPr>
              <a:cxnSpLocks/>
              <a:stCxn id="6445" idx="6"/>
              <a:endCxn id="6528" idx="3"/>
            </p:cNvCxnSpPr>
            <p:nvPr/>
          </p:nvCxnSpPr>
          <p:spPr>
            <a:xfrm>
              <a:off x="25395646" y="16414516"/>
              <a:ext cx="2017282" cy="2776527"/>
            </a:xfrm>
            <a:prstGeom prst="bentConnector3">
              <a:avLst>
                <a:gd name="adj1" fmla="val 5824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35500C6D-F0DC-8014-B017-E1BE3CD013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24126" y="180207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76" name="Connector: Elbow 3328">
              <a:extLst>
                <a:ext uri="{FF2B5EF4-FFF2-40B4-BE49-F238E27FC236}">
                  <a16:creationId xmlns:a16="http://schemas.microsoft.com/office/drawing/2014/main" id="{CDA28F02-2B76-17CE-1D38-782CD1169E1B}"/>
                </a:ext>
              </a:extLst>
            </p:cNvPr>
            <p:cNvCxnSpPr>
              <a:cxnSpLocks/>
              <a:stCxn id="6565" idx="6"/>
              <a:endCxn id="1417" idx="3"/>
            </p:cNvCxnSpPr>
            <p:nvPr/>
          </p:nvCxnSpPr>
          <p:spPr>
            <a:xfrm>
              <a:off x="28978126" y="18047720"/>
              <a:ext cx="10508081" cy="28661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4" name="Connector: Elbow 4009">
              <a:extLst>
                <a:ext uri="{FF2B5EF4-FFF2-40B4-BE49-F238E27FC236}">
                  <a16:creationId xmlns:a16="http://schemas.microsoft.com/office/drawing/2014/main" id="{D36C3466-8F9C-3B53-ED83-41FE861B049A}"/>
                </a:ext>
              </a:extLst>
            </p:cNvPr>
            <p:cNvCxnSpPr>
              <a:cxnSpLocks/>
              <a:stCxn id="6565" idx="6"/>
              <a:endCxn id="1405" idx="3"/>
            </p:cNvCxnSpPr>
            <p:nvPr/>
          </p:nvCxnSpPr>
          <p:spPr>
            <a:xfrm>
              <a:off x="28978126" y="18047720"/>
              <a:ext cx="10508081" cy="30958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5" name="Connector: Elbow 879">
              <a:extLst>
                <a:ext uri="{FF2B5EF4-FFF2-40B4-BE49-F238E27FC236}">
                  <a16:creationId xmlns:a16="http://schemas.microsoft.com/office/drawing/2014/main" id="{A6A25B52-D47B-AB2E-A5E9-4D8E3B94F6EE}"/>
                </a:ext>
              </a:extLst>
            </p:cNvPr>
            <p:cNvCxnSpPr>
              <a:cxnSpLocks/>
              <a:stCxn id="6606" idx="6"/>
              <a:endCxn id="6565" idx="2"/>
            </p:cNvCxnSpPr>
            <p:nvPr/>
          </p:nvCxnSpPr>
          <p:spPr>
            <a:xfrm>
              <a:off x="24675005" y="14803789"/>
              <a:ext cx="4249121" cy="32439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06" name="Text Box 3036">
              <a:extLst>
                <a:ext uri="{FF2B5EF4-FFF2-40B4-BE49-F238E27FC236}">
                  <a16:creationId xmlns:a16="http://schemas.microsoft.com/office/drawing/2014/main" id="{2331EE9A-3CF3-1774-1206-41DC80A2CD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1005" y="1477678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1" name="Connector: Elbow 879">
              <a:extLst>
                <a:ext uri="{FF2B5EF4-FFF2-40B4-BE49-F238E27FC236}">
                  <a16:creationId xmlns:a16="http://schemas.microsoft.com/office/drawing/2014/main" id="{C686D6DF-E590-209D-1E17-C196E9309E90}"/>
                </a:ext>
              </a:extLst>
            </p:cNvPr>
            <p:cNvCxnSpPr>
              <a:cxnSpLocks/>
              <a:stCxn id="6612" idx="6"/>
              <a:endCxn id="6565" idx="2"/>
            </p:cNvCxnSpPr>
            <p:nvPr/>
          </p:nvCxnSpPr>
          <p:spPr>
            <a:xfrm>
              <a:off x="24683559" y="14547634"/>
              <a:ext cx="4240567" cy="35000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12" name="Text Box 3036">
              <a:extLst>
                <a:ext uri="{FF2B5EF4-FFF2-40B4-BE49-F238E27FC236}">
                  <a16:creationId xmlns:a16="http://schemas.microsoft.com/office/drawing/2014/main" id="{310564F8-849C-6E47-7C06-3800D9A91C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9559" y="145206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7" name="Connector: Elbow 879">
              <a:extLst>
                <a:ext uri="{FF2B5EF4-FFF2-40B4-BE49-F238E27FC236}">
                  <a16:creationId xmlns:a16="http://schemas.microsoft.com/office/drawing/2014/main" id="{E2C0FF9D-F70E-5E67-1E78-99277323BB78}"/>
                </a:ext>
              </a:extLst>
            </p:cNvPr>
            <p:cNvCxnSpPr>
              <a:cxnSpLocks/>
              <a:stCxn id="6623" idx="6"/>
              <a:endCxn id="6565" idx="2"/>
            </p:cNvCxnSpPr>
            <p:nvPr/>
          </p:nvCxnSpPr>
          <p:spPr>
            <a:xfrm>
              <a:off x="24690038" y="15025037"/>
              <a:ext cx="4234088" cy="30226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9ACE52E2-D107-7F5F-85D9-C7F6809332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038" y="149980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716F24DA-4295-7AB0-4CCC-772EC943BE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9441" y="168896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9" name="Text Box 3036">
              <a:extLst>
                <a:ext uri="{FF2B5EF4-FFF2-40B4-BE49-F238E27FC236}">
                  <a16:creationId xmlns:a16="http://schemas.microsoft.com/office/drawing/2014/main" id="{9D2F6AFA-079B-7B04-91BE-78A8600B5E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5005" y="168898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30" name="Connector: Elbow 3420">
              <a:extLst>
                <a:ext uri="{FF2B5EF4-FFF2-40B4-BE49-F238E27FC236}">
                  <a16:creationId xmlns:a16="http://schemas.microsoft.com/office/drawing/2014/main" id="{C40AF8B0-EDB5-B014-F4A1-2C01D8124B37}"/>
                </a:ext>
              </a:extLst>
            </p:cNvPr>
            <p:cNvCxnSpPr>
              <a:cxnSpLocks/>
              <a:stCxn id="6629" idx="2"/>
              <a:endCxn id="6624" idx="6"/>
            </p:cNvCxnSpPr>
            <p:nvPr/>
          </p:nvCxnSpPr>
          <p:spPr>
            <a:xfrm rot="10800000">
              <a:off x="24313441" y="16916606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35" name="Text Box 3036">
              <a:extLst>
                <a:ext uri="{FF2B5EF4-FFF2-40B4-BE49-F238E27FC236}">
                  <a16:creationId xmlns:a16="http://schemas.microsoft.com/office/drawing/2014/main" id="{51B86CF9-F40E-3BF9-85A4-08DFF5D05E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02643" y="1659727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36" name="Text Box 3036">
              <a:extLst>
                <a:ext uri="{FF2B5EF4-FFF2-40B4-BE49-F238E27FC236}">
                  <a16:creationId xmlns:a16="http://schemas.microsoft.com/office/drawing/2014/main" id="{BB7CB8A8-73D0-58F9-467F-A4B8557FC9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2907" y="165974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1" name="Connector: Elbow 3420">
              <a:extLst>
                <a:ext uri="{FF2B5EF4-FFF2-40B4-BE49-F238E27FC236}">
                  <a16:creationId xmlns:a16="http://schemas.microsoft.com/office/drawing/2014/main" id="{5795F85C-60BD-BB8D-03CF-A89266F300C3}"/>
                </a:ext>
              </a:extLst>
            </p:cNvPr>
            <p:cNvCxnSpPr>
              <a:cxnSpLocks/>
              <a:stCxn id="6636" idx="2"/>
              <a:endCxn id="6635" idx="6"/>
            </p:cNvCxnSpPr>
            <p:nvPr/>
          </p:nvCxnSpPr>
          <p:spPr>
            <a:xfrm rot="10800000">
              <a:off x="24356643" y="16624272"/>
              <a:ext cx="9362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2" name="Text Box 3036">
              <a:extLst>
                <a:ext uri="{FF2B5EF4-FFF2-40B4-BE49-F238E27FC236}">
                  <a16:creationId xmlns:a16="http://schemas.microsoft.com/office/drawing/2014/main" id="{D4246635-9B07-0085-9E71-C3AFE6E9E9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45185" y="164361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47" name="Text Box 3036">
              <a:extLst>
                <a:ext uri="{FF2B5EF4-FFF2-40B4-BE49-F238E27FC236}">
                  <a16:creationId xmlns:a16="http://schemas.microsoft.com/office/drawing/2014/main" id="{260C41FB-13E1-5C6F-C763-B94F70B0DC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7099" y="164364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8" name="Connector: Elbow 3420">
              <a:extLst>
                <a:ext uri="{FF2B5EF4-FFF2-40B4-BE49-F238E27FC236}">
                  <a16:creationId xmlns:a16="http://schemas.microsoft.com/office/drawing/2014/main" id="{0C977C52-716D-6808-4C23-ED8269CE8D5E}"/>
                </a:ext>
              </a:extLst>
            </p:cNvPr>
            <p:cNvCxnSpPr>
              <a:cxnSpLocks/>
              <a:stCxn id="6647" idx="2"/>
              <a:endCxn id="6642" idx="6"/>
            </p:cNvCxnSpPr>
            <p:nvPr/>
          </p:nvCxnSpPr>
          <p:spPr>
            <a:xfrm rot="10800000">
              <a:off x="24299185" y="1646319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3" name="Left-right Arrow 4908">
              <a:extLst>
                <a:ext uri="{FF2B5EF4-FFF2-40B4-BE49-F238E27FC236}">
                  <a16:creationId xmlns:a16="http://schemas.microsoft.com/office/drawing/2014/main" id="{A175782E-5ADD-5EF8-9DA0-C379C5E43954}"/>
                </a:ext>
              </a:extLst>
            </p:cNvPr>
            <p:cNvSpPr/>
            <p:nvPr/>
          </p:nvSpPr>
          <p:spPr>
            <a:xfrm>
              <a:off x="27407619" y="1910918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54" name="Connector: Elbow 4023">
              <a:extLst>
                <a:ext uri="{FF2B5EF4-FFF2-40B4-BE49-F238E27FC236}">
                  <a16:creationId xmlns:a16="http://schemas.microsoft.com/office/drawing/2014/main" id="{D47D365A-0D00-8578-DC12-3F5869D628E3}"/>
                </a:ext>
              </a:extLst>
            </p:cNvPr>
            <p:cNvCxnSpPr>
              <a:cxnSpLocks/>
              <a:stCxn id="6647" idx="6"/>
              <a:endCxn id="6653" idx="3"/>
            </p:cNvCxnSpPr>
            <p:nvPr/>
          </p:nvCxnSpPr>
          <p:spPr>
            <a:xfrm>
              <a:off x="25351099" y="16463410"/>
              <a:ext cx="2056520" cy="2672777"/>
            </a:xfrm>
            <a:prstGeom prst="bentConnector3">
              <a:avLst>
                <a:gd name="adj1" fmla="val 5646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Connector: Elbow 4023">
              <a:extLst>
                <a:ext uri="{FF2B5EF4-FFF2-40B4-BE49-F238E27FC236}">
                  <a16:creationId xmlns:a16="http://schemas.microsoft.com/office/drawing/2014/main" id="{505307AB-222F-55F3-589C-8EC083C501BB}"/>
                </a:ext>
              </a:extLst>
            </p:cNvPr>
            <p:cNvCxnSpPr>
              <a:cxnSpLocks/>
              <a:stCxn id="6629" idx="6"/>
              <a:endCxn id="6653" idx="3"/>
            </p:cNvCxnSpPr>
            <p:nvPr/>
          </p:nvCxnSpPr>
          <p:spPr>
            <a:xfrm>
              <a:off x="25359005" y="16916820"/>
              <a:ext cx="2048614" cy="2219367"/>
            </a:xfrm>
            <a:prstGeom prst="bentConnector3">
              <a:avLst>
                <a:gd name="adj1" fmla="val 5743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Connector: Elbow 4023">
              <a:extLst>
                <a:ext uri="{FF2B5EF4-FFF2-40B4-BE49-F238E27FC236}">
                  <a16:creationId xmlns:a16="http://schemas.microsoft.com/office/drawing/2014/main" id="{CB05CEC3-D102-791A-FF5E-9C3FA9727ABB}"/>
                </a:ext>
              </a:extLst>
            </p:cNvPr>
            <p:cNvCxnSpPr>
              <a:cxnSpLocks/>
              <a:stCxn id="6636" idx="6"/>
              <a:endCxn id="6653" idx="3"/>
            </p:cNvCxnSpPr>
            <p:nvPr/>
          </p:nvCxnSpPr>
          <p:spPr>
            <a:xfrm>
              <a:off x="25346907" y="16624486"/>
              <a:ext cx="2060712" cy="2511701"/>
            </a:xfrm>
            <a:prstGeom prst="bentConnector3">
              <a:avLst>
                <a:gd name="adj1" fmla="val 5806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Connector: Elbow 4007">
              <a:extLst>
                <a:ext uri="{FF2B5EF4-FFF2-40B4-BE49-F238E27FC236}">
                  <a16:creationId xmlns:a16="http://schemas.microsoft.com/office/drawing/2014/main" id="{3EF254D1-62A7-76F0-6E49-D993A586FF85}"/>
                </a:ext>
              </a:extLst>
            </p:cNvPr>
            <p:cNvCxnSpPr>
              <a:cxnSpLocks/>
              <a:stCxn id="1180" idx="6"/>
              <a:endCxn id="1282" idx="3"/>
            </p:cNvCxnSpPr>
            <p:nvPr/>
          </p:nvCxnSpPr>
          <p:spPr>
            <a:xfrm>
              <a:off x="25462309" y="14037859"/>
              <a:ext cx="12042392" cy="6504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Connector: Elbow 4007">
              <a:extLst>
                <a:ext uri="{FF2B5EF4-FFF2-40B4-BE49-F238E27FC236}">
                  <a16:creationId xmlns:a16="http://schemas.microsoft.com/office/drawing/2014/main" id="{7AAA97EF-81E1-B8AB-E20A-A6B78F80F23E}"/>
                </a:ext>
              </a:extLst>
            </p:cNvPr>
            <p:cNvCxnSpPr>
              <a:cxnSpLocks/>
              <a:stCxn id="1180" idx="6"/>
              <a:endCxn id="1273" idx="3"/>
            </p:cNvCxnSpPr>
            <p:nvPr/>
          </p:nvCxnSpPr>
          <p:spPr>
            <a:xfrm>
              <a:off x="25462309" y="14037859"/>
              <a:ext cx="12042392" cy="67341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Connector: Elbow 4007">
              <a:extLst>
                <a:ext uri="{FF2B5EF4-FFF2-40B4-BE49-F238E27FC236}">
                  <a16:creationId xmlns:a16="http://schemas.microsoft.com/office/drawing/2014/main" id="{E3824098-6B9D-086A-4517-0282B55E8E5F}"/>
                </a:ext>
              </a:extLst>
            </p:cNvPr>
            <p:cNvCxnSpPr>
              <a:cxnSpLocks/>
              <a:stCxn id="6653" idx="7"/>
              <a:endCxn id="1264" idx="3"/>
            </p:cNvCxnSpPr>
            <p:nvPr/>
          </p:nvCxnSpPr>
          <p:spPr>
            <a:xfrm>
              <a:off x="27515619" y="19136187"/>
              <a:ext cx="9989082" cy="18654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D59BFF60-DE90-641F-4781-27D209F595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0567" y="14304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5" name="Text Box 3036">
              <a:extLst>
                <a:ext uri="{FF2B5EF4-FFF2-40B4-BE49-F238E27FC236}">
                  <a16:creationId xmlns:a16="http://schemas.microsoft.com/office/drawing/2014/main" id="{25395A8E-2EDF-CF49-02D3-AC2858BF81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2481" y="143048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69" name="Connector: Elbow 3420">
              <a:extLst>
                <a:ext uri="{FF2B5EF4-FFF2-40B4-BE49-F238E27FC236}">
                  <a16:creationId xmlns:a16="http://schemas.microsoft.com/office/drawing/2014/main" id="{3F3FC615-9EFB-4E12-F50D-55125C9FB1C1}"/>
                </a:ext>
              </a:extLst>
            </p:cNvPr>
            <p:cNvCxnSpPr>
              <a:cxnSpLocks/>
              <a:stCxn id="1165" idx="2"/>
              <a:endCxn id="1164" idx="6"/>
            </p:cNvCxnSpPr>
            <p:nvPr/>
          </p:nvCxnSpPr>
          <p:spPr>
            <a:xfrm rot="10800000">
              <a:off x="24424567" y="143316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0" name="Text Box 3036">
              <a:extLst>
                <a:ext uri="{FF2B5EF4-FFF2-40B4-BE49-F238E27FC236}">
                  <a16:creationId xmlns:a16="http://schemas.microsoft.com/office/drawing/2014/main" id="{B6C6CDD0-3D18-B03F-C4C6-E92C4F3EA8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679" y="1454697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71" name="Text Box 3036">
              <a:extLst>
                <a:ext uri="{FF2B5EF4-FFF2-40B4-BE49-F238E27FC236}">
                  <a16:creationId xmlns:a16="http://schemas.microsoft.com/office/drawing/2014/main" id="{5BBD60E4-5C95-7AB9-C67D-0B2C0C13D7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93" y="1454719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2" name="Connector: Elbow 3420">
              <a:extLst>
                <a:ext uri="{FF2B5EF4-FFF2-40B4-BE49-F238E27FC236}">
                  <a16:creationId xmlns:a16="http://schemas.microsoft.com/office/drawing/2014/main" id="{7D267E1C-91C6-D739-C115-59CAB05FCDF0}"/>
                </a:ext>
              </a:extLst>
            </p:cNvPr>
            <p:cNvCxnSpPr>
              <a:cxnSpLocks/>
              <a:stCxn id="1171" idx="2"/>
              <a:endCxn id="1170" idx="6"/>
            </p:cNvCxnSpPr>
            <p:nvPr/>
          </p:nvCxnSpPr>
          <p:spPr>
            <a:xfrm rot="10800000">
              <a:off x="24429679" y="14573979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4" name="Text Box 3036">
              <a:extLst>
                <a:ext uri="{FF2B5EF4-FFF2-40B4-BE49-F238E27FC236}">
                  <a16:creationId xmlns:a16="http://schemas.microsoft.com/office/drawing/2014/main" id="{5AC83A3F-D2BD-4925-F2E6-B89356485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56395" y="1401064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0" name="Text Box 3036">
              <a:extLst>
                <a:ext uri="{FF2B5EF4-FFF2-40B4-BE49-F238E27FC236}">
                  <a16:creationId xmlns:a16="http://schemas.microsoft.com/office/drawing/2014/main" id="{FE1D346F-0796-E6C7-80EF-EBC7B8D14B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8309" y="140108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1" name="Connector: Elbow 3420">
              <a:extLst>
                <a:ext uri="{FF2B5EF4-FFF2-40B4-BE49-F238E27FC236}">
                  <a16:creationId xmlns:a16="http://schemas.microsoft.com/office/drawing/2014/main" id="{A2FD4C90-0540-AFE8-AE68-2ECB3C738C75}"/>
                </a:ext>
              </a:extLst>
            </p:cNvPr>
            <p:cNvCxnSpPr>
              <a:cxnSpLocks/>
              <a:stCxn id="1180" idx="2"/>
              <a:endCxn id="1174" idx="6"/>
            </p:cNvCxnSpPr>
            <p:nvPr/>
          </p:nvCxnSpPr>
          <p:spPr>
            <a:xfrm rot="10800000">
              <a:off x="24410395" y="14037645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5" name="Text Box 3036">
              <a:extLst>
                <a:ext uri="{FF2B5EF4-FFF2-40B4-BE49-F238E27FC236}">
                  <a16:creationId xmlns:a16="http://schemas.microsoft.com/office/drawing/2014/main" id="{B1BE6165-023C-5185-051E-91FF7B1FB0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8182" y="1474693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" name="Text Box 3036">
              <a:extLst>
                <a:ext uri="{FF2B5EF4-FFF2-40B4-BE49-F238E27FC236}">
                  <a16:creationId xmlns:a16="http://schemas.microsoft.com/office/drawing/2014/main" id="{7E82CF95-1C9A-F6BD-E00F-E3808D2165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0096" y="147471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7" name="Connector: Elbow 3420">
              <a:extLst>
                <a:ext uri="{FF2B5EF4-FFF2-40B4-BE49-F238E27FC236}">
                  <a16:creationId xmlns:a16="http://schemas.microsoft.com/office/drawing/2014/main" id="{D8125C99-EED7-16FF-C334-E9CE3EE32F41}"/>
                </a:ext>
              </a:extLst>
            </p:cNvPr>
            <p:cNvCxnSpPr>
              <a:cxnSpLocks/>
              <a:stCxn id="1186" idx="2"/>
              <a:endCxn id="1185" idx="6"/>
            </p:cNvCxnSpPr>
            <p:nvPr/>
          </p:nvCxnSpPr>
          <p:spPr>
            <a:xfrm rot="10800000">
              <a:off x="24422182" y="14773932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006D718F-8A38-67CA-75FE-651ACBA1A4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897" y="149713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D3DCB598-14B2-A0AE-1FA2-32A2CC49260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811" y="149716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6" name="Connector: Elbow 3420">
              <a:extLst>
                <a:ext uri="{FF2B5EF4-FFF2-40B4-BE49-F238E27FC236}">
                  <a16:creationId xmlns:a16="http://schemas.microsoft.com/office/drawing/2014/main" id="{9E08AAE2-1C17-35A2-9772-ACB5487846DF}"/>
                </a:ext>
              </a:extLst>
            </p:cNvPr>
            <p:cNvCxnSpPr>
              <a:cxnSpLocks/>
              <a:stCxn id="1190" idx="2"/>
              <a:endCxn id="1188" idx="6"/>
            </p:cNvCxnSpPr>
            <p:nvPr/>
          </p:nvCxnSpPr>
          <p:spPr>
            <a:xfrm rot="10800000">
              <a:off x="24429897" y="149983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Connector: Elbow 4007">
              <a:extLst>
                <a:ext uri="{FF2B5EF4-FFF2-40B4-BE49-F238E27FC236}">
                  <a16:creationId xmlns:a16="http://schemas.microsoft.com/office/drawing/2014/main" id="{8770355C-AB06-A6DC-312A-DEE8756274D1}"/>
                </a:ext>
              </a:extLst>
            </p:cNvPr>
            <p:cNvCxnSpPr>
              <a:cxnSpLocks/>
              <a:stCxn id="1165" idx="6"/>
              <a:endCxn id="1282" idx="3"/>
            </p:cNvCxnSpPr>
            <p:nvPr/>
          </p:nvCxnSpPr>
          <p:spPr>
            <a:xfrm>
              <a:off x="25476481" y="14331864"/>
              <a:ext cx="12028220" cy="62104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Connector: Elbow 4007">
              <a:extLst>
                <a:ext uri="{FF2B5EF4-FFF2-40B4-BE49-F238E27FC236}">
                  <a16:creationId xmlns:a16="http://schemas.microsoft.com/office/drawing/2014/main" id="{E96597EE-09D2-D047-9456-C82D4BE85AA8}"/>
                </a:ext>
              </a:extLst>
            </p:cNvPr>
            <p:cNvCxnSpPr>
              <a:cxnSpLocks/>
              <a:stCxn id="1171" idx="6"/>
              <a:endCxn id="1282" idx="3"/>
            </p:cNvCxnSpPr>
            <p:nvPr/>
          </p:nvCxnSpPr>
          <p:spPr>
            <a:xfrm>
              <a:off x="25481593" y="14574193"/>
              <a:ext cx="12023108" cy="59680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Connector: Elbow 4007">
              <a:extLst>
                <a:ext uri="{FF2B5EF4-FFF2-40B4-BE49-F238E27FC236}">
                  <a16:creationId xmlns:a16="http://schemas.microsoft.com/office/drawing/2014/main" id="{6FEE6DBC-4CC0-C9A8-8424-540D8B996E66}"/>
                </a:ext>
              </a:extLst>
            </p:cNvPr>
            <p:cNvCxnSpPr>
              <a:cxnSpLocks/>
              <a:stCxn id="1186" idx="6"/>
              <a:endCxn id="1282" idx="3"/>
            </p:cNvCxnSpPr>
            <p:nvPr/>
          </p:nvCxnSpPr>
          <p:spPr>
            <a:xfrm>
              <a:off x="25474096" y="14774146"/>
              <a:ext cx="12030605" cy="5768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Connector: Elbow 4007">
              <a:extLst>
                <a:ext uri="{FF2B5EF4-FFF2-40B4-BE49-F238E27FC236}">
                  <a16:creationId xmlns:a16="http://schemas.microsoft.com/office/drawing/2014/main" id="{60F1CE67-41DB-6BFD-B3D3-CF42B13F9950}"/>
                </a:ext>
              </a:extLst>
            </p:cNvPr>
            <p:cNvCxnSpPr>
              <a:cxnSpLocks/>
              <a:stCxn id="1190" idx="6"/>
              <a:endCxn id="1282" idx="3"/>
            </p:cNvCxnSpPr>
            <p:nvPr/>
          </p:nvCxnSpPr>
          <p:spPr>
            <a:xfrm>
              <a:off x="25481811" y="14998611"/>
              <a:ext cx="12022890" cy="5543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Connector: Elbow 4007">
              <a:extLst>
                <a:ext uri="{FF2B5EF4-FFF2-40B4-BE49-F238E27FC236}">
                  <a16:creationId xmlns:a16="http://schemas.microsoft.com/office/drawing/2014/main" id="{EC5CC915-1634-D113-EE87-13D02478E15C}"/>
                </a:ext>
              </a:extLst>
            </p:cNvPr>
            <p:cNvCxnSpPr>
              <a:cxnSpLocks/>
              <a:stCxn id="1165" idx="6"/>
              <a:endCxn id="1273" idx="3"/>
            </p:cNvCxnSpPr>
            <p:nvPr/>
          </p:nvCxnSpPr>
          <p:spPr>
            <a:xfrm>
              <a:off x="25476481" y="14331864"/>
              <a:ext cx="12028220" cy="64401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Connector: Elbow 4007">
              <a:extLst>
                <a:ext uri="{FF2B5EF4-FFF2-40B4-BE49-F238E27FC236}">
                  <a16:creationId xmlns:a16="http://schemas.microsoft.com/office/drawing/2014/main" id="{52FA25E6-D429-AB33-19A7-930AD787E6D8}"/>
                </a:ext>
              </a:extLst>
            </p:cNvPr>
            <p:cNvCxnSpPr>
              <a:cxnSpLocks/>
              <a:stCxn id="1171" idx="6"/>
              <a:endCxn id="1273" idx="3"/>
            </p:cNvCxnSpPr>
            <p:nvPr/>
          </p:nvCxnSpPr>
          <p:spPr>
            <a:xfrm>
              <a:off x="25481593" y="14574193"/>
              <a:ext cx="12023108" cy="61977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Connector: Elbow 4007">
              <a:extLst>
                <a:ext uri="{FF2B5EF4-FFF2-40B4-BE49-F238E27FC236}">
                  <a16:creationId xmlns:a16="http://schemas.microsoft.com/office/drawing/2014/main" id="{EBD5B596-9B3B-182F-11DE-33D9D7F6ACD0}"/>
                </a:ext>
              </a:extLst>
            </p:cNvPr>
            <p:cNvCxnSpPr>
              <a:cxnSpLocks/>
              <a:stCxn id="1186" idx="6"/>
              <a:endCxn id="1273" idx="3"/>
            </p:cNvCxnSpPr>
            <p:nvPr/>
          </p:nvCxnSpPr>
          <p:spPr>
            <a:xfrm>
              <a:off x="25474096" y="14774146"/>
              <a:ext cx="12030605" cy="5997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Connector: Elbow 4007">
              <a:extLst>
                <a:ext uri="{FF2B5EF4-FFF2-40B4-BE49-F238E27FC236}">
                  <a16:creationId xmlns:a16="http://schemas.microsoft.com/office/drawing/2014/main" id="{54A96D1C-764C-D43F-403B-D699CA5417FE}"/>
                </a:ext>
              </a:extLst>
            </p:cNvPr>
            <p:cNvCxnSpPr>
              <a:cxnSpLocks/>
              <a:stCxn id="1190" idx="6"/>
              <a:endCxn id="1273" idx="3"/>
            </p:cNvCxnSpPr>
            <p:nvPr/>
          </p:nvCxnSpPr>
          <p:spPr>
            <a:xfrm>
              <a:off x="25481811" y="14998611"/>
              <a:ext cx="12022890" cy="57733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D412B9F2-A070-E99A-6193-F1B229B75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66647" y="163586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9" name="Connector: Elbow 957">
              <a:extLst>
                <a:ext uri="{FF2B5EF4-FFF2-40B4-BE49-F238E27FC236}">
                  <a16:creationId xmlns:a16="http://schemas.microsoft.com/office/drawing/2014/main" id="{6A0B835A-C069-0ABF-9978-52554508E2D8}"/>
                </a:ext>
              </a:extLst>
            </p:cNvPr>
            <p:cNvCxnSpPr>
              <a:cxnSpLocks/>
              <a:stCxn id="1208" idx="6"/>
              <a:endCxn id="1421" idx="6"/>
            </p:cNvCxnSpPr>
            <p:nvPr/>
          </p:nvCxnSpPr>
          <p:spPr>
            <a:xfrm>
              <a:off x="24220647" y="16385633"/>
              <a:ext cx="13059352" cy="4677850"/>
            </a:xfrm>
            <a:prstGeom prst="bentConnector3">
              <a:avLst>
                <a:gd name="adj1" fmla="val 1912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0A64BD17-B15C-8C6F-5B43-AA68F77963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12889" y="165911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1" name="Connector: Elbow 957">
              <a:extLst>
                <a:ext uri="{FF2B5EF4-FFF2-40B4-BE49-F238E27FC236}">
                  <a16:creationId xmlns:a16="http://schemas.microsoft.com/office/drawing/2014/main" id="{946B4174-85EF-D254-9350-18B8E9F55E6A}"/>
                </a:ext>
              </a:extLst>
            </p:cNvPr>
            <p:cNvCxnSpPr>
              <a:cxnSpLocks/>
              <a:stCxn id="1210" idx="6"/>
              <a:endCxn id="1421" idx="6"/>
            </p:cNvCxnSpPr>
            <p:nvPr/>
          </p:nvCxnSpPr>
          <p:spPr>
            <a:xfrm>
              <a:off x="24266889" y="16618120"/>
              <a:ext cx="13013110" cy="4445363"/>
            </a:xfrm>
            <a:prstGeom prst="bentConnector3">
              <a:avLst>
                <a:gd name="adj1" fmla="val 189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9" name="Text Box 3036">
              <a:extLst>
                <a:ext uri="{FF2B5EF4-FFF2-40B4-BE49-F238E27FC236}">
                  <a16:creationId xmlns:a16="http://schemas.microsoft.com/office/drawing/2014/main" id="{3BBA18DD-EDE8-65AD-E8E3-777F4A254E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5223" y="1682218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60" name="Connector: Elbow 957">
              <a:extLst>
                <a:ext uri="{FF2B5EF4-FFF2-40B4-BE49-F238E27FC236}">
                  <a16:creationId xmlns:a16="http://schemas.microsoft.com/office/drawing/2014/main" id="{2CEF2D6B-A130-7F54-61BB-0E8B789D736B}"/>
                </a:ext>
              </a:extLst>
            </p:cNvPr>
            <p:cNvCxnSpPr>
              <a:cxnSpLocks/>
              <a:stCxn id="6659" idx="6"/>
              <a:endCxn id="1421" idx="6"/>
            </p:cNvCxnSpPr>
            <p:nvPr/>
          </p:nvCxnSpPr>
          <p:spPr>
            <a:xfrm>
              <a:off x="24309223" y="16849181"/>
              <a:ext cx="12970776" cy="4214302"/>
            </a:xfrm>
            <a:prstGeom prst="bentConnector3">
              <a:avLst>
                <a:gd name="adj1" fmla="val 1874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5" name="Text Box 3036">
              <a:extLst>
                <a:ext uri="{FF2B5EF4-FFF2-40B4-BE49-F238E27FC236}">
                  <a16:creationId xmlns:a16="http://schemas.microsoft.com/office/drawing/2014/main" id="{27B7592A-EB7C-9587-7BE5-4041C92F8C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024276" y="1808429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66" name="Left-right Arrow 4908">
              <a:extLst>
                <a:ext uri="{FF2B5EF4-FFF2-40B4-BE49-F238E27FC236}">
                  <a16:creationId xmlns:a16="http://schemas.microsoft.com/office/drawing/2014/main" id="{DE285E7C-5C99-D9E8-4C4C-A2FAEB5D5779}"/>
                </a:ext>
              </a:extLst>
            </p:cNvPr>
            <p:cNvSpPr/>
            <p:nvPr/>
          </p:nvSpPr>
          <p:spPr>
            <a:xfrm>
              <a:off x="27321540" y="1664240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71" name="Connector: Elbow 879">
              <a:extLst>
                <a:ext uri="{FF2B5EF4-FFF2-40B4-BE49-F238E27FC236}">
                  <a16:creationId xmlns:a16="http://schemas.microsoft.com/office/drawing/2014/main" id="{17B85992-FA1E-49FF-270E-A14BF31D6CAF}"/>
                </a:ext>
              </a:extLst>
            </p:cNvPr>
            <p:cNvCxnSpPr>
              <a:cxnSpLocks/>
              <a:stCxn id="6666" idx="7"/>
              <a:endCxn id="6665" idx="2"/>
            </p:cNvCxnSpPr>
            <p:nvPr/>
          </p:nvCxnSpPr>
          <p:spPr>
            <a:xfrm>
              <a:off x="27429540" y="16669406"/>
              <a:ext cx="1594736" cy="1441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2" name="Text Box 3036">
              <a:extLst>
                <a:ext uri="{FF2B5EF4-FFF2-40B4-BE49-F238E27FC236}">
                  <a16:creationId xmlns:a16="http://schemas.microsoft.com/office/drawing/2014/main" id="{8CEB1C09-5505-D514-8847-2EE2824F81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09326" y="147361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77" name="Connector: Elbow 879">
              <a:extLst>
                <a:ext uri="{FF2B5EF4-FFF2-40B4-BE49-F238E27FC236}">
                  <a16:creationId xmlns:a16="http://schemas.microsoft.com/office/drawing/2014/main" id="{FD154125-E08B-43F1-AE59-723D3B73459C}"/>
                </a:ext>
              </a:extLst>
            </p:cNvPr>
            <p:cNvCxnSpPr>
              <a:cxnSpLocks/>
              <a:stCxn id="6672" idx="6"/>
              <a:endCxn id="6666" idx="3"/>
            </p:cNvCxnSpPr>
            <p:nvPr/>
          </p:nvCxnSpPr>
          <p:spPr>
            <a:xfrm>
              <a:off x="24763326" y="14763193"/>
              <a:ext cx="2558214" cy="19062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8" name="Text Box 3036">
              <a:extLst>
                <a:ext uri="{FF2B5EF4-FFF2-40B4-BE49-F238E27FC236}">
                  <a16:creationId xmlns:a16="http://schemas.microsoft.com/office/drawing/2014/main" id="{3CB3D19A-AF02-140B-4369-3FD44D49EC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46521" y="14514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3" name="Connector: Elbow 879">
              <a:extLst>
                <a:ext uri="{FF2B5EF4-FFF2-40B4-BE49-F238E27FC236}">
                  <a16:creationId xmlns:a16="http://schemas.microsoft.com/office/drawing/2014/main" id="{A73F8CA4-1A40-27EB-21F2-E5DDBF131CE1}"/>
                </a:ext>
              </a:extLst>
            </p:cNvPr>
            <p:cNvCxnSpPr>
              <a:cxnSpLocks/>
              <a:stCxn id="6678" idx="6"/>
              <a:endCxn id="6666" idx="3"/>
            </p:cNvCxnSpPr>
            <p:nvPr/>
          </p:nvCxnSpPr>
          <p:spPr>
            <a:xfrm>
              <a:off x="24800521" y="14541415"/>
              <a:ext cx="2521019" cy="2127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E05DB4E2-0B80-F23A-90B4-02D226CDC0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63519" y="142819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5" name="Connector: Elbow 879">
              <a:extLst>
                <a:ext uri="{FF2B5EF4-FFF2-40B4-BE49-F238E27FC236}">
                  <a16:creationId xmlns:a16="http://schemas.microsoft.com/office/drawing/2014/main" id="{E59571D2-7E4D-5498-6CB1-86AA1BD6671F}"/>
                </a:ext>
              </a:extLst>
            </p:cNvPr>
            <p:cNvCxnSpPr>
              <a:cxnSpLocks/>
              <a:stCxn id="6684" idx="6"/>
              <a:endCxn id="6666" idx="3"/>
            </p:cNvCxnSpPr>
            <p:nvPr/>
          </p:nvCxnSpPr>
          <p:spPr>
            <a:xfrm>
              <a:off x="24817519" y="14308900"/>
              <a:ext cx="2504021" cy="23605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6" name="Connector: Elbow 3328">
              <a:extLst>
                <a:ext uri="{FF2B5EF4-FFF2-40B4-BE49-F238E27FC236}">
                  <a16:creationId xmlns:a16="http://schemas.microsoft.com/office/drawing/2014/main" id="{4A6AE6E2-2310-2A0F-F61F-B435A1836B1F}"/>
                </a:ext>
              </a:extLst>
            </p:cNvPr>
            <p:cNvCxnSpPr>
              <a:cxnSpLocks/>
              <a:stCxn id="6665" idx="6"/>
              <a:endCxn id="1275" idx="3"/>
            </p:cNvCxnSpPr>
            <p:nvPr/>
          </p:nvCxnSpPr>
          <p:spPr>
            <a:xfrm>
              <a:off x="29078276" y="18111295"/>
              <a:ext cx="8426425" cy="27898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7" name="Connector: Elbow 3328">
              <a:extLst>
                <a:ext uri="{FF2B5EF4-FFF2-40B4-BE49-F238E27FC236}">
                  <a16:creationId xmlns:a16="http://schemas.microsoft.com/office/drawing/2014/main" id="{E050D24A-B815-393B-1071-08E960F05744}"/>
                </a:ext>
              </a:extLst>
            </p:cNvPr>
            <p:cNvCxnSpPr>
              <a:cxnSpLocks/>
              <a:stCxn id="6665" idx="6"/>
              <a:endCxn id="1266" idx="3"/>
            </p:cNvCxnSpPr>
            <p:nvPr/>
          </p:nvCxnSpPr>
          <p:spPr>
            <a:xfrm>
              <a:off x="29078276" y="18111295"/>
              <a:ext cx="8426425" cy="30195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8" name="Connector: Elbow 3328">
              <a:extLst>
                <a:ext uri="{FF2B5EF4-FFF2-40B4-BE49-F238E27FC236}">
                  <a16:creationId xmlns:a16="http://schemas.microsoft.com/office/drawing/2014/main" id="{DC42F942-1932-C315-F3F5-D3D8AC0E6349}"/>
                </a:ext>
              </a:extLst>
            </p:cNvPr>
            <p:cNvCxnSpPr>
              <a:cxnSpLocks/>
              <a:stCxn id="6665" idx="6"/>
              <a:endCxn id="1284" idx="3"/>
            </p:cNvCxnSpPr>
            <p:nvPr/>
          </p:nvCxnSpPr>
          <p:spPr>
            <a:xfrm>
              <a:off x="29078276" y="18111295"/>
              <a:ext cx="8426425" cy="25601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Connector: Elbow 4007">
              <a:extLst>
                <a:ext uri="{FF2B5EF4-FFF2-40B4-BE49-F238E27FC236}">
                  <a16:creationId xmlns:a16="http://schemas.microsoft.com/office/drawing/2014/main" id="{D79EC38D-B43A-7448-819E-35773B997D83}"/>
                </a:ext>
              </a:extLst>
            </p:cNvPr>
            <p:cNvCxnSpPr>
              <a:cxnSpLocks/>
              <a:stCxn id="1190" idx="6"/>
              <a:endCxn id="1314" idx="3"/>
            </p:cNvCxnSpPr>
            <p:nvPr/>
          </p:nvCxnSpPr>
          <p:spPr>
            <a:xfrm>
              <a:off x="25481811" y="14998611"/>
              <a:ext cx="12022890" cy="46583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Connector: Elbow 4007">
              <a:extLst>
                <a:ext uri="{FF2B5EF4-FFF2-40B4-BE49-F238E27FC236}">
                  <a16:creationId xmlns:a16="http://schemas.microsoft.com/office/drawing/2014/main" id="{FAB1C1E1-B491-1E61-AC66-8645053BC8EB}"/>
                </a:ext>
              </a:extLst>
            </p:cNvPr>
            <p:cNvCxnSpPr>
              <a:cxnSpLocks/>
              <a:stCxn id="1190" idx="6"/>
              <a:endCxn id="1305" idx="3"/>
            </p:cNvCxnSpPr>
            <p:nvPr/>
          </p:nvCxnSpPr>
          <p:spPr>
            <a:xfrm>
              <a:off x="25481811" y="14998611"/>
              <a:ext cx="12022890" cy="4888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Connector: Elbow 4007">
              <a:extLst>
                <a:ext uri="{FF2B5EF4-FFF2-40B4-BE49-F238E27FC236}">
                  <a16:creationId xmlns:a16="http://schemas.microsoft.com/office/drawing/2014/main" id="{DDC888D2-AAD5-9409-6490-354BE3327F25}"/>
                </a:ext>
              </a:extLst>
            </p:cNvPr>
            <p:cNvCxnSpPr>
              <a:cxnSpLocks/>
              <a:stCxn id="1190" idx="6"/>
              <a:endCxn id="1296" idx="3"/>
            </p:cNvCxnSpPr>
            <p:nvPr/>
          </p:nvCxnSpPr>
          <p:spPr>
            <a:xfrm>
              <a:off x="25481811" y="14998611"/>
              <a:ext cx="12022890" cy="51180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Connector: Elbow 4007">
              <a:extLst>
                <a:ext uri="{FF2B5EF4-FFF2-40B4-BE49-F238E27FC236}">
                  <a16:creationId xmlns:a16="http://schemas.microsoft.com/office/drawing/2014/main" id="{B5928D3D-53BC-E29E-8F6B-E6C40BBDD63C}"/>
                </a:ext>
              </a:extLst>
            </p:cNvPr>
            <p:cNvCxnSpPr>
              <a:cxnSpLocks/>
              <a:stCxn id="1186" idx="6"/>
              <a:endCxn id="1314" idx="3"/>
            </p:cNvCxnSpPr>
            <p:nvPr/>
          </p:nvCxnSpPr>
          <p:spPr>
            <a:xfrm>
              <a:off x="25474096" y="14774146"/>
              <a:ext cx="12030605" cy="48828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2" name="Connector: Elbow 4007">
              <a:extLst>
                <a:ext uri="{FF2B5EF4-FFF2-40B4-BE49-F238E27FC236}">
                  <a16:creationId xmlns:a16="http://schemas.microsoft.com/office/drawing/2014/main" id="{70C462D4-BAF5-ED78-00AF-4E5B6964C8A6}"/>
                </a:ext>
              </a:extLst>
            </p:cNvPr>
            <p:cNvCxnSpPr>
              <a:cxnSpLocks/>
              <a:stCxn id="1186" idx="6"/>
              <a:endCxn id="1305" idx="3"/>
            </p:cNvCxnSpPr>
            <p:nvPr/>
          </p:nvCxnSpPr>
          <p:spPr>
            <a:xfrm>
              <a:off x="25474096" y="14774146"/>
              <a:ext cx="12030605" cy="51126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" name="Connector: Elbow 4007">
              <a:extLst>
                <a:ext uri="{FF2B5EF4-FFF2-40B4-BE49-F238E27FC236}">
                  <a16:creationId xmlns:a16="http://schemas.microsoft.com/office/drawing/2014/main" id="{0D8FEB8D-291A-2258-80CB-0D05AF16170D}"/>
                </a:ext>
              </a:extLst>
            </p:cNvPr>
            <p:cNvCxnSpPr>
              <a:cxnSpLocks/>
              <a:stCxn id="1186" idx="6"/>
              <a:endCxn id="1296" idx="3"/>
            </p:cNvCxnSpPr>
            <p:nvPr/>
          </p:nvCxnSpPr>
          <p:spPr>
            <a:xfrm>
              <a:off x="25474096" y="14774146"/>
              <a:ext cx="12030605" cy="5342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" name="Connector: Elbow 4007">
              <a:extLst>
                <a:ext uri="{FF2B5EF4-FFF2-40B4-BE49-F238E27FC236}">
                  <a16:creationId xmlns:a16="http://schemas.microsoft.com/office/drawing/2014/main" id="{447E6E55-7468-B0FC-FDBB-8C544922666D}"/>
                </a:ext>
              </a:extLst>
            </p:cNvPr>
            <p:cNvCxnSpPr>
              <a:cxnSpLocks/>
              <a:stCxn id="1171" idx="6"/>
              <a:endCxn id="1314" idx="3"/>
            </p:cNvCxnSpPr>
            <p:nvPr/>
          </p:nvCxnSpPr>
          <p:spPr>
            <a:xfrm>
              <a:off x="25481593" y="14574193"/>
              <a:ext cx="12023108" cy="50827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7" name="Connector: Elbow 4007">
              <a:extLst>
                <a:ext uri="{FF2B5EF4-FFF2-40B4-BE49-F238E27FC236}">
                  <a16:creationId xmlns:a16="http://schemas.microsoft.com/office/drawing/2014/main" id="{FFF3790A-5CA9-DB49-9E07-E0949B650C46}"/>
                </a:ext>
              </a:extLst>
            </p:cNvPr>
            <p:cNvCxnSpPr>
              <a:cxnSpLocks/>
              <a:stCxn id="1171" idx="6"/>
              <a:endCxn id="1305" idx="3"/>
            </p:cNvCxnSpPr>
            <p:nvPr/>
          </p:nvCxnSpPr>
          <p:spPr>
            <a:xfrm>
              <a:off x="25481593" y="14574193"/>
              <a:ext cx="12023108" cy="53126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8" name="Connector: Elbow 4007">
              <a:extLst>
                <a:ext uri="{FF2B5EF4-FFF2-40B4-BE49-F238E27FC236}">
                  <a16:creationId xmlns:a16="http://schemas.microsoft.com/office/drawing/2014/main" id="{A717F0EE-2EC4-BE25-37FD-2728317AD50F}"/>
                </a:ext>
              </a:extLst>
            </p:cNvPr>
            <p:cNvCxnSpPr>
              <a:cxnSpLocks/>
              <a:stCxn id="1171" idx="6"/>
              <a:endCxn id="1296" idx="3"/>
            </p:cNvCxnSpPr>
            <p:nvPr/>
          </p:nvCxnSpPr>
          <p:spPr>
            <a:xfrm>
              <a:off x="25481593" y="14574193"/>
              <a:ext cx="12023108" cy="55424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4" name="Connector: Elbow 4007">
              <a:extLst>
                <a:ext uri="{FF2B5EF4-FFF2-40B4-BE49-F238E27FC236}">
                  <a16:creationId xmlns:a16="http://schemas.microsoft.com/office/drawing/2014/main" id="{6DC0BD1E-3ACA-0F09-E63A-9C0C516BF620}"/>
                </a:ext>
              </a:extLst>
            </p:cNvPr>
            <p:cNvCxnSpPr>
              <a:cxnSpLocks/>
              <a:stCxn id="1165" idx="6"/>
              <a:endCxn id="1314" idx="3"/>
            </p:cNvCxnSpPr>
            <p:nvPr/>
          </p:nvCxnSpPr>
          <p:spPr>
            <a:xfrm>
              <a:off x="25476481" y="14331864"/>
              <a:ext cx="12028220" cy="53250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7" name="Connector: Elbow 4007">
              <a:extLst>
                <a:ext uri="{FF2B5EF4-FFF2-40B4-BE49-F238E27FC236}">
                  <a16:creationId xmlns:a16="http://schemas.microsoft.com/office/drawing/2014/main" id="{6FDFC44D-174D-6704-98E2-F08C7FBB5802}"/>
                </a:ext>
              </a:extLst>
            </p:cNvPr>
            <p:cNvCxnSpPr>
              <a:cxnSpLocks/>
              <a:stCxn id="1165" idx="6"/>
              <a:endCxn id="1305" idx="3"/>
            </p:cNvCxnSpPr>
            <p:nvPr/>
          </p:nvCxnSpPr>
          <p:spPr>
            <a:xfrm>
              <a:off x="25476481" y="14331864"/>
              <a:ext cx="12028220" cy="55549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8" name="Connector: Elbow 4007">
              <a:extLst>
                <a:ext uri="{FF2B5EF4-FFF2-40B4-BE49-F238E27FC236}">
                  <a16:creationId xmlns:a16="http://schemas.microsoft.com/office/drawing/2014/main" id="{B0B1A497-3505-71C1-4664-E6FF96794749}"/>
                </a:ext>
              </a:extLst>
            </p:cNvPr>
            <p:cNvCxnSpPr>
              <a:cxnSpLocks/>
              <a:stCxn id="1165" idx="6"/>
              <a:endCxn id="1296" idx="3"/>
            </p:cNvCxnSpPr>
            <p:nvPr/>
          </p:nvCxnSpPr>
          <p:spPr>
            <a:xfrm>
              <a:off x="25476481" y="14331864"/>
              <a:ext cx="12028220" cy="5784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3" name="Connector: Elbow 4007">
              <a:extLst>
                <a:ext uri="{FF2B5EF4-FFF2-40B4-BE49-F238E27FC236}">
                  <a16:creationId xmlns:a16="http://schemas.microsoft.com/office/drawing/2014/main" id="{41470EFB-0C96-8D2A-A088-031BBE1E1CB7}"/>
                </a:ext>
              </a:extLst>
            </p:cNvPr>
            <p:cNvCxnSpPr>
              <a:cxnSpLocks/>
              <a:stCxn id="1180" idx="6"/>
              <a:endCxn id="1314" idx="3"/>
            </p:cNvCxnSpPr>
            <p:nvPr/>
          </p:nvCxnSpPr>
          <p:spPr>
            <a:xfrm>
              <a:off x="25462309" y="14037859"/>
              <a:ext cx="12042392" cy="56190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8" name="Connector: Elbow 4007">
              <a:extLst>
                <a:ext uri="{FF2B5EF4-FFF2-40B4-BE49-F238E27FC236}">
                  <a16:creationId xmlns:a16="http://schemas.microsoft.com/office/drawing/2014/main" id="{61EAA64F-BBFA-E9AC-19AA-6DAA52EDC581}"/>
                </a:ext>
              </a:extLst>
            </p:cNvPr>
            <p:cNvCxnSpPr>
              <a:cxnSpLocks/>
              <a:stCxn id="1180" idx="6"/>
              <a:endCxn id="1305" idx="3"/>
            </p:cNvCxnSpPr>
            <p:nvPr/>
          </p:nvCxnSpPr>
          <p:spPr>
            <a:xfrm>
              <a:off x="25462309" y="14037859"/>
              <a:ext cx="12042392" cy="584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0" name="Connector: Elbow 4007">
              <a:extLst>
                <a:ext uri="{FF2B5EF4-FFF2-40B4-BE49-F238E27FC236}">
                  <a16:creationId xmlns:a16="http://schemas.microsoft.com/office/drawing/2014/main" id="{EB57059D-0568-2A4E-F0DA-B1BDA0EFAC46}"/>
                </a:ext>
              </a:extLst>
            </p:cNvPr>
            <p:cNvCxnSpPr>
              <a:cxnSpLocks/>
              <a:stCxn id="1180" idx="6"/>
              <a:endCxn id="1296" idx="3"/>
            </p:cNvCxnSpPr>
            <p:nvPr/>
          </p:nvCxnSpPr>
          <p:spPr>
            <a:xfrm>
              <a:off x="25462309" y="14037859"/>
              <a:ext cx="12042392" cy="6078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6" name="Connector: Elbow 3328">
              <a:extLst>
                <a:ext uri="{FF2B5EF4-FFF2-40B4-BE49-F238E27FC236}">
                  <a16:creationId xmlns:a16="http://schemas.microsoft.com/office/drawing/2014/main" id="{06A6981B-789F-6DB4-7B4E-CEFAB8643DFA}"/>
                </a:ext>
              </a:extLst>
            </p:cNvPr>
            <p:cNvCxnSpPr>
              <a:cxnSpLocks/>
              <a:stCxn id="6665" idx="6"/>
              <a:endCxn id="1316" idx="3"/>
            </p:cNvCxnSpPr>
            <p:nvPr/>
          </p:nvCxnSpPr>
          <p:spPr>
            <a:xfrm>
              <a:off x="29078276" y="18111295"/>
              <a:ext cx="8426425" cy="16747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7" name="Connector: Elbow 3328">
              <a:extLst>
                <a:ext uri="{FF2B5EF4-FFF2-40B4-BE49-F238E27FC236}">
                  <a16:creationId xmlns:a16="http://schemas.microsoft.com/office/drawing/2014/main" id="{D31267A7-854F-5597-D360-F9943A7982C4}"/>
                </a:ext>
              </a:extLst>
            </p:cNvPr>
            <p:cNvCxnSpPr>
              <a:cxnSpLocks/>
              <a:stCxn id="6665" idx="6"/>
              <a:endCxn id="1307" idx="3"/>
            </p:cNvCxnSpPr>
            <p:nvPr/>
          </p:nvCxnSpPr>
          <p:spPr>
            <a:xfrm>
              <a:off x="29078276" y="18111295"/>
              <a:ext cx="8426425" cy="1904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1" name="Connector: Elbow 3328">
              <a:extLst>
                <a:ext uri="{FF2B5EF4-FFF2-40B4-BE49-F238E27FC236}">
                  <a16:creationId xmlns:a16="http://schemas.microsoft.com/office/drawing/2014/main" id="{EF011287-168F-A55E-7B04-821FE3502A4D}"/>
                </a:ext>
              </a:extLst>
            </p:cNvPr>
            <p:cNvCxnSpPr>
              <a:cxnSpLocks/>
              <a:stCxn id="6665" idx="6"/>
              <a:endCxn id="1298" idx="3"/>
            </p:cNvCxnSpPr>
            <p:nvPr/>
          </p:nvCxnSpPr>
          <p:spPr>
            <a:xfrm>
              <a:off x="29078276" y="18111295"/>
              <a:ext cx="8426425" cy="2134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26" name="Text Box 3036">
              <a:extLst>
                <a:ext uri="{FF2B5EF4-FFF2-40B4-BE49-F238E27FC236}">
                  <a16:creationId xmlns:a16="http://schemas.microsoft.com/office/drawing/2014/main" id="{83D501EF-82A8-72FA-28A2-B4D37ED865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37334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2" name="Text Box 3036">
              <a:extLst>
                <a:ext uri="{FF2B5EF4-FFF2-40B4-BE49-F238E27FC236}">
                  <a16:creationId xmlns:a16="http://schemas.microsoft.com/office/drawing/2014/main" id="{A542A5EE-459A-65B2-4FA8-95C0BB035C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6095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3" name="Text Box 3036">
              <a:extLst>
                <a:ext uri="{FF2B5EF4-FFF2-40B4-BE49-F238E27FC236}">
                  <a16:creationId xmlns:a16="http://schemas.microsoft.com/office/drawing/2014/main" id="{70FC062B-7DA4-8925-EF0D-2FE07E2DC8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8515" y="128422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37" name="Connector: Elbow 3454">
              <a:extLst>
                <a:ext uri="{FF2B5EF4-FFF2-40B4-BE49-F238E27FC236}">
                  <a16:creationId xmlns:a16="http://schemas.microsoft.com/office/drawing/2014/main" id="{4980953C-B394-135F-71E5-383403DF36B7}"/>
                </a:ext>
              </a:extLst>
            </p:cNvPr>
            <p:cNvCxnSpPr>
              <a:cxnSpLocks/>
              <a:stCxn id="6826" idx="6"/>
              <a:endCxn id="1467" idx="3"/>
            </p:cNvCxnSpPr>
            <p:nvPr/>
          </p:nvCxnSpPr>
          <p:spPr>
            <a:xfrm flipV="1">
              <a:off x="24948139" y="12059006"/>
              <a:ext cx="12562779" cy="3413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8" name="Connector: Elbow 3454">
              <a:extLst>
                <a:ext uri="{FF2B5EF4-FFF2-40B4-BE49-F238E27FC236}">
                  <a16:creationId xmlns:a16="http://schemas.microsoft.com/office/drawing/2014/main" id="{A1F9563F-B249-A3F2-6160-604306BBD898}"/>
                </a:ext>
              </a:extLst>
            </p:cNvPr>
            <p:cNvCxnSpPr>
              <a:cxnSpLocks/>
              <a:stCxn id="6832" idx="6"/>
              <a:endCxn id="1473" idx="3"/>
            </p:cNvCxnSpPr>
            <p:nvPr/>
          </p:nvCxnSpPr>
          <p:spPr>
            <a:xfrm flipV="1">
              <a:off x="24948139" y="12060147"/>
              <a:ext cx="14532668" cy="5763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9" name="Connector: Elbow 3454">
              <a:extLst>
                <a:ext uri="{FF2B5EF4-FFF2-40B4-BE49-F238E27FC236}">
                  <a16:creationId xmlns:a16="http://schemas.microsoft.com/office/drawing/2014/main" id="{801733A1-C2E3-5042-68BD-FB70AB68DD3C}"/>
                </a:ext>
              </a:extLst>
            </p:cNvPr>
            <p:cNvCxnSpPr>
              <a:cxnSpLocks/>
              <a:stCxn id="6833" idx="6"/>
              <a:endCxn id="1473" idx="3"/>
            </p:cNvCxnSpPr>
            <p:nvPr/>
          </p:nvCxnSpPr>
          <p:spPr>
            <a:xfrm flipV="1">
              <a:off x="24952515" y="12060147"/>
              <a:ext cx="14528292" cy="8091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0" name="Connector: Elbow 3454">
              <a:extLst>
                <a:ext uri="{FF2B5EF4-FFF2-40B4-BE49-F238E27FC236}">
                  <a16:creationId xmlns:a16="http://schemas.microsoft.com/office/drawing/2014/main" id="{1FC922FE-6093-38FF-9A58-337EDE450929}"/>
                </a:ext>
              </a:extLst>
            </p:cNvPr>
            <p:cNvCxnSpPr>
              <a:cxnSpLocks/>
              <a:stCxn id="6826" idx="6"/>
              <a:endCxn id="1473" idx="3"/>
            </p:cNvCxnSpPr>
            <p:nvPr/>
          </p:nvCxnSpPr>
          <p:spPr>
            <a:xfrm flipV="1">
              <a:off x="24948139" y="12060147"/>
              <a:ext cx="14532668" cy="340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2" name="Connector: Elbow 3454">
              <a:extLst>
                <a:ext uri="{FF2B5EF4-FFF2-40B4-BE49-F238E27FC236}">
                  <a16:creationId xmlns:a16="http://schemas.microsoft.com/office/drawing/2014/main" id="{518A33FD-ED7E-26E4-CE9F-1EE7CEDB14AC}"/>
                </a:ext>
              </a:extLst>
            </p:cNvPr>
            <p:cNvCxnSpPr>
              <a:cxnSpLocks/>
              <a:stCxn id="6832" idx="6"/>
              <a:endCxn id="1467" idx="3"/>
            </p:cNvCxnSpPr>
            <p:nvPr/>
          </p:nvCxnSpPr>
          <p:spPr>
            <a:xfrm flipV="1">
              <a:off x="24948139" y="12059006"/>
              <a:ext cx="12562779" cy="577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6" name="Connector: Elbow 3454">
              <a:extLst>
                <a:ext uri="{FF2B5EF4-FFF2-40B4-BE49-F238E27FC236}">
                  <a16:creationId xmlns:a16="http://schemas.microsoft.com/office/drawing/2014/main" id="{D1C3A62C-5D2B-4D80-B783-B5BF07B46A9B}"/>
                </a:ext>
              </a:extLst>
            </p:cNvPr>
            <p:cNvCxnSpPr>
              <a:cxnSpLocks/>
              <a:stCxn id="6833" idx="6"/>
              <a:endCxn id="1467" idx="3"/>
            </p:cNvCxnSpPr>
            <p:nvPr/>
          </p:nvCxnSpPr>
          <p:spPr>
            <a:xfrm flipV="1">
              <a:off x="24952515" y="12059006"/>
              <a:ext cx="12558403" cy="8102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2B3FF4EC-1C01-E03D-7FED-5B6DA8106CC8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19" name="organ group - head &amp; neck muscles">
              <a:extLst>
                <a:ext uri="{FF2B5EF4-FFF2-40B4-BE49-F238E27FC236}">
                  <a16:creationId xmlns:a16="http://schemas.microsoft.com/office/drawing/2014/main" id="{CB08A417-0A30-857B-CB03-F50DC9565E8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22" name="organ - head &amp; neck muscles">
                <a:extLst>
                  <a:ext uri="{FF2B5EF4-FFF2-40B4-BE49-F238E27FC236}">
                    <a16:creationId xmlns:a16="http://schemas.microsoft.com/office/drawing/2014/main" id="{2DA13245-B9C9-B720-C897-EF2839ED86DE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26" name="FTU - mylohyoid">
                <a:extLst>
                  <a:ext uri="{FF2B5EF4-FFF2-40B4-BE49-F238E27FC236}">
                    <a16:creationId xmlns:a16="http://schemas.microsoft.com/office/drawing/2014/main" id="{04C24396-6C3C-3F2A-44F3-247F08B536E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27" name="FTU - digastric">
                <a:extLst>
                  <a:ext uri="{FF2B5EF4-FFF2-40B4-BE49-F238E27FC236}">
                    <a16:creationId xmlns:a16="http://schemas.microsoft.com/office/drawing/2014/main" id="{7F2F66DC-B3C7-31DD-ABB3-6C851EE3FA80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28" name="FTU - geniohyoid">
                <a:extLst>
                  <a:ext uri="{FF2B5EF4-FFF2-40B4-BE49-F238E27FC236}">
                    <a16:creationId xmlns:a16="http://schemas.microsoft.com/office/drawing/2014/main" id="{046B39C3-48B5-36C3-C61B-F13B6A00734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29" name="FTU - longus capitis">
                <a:extLst>
                  <a:ext uri="{FF2B5EF4-FFF2-40B4-BE49-F238E27FC236}">
                    <a16:creationId xmlns:a16="http://schemas.microsoft.com/office/drawing/2014/main" id="{0F817C61-8905-003B-3843-548D653121F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31" name="FTU - longus colli inferior">
                <a:extLst>
                  <a:ext uri="{FF2B5EF4-FFF2-40B4-BE49-F238E27FC236}">
                    <a16:creationId xmlns:a16="http://schemas.microsoft.com/office/drawing/2014/main" id="{16AFAE54-86FF-AEF4-BA9A-C6FC8F162D4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0041BC7D-73A6-85F4-4782-F5E61C5498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3" name="Text Box 3036">
                <a:extLst>
                  <a:ext uri="{FF2B5EF4-FFF2-40B4-BE49-F238E27FC236}">
                    <a16:creationId xmlns:a16="http://schemas.microsoft.com/office/drawing/2014/main" id="{A2C5064C-D281-3846-6A36-3734A25A3C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6BB6D79-ACC6-C4C7-4B86-199DAF9D8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52C12C7B-4DE5-91E3-3829-DC29EF6A7F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DEFB580F-6FA0-E2C8-B3EC-15248B7E45E1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10" name="Text Box 3036">
                <a:extLst>
                  <a:ext uri="{FF2B5EF4-FFF2-40B4-BE49-F238E27FC236}">
                    <a16:creationId xmlns:a16="http://schemas.microsoft.com/office/drawing/2014/main" id="{C06B81D1-1852-8D42-DAD6-5169BDA4DA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Text Box 3036">
                <a:extLst>
                  <a:ext uri="{FF2B5EF4-FFF2-40B4-BE49-F238E27FC236}">
                    <a16:creationId xmlns:a16="http://schemas.microsoft.com/office/drawing/2014/main" id="{7C262B1B-E075-CF72-923A-BC0FE5FE15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" name="Text Box 3036">
                <a:extLst>
                  <a:ext uri="{FF2B5EF4-FFF2-40B4-BE49-F238E27FC236}">
                    <a16:creationId xmlns:a16="http://schemas.microsoft.com/office/drawing/2014/main" id="{52381680-A50A-622A-6623-322568ED73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2158B441-A8DC-25A3-397D-19DE50AA81DC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07" name="Text Box 3036">
                <a:extLst>
                  <a:ext uri="{FF2B5EF4-FFF2-40B4-BE49-F238E27FC236}">
                    <a16:creationId xmlns:a16="http://schemas.microsoft.com/office/drawing/2014/main" id="{E3353156-4E0A-1536-A3F2-9D19774F4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E73BA4E9-6CC3-0866-FB82-A5BC6A804D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D0C2D05C-CF78-B7AE-387A-923ECB4CA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9" name="Group 598">
              <a:extLst>
                <a:ext uri="{FF2B5EF4-FFF2-40B4-BE49-F238E27FC236}">
                  <a16:creationId xmlns:a16="http://schemas.microsoft.com/office/drawing/2014/main" id="{0562142F-8802-2A0D-38E6-7BB4F6DA723B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0BB52A1B-C71C-4E9E-51F9-D2423690B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5B327C3D-8D89-3935-5599-6A081F3010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9DC58CF6-602E-BA4B-7723-B36695CE7F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D0719803-DF05-C2C7-11F8-CA06295F9E71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D2184DD4-DEF5-3E62-CCC0-58A06F102A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22C1C0B2-F857-2930-9A8A-3A1F18664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EBD22507-4C36-D41D-2BE8-C22AB8834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87" name="Group 6086">
            <a:extLst>
              <a:ext uri="{FF2B5EF4-FFF2-40B4-BE49-F238E27FC236}">
                <a16:creationId xmlns:a16="http://schemas.microsoft.com/office/drawing/2014/main" id="{8EB6EECA-0709-5B6F-40D8-BF476B7910EF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092" name="organ group - head &amp; neck muscles">
              <a:extLst>
                <a:ext uri="{FF2B5EF4-FFF2-40B4-BE49-F238E27FC236}">
                  <a16:creationId xmlns:a16="http://schemas.microsoft.com/office/drawing/2014/main" id="{47C194E8-93FC-BCA9-7179-848A700CDE7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117" name="organ - head &amp; neck muscles">
                <a:extLst>
                  <a:ext uri="{FF2B5EF4-FFF2-40B4-BE49-F238E27FC236}">
                    <a16:creationId xmlns:a16="http://schemas.microsoft.com/office/drawing/2014/main" id="{92A054F0-2458-D4AA-7F64-036F41E7E64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128" name="FTU - mylohyoid">
                <a:extLst>
                  <a:ext uri="{FF2B5EF4-FFF2-40B4-BE49-F238E27FC236}">
                    <a16:creationId xmlns:a16="http://schemas.microsoft.com/office/drawing/2014/main" id="{E148C6B2-A34E-9ACE-283F-21C932B0424F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26DF87D1-27E7-F205-7137-420260BD1B2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05" name="Text Box 3036">
                <a:extLst>
                  <a:ext uri="{FF2B5EF4-FFF2-40B4-BE49-F238E27FC236}">
                    <a16:creationId xmlns:a16="http://schemas.microsoft.com/office/drawing/2014/main" id="{39FFE70C-E6F5-C9C1-9603-D7DB8EBC9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9AE2EF4A-68C3-943C-E4C0-E9B3CED73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515CF6D5-E9B5-76B5-9BFC-569A67DAC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9" name="Group 6128">
            <a:extLst>
              <a:ext uri="{FF2B5EF4-FFF2-40B4-BE49-F238E27FC236}">
                <a16:creationId xmlns:a16="http://schemas.microsoft.com/office/drawing/2014/main" id="{18D45310-67F5-677A-A7E3-566035E708D3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41" name="organ group - head &amp; neck muscles">
              <a:extLst>
                <a:ext uri="{FF2B5EF4-FFF2-40B4-BE49-F238E27FC236}">
                  <a16:creationId xmlns:a16="http://schemas.microsoft.com/office/drawing/2014/main" id="{E8B65FF5-35EA-C32D-0965-0B7CE0254FE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4" name="organ - head &amp; neck muscles">
                <a:extLst>
                  <a:ext uri="{FF2B5EF4-FFF2-40B4-BE49-F238E27FC236}">
                    <a16:creationId xmlns:a16="http://schemas.microsoft.com/office/drawing/2014/main" id="{D20D758F-264F-BF35-797F-3AABE0788D99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275" name="FTU - mylohyoid">
                <a:extLst>
                  <a:ext uri="{FF2B5EF4-FFF2-40B4-BE49-F238E27FC236}">
                    <a16:creationId xmlns:a16="http://schemas.microsoft.com/office/drawing/2014/main" id="{8AB50075-05DE-9483-8F06-EBFB1DC27A7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4BABD214-F2DE-EF94-C192-7B0F0F7B4EF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BEFAB07A-CA5A-2DEB-97B4-3BC3544B2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426B4AA2-15F1-9F71-BB21-4B5530A3B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" name="Text Box 3036">
                <a:extLst>
                  <a:ext uri="{FF2B5EF4-FFF2-40B4-BE49-F238E27FC236}">
                    <a16:creationId xmlns:a16="http://schemas.microsoft.com/office/drawing/2014/main" id="{02B2B518-E1B9-DD07-2FE5-B03B731CE6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80" name="Group 6279">
            <a:extLst>
              <a:ext uri="{FF2B5EF4-FFF2-40B4-BE49-F238E27FC236}">
                <a16:creationId xmlns:a16="http://schemas.microsoft.com/office/drawing/2014/main" id="{07E39976-E8C0-D8EB-CB9F-382E9A80FE97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281" name="Group 6280">
              <a:extLst>
                <a:ext uri="{FF2B5EF4-FFF2-40B4-BE49-F238E27FC236}">
                  <a16:creationId xmlns:a16="http://schemas.microsoft.com/office/drawing/2014/main" id="{7B61D678-8682-AB7B-0637-EB7B608F1B33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6564" name="Group 6563">
                <a:extLst>
                  <a:ext uri="{FF2B5EF4-FFF2-40B4-BE49-F238E27FC236}">
                    <a16:creationId xmlns:a16="http://schemas.microsoft.com/office/drawing/2014/main" id="{E195A5F2-1223-9ED5-A0A8-4949B9D06E18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6618" name="organ group - head &amp; neck muscles">
                  <a:extLst>
                    <a:ext uri="{FF2B5EF4-FFF2-40B4-BE49-F238E27FC236}">
                      <a16:creationId xmlns:a16="http://schemas.microsoft.com/office/drawing/2014/main" id="{6A23FEC5-5419-AE51-C69A-88D2AB90F05D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2" name="organ - head &amp; neck muscles">
                    <a:extLst>
                      <a:ext uri="{FF2B5EF4-FFF2-40B4-BE49-F238E27FC236}">
                        <a16:creationId xmlns:a16="http://schemas.microsoft.com/office/drawing/2014/main" id="{6BA7B81F-72B5-CD05-1679-B783CBB74B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3" name="FTU - mylohyoid">
                    <a:extLst>
                      <a:ext uri="{FF2B5EF4-FFF2-40B4-BE49-F238E27FC236}">
                        <a16:creationId xmlns:a16="http://schemas.microsoft.com/office/drawing/2014/main" id="{9C710D91-E43B-8EBA-8DDC-0AE31FC3227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4" name="FTU - digastric">
                    <a:extLst>
                      <a:ext uri="{FF2B5EF4-FFF2-40B4-BE49-F238E27FC236}">
                        <a16:creationId xmlns:a16="http://schemas.microsoft.com/office/drawing/2014/main" id="{84D900C1-65A7-5C83-0565-12688A3418C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5" name="FTU - geniohyoid">
                    <a:extLst>
                      <a:ext uri="{FF2B5EF4-FFF2-40B4-BE49-F238E27FC236}">
                        <a16:creationId xmlns:a16="http://schemas.microsoft.com/office/drawing/2014/main" id="{28648813-8AD5-03EA-1760-5219531F67C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6" name="FTU - longus capitis">
                    <a:extLst>
                      <a:ext uri="{FF2B5EF4-FFF2-40B4-BE49-F238E27FC236}">
                        <a16:creationId xmlns:a16="http://schemas.microsoft.com/office/drawing/2014/main" id="{7DE1A00D-B579-76C2-AE87-8041E66AA3F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7" name="FTU - longus colli inferior">
                    <a:extLst>
                      <a:ext uri="{FF2B5EF4-FFF2-40B4-BE49-F238E27FC236}">
                        <a16:creationId xmlns:a16="http://schemas.microsoft.com/office/drawing/2014/main" id="{17E6B689-1E04-3884-675D-187738D76E8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6822" name="Group 6821">
                  <a:extLst>
                    <a:ext uri="{FF2B5EF4-FFF2-40B4-BE49-F238E27FC236}">
                      <a16:creationId xmlns:a16="http://schemas.microsoft.com/office/drawing/2014/main" id="{983118A8-DC4F-64F0-B378-8070781CAA9B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820A37C-8938-22D9-E608-443DA4EEE0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0" name="Text Box 3036">
                    <a:extLst>
                      <a:ext uri="{FF2B5EF4-FFF2-40B4-BE49-F238E27FC236}">
                        <a16:creationId xmlns:a16="http://schemas.microsoft.com/office/drawing/2014/main" id="{03FB5543-76DF-3AAB-94FF-394C0E1F43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1" name="Text Box 3036">
                    <a:extLst>
                      <a:ext uri="{FF2B5EF4-FFF2-40B4-BE49-F238E27FC236}">
                        <a16:creationId xmlns:a16="http://schemas.microsoft.com/office/drawing/2014/main" id="{BCD1692F-6BE5-AA8B-61BE-B405088981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3" name="Group 6822">
                  <a:extLst>
                    <a:ext uri="{FF2B5EF4-FFF2-40B4-BE49-F238E27FC236}">
                      <a16:creationId xmlns:a16="http://schemas.microsoft.com/office/drawing/2014/main" id="{1DE4FA0E-CAC7-0767-A87B-28446AB972B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EA8D7A5C-C21A-CEAB-F98D-AF7CDED649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622781D-8EA5-14DB-5151-3F13D3070DE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92A10C93-E91F-5840-87E9-00E44BF1A2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4" name="Group 6823">
                  <a:extLst>
                    <a:ext uri="{FF2B5EF4-FFF2-40B4-BE49-F238E27FC236}">
                      <a16:creationId xmlns:a16="http://schemas.microsoft.com/office/drawing/2014/main" id="{43014C2E-5AC5-B1FE-557F-C99F0440DF52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A721D4AA-85A5-BA01-D2A7-2092DDD291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654A4D60-10C9-823F-EA59-B760A093016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D1F5A115-A3CA-8FBE-8F23-7F53C848C1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7" name="Group 1286">
                  <a:extLst>
                    <a:ext uri="{FF2B5EF4-FFF2-40B4-BE49-F238E27FC236}">
                      <a16:creationId xmlns:a16="http://schemas.microsoft.com/office/drawing/2014/main" id="{DA65E13F-0946-166F-10A8-8BDB6E4F051A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DBFA08C1-5734-D2D0-8162-79FC766DDC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99207960-0B5C-AA48-7E30-023430669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5D132EA1-0979-5A0D-CFDA-9CD6FB2444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8" name="Group 1317">
                  <a:extLst>
                    <a:ext uri="{FF2B5EF4-FFF2-40B4-BE49-F238E27FC236}">
                      <a16:creationId xmlns:a16="http://schemas.microsoft.com/office/drawing/2014/main" id="{03238627-FA3E-8BBF-9D5E-D6651BC0A14C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77B54E9D-0E90-345C-7ACB-79FFBB6C624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8B366289-6FEF-4DFB-D8FD-D01E384567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B4DC6205-DAC8-DF7C-3D0D-E224F20CE13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570" name="FTU - longus colli inferior">
                <a:extLst>
                  <a:ext uri="{FF2B5EF4-FFF2-40B4-BE49-F238E27FC236}">
                    <a16:creationId xmlns:a16="http://schemas.microsoft.com/office/drawing/2014/main" id="{DC8DEFB1-6702-F590-099C-C5109ADA402B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6304" name="Text Box 3036">
              <a:extLst>
                <a:ext uri="{FF2B5EF4-FFF2-40B4-BE49-F238E27FC236}">
                  <a16:creationId xmlns:a16="http://schemas.microsoft.com/office/drawing/2014/main" id="{983F1520-29AE-35C9-7D98-9E58974013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9" name="Text Box 3036">
              <a:extLst>
                <a:ext uri="{FF2B5EF4-FFF2-40B4-BE49-F238E27FC236}">
                  <a16:creationId xmlns:a16="http://schemas.microsoft.com/office/drawing/2014/main" id="{22DCAF27-1CD2-4D48-FA1B-8A7565FD72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6A273F43-A941-9A91-81E9-ED7400B579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8" name="Group 1387">
            <a:extLst>
              <a:ext uri="{FF2B5EF4-FFF2-40B4-BE49-F238E27FC236}">
                <a16:creationId xmlns:a16="http://schemas.microsoft.com/office/drawing/2014/main" id="{2F5EB5FD-AC50-2FBE-6D6E-5C406A379295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9" name="Group 1388">
              <a:extLst>
                <a:ext uri="{FF2B5EF4-FFF2-40B4-BE49-F238E27FC236}">
                  <a16:creationId xmlns:a16="http://schemas.microsoft.com/office/drawing/2014/main" id="{07FE1B24-A636-B8AA-DCE9-DAD7D23F24DC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5" name="Group 1394">
                <a:extLst>
                  <a:ext uri="{FF2B5EF4-FFF2-40B4-BE49-F238E27FC236}">
                    <a16:creationId xmlns:a16="http://schemas.microsoft.com/office/drawing/2014/main" id="{AE32B878-9BCF-F96F-7114-17AACD170750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407" name="organ group - head &amp; neck muscles">
                  <a:extLst>
                    <a:ext uri="{FF2B5EF4-FFF2-40B4-BE49-F238E27FC236}">
                      <a16:creationId xmlns:a16="http://schemas.microsoft.com/office/drawing/2014/main" id="{3382D3B7-62BC-7313-0BD2-5F4F9DF19A74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29" name="organ - head &amp; neck muscles">
                    <a:extLst>
                      <a:ext uri="{FF2B5EF4-FFF2-40B4-BE49-F238E27FC236}">
                        <a16:creationId xmlns:a16="http://schemas.microsoft.com/office/drawing/2014/main" id="{9E5201FF-4CD5-FF51-E9A7-CA64735C18B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30" name="FTU - mylohyoid">
                    <a:extLst>
                      <a:ext uri="{FF2B5EF4-FFF2-40B4-BE49-F238E27FC236}">
                        <a16:creationId xmlns:a16="http://schemas.microsoft.com/office/drawing/2014/main" id="{9C743956-6A3F-3B5E-E071-2528C42C7B8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A7DE0B0B-389F-D208-E5C0-1FA36FE7990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14" name="Text Box 3036">
                    <a:extLst>
                      <a:ext uri="{FF2B5EF4-FFF2-40B4-BE49-F238E27FC236}">
                        <a16:creationId xmlns:a16="http://schemas.microsoft.com/office/drawing/2014/main" id="{4782EE47-5569-90AE-F73B-97F8F867F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9" name="Text Box 3036">
                    <a:extLst>
                      <a:ext uri="{FF2B5EF4-FFF2-40B4-BE49-F238E27FC236}">
                        <a16:creationId xmlns:a16="http://schemas.microsoft.com/office/drawing/2014/main" id="{16A88DDB-14EB-68E5-8618-28BB84498E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2A37090A-515C-7D47-6AFF-A2F34703A21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2" name="FTU - mylohyoid">
                <a:extLst>
                  <a:ext uri="{FF2B5EF4-FFF2-40B4-BE49-F238E27FC236}">
                    <a16:creationId xmlns:a16="http://schemas.microsoft.com/office/drawing/2014/main" id="{24DADD6A-7F4D-5F65-EB15-A74EA2CDFD5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7D95D21-94C3-9378-47E3-9F86224361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26CB071A-6801-7F2C-A4E2-C77BC0B856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3" name="Text Box 3036">
              <a:extLst>
                <a:ext uri="{FF2B5EF4-FFF2-40B4-BE49-F238E27FC236}">
                  <a16:creationId xmlns:a16="http://schemas.microsoft.com/office/drawing/2014/main" id="{AFAEE168-4D27-CD52-A19B-348AEE58B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5" name="Group 1434">
            <a:extLst>
              <a:ext uri="{FF2B5EF4-FFF2-40B4-BE49-F238E27FC236}">
                <a16:creationId xmlns:a16="http://schemas.microsoft.com/office/drawing/2014/main" id="{4115C3FF-C8D1-671F-5917-A4BD66398A8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41" name="organ group - head &amp; neck muscles">
              <a:extLst>
                <a:ext uri="{FF2B5EF4-FFF2-40B4-BE49-F238E27FC236}">
                  <a16:creationId xmlns:a16="http://schemas.microsoft.com/office/drawing/2014/main" id="{073F4C1D-3C75-51D6-FBC7-6F83CA559D5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60" name="organ - head &amp; neck muscles">
                <a:extLst>
                  <a:ext uri="{FF2B5EF4-FFF2-40B4-BE49-F238E27FC236}">
                    <a16:creationId xmlns:a16="http://schemas.microsoft.com/office/drawing/2014/main" id="{B8747F67-CCA8-FC44-B5BF-7A3099C5068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90" name="FTU - mylohyoid">
                <a:extLst>
                  <a:ext uri="{FF2B5EF4-FFF2-40B4-BE49-F238E27FC236}">
                    <a16:creationId xmlns:a16="http://schemas.microsoft.com/office/drawing/2014/main" id="{67954422-FF2F-56A0-6CB0-94799E7FA5E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42" name="Group 1441">
              <a:extLst>
                <a:ext uri="{FF2B5EF4-FFF2-40B4-BE49-F238E27FC236}">
                  <a16:creationId xmlns:a16="http://schemas.microsoft.com/office/drawing/2014/main" id="{54E925CA-DE68-44E0-AF7D-F02CF461F8E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D026C80D-AC0D-53C0-C933-FCCBBE715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FDE0539A-454E-AD18-7BD8-24D7C13BEA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AAEEE9B9-2CC0-1F57-D9F3-B4F7D72C1B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91" name="Group 1490">
            <a:extLst>
              <a:ext uri="{FF2B5EF4-FFF2-40B4-BE49-F238E27FC236}">
                <a16:creationId xmlns:a16="http://schemas.microsoft.com/office/drawing/2014/main" id="{DF505535-EF05-E78F-B689-CFA454E97BD6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500" name="Group 1499">
              <a:extLst>
                <a:ext uri="{FF2B5EF4-FFF2-40B4-BE49-F238E27FC236}">
                  <a16:creationId xmlns:a16="http://schemas.microsoft.com/office/drawing/2014/main" id="{1124636C-E3E3-E716-6C2B-08F9037FEBE4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21" name="Group 1520">
                <a:extLst>
                  <a:ext uri="{FF2B5EF4-FFF2-40B4-BE49-F238E27FC236}">
                    <a16:creationId xmlns:a16="http://schemas.microsoft.com/office/drawing/2014/main" id="{BD6E106E-7AB5-A5C5-584E-96F0305082A0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36" name="Group 1535">
                  <a:extLst>
                    <a:ext uri="{FF2B5EF4-FFF2-40B4-BE49-F238E27FC236}">
                      <a16:creationId xmlns:a16="http://schemas.microsoft.com/office/drawing/2014/main" id="{227D5BF8-7C43-9134-AC6F-07C078FCE7BE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83" name="Group 1582">
                    <a:extLst>
                      <a:ext uri="{FF2B5EF4-FFF2-40B4-BE49-F238E27FC236}">
                        <a16:creationId xmlns:a16="http://schemas.microsoft.com/office/drawing/2014/main" id="{1CB7BF58-1FFB-BE5B-F14F-5423B88B25E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90" name="Group 1589">
                      <a:extLst>
                        <a:ext uri="{FF2B5EF4-FFF2-40B4-BE49-F238E27FC236}">
                          <a16:creationId xmlns:a16="http://schemas.microsoft.com/office/drawing/2014/main" id="{6EB3211C-F891-CE8C-3AC1-38B68F1CE5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2049" name="Group 2048">
                        <a:extLst>
                          <a:ext uri="{FF2B5EF4-FFF2-40B4-BE49-F238E27FC236}">
                            <a16:creationId xmlns:a16="http://schemas.microsoft.com/office/drawing/2014/main" id="{57E93C96-D6AD-5F4D-52E9-BBAA017AAA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2054" name="Group 2053">
                          <a:extLst>
                            <a:ext uri="{FF2B5EF4-FFF2-40B4-BE49-F238E27FC236}">
                              <a16:creationId xmlns:a16="http://schemas.microsoft.com/office/drawing/2014/main" id="{21E0B1AB-F584-277B-4488-B7E28B1AB2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2056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0CB60B55-3D22-92F7-7272-B0142EEA973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115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402F312F-9061-3CE2-AAA7-4324515A098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27" name="FTU - mylohyoid">
                              <a:extLst>
                                <a:ext uri="{FF2B5EF4-FFF2-40B4-BE49-F238E27FC236}">
                                  <a16:creationId xmlns:a16="http://schemas.microsoft.com/office/drawing/2014/main" id="{DA5E2F64-BFA0-88E6-71F8-3F91A876355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128" name="FTU - digastric">
                              <a:extLst>
                                <a:ext uri="{FF2B5EF4-FFF2-40B4-BE49-F238E27FC236}">
                                  <a16:creationId xmlns:a16="http://schemas.microsoft.com/office/drawing/2014/main" id="{A2F5F69E-C892-E1F2-EC7D-17A0AE1A01A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137" name="FTU - geniohyoid">
                              <a:extLst>
                                <a:ext uri="{FF2B5EF4-FFF2-40B4-BE49-F238E27FC236}">
                                  <a16:creationId xmlns:a16="http://schemas.microsoft.com/office/drawing/2014/main" id="{072644F5-B557-2A4E-CCDE-27E0DF0F26B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139" name="FTU - longus capitis">
                              <a:extLst>
                                <a:ext uri="{FF2B5EF4-FFF2-40B4-BE49-F238E27FC236}">
                                  <a16:creationId xmlns:a16="http://schemas.microsoft.com/office/drawing/2014/main" id="{E484D67A-01B0-2C35-F51A-88F78A4149F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1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E324C34D-0628-0BB2-3F21-7D6FE330BF8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2059" name="Group 2058">
                            <a:extLst>
                              <a:ext uri="{FF2B5EF4-FFF2-40B4-BE49-F238E27FC236}">
                                <a16:creationId xmlns:a16="http://schemas.microsoft.com/office/drawing/2014/main" id="{EFEB7534-D551-5F0F-9FD4-122B563C9CD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102" name="Text Box 3036">
                              <a:extLst>
                                <a:ext uri="{FF2B5EF4-FFF2-40B4-BE49-F238E27FC236}">
                                  <a16:creationId xmlns:a16="http://schemas.microsoft.com/office/drawing/2014/main" id="{C04B5F04-D858-C2DD-EF40-904D9EEA65C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03" name="Text Box 3036">
                              <a:extLst>
                                <a:ext uri="{FF2B5EF4-FFF2-40B4-BE49-F238E27FC236}">
                                  <a16:creationId xmlns:a16="http://schemas.microsoft.com/office/drawing/2014/main" id="{CCAB95BA-BC88-844D-C204-30AA4F9A02F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13" name="Text Box 3036">
                              <a:extLst>
                                <a:ext uri="{FF2B5EF4-FFF2-40B4-BE49-F238E27FC236}">
                                  <a16:creationId xmlns:a16="http://schemas.microsoft.com/office/drawing/2014/main" id="{EA5C4223-9D9F-2CC5-710A-34EA2330875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0" name="Group 2059">
                            <a:extLst>
                              <a:ext uri="{FF2B5EF4-FFF2-40B4-BE49-F238E27FC236}">
                                <a16:creationId xmlns:a16="http://schemas.microsoft.com/office/drawing/2014/main" id="{91B8B35A-7B13-F398-95C3-4A77F6037BA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88" name="Text Box 3036">
                              <a:extLst>
                                <a:ext uri="{FF2B5EF4-FFF2-40B4-BE49-F238E27FC236}">
                                  <a16:creationId xmlns:a16="http://schemas.microsoft.com/office/drawing/2014/main" id="{7186AE53-C254-9766-1FEF-B0DF1629D54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90" name="Text Box 3036">
                              <a:extLst>
                                <a:ext uri="{FF2B5EF4-FFF2-40B4-BE49-F238E27FC236}">
                                  <a16:creationId xmlns:a16="http://schemas.microsoft.com/office/drawing/2014/main" id="{1F9803D7-D29A-B828-C748-DB6A03D1D55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00" name="Text Box 3036">
                              <a:extLst>
                                <a:ext uri="{FF2B5EF4-FFF2-40B4-BE49-F238E27FC236}">
                                  <a16:creationId xmlns:a16="http://schemas.microsoft.com/office/drawing/2014/main" id="{C99BCD91-CF55-8CF4-8552-F418CC4D36E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1" name="Group 2060">
                            <a:extLst>
                              <a:ext uri="{FF2B5EF4-FFF2-40B4-BE49-F238E27FC236}">
                                <a16:creationId xmlns:a16="http://schemas.microsoft.com/office/drawing/2014/main" id="{8A39D0D0-39AB-4F30-6B34-E12A6A55DB8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73" name="Text Box 3036">
                              <a:extLst>
                                <a:ext uri="{FF2B5EF4-FFF2-40B4-BE49-F238E27FC236}">
                                  <a16:creationId xmlns:a16="http://schemas.microsoft.com/office/drawing/2014/main" id="{7DF0704F-E5DA-EC90-0A86-68383935D07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6" name="Text Box 3036">
                              <a:extLst>
                                <a:ext uri="{FF2B5EF4-FFF2-40B4-BE49-F238E27FC236}">
                                  <a16:creationId xmlns:a16="http://schemas.microsoft.com/office/drawing/2014/main" id="{DB3C6890-48BE-F0A3-D3D8-34673936ADD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9" name="Text Box 3036">
                              <a:extLst>
                                <a:ext uri="{FF2B5EF4-FFF2-40B4-BE49-F238E27FC236}">
                                  <a16:creationId xmlns:a16="http://schemas.microsoft.com/office/drawing/2014/main" id="{E401DE45-AE2C-FD6C-1C70-6DF3D148195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2" name="Group 2061">
                            <a:extLst>
                              <a:ext uri="{FF2B5EF4-FFF2-40B4-BE49-F238E27FC236}">
                                <a16:creationId xmlns:a16="http://schemas.microsoft.com/office/drawing/2014/main" id="{F716AE09-9D34-1BCE-7E84-669D5811CB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68" name="Text Box 3036">
                              <a:extLst>
                                <a:ext uri="{FF2B5EF4-FFF2-40B4-BE49-F238E27FC236}">
                                  <a16:creationId xmlns:a16="http://schemas.microsoft.com/office/drawing/2014/main" id="{74AB004C-66EB-D064-62AC-D40238943A9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1" name="Text Box 3036">
                              <a:extLst>
                                <a:ext uri="{FF2B5EF4-FFF2-40B4-BE49-F238E27FC236}">
                                  <a16:creationId xmlns:a16="http://schemas.microsoft.com/office/drawing/2014/main" id="{5DB96A12-FAEF-6141-9F69-86FC3CA52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2" name="Text Box 3036">
                              <a:extLst>
                                <a:ext uri="{FF2B5EF4-FFF2-40B4-BE49-F238E27FC236}">
                                  <a16:creationId xmlns:a16="http://schemas.microsoft.com/office/drawing/2014/main" id="{F91D2252-C7A7-9C77-9C51-CE75F92CA6E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4" name="Group 2063">
                            <a:extLst>
                              <a:ext uri="{FF2B5EF4-FFF2-40B4-BE49-F238E27FC236}">
                                <a16:creationId xmlns:a16="http://schemas.microsoft.com/office/drawing/2014/main" id="{389D749D-ECD1-F54C-4986-F379B0875DC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65" name="Text Box 3036">
                              <a:extLst>
                                <a:ext uri="{FF2B5EF4-FFF2-40B4-BE49-F238E27FC236}">
                                  <a16:creationId xmlns:a16="http://schemas.microsoft.com/office/drawing/2014/main" id="{E16EA44F-23BB-0D11-8E51-53221A8FA1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6" name="Text Box 3036">
                              <a:extLst>
                                <a:ext uri="{FF2B5EF4-FFF2-40B4-BE49-F238E27FC236}">
                                  <a16:creationId xmlns:a16="http://schemas.microsoft.com/office/drawing/2014/main" id="{817E01BC-B37A-D844-78B5-003A5B68EC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7" name="Text Box 3036">
                              <a:extLst>
                                <a:ext uri="{FF2B5EF4-FFF2-40B4-BE49-F238E27FC236}">
                                  <a16:creationId xmlns:a16="http://schemas.microsoft.com/office/drawing/2014/main" id="{C952413B-94E3-AC67-0574-3EEF4A15124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055" name="FTU - longus colli inferior">
                          <a:extLst>
                            <a:ext uri="{FF2B5EF4-FFF2-40B4-BE49-F238E27FC236}">
                              <a16:creationId xmlns:a16="http://schemas.microsoft.com/office/drawing/2014/main" id="{62B6A1A2-242B-A754-D269-F406227623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B56C1378-8547-791C-082B-0922354D7D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2" name="Text Box 3036">
                        <a:extLst>
                          <a:ext uri="{FF2B5EF4-FFF2-40B4-BE49-F238E27FC236}">
                            <a16:creationId xmlns:a16="http://schemas.microsoft.com/office/drawing/2014/main" id="{6B051F3F-4230-4CD1-B571-5005122CD27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3" name="Text Box 3036">
                        <a:extLst>
                          <a:ext uri="{FF2B5EF4-FFF2-40B4-BE49-F238E27FC236}">
                            <a16:creationId xmlns:a16="http://schemas.microsoft.com/office/drawing/2014/main" id="{23881A2A-E2F2-F6B4-CA60-DC8421CF8F3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14805EA6-1D0C-BDCA-667B-7CC57110EF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55AC719B-E769-FA82-62B7-A4F9639F9E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8AACF9F0-D978-A5D4-CC84-0B05A30FA7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4" name="Text Box 3036">
                      <a:extLst>
                        <a:ext uri="{FF2B5EF4-FFF2-40B4-BE49-F238E27FC236}">
                          <a16:creationId xmlns:a16="http://schemas.microsoft.com/office/drawing/2014/main" id="{DF25D4DE-238C-CFF4-977E-8E5FD77038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5" name="Text Box 3036">
                      <a:extLst>
                        <a:ext uri="{FF2B5EF4-FFF2-40B4-BE49-F238E27FC236}">
                          <a16:creationId xmlns:a16="http://schemas.microsoft.com/office/drawing/2014/main" id="{C2DD358E-47C3-2322-37B0-235A3C2BA7E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6" name="Text Box 3036">
                      <a:extLst>
                        <a:ext uri="{FF2B5EF4-FFF2-40B4-BE49-F238E27FC236}">
                          <a16:creationId xmlns:a16="http://schemas.microsoft.com/office/drawing/2014/main" id="{8AA9418F-4128-C069-8C0B-976C0A2F22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7" name="Text Box 3036">
                      <a:extLst>
                        <a:ext uri="{FF2B5EF4-FFF2-40B4-BE49-F238E27FC236}">
                          <a16:creationId xmlns:a16="http://schemas.microsoft.com/office/drawing/2014/main" id="{5957D692-5B44-AAD0-C407-5579A29598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9" name="Text Box 3036">
                      <a:extLst>
                        <a:ext uri="{FF2B5EF4-FFF2-40B4-BE49-F238E27FC236}">
                          <a16:creationId xmlns:a16="http://schemas.microsoft.com/office/drawing/2014/main" id="{7E8EABEB-D908-0B93-6A56-2C1C32EB4C4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48" name="Text Box 3036">
                      <a:extLst>
                        <a:ext uri="{FF2B5EF4-FFF2-40B4-BE49-F238E27FC236}">
                          <a16:creationId xmlns:a16="http://schemas.microsoft.com/office/drawing/2014/main" id="{D4FB5363-0D38-02ED-7097-E5326F3F377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84" name="FTU - mylohyoid">
                    <a:extLst>
                      <a:ext uri="{FF2B5EF4-FFF2-40B4-BE49-F238E27FC236}">
                        <a16:creationId xmlns:a16="http://schemas.microsoft.com/office/drawing/2014/main" id="{278B8AB8-6B1E-A7B8-09CA-651771FAC8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85" name="FTU - digastric">
                    <a:extLst>
                      <a:ext uri="{FF2B5EF4-FFF2-40B4-BE49-F238E27FC236}">
                        <a16:creationId xmlns:a16="http://schemas.microsoft.com/office/drawing/2014/main" id="{73062B95-76BF-5222-09B4-DA6D5E31423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6" name="FTU - geniohyoid">
                    <a:extLst>
                      <a:ext uri="{FF2B5EF4-FFF2-40B4-BE49-F238E27FC236}">
                        <a16:creationId xmlns:a16="http://schemas.microsoft.com/office/drawing/2014/main" id="{8B2357AE-F142-854D-E554-B02E5A95F44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7" name="FTU - longus capitis">
                    <a:extLst>
                      <a:ext uri="{FF2B5EF4-FFF2-40B4-BE49-F238E27FC236}">
                        <a16:creationId xmlns:a16="http://schemas.microsoft.com/office/drawing/2014/main" id="{3102BF01-3699-BFA2-3A04-7FC4C0C657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8" name="FTU - longus colli inferior">
                    <a:extLst>
                      <a:ext uri="{FF2B5EF4-FFF2-40B4-BE49-F238E27FC236}">
                        <a16:creationId xmlns:a16="http://schemas.microsoft.com/office/drawing/2014/main" id="{563DC190-6804-2F7B-FFF8-6FE740114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9" name="FTU - longus colli inferior">
                    <a:extLst>
                      <a:ext uri="{FF2B5EF4-FFF2-40B4-BE49-F238E27FC236}">
                        <a16:creationId xmlns:a16="http://schemas.microsoft.com/office/drawing/2014/main" id="{80B02769-6863-00E8-6CE2-9953CEC74D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42" name="Group 1541">
                  <a:extLst>
                    <a:ext uri="{FF2B5EF4-FFF2-40B4-BE49-F238E27FC236}">
                      <a16:creationId xmlns:a16="http://schemas.microsoft.com/office/drawing/2014/main" id="{1D27ADEE-116E-60DE-6BFC-39F0CE5E6AC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31EFC90E-3B04-661D-DA34-E72B65E1BB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8B9FED31-C484-DA84-2805-B9A310E6C0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B8F34C67-EF22-2541-3DB4-5209E387598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7" name="Text Box 3036">
                    <a:extLst>
                      <a:ext uri="{FF2B5EF4-FFF2-40B4-BE49-F238E27FC236}">
                        <a16:creationId xmlns:a16="http://schemas.microsoft.com/office/drawing/2014/main" id="{39CD8F44-E8FF-0EE6-8CD0-5D94158658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8" name="Text Box 3036">
                    <a:extLst>
                      <a:ext uri="{FF2B5EF4-FFF2-40B4-BE49-F238E27FC236}">
                        <a16:creationId xmlns:a16="http://schemas.microsoft.com/office/drawing/2014/main" id="{754545DA-0E09-032D-05AE-1D1C6BC845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9" name="Text Box 3036">
                    <a:extLst>
                      <a:ext uri="{FF2B5EF4-FFF2-40B4-BE49-F238E27FC236}">
                        <a16:creationId xmlns:a16="http://schemas.microsoft.com/office/drawing/2014/main" id="{A5A9BAE6-E778-F833-F3F5-2F5282D2A7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0" name="Text Box 3036">
                    <a:extLst>
                      <a:ext uri="{FF2B5EF4-FFF2-40B4-BE49-F238E27FC236}">
                        <a16:creationId xmlns:a16="http://schemas.microsoft.com/office/drawing/2014/main" id="{00A040A7-DFDF-F1A2-DB3A-2ADA339BBB4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1" name="Text Box 3036">
                    <a:extLst>
                      <a:ext uri="{FF2B5EF4-FFF2-40B4-BE49-F238E27FC236}">
                        <a16:creationId xmlns:a16="http://schemas.microsoft.com/office/drawing/2014/main" id="{47656AA4-E8AB-1400-1E0D-C0F82E7D4C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2" name="Text Box 3036">
                    <a:extLst>
                      <a:ext uri="{FF2B5EF4-FFF2-40B4-BE49-F238E27FC236}">
                        <a16:creationId xmlns:a16="http://schemas.microsoft.com/office/drawing/2014/main" id="{F7C062C9-AE21-2F75-F986-E9784170C9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23" name="FTU - mylohyoid">
                <a:extLst>
                  <a:ext uri="{FF2B5EF4-FFF2-40B4-BE49-F238E27FC236}">
                    <a16:creationId xmlns:a16="http://schemas.microsoft.com/office/drawing/2014/main" id="{16E03B95-AC9D-50E7-6F06-BE6A115009ED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25" name="Text Box 3036">
                <a:extLst>
                  <a:ext uri="{FF2B5EF4-FFF2-40B4-BE49-F238E27FC236}">
                    <a16:creationId xmlns:a16="http://schemas.microsoft.com/office/drawing/2014/main" id="{A797CE5D-326C-481B-57BE-155DCEAD0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6" name="Text Box 3036">
                <a:extLst>
                  <a:ext uri="{FF2B5EF4-FFF2-40B4-BE49-F238E27FC236}">
                    <a16:creationId xmlns:a16="http://schemas.microsoft.com/office/drawing/2014/main" id="{01ABCB9A-2B3D-D283-DFAA-7AFDBBBBE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0" name="Text Box 3036">
                <a:extLst>
                  <a:ext uri="{FF2B5EF4-FFF2-40B4-BE49-F238E27FC236}">
                    <a16:creationId xmlns:a16="http://schemas.microsoft.com/office/drawing/2014/main" id="{71915C6D-1462-CC3D-80FA-E6E14FFB5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88485898-961F-4AFB-78F3-75F36502C2D9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A89F0AE8-0986-F7CA-2B08-86BEAF92D1ED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4A574D65-69EB-E391-49F9-F20280B6CA84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D12CED50-68F9-E559-2C73-6158F7D13909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DFE2CD01-8626-F91C-D5CC-128CAED9F38E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41B97111-EEF7-81A0-FB8E-B59B598F9CDA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10" name="FTU - mylohyoid">
              <a:extLst>
                <a:ext uri="{FF2B5EF4-FFF2-40B4-BE49-F238E27FC236}">
                  <a16:creationId xmlns:a16="http://schemas.microsoft.com/office/drawing/2014/main" id="{DA0E15D2-0DB8-B7E8-7785-CC360C65C3EA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11" name="FTU - mylohyoid">
              <a:extLst>
                <a:ext uri="{FF2B5EF4-FFF2-40B4-BE49-F238E27FC236}">
                  <a16:creationId xmlns:a16="http://schemas.microsoft.com/office/drawing/2014/main" id="{00EBB2BA-8647-D500-BCC0-47AB9C7C3F3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12" name="FTU - mylohyoid">
              <a:extLst>
                <a:ext uri="{FF2B5EF4-FFF2-40B4-BE49-F238E27FC236}">
                  <a16:creationId xmlns:a16="http://schemas.microsoft.com/office/drawing/2014/main" id="{A176097D-CA89-D032-27E8-43423C9CCA00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13" name="FTU - mylohyoid">
              <a:extLst>
                <a:ext uri="{FF2B5EF4-FFF2-40B4-BE49-F238E27FC236}">
                  <a16:creationId xmlns:a16="http://schemas.microsoft.com/office/drawing/2014/main" id="{9259998D-F35C-E80E-B964-B0CBE042174A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15" name="FTU - mylohyoid">
              <a:extLst>
                <a:ext uri="{FF2B5EF4-FFF2-40B4-BE49-F238E27FC236}">
                  <a16:creationId xmlns:a16="http://schemas.microsoft.com/office/drawing/2014/main" id="{2CC71E34-4CAE-908E-3DF0-51980CC25EA0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151" name="Group 2150">
            <a:extLst>
              <a:ext uri="{FF2B5EF4-FFF2-40B4-BE49-F238E27FC236}">
                <a16:creationId xmlns:a16="http://schemas.microsoft.com/office/drawing/2014/main" id="{2E8C4D92-E986-7462-DB1E-C41481E17A7A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152" name="organ group - head &amp; neck muscles">
              <a:extLst>
                <a:ext uri="{FF2B5EF4-FFF2-40B4-BE49-F238E27FC236}">
                  <a16:creationId xmlns:a16="http://schemas.microsoft.com/office/drawing/2014/main" id="{91490C7B-0EA9-59A7-F18B-2CD88345E8DE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186" name="organ - head &amp; neck muscles">
                <a:extLst>
                  <a:ext uri="{FF2B5EF4-FFF2-40B4-BE49-F238E27FC236}">
                    <a16:creationId xmlns:a16="http://schemas.microsoft.com/office/drawing/2014/main" id="{10E5EA18-C5AD-75A0-7524-088A16DC117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188" name="FTU - mylohyoid">
                <a:extLst>
                  <a:ext uri="{FF2B5EF4-FFF2-40B4-BE49-F238E27FC236}">
                    <a16:creationId xmlns:a16="http://schemas.microsoft.com/office/drawing/2014/main" id="{83060927-60FA-C409-DF7D-3B74B04574A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161" name="Group 2160">
              <a:extLst>
                <a:ext uri="{FF2B5EF4-FFF2-40B4-BE49-F238E27FC236}">
                  <a16:creationId xmlns:a16="http://schemas.microsoft.com/office/drawing/2014/main" id="{1DD171F0-CBBD-522A-6E55-B579401132F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ADB84F24-164D-A364-577B-413BC9BB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6" name="Text Box 3036">
                <a:extLst>
                  <a:ext uri="{FF2B5EF4-FFF2-40B4-BE49-F238E27FC236}">
                    <a16:creationId xmlns:a16="http://schemas.microsoft.com/office/drawing/2014/main" id="{B153878E-512A-8E99-7F80-D6B16D37CC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7" name="Text Box 3036">
                <a:extLst>
                  <a:ext uri="{FF2B5EF4-FFF2-40B4-BE49-F238E27FC236}">
                    <a16:creationId xmlns:a16="http://schemas.microsoft.com/office/drawing/2014/main" id="{34E08B96-4501-E9EB-D133-E270502A5C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89" name="Group 2188">
            <a:extLst>
              <a:ext uri="{FF2B5EF4-FFF2-40B4-BE49-F238E27FC236}">
                <a16:creationId xmlns:a16="http://schemas.microsoft.com/office/drawing/2014/main" id="{1F350C34-F6CC-356B-5997-4522C036FF05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198" name="Group 2197">
              <a:extLst>
                <a:ext uri="{FF2B5EF4-FFF2-40B4-BE49-F238E27FC236}">
                  <a16:creationId xmlns:a16="http://schemas.microsoft.com/office/drawing/2014/main" id="{93394075-802B-FA90-304B-1BAA91D396BB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261" name="Group 2260">
                <a:extLst>
                  <a:ext uri="{FF2B5EF4-FFF2-40B4-BE49-F238E27FC236}">
                    <a16:creationId xmlns:a16="http://schemas.microsoft.com/office/drawing/2014/main" id="{D06E16FE-0E31-03BC-D52A-BC8D6826D5FF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287" name="Group 2286">
                  <a:extLst>
                    <a:ext uri="{FF2B5EF4-FFF2-40B4-BE49-F238E27FC236}">
                      <a16:creationId xmlns:a16="http://schemas.microsoft.com/office/drawing/2014/main" id="{7246F69D-29D5-1B9A-B140-D3A525248E14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308" name="Group 2307">
                    <a:extLst>
                      <a:ext uri="{FF2B5EF4-FFF2-40B4-BE49-F238E27FC236}">
                        <a16:creationId xmlns:a16="http://schemas.microsoft.com/office/drawing/2014/main" id="{9515FEA4-7EB5-45C2-F987-4C697DEF90B5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322" name="Group 2321">
                      <a:extLst>
                        <a:ext uri="{FF2B5EF4-FFF2-40B4-BE49-F238E27FC236}">
                          <a16:creationId xmlns:a16="http://schemas.microsoft.com/office/drawing/2014/main" id="{D0CD3551-F50A-0574-E538-AB5BD2A982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344" name="Group 2343">
                        <a:extLst>
                          <a:ext uri="{FF2B5EF4-FFF2-40B4-BE49-F238E27FC236}">
                            <a16:creationId xmlns:a16="http://schemas.microsoft.com/office/drawing/2014/main" id="{D0CB158C-59B9-23B3-4967-CED255500F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404" name="Group 2403">
                          <a:extLst>
                            <a:ext uri="{FF2B5EF4-FFF2-40B4-BE49-F238E27FC236}">
                              <a16:creationId xmlns:a16="http://schemas.microsoft.com/office/drawing/2014/main" id="{B421EA84-A512-62B9-FCF6-DF6A3D11FEF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517" name="Group 2516">
                            <a:extLst>
                              <a:ext uri="{FF2B5EF4-FFF2-40B4-BE49-F238E27FC236}">
                                <a16:creationId xmlns:a16="http://schemas.microsoft.com/office/drawing/2014/main" id="{5744D453-5F41-6738-5235-39D899F2913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527" name="Group 2526">
                              <a:extLst>
                                <a:ext uri="{FF2B5EF4-FFF2-40B4-BE49-F238E27FC236}">
                                  <a16:creationId xmlns:a16="http://schemas.microsoft.com/office/drawing/2014/main" id="{9D3D6DDD-DDB9-77F0-6A6E-0E9CB5FBBA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574" name="Group 2573">
                                <a:extLst>
                                  <a:ext uri="{FF2B5EF4-FFF2-40B4-BE49-F238E27FC236}">
                                    <a16:creationId xmlns:a16="http://schemas.microsoft.com/office/drawing/2014/main" id="{E987FCCB-4CB6-E4DB-5FBD-71949A10E6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577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9E7F9FD7-AC03-542B-9ACB-D99BF2E416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62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A183712F-346F-1415-6860-0D2410DFD0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4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0263C328-C109-17DA-FC13-B96D7A0B441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98F90F3-C560-79D0-B18E-38E5630377A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C82B5A7-9934-D92D-5CAE-7552B10EC6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4931609A-C789-B409-D481-7CDB5E07F8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9ACFCFB-9298-0199-8620-9BDF0A71FB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78" name="Group 2577">
                                  <a:extLst>
                                    <a:ext uri="{FF2B5EF4-FFF2-40B4-BE49-F238E27FC236}">
                                      <a16:creationId xmlns:a16="http://schemas.microsoft.com/office/drawing/2014/main" id="{C2ED453D-BB12-4DA7-4873-F693709913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D6101F-FC13-1305-8AE8-14ADC30CE6E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AA59DD1-2E9F-38AF-A736-20A28D0AC9A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AB4068-36BF-3B38-9073-BDEFF8491E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86" name="Group 2585">
                                  <a:extLst>
                                    <a:ext uri="{FF2B5EF4-FFF2-40B4-BE49-F238E27FC236}">
                                      <a16:creationId xmlns:a16="http://schemas.microsoft.com/office/drawing/2014/main" id="{1B3B1E3D-8C26-308F-CCE3-FD2822429C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6ACC13F-0475-824A-7ADE-269FC4CC009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6B59953-72DF-65AA-E49D-1D92AFAB6B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C442CA9-6C3A-A08C-E07A-5D912A08F7C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87" name="Group 2586">
                                  <a:extLst>
                                    <a:ext uri="{FF2B5EF4-FFF2-40B4-BE49-F238E27FC236}">
                                      <a16:creationId xmlns:a16="http://schemas.microsoft.com/office/drawing/2014/main" id="{1EE7316B-CE82-E015-A772-DDE6F3B137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71FF853-9992-3A6A-DD96-1745FE62E28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77A4173-53B5-BABF-FC69-DFADFDA5F5E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EBC365E-2160-0703-F49F-BDEDFA92A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94" name="Group 2593">
                                  <a:extLst>
                                    <a:ext uri="{FF2B5EF4-FFF2-40B4-BE49-F238E27FC236}">
                                      <a16:creationId xmlns:a16="http://schemas.microsoft.com/office/drawing/2014/main" id="{92A48AF6-6992-D3D7-E4B0-237EB682B5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59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99BA54F-DB7C-A8BB-13E7-3E76DC7CF13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59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0546053-A3D5-3859-7FB0-56607ADD5CD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59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AC90DC3-5F17-0290-E4E1-A1B79E0B99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57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CCF4260-F24A-5586-5F2F-E0E8BC9C5B8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532" name="Text Box 3036">
                              <a:extLst>
                                <a:ext uri="{FF2B5EF4-FFF2-40B4-BE49-F238E27FC236}">
                                  <a16:creationId xmlns:a16="http://schemas.microsoft.com/office/drawing/2014/main" id="{61B6B636-59D0-615E-AA68-FFE4A0B805E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34" name="Text Box 3036">
                              <a:extLst>
                                <a:ext uri="{FF2B5EF4-FFF2-40B4-BE49-F238E27FC236}">
                                  <a16:creationId xmlns:a16="http://schemas.microsoft.com/office/drawing/2014/main" id="{E96CCC1B-337A-2A10-B2CE-018C93ABDF8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35" name="Text Box 3036">
                              <a:extLst>
                                <a:ext uri="{FF2B5EF4-FFF2-40B4-BE49-F238E27FC236}">
                                  <a16:creationId xmlns:a16="http://schemas.microsoft.com/office/drawing/2014/main" id="{4C510DDD-ABC8-9F03-2835-97B713AEE8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518" name="Text Box 3036">
                            <a:extLst>
                              <a:ext uri="{FF2B5EF4-FFF2-40B4-BE49-F238E27FC236}">
                                <a16:creationId xmlns:a16="http://schemas.microsoft.com/office/drawing/2014/main" id="{6C643038-27D0-8124-A267-BE022F96BBB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19" name="Text Box 3036">
                            <a:extLst>
                              <a:ext uri="{FF2B5EF4-FFF2-40B4-BE49-F238E27FC236}">
                                <a16:creationId xmlns:a16="http://schemas.microsoft.com/office/drawing/2014/main" id="{2971BDAC-6EAB-D123-EBBB-D5F4C312626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0" name="Text Box 3036">
                            <a:extLst>
                              <a:ext uri="{FF2B5EF4-FFF2-40B4-BE49-F238E27FC236}">
                                <a16:creationId xmlns:a16="http://schemas.microsoft.com/office/drawing/2014/main" id="{6F908C17-AA32-9E1F-71DC-3791B742E81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1" name="Text Box 3036">
                            <a:extLst>
                              <a:ext uri="{FF2B5EF4-FFF2-40B4-BE49-F238E27FC236}">
                                <a16:creationId xmlns:a16="http://schemas.microsoft.com/office/drawing/2014/main" id="{A83B0861-6CA5-77DA-206E-4608EEE79B5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2" name="Text Box 3036">
                            <a:extLst>
                              <a:ext uri="{FF2B5EF4-FFF2-40B4-BE49-F238E27FC236}">
                                <a16:creationId xmlns:a16="http://schemas.microsoft.com/office/drawing/2014/main" id="{B88FA3E7-43EF-787C-F2A1-92E913DCB4C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3" name="Text Box 3036">
                            <a:extLst>
                              <a:ext uri="{FF2B5EF4-FFF2-40B4-BE49-F238E27FC236}">
                                <a16:creationId xmlns:a16="http://schemas.microsoft.com/office/drawing/2014/main" id="{1203E6F3-1306-4E58-1AEC-411BB6E10F6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4" name="Text Box 3036">
                            <a:extLst>
                              <a:ext uri="{FF2B5EF4-FFF2-40B4-BE49-F238E27FC236}">
                                <a16:creationId xmlns:a16="http://schemas.microsoft.com/office/drawing/2014/main" id="{6BDB80B5-6432-A0F4-A812-A38960E2D81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5" name="Text Box 3036">
                            <a:extLst>
                              <a:ext uri="{FF2B5EF4-FFF2-40B4-BE49-F238E27FC236}">
                                <a16:creationId xmlns:a16="http://schemas.microsoft.com/office/drawing/2014/main" id="{D5571651-88DA-222E-C87E-ABE8D931D4F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6" name="Text Box 3036">
                            <a:extLst>
                              <a:ext uri="{FF2B5EF4-FFF2-40B4-BE49-F238E27FC236}">
                                <a16:creationId xmlns:a16="http://schemas.microsoft.com/office/drawing/2014/main" id="{6DDD60B4-A04C-E93A-A343-947218398BA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0D46D2A-08D4-0BE1-F862-3BFED76B482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429" name="FTU - digastric">
                          <a:extLst>
                            <a:ext uri="{FF2B5EF4-FFF2-40B4-BE49-F238E27FC236}">
                              <a16:creationId xmlns:a16="http://schemas.microsoft.com/office/drawing/2014/main" id="{3070A489-B064-27C9-9CCC-47354E764B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430" name="FTU - geniohyoid">
                          <a:extLst>
                            <a:ext uri="{FF2B5EF4-FFF2-40B4-BE49-F238E27FC236}">
                              <a16:creationId xmlns:a16="http://schemas.microsoft.com/office/drawing/2014/main" id="{CE2091A9-25C8-A4AC-726E-0AC259CFFE3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514" name="FTU - longus capitis">
                          <a:extLst>
                            <a:ext uri="{FF2B5EF4-FFF2-40B4-BE49-F238E27FC236}">
                              <a16:creationId xmlns:a16="http://schemas.microsoft.com/office/drawing/2014/main" id="{B8FBA9F7-B9C3-C8B1-EECE-F27503191D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515" name="FTU - longus colli inferior">
                          <a:extLst>
                            <a:ext uri="{FF2B5EF4-FFF2-40B4-BE49-F238E27FC236}">
                              <a16:creationId xmlns:a16="http://schemas.microsoft.com/office/drawing/2014/main" id="{96D30022-8CD0-0810-D0E2-97E78427ECE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516" name="FTU - longus colli inferior">
                          <a:extLst>
                            <a:ext uri="{FF2B5EF4-FFF2-40B4-BE49-F238E27FC236}">
                              <a16:creationId xmlns:a16="http://schemas.microsoft.com/office/drawing/2014/main" id="{424DFB46-DA49-9660-7180-02F4A691BEE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40B5F142-E2AC-24DB-F0DE-C095E5850C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347" name="Text Box 3036">
                          <a:extLst>
                            <a:ext uri="{FF2B5EF4-FFF2-40B4-BE49-F238E27FC236}">
                              <a16:creationId xmlns:a16="http://schemas.microsoft.com/office/drawing/2014/main" id="{3335612D-E044-6B54-D05C-350A086A838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6" name="Text Box 3036">
                          <a:extLst>
                            <a:ext uri="{FF2B5EF4-FFF2-40B4-BE49-F238E27FC236}">
                              <a16:creationId xmlns:a16="http://schemas.microsoft.com/office/drawing/2014/main" id="{512700B5-54CA-8D53-1093-03E1794873F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8" name="Text Box 3036">
                          <a:extLst>
                            <a:ext uri="{FF2B5EF4-FFF2-40B4-BE49-F238E27FC236}">
                              <a16:creationId xmlns:a16="http://schemas.microsoft.com/office/drawing/2014/main" id="{299059A8-DF9C-7665-F178-89DC07DB18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9" name="Text Box 3036">
                          <a:extLst>
                            <a:ext uri="{FF2B5EF4-FFF2-40B4-BE49-F238E27FC236}">
                              <a16:creationId xmlns:a16="http://schemas.microsoft.com/office/drawing/2014/main" id="{05C126DE-9723-189A-FC3F-47A05C6E34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68" name="Text Box 3036">
                          <a:extLst>
                            <a:ext uri="{FF2B5EF4-FFF2-40B4-BE49-F238E27FC236}">
                              <a16:creationId xmlns:a16="http://schemas.microsoft.com/office/drawing/2014/main" id="{C0D541C6-2E06-D01E-AB33-1C5DDA4DC3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70" name="Text Box 3036">
                          <a:extLst>
                            <a:ext uri="{FF2B5EF4-FFF2-40B4-BE49-F238E27FC236}">
                              <a16:creationId xmlns:a16="http://schemas.microsoft.com/office/drawing/2014/main" id="{D6D8F3A5-7326-191B-974D-90B87126745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71" name="Text Box 3036">
                          <a:extLst>
                            <a:ext uri="{FF2B5EF4-FFF2-40B4-BE49-F238E27FC236}">
                              <a16:creationId xmlns:a16="http://schemas.microsoft.com/office/drawing/2014/main" id="{B6D1FC28-D33D-CE6F-1AED-B20C4571AA7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01" name="Text Box 3036">
                          <a:extLst>
                            <a:ext uri="{FF2B5EF4-FFF2-40B4-BE49-F238E27FC236}">
                              <a16:creationId xmlns:a16="http://schemas.microsoft.com/office/drawing/2014/main" id="{8B034481-7930-583A-D886-07A3545E908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03" name="Text Box 3036">
                          <a:extLst>
                            <a:ext uri="{FF2B5EF4-FFF2-40B4-BE49-F238E27FC236}">
                              <a16:creationId xmlns:a16="http://schemas.microsoft.com/office/drawing/2014/main" id="{F163DBDD-DA9F-06B5-09AA-601C65F3C4C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323" name="FTU - mylohyoid">
                      <a:extLst>
                        <a:ext uri="{FF2B5EF4-FFF2-40B4-BE49-F238E27FC236}">
                          <a16:creationId xmlns:a16="http://schemas.microsoft.com/office/drawing/2014/main" id="{96E15447-B46C-DF48-1609-85EDADD58B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332" name="Text Box 3036">
                      <a:extLst>
                        <a:ext uri="{FF2B5EF4-FFF2-40B4-BE49-F238E27FC236}">
                          <a16:creationId xmlns:a16="http://schemas.microsoft.com/office/drawing/2014/main" id="{F0E737A6-D312-8FED-97EC-9B77C5B7DD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34" name="Text Box 3036">
                      <a:extLst>
                        <a:ext uri="{FF2B5EF4-FFF2-40B4-BE49-F238E27FC236}">
                          <a16:creationId xmlns:a16="http://schemas.microsoft.com/office/drawing/2014/main" id="{DA50461D-6FAE-36D5-D0A6-912B01976E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35" name="Text Box 3036">
                      <a:extLst>
                        <a:ext uri="{FF2B5EF4-FFF2-40B4-BE49-F238E27FC236}">
                          <a16:creationId xmlns:a16="http://schemas.microsoft.com/office/drawing/2014/main" id="{AC4BC6EE-5E64-225D-ABB5-C5877D9F4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10" name="FTU - mylohyoid">
                    <a:extLst>
                      <a:ext uri="{FF2B5EF4-FFF2-40B4-BE49-F238E27FC236}">
                        <a16:creationId xmlns:a16="http://schemas.microsoft.com/office/drawing/2014/main" id="{B477C137-7CB2-B2E1-1A1C-9A131CB0BF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311" name="FTU - mylohyoid">
                    <a:extLst>
                      <a:ext uri="{FF2B5EF4-FFF2-40B4-BE49-F238E27FC236}">
                        <a16:creationId xmlns:a16="http://schemas.microsoft.com/office/drawing/2014/main" id="{1584C25B-5173-E160-2261-93368826CB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320" name="FTU - mylohyoid">
                    <a:extLst>
                      <a:ext uri="{FF2B5EF4-FFF2-40B4-BE49-F238E27FC236}">
                        <a16:creationId xmlns:a16="http://schemas.microsoft.com/office/drawing/2014/main" id="{814B8148-BF8D-39B8-8074-46BFADD620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296" name="FTU - mylohyoid">
                  <a:extLst>
                    <a:ext uri="{FF2B5EF4-FFF2-40B4-BE49-F238E27FC236}">
                      <a16:creationId xmlns:a16="http://schemas.microsoft.com/office/drawing/2014/main" id="{33D101D9-6DD2-A7A7-B026-44BEF66F0FB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298" name="FTU - mylohyoid">
                  <a:extLst>
                    <a:ext uri="{FF2B5EF4-FFF2-40B4-BE49-F238E27FC236}">
                      <a16:creationId xmlns:a16="http://schemas.microsoft.com/office/drawing/2014/main" id="{DD4DD646-E693-BAFC-5827-A2EF20C9E1B0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299" name="FTU - mylohyoid">
                  <a:extLst>
                    <a:ext uri="{FF2B5EF4-FFF2-40B4-BE49-F238E27FC236}">
                      <a16:creationId xmlns:a16="http://schemas.microsoft.com/office/drawing/2014/main" id="{120293F6-4679-2A41-C955-E1BD9ABF82B6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262" name="Text Box 3036">
                <a:extLst>
                  <a:ext uri="{FF2B5EF4-FFF2-40B4-BE49-F238E27FC236}">
                    <a16:creationId xmlns:a16="http://schemas.microsoft.com/office/drawing/2014/main" id="{C062649F-4E04-70BA-7B7D-644E6377DB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1" name="Text Box 3036">
                <a:extLst>
                  <a:ext uri="{FF2B5EF4-FFF2-40B4-BE49-F238E27FC236}">
                    <a16:creationId xmlns:a16="http://schemas.microsoft.com/office/drawing/2014/main" id="{BEE5A786-0721-4CAA-3B3B-A2B1B653C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3" name="Text Box 3036">
                <a:extLst>
                  <a:ext uri="{FF2B5EF4-FFF2-40B4-BE49-F238E27FC236}">
                    <a16:creationId xmlns:a16="http://schemas.microsoft.com/office/drawing/2014/main" id="{EE3C077C-9C12-3664-C6C4-335082330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4" name="Text Box 3036">
                <a:extLst>
                  <a:ext uri="{FF2B5EF4-FFF2-40B4-BE49-F238E27FC236}">
                    <a16:creationId xmlns:a16="http://schemas.microsoft.com/office/drawing/2014/main" id="{46623261-AF9D-E323-263D-BAAAB1D83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4" name="Text Box 3036">
                <a:extLst>
                  <a:ext uri="{FF2B5EF4-FFF2-40B4-BE49-F238E27FC236}">
                    <a16:creationId xmlns:a16="http://schemas.microsoft.com/office/drawing/2014/main" id="{ACC9974D-BF08-B041-23CC-C09A5077F7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6" name="Text Box 3036">
                <a:extLst>
                  <a:ext uri="{FF2B5EF4-FFF2-40B4-BE49-F238E27FC236}">
                    <a16:creationId xmlns:a16="http://schemas.microsoft.com/office/drawing/2014/main" id="{54B2674D-9577-BA5E-1F9B-406EA5F9B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3741E333-1159-95D7-E65C-84DFA477D8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E996512D-2CC4-FF84-6A6F-81A228A49A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021562E-6298-148B-8C66-F19AD38C2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1A3E279E-AD56-7FA8-182A-7B3B40487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4" name="Text Box 3036">
              <a:extLst>
                <a:ext uri="{FF2B5EF4-FFF2-40B4-BE49-F238E27FC236}">
                  <a16:creationId xmlns:a16="http://schemas.microsoft.com/office/drawing/2014/main" id="{96B914BA-9AA8-D59C-A5DC-D601264473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3" name="Text Box 3036">
              <a:extLst>
                <a:ext uri="{FF2B5EF4-FFF2-40B4-BE49-F238E27FC236}">
                  <a16:creationId xmlns:a16="http://schemas.microsoft.com/office/drawing/2014/main" id="{B0D50449-FA37-F761-7717-AD333B02A3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5" name="Text Box 3036">
              <a:extLst>
                <a:ext uri="{FF2B5EF4-FFF2-40B4-BE49-F238E27FC236}">
                  <a16:creationId xmlns:a16="http://schemas.microsoft.com/office/drawing/2014/main" id="{16D56AE2-DD04-CEB9-E1AA-18BC34142E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6" name="Text Box 3036">
              <a:extLst>
                <a:ext uri="{FF2B5EF4-FFF2-40B4-BE49-F238E27FC236}">
                  <a16:creationId xmlns:a16="http://schemas.microsoft.com/office/drawing/2014/main" id="{6C3BD7FC-46FC-C320-5F33-2AAC849397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5" name="Text Box 3036">
              <a:extLst>
                <a:ext uri="{FF2B5EF4-FFF2-40B4-BE49-F238E27FC236}">
                  <a16:creationId xmlns:a16="http://schemas.microsoft.com/office/drawing/2014/main" id="{3050E9F9-0C92-09BC-4B44-FE71551166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7" name="Text Box 3036">
              <a:extLst>
                <a:ext uri="{FF2B5EF4-FFF2-40B4-BE49-F238E27FC236}">
                  <a16:creationId xmlns:a16="http://schemas.microsoft.com/office/drawing/2014/main" id="{9E22F801-D970-C454-5CF2-8DD0EE1CAF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8" name="Text Box 3036">
              <a:extLst>
                <a:ext uri="{FF2B5EF4-FFF2-40B4-BE49-F238E27FC236}">
                  <a16:creationId xmlns:a16="http://schemas.microsoft.com/office/drawing/2014/main" id="{65FFFE29-FEB6-019C-D24E-E08A0ED1E9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7" name="Text Box 3036">
              <a:extLst>
                <a:ext uri="{FF2B5EF4-FFF2-40B4-BE49-F238E27FC236}">
                  <a16:creationId xmlns:a16="http://schemas.microsoft.com/office/drawing/2014/main" id="{025E057B-8683-764B-F873-843AA5DD97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9" name="Text Box 3036">
              <a:extLst>
                <a:ext uri="{FF2B5EF4-FFF2-40B4-BE49-F238E27FC236}">
                  <a16:creationId xmlns:a16="http://schemas.microsoft.com/office/drawing/2014/main" id="{36522D76-5412-1F3E-9DBF-BC5F3E3654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50" name="Text Box 3036">
              <a:extLst>
                <a:ext uri="{FF2B5EF4-FFF2-40B4-BE49-F238E27FC236}">
                  <a16:creationId xmlns:a16="http://schemas.microsoft.com/office/drawing/2014/main" id="{A6D35D5D-424B-EBF6-BDE2-B2149FDC1A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59" name="Text Box 3036">
              <a:extLst>
                <a:ext uri="{FF2B5EF4-FFF2-40B4-BE49-F238E27FC236}">
                  <a16:creationId xmlns:a16="http://schemas.microsoft.com/office/drawing/2014/main" id="{4F9DD0BC-F7A8-AEB9-31B0-D5CD148DCF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5" name="Group 2644">
            <a:extLst>
              <a:ext uri="{FF2B5EF4-FFF2-40B4-BE49-F238E27FC236}">
                <a16:creationId xmlns:a16="http://schemas.microsoft.com/office/drawing/2014/main" id="{9F8D0F4C-ED99-24FC-DB60-BBA8068AF0E6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BB3EE12D-3642-3B7F-C0EC-C36DC4D154B1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651" name="Group 2650">
                <a:extLst>
                  <a:ext uri="{FF2B5EF4-FFF2-40B4-BE49-F238E27FC236}">
                    <a16:creationId xmlns:a16="http://schemas.microsoft.com/office/drawing/2014/main" id="{47A17F54-2768-6E53-E1ED-2CEDDF66EC1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655" name="Group 2654">
                  <a:extLst>
                    <a:ext uri="{FF2B5EF4-FFF2-40B4-BE49-F238E27FC236}">
                      <a16:creationId xmlns:a16="http://schemas.microsoft.com/office/drawing/2014/main" id="{4E8D2C61-EB91-2B2A-ED3B-B21BE126BEA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664" name="Group 2663">
                    <a:extLst>
                      <a:ext uri="{FF2B5EF4-FFF2-40B4-BE49-F238E27FC236}">
                        <a16:creationId xmlns:a16="http://schemas.microsoft.com/office/drawing/2014/main" id="{D1B09329-67CC-52AA-E398-0AAB1D9F1EC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669" name="organ group - head &amp; neck muscles">
                      <a:extLst>
                        <a:ext uri="{FF2B5EF4-FFF2-40B4-BE49-F238E27FC236}">
                          <a16:creationId xmlns:a16="http://schemas.microsoft.com/office/drawing/2014/main" id="{5C8F35CA-CCBE-72B7-E55D-1800B33EDA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680" name="organ - head &amp; neck muscles">
                        <a:extLst>
                          <a:ext uri="{FF2B5EF4-FFF2-40B4-BE49-F238E27FC236}">
                            <a16:creationId xmlns:a16="http://schemas.microsoft.com/office/drawing/2014/main" id="{1ABE9457-685A-FD2C-61B1-719AC960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682" name="FTU - mylohyoid">
                        <a:extLst>
                          <a:ext uri="{FF2B5EF4-FFF2-40B4-BE49-F238E27FC236}">
                            <a16:creationId xmlns:a16="http://schemas.microsoft.com/office/drawing/2014/main" id="{251AB17A-5C93-1645-318E-3A86092554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671" name="Group 2670">
                      <a:extLst>
                        <a:ext uri="{FF2B5EF4-FFF2-40B4-BE49-F238E27FC236}">
                          <a16:creationId xmlns:a16="http://schemas.microsoft.com/office/drawing/2014/main" id="{8EA68DDA-AEF0-3799-99D7-3B1EA36439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73" name="Text Box 3036">
                        <a:extLst>
                          <a:ext uri="{FF2B5EF4-FFF2-40B4-BE49-F238E27FC236}">
                            <a16:creationId xmlns:a16="http://schemas.microsoft.com/office/drawing/2014/main" id="{B068FBB5-95DE-F4FE-6858-7EB0C79A113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4" name="Text Box 3036">
                        <a:extLst>
                          <a:ext uri="{FF2B5EF4-FFF2-40B4-BE49-F238E27FC236}">
                            <a16:creationId xmlns:a16="http://schemas.microsoft.com/office/drawing/2014/main" id="{6F6EAE7E-5801-C767-EABE-3C3DD17057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8" name="Text Box 3036">
                        <a:extLst>
                          <a:ext uri="{FF2B5EF4-FFF2-40B4-BE49-F238E27FC236}">
                            <a16:creationId xmlns:a16="http://schemas.microsoft.com/office/drawing/2014/main" id="{0691BA5D-F353-D185-57BE-AD67F6DB7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65" name="FTU - mylohyoid">
                    <a:extLst>
                      <a:ext uri="{FF2B5EF4-FFF2-40B4-BE49-F238E27FC236}">
                        <a16:creationId xmlns:a16="http://schemas.microsoft.com/office/drawing/2014/main" id="{833D721A-8104-0536-FCD7-DBA8BCA5EAC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656" name="Text Box 3036">
                  <a:extLst>
                    <a:ext uri="{FF2B5EF4-FFF2-40B4-BE49-F238E27FC236}">
                      <a16:creationId xmlns:a16="http://schemas.microsoft.com/office/drawing/2014/main" id="{0BDAD2FB-5CAE-406E-BA19-267B0DA44C1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0" name="Text Box 3036">
                  <a:extLst>
                    <a:ext uri="{FF2B5EF4-FFF2-40B4-BE49-F238E27FC236}">
                      <a16:creationId xmlns:a16="http://schemas.microsoft.com/office/drawing/2014/main" id="{D9A9BD64-A760-A39B-F0D3-D65D09CDF94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2" name="Text Box 3036">
                  <a:extLst>
                    <a:ext uri="{FF2B5EF4-FFF2-40B4-BE49-F238E27FC236}">
                      <a16:creationId xmlns:a16="http://schemas.microsoft.com/office/drawing/2014/main" id="{629B37B2-103F-7FE0-521A-6480FB9667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53" name="FTU - mylohyoid">
                <a:extLst>
                  <a:ext uri="{FF2B5EF4-FFF2-40B4-BE49-F238E27FC236}">
                    <a16:creationId xmlns:a16="http://schemas.microsoft.com/office/drawing/2014/main" id="{6D10A417-C233-5087-3963-64FF132D4D4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647" name="Text Box 3036">
              <a:extLst>
                <a:ext uri="{FF2B5EF4-FFF2-40B4-BE49-F238E27FC236}">
                  <a16:creationId xmlns:a16="http://schemas.microsoft.com/office/drawing/2014/main" id="{01407CDE-1FBB-486F-491D-7216636545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8" name="Text Box 3036">
              <a:extLst>
                <a:ext uri="{FF2B5EF4-FFF2-40B4-BE49-F238E27FC236}">
                  <a16:creationId xmlns:a16="http://schemas.microsoft.com/office/drawing/2014/main" id="{F9B17412-C74E-85FE-80FD-C3FC9BB7AE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9" name="Text Box 3036">
              <a:extLst>
                <a:ext uri="{FF2B5EF4-FFF2-40B4-BE49-F238E27FC236}">
                  <a16:creationId xmlns:a16="http://schemas.microsoft.com/office/drawing/2014/main" id="{A7FDDA7D-79D0-EC54-AD48-78115A7379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3" name="Group 2682">
            <a:extLst>
              <a:ext uri="{FF2B5EF4-FFF2-40B4-BE49-F238E27FC236}">
                <a16:creationId xmlns:a16="http://schemas.microsoft.com/office/drawing/2014/main" id="{F915EFF9-6525-C5CC-A5F9-6DE083F7F9E6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F84E8C43-9724-96DE-B47C-79EC6E2AFD0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731" name="Group 2730">
                <a:extLst>
                  <a:ext uri="{FF2B5EF4-FFF2-40B4-BE49-F238E27FC236}">
                    <a16:creationId xmlns:a16="http://schemas.microsoft.com/office/drawing/2014/main" id="{E251BB31-AD86-7FBF-E62E-14331DE1C4A9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735" name="Group 2734">
                  <a:extLst>
                    <a:ext uri="{FF2B5EF4-FFF2-40B4-BE49-F238E27FC236}">
                      <a16:creationId xmlns:a16="http://schemas.microsoft.com/office/drawing/2014/main" id="{5E68E165-9098-4EF7-08ED-729F300F0DB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739" name="Group 2738">
                    <a:extLst>
                      <a:ext uri="{FF2B5EF4-FFF2-40B4-BE49-F238E27FC236}">
                        <a16:creationId xmlns:a16="http://schemas.microsoft.com/office/drawing/2014/main" id="{7E501EF7-0AD8-F4BF-6E07-C3CAA25559DF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743" name="Group 2742">
                      <a:extLst>
                        <a:ext uri="{FF2B5EF4-FFF2-40B4-BE49-F238E27FC236}">
                          <a16:creationId xmlns:a16="http://schemas.microsoft.com/office/drawing/2014/main" id="{8A07C23D-8EC7-CB50-8CAD-0608F7E881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747" name="Group 2746">
                        <a:extLst>
                          <a:ext uri="{FF2B5EF4-FFF2-40B4-BE49-F238E27FC236}">
                            <a16:creationId xmlns:a16="http://schemas.microsoft.com/office/drawing/2014/main" id="{DE76003B-51EF-7D97-2B97-FF114D95AB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751" name="Group 2750">
                          <a:extLst>
                            <a:ext uri="{FF2B5EF4-FFF2-40B4-BE49-F238E27FC236}">
                              <a16:creationId xmlns:a16="http://schemas.microsoft.com/office/drawing/2014/main" id="{B77C0EF8-F170-42CF-4B0C-992A99DFB4D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51" name="Group 6850">
                            <a:extLst>
                              <a:ext uri="{FF2B5EF4-FFF2-40B4-BE49-F238E27FC236}">
                                <a16:creationId xmlns:a16="http://schemas.microsoft.com/office/drawing/2014/main" id="{63DE71EC-516E-A605-824C-6D471383341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53" name="Group 6852">
                              <a:extLst>
                                <a:ext uri="{FF2B5EF4-FFF2-40B4-BE49-F238E27FC236}">
                                  <a16:creationId xmlns:a16="http://schemas.microsoft.com/office/drawing/2014/main" id="{C70E19E2-D9CE-3451-73CB-B2D8023F1B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57" name="Group 6856">
                                <a:extLst>
                                  <a:ext uri="{FF2B5EF4-FFF2-40B4-BE49-F238E27FC236}">
                                    <a16:creationId xmlns:a16="http://schemas.microsoft.com/office/drawing/2014/main" id="{B31302A4-7546-A7C5-38A1-9E5F972523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862" name="Group 6861">
                                  <a:extLst>
                                    <a:ext uri="{FF2B5EF4-FFF2-40B4-BE49-F238E27FC236}">
                                      <a16:creationId xmlns:a16="http://schemas.microsoft.com/office/drawing/2014/main" id="{A0FF827B-1C53-4C22-F858-B54C15F552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867" name="Group 6866">
                                    <a:extLst>
                                      <a:ext uri="{FF2B5EF4-FFF2-40B4-BE49-F238E27FC236}">
                                        <a16:creationId xmlns:a16="http://schemas.microsoft.com/office/drawing/2014/main" id="{E4F302F9-065E-2E0B-41BC-61BC16E9222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872" name="Group 6871">
                                      <a:extLst>
                                        <a:ext uri="{FF2B5EF4-FFF2-40B4-BE49-F238E27FC236}">
                                          <a16:creationId xmlns:a16="http://schemas.microsoft.com/office/drawing/2014/main" id="{8A2F4A50-AEF1-FFC3-55F2-DC876C69B89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879" name="Group 68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314EA37-029C-AF9B-0C10-054473CA192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883" name="Group 68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6EB2F67-583E-E204-AA21-8C9203607E8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885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F5A3F08-0370-E2E8-D3FC-87DBA870DD9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0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E0AE91-3E49-27AB-D458-97B1C9F2EA9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B929A8A-238F-7C77-45A7-6706EAD6E1F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E37EEDA-5767-F3EA-8198-D4C2DC69BDE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8D74160-674D-2A73-9E90-C2A78894460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064BFF6-F08D-366B-9389-143B81DCA27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6" name="Group 68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5670A21-22EA-7F34-B2DC-4669BDCB52D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670C567-FAC2-1CA2-8C15-5C23A724CAB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727F718-59E5-1D8C-B759-740C6C5FA48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23D6B1-D8F1-EBA4-8F9A-618D2ACD33B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7" name="Group 68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02E8117-BF21-B1EB-ACAD-E067A4913A7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92885BA-9390-9F42-9249-49FB3E6840B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F769DFB-CB07-0194-8649-7C3EF894DAB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404728C-C079-7E9F-07C3-8E531D81E87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8" name="Group 688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562A031-30F1-24C9-6D58-DF4BBF7334C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9C93C63-6543-F5C4-D62A-2383433455A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12B7414-1A80-995F-943C-C0F9092DA2D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3ABECC3-9530-6C6B-FEF6-156EA28830F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9" name="Group 688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CD3FD16-18D6-A4AF-1064-8EF94D7AEFF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B5834F6-D52D-E699-B350-FC860C5DBED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F2A3E5-D715-6FCB-2519-8103EDF4A5A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D4FB5A0-AF1E-38D0-C665-ABE3D8F9F4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884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4AFFBDF-1994-8A9A-9CDB-1778CE6D9CB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88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6433EBF-409C-91D6-B372-E6CF8B1463E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8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1E47296-810F-A9BC-3669-8113B961AD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8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9E508B8-3080-7CB8-99BD-71EFCE5CFA6D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8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E4A39F9-7BB2-F1E1-8B77-53636448142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CB5C8FD-7143-7636-3C11-012204B86D6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0FB188-C117-A851-559F-A0046BC1515B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A23091A-E00F-5ECC-046E-B67DC01351A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9AB3817-7CA9-0330-B6C8-8140D12EFA0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29582FA9-7CF6-CECA-01E3-7AAFDBDB50D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868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75E5367-382E-2EF1-880D-C4E37339162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6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970596B-157E-7417-416C-F4689523C90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7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6AA96447-3C72-AA02-FB94-FDD160FF06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71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8477039A-0AD5-4C6B-A43C-CB7FC3ABD5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863" name="Group 6862">
                                  <a:extLst>
                                    <a:ext uri="{FF2B5EF4-FFF2-40B4-BE49-F238E27FC236}">
                                      <a16:creationId xmlns:a16="http://schemas.microsoft.com/office/drawing/2014/main" id="{0A14026C-C88E-812F-1CA2-5B2D13EA73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86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B5014C7-64B4-33B9-7954-6C05147E69A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86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224078A-2A64-BBAE-2196-23D06A488CB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86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A16018E-2EE9-586D-A8B4-8C7D9E94162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5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6818D55-529D-2C90-6ACD-4C9E81A1AB7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859" name="Text Box 3036">
                                <a:extLst>
                                  <a:ext uri="{FF2B5EF4-FFF2-40B4-BE49-F238E27FC236}">
                                    <a16:creationId xmlns:a16="http://schemas.microsoft.com/office/drawing/2014/main" id="{7EFD60F9-3DE7-5182-37D4-353E41EA5922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860" name="Text Box 3036">
                                <a:extLst>
                                  <a:ext uri="{FF2B5EF4-FFF2-40B4-BE49-F238E27FC236}">
                                    <a16:creationId xmlns:a16="http://schemas.microsoft.com/office/drawing/2014/main" id="{9872A7F1-72DF-EC19-C74E-4C6E6EA6DA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861" name="Text Box 3036">
                                <a:extLst>
                                  <a:ext uri="{FF2B5EF4-FFF2-40B4-BE49-F238E27FC236}">
                                    <a16:creationId xmlns:a16="http://schemas.microsoft.com/office/drawing/2014/main" id="{E382A224-BCF8-56F5-DE6E-3F024785E9E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54" name="FTU - mylohyoid">
                              <a:extLst>
                                <a:ext uri="{FF2B5EF4-FFF2-40B4-BE49-F238E27FC236}">
                                  <a16:creationId xmlns:a16="http://schemas.microsoft.com/office/drawing/2014/main" id="{FCA8C14F-C807-D427-A38E-9B1322774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55" name="FTU - mylohyoid">
                              <a:extLst>
                                <a:ext uri="{FF2B5EF4-FFF2-40B4-BE49-F238E27FC236}">
                                  <a16:creationId xmlns:a16="http://schemas.microsoft.com/office/drawing/2014/main" id="{B1A65CF3-A252-EC3B-0076-7C165999291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56" name="FTU - mylohyoid">
                              <a:extLst>
                                <a:ext uri="{FF2B5EF4-FFF2-40B4-BE49-F238E27FC236}">
                                  <a16:creationId xmlns:a16="http://schemas.microsoft.com/office/drawing/2014/main" id="{AC83442A-5BC7-AC02-1561-4A3BC84CD7D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52" name="FTU - digastric">
                            <a:extLst>
                              <a:ext uri="{FF2B5EF4-FFF2-40B4-BE49-F238E27FC236}">
                                <a16:creationId xmlns:a16="http://schemas.microsoft.com/office/drawing/2014/main" id="{80359C47-744A-550F-4AF6-B69B0D4EB27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48" name="Text Box 3036">
                          <a:extLst>
                            <a:ext uri="{FF2B5EF4-FFF2-40B4-BE49-F238E27FC236}">
                              <a16:creationId xmlns:a16="http://schemas.microsoft.com/office/drawing/2014/main" id="{4FFD01C2-9BED-73BA-AEEB-085000566F6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49" name="Text Box 3036">
                          <a:extLst>
                            <a:ext uri="{FF2B5EF4-FFF2-40B4-BE49-F238E27FC236}">
                              <a16:creationId xmlns:a16="http://schemas.microsoft.com/office/drawing/2014/main" id="{23A76C90-2C68-2114-6602-047E1F3CC92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50" name="Text Box 3036">
                          <a:extLst>
                            <a:ext uri="{FF2B5EF4-FFF2-40B4-BE49-F238E27FC236}">
                              <a16:creationId xmlns:a16="http://schemas.microsoft.com/office/drawing/2014/main" id="{4D189C84-8F09-9D7C-6A1C-444E3A2F0CF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748" name="Text Box 3036">
                        <a:extLst>
                          <a:ext uri="{FF2B5EF4-FFF2-40B4-BE49-F238E27FC236}">
                            <a16:creationId xmlns:a16="http://schemas.microsoft.com/office/drawing/2014/main" id="{4ABFEE73-F872-79B6-36AD-F223E4E45FC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9" name="Text Box 3036">
                        <a:extLst>
                          <a:ext uri="{FF2B5EF4-FFF2-40B4-BE49-F238E27FC236}">
                            <a16:creationId xmlns:a16="http://schemas.microsoft.com/office/drawing/2014/main" id="{F5DB757C-11E9-729F-D72A-727E0599502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0" name="Text Box 3036">
                        <a:extLst>
                          <a:ext uri="{FF2B5EF4-FFF2-40B4-BE49-F238E27FC236}">
                            <a16:creationId xmlns:a16="http://schemas.microsoft.com/office/drawing/2014/main" id="{1DB62048-9BC5-F45C-36C1-D752BC31AFB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744" name="Text Box 3036">
                      <a:extLst>
                        <a:ext uri="{FF2B5EF4-FFF2-40B4-BE49-F238E27FC236}">
                          <a16:creationId xmlns:a16="http://schemas.microsoft.com/office/drawing/2014/main" id="{3EA28550-46B1-08E3-E34D-B812036D8F0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45" name="Text Box 3036">
                      <a:extLst>
                        <a:ext uri="{FF2B5EF4-FFF2-40B4-BE49-F238E27FC236}">
                          <a16:creationId xmlns:a16="http://schemas.microsoft.com/office/drawing/2014/main" id="{5C05956B-5DA2-0912-5F5C-D4DAC9694D3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46" name="Text Box 3036">
                      <a:extLst>
                        <a:ext uri="{FF2B5EF4-FFF2-40B4-BE49-F238E27FC236}">
                          <a16:creationId xmlns:a16="http://schemas.microsoft.com/office/drawing/2014/main" id="{6D67EFE9-4CA0-75E8-B0D2-683561906B9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740" name="Text Box 3036">
                    <a:extLst>
                      <a:ext uri="{FF2B5EF4-FFF2-40B4-BE49-F238E27FC236}">
                        <a16:creationId xmlns:a16="http://schemas.microsoft.com/office/drawing/2014/main" id="{6DCE8605-0DEE-91F1-3FC5-EB1139E086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1" name="Text Box 3036">
                    <a:extLst>
                      <a:ext uri="{FF2B5EF4-FFF2-40B4-BE49-F238E27FC236}">
                        <a16:creationId xmlns:a16="http://schemas.microsoft.com/office/drawing/2014/main" id="{4843C118-92D5-A2D4-3437-EE55AC7DA3A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2" name="Text Box 3036">
                    <a:extLst>
                      <a:ext uri="{FF2B5EF4-FFF2-40B4-BE49-F238E27FC236}">
                        <a16:creationId xmlns:a16="http://schemas.microsoft.com/office/drawing/2014/main" id="{915E6884-7CEF-2682-9DB4-65BECF2293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736" name="Text Box 3036">
                  <a:extLst>
                    <a:ext uri="{FF2B5EF4-FFF2-40B4-BE49-F238E27FC236}">
                      <a16:creationId xmlns:a16="http://schemas.microsoft.com/office/drawing/2014/main" id="{05D60F09-45F8-F366-F359-CE9113E292D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7" name="Text Box 3036">
                  <a:extLst>
                    <a:ext uri="{FF2B5EF4-FFF2-40B4-BE49-F238E27FC236}">
                      <a16:creationId xmlns:a16="http://schemas.microsoft.com/office/drawing/2014/main" id="{EA2A708E-BBBE-7C24-6AA4-1D1F2E7B6E2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8" name="Text Box 3036">
                  <a:extLst>
                    <a:ext uri="{FF2B5EF4-FFF2-40B4-BE49-F238E27FC236}">
                      <a16:creationId xmlns:a16="http://schemas.microsoft.com/office/drawing/2014/main" id="{DC434149-2F23-066B-9E12-45615FE36A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32" name="FTU - mylohyoid">
                <a:extLst>
                  <a:ext uri="{FF2B5EF4-FFF2-40B4-BE49-F238E27FC236}">
                    <a16:creationId xmlns:a16="http://schemas.microsoft.com/office/drawing/2014/main" id="{6C3C0A78-284F-6BAF-CE56-E6E2D43016D9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733" name="FTU - mylohyoid">
                <a:extLst>
                  <a:ext uri="{FF2B5EF4-FFF2-40B4-BE49-F238E27FC236}">
                    <a16:creationId xmlns:a16="http://schemas.microsoft.com/office/drawing/2014/main" id="{4D7D44E1-8392-916D-CA3E-D6D414A81668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734" name="FTU - mylohyoid">
                <a:extLst>
                  <a:ext uri="{FF2B5EF4-FFF2-40B4-BE49-F238E27FC236}">
                    <a16:creationId xmlns:a16="http://schemas.microsoft.com/office/drawing/2014/main" id="{D9A25086-FBEE-EA51-B0E7-9076ECAA1202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712" name="Text Box 3036">
              <a:extLst>
                <a:ext uri="{FF2B5EF4-FFF2-40B4-BE49-F238E27FC236}">
                  <a16:creationId xmlns:a16="http://schemas.microsoft.com/office/drawing/2014/main" id="{14FFCFAC-F356-0A3D-5F52-3E35FEFEDC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3" name="Text Box 3036">
              <a:extLst>
                <a:ext uri="{FF2B5EF4-FFF2-40B4-BE49-F238E27FC236}">
                  <a16:creationId xmlns:a16="http://schemas.microsoft.com/office/drawing/2014/main" id="{CB1DE9E9-AD84-77F7-EEE0-6DC246543D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4" name="Text Box 3036">
              <a:extLst>
                <a:ext uri="{FF2B5EF4-FFF2-40B4-BE49-F238E27FC236}">
                  <a16:creationId xmlns:a16="http://schemas.microsoft.com/office/drawing/2014/main" id="{A9940F8D-AA22-BF7A-4989-FAFF90FE0F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5" name="Text Box 3036">
              <a:extLst>
                <a:ext uri="{FF2B5EF4-FFF2-40B4-BE49-F238E27FC236}">
                  <a16:creationId xmlns:a16="http://schemas.microsoft.com/office/drawing/2014/main" id="{C003D786-CBF1-D835-9895-C6705284FD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6" name="Text Box 3036">
              <a:extLst>
                <a:ext uri="{FF2B5EF4-FFF2-40B4-BE49-F238E27FC236}">
                  <a16:creationId xmlns:a16="http://schemas.microsoft.com/office/drawing/2014/main" id="{FE72DB81-51F7-9AB6-8F27-89A8A6DC67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2" name="Text Box 3036">
              <a:extLst>
                <a:ext uri="{FF2B5EF4-FFF2-40B4-BE49-F238E27FC236}">
                  <a16:creationId xmlns:a16="http://schemas.microsoft.com/office/drawing/2014/main" id="{4964A49C-2C5C-3C05-627E-3FEDAE49FC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3" name="Text Box 3036">
              <a:extLst>
                <a:ext uri="{FF2B5EF4-FFF2-40B4-BE49-F238E27FC236}">
                  <a16:creationId xmlns:a16="http://schemas.microsoft.com/office/drawing/2014/main" id="{30661491-F709-5141-CD15-8AC08B0D28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9" name="Text Box 3036">
              <a:extLst>
                <a:ext uri="{FF2B5EF4-FFF2-40B4-BE49-F238E27FC236}">
                  <a16:creationId xmlns:a16="http://schemas.microsoft.com/office/drawing/2014/main" id="{E226A1A3-52BA-20DE-4457-EC23FD6DB4A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30" name="Text Box 3036">
              <a:extLst>
                <a:ext uri="{FF2B5EF4-FFF2-40B4-BE49-F238E27FC236}">
                  <a16:creationId xmlns:a16="http://schemas.microsoft.com/office/drawing/2014/main" id="{2A93C0B9-1094-D47E-91CF-6DC987D2A0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07" name="Group 6906">
            <a:extLst>
              <a:ext uri="{FF2B5EF4-FFF2-40B4-BE49-F238E27FC236}">
                <a16:creationId xmlns:a16="http://schemas.microsoft.com/office/drawing/2014/main" id="{FE4521E7-5D3E-F34A-E9ED-10807CF350FC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08" name="Group 6907">
              <a:extLst>
                <a:ext uri="{FF2B5EF4-FFF2-40B4-BE49-F238E27FC236}">
                  <a16:creationId xmlns:a16="http://schemas.microsoft.com/office/drawing/2014/main" id="{1AAA47CA-05EA-3AC9-124D-F533F93A9E4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915" name="Group 6914">
                <a:extLst>
                  <a:ext uri="{FF2B5EF4-FFF2-40B4-BE49-F238E27FC236}">
                    <a16:creationId xmlns:a16="http://schemas.microsoft.com/office/drawing/2014/main" id="{BA69B90B-A6E7-D33E-289E-F0AFD590FD0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918" name="Group 6917">
                  <a:extLst>
                    <a:ext uri="{FF2B5EF4-FFF2-40B4-BE49-F238E27FC236}">
                      <a16:creationId xmlns:a16="http://schemas.microsoft.com/office/drawing/2014/main" id="{98B5BD7C-DB7B-027A-9667-B1EAB9BAEEED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922" name="Group 6921">
                    <a:extLst>
                      <a:ext uri="{FF2B5EF4-FFF2-40B4-BE49-F238E27FC236}">
                        <a16:creationId xmlns:a16="http://schemas.microsoft.com/office/drawing/2014/main" id="{0758DD4A-D7B4-4D08-DE4E-504635A87896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924" name="organ group - head &amp; neck muscles">
                      <a:extLst>
                        <a:ext uri="{FF2B5EF4-FFF2-40B4-BE49-F238E27FC236}">
                          <a16:creationId xmlns:a16="http://schemas.microsoft.com/office/drawing/2014/main" id="{E5281B18-5ECA-B777-B649-D022561C38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929" name="organ - head &amp; neck muscles">
                        <a:extLst>
                          <a:ext uri="{FF2B5EF4-FFF2-40B4-BE49-F238E27FC236}">
                            <a16:creationId xmlns:a16="http://schemas.microsoft.com/office/drawing/2014/main" id="{5E7E872B-796C-6D4C-C60D-24B87F4CF3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930" name="FTU - mylohyoid">
                        <a:extLst>
                          <a:ext uri="{FF2B5EF4-FFF2-40B4-BE49-F238E27FC236}">
                            <a16:creationId xmlns:a16="http://schemas.microsoft.com/office/drawing/2014/main" id="{2AB1967D-2480-5D05-5F86-E512B6DB13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925" name="Group 6924">
                      <a:extLst>
                        <a:ext uri="{FF2B5EF4-FFF2-40B4-BE49-F238E27FC236}">
                          <a16:creationId xmlns:a16="http://schemas.microsoft.com/office/drawing/2014/main" id="{4F2C9616-74B5-D9AA-DC22-2F6B99FE3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26" name="Text Box 3036">
                        <a:extLst>
                          <a:ext uri="{FF2B5EF4-FFF2-40B4-BE49-F238E27FC236}">
                            <a16:creationId xmlns:a16="http://schemas.microsoft.com/office/drawing/2014/main" id="{652ED42A-4483-44D2-7954-1D9A4E3880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27" name="Text Box 3036">
                        <a:extLst>
                          <a:ext uri="{FF2B5EF4-FFF2-40B4-BE49-F238E27FC236}">
                            <a16:creationId xmlns:a16="http://schemas.microsoft.com/office/drawing/2014/main" id="{583953B0-38B0-EA8B-A5C0-DD2E3867019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28" name="Text Box 3036">
                        <a:extLst>
                          <a:ext uri="{FF2B5EF4-FFF2-40B4-BE49-F238E27FC236}">
                            <a16:creationId xmlns:a16="http://schemas.microsoft.com/office/drawing/2014/main" id="{1AA7E277-3730-1BB0-5EAB-0D0131D0B64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23" name="FTU - mylohyoid">
                    <a:extLst>
                      <a:ext uri="{FF2B5EF4-FFF2-40B4-BE49-F238E27FC236}">
                        <a16:creationId xmlns:a16="http://schemas.microsoft.com/office/drawing/2014/main" id="{AA26F593-717D-273B-B461-B0134E1F5D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919" name="Text Box 3036">
                  <a:extLst>
                    <a:ext uri="{FF2B5EF4-FFF2-40B4-BE49-F238E27FC236}">
                      <a16:creationId xmlns:a16="http://schemas.microsoft.com/office/drawing/2014/main" id="{EABC7C67-83E1-FBCB-1E98-B6F7B7D643C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0" name="Text Box 3036">
                  <a:extLst>
                    <a:ext uri="{FF2B5EF4-FFF2-40B4-BE49-F238E27FC236}">
                      <a16:creationId xmlns:a16="http://schemas.microsoft.com/office/drawing/2014/main" id="{8227C1FC-57DE-9B10-7471-2C02CDAC35A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1" name="Text Box 3036">
                  <a:extLst>
                    <a:ext uri="{FF2B5EF4-FFF2-40B4-BE49-F238E27FC236}">
                      <a16:creationId xmlns:a16="http://schemas.microsoft.com/office/drawing/2014/main" id="{F884A4F8-33D1-0946-18F6-7DD08CE7FA5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16" name="FTU - mylohyoid">
                <a:extLst>
                  <a:ext uri="{FF2B5EF4-FFF2-40B4-BE49-F238E27FC236}">
                    <a16:creationId xmlns:a16="http://schemas.microsoft.com/office/drawing/2014/main" id="{8E122035-51C1-107B-904C-4CD36856E3E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917" name="FTU - mylohyoid">
                <a:extLst>
                  <a:ext uri="{FF2B5EF4-FFF2-40B4-BE49-F238E27FC236}">
                    <a16:creationId xmlns:a16="http://schemas.microsoft.com/office/drawing/2014/main" id="{CF10FEE8-91F8-7FD9-123E-2E2FCF8A6BEE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09" name="Text Box 3036">
              <a:extLst>
                <a:ext uri="{FF2B5EF4-FFF2-40B4-BE49-F238E27FC236}">
                  <a16:creationId xmlns:a16="http://schemas.microsoft.com/office/drawing/2014/main" id="{7793D7CA-5A36-615F-97FC-AD0A1444FB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0" name="Text Box 3036">
              <a:extLst>
                <a:ext uri="{FF2B5EF4-FFF2-40B4-BE49-F238E27FC236}">
                  <a16:creationId xmlns:a16="http://schemas.microsoft.com/office/drawing/2014/main" id="{599D31EF-55B1-C944-ECAC-50040789DB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1" name="Text Box 3036">
              <a:extLst>
                <a:ext uri="{FF2B5EF4-FFF2-40B4-BE49-F238E27FC236}">
                  <a16:creationId xmlns:a16="http://schemas.microsoft.com/office/drawing/2014/main" id="{7D322756-B112-876D-1DEA-740B14E35D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2" name="Text Box 3036">
              <a:extLst>
                <a:ext uri="{FF2B5EF4-FFF2-40B4-BE49-F238E27FC236}">
                  <a16:creationId xmlns:a16="http://schemas.microsoft.com/office/drawing/2014/main" id="{CCA9DC0D-664D-77C1-DAD2-C2AB16B144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3" name="Text Box 3036">
              <a:extLst>
                <a:ext uri="{FF2B5EF4-FFF2-40B4-BE49-F238E27FC236}">
                  <a16:creationId xmlns:a16="http://schemas.microsoft.com/office/drawing/2014/main" id="{62F280B8-6092-5D3A-4F62-C1B1F17735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4" name="Text Box 3036">
              <a:extLst>
                <a:ext uri="{FF2B5EF4-FFF2-40B4-BE49-F238E27FC236}">
                  <a16:creationId xmlns:a16="http://schemas.microsoft.com/office/drawing/2014/main" id="{6F956054-22DA-B40A-3602-4EEB16DA6E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31" name="Group 6930">
            <a:extLst>
              <a:ext uri="{FF2B5EF4-FFF2-40B4-BE49-F238E27FC236}">
                <a16:creationId xmlns:a16="http://schemas.microsoft.com/office/drawing/2014/main" id="{522CAC90-2B69-6D76-E1C8-3AE49A9D8C4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932" name="Group 6931">
              <a:extLst>
                <a:ext uri="{FF2B5EF4-FFF2-40B4-BE49-F238E27FC236}">
                  <a16:creationId xmlns:a16="http://schemas.microsoft.com/office/drawing/2014/main" id="{4C5A4657-7EFC-F916-3685-AD3F4F4EFC5B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936" name="Group 6935">
                <a:extLst>
                  <a:ext uri="{FF2B5EF4-FFF2-40B4-BE49-F238E27FC236}">
                    <a16:creationId xmlns:a16="http://schemas.microsoft.com/office/drawing/2014/main" id="{F45D90DB-ECD7-01F7-E41A-949316AFA887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938" name="Group 6937">
                  <a:extLst>
                    <a:ext uri="{FF2B5EF4-FFF2-40B4-BE49-F238E27FC236}">
                      <a16:creationId xmlns:a16="http://schemas.microsoft.com/office/drawing/2014/main" id="{3A1BE1F8-13B7-9111-AFF7-D939F3E97685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942" name="Group 6941">
                    <a:extLst>
                      <a:ext uri="{FF2B5EF4-FFF2-40B4-BE49-F238E27FC236}">
                        <a16:creationId xmlns:a16="http://schemas.microsoft.com/office/drawing/2014/main" id="{3188CEB7-3256-4A50-929E-A39649F6755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944" name="organ group - head &amp; neck muscles">
                      <a:extLst>
                        <a:ext uri="{FF2B5EF4-FFF2-40B4-BE49-F238E27FC236}">
                          <a16:creationId xmlns:a16="http://schemas.microsoft.com/office/drawing/2014/main" id="{C5A27705-C3AF-E204-0A8D-98FE805B6D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6949" name="organ - head &amp; neck muscles">
                        <a:extLst>
                          <a:ext uri="{FF2B5EF4-FFF2-40B4-BE49-F238E27FC236}">
                            <a16:creationId xmlns:a16="http://schemas.microsoft.com/office/drawing/2014/main" id="{74CC82D3-C62B-4F13-926C-1B82C5EC6AF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6950" name="FTU - mylohyoid">
                        <a:extLst>
                          <a:ext uri="{FF2B5EF4-FFF2-40B4-BE49-F238E27FC236}">
                            <a16:creationId xmlns:a16="http://schemas.microsoft.com/office/drawing/2014/main" id="{0187B8A6-8088-FD11-CA7E-6B4B3C79BD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945" name="Group 6944">
                      <a:extLst>
                        <a:ext uri="{FF2B5EF4-FFF2-40B4-BE49-F238E27FC236}">
                          <a16:creationId xmlns:a16="http://schemas.microsoft.com/office/drawing/2014/main" id="{EC4F2219-71E9-83EB-5022-F5B976D10B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46" name="Text Box 3036">
                        <a:extLst>
                          <a:ext uri="{FF2B5EF4-FFF2-40B4-BE49-F238E27FC236}">
                            <a16:creationId xmlns:a16="http://schemas.microsoft.com/office/drawing/2014/main" id="{BFD359BA-78EC-346D-DF02-994D94D51E5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47" name="Text Box 3036">
                        <a:extLst>
                          <a:ext uri="{FF2B5EF4-FFF2-40B4-BE49-F238E27FC236}">
                            <a16:creationId xmlns:a16="http://schemas.microsoft.com/office/drawing/2014/main" id="{0303E388-237D-7479-2EE2-DC50D453B2C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48" name="Text Box 3036">
                        <a:extLst>
                          <a:ext uri="{FF2B5EF4-FFF2-40B4-BE49-F238E27FC236}">
                            <a16:creationId xmlns:a16="http://schemas.microsoft.com/office/drawing/2014/main" id="{86106EA6-54DB-9151-702E-68ADE9CEFC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43" name="FTU - mylohyoid">
                    <a:extLst>
                      <a:ext uri="{FF2B5EF4-FFF2-40B4-BE49-F238E27FC236}">
                        <a16:creationId xmlns:a16="http://schemas.microsoft.com/office/drawing/2014/main" id="{E8834D82-CB36-6B85-C0DF-C158D32C91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939" name="Text Box 3036">
                  <a:extLst>
                    <a:ext uri="{FF2B5EF4-FFF2-40B4-BE49-F238E27FC236}">
                      <a16:creationId xmlns:a16="http://schemas.microsoft.com/office/drawing/2014/main" id="{435A882F-69FC-DBE6-5768-6546E5BC975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0" name="Text Box 3036">
                  <a:extLst>
                    <a:ext uri="{FF2B5EF4-FFF2-40B4-BE49-F238E27FC236}">
                      <a16:creationId xmlns:a16="http://schemas.microsoft.com/office/drawing/2014/main" id="{987D1AC7-415A-8EDA-44D1-BAB7AD899B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1" name="Text Box 3036">
                  <a:extLst>
                    <a:ext uri="{FF2B5EF4-FFF2-40B4-BE49-F238E27FC236}">
                      <a16:creationId xmlns:a16="http://schemas.microsoft.com/office/drawing/2014/main" id="{5368C9BE-DF75-FD01-7664-179720E8DFF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37" name="FTU - mylohyoid">
                <a:extLst>
                  <a:ext uri="{FF2B5EF4-FFF2-40B4-BE49-F238E27FC236}">
                    <a16:creationId xmlns:a16="http://schemas.microsoft.com/office/drawing/2014/main" id="{86DC2D37-93B4-EB01-5169-5AE5A6AA92F9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933" name="Text Box 3036">
              <a:extLst>
                <a:ext uri="{FF2B5EF4-FFF2-40B4-BE49-F238E27FC236}">
                  <a16:creationId xmlns:a16="http://schemas.microsoft.com/office/drawing/2014/main" id="{70888776-E326-F3A7-0510-F64B4F5FF8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4" name="Text Box 3036">
              <a:extLst>
                <a:ext uri="{FF2B5EF4-FFF2-40B4-BE49-F238E27FC236}">
                  <a16:creationId xmlns:a16="http://schemas.microsoft.com/office/drawing/2014/main" id="{85C2CDA3-1710-55CC-9E64-EF8390AF70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5" name="Text Box 3036">
              <a:extLst>
                <a:ext uri="{FF2B5EF4-FFF2-40B4-BE49-F238E27FC236}">
                  <a16:creationId xmlns:a16="http://schemas.microsoft.com/office/drawing/2014/main" id="{E64DD14B-CDD4-8970-18EB-DD473EDFD1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51" name="Group 6950">
            <a:extLst>
              <a:ext uri="{FF2B5EF4-FFF2-40B4-BE49-F238E27FC236}">
                <a16:creationId xmlns:a16="http://schemas.microsoft.com/office/drawing/2014/main" id="{CEFE439A-3E50-0B7A-BF70-937A88E2CD50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6952" name="Group 6951">
              <a:extLst>
                <a:ext uri="{FF2B5EF4-FFF2-40B4-BE49-F238E27FC236}">
                  <a16:creationId xmlns:a16="http://schemas.microsoft.com/office/drawing/2014/main" id="{DF05185D-9D99-FE8F-BA99-AFCD9E7EFD4D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956" name="Group 6955">
                <a:extLst>
                  <a:ext uri="{FF2B5EF4-FFF2-40B4-BE49-F238E27FC236}">
                    <a16:creationId xmlns:a16="http://schemas.microsoft.com/office/drawing/2014/main" id="{F6D6C134-4680-9BD0-CE1A-CF34C69B5D64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958" name="Group 6957">
                  <a:extLst>
                    <a:ext uri="{FF2B5EF4-FFF2-40B4-BE49-F238E27FC236}">
                      <a16:creationId xmlns:a16="http://schemas.microsoft.com/office/drawing/2014/main" id="{B78DEBD4-2BC8-7C85-6FC2-E2C5C51749AF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6962" name="Group 6961">
                    <a:extLst>
                      <a:ext uri="{FF2B5EF4-FFF2-40B4-BE49-F238E27FC236}">
                        <a16:creationId xmlns:a16="http://schemas.microsoft.com/office/drawing/2014/main" id="{180FEE54-69A3-ADE6-194D-96AC83D1ED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6964" name="organ group - head &amp; neck muscles">
                      <a:extLst>
                        <a:ext uri="{FF2B5EF4-FFF2-40B4-BE49-F238E27FC236}">
                          <a16:creationId xmlns:a16="http://schemas.microsoft.com/office/drawing/2014/main" id="{79F9D52A-C064-C496-B94B-34F94FA66F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969" name="organ - head &amp; neck muscles">
                        <a:extLst>
                          <a:ext uri="{FF2B5EF4-FFF2-40B4-BE49-F238E27FC236}">
                            <a16:creationId xmlns:a16="http://schemas.microsoft.com/office/drawing/2014/main" id="{2C5D064C-E40C-0039-86C7-8307419AC6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6970" name="FTU - mylohyoid">
                        <a:extLst>
                          <a:ext uri="{FF2B5EF4-FFF2-40B4-BE49-F238E27FC236}">
                            <a16:creationId xmlns:a16="http://schemas.microsoft.com/office/drawing/2014/main" id="{FAF1458B-E510-DAE4-B9C8-419393A4F0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6965" name="Group 6964">
                      <a:extLst>
                        <a:ext uri="{FF2B5EF4-FFF2-40B4-BE49-F238E27FC236}">
                          <a16:creationId xmlns:a16="http://schemas.microsoft.com/office/drawing/2014/main" id="{6D6F815C-E5A8-40B5-2EB4-6866516358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66" name="Text Box 3036">
                        <a:extLst>
                          <a:ext uri="{FF2B5EF4-FFF2-40B4-BE49-F238E27FC236}">
                            <a16:creationId xmlns:a16="http://schemas.microsoft.com/office/drawing/2014/main" id="{483B4B14-4A73-AAF5-B39C-837F3A36CD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67" name="Text Box 3036">
                        <a:extLst>
                          <a:ext uri="{FF2B5EF4-FFF2-40B4-BE49-F238E27FC236}">
                            <a16:creationId xmlns:a16="http://schemas.microsoft.com/office/drawing/2014/main" id="{902CE388-C301-D5B7-7E97-0DE21B9F841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68" name="Text Box 3036">
                        <a:extLst>
                          <a:ext uri="{FF2B5EF4-FFF2-40B4-BE49-F238E27FC236}">
                            <a16:creationId xmlns:a16="http://schemas.microsoft.com/office/drawing/2014/main" id="{D71C1399-4F11-52CC-E10F-83DF06D928E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63" name="FTU - mylohyoid">
                    <a:extLst>
                      <a:ext uri="{FF2B5EF4-FFF2-40B4-BE49-F238E27FC236}">
                        <a16:creationId xmlns:a16="http://schemas.microsoft.com/office/drawing/2014/main" id="{43CABE87-AB51-DC93-40DF-F23ACCAE532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6959" name="Text Box 3036">
                  <a:extLst>
                    <a:ext uri="{FF2B5EF4-FFF2-40B4-BE49-F238E27FC236}">
                      <a16:creationId xmlns:a16="http://schemas.microsoft.com/office/drawing/2014/main" id="{66FB407C-1BB7-9641-70F0-85DE2FFFC3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0" name="Text Box 3036">
                  <a:extLst>
                    <a:ext uri="{FF2B5EF4-FFF2-40B4-BE49-F238E27FC236}">
                      <a16:creationId xmlns:a16="http://schemas.microsoft.com/office/drawing/2014/main" id="{ADD2513D-FAD4-BF5F-E954-24614CFEEA5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1" name="Text Box 3036">
                  <a:extLst>
                    <a:ext uri="{FF2B5EF4-FFF2-40B4-BE49-F238E27FC236}">
                      <a16:creationId xmlns:a16="http://schemas.microsoft.com/office/drawing/2014/main" id="{1700B487-B1AB-A08E-EC43-8D3850554B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57" name="FTU - mylohyoid">
                <a:extLst>
                  <a:ext uri="{FF2B5EF4-FFF2-40B4-BE49-F238E27FC236}">
                    <a16:creationId xmlns:a16="http://schemas.microsoft.com/office/drawing/2014/main" id="{02B902FC-1B6E-8F9B-167A-FFA336432D7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6953" name="Text Box 3036">
              <a:extLst>
                <a:ext uri="{FF2B5EF4-FFF2-40B4-BE49-F238E27FC236}">
                  <a16:creationId xmlns:a16="http://schemas.microsoft.com/office/drawing/2014/main" id="{03EF5597-BF14-598A-7BD7-5E7C5E8CB5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54" name="Text Box 3036">
              <a:extLst>
                <a:ext uri="{FF2B5EF4-FFF2-40B4-BE49-F238E27FC236}">
                  <a16:creationId xmlns:a16="http://schemas.microsoft.com/office/drawing/2014/main" id="{4724AC4A-F89E-46EC-C7B4-E7E8EA445D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55" name="Text Box 3036">
              <a:extLst>
                <a:ext uri="{FF2B5EF4-FFF2-40B4-BE49-F238E27FC236}">
                  <a16:creationId xmlns:a16="http://schemas.microsoft.com/office/drawing/2014/main" id="{F9AB8412-5511-19A4-9FF9-BE326DC19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71" name="Group 6970">
            <a:extLst>
              <a:ext uri="{FF2B5EF4-FFF2-40B4-BE49-F238E27FC236}">
                <a16:creationId xmlns:a16="http://schemas.microsoft.com/office/drawing/2014/main" id="{FBB57E20-2BC0-E0BA-5B99-CE8DD1C702F7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6972" name="Group 6971">
              <a:extLst>
                <a:ext uri="{FF2B5EF4-FFF2-40B4-BE49-F238E27FC236}">
                  <a16:creationId xmlns:a16="http://schemas.microsoft.com/office/drawing/2014/main" id="{78914DED-E252-4935-6C26-A38E036E0EC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6979" name="Group 6978">
                <a:extLst>
                  <a:ext uri="{FF2B5EF4-FFF2-40B4-BE49-F238E27FC236}">
                    <a16:creationId xmlns:a16="http://schemas.microsoft.com/office/drawing/2014/main" id="{5915F3B4-ADD4-C8DA-A1CC-C7569CD54F2F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982" name="Group 6981">
                  <a:extLst>
                    <a:ext uri="{FF2B5EF4-FFF2-40B4-BE49-F238E27FC236}">
                      <a16:creationId xmlns:a16="http://schemas.microsoft.com/office/drawing/2014/main" id="{E3B608D3-4A64-6F6F-F6CE-8AEA65A14D4E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986" name="Group 6985">
                    <a:extLst>
                      <a:ext uri="{FF2B5EF4-FFF2-40B4-BE49-F238E27FC236}">
                        <a16:creationId xmlns:a16="http://schemas.microsoft.com/office/drawing/2014/main" id="{FF0DD4B9-3A1F-4E45-FF6A-BAEAF8E025CF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988" name="organ group - head &amp; neck muscles">
                      <a:extLst>
                        <a:ext uri="{FF2B5EF4-FFF2-40B4-BE49-F238E27FC236}">
                          <a16:creationId xmlns:a16="http://schemas.microsoft.com/office/drawing/2014/main" id="{C3F20524-261D-7F4C-5A57-7410CA4337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009" name="organ - head &amp; neck muscles">
                        <a:extLst>
                          <a:ext uri="{FF2B5EF4-FFF2-40B4-BE49-F238E27FC236}">
                            <a16:creationId xmlns:a16="http://schemas.microsoft.com/office/drawing/2014/main" id="{9F9D0C72-51E6-3A8C-DAF8-42F27FC287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010" name="FTU - mylohyoid">
                        <a:extLst>
                          <a:ext uri="{FF2B5EF4-FFF2-40B4-BE49-F238E27FC236}">
                            <a16:creationId xmlns:a16="http://schemas.microsoft.com/office/drawing/2014/main" id="{92C7358F-98AF-C79B-35D9-7559320D4E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011" name="FTU - digastric">
                        <a:extLst>
                          <a:ext uri="{FF2B5EF4-FFF2-40B4-BE49-F238E27FC236}">
                            <a16:creationId xmlns:a16="http://schemas.microsoft.com/office/drawing/2014/main" id="{1891618C-E84D-0317-A2BC-B0345F78CA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012" name="FTU - geniohyoid">
                        <a:extLst>
                          <a:ext uri="{FF2B5EF4-FFF2-40B4-BE49-F238E27FC236}">
                            <a16:creationId xmlns:a16="http://schemas.microsoft.com/office/drawing/2014/main" id="{C98173D1-E5FF-5BD5-7DEF-A56C1549DA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013" name="FTU - longus capitis">
                        <a:extLst>
                          <a:ext uri="{FF2B5EF4-FFF2-40B4-BE49-F238E27FC236}">
                            <a16:creationId xmlns:a16="http://schemas.microsoft.com/office/drawing/2014/main" id="{953C9EFF-0B20-5375-850D-358727187F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014" name="FTU - longus colli inferior">
                        <a:extLst>
                          <a:ext uri="{FF2B5EF4-FFF2-40B4-BE49-F238E27FC236}">
                            <a16:creationId xmlns:a16="http://schemas.microsoft.com/office/drawing/2014/main" id="{105BAA71-FA89-1373-C8B4-95CEC7CE8C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989" name="Group 6988">
                      <a:extLst>
                        <a:ext uri="{FF2B5EF4-FFF2-40B4-BE49-F238E27FC236}">
                          <a16:creationId xmlns:a16="http://schemas.microsoft.com/office/drawing/2014/main" id="{DB81CD44-E5BD-BB90-BB9D-5394A12B05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6" name="Text Box 3036">
                        <a:extLst>
                          <a:ext uri="{FF2B5EF4-FFF2-40B4-BE49-F238E27FC236}">
                            <a16:creationId xmlns:a16="http://schemas.microsoft.com/office/drawing/2014/main" id="{401BD69F-9A2C-E517-28A1-B02BABAE1D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7" name="Text Box 3036">
                        <a:extLst>
                          <a:ext uri="{FF2B5EF4-FFF2-40B4-BE49-F238E27FC236}">
                            <a16:creationId xmlns:a16="http://schemas.microsoft.com/office/drawing/2014/main" id="{E46EEDFB-4F96-372B-B8FE-A01D9EB0052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8" name="Text Box 3036">
                        <a:extLst>
                          <a:ext uri="{FF2B5EF4-FFF2-40B4-BE49-F238E27FC236}">
                            <a16:creationId xmlns:a16="http://schemas.microsoft.com/office/drawing/2014/main" id="{AF04232D-DC76-97D5-A00A-952BFC2BD6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0" name="Group 6989">
                      <a:extLst>
                        <a:ext uri="{FF2B5EF4-FFF2-40B4-BE49-F238E27FC236}">
                          <a16:creationId xmlns:a16="http://schemas.microsoft.com/office/drawing/2014/main" id="{F5B2CCBB-8278-E4D0-BF89-E74E797CAC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3" name="Text Box 3036">
                        <a:extLst>
                          <a:ext uri="{FF2B5EF4-FFF2-40B4-BE49-F238E27FC236}">
                            <a16:creationId xmlns:a16="http://schemas.microsoft.com/office/drawing/2014/main" id="{3CE559CC-8DB6-D363-868A-18B897440C0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4" name="Text Box 3036">
                        <a:extLst>
                          <a:ext uri="{FF2B5EF4-FFF2-40B4-BE49-F238E27FC236}">
                            <a16:creationId xmlns:a16="http://schemas.microsoft.com/office/drawing/2014/main" id="{7861E5AA-70A5-78EC-C1CF-3B00DBB6F9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5" name="Text Box 3036">
                        <a:extLst>
                          <a:ext uri="{FF2B5EF4-FFF2-40B4-BE49-F238E27FC236}">
                            <a16:creationId xmlns:a16="http://schemas.microsoft.com/office/drawing/2014/main" id="{99526FBA-DEEF-9BF7-5995-618453B4D49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1" name="Group 6990">
                      <a:extLst>
                        <a:ext uri="{FF2B5EF4-FFF2-40B4-BE49-F238E27FC236}">
                          <a16:creationId xmlns:a16="http://schemas.microsoft.com/office/drawing/2014/main" id="{B5ACEB9B-5538-2408-43AF-02CCF7FC1F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0" name="Text Box 3036">
                        <a:extLst>
                          <a:ext uri="{FF2B5EF4-FFF2-40B4-BE49-F238E27FC236}">
                            <a16:creationId xmlns:a16="http://schemas.microsoft.com/office/drawing/2014/main" id="{2D17BBC0-8E9C-E457-8232-581C3B139E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1" name="Text Box 3036">
                        <a:extLst>
                          <a:ext uri="{FF2B5EF4-FFF2-40B4-BE49-F238E27FC236}">
                            <a16:creationId xmlns:a16="http://schemas.microsoft.com/office/drawing/2014/main" id="{5DAA9934-FBA3-15F7-7BEC-850B2518AA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2" name="Text Box 3036">
                        <a:extLst>
                          <a:ext uri="{FF2B5EF4-FFF2-40B4-BE49-F238E27FC236}">
                            <a16:creationId xmlns:a16="http://schemas.microsoft.com/office/drawing/2014/main" id="{E882DCAF-544D-7ED1-7E55-3A034A80015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2" name="Group 6991">
                      <a:extLst>
                        <a:ext uri="{FF2B5EF4-FFF2-40B4-BE49-F238E27FC236}">
                          <a16:creationId xmlns:a16="http://schemas.microsoft.com/office/drawing/2014/main" id="{D09DC2CE-986D-48CF-28AE-65498FFE14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97" name="Text Box 3036">
                        <a:extLst>
                          <a:ext uri="{FF2B5EF4-FFF2-40B4-BE49-F238E27FC236}">
                            <a16:creationId xmlns:a16="http://schemas.microsoft.com/office/drawing/2014/main" id="{243510F8-6F95-0303-FE3A-5BBC3D6F9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8" name="Text Box 3036">
                        <a:extLst>
                          <a:ext uri="{FF2B5EF4-FFF2-40B4-BE49-F238E27FC236}">
                            <a16:creationId xmlns:a16="http://schemas.microsoft.com/office/drawing/2014/main" id="{5084DD0A-616D-5B2F-383B-C4AD9C2B8F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9" name="Text Box 3036">
                        <a:extLst>
                          <a:ext uri="{FF2B5EF4-FFF2-40B4-BE49-F238E27FC236}">
                            <a16:creationId xmlns:a16="http://schemas.microsoft.com/office/drawing/2014/main" id="{48CF392D-A520-6592-E92A-CCB11EF40A7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3" name="Group 6992">
                      <a:extLst>
                        <a:ext uri="{FF2B5EF4-FFF2-40B4-BE49-F238E27FC236}">
                          <a16:creationId xmlns:a16="http://schemas.microsoft.com/office/drawing/2014/main" id="{D0623F98-EE42-EA68-3629-AC13940D55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94" name="Text Box 3036">
                        <a:extLst>
                          <a:ext uri="{FF2B5EF4-FFF2-40B4-BE49-F238E27FC236}">
                            <a16:creationId xmlns:a16="http://schemas.microsoft.com/office/drawing/2014/main" id="{77AC9704-F70C-6A16-EA63-DBD0DCEBE94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5" name="Text Box 3036">
                        <a:extLst>
                          <a:ext uri="{FF2B5EF4-FFF2-40B4-BE49-F238E27FC236}">
                            <a16:creationId xmlns:a16="http://schemas.microsoft.com/office/drawing/2014/main" id="{BF0ABCA9-E0AA-2896-CF9D-07B966B9AF0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6" name="Text Box 3036">
                        <a:extLst>
                          <a:ext uri="{FF2B5EF4-FFF2-40B4-BE49-F238E27FC236}">
                            <a16:creationId xmlns:a16="http://schemas.microsoft.com/office/drawing/2014/main" id="{D35A4208-3D72-1F77-361F-29963B55D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87" name="FTU - longus colli inferior">
                    <a:extLst>
                      <a:ext uri="{FF2B5EF4-FFF2-40B4-BE49-F238E27FC236}">
                        <a16:creationId xmlns:a16="http://schemas.microsoft.com/office/drawing/2014/main" id="{5FC4EE18-BB02-CE40-C972-4826AA95C7B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983" name="Text Box 3036">
                  <a:extLst>
                    <a:ext uri="{FF2B5EF4-FFF2-40B4-BE49-F238E27FC236}">
                      <a16:creationId xmlns:a16="http://schemas.microsoft.com/office/drawing/2014/main" id="{930999D9-F8B3-E519-98AF-8062455303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4" name="Text Box 3036">
                  <a:extLst>
                    <a:ext uri="{FF2B5EF4-FFF2-40B4-BE49-F238E27FC236}">
                      <a16:creationId xmlns:a16="http://schemas.microsoft.com/office/drawing/2014/main" id="{04B389AF-7F86-C218-611C-967620DBEB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5" name="Text Box 3036">
                  <a:extLst>
                    <a:ext uri="{FF2B5EF4-FFF2-40B4-BE49-F238E27FC236}">
                      <a16:creationId xmlns:a16="http://schemas.microsoft.com/office/drawing/2014/main" id="{3DFFD433-C239-C3D0-128F-A76C28C6D86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80" name="FTU - geniohyoid">
                <a:extLst>
                  <a:ext uri="{FF2B5EF4-FFF2-40B4-BE49-F238E27FC236}">
                    <a16:creationId xmlns:a16="http://schemas.microsoft.com/office/drawing/2014/main" id="{85BF3E6F-543A-5149-874E-957AEF0226DD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981" name="FTU - longus capitis">
                <a:extLst>
                  <a:ext uri="{FF2B5EF4-FFF2-40B4-BE49-F238E27FC236}">
                    <a16:creationId xmlns:a16="http://schemas.microsoft.com/office/drawing/2014/main" id="{40640449-DE4A-0A9E-9D8C-F221460FC114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6973" name="Text Box 3036">
              <a:extLst>
                <a:ext uri="{FF2B5EF4-FFF2-40B4-BE49-F238E27FC236}">
                  <a16:creationId xmlns:a16="http://schemas.microsoft.com/office/drawing/2014/main" id="{BAFC909D-AF3A-98B1-2C8C-C797E56AEA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4" name="Text Box 3036">
              <a:extLst>
                <a:ext uri="{FF2B5EF4-FFF2-40B4-BE49-F238E27FC236}">
                  <a16:creationId xmlns:a16="http://schemas.microsoft.com/office/drawing/2014/main" id="{BD7B6B54-F534-CAE5-437B-1A0129B5F5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5" name="Text Box 3036">
              <a:extLst>
                <a:ext uri="{FF2B5EF4-FFF2-40B4-BE49-F238E27FC236}">
                  <a16:creationId xmlns:a16="http://schemas.microsoft.com/office/drawing/2014/main" id="{47F65C85-CB16-865D-6B82-7A1D3D64402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6" name="Text Box 3036">
              <a:extLst>
                <a:ext uri="{FF2B5EF4-FFF2-40B4-BE49-F238E27FC236}">
                  <a16:creationId xmlns:a16="http://schemas.microsoft.com/office/drawing/2014/main" id="{E0F4427E-2F62-DFE2-D8DC-B64D190E6D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7" name="Text Box 3036">
              <a:extLst>
                <a:ext uri="{FF2B5EF4-FFF2-40B4-BE49-F238E27FC236}">
                  <a16:creationId xmlns:a16="http://schemas.microsoft.com/office/drawing/2014/main" id="{9417B12F-28D4-FCBE-3C4B-8009E68FD1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8" name="Text Box 3036">
              <a:extLst>
                <a:ext uri="{FF2B5EF4-FFF2-40B4-BE49-F238E27FC236}">
                  <a16:creationId xmlns:a16="http://schemas.microsoft.com/office/drawing/2014/main" id="{65DCEEA6-E2DC-F137-F45D-DCA85DF146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15" name="Group 7014">
            <a:extLst>
              <a:ext uri="{FF2B5EF4-FFF2-40B4-BE49-F238E27FC236}">
                <a16:creationId xmlns:a16="http://schemas.microsoft.com/office/drawing/2014/main" id="{E4B06D0F-025F-B0BE-FEA9-E0BF6EB5C178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016" name="Group 7015">
              <a:extLst>
                <a:ext uri="{FF2B5EF4-FFF2-40B4-BE49-F238E27FC236}">
                  <a16:creationId xmlns:a16="http://schemas.microsoft.com/office/drawing/2014/main" id="{A9A92035-D4BD-243B-752E-07A4E78217B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023" name="Group 7022">
                <a:extLst>
                  <a:ext uri="{FF2B5EF4-FFF2-40B4-BE49-F238E27FC236}">
                    <a16:creationId xmlns:a16="http://schemas.microsoft.com/office/drawing/2014/main" id="{C7F4D1AC-2C6A-B815-1D0F-36201872F148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026" name="Group 7025">
                  <a:extLst>
                    <a:ext uri="{FF2B5EF4-FFF2-40B4-BE49-F238E27FC236}">
                      <a16:creationId xmlns:a16="http://schemas.microsoft.com/office/drawing/2014/main" id="{D12A0F1F-6428-835F-037D-F03AEA24F4FE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028" name="Group 7027">
                    <a:extLst>
                      <a:ext uri="{FF2B5EF4-FFF2-40B4-BE49-F238E27FC236}">
                        <a16:creationId xmlns:a16="http://schemas.microsoft.com/office/drawing/2014/main" id="{E08C18E8-9FEA-D320-DBEA-B741578CF54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052" name="Group 7051">
                      <a:extLst>
                        <a:ext uri="{FF2B5EF4-FFF2-40B4-BE49-F238E27FC236}">
                          <a16:creationId xmlns:a16="http://schemas.microsoft.com/office/drawing/2014/main" id="{E34FD41F-A3AB-D5BA-B8FB-705E9B2D96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7071" name="Group 7070">
                        <a:extLst>
                          <a:ext uri="{FF2B5EF4-FFF2-40B4-BE49-F238E27FC236}">
                            <a16:creationId xmlns:a16="http://schemas.microsoft.com/office/drawing/2014/main" id="{C41CCA8B-F021-1BC7-55FB-E1184BD140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085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AFF51302-0B08-3277-2340-4EA415455E7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087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03E85140-6E23-34F3-E427-EF7ACC196D5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088" name="FTU - mylohyoid">
                            <a:extLst>
                              <a:ext uri="{FF2B5EF4-FFF2-40B4-BE49-F238E27FC236}">
                                <a16:creationId xmlns:a16="http://schemas.microsoft.com/office/drawing/2014/main" id="{64D8DCE1-DD92-7F89-9457-E68928848CC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086" name="FTU - mylohyoid">
                          <a:extLst>
                            <a:ext uri="{FF2B5EF4-FFF2-40B4-BE49-F238E27FC236}">
                              <a16:creationId xmlns:a16="http://schemas.microsoft.com/office/drawing/2014/main" id="{C50787BE-0346-2277-B70E-802283A27FB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72" name="FTU - mylohyoid">
                        <a:extLst>
                          <a:ext uri="{FF2B5EF4-FFF2-40B4-BE49-F238E27FC236}">
                            <a16:creationId xmlns:a16="http://schemas.microsoft.com/office/drawing/2014/main" id="{27CDAE63-EE50-1A90-BEA3-1DF544FE80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3" name="FTU - digastric">
                        <a:extLst>
                          <a:ext uri="{FF2B5EF4-FFF2-40B4-BE49-F238E27FC236}">
                            <a16:creationId xmlns:a16="http://schemas.microsoft.com/office/drawing/2014/main" id="{F779C657-DD5C-1A91-E09E-E834EAAE46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4" name="FTU - geniohyoid">
                        <a:extLst>
                          <a:ext uri="{FF2B5EF4-FFF2-40B4-BE49-F238E27FC236}">
                            <a16:creationId xmlns:a16="http://schemas.microsoft.com/office/drawing/2014/main" id="{19604256-2A7C-9630-F37A-6FD5782967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5" name="FTU - longus capitis">
                        <a:extLst>
                          <a:ext uri="{FF2B5EF4-FFF2-40B4-BE49-F238E27FC236}">
                            <a16:creationId xmlns:a16="http://schemas.microsoft.com/office/drawing/2014/main" id="{0CE7621E-D084-0885-C85D-68470DB30E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6" name="FTU - longus colli inferior">
                        <a:extLst>
                          <a:ext uri="{FF2B5EF4-FFF2-40B4-BE49-F238E27FC236}">
                            <a16:creationId xmlns:a16="http://schemas.microsoft.com/office/drawing/2014/main" id="{48546D7C-9834-51D8-D0C1-191AE29C5C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7" name="FTU - longus colli inferior">
                        <a:extLst>
                          <a:ext uri="{FF2B5EF4-FFF2-40B4-BE49-F238E27FC236}">
                            <a16:creationId xmlns:a16="http://schemas.microsoft.com/office/drawing/2014/main" id="{545A797B-859B-7DD2-EFCE-280CB496E1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8" name="FTU - mylohyoid">
                        <a:extLst>
                          <a:ext uri="{FF2B5EF4-FFF2-40B4-BE49-F238E27FC236}">
                            <a16:creationId xmlns:a16="http://schemas.microsoft.com/office/drawing/2014/main" id="{FCC925C1-3510-CC83-DEDB-0BCEA21883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9" name="FTU - digastric">
                        <a:extLst>
                          <a:ext uri="{FF2B5EF4-FFF2-40B4-BE49-F238E27FC236}">
                            <a16:creationId xmlns:a16="http://schemas.microsoft.com/office/drawing/2014/main" id="{92F07760-B424-CBF8-AE53-ECFFE61DF2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0" name="FTU - geniohyoid">
                        <a:extLst>
                          <a:ext uri="{FF2B5EF4-FFF2-40B4-BE49-F238E27FC236}">
                            <a16:creationId xmlns:a16="http://schemas.microsoft.com/office/drawing/2014/main" id="{DBD8B3F8-CA0B-3B0A-ED86-F001EF9434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1" name="FTU - longus capitis">
                        <a:extLst>
                          <a:ext uri="{FF2B5EF4-FFF2-40B4-BE49-F238E27FC236}">
                            <a16:creationId xmlns:a16="http://schemas.microsoft.com/office/drawing/2014/main" id="{10E1AE92-6166-C44F-68E0-82090B60E0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2" name="FTU - longus colli inferior">
                        <a:extLst>
                          <a:ext uri="{FF2B5EF4-FFF2-40B4-BE49-F238E27FC236}">
                            <a16:creationId xmlns:a16="http://schemas.microsoft.com/office/drawing/2014/main" id="{73F7BC95-FEC5-1B2A-1D00-DF1CFBB0B1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3" name="FTU - longus colli inferior">
                        <a:extLst>
                          <a:ext uri="{FF2B5EF4-FFF2-40B4-BE49-F238E27FC236}">
                            <a16:creationId xmlns:a16="http://schemas.microsoft.com/office/drawing/2014/main" id="{F7D7FCB3-3D7F-115A-D67F-1FC6DE13E8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4" name="FTU - mylohyoid">
                        <a:extLst>
                          <a:ext uri="{FF2B5EF4-FFF2-40B4-BE49-F238E27FC236}">
                            <a16:creationId xmlns:a16="http://schemas.microsoft.com/office/drawing/2014/main" id="{4C8E0D88-549F-D095-2AC3-663A62FD9E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053" name="Text Box 3036">
                      <a:extLst>
                        <a:ext uri="{FF2B5EF4-FFF2-40B4-BE49-F238E27FC236}">
                          <a16:creationId xmlns:a16="http://schemas.microsoft.com/office/drawing/2014/main" id="{755DE047-D1BC-140E-A114-DB6F8DF00A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4" name="Text Box 3036">
                      <a:extLst>
                        <a:ext uri="{FF2B5EF4-FFF2-40B4-BE49-F238E27FC236}">
                          <a16:creationId xmlns:a16="http://schemas.microsoft.com/office/drawing/2014/main" id="{889261DD-6F35-C640-A099-AE8DADCFA78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5" name="Text Box 3036">
                      <a:extLst>
                        <a:ext uri="{FF2B5EF4-FFF2-40B4-BE49-F238E27FC236}">
                          <a16:creationId xmlns:a16="http://schemas.microsoft.com/office/drawing/2014/main" id="{DE93D30A-E571-B5A2-E51C-96E788FC8B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6" name="Text Box 3036">
                      <a:extLst>
                        <a:ext uri="{FF2B5EF4-FFF2-40B4-BE49-F238E27FC236}">
                          <a16:creationId xmlns:a16="http://schemas.microsoft.com/office/drawing/2014/main" id="{834FC8A3-A6D5-0CAE-E00D-550590C784D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7" name="Text Box 3036">
                      <a:extLst>
                        <a:ext uri="{FF2B5EF4-FFF2-40B4-BE49-F238E27FC236}">
                          <a16:creationId xmlns:a16="http://schemas.microsoft.com/office/drawing/2014/main" id="{4FF007FD-5E66-231E-B0AB-E50572255A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8" name="Text Box 3036">
                      <a:extLst>
                        <a:ext uri="{FF2B5EF4-FFF2-40B4-BE49-F238E27FC236}">
                          <a16:creationId xmlns:a16="http://schemas.microsoft.com/office/drawing/2014/main" id="{1F0915D1-9711-6334-1C20-B773C8275B4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9" name="Text Box 3036">
                      <a:extLst>
                        <a:ext uri="{FF2B5EF4-FFF2-40B4-BE49-F238E27FC236}">
                          <a16:creationId xmlns:a16="http://schemas.microsoft.com/office/drawing/2014/main" id="{727D4C7D-C1A8-495F-BDC9-604BD40259B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0" name="Text Box 3036">
                      <a:extLst>
                        <a:ext uri="{FF2B5EF4-FFF2-40B4-BE49-F238E27FC236}">
                          <a16:creationId xmlns:a16="http://schemas.microsoft.com/office/drawing/2014/main" id="{68593ECB-6381-3ED2-A6A0-4F28E6827B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1" name="Text Box 3036">
                      <a:extLst>
                        <a:ext uri="{FF2B5EF4-FFF2-40B4-BE49-F238E27FC236}">
                          <a16:creationId xmlns:a16="http://schemas.microsoft.com/office/drawing/2014/main" id="{16D6A551-450A-7157-3AC1-391C9FFF139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2" name="Text Box 3036">
                      <a:extLst>
                        <a:ext uri="{FF2B5EF4-FFF2-40B4-BE49-F238E27FC236}">
                          <a16:creationId xmlns:a16="http://schemas.microsoft.com/office/drawing/2014/main" id="{E120B31A-0544-1187-A96F-D3AEED0B3B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3" name="Text Box 3036">
                      <a:extLst>
                        <a:ext uri="{FF2B5EF4-FFF2-40B4-BE49-F238E27FC236}">
                          <a16:creationId xmlns:a16="http://schemas.microsoft.com/office/drawing/2014/main" id="{59E7B01A-A20F-2201-4E26-9557DCE118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4" name="Text Box 3036">
                      <a:extLst>
                        <a:ext uri="{FF2B5EF4-FFF2-40B4-BE49-F238E27FC236}">
                          <a16:creationId xmlns:a16="http://schemas.microsoft.com/office/drawing/2014/main" id="{9B64367D-9A70-D8E4-0C02-55A33A57894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5" name="Text Box 3036">
                      <a:extLst>
                        <a:ext uri="{FF2B5EF4-FFF2-40B4-BE49-F238E27FC236}">
                          <a16:creationId xmlns:a16="http://schemas.microsoft.com/office/drawing/2014/main" id="{C8AD0A78-5ACC-E198-617E-2A3AE047BC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6" name="Text Box 3036">
                      <a:extLst>
                        <a:ext uri="{FF2B5EF4-FFF2-40B4-BE49-F238E27FC236}">
                          <a16:creationId xmlns:a16="http://schemas.microsoft.com/office/drawing/2014/main" id="{42A31753-1C7D-11A9-3446-F8FA903B89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7" name="Text Box 3036">
                      <a:extLst>
                        <a:ext uri="{FF2B5EF4-FFF2-40B4-BE49-F238E27FC236}">
                          <a16:creationId xmlns:a16="http://schemas.microsoft.com/office/drawing/2014/main" id="{64F707A3-221B-3D91-E3AB-5150BACB557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8" name="Text Box 3036">
                      <a:extLst>
                        <a:ext uri="{FF2B5EF4-FFF2-40B4-BE49-F238E27FC236}">
                          <a16:creationId xmlns:a16="http://schemas.microsoft.com/office/drawing/2014/main" id="{EE7CA916-0745-568F-2139-A9B08DED014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9" name="Text Box 3036">
                      <a:extLst>
                        <a:ext uri="{FF2B5EF4-FFF2-40B4-BE49-F238E27FC236}">
                          <a16:creationId xmlns:a16="http://schemas.microsoft.com/office/drawing/2014/main" id="{775EDCE5-70AD-D22C-7236-E3DCDDE4E8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70" name="Text Box 3036">
                      <a:extLst>
                        <a:ext uri="{FF2B5EF4-FFF2-40B4-BE49-F238E27FC236}">
                          <a16:creationId xmlns:a16="http://schemas.microsoft.com/office/drawing/2014/main" id="{62D0738B-EA53-04D1-E5A6-009C91CFB2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029" name="Text Box 3036">
                    <a:extLst>
                      <a:ext uri="{FF2B5EF4-FFF2-40B4-BE49-F238E27FC236}">
                        <a16:creationId xmlns:a16="http://schemas.microsoft.com/office/drawing/2014/main" id="{0F51EA6D-F2D9-A599-4CD2-2DB12487C2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0" name="Text Box 3036">
                    <a:extLst>
                      <a:ext uri="{FF2B5EF4-FFF2-40B4-BE49-F238E27FC236}">
                        <a16:creationId xmlns:a16="http://schemas.microsoft.com/office/drawing/2014/main" id="{067389D0-DCFC-BC17-83D6-4CE292B00A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1" name="Text Box 3036">
                    <a:extLst>
                      <a:ext uri="{FF2B5EF4-FFF2-40B4-BE49-F238E27FC236}">
                        <a16:creationId xmlns:a16="http://schemas.microsoft.com/office/drawing/2014/main" id="{A4406C3E-BF9D-9EB7-1343-2A22C198AA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2" name="Text Box 3036">
                    <a:extLst>
                      <a:ext uri="{FF2B5EF4-FFF2-40B4-BE49-F238E27FC236}">
                        <a16:creationId xmlns:a16="http://schemas.microsoft.com/office/drawing/2014/main" id="{4DAA3072-117B-62BC-83C9-FFA9591F61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3" name="Text Box 3036">
                    <a:extLst>
                      <a:ext uri="{FF2B5EF4-FFF2-40B4-BE49-F238E27FC236}">
                        <a16:creationId xmlns:a16="http://schemas.microsoft.com/office/drawing/2014/main" id="{52B4C20D-A19D-E201-5FAD-EC72770115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4" name="Text Box 3036">
                    <a:extLst>
                      <a:ext uri="{FF2B5EF4-FFF2-40B4-BE49-F238E27FC236}">
                        <a16:creationId xmlns:a16="http://schemas.microsoft.com/office/drawing/2014/main" id="{842B97A7-16C9-3044-2B15-6E80808F2B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5" name="Text Box 3036">
                    <a:extLst>
                      <a:ext uri="{FF2B5EF4-FFF2-40B4-BE49-F238E27FC236}">
                        <a16:creationId xmlns:a16="http://schemas.microsoft.com/office/drawing/2014/main" id="{21154061-536F-835E-5BB6-267F061C8D1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6" name="Text Box 3036">
                    <a:extLst>
                      <a:ext uri="{FF2B5EF4-FFF2-40B4-BE49-F238E27FC236}">
                        <a16:creationId xmlns:a16="http://schemas.microsoft.com/office/drawing/2014/main" id="{B8D470DE-6D9A-20B9-ACC5-10B618CD3E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7" name="Text Box 3036">
                    <a:extLst>
                      <a:ext uri="{FF2B5EF4-FFF2-40B4-BE49-F238E27FC236}">
                        <a16:creationId xmlns:a16="http://schemas.microsoft.com/office/drawing/2014/main" id="{4138542E-C632-C279-84B8-BAC3DBF934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8" name="Text Box 3036">
                    <a:extLst>
                      <a:ext uri="{FF2B5EF4-FFF2-40B4-BE49-F238E27FC236}">
                        <a16:creationId xmlns:a16="http://schemas.microsoft.com/office/drawing/2014/main" id="{2702ADEA-1BF3-239F-39AA-68E62517F0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9" name="Text Box 3036">
                    <a:extLst>
                      <a:ext uri="{FF2B5EF4-FFF2-40B4-BE49-F238E27FC236}">
                        <a16:creationId xmlns:a16="http://schemas.microsoft.com/office/drawing/2014/main" id="{ABC20303-153A-8AB9-23FD-63D61AF60A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0" name="Text Box 3036">
                    <a:extLst>
                      <a:ext uri="{FF2B5EF4-FFF2-40B4-BE49-F238E27FC236}">
                        <a16:creationId xmlns:a16="http://schemas.microsoft.com/office/drawing/2014/main" id="{537A879F-1AB1-B6E1-0E46-DF0B7F6DD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1" name="Text Box 3036">
                    <a:extLst>
                      <a:ext uri="{FF2B5EF4-FFF2-40B4-BE49-F238E27FC236}">
                        <a16:creationId xmlns:a16="http://schemas.microsoft.com/office/drawing/2014/main" id="{862FA2B7-DC22-1BBE-7AC7-860AADFAA2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2" name="Text Box 3036">
                    <a:extLst>
                      <a:ext uri="{FF2B5EF4-FFF2-40B4-BE49-F238E27FC236}">
                        <a16:creationId xmlns:a16="http://schemas.microsoft.com/office/drawing/2014/main" id="{7B9C2002-A3CC-6D73-12A0-8CF12606A8C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3" name="Text Box 3036">
                    <a:extLst>
                      <a:ext uri="{FF2B5EF4-FFF2-40B4-BE49-F238E27FC236}">
                        <a16:creationId xmlns:a16="http://schemas.microsoft.com/office/drawing/2014/main" id="{EDA93629-AB8C-F727-505A-332AD94583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4" name="Text Box 3036">
                    <a:extLst>
                      <a:ext uri="{FF2B5EF4-FFF2-40B4-BE49-F238E27FC236}">
                        <a16:creationId xmlns:a16="http://schemas.microsoft.com/office/drawing/2014/main" id="{41348244-7D3E-6A6D-65B3-FC32C33D4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5" name="Text Box 3036">
                    <a:extLst>
                      <a:ext uri="{FF2B5EF4-FFF2-40B4-BE49-F238E27FC236}">
                        <a16:creationId xmlns:a16="http://schemas.microsoft.com/office/drawing/2014/main" id="{77A37C9A-B9DF-80B9-046C-1C67F87DCE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6" name="Text Box 3036">
                    <a:extLst>
                      <a:ext uri="{FF2B5EF4-FFF2-40B4-BE49-F238E27FC236}">
                        <a16:creationId xmlns:a16="http://schemas.microsoft.com/office/drawing/2014/main" id="{A7FEF4C6-4FEC-E960-8A9F-9E15FA10DB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7" name="Text Box 3036">
                    <a:extLst>
                      <a:ext uri="{FF2B5EF4-FFF2-40B4-BE49-F238E27FC236}">
                        <a16:creationId xmlns:a16="http://schemas.microsoft.com/office/drawing/2014/main" id="{D6828279-102A-8B6B-1BF5-B459E002A99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8" name="Text Box 3036">
                    <a:extLst>
                      <a:ext uri="{FF2B5EF4-FFF2-40B4-BE49-F238E27FC236}">
                        <a16:creationId xmlns:a16="http://schemas.microsoft.com/office/drawing/2014/main" id="{90B355D0-59C3-1CF0-131E-4498F47BDB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9" name="Text Box 3036">
                    <a:extLst>
                      <a:ext uri="{FF2B5EF4-FFF2-40B4-BE49-F238E27FC236}">
                        <a16:creationId xmlns:a16="http://schemas.microsoft.com/office/drawing/2014/main" id="{F177D42B-F81A-5B4C-A95F-1DF8D7481E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50" name="Text Box 3036">
                    <a:extLst>
                      <a:ext uri="{FF2B5EF4-FFF2-40B4-BE49-F238E27FC236}">
                        <a16:creationId xmlns:a16="http://schemas.microsoft.com/office/drawing/2014/main" id="{B1F6BA11-88FA-911B-AA83-981B359B18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51" name="Text Box 3036">
                    <a:extLst>
                      <a:ext uri="{FF2B5EF4-FFF2-40B4-BE49-F238E27FC236}">
                        <a16:creationId xmlns:a16="http://schemas.microsoft.com/office/drawing/2014/main" id="{1123AA3C-4D33-A2B6-37A8-A496B092CB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027" name="Text Box 3036">
                  <a:extLst>
                    <a:ext uri="{FF2B5EF4-FFF2-40B4-BE49-F238E27FC236}">
                      <a16:creationId xmlns:a16="http://schemas.microsoft.com/office/drawing/2014/main" id="{96EA1C4C-EE82-78BE-EBE2-7631603AD7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24" name="FTU - mylohyoid">
                <a:extLst>
                  <a:ext uri="{FF2B5EF4-FFF2-40B4-BE49-F238E27FC236}">
                    <a16:creationId xmlns:a16="http://schemas.microsoft.com/office/drawing/2014/main" id="{380DA82D-16FC-64BE-344F-D68A9FD5D23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025" name="FTU - mylohyoid">
                <a:extLst>
                  <a:ext uri="{FF2B5EF4-FFF2-40B4-BE49-F238E27FC236}">
                    <a16:creationId xmlns:a16="http://schemas.microsoft.com/office/drawing/2014/main" id="{4CAD54D0-02A4-7D8C-6C8F-2A47E0E68268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017" name="Text Box 3036">
              <a:extLst>
                <a:ext uri="{FF2B5EF4-FFF2-40B4-BE49-F238E27FC236}">
                  <a16:creationId xmlns:a16="http://schemas.microsoft.com/office/drawing/2014/main" id="{9D345F56-254C-04A1-96D3-60C049810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8" name="Text Box 3036">
              <a:extLst>
                <a:ext uri="{FF2B5EF4-FFF2-40B4-BE49-F238E27FC236}">
                  <a16:creationId xmlns:a16="http://schemas.microsoft.com/office/drawing/2014/main" id="{F9F70720-0107-D7FF-4372-FF6E52DBD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9" name="Text Box 3036">
              <a:extLst>
                <a:ext uri="{FF2B5EF4-FFF2-40B4-BE49-F238E27FC236}">
                  <a16:creationId xmlns:a16="http://schemas.microsoft.com/office/drawing/2014/main" id="{19F8A3EE-A100-CDCF-75E5-57AA8715F5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0" name="Text Box 3036">
              <a:extLst>
                <a:ext uri="{FF2B5EF4-FFF2-40B4-BE49-F238E27FC236}">
                  <a16:creationId xmlns:a16="http://schemas.microsoft.com/office/drawing/2014/main" id="{C1FC74F2-CB15-D9F2-2D22-31D0060CEB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1" name="Text Box 3036">
              <a:extLst>
                <a:ext uri="{FF2B5EF4-FFF2-40B4-BE49-F238E27FC236}">
                  <a16:creationId xmlns:a16="http://schemas.microsoft.com/office/drawing/2014/main" id="{E3DAB780-E5CB-65A6-CD86-E22F39C9D9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2" name="Text Box 3036">
              <a:extLst>
                <a:ext uri="{FF2B5EF4-FFF2-40B4-BE49-F238E27FC236}">
                  <a16:creationId xmlns:a16="http://schemas.microsoft.com/office/drawing/2014/main" id="{29C16692-9FA5-50FC-F008-E726898B34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89" name="Group 7088">
            <a:extLst>
              <a:ext uri="{FF2B5EF4-FFF2-40B4-BE49-F238E27FC236}">
                <a16:creationId xmlns:a16="http://schemas.microsoft.com/office/drawing/2014/main" id="{72100DA4-3EC2-591E-9BE3-73DC749B89CA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7090" name="organ group - facial muscles">
              <a:extLst>
                <a:ext uri="{FF2B5EF4-FFF2-40B4-BE49-F238E27FC236}">
                  <a16:creationId xmlns:a16="http://schemas.microsoft.com/office/drawing/2014/main" id="{788651A6-630A-1E1E-25DE-AB0F2B3B31C0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7127" name="organ - facial muscles">
                <a:extLst>
                  <a:ext uri="{FF2B5EF4-FFF2-40B4-BE49-F238E27FC236}">
                    <a16:creationId xmlns:a16="http://schemas.microsoft.com/office/drawing/2014/main" id="{DD3D1001-C5EB-634F-97C3-9C0E4E265D2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7128" name="FTU - orbicularis oculi">
                <a:extLst>
                  <a:ext uri="{FF2B5EF4-FFF2-40B4-BE49-F238E27FC236}">
                    <a16:creationId xmlns:a16="http://schemas.microsoft.com/office/drawing/2014/main" id="{DF580B2B-E52B-EBA5-0A0A-61775FF87B7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7129" name="FTU - occipitofrontalis">
                <a:extLst>
                  <a:ext uri="{FF2B5EF4-FFF2-40B4-BE49-F238E27FC236}">
                    <a16:creationId xmlns:a16="http://schemas.microsoft.com/office/drawing/2014/main" id="{3B60C3C3-F926-0AF0-9462-7C22B2FF09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7130" name="FTU - nasalis">
                <a:extLst>
                  <a:ext uri="{FF2B5EF4-FFF2-40B4-BE49-F238E27FC236}">
                    <a16:creationId xmlns:a16="http://schemas.microsoft.com/office/drawing/2014/main" id="{72CE1928-8A5E-4788-F6C3-89A941E6EDB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1" name="FTU - zygomaticus major">
                <a:extLst>
                  <a:ext uri="{FF2B5EF4-FFF2-40B4-BE49-F238E27FC236}">
                    <a16:creationId xmlns:a16="http://schemas.microsoft.com/office/drawing/2014/main" id="{190F1E9C-28D3-57AB-0A21-6C84799E2CB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7132" name="FTU - zygomaticus minor">
                <a:extLst>
                  <a:ext uri="{FF2B5EF4-FFF2-40B4-BE49-F238E27FC236}">
                    <a16:creationId xmlns:a16="http://schemas.microsoft.com/office/drawing/2014/main" id="{8B680A54-1A33-2D40-4556-BA09D4D5E76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133" name="FTU - orbicularis oris">
                <a:extLst>
                  <a:ext uri="{FF2B5EF4-FFF2-40B4-BE49-F238E27FC236}">
                    <a16:creationId xmlns:a16="http://schemas.microsoft.com/office/drawing/2014/main" id="{76B86B06-731D-7786-4D19-298767F9C783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7134" name="FTU - depressor anguli oris">
                <a:extLst>
                  <a:ext uri="{FF2B5EF4-FFF2-40B4-BE49-F238E27FC236}">
                    <a16:creationId xmlns:a16="http://schemas.microsoft.com/office/drawing/2014/main" id="{56B4E51C-1839-0626-FA13-605A410B2065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7135" name="FTU - levator labii">
                <a:extLst>
                  <a:ext uri="{FF2B5EF4-FFF2-40B4-BE49-F238E27FC236}">
                    <a16:creationId xmlns:a16="http://schemas.microsoft.com/office/drawing/2014/main" id="{4FEB8FE3-2EAA-442B-FDDB-49B45789480D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7136" name="FTU - mentalis">
                <a:extLst>
                  <a:ext uri="{FF2B5EF4-FFF2-40B4-BE49-F238E27FC236}">
                    <a16:creationId xmlns:a16="http://schemas.microsoft.com/office/drawing/2014/main" id="{833E1211-6988-6922-6BC2-BC83DF0B109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32ED87BA-B669-92E0-EE6B-3D2E82ECBB45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7124" name="Text Box 3036">
                <a:extLst>
                  <a:ext uri="{FF2B5EF4-FFF2-40B4-BE49-F238E27FC236}">
                    <a16:creationId xmlns:a16="http://schemas.microsoft.com/office/drawing/2014/main" id="{F7682DB1-921F-39A0-0E4B-AE07F6224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5" name="Text Box 3036">
                <a:extLst>
                  <a:ext uri="{FF2B5EF4-FFF2-40B4-BE49-F238E27FC236}">
                    <a16:creationId xmlns:a16="http://schemas.microsoft.com/office/drawing/2014/main" id="{F2901D18-D743-76C4-ADF4-DE6C173DDA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6" name="Text Box 3036">
                <a:extLst>
                  <a:ext uri="{FF2B5EF4-FFF2-40B4-BE49-F238E27FC236}">
                    <a16:creationId xmlns:a16="http://schemas.microsoft.com/office/drawing/2014/main" id="{2A67999F-AA9B-C0C3-2080-E767D55477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2" name="Group 7091">
              <a:extLst>
                <a:ext uri="{FF2B5EF4-FFF2-40B4-BE49-F238E27FC236}">
                  <a16:creationId xmlns:a16="http://schemas.microsoft.com/office/drawing/2014/main" id="{DB6205BD-3A84-168F-3BC8-969ECBBD87A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88196E28-2C32-0504-A2AD-CEC325D90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62629B56-8A71-024F-2503-D506A941C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3" name="Text Box 3036">
                <a:extLst>
                  <a:ext uri="{FF2B5EF4-FFF2-40B4-BE49-F238E27FC236}">
                    <a16:creationId xmlns:a16="http://schemas.microsoft.com/office/drawing/2014/main" id="{F830D087-A85B-DD18-5A13-62A7977271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3" name="Group 7092">
              <a:extLst>
                <a:ext uri="{FF2B5EF4-FFF2-40B4-BE49-F238E27FC236}">
                  <a16:creationId xmlns:a16="http://schemas.microsoft.com/office/drawing/2014/main" id="{AE71B86D-D373-EEC4-E27D-9A8F161E3507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726CE22E-4255-7F43-3FC5-E117175EEC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C64DDE06-24C2-2C2C-1255-2A0291EF4F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48449AD2-D737-4318-E301-109DC68B61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4" name="Group 7093">
              <a:extLst>
                <a:ext uri="{FF2B5EF4-FFF2-40B4-BE49-F238E27FC236}">
                  <a16:creationId xmlns:a16="http://schemas.microsoft.com/office/drawing/2014/main" id="{7C3A1CCD-4C3F-1BD5-7643-FD324E97C10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B3FED05D-6042-51B8-A35E-FCA2DE92D0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D2D49703-EB56-8897-38C7-F7D99652D4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1F42AF2E-4F6C-C49B-4E47-4CDA8B9C4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5" name="Group 7094">
              <a:extLst>
                <a:ext uri="{FF2B5EF4-FFF2-40B4-BE49-F238E27FC236}">
                  <a16:creationId xmlns:a16="http://schemas.microsoft.com/office/drawing/2014/main" id="{2804C688-96F1-BBA6-BEE7-165FEE6C0259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B207D255-0D04-6816-7069-A2EF0ABDF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92EC9A6A-4FB4-0693-569F-93B7CEC35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DE9F862E-5F9F-5538-0863-1C883DEDC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6" name="Group 7095">
              <a:extLst>
                <a:ext uri="{FF2B5EF4-FFF2-40B4-BE49-F238E27FC236}">
                  <a16:creationId xmlns:a16="http://schemas.microsoft.com/office/drawing/2014/main" id="{61D33989-552B-9A66-0C2A-E901D3F751EC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6CC6E186-5669-9BC0-4EAF-05D5ADC7C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E3A624A9-87C0-3EF4-5869-87F9F6028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1" name="Text Box 3036">
                <a:extLst>
                  <a:ext uri="{FF2B5EF4-FFF2-40B4-BE49-F238E27FC236}">
                    <a16:creationId xmlns:a16="http://schemas.microsoft.com/office/drawing/2014/main" id="{EDAADC84-F83F-AB09-48C2-D2969229B3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480F363F-45A0-71B0-E4C0-F085F4F55146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2E01E6B4-3FB7-AEF4-63F7-F8F7D4F279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7" name="Text Box 3036">
                <a:extLst>
                  <a:ext uri="{FF2B5EF4-FFF2-40B4-BE49-F238E27FC236}">
                    <a16:creationId xmlns:a16="http://schemas.microsoft.com/office/drawing/2014/main" id="{FD2F23BA-EBBA-5FD2-9FC9-0BD7BD1A7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20D5C05D-1335-FE1D-3BD9-FECE947DF1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8" name="Group 7097">
              <a:extLst>
                <a:ext uri="{FF2B5EF4-FFF2-40B4-BE49-F238E27FC236}">
                  <a16:creationId xmlns:a16="http://schemas.microsoft.com/office/drawing/2014/main" id="{280091F8-4EF4-F8FC-4F65-8DBDCD912379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7103" name="Text Box 3036">
                <a:extLst>
                  <a:ext uri="{FF2B5EF4-FFF2-40B4-BE49-F238E27FC236}">
                    <a16:creationId xmlns:a16="http://schemas.microsoft.com/office/drawing/2014/main" id="{B0EB7A9F-C149-20C5-C0A9-F4604BA68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96A9E9A0-B460-4358-699F-EFABF3EBE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F6769DAE-5C70-56F6-33BD-C724660F67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9" name="Group 7098">
              <a:extLst>
                <a:ext uri="{FF2B5EF4-FFF2-40B4-BE49-F238E27FC236}">
                  <a16:creationId xmlns:a16="http://schemas.microsoft.com/office/drawing/2014/main" id="{E7D84554-0DAF-2598-7B36-711CFCDE4995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7100" name="Text Box 3036">
                <a:extLst>
                  <a:ext uri="{FF2B5EF4-FFF2-40B4-BE49-F238E27FC236}">
                    <a16:creationId xmlns:a16="http://schemas.microsoft.com/office/drawing/2014/main" id="{EDC19A35-2F68-3DBF-E8E6-7F8B112E4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1" name="Text Box 3036">
                <a:extLst>
                  <a:ext uri="{FF2B5EF4-FFF2-40B4-BE49-F238E27FC236}">
                    <a16:creationId xmlns:a16="http://schemas.microsoft.com/office/drawing/2014/main" id="{FA2DCE3A-899E-BB68-6686-963D0895C4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2" name="Text Box 3036">
                <a:extLst>
                  <a:ext uri="{FF2B5EF4-FFF2-40B4-BE49-F238E27FC236}">
                    <a16:creationId xmlns:a16="http://schemas.microsoft.com/office/drawing/2014/main" id="{C37D4142-7821-5726-CB36-09C83921C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37" name="Group 7136">
            <a:extLst>
              <a:ext uri="{FF2B5EF4-FFF2-40B4-BE49-F238E27FC236}">
                <a16:creationId xmlns:a16="http://schemas.microsoft.com/office/drawing/2014/main" id="{E24F9D5A-ABC3-2BB5-A7DC-56F28ECF32B2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7138" name="organ group - facial muscles">
              <a:extLst>
                <a:ext uri="{FF2B5EF4-FFF2-40B4-BE49-F238E27FC236}">
                  <a16:creationId xmlns:a16="http://schemas.microsoft.com/office/drawing/2014/main" id="{0D895CCB-6F56-2FE6-E96D-E2E83E6D68B8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179" name="organ - facial muscles">
                <a:extLst>
                  <a:ext uri="{FF2B5EF4-FFF2-40B4-BE49-F238E27FC236}">
                    <a16:creationId xmlns:a16="http://schemas.microsoft.com/office/drawing/2014/main" id="{B4A8C3B5-FF89-79F5-EDAC-16587CE7806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180" name="FTU - orbicularis oculi">
                <a:extLst>
                  <a:ext uri="{FF2B5EF4-FFF2-40B4-BE49-F238E27FC236}">
                    <a16:creationId xmlns:a16="http://schemas.microsoft.com/office/drawing/2014/main" id="{1A49A455-7372-2C8B-85BC-1D192EA6E91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181" name="FTU - occipitofrontalis">
                <a:extLst>
                  <a:ext uri="{FF2B5EF4-FFF2-40B4-BE49-F238E27FC236}">
                    <a16:creationId xmlns:a16="http://schemas.microsoft.com/office/drawing/2014/main" id="{ED41047D-8DF8-5AE1-24F5-CD40BC3AA93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182" name="FTU - nasalis">
                <a:extLst>
                  <a:ext uri="{FF2B5EF4-FFF2-40B4-BE49-F238E27FC236}">
                    <a16:creationId xmlns:a16="http://schemas.microsoft.com/office/drawing/2014/main" id="{0B428378-31AE-D9FB-5D84-93A2BA32F38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183" name="FTU - zygomaticus major">
                <a:extLst>
                  <a:ext uri="{FF2B5EF4-FFF2-40B4-BE49-F238E27FC236}">
                    <a16:creationId xmlns:a16="http://schemas.microsoft.com/office/drawing/2014/main" id="{364BDD87-439E-EC93-E2C2-D84010CA72E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4" name="FTU - zygomaticus minor">
                <a:extLst>
                  <a:ext uri="{FF2B5EF4-FFF2-40B4-BE49-F238E27FC236}">
                    <a16:creationId xmlns:a16="http://schemas.microsoft.com/office/drawing/2014/main" id="{8ECC6C47-97A0-9DEC-6508-BD1ECFA1D5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185" name="FTU - orbicularis oris">
                <a:extLst>
                  <a:ext uri="{FF2B5EF4-FFF2-40B4-BE49-F238E27FC236}">
                    <a16:creationId xmlns:a16="http://schemas.microsoft.com/office/drawing/2014/main" id="{E5EAE7BB-65B5-63E2-06C2-075F0AB7C6B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186" name="FTU - depressor anguli oris">
                <a:extLst>
                  <a:ext uri="{FF2B5EF4-FFF2-40B4-BE49-F238E27FC236}">
                    <a16:creationId xmlns:a16="http://schemas.microsoft.com/office/drawing/2014/main" id="{C3FB0867-C340-BE35-96E4-186431CEB637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7" name="FTU - levator labii">
                <a:extLst>
                  <a:ext uri="{FF2B5EF4-FFF2-40B4-BE49-F238E27FC236}">
                    <a16:creationId xmlns:a16="http://schemas.microsoft.com/office/drawing/2014/main" id="{BDD4101B-17D0-DED9-A0F3-403E18C741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188" name="FTU - mentalis">
                <a:extLst>
                  <a:ext uri="{FF2B5EF4-FFF2-40B4-BE49-F238E27FC236}">
                    <a16:creationId xmlns:a16="http://schemas.microsoft.com/office/drawing/2014/main" id="{FB33A2CC-7BF6-F120-4B98-58241318CD7B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189" name="FTU - temporalis">
                <a:extLst>
                  <a:ext uri="{FF2B5EF4-FFF2-40B4-BE49-F238E27FC236}">
                    <a16:creationId xmlns:a16="http://schemas.microsoft.com/office/drawing/2014/main" id="{F82B0226-2F32-B5B4-D8D0-C9504AFE6AA4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C6E98148-B38A-D283-F065-837D4CC817D5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92555413-ACFB-F1C7-5A32-3B381A6D04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7A7809CA-8000-B61F-2DE9-6C6EFC595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EF1DF2A3-F9B4-538D-E3CA-C4B6F0F2AF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0" name="Group 7139">
              <a:extLst>
                <a:ext uri="{FF2B5EF4-FFF2-40B4-BE49-F238E27FC236}">
                  <a16:creationId xmlns:a16="http://schemas.microsoft.com/office/drawing/2014/main" id="{EB7D5E7A-BB6B-04B1-3316-F03A61BABBF1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0814F22F-70F9-DBE1-4F0A-0BCD16E53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60C19346-A41C-6342-6F1B-5925047F4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5" name="Text Box 3036">
                <a:extLst>
                  <a:ext uri="{FF2B5EF4-FFF2-40B4-BE49-F238E27FC236}">
                    <a16:creationId xmlns:a16="http://schemas.microsoft.com/office/drawing/2014/main" id="{B1B9F3BD-8ACA-BA20-6E8C-D4D586879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1" name="Group 7140">
              <a:extLst>
                <a:ext uri="{FF2B5EF4-FFF2-40B4-BE49-F238E27FC236}">
                  <a16:creationId xmlns:a16="http://schemas.microsoft.com/office/drawing/2014/main" id="{65888F8F-033F-73AF-D66B-C9F3122E0D33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1FC868E1-E74C-CC05-A5F2-B61CF54EE6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" name="Text Box 3036">
                <a:extLst>
                  <a:ext uri="{FF2B5EF4-FFF2-40B4-BE49-F238E27FC236}">
                    <a16:creationId xmlns:a16="http://schemas.microsoft.com/office/drawing/2014/main" id="{E4A5F671-9036-C64B-97E0-D72D977112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28AE1D61-3F11-1403-4ACC-D076155CF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83BBAB2C-FF9A-B37C-2E59-6617B13307EF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167" name="Text Box 3036">
                <a:extLst>
                  <a:ext uri="{FF2B5EF4-FFF2-40B4-BE49-F238E27FC236}">
                    <a16:creationId xmlns:a16="http://schemas.microsoft.com/office/drawing/2014/main" id="{704BA168-EB9F-FDBA-FE95-3D8FD9A82C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0D340C90-A040-152A-C4F2-7D8B98632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9422354F-663E-A29B-1E60-AE2718A94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92D6D4D4-AFEB-8BBF-65A6-646D0E465324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6E2522E-A497-2B72-25AF-7F380DC61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15E3930-E24A-09B5-20F0-48FCE0C2D7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0215D9CF-9387-ABE1-698B-58AE1FBDDD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4" name="Group 7143">
              <a:extLst>
                <a:ext uri="{FF2B5EF4-FFF2-40B4-BE49-F238E27FC236}">
                  <a16:creationId xmlns:a16="http://schemas.microsoft.com/office/drawing/2014/main" id="{6C3B635E-5151-0D49-DC04-DAAC72182A48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DB522B61-3767-AEA8-1DB8-14AEB1A0D5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6BBF908D-A464-AA31-6E4C-21B9E30985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3" name="Text Box 3036">
                <a:extLst>
                  <a:ext uri="{FF2B5EF4-FFF2-40B4-BE49-F238E27FC236}">
                    <a16:creationId xmlns:a16="http://schemas.microsoft.com/office/drawing/2014/main" id="{9ED3D67D-8A03-28BD-2A6C-0A1A90C18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5" name="Group 7144">
              <a:extLst>
                <a:ext uri="{FF2B5EF4-FFF2-40B4-BE49-F238E27FC236}">
                  <a16:creationId xmlns:a16="http://schemas.microsoft.com/office/drawing/2014/main" id="{4BF08FFD-AAC5-9EB8-169A-BF33FBB24A84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C8CB787B-8AC3-3B41-7778-4BE07845B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9" name="Text Box 3036">
                <a:extLst>
                  <a:ext uri="{FF2B5EF4-FFF2-40B4-BE49-F238E27FC236}">
                    <a16:creationId xmlns:a16="http://schemas.microsoft.com/office/drawing/2014/main" id="{003C2874-EB2D-F3FC-983D-CB558F863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7E0731AE-3BBC-8EDA-17B1-1ED9B037C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6" name="Group 7145">
              <a:extLst>
                <a:ext uri="{FF2B5EF4-FFF2-40B4-BE49-F238E27FC236}">
                  <a16:creationId xmlns:a16="http://schemas.microsoft.com/office/drawing/2014/main" id="{A135B621-9C02-784A-4F52-1F289CD2C9CE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7155" name="Text Box 3036">
                <a:extLst>
                  <a:ext uri="{FF2B5EF4-FFF2-40B4-BE49-F238E27FC236}">
                    <a16:creationId xmlns:a16="http://schemas.microsoft.com/office/drawing/2014/main" id="{A08E3A24-011A-69EA-1C98-154F582D6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6181ACB-0040-0E4E-A92B-174DD81AF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0A001BEA-4731-CE62-0511-6116A527C2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EFC38C3A-3556-4189-65D8-B71DB3B64EC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40C8BB57-0560-810A-B243-D2ECF7818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1047ECCD-BDA8-A45A-679F-8F7B687FCB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D73CCA1F-5790-517B-B310-31B2363DB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8" name="Group 7147">
              <a:extLst>
                <a:ext uri="{FF2B5EF4-FFF2-40B4-BE49-F238E27FC236}">
                  <a16:creationId xmlns:a16="http://schemas.microsoft.com/office/drawing/2014/main" id="{49F4F8C8-9155-600E-D5DE-BD10FD668D07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783F5222-70EC-0527-A2E1-23262D3E20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25A34F90-5E6B-0DF3-E8C4-D5E4739E6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1" name="Text Box 3036">
                <a:extLst>
                  <a:ext uri="{FF2B5EF4-FFF2-40B4-BE49-F238E27FC236}">
                    <a16:creationId xmlns:a16="http://schemas.microsoft.com/office/drawing/2014/main" id="{AD61D24D-767B-A774-CC70-110AB26DB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0" name="Group 7189">
            <a:extLst>
              <a:ext uri="{FF2B5EF4-FFF2-40B4-BE49-F238E27FC236}">
                <a16:creationId xmlns:a16="http://schemas.microsoft.com/office/drawing/2014/main" id="{B3B10308-5ED3-0C01-E15E-BEC2AB463610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191" name="organ group - facial muscles">
              <a:extLst>
                <a:ext uri="{FF2B5EF4-FFF2-40B4-BE49-F238E27FC236}">
                  <a16:creationId xmlns:a16="http://schemas.microsoft.com/office/drawing/2014/main" id="{4ABD57D8-8595-0BF1-2743-DA91C07EB315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224" name="organ - facial muscles">
                <a:extLst>
                  <a:ext uri="{FF2B5EF4-FFF2-40B4-BE49-F238E27FC236}">
                    <a16:creationId xmlns:a16="http://schemas.microsoft.com/office/drawing/2014/main" id="{F4E0EF81-006D-B48C-849F-CEC637C9E20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225" name="FTU - orbicularis oculi">
                <a:extLst>
                  <a:ext uri="{FF2B5EF4-FFF2-40B4-BE49-F238E27FC236}">
                    <a16:creationId xmlns:a16="http://schemas.microsoft.com/office/drawing/2014/main" id="{B47EAA5A-846A-1617-9305-AB237E352CA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226" name="FTU - occipitofrontalis">
                <a:extLst>
                  <a:ext uri="{FF2B5EF4-FFF2-40B4-BE49-F238E27FC236}">
                    <a16:creationId xmlns:a16="http://schemas.microsoft.com/office/drawing/2014/main" id="{BDC93F88-7E71-DD34-3F37-051FD675FB2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227" name="FTU - nasalis">
                <a:extLst>
                  <a:ext uri="{FF2B5EF4-FFF2-40B4-BE49-F238E27FC236}">
                    <a16:creationId xmlns:a16="http://schemas.microsoft.com/office/drawing/2014/main" id="{EB58BED2-B0C2-3581-ABD6-135DE857685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228" name="FTU - zygomaticus major">
                <a:extLst>
                  <a:ext uri="{FF2B5EF4-FFF2-40B4-BE49-F238E27FC236}">
                    <a16:creationId xmlns:a16="http://schemas.microsoft.com/office/drawing/2014/main" id="{7D55B6AB-A7F5-CD60-0822-652F6242BCE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229" name="FTU - zygomaticus minor">
                <a:extLst>
                  <a:ext uri="{FF2B5EF4-FFF2-40B4-BE49-F238E27FC236}">
                    <a16:creationId xmlns:a16="http://schemas.microsoft.com/office/drawing/2014/main" id="{C4EEE6B4-5919-55D2-9049-1048E2F5453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230" name="FTU - orbicularis oris">
                <a:extLst>
                  <a:ext uri="{FF2B5EF4-FFF2-40B4-BE49-F238E27FC236}">
                    <a16:creationId xmlns:a16="http://schemas.microsoft.com/office/drawing/2014/main" id="{4A7AB57D-5646-6FC6-0345-3A26355E520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231" name="FTU - depressor anguli oris">
                <a:extLst>
                  <a:ext uri="{FF2B5EF4-FFF2-40B4-BE49-F238E27FC236}">
                    <a16:creationId xmlns:a16="http://schemas.microsoft.com/office/drawing/2014/main" id="{C9B17467-A409-AC2D-F95C-9FCAA0575A8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232" name="FTU - levator labii">
                <a:extLst>
                  <a:ext uri="{FF2B5EF4-FFF2-40B4-BE49-F238E27FC236}">
                    <a16:creationId xmlns:a16="http://schemas.microsoft.com/office/drawing/2014/main" id="{4ED4B6BA-6A95-7CD8-F05E-32269B85B5D6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9402A27B-D422-C518-672A-12E4E4ABEB61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221" name="Text Box 3036">
                <a:extLst>
                  <a:ext uri="{FF2B5EF4-FFF2-40B4-BE49-F238E27FC236}">
                    <a16:creationId xmlns:a16="http://schemas.microsoft.com/office/drawing/2014/main" id="{EC44648E-98BA-9A3E-ECDC-58BECA189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2" name="Text Box 3036">
                <a:extLst>
                  <a:ext uri="{FF2B5EF4-FFF2-40B4-BE49-F238E27FC236}">
                    <a16:creationId xmlns:a16="http://schemas.microsoft.com/office/drawing/2014/main" id="{4E5B9607-7067-00DC-9CCF-6C99A47EA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3" name="Text Box 3036">
                <a:extLst>
                  <a:ext uri="{FF2B5EF4-FFF2-40B4-BE49-F238E27FC236}">
                    <a16:creationId xmlns:a16="http://schemas.microsoft.com/office/drawing/2014/main" id="{75AC93E6-1D21-5E98-8B7C-34CFFFA1E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3" name="Group 7192">
              <a:extLst>
                <a:ext uri="{FF2B5EF4-FFF2-40B4-BE49-F238E27FC236}">
                  <a16:creationId xmlns:a16="http://schemas.microsoft.com/office/drawing/2014/main" id="{69C66120-6F6A-49ED-6320-132A9967B95B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22B02DFB-AC92-BDF8-0707-0E16B8A0EF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9" name="Text Box 3036">
                <a:extLst>
                  <a:ext uri="{FF2B5EF4-FFF2-40B4-BE49-F238E27FC236}">
                    <a16:creationId xmlns:a16="http://schemas.microsoft.com/office/drawing/2014/main" id="{C41C4468-51AB-F0FB-2F3F-798F5EDDF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0" name="Text Box 3036">
                <a:extLst>
                  <a:ext uri="{FF2B5EF4-FFF2-40B4-BE49-F238E27FC236}">
                    <a16:creationId xmlns:a16="http://schemas.microsoft.com/office/drawing/2014/main" id="{5EDD82C3-E427-A074-8E52-139C38A01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4" name="Group 7193">
              <a:extLst>
                <a:ext uri="{FF2B5EF4-FFF2-40B4-BE49-F238E27FC236}">
                  <a16:creationId xmlns:a16="http://schemas.microsoft.com/office/drawing/2014/main" id="{9DAA3521-9CA9-5F87-64A1-02F0CE2F73FF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215" name="Text Box 3036">
                <a:extLst>
                  <a:ext uri="{FF2B5EF4-FFF2-40B4-BE49-F238E27FC236}">
                    <a16:creationId xmlns:a16="http://schemas.microsoft.com/office/drawing/2014/main" id="{0B370AB0-2BE7-83A4-B6FF-54845C37CD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9CCC90C2-1E7C-6FE6-12FE-CAE9AAFAC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E5BADB99-7D96-6DB4-F197-8B7260F13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69375A08-9449-C04B-A3A4-8415352EE9F5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301AFA61-DC4E-4854-C282-D26F815C7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9168F570-D4D5-C83E-8D20-2D5E0DA26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8980C315-8CC5-EAFE-43D3-1CD6E1B1FC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6" name="Group 7195">
              <a:extLst>
                <a:ext uri="{FF2B5EF4-FFF2-40B4-BE49-F238E27FC236}">
                  <a16:creationId xmlns:a16="http://schemas.microsoft.com/office/drawing/2014/main" id="{3C09A50D-665B-74FE-DA7B-0F8C0E19B78D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39E6F969-4AF8-7BB6-32DC-21388B1E71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3CBB4075-58FF-26B1-5899-F2DA7AA1B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1" name="Text Box 3036">
                <a:extLst>
                  <a:ext uri="{FF2B5EF4-FFF2-40B4-BE49-F238E27FC236}">
                    <a16:creationId xmlns:a16="http://schemas.microsoft.com/office/drawing/2014/main" id="{400D2006-C8E0-F430-6398-CAEB7646A1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27C472E1-2F87-4C40-64CB-88B107A9341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F10850C5-B605-2814-0FBC-833ED7970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Text Box 3036">
                <a:extLst>
                  <a:ext uri="{FF2B5EF4-FFF2-40B4-BE49-F238E27FC236}">
                    <a16:creationId xmlns:a16="http://schemas.microsoft.com/office/drawing/2014/main" id="{FDA6A8A9-94AD-FDC7-B22E-EC8D2F2145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651EBD93-C3D4-BA2C-3000-F7D58C6EE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8" name="Group 7197">
              <a:extLst>
                <a:ext uri="{FF2B5EF4-FFF2-40B4-BE49-F238E27FC236}">
                  <a16:creationId xmlns:a16="http://schemas.microsoft.com/office/drawing/2014/main" id="{FFDD3F35-8E21-FF26-5DDF-06C90759591B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203" name="Text Box 3036">
                <a:extLst>
                  <a:ext uri="{FF2B5EF4-FFF2-40B4-BE49-F238E27FC236}">
                    <a16:creationId xmlns:a16="http://schemas.microsoft.com/office/drawing/2014/main" id="{054EEB6C-7231-3204-0865-DAAD0476D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599BE4A-AD45-7B9A-3A51-3EF3F27D9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93B44CB2-165B-325B-054B-7B9470335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0FFCFEA8-CFDA-EB0E-B9A1-118740F55D36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B851B032-52A0-6314-BFB4-085C1FBF3C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43A1EF80-46E6-A114-0BC2-B261ADC34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32E0101D-3A2A-DD36-C5AF-56D459DB38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33" name="Group 7232">
            <a:extLst>
              <a:ext uri="{FF2B5EF4-FFF2-40B4-BE49-F238E27FC236}">
                <a16:creationId xmlns:a16="http://schemas.microsoft.com/office/drawing/2014/main" id="{8F18F0E4-D6A0-183F-BFEF-1FEC58300E3C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234" name="organ group - head &amp; neck muscles">
              <a:extLst>
                <a:ext uri="{FF2B5EF4-FFF2-40B4-BE49-F238E27FC236}">
                  <a16:creationId xmlns:a16="http://schemas.microsoft.com/office/drawing/2014/main" id="{B678997D-9C22-E5CF-91E7-4B29C10600DA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255" name="organ - head &amp; neck muscles">
                <a:extLst>
                  <a:ext uri="{FF2B5EF4-FFF2-40B4-BE49-F238E27FC236}">
                    <a16:creationId xmlns:a16="http://schemas.microsoft.com/office/drawing/2014/main" id="{630CF28F-512F-1B49-F134-B33450B8680C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256" name="FTU - mylohyoid">
                <a:extLst>
                  <a:ext uri="{FF2B5EF4-FFF2-40B4-BE49-F238E27FC236}">
                    <a16:creationId xmlns:a16="http://schemas.microsoft.com/office/drawing/2014/main" id="{8689B13C-27E1-D498-746A-B6A51147DDC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257" name="FTU - digastric">
                <a:extLst>
                  <a:ext uri="{FF2B5EF4-FFF2-40B4-BE49-F238E27FC236}">
                    <a16:creationId xmlns:a16="http://schemas.microsoft.com/office/drawing/2014/main" id="{2C98A434-EB80-479E-41C3-DBEDE3A5359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258" name="FTU - geniohyoid">
                <a:extLst>
                  <a:ext uri="{FF2B5EF4-FFF2-40B4-BE49-F238E27FC236}">
                    <a16:creationId xmlns:a16="http://schemas.microsoft.com/office/drawing/2014/main" id="{9D430858-A43F-CEC3-739D-145E1D1630E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259" name="FTU - longus capitis">
                <a:extLst>
                  <a:ext uri="{FF2B5EF4-FFF2-40B4-BE49-F238E27FC236}">
                    <a16:creationId xmlns:a16="http://schemas.microsoft.com/office/drawing/2014/main" id="{DE34B4C2-372C-6071-7310-42FE8DA09D9A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FTU - longus colli inferior">
                <a:extLst>
                  <a:ext uri="{FF2B5EF4-FFF2-40B4-BE49-F238E27FC236}">
                    <a16:creationId xmlns:a16="http://schemas.microsoft.com/office/drawing/2014/main" id="{F71F20DF-6533-91FE-C45B-831172058595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5" name="Group 7234">
              <a:extLst>
                <a:ext uri="{FF2B5EF4-FFF2-40B4-BE49-F238E27FC236}">
                  <a16:creationId xmlns:a16="http://schemas.microsoft.com/office/drawing/2014/main" id="{405BCB44-998C-E469-0761-58D661F141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C8A72317-3E57-596C-1B30-C3A266F97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D2D11207-FEF5-BC5C-B76C-39C682184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0276DA18-EB89-2F55-AAFB-EDB2CCF61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6" name="Group 7235">
              <a:extLst>
                <a:ext uri="{FF2B5EF4-FFF2-40B4-BE49-F238E27FC236}">
                  <a16:creationId xmlns:a16="http://schemas.microsoft.com/office/drawing/2014/main" id="{E5C7B1A4-3C58-D1B5-2CFD-FD2BC2E8256B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249" name="Text Box 3036">
                <a:extLst>
                  <a:ext uri="{FF2B5EF4-FFF2-40B4-BE49-F238E27FC236}">
                    <a16:creationId xmlns:a16="http://schemas.microsoft.com/office/drawing/2014/main" id="{25F3E223-705F-A408-76B0-FD4D4E2DA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0" name="Text Box 3036">
                <a:extLst>
                  <a:ext uri="{FF2B5EF4-FFF2-40B4-BE49-F238E27FC236}">
                    <a16:creationId xmlns:a16="http://schemas.microsoft.com/office/drawing/2014/main" id="{34A8D4BD-8D2F-8105-052A-0D54759E3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1" name="Text Box 3036">
                <a:extLst>
                  <a:ext uri="{FF2B5EF4-FFF2-40B4-BE49-F238E27FC236}">
                    <a16:creationId xmlns:a16="http://schemas.microsoft.com/office/drawing/2014/main" id="{BA9821D9-4806-49E1-BD83-D07860E1CB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7" name="Group 7236">
              <a:extLst>
                <a:ext uri="{FF2B5EF4-FFF2-40B4-BE49-F238E27FC236}">
                  <a16:creationId xmlns:a16="http://schemas.microsoft.com/office/drawing/2014/main" id="{B15175CA-44AE-78F0-BF95-5228CDDFB6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246" name="Text Box 3036">
                <a:extLst>
                  <a:ext uri="{FF2B5EF4-FFF2-40B4-BE49-F238E27FC236}">
                    <a16:creationId xmlns:a16="http://schemas.microsoft.com/office/drawing/2014/main" id="{AC5555A2-6915-C72F-2EAE-89ECF81FE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7" name="Text Box 3036">
                <a:extLst>
                  <a:ext uri="{FF2B5EF4-FFF2-40B4-BE49-F238E27FC236}">
                    <a16:creationId xmlns:a16="http://schemas.microsoft.com/office/drawing/2014/main" id="{F0D631D6-5EB8-A8B2-F780-A89999BD9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8" name="Text Box 3036">
                <a:extLst>
                  <a:ext uri="{FF2B5EF4-FFF2-40B4-BE49-F238E27FC236}">
                    <a16:creationId xmlns:a16="http://schemas.microsoft.com/office/drawing/2014/main" id="{8A42248C-2F5A-6E32-AD96-10A423FAE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8" name="Group 7237">
              <a:extLst>
                <a:ext uri="{FF2B5EF4-FFF2-40B4-BE49-F238E27FC236}">
                  <a16:creationId xmlns:a16="http://schemas.microsoft.com/office/drawing/2014/main" id="{2CD184AE-4D55-2C16-74C4-BB1A397F42EE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243" name="Text Box 3036">
                <a:extLst>
                  <a:ext uri="{FF2B5EF4-FFF2-40B4-BE49-F238E27FC236}">
                    <a16:creationId xmlns:a16="http://schemas.microsoft.com/office/drawing/2014/main" id="{4F3C1DB0-140D-F854-C7EF-4225012EB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4" name="Text Box 3036">
                <a:extLst>
                  <a:ext uri="{FF2B5EF4-FFF2-40B4-BE49-F238E27FC236}">
                    <a16:creationId xmlns:a16="http://schemas.microsoft.com/office/drawing/2014/main" id="{E339F399-8429-5AFF-8AAA-46644D424E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5" name="Text Box 3036">
                <a:extLst>
                  <a:ext uri="{FF2B5EF4-FFF2-40B4-BE49-F238E27FC236}">
                    <a16:creationId xmlns:a16="http://schemas.microsoft.com/office/drawing/2014/main" id="{7632F6D2-20D4-F278-9E78-8E0AE7DB78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9" name="Group 7238">
              <a:extLst>
                <a:ext uri="{FF2B5EF4-FFF2-40B4-BE49-F238E27FC236}">
                  <a16:creationId xmlns:a16="http://schemas.microsoft.com/office/drawing/2014/main" id="{C40C6F4C-719B-A52A-C131-C2C79981784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877C77F7-116A-6C68-4CFE-406C6610AF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1" name="Text Box 3036">
                <a:extLst>
                  <a:ext uri="{FF2B5EF4-FFF2-40B4-BE49-F238E27FC236}">
                    <a16:creationId xmlns:a16="http://schemas.microsoft.com/office/drawing/2014/main" id="{C5658202-9666-DB1F-D2CB-CED8D425A0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2" name="Text Box 3036">
                <a:extLst>
                  <a:ext uri="{FF2B5EF4-FFF2-40B4-BE49-F238E27FC236}">
                    <a16:creationId xmlns:a16="http://schemas.microsoft.com/office/drawing/2014/main" id="{E030FC04-9C16-2D14-6422-42E6F335C2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61" name="Group 7260">
            <a:extLst>
              <a:ext uri="{FF2B5EF4-FFF2-40B4-BE49-F238E27FC236}">
                <a16:creationId xmlns:a16="http://schemas.microsoft.com/office/drawing/2014/main" id="{2265C99A-FBD8-5D31-767A-4BCA9C0EF5FF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262" name="organ group - facial muscles">
              <a:extLst>
                <a:ext uri="{FF2B5EF4-FFF2-40B4-BE49-F238E27FC236}">
                  <a16:creationId xmlns:a16="http://schemas.microsoft.com/office/drawing/2014/main" id="{FAEED6B9-6DE1-C2B9-E08A-3E2F973DE1C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287" name="organ - facial muscles">
                <a:extLst>
                  <a:ext uri="{FF2B5EF4-FFF2-40B4-BE49-F238E27FC236}">
                    <a16:creationId xmlns:a16="http://schemas.microsoft.com/office/drawing/2014/main" id="{1C7663BC-3F07-BD5B-434B-01933BB40E4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288" name="FTU - orbicularis oculi">
                <a:extLst>
                  <a:ext uri="{FF2B5EF4-FFF2-40B4-BE49-F238E27FC236}">
                    <a16:creationId xmlns:a16="http://schemas.microsoft.com/office/drawing/2014/main" id="{45D1B8EA-7AAA-F0EC-A868-E8F8F5756E2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9" name="FTU - occipitofrontalis">
                <a:extLst>
                  <a:ext uri="{FF2B5EF4-FFF2-40B4-BE49-F238E27FC236}">
                    <a16:creationId xmlns:a16="http://schemas.microsoft.com/office/drawing/2014/main" id="{46820538-690F-573E-EE82-6A0DEBF8F68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290" name="FTU - nasalis">
                <a:extLst>
                  <a:ext uri="{FF2B5EF4-FFF2-40B4-BE49-F238E27FC236}">
                    <a16:creationId xmlns:a16="http://schemas.microsoft.com/office/drawing/2014/main" id="{C9EF296C-1ADC-8F70-272E-E2F1CB98A72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291" name="FTU - zygomaticus major">
                <a:extLst>
                  <a:ext uri="{FF2B5EF4-FFF2-40B4-BE49-F238E27FC236}">
                    <a16:creationId xmlns:a16="http://schemas.microsoft.com/office/drawing/2014/main" id="{CE394149-FA89-F4A3-20CE-93D9C7D76A4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292" name="FTU - zygomaticus minor">
                <a:extLst>
                  <a:ext uri="{FF2B5EF4-FFF2-40B4-BE49-F238E27FC236}">
                    <a16:creationId xmlns:a16="http://schemas.microsoft.com/office/drawing/2014/main" id="{4CC92642-8718-CFDD-67F6-1F4415E8297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293" name="FTU - orbicularis oris">
                <a:extLst>
                  <a:ext uri="{FF2B5EF4-FFF2-40B4-BE49-F238E27FC236}">
                    <a16:creationId xmlns:a16="http://schemas.microsoft.com/office/drawing/2014/main" id="{2B8E6E55-E94A-850B-200E-4AAD73BF74E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263" name="Group 7262">
              <a:extLst>
                <a:ext uri="{FF2B5EF4-FFF2-40B4-BE49-F238E27FC236}">
                  <a16:creationId xmlns:a16="http://schemas.microsoft.com/office/drawing/2014/main" id="{640BF7CA-A8BF-128E-D71D-7D25B22A805D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05904143-865C-324A-7CC9-21E8E6B169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E35D8FA1-B208-753E-5C46-2E8E36FBE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2B6D5830-75F4-907A-0389-2A01C69C8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4" name="Group 7263">
              <a:extLst>
                <a:ext uri="{FF2B5EF4-FFF2-40B4-BE49-F238E27FC236}">
                  <a16:creationId xmlns:a16="http://schemas.microsoft.com/office/drawing/2014/main" id="{488D57DD-855B-AE18-7DE7-D07EBB1C5133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281" name="Text Box 3036">
                <a:extLst>
                  <a:ext uri="{FF2B5EF4-FFF2-40B4-BE49-F238E27FC236}">
                    <a16:creationId xmlns:a16="http://schemas.microsoft.com/office/drawing/2014/main" id="{71434B38-FEE2-59C9-B1B0-5353BB5613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2" name="Text Box 3036">
                <a:extLst>
                  <a:ext uri="{FF2B5EF4-FFF2-40B4-BE49-F238E27FC236}">
                    <a16:creationId xmlns:a16="http://schemas.microsoft.com/office/drawing/2014/main" id="{865D8D85-E8C3-CEC1-4A3E-6D5D1A778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3" name="Text Box 3036">
                <a:extLst>
                  <a:ext uri="{FF2B5EF4-FFF2-40B4-BE49-F238E27FC236}">
                    <a16:creationId xmlns:a16="http://schemas.microsoft.com/office/drawing/2014/main" id="{2135F402-48F9-1A7F-F261-404DB13A1E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5" name="Group 7264">
              <a:extLst>
                <a:ext uri="{FF2B5EF4-FFF2-40B4-BE49-F238E27FC236}">
                  <a16:creationId xmlns:a16="http://schemas.microsoft.com/office/drawing/2014/main" id="{255F87F6-FB59-2FB0-CE8F-B498EBE18D42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4D520ACC-060C-C3B3-724A-8E2069DAA6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9" name="Text Box 3036">
                <a:extLst>
                  <a:ext uri="{FF2B5EF4-FFF2-40B4-BE49-F238E27FC236}">
                    <a16:creationId xmlns:a16="http://schemas.microsoft.com/office/drawing/2014/main" id="{EC63BB37-62FF-D2A8-BACA-10E7DC1875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0" name="Text Box 3036">
                <a:extLst>
                  <a:ext uri="{FF2B5EF4-FFF2-40B4-BE49-F238E27FC236}">
                    <a16:creationId xmlns:a16="http://schemas.microsoft.com/office/drawing/2014/main" id="{7A1FCAC6-CA10-E5F0-AD59-8FF7AD3FD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6" name="Group 7265">
              <a:extLst>
                <a:ext uri="{FF2B5EF4-FFF2-40B4-BE49-F238E27FC236}">
                  <a16:creationId xmlns:a16="http://schemas.microsoft.com/office/drawing/2014/main" id="{7A26F73C-3E8A-CF0F-1CCE-EBCB358BAC92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275" name="Text Box 3036">
                <a:extLst>
                  <a:ext uri="{FF2B5EF4-FFF2-40B4-BE49-F238E27FC236}">
                    <a16:creationId xmlns:a16="http://schemas.microsoft.com/office/drawing/2014/main" id="{74C904C4-845D-397E-B3DE-F146850E0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6" name="Text Box 3036">
                <a:extLst>
                  <a:ext uri="{FF2B5EF4-FFF2-40B4-BE49-F238E27FC236}">
                    <a16:creationId xmlns:a16="http://schemas.microsoft.com/office/drawing/2014/main" id="{16FF877C-8681-48B5-22A1-AB9BFBE5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7" name="Text Box 3036">
                <a:extLst>
                  <a:ext uri="{FF2B5EF4-FFF2-40B4-BE49-F238E27FC236}">
                    <a16:creationId xmlns:a16="http://schemas.microsoft.com/office/drawing/2014/main" id="{AD0BAC2E-4F16-7F8F-D227-C4688AE77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7" name="Group 7266">
              <a:extLst>
                <a:ext uri="{FF2B5EF4-FFF2-40B4-BE49-F238E27FC236}">
                  <a16:creationId xmlns:a16="http://schemas.microsoft.com/office/drawing/2014/main" id="{571749E2-8E5C-2432-61BB-BDDBDDF35820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272" name="Text Box 3036">
                <a:extLst>
                  <a:ext uri="{FF2B5EF4-FFF2-40B4-BE49-F238E27FC236}">
                    <a16:creationId xmlns:a16="http://schemas.microsoft.com/office/drawing/2014/main" id="{34E4C568-51F7-5118-3AE3-45FFB83A8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3" name="Text Box 3036">
                <a:extLst>
                  <a:ext uri="{FF2B5EF4-FFF2-40B4-BE49-F238E27FC236}">
                    <a16:creationId xmlns:a16="http://schemas.microsoft.com/office/drawing/2014/main" id="{F4727165-BB32-9061-6CDB-7BF08CD9A4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4" name="Text Box 3036">
                <a:extLst>
                  <a:ext uri="{FF2B5EF4-FFF2-40B4-BE49-F238E27FC236}">
                    <a16:creationId xmlns:a16="http://schemas.microsoft.com/office/drawing/2014/main" id="{E4541ADA-1CA0-DA7B-7B1B-AB32A2E194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8" name="Group 7267">
              <a:extLst>
                <a:ext uri="{FF2B5EF4-FFF2-40B4-BE49-F238E27FC236}">
                  <a16:creationId xmlns:a16="http://schemas.microsoft.com/office/drawing/2014/main" id="{9CE9EC9C-8167-157A-A431-A544BED1462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67F43BB5-F6B0-8238-2AC4-391A819EF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B81CAA73-723D-1077-7BD5-D49FD24F0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1" name="Text Box 3036">
                <a:extLst>
                  <a:ext uri="{FF2B5EF4-FFF2-40B4-BE49-F238E27FC236}">
                    <a16:creationId xmlns:a16="http://schemas.microsoft.com/office/drawing/2014/main" id="{9B84053F-EA77-E9FD-53C3-C096F4758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94" name="Group 7293">
            <a:extLst>
              <a:ext uri="{FF2B5EF4-FFF2-40B4-BE49-F238E27FC236}">
                <a16:creationId xmlns:a16="http://schemas.microsoft.com/office/drawing/2014/main" id="{3A44C52A-2B08-114F-016A-2F871BB4AF3C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295" name="organ group - facial muscles">
              <a:extLst>
                <a:ext uri="{FF2B5EF4-FFF2-40B4-BE49-F238E27FC236}">
                  <a16:creationId xmlns:a16="http://schemas.microsoft.com/office/drawing/2014/main" id="{FE48EC2E-BC59-5925-97A2-B2ACC3BC7AF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316" name="organ - facial muscles">
                <a:extLst>
                  <a:ext uri="{FF2B5EF4-FFF2-40B4-BE49-F238E27FC236}">
                    <a16:creationId xmlns:a16="http://schemas.microsoft.com/office/drawing/2014/main" id="{FDEB7F48-E686-765A-1EBC-DBF7806298D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317" name="FTU - orbicularis oculi">
                <a:extLst>
                  <a:ext uri="{FF2B5EF4-FFF2-40B4-BE49-F238E27FC236}">
                    <a16:creationId xmlns:a16="http://schemas.microsoft.com/office/drawing/2014/main" id="{CE455FB2-271D-B767-E554-329BBB19881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318" name="FTU - occipitofrontalis">
                <a:extLst>
                  <a:ext uri="{FF2B5EF4-FFF2-40B4-BE49-F238E27FC236}">
                    <a16:creationId xmlns:a16="http://schemas.microsoft.com/office/drawing/2014/main" id="{F85199E4-71E9-E869-9397-C951108282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319" name="FTU - nasalis">
                <a:extLst>
                  <a:ext uri="{FF2B5EF4-FFF2-40B4-BE49-F238E27FC236}">
                    <a16:creationId xmlns:a16="http://schemas.microsoft.com/office/drawing/2014/main" id="{368EE5B5-D4FE-E280-9362-0E3A9079FF5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320" name="FTU - zygomaticus major">
                <a:extLst>
                  <a:ext uri="{FF2B5EF4-FFF2-40B4-BE49-F238E27FC236}">
                    <a16:creationId xmlns:a16="http://schemas.microsoft.com/office/drawing/2014/main" id="{9FF4FA39-3ACE-929B-673E-9D64CD36D0C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321" name="FTU - zygomaticus minor">
                <a:extLst>
                  <a:ext uri="{FF2B5EF4-FFF2-40B4-BE49-F238E27FC236}">
                    <a16:creationId xmlns:a16="http://schemas.microsoft.com/office/drawing/2014/main" id="{EBFAB98A-0F0A-F090-1FD1-94B3CB83436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296" name="Group 7295">
              <a:extLst>
                <a:ext uri="{FF2B5EF4-FFF2-40B4-BE49-F238E27FC236}">
                  <a16:creationId xmlns:a16="http://schemas.microsoft.com/office/drawing/2014/main" id="{1B5C7BCA-FFD5-473F-A875-19AF6AC97DD4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A24B142F-0548-492A-BDC5-F14DB7B28E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04769370-F884-E994-5BE3-5CB05BC004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BAD7C314-FE72-5424-B58F-A65956FF01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7" name="Group 7296">
              <a:extLst>
                <a:ext uri="{FF2B5EF4-FFF2-40B4-BE49-F238E27FC236}">
                  <a16:creationId xmlns:a16="http://schemas.microsoft.com/office/drawing/2014/main" id="{2FF8A1E4-5C42-4D7C-6508-AE1105627F2F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5BAC17C4-35A9-CA79-16A0-1812C5EFDB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FF9006A3-FF10-5CFE-1C86-52B43748D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DA339A70-19A9-BA61-3C7E-4F0F6C947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8" name="Group 7297">
              <a:extLst>
                <a:ext uri="{FF2B5EF4-FFF2-40B4-BE49-F238E27FC236}">
                  <a16:creationId xmlns:a16="http://schemas.microsoft.com/office/drawing/2014/main" id="{DAF7BD22-DF2C-7F4F-6410-740AB4B883D8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40E35DB9-8A5A-146F-4E69-018BD7BE60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F229D203-46B8-91AB-03CF-C531F537C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54833D96-ABD9-4DC2-4BF8-043FCE1C2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9" name="Group 7298">
              <a:extLst>
                <a:ext uri="{FF2B5EF4-FFF2-40B4-BE49-F238E27FC236}">
                  <a16:creationId xmlns:a16="http://schemas.microsoft.com/office/drawing/2014/main" id="{4DB0FC0F-CEFF-D906-5557-98400D541CEF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07CC3EAF-D44A-38AF-06C0-55698F85F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022F98A6-B37E-D837-18E8-D6993F6736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D0B41B77-0871-F26E-C897-B690C8040E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00" name="Group 7299">
              <a:extLst>
                <a:ext uri="{FF2B5EF4-FFF2-40B4-BE49-F238E27FC236}">
                  <a16:creationId xmlns:a16="http://schemas.microsoft.com/office/drawing/2014/main" id="{3F103523-5FF6-97E9-76B8-3383D6E1062A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8AE6EAC4-5773-1BFB-A5CC-42A015CF4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763106A4-20F4-68AC-01E0-E607F148CD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3DACAA91-A14E-0C05-A11B-33E678DAC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22" name="Group 7321">
            <a:extLst>
              <a:ext uri="{FF2B5EF4-FFF2-40B4-BE49-F238E27FC236}">
                <a16:creationId xmlns:a16="http://schemas.microsoft.com/office/drawing/2014/main" id="{71B1C076-7702-E7F0-C8E0-4B5764503C6F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323" name="organ group - facial muscles">
              <a:extLst>
                <a:ext uri="{FF2B5EF4-FFF2-40B4-BE49-F238E27FC236}">
                  <a16:creationId xmlns:a16="http://schemas.microsoft.com/office/drawing/2014/main" id="{3F189308-D869-A524-D97D-48B71E22FB63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340" name="organ - facial muscles">
                <a:extLst>
                  <a:ext uri="{FF2B5EF4-FFF2-40B4-BE49-F238E27FC236}">
                    <a16:creationId xmlns:a16="http://schemas.microsoft.com/office/drawing/2014/main" id="{C2E707CA-CD86-74DC-8899-AA8DC9C5EF1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341" name="FTU - orbicularis oculi">
                <a:extLst>
                  <a:ext uri="{FF2B5EF4-FFF2-40B4-BE49-F238E27FC236}">
                    <a16:creationId xmlns:a16="http://schemas.microsoft.com/office/drawing/2014/main" id="{FDA578C0-0235-7D67-BE68-A12A91C755B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342" name="FTU - occipitofrontalis">
                <a:extLst>
                  <a:ext uri="{FF2B5EF4-FFF2-40B4-BE49-F238E27FC236}">
                    <a16:creationId xmlns:a16="http://schemas.microsoft.com/office/drawing/2014/main" id="{C4238407-2006-6C41-87CD-CD53012F16E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343" name="FTU - nasalis">
                <a:extLst>
                  <a:ext uri="{FF2B5EF4-FFF2-40B4-BE49-F238E27FC236}">
                    <a16:creationId xmlns:a16="http://schemas.microsoft.com/office/drawing/2014/main" id="{0E1549B1-69A3-C618-2577-9894781AF51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344" name="FTU - zygomaticus major">
                <a:extLst>
                  <a:ext uri="{FF2B5EF4-FFF2-40B4-BE49-F238E27FC236}">
                    <a16:creationId xmlns:a16="http://schemas.microsoft.com/office/drawing/2014/main" id="{93EB427E-BFFE-146C-0185-3DB5AF33F4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324" name="Group 7323">
              <a:extLst>
                <a:ext uri="{FF2B5EF4-FFF2-40B4-BE49-F238E27FC236}">
                  <a16:creationId xmlns:a16="http://schemas.microsoft.com/office/drawing/2014/main" id="{582CBA75-E558-C11B-4D30-BCC67B67D3C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337" name="Text Box 3036">
                <a:extLst>
                  <a:ext uri="{FF2B5EF4-FFF2-40B4-BE49-F238E27FC236}">
                    <a16:creationId xmlns:a16="http://schemas.microsoft.com/office/drawing/2014/main" id="{FFF1F8E9-5C0F-B79F-58E7-DDC9B79EE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8" name="Text Box 3036">
                <a:extLst>
                  <a:ext uri="{FF2B5EF4-FFF2-40B4-BE49-F238E27FC236}">
                    <a16:creationId xmlns:a16="http://schemas.microsoft.com/office/drawing/2014/main" id="{2E30F6A2-E616-691C-C8AB-EB926F996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9" name="Text Box 3036">
                <a:extLst>
                  <a:ext uri="{FF2B5EF4-FFF2-40B4-BE49-F238E27FC236}">
                    <a16:creationId xmlns:a16="http://schemas.microsoft.com/office/drawing/2014/main" id="{ECDF5687-E511-55A1-8E13-8ECBD278E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5" name="Group 7324">
              <a:extLst>
                <a:ext uri="{FF2B5EF4-FFF2-40B4-BE49-F238E27FC236}">
                  <a16:creationId xmlns:a16="http://schemas.microsoft.com/office/drawing/2014/main" id="{B00316C0-1BD2-0957-3254-E53B68E5003F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334" name="Text Box 3036">
                <a:extLst>
                  <a:ext uri="{FF2B5EF4-FFF2-40B4-BE49-F238E27FC236}">
                    <a16:creationId xmlns:a16="http://schemas.microsoft.com/office/drawing/2014/main" id="{E18EDC7E-1C06-09B4-E2FC-C23D2F92A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5" name="Text Box 3036">
                <a:extLst>
                  <a:ext uri="{FF2B5EF4-FFF2-40B4-BE49-F238E27FC236}">
                    <a16:creationId xmlns:a16="http://schemas.microsoft.com/office/drawing/2014/main" id="{8ED84795-6F73-E5C7-8B73-0909BE6DB4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6" name="Text Box 3036">
                <a:extLst>
                  <a:ext uri="{FF2B5EF4-FFF2-40B4-BE49-F238E27FC236}">
                    <a16:creationId xmlns:a16="http://schemas.microsoft.com/office/drawing/2014/main" id="{014C7ABD-3F58-F019-49E7-E0E54E774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6" name="Group 7325">
              <a:extLst>
                <a:ext uri="{FF2B5EF4-FFF2-40B4-BE49-F238E27FC236}">
                  <a16:creationId xmlns:a16="http://schemas.microsoft.com/office/drawing/2014/main" id="{2D0CADB7-C995-E32E-9BC8-C8658DBCCE50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331" name="Text Box 3036">
                <a:extLst>
                  <a:ext uri="{FF2B5EF4-FFF2-40B4-BE49-F238E27FC236}">
                    <a16:creationId xmlns:a16="http://schemas.microsoft.com/office/drawing/2014/main" id="{68DB0AF3-8B1F-89FA-7556-7E60A6BED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2" name="Text Box 3036">
                <a:extLst>
                  <a:ext uri="{FF2B5EF4-FFF2-40B4-BE49-F238E27FC236}">
                    <a16:creationId xmlns:a16="http://schemas.microsoft.com/office/drawing/2014/main" id="{001236C9-7858-1B2C-2B7A-34EDEC4E7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3" name="Text Box 3036">
                <a:extLst>
                  <a:ext uri="{FF2B5EF4-FFF2-40B4-BE49-F238E27FC236}">
                    <a16:creationId xmlns:a16="http://schemas.microsoft.com/office/drawing/2014/main" id="{064EFD64-E586-B065-CD2E-CF2DDA295D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7" name="Group 7326">
              <a:extLst>
                <a:ext uri="{FF2B5EF4-FFF2-40B4-BE49-F238E27FC236}">
                  <a16:creationId xmlns:a16="http://schemas.microsoft.com/office/drawing/2014/main" id="{A1D9272F-938C-52B9-6E43-7BA0FA9BDD62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328" name="Text Box 3036">
                <a:extLst>
                  <a:ext uri="{FF2B5EF4-FFF2-40B4-BE49-F238E27FC236}">
                    <a16:creationId xmlns:a16="http://schemas.microsoft.com/office/drawing/2014/main" id="{202C9ED8-7A73-9746-5AE9-9E9523A1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9" name="Text Box 3036">
                <a:extLst>
                  <a:ext uri="{FF2B5EF4-FFF2-40B4-BE49-F238E27FC236}">
                    <a16:creationId xmlns:a16="http://schemas.microsoft.com/office/drawing/2014/main" id="{BE371935-3BE9-11DF-A672-87392EAE0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0" name="Text Box 3036">
                <a:extLst>
                  <a:ext uri="{FF2B5EF4-FFF2-40B4-BE49-F238E27FC236}">
                    <a16:creationId xmlns:a16="http://schemas.microsoft.com/office/drawing/2014/main" id="{BF57B9A7-11BE-802B-A2C4-476E971A7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45" name="Group 7344">
            <a:extLst>
              <a:ext uri="{FF2B5EF4-FFF2-40B4-BE49-F238E27FC236}">
                <a16:creationId xmlns:a16="http://schemas.microsoft.com/office/drawing/2014/main" id="{254EE736-4964-2F9E-6DBC-62098E5F2677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346" name="organ group - facial muscles">
              <a:extLst>
                <a:ext uri="{FF2B5EF4-FFF2-40B4-BE49-F238E27FC236}">
                  <a16:creationId xmlns:a16="http://schemas.microsoft.com/office/drawing/2014/main" id="{85BA9D9F-5A46-445D-3086-7EC2AF90590E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367" name="organ - facial muscles">
                <a:extLst>
                  <a:ext uri="{FF2B5EF4-FFF2-40B4-BE49-F238E27FC236}">
                    <a16:creationId xmlns:a16="http://schemas.microsoft.com/office/drawing/2014/main" id="{83C3958B-0FB1-CD23-0D13-08A87AA46FC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368" name="FTU - orbicularis oculi">
                <a:extLst>
                  <a:ext uri="{FF2B5EF4-FFF2-40B4-BE49-F238E27FC236}">
                    <a16:creationId xmlns:a16="http://schemas.microsoft.com/office/drawing/2014/main" id="{C428A8BE-74FA-1950-2133-D44E12B0532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369" name="FTU - occipitofrontalis">
                <a:extLst>
                  <a:ext uri="{FF2B5EF4-FFF2-40B4-BE49-F238E27FC236}">
                    <a16:creationId xmlns:a16="http://schemas.microsoft.com/office/drawing/2014/main" id="{1520E413-86B9-5B7B-D099-2F3D820209E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370" name="FTU - nasalis">
                <a:extLst>
                  <a:ext uri="{FF2B5EF4-FFF2-40B4-BE49-F238E27FC236}">
                    <a16:creationId xmlns:a16="http://schemas.microsoft.com/office/drawing/2014/main" id="{C52E156B-9658-CEE9-5C8A-5BA4B7D19BB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371" name="FTU - zygomaticus major">
                <a:extLst>
                  <a:ext uri="{FF2B5EF4-FFF2-40B4-BE49-F238E27FC236}">
                    <a16:creationId xmlns:a16="http://schemas.microsoft.com/office/drawing/2014/main" id="{9973A1D8-EDA2-8716-D3B8-E045104F679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2" name="FTU - zygomaticus minor">
                <a:extLst>
                  <a:ext uri="{FF2B5EF4-FFF2-40B4-BE49-F238E27FC236}">
                    <a16:creationId xmlns:a16="http://schemas.microsoft.com/office/drawing/2014/main" id="{EBEEF0C3-E5AB-8757-7C0F-6808913DF7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347" name="Group 7346">
              <a:extLst>
                <a:ext uri="{FF2B5EF4-FFF2-40B4-BE49-F238E27FC236}">
                  <a16:creationId xmlns:a16="http://schemas.microsoft.com/office/drawing/2014/main" id="{FEBDABB7-1BC1-6402-2B90-E3C8DDD56EF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172CA2F9-D02A-ACAE-14E9-683E95AA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D491EE24-F47F-E684-2EFD-558536B44D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80E1688A-8C53-5C8F-ED45-F59B7A1E6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8" name="Group 7347">
              <a:extLst>
                <a:ext uri="{FF2B5EF4-FFF2-40B4-BE49-F238E27FC236}">
                  <a16:creationId xmlns:a16="http://schemas.microsoft.com/office/drawing/2014/main" id="{C31CB271-DFD1-9553-8E3F-46946DC60356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9E2E5EB9-C1FA-C0B4-45C5-0641F77E3C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89DBD55D-8AE0-9940-6159-AAE6F2342F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3BCB0FFB-39AB-6972-0D50-B817A5BDE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9" name="Group 7348">
              <a:extLst>
                <a:ext uri="{FF2B5EF4-FFF2-40B4-BE49-F238E27FC236}">
                  <a16:creationId xmlns:a16="http://schemas.microsoft.com/office/drawing/2014/main" id="{216AA892-9E73-9177-52F9-118F4983A55B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B4F94F2C-4F63-7262-D5ED-55354FE1E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F8570645-8AB2-7292-E4EA-261A80E0D9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1CA0BB5C-D1B6-F9B8-7946-F61348D13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0" name="Group 7349">
              <a:extLst>
                <a:ext uri="{FF2B5EF4-FFF2-40B4-BE49-F238E27FC236}">
                  <a16:creationId xmlns:a16="http://schemas.microsoft.com/office/drawing/2014/main" id="{F8DFDDD0-EA17-9206-3446-63094F0D8D5E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6E26F7E1-1906-8415-B19B-F3C1031E6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2F33816C-B70B-6F28-2A67-B0D101D916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D16C2001-CD28-02F0-D171-68D93A5EF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1" name="Group 7350">
              <a:extLst>
                <a:ext uri="{FF2B5EF4-FFF2-40B4-BE49-F238E27FC236}">
                  <a16:creationId xmlns:a16="http://schemas.microsoft.com/office/drawing/2014/main" id="{9EC507EF-909B-FBBF-200D-340D1C22D931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9F107819-360E-D7F5-27C6-87ADD5D3CF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2011AE48-A51A-D695-1F29-6126CC323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5001CFE4-3B8E-3B81-0C8D-3F275E664A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73" name="Group 7372">
            <a:extLst>
              <a:ext uri="{FF2B5EF4-FFF2-40B4-BE49-F238E27FC236}">
                <a16:creationId xmlns:a16="http://schemas.microsoft.com/office/drawing/2014/main" id="{F2B917C1-F508-6ED7-465F-52308D5C6112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374" name="organ group - facial muscles">
              <a:extLst>
                <a:ext uri="{FF2B5EF4-FFF2-40B4-BE49-F238E27FC236}">
                  <a16:creationId xmlns:a16="http://schemas.microsoft.com/office/drawing/2014/main" id="{2B62E577-276D-F1E6-7CD1-15F64649DDF8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395" name="organ - facial muscles">
                <a:extLst>
                  <a:ext uri="{FF2B5EF4-FFF2-40B4-BE49-F238E27FC236}">
                    <a16:creationId xmlns:a16="http://schemas.microsoft.com/office/drawing/2014/main" id="{DD1E3639-7B55-4F26-9F82-2B37DEEF3E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396" name="FTU - orbicularis oculi">
                <a:extLst>
                  <a:ext uri="{FF2B5EF4-FFF2-40B4-BE49-F238E27FC236}">
                    <a16:creationId xmlns:a16="http://schemas.microsoft.com/office/drawing/2014/main" id="{75E56485-E7E5-4386-0824-31E9900DCD9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397" name="FTU - occipitofrontalis">
                <a:extLst>
                  <a:ext uri="{FF2B5EF4-FFF2-40B4-BE49-F238E27FC236}">
                    <a16:creationId xmlns:a16="http://schemas.microsoft.com/office/drawing/2014/main" id="{51F05766-1C66-75F3-52FA-A8269F258B6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8" name="FTU - nasalis">
                <a:extLst>
                  <a:ext uri="{FF2B5EF4-FFF2-40B4-BE49-F238E27FC236}">
                    <a16:creationId xmlns:a16="http://schemas.microsoft.com/office/drawing/2014/main" id="{E4FD0136-0AB2-4428-1EC7-7D663B8E547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399" name="FTU - zygomaticus major">
                <a:extLst>
                  <a:ext uri="{FF2B5EF4-FFF2-40B4-BE49-F238E27FC236}">
                    <a16:creationId xmlns:a16="http://schemas.microsoft.com/office/drawing/2014/main" id="{C873BA54-6783-C815-8134-EF4499CBFC2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400" name="FTU - zygomaticus minor">
                <a:extLst>
                  <a:ext uri="{FF2B5EF4-FFF2-40B4-BE49-F238E27FC236}">
                    <a16:creationId xmlns:a16="http://schemas.microsoft.com/office/drawing/2014/main" id="{E11BB7AA-AB97-3D9E-8E15-4BD9FAFC28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375" name="Group 7374">
              <a:extLst>
                <a:ext uri="{FF2B5EF4-FFF2-40B4-BE49-F238E27FC236}">
                  <a16:creationId xmlns:a16="http://schemas.microsoft.com/office/drawing/2014/main" id="{D17A67FE-7E74-0ACD-3299-977C838F653A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4DACDBA0-2977-D682-733E-9E0D3768F0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3" name="Text Box 3036">
                <a:extLst>
                  <a:ext uri="{FF2B5EF4-FFF2-40B4-BE49-F238E27FC236}">
                    <a16:creationId xmlns:a16="http://schemas.microsoft.com/office/drawing/2014/main" id="{A1CE21BE-4CEC-AB4E-1BEC-8F86CAC117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4" name="Text Box 3036">
                <a:extLst>
                  <a:ext uri="{FF2B5EF4-FFF2-40B4-BE49-F238E27FC236}">
                    <a16:creationId xmlns:a16="http://schemas.microsoft.com/office/drawing/2014/main" id="{A03826C1-3DCF-4A82-3695-8CC222409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6" name="Group 7375">
              <a:extLst>
                <a:ext uri="{FF2B5EF4-FFF2-40B4-BE49-F238E27FC236}">
                  <a16:creationId xmlns:a16="http://schemas.microsoft.com/office/drawing/2014/main" id="{367E30AC-B996-E585-C413-B3A2FF3C7B4D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389" name="Text Box 3036">
                <a:extLst>
                  <a:ext uri="{FF2B5EF4-FFF2-40B4-BE49-F238E27FC236}">
                    <a16:creationId xmlns:a16="http://schemas.microsoft.com/office/drawing/2014/main" id="{59E62D05-D656-F7F1-11A0-5B9440417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0" name="Text Box 3036">
                <a:extLst>
                  <a:ext uri="{FF2B5EF4-FFF2-40B4-BE49-F238E27FC236}">
                    <a16:creationId xmlns:a16="http://schemas.microsoft.com/office/drawing/2014/main" id="{3CFF317B-6B32-B41E-EF13-43CCBE68B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9632EB6B-BB98-0515-A41A-BF4B30A2A0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7" name="Group 7376">
              <a:extLst>
                <a:ext uri="{FF2B5EF4-FFF2-40B4-BE49-F238E27FC236}">
                  <a16:creationId xmlns:a16="http://schemas.microsoft.com/office/drawing/2014/main" id="{C3A16803-323C-08C5-C1D4-81F928B5EA47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386" name="Text Box 3036">
                <a:extLst>
                  <a:ext uri="{FF2B5EF4-FFF2-40B4-BE49-F238E27FC236}">
                    <a16:creationId xmlns:a16="http://schemas.microsoft.com/office/drawing/2014/main" id="{66AC4772-063E-7DBD-7FC3-C51647A50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7" name="Text Box 3036">
                <a:extLst>
                  <a:ext uri="{FF2B5EF4-FFF2-40B4-BE49-F238E27FC236}">
                    <a16:creationId xmlns:a16="http://schemas.microsoft.com/office/drawing/2014/main" id="{01D13086-D7E3-50C6-C2AE-5C08444D6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Text Box 3036">
                <a:extLst>
                  <a:ext uri="{FF2B5EF4-FFF2-40B4-BE49-F238E27FC236}">
                    <a16:creationId xmlns:a16="http://schemas.microsoft.com/office/drawing/2014/main" id="{92DA902F-A916-E9B2-6762-39ED7E8849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8" name="Group 7377">
              <a:extLst>
                <a:ext uri="{FF2B5EF4-FFF2-40B4-BE49-F238E27FC236}">
                  <a16:creationId xmlns:a16="http://schemas.microsoft.com/office/drawing/2014/main" id="{303E256E-CAF3-F1D6-43D1-8BA70191D0EA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383" name="Text Box 3036">
                <a:extLst>
                  <a:ext uri="{FF2B5EF4-FFF2-40B4-BE49-F238E27FC236}">
                    <a16:creationId xmlns:a16="http://schemas.microsoft.com/office/drawing/2014/main" id="{BE201C0D-3B88-ABCA-2E66-AD2EDBF4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4" name="Text Box 3036">
                <a:extLst>
                  <a:ext uri="{FF2B5EF4-FFF2-40B4-BE49-F238E27FC236}">
                    <a16:creationId xmlns:a16="http://schemas.microsoft.com/office/drawing/2014/main" id="{93C6DE9F-4801-D6AE-D9D8-64E6875E8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5" name="Text Box 3036">
                <a:extLst>
                  <a:ext uri="{FF2B5EF4-FFF2-40B4-BE49-F238E27FC236}">
                    <a16:creationId xmlns:a16="http://schemas.microsoft.com/office/drawing/2014/main" id="{3384287D-7593-6D2E-A1FB-1A85DBD1D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9" name="Group 7378">
              <a:extLst>
                <a:ext uri="{FF2B5EF4-FFF2-40B4-BE49-F238E27FC236}">
                  <a16:creationId xmlns:a16="http://schemas.microsoft.com/office/drawing/2014/main" id="{951BC9A3-AB7D-6843-BD32-858CF41B9EAC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78CDE115-45E0-9802-6127-2120C32EA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1" name="Text Box 3036">
                <a:extLst>
                  <a:ext uri="{FF2B5EF4-FFF2-40B4-BE49-F238E27FC236}">
                    <a16:creationId xmlns:a16="http://schemas.microsoft.com/office/drawing/2014/main" id="{55382A53-6B82-D4EE-9F47-ACF0EB589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2" name="Text Box 3036">
                <a:extLst>
                  <a:ext uri="{FF2B5EF4-FFF2-40B4-BE49-F238E27FC236}">
                    <a16:creationId xmlns:a16="http://schemas.microsoft.com/office/drawing/2014/main" id="{74399E1D-F396-5E3F-D619-0C0B447F88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01" name="Group 7400">
            <a:extLst>
              <a:ext uri="{FF2B5EF4-FFF2-40B4-BE49-F238E27FC236}">
                <a16:creationId xmlns:a16="http://schemas.microsoft.com/office/drawing/2014/main" id="{4FD7AFBD-6F1B-3CFA-8DE5-094D6CBBBAF1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402" name="organ group - facial muscles">
              <a:extLst>
                <a:ext uri="{FF2B5EF4-FFF2-40B4-BE49-F238E27FC236}">
                  <a16:creationId xmlns:a16="http://schemas.microsoft.com/office/drawing/2014/main" id="{553B4DA2-89FD-E6FB-51FA-14364F2F0CFD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427" name="organ - facial muscles">
                <a:extLst>
                  <a:ext uri="{FF2B5EF4-FFF2-40B4-BE49-F238E27FC236}">
                    <a16:creationId xmlns:a16="http://schemas.microsoft.com/office/drawing/2014/main" id="{65E7D131-0809-6AEF-BFE2-4E91F875983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428" name="FTU - orbicularis oculi">
                <a:extLst>
                  <a:ext uri="{FF2B5EF4-FFF2-40B4-BE49-F238E27FC236}">
                    <a16:creationId xmlns:a16="http://schemas.microsoft.com/office/drawing/2014/main" id="{F9BAD316-FC81-B5A5-B9ED-F9E2D503FE8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429" name="FTU - occipitofrontalis">
                <a:extLst>
                  <a:ext uri="{FF2B5EF4-FFF2-40B4-BE49-F238E27FC236}">
                    <a16:creationId xmlns:a16="http://schemas.microsoft.com/office/drawing/2014/main" id="{83CB2B07-B2E7-EACB-E9E3-2B214A53616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430" name="FTU - nasalis">
                <a:extLst>
                  <a:ext uri="{FF2B5EF4-FFF2-40B4-BE49-F238E27FC236}">
                    <a16:creationId xmlns:a16="http://schemas.microsoft.com/office/drawing/2014/main" id="{8CC82E85-7E31-4B35-6016-E505F83C1B9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431" name="FTU - zygomaticus major">
                <a:extLst>
                  <a:ext uri="{FF2B5EF4-FFF2-40B4-BE49-F238E27FC236}">
                    <a16:creationId xmlns:a16="http://schemas.microsoft.com/office/drawing/2014/main" id="{3C7B4922-1461-1D56-F9F2-9B170F72C0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432" name="FTU - zygomaticus minor">
                <a:extLst>
                  <a:ext uri="{FF2B5EF4-FFF2-40B4-BE49-F238E27FC236}">
                    <a16:creationId xmlns:a16="http://schemas.microsoft.com/office/drawing/2014/main" id="{4ACAEE50-8E87-8C75-DF1C-F1AA766AA3C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433" name="FTU - orbicularis oris">
                <a:extLst>
                  <a:ext uri="{FF2B5EF4-FFF2-40B4-BE49-F238E27FC236}">
                    <a16:creationId xmlns:a16="http://schemas.microsoft.com/office/drawing/2014/main" id="{C82A99FF-2A68-AD50-681D-D69F90941A9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403" name="Group 7402">
              <a:extLst>
                <a:ext uri="{FF2B5EF4-FFF2-40B4-BE49-F238E27FC236}">
                  <a16:creationId xmlns:a16="http://schemas.microsoft.com/office/drawing/2014/main" id="{E9926BCB-37D5-FB79-1647-5DA34798184D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424" name="Text Box 3036">
                <a:extLst>
                  <a:ext uri="{FF2B5EF4-FFF2-40B4-BE49-F238E27FC236}">
                    <a16:creationId xmlns:a16="http://schemas.microsoft.com/office/drawing/2014/main" id="{9A74CB0E-E2E4-C861-AA71-4B277714F6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5" name="Text Box 3036">
                <a:extLst>
                  <a:ext uri="{FF2B5EF4-FFF2-40B4-BE49-F238E27FC236}">
                    <a16:creationId xmlns:a16="http://schemas.microsoft.com/office/drawing/2014/main" id="{4A12A525-ECB6-E006-DB1F-69B88DE811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6" name="Text Box 3036">
                <a:extLst>
                  <a:ext uri="{FF2B5EF4-FFF2-40B4-BE49-F238E27FC236}">
                    <a16:creationId xmlns:a16="http://schemas.microsoft.com/office/drawing/2014/main" id="{3C4F09FC-EFF8-84B1-3D04-834EA6CF38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4" name="Group 7403">
              <a:extLst>
                <a:ext uri="{FF2B5EF4-FFF2-40B4-BE49-F238E27FC236}">
                  <a16:creationId xmlns:a16="http://schemas.microsoft.com/office/drawing/2014/main" id="{0BEE3065-3851-1EF4-0348-85987E84E2A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421" name="Text Box 3036">
                <a:extLst>
                  <a:ext uri="{FF2B5EF4-FFF2-40B4-BE49-F238E27FC236}">
                    <a16:creationId xmlns:a16="http://schemas.microsoft.com/office/drawing/2014/main" id="{6E81B820-6619-475B-D08F-649FB90EC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2" name="Text Box 3036">
                <a:extLst>
                  <a:ext uri="{FF2B5EF4-FFF2-40B4-BE49-F238E27FC236}">
                    <a16:creationId xmlns:a16="http://schemas.microsoft.com/office/drawing/2014/main" id="{B0C70FD4-1DF9-ACA5-EFB5-43FBA650F0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3" name="Text Box 3036">
                <a:extLst>
                  <a:ext uri="{FF2B5EF4-FFF2-40B4-BE49-F238E27FC236}">
                    <a16:creationId xmlns:a16="http://schemas.microsoft.com/office/drawing/2014/main" id="{FBC14FE5-41D0-1A87-5318-BCDDE660D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5" name="Group 7404">
              <a:extLst>
                <a:ext uri="{FF2B5EF4-FFF2-40B4-BE49-F238E27FC236}">
                  <a16:creationId xmlns:a16="http://schemas.microsoft.com/office/drawing/2014/main" id="{CEEB908B-6133-5423-331F-F53E4434DDE1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418" name="Text Box 3036">
                <a:extLst>
                  <a:ext uri="{FF2B5EF4-FFF2-40B4-BE49-F238E27FC236}">
                    <a16:creationId xmlns:a16="http://schemas.microsoft.com/office/drawing/2014/main" id="{7F8118DA-D031-44DC-CF08-C0DBAC9B9F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9" name="Text Box 3036">
                <a:extLst>
                  <a:ext uri="{FF2B5EF4-FFF2-40B4-BE49-F238E27FC236}">
                    <a16:creationId xmlns:a16="http://schemas.microsoft.com/office/drawing/2014/main" id="{A5216382-7D48-191E-4AC7-F452F4ADE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0" name="Text Box 3036">
                <a:extLst>
                  <a:ext uri="{FF2B5EF4-FFF2-40B4-BE49-F238E27FC236}">
                    <a16:creationId xmlns:a16="http://schemas.microsoft.com/office/drawing/2014/main" id="{5FC93FB4-DF45-75CE-5271-94C8B92C1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6" name="Group 7405">
              <a:extLst>
                <a:ext uri="{FF2B5EF4-FFF2-40B4-BE49-F238E27FC236}">
                  <a16:creationId xmlns:a16="http://schemas.microsoft.com/office/drawing/2014/main" id="{8B22DBB9-B0B2-84BC-0A93-A2D0EA9A9A79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415" name="Text Box 3036">
                <a:extLst>
                  <a:ext uri="{FF2B5EF4-FFF2-40B4-BE49-F238E27FC236}">
                    <a16:creationId xmlns:a16="http://schemas.microsoft.com/office/drawing/2014/main" id="{5FB2524B-EA12-15A5-89E4-4B158DBF17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6" name="Text Box 3036">
                <a:extLst>
                  <a:ext uri="{FF2B5EF4-FFF2-40B4-BE49-F238E27FC236}">
                    <a16:creationId xmlns:a16="http://schemas.microsoft.com/office/drawing/2014/main" id="{5E3B9889-AB1F-CC47-711D-F5E7CBCD4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Text Box 3036">
                <a:extLst>
                  <a:ext uri="{FF2B5EF4-FFF2-40B4-BE49-F238E27FC236}">
                    <a16:creationId xmlns:a16="http://schemas.microsoft.com/office/drawing/2014/main" id="{F2B24D1E-2F1E-1535-3FD4-9CA08391E2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7" name="Group 7406">
              <a:extLst>
                <a:ext uri="{FF2B5EF4-FFF2-40B4-BE49-F238E27FC236}">
                  <a16:creationId xmlns:a16="http://schemas.microsoft.com/office/drawing/2014/main" id="{30D068CA-C5D4-5697-07C4-DF9659376F1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412" name="Text Box 3036">
                <a:extLst>
                  <a:ext uri="{FF2B5EF4-FFF2-40B4-BE49-F238E27FC236}">
                    <a16:creationId xmlns:a16="http://schemas.microsoft.com/office/drawing/2014/main" id="{CDF061C4-20D8-BEB3-E1D7-1FFB28735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3" name="Text Box 3036">
                <a:extLst>
                  <a:ext uri="{FF2B5EF4-FFF2-40B4-BE49-F238E27FC236}">
                    <a16:creationId xmlns:a16="http://schemas.microsoft.com/office/drawing/2014/main" id="{27F4387D-D2DB-2DF3-9C36-90EE03AB1E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4" name="Text Box 3036">
                <a:extLst>
                  <a:ext uri="{FF2B5EF4-FFF2-40B4-BE49-F238E27FC236}">
                    <a16:creationId xmlns:a16="http://schemas.microsoft.com/office/drawing/2014/main" id="{FD86B444-6BE7-0D65-E8B1-C123CF874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8" name="Group 7407">
              <a:extLst>
                <a:ext uri="{FF2B5EF4-FFF2-40B4-BE49-F238E27FC236}">
                  <a16:creationId xmlns:a16="http://schemas.microsoft.com/office/drawing/2014/main" id="{B9ACB298-777E-D598-479B-F51474AD7576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BF76D99C-CE9C-332E-A87C-740CD49042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05AF4805-B803-5F51-A431-9233AF39C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AB87C630-9BED-18C8-042B-9D5E1EE6A9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34" name="Group 7433">
            <a:extLst>
              <a:ext uri="{FF2B5EF4-FFF2-40B4-BE49-F238E27FC236}">
                <a16:creationId xmlns:a16="http://schemas.microsoft.com/office/drawing/2014/main" id="{241B3BCB-A7C6-5F1C-D07D-CD4C0A210440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435" name="Group 7434">
              <a:extLst>
                <a:ext uri="{FF2B5EF4-FFF2-40B4-BE49-F238E27FC236}">
                  <a16:creationId xmlns:a16="http://schemas.microsoft.com/office/drawing/2014/main" id="{86F4D0E6-C8AC-0F4A-4212-BA8A8E3B0370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484" name="organ group - facial muscles">
                <a:extLst>
                  <a:ext uri="{FF2B5EF4-FFF2-40B4-BE49-F238E27FC236}">
                    <a16:creationId xmlns:a16="http://schemas.microsoft.com/office/drawing/2014/main" id="{A314E292-1ED8-815C-6F25-F48E8C32156F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488" name="organ - facial muscles">
                  <a:extLst>
                    <a:ext uri="{FF2B5EF4-FFF2-40B4-BE49-F238E27FC236}">
                      <a16:creationId xmlns:a16="http://schemas.microsoft.com/office/drawing/2014/main" id="{F6076187-529B-D78A-27C8-0D718CEB9D6F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489" name="FTU - orbicularis oculi">
                  <a:extLst>
                    <a:ext uri="{FF2B5EF4-FFF2-40B4-BE49-F238E27FC236}">
                      <a16:creationId xmlns:a16="http://schemas.microsoft.com/office/drawing/2014/main" id="{A5DFE76E-3195-4B7B-9418-AE90832616A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490" name="FTU - occipitofrontalis">
                  <a:extLst>
                    <a:ext uri="{FF2B5EF4-FFF2-40B4-BE49-F238E27FC236}">
                      <a16:creationId xmlns:a16="http://schemas.microsoft.com/office/drawing/2014/main" id="{9FF002C4-C273-0896-AE0C-A01FA4BD7AD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491" name="FTU - nasalis">
                  <a:extLst>
                    <a:ext uri="{FF2B5EF4-FFF2-40B4-BE49-F238E27FC236}">
                      <a16:creationId xmlns:a16="http://schemas.microsoft.com/office/drawing/2014/main" id="{41E824DE-174F-000A-380A-6EFCBA120AF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492" name="FTU - zygomaticus major">
                  <a:extLst>
                    <a:ext uri="{FF2B5EF4-FFF2-40B4-BE49-F238E27FC236}">
                      <a16:creationId xmlns:a16="http://schemas.microsoft.com/office/drawing/2014/main" id="{9E7B1183-2B0D-421C-9136-D40E5D82115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493" name="FTU - zygomaticus minor">
                  <a:extLst>
                    <a:ext uri="{FF2B5EF4-FFF2-40B4-BE49-F238E27FC236}">
                      <a16:creationId xmlns:a16="http://schemas.microsoft.com/office/drawing/2014/main" id="{163485D5-9676-B808-677F-210C3695A67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494" name="FTU - orbicularis oris">
                  <a:extLst>
                    <a:ext uri="{FF2B5EF4-FFF2-40B4-BE49-F238E27FC236}">
                      <a16:creationId xmlns:a16="http://schemas.microsoft.com/office/drawing/2014/main" id="{F6391E7F-FA99-2D1E-5365-94B8DFF4C0F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495" name="FTU - depressor anguli oris">
                  <a:extLst>
                    <a:ext uri="{FF2B5EF4-FFF2-40B4-BE49-F238E27FC236}">
                      <a16:creationId xmlns:a16="http://schemas.microsoft.com/office/drawing/2014/main" id="{EC57F8D0-7174-9127-5A26-3D87E3685B64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496" name="FTU - levator labii">
                  <a:extLst>
                    <a:ext uri="{FF2B5EF4-FFF2-40B4-BE49-F238E27FC236}">
                      <a16:creationId xmlns:a16="http://schemas.microsoft.com/office/drawing/2014/main" id="{BF9D80FE-7AFE-F23C-042E-ACF6DAB4AB6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497" name="FTU - mentalis">
                  <a:extLst>
                    <a:ext uri="{FF2B5EF4-FFF2-40B4-BE49-F238E27FC236}">
                      <a16:creationId xmlns:a16="http://schemas.microsoft.com/office/drawing/2014/main" id="{57E09C88-B2C6-75EC-0875-0FBAB079E30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98" name="FTU - temporalis">
                  <a:extLst>
                    <a:ext uri="{FF2B5EF4-FFF2-40B4-BE49-F238E27FC236}">
                      <a16:creationId xmlns:a16="http://schemas.microsoft.com/office/drawing/2014/main" id="{6F267A60-EC13-B154-756C-781D7C87597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85" name="organ group - facial muscles">
                <a:extLst>
                  <a:ext uri="{FF2B5EF4-FFF2-40B4-BE49-F238E27FC236}">
                    <a16:creationId xmlns:a16="http://schemas.microsoft.com/office/drawing/2014/main" id="{91BED299-02B4-71DA-AB50-C655B8B3D5B9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486" name="FTU - orbicularis oculi">
                  <a:extLst>
                    <a:ext uri="{FF2B5EF4-FFF2-40B4-BE49-F238E27FC236}">
                      <a16:creationId xmlns:a16="http://schemas.microsoft.com/office/drawing/2014/main" id="{B4B4FF0F-AB59-C736-BED7-07209A701FB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487" name="FTU - nasalis">
                  <a:extLst>
                    <a:ext uri="{FF2B5EF4-FFF2-40B4-BE49-F238E27FC236}">
                      <a16:creationId xmlns:a16="http://schemas.microsoft.com/office/drawing/2014/main" id="{69304A7A-F491-29FC-597F-B33393D99E20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436" name="Group 7435">
              <a:extLst>
                <a:ext uri="{FF2B5EF4-FFF2-40B4-BE49-F238E27FC236}">
                  <a16:creationId xmlns:a16="http://schemas.microsoft.com/office/drawing/2014/main" id="{C6B3C75B-6D5F-6918-15F2-B02138C8E90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628070C9-9E94-577C-0D9D-88975D291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6D738FB3-81A9-7E51-B683-3654CD6007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C9223848-501D-9C4B-E381-FB81D3B26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7" name="Group 7436">
              <a:extLst>
                <a:ext uri="{FF2B5EF4-FFF2-40B4-BE49-F238E27FC236}">
                  <a16:creationId xmlns:a16="http://schemas.microsoft.com/office/drawing/2014/main" id="{9681042A-622A-BBBB-581D-907685169F89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A2E8694C-8A5D-C1DE-0B9E-5375E2BBB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9C11A6E4-E2F7-D91B-472C-162E7EC09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6E70F5B0-9CEF-0824-5750-680B5231D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8" name="Group 7437">
              <a:extLst>
                <a:ext uri="{FF2B5EF4-FFF2-40B4-BE49-F238E27FC236}">
                  <a16:creationId xmlns:a16="http://schemas.microsoft.com/office/drawing/2014/main" id="{5E03094A-4BBE-95AE-227C-BF64D80AFD2D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475" name="Text Box 3036">
                <a:extLst>
                  <a:ext uri="{FF2B5EF4-FFF2-40B4-BE49-F238E27FC236}">
                    <a16:creationId xmlns:a16="http://schemas.microsoft.com/office/drawing/2014/main" id="{50E95CEF-6D01-4132-F9B5-B353ECFD1B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6" name="Text Box 3036">
                <a:extLst>
                  <a:ext uri="{FF2B5EF4-FFF2-40B4-BE49-F238E27FC236}">
                    <a16:creationId xmlns:a16="http://schemas.microsoft.com/office/drawing/2014/main" id="{3EB81958-4FAF-B413-983B-B616CB71B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7" name="Text Box 3036">
                <a:extLst>
                  <a:ext uri="{FF2B5EF4-FFF2-40B4-BE49-F238E27FC236}">
                    <a16:creationId xmlns:a16="http://schemas.microsoft.com/office/drawing/2014/main" id="{AAAF8E63-4F44-2F4B-9A14-8D32FBBC9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9" name="Group 7438">
              <a:extLst>
                <a:ext uri="{FF2B5EF4-FFF2-40B4-BE49-F238E27FC236}">
                  <a16:creationId xmlns:a16="http://schemas.microsoft.com/office/drawing/2014/main" id="{6B7CE8BF-4385-867F-47F2-6984B1F7E42D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472" name="Text Box 3036">
                <a:extLst>
                  <a:ext uri="{FF2B5EF4-FFF2-40B4-BE49-F238E27FC236}">
                    <a16:creationId xmlns:a16="http://schemas.microsoft.com/office/drawing/2014/main" id="{92700879-B205-FEB8-0A5E-FAC8FCC1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3" name="Text Box 3036">
                <a:extLst>
                  <a:ext uri="{FF2B5EF4-FFF2-40B4-BE49-F238E27FC236}">
                    <a16:creationId xmlns:a16="http://schemas.microsoft.com/office/drawing/2014/main" id="{FDD2D0A0-87B9-E816-C87E-3E6CBD7FD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4" name="Text Box 3036">
                <a:extLst>
                  <a:ext uri="{FF2B5EF4-FFF2-40B4-BE49-F238E27FC236}">
                    <a16:creationId xmlns:a16="http://schemas.microsoft.com/office/drawing/2014/main" id="{620192C4-1C06-E6C1-75D8-8EFA1FA26B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0" name="Group 7439">
              <a:extLst>
                <a:ext uri="{FF2B5EF4-FFF2-40B4-BE49-F238E27FC236}">
                  <a16:creationId xmlns:a16="http://schemas.microsoft.com/office/drawing/2014/main" id="{02335065-4276-027A-163A-7C96D268D015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469" name="Text Box 3036">
                <a:extLst>
                  <a:ext uri="{FF2B5EF4-FFF2-40B4-BE49-F238E27FC236}">
                    <a16:creationId xmlns:a16="http://schemas.microsoft.com/office/drawing/2014/main" id="{AE4537B4-F51F-9EFF-87D8-9897EEBC49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0" name="Text Box 3036">
                <a:extLst>
                  <a:ext uri="{FF2B5EF4-FFF2-40B4-BE49-F238E27FC236}">
                    <a16:creationId xmlns:a16="http://schemas.microsoft.com/office/drawing/2014/main" id="{E9FFF433-2FC7-2B95-2AB1-A773A60C27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1" name="Text Box 3036">
                <a:extLst>
                  <a:ext uri="{FF2B5EF4-FFF2-40B4-BE49-F238E27FC236}">
                    <a16:creationId xmlns:a16="http://schemas.microsoft.com/office/drawing/2014/main" id="{49A20E42-3ECD-0E05-2A55-22FC72CAEB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1" name="Group 7440">
              <a:extLst>
                <a:ext uri="{FF2B5EF4-FFF2-40B4-BE49-F238E27FC236}">
                  <a16:creationId xmlns:a16="http://schemas.microsoft.com/office/drawing/2014/main" id="{61CBC619-5353-FD66-B066-85F11AA0C3F8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466" name="Text Box 3036">
                <a:extLst>
                  <a:ext uri="{FF2B5EF4-FFF2-40B4-BE49-F238E27FC236}">
                    <a16:creationId xmlns:a16="http://schemas.microsoft.com/office/drawing/2014/main" id="{125CDF4B-10CA-C64A-F915-89466BA84A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7" name="Text Box 3036">
                <a:extLst>
                  <a:ext uri="{FF2B5EF4-FFF2-40B4-BE49-F238E27FC236}">
                    <a16:creationId xmlns:a16="http://schemas.microsoft.com/office/drawing/2014/main" id="{6ACF959C-3732-B796-CA93-72B2FB6EB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8" name="Text Box 3036">
                <a:extLst>
                  <a:ext uri="{FF2B5EF4-FFF2-40B4-BE49-F238E27FC236}">
                    <a16:creationId xmlns:a16="http://schemas.microsoft.com/office/drawing/2014/main" id="{D87A8735-3691-6385-9EEB-8EAB4F6A0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2" name="Group 7441">
              <a:extLst>
                <a:ext uri="{FF2B5EF4-FFF2-40B4-BE49-F238E27FC236}">
                  <a16:creationId xmlns:a16="http://schemas.microsoft.com/office/drawing/2014/main" id="{21F7DA32-C798-E04B-F737-238FB7F574D2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463" name="Text Box 3036">
                <a:extLst>
                  <a:ext uri="{FF2B5EF4-FFF2-40B4-BE49-F238E27FC236}">
                    <a16:creationId xmlns:a16="http://schemas.microsoft.com/office/drawing/2014/main" id="{716FECA3-358E-FA0F-B31A-0C00D5519B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4" name="Text Box 3036">
                <a:extLst>
                  <a:ext uri="{FF2B5EF4-FFF2-40B4-BE49-F238E27FC236}">
                    <a16:creationId xmlns:a16="http://schemas.microsoft.com/office/drawing/2014/main" id="{12399098-2D2F-1329-12D7-D6E09C55A8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5" name="Text Box 3036">
                <a:extLst>
                  <a:ext uri="{FF2B5EF4-FFF2-40B4-BE49-F238E27FC236}">
                    <a16:creationId xmlns:a16="http://schemas.microsoft.com/office/drawing/2014/main" id="{4F3A4DC5-B79D-D0C1-D8BA-39307BB28E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3" name="Group 7442">
              <a:extLst>
                <a:ext uri="{FF2B5EF4-FFF2-40B4-BE49-F238E27FC236}">
                  <a16:creationId xmlns:a16="http://schemas.microsoft.com/office/drawing/2014/main" id="{A53D908B-5EDE-CED6-8458-3F94BA987E8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460" name="Text Box 3036">
                <a:extLst>
                  <a:ext uri="{FF2B5EF4-FFF2-40B4-BE49-F238E27FC236}">
                    <a16:creationId xmlns:a16="http://schemas.microsoft.com/office/drawing/2014/main" id="{AEBCFC52-ADDC-1868-061B-8651369C2C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1" name="Text Box 3036">
                <a:extLst>
                  <a:ext uri="{FF2B5EF4-FFF2-40B4-BE49-F238E27FC236}">
                    <a16:creationId xmlns:a16="http://schemas.microsoft.com/office/drawing/2014/main" id="{E1ED3A7C-89CA-2534-0D27-CFC9F96F00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2" name="Text Box 3036">
                <a:extLst>
                  <a:ext uri="{FF2B5EF4-FFF2-40B4-BE49-F238E27FC236}">
                    <a16:creationId xmlns:a16="http://schemas.microsoft.com/office/drawing/2014/main" id="{0A1D035E-00F2-7CB8-8B72-B2414D0130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4" name="Group 7443">
              <a:extLst>
                <a:ext uri="{FF2B5EF4-FFF2-40B4-BE49-F238E27FC236}">
                  <a16:creationId xmlns:a16="http://schemas.microsoft.com/office/drawing/2014/main" id="{FA0913C2-BB74-03CF-F74D-6C7134BD1B46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457" name="Text Box 3036">
                <a:extLst>
                  <a:ext uri="{FF2B5EF4-FFF2-40B4-BE49-F238E27FC236}">
                    <a16:creationId xmlns:a16="http://schemas.microsoft.com/office/drawing/2014/main" id="{E20A55D8-1AE0-F769-F2D4-229A36E3A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8" name="Text Box 3036">
                <a:extLst>
                  <a:ext uri="{FF2B5EF4-FFF2-40B4-BE49-F238E27FC236}">
                    <a16:creationId xmlns:a16="http://schemas.microsoft.com/office/drawing/2014/main" id="{91570109-8B27-999A-AE32-0AD7843228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9" name="Text Box 3036">
                <a:extLst>
                  <a:ext uri="{FF2B5EF4-FFF2-40B4-BE49-F238E27FC236}">
                    <a16:creationId xmlns:a16="http://schemas.microsoft.com/office/drawing/2014/main" id="{52CA6ED3-BF0A-730A-3D37-C7BCC552C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5" name="Group 7444">
              <a:extLst>
                <a:ext uri="{FF2B5EF4-FFF2-40B4-BE49-F238E27FC236}">
                  <a16:creationId xmlns:a16="http://schemas.microsoft.com/office/drawing/2014/main" id="{5FA9B6E5-3E8A-E311-4B28-6C6D24C5DB61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454" name="Text Box 3036">
                <a:extLst>
                  <a:ext uri="{FF2B5EF4-FFF2-40B4-BE49-F238E27FC236}">
                    <a16:creationId xmlns:a16="http://schemas.microsoft.com/office/drawing/2014/main" id="{E65B0361-AE8C-D7D7-55DC-3C8A888EAD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5" name="Text Box 3036">
                <a:extLst>
                  <a:ext uri="{FF2B5EF4-FFF2-40B4-BE49-F238E27FC236}">
                    <a16:creationId xmlns:a16="http://schemas.microsoft.com/office/drawing/2014/main" id="{8406CA47-5E53-59C4-A948-E512601C8F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6" name="Text Box 3036">
                <a:extLst>
                  <a:ext uri="{FF2B5EF4-FFF2-40B4-BE49-F238E27FC236}">
                    <a16:creationId xmlns:a16="http://schemas.microsoft.com/office/drawing/2014/main" id="{F6CE2519-5CA5-79BE-A0A5-61BB42537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6" name="Group 7445">
              <a:extLst>
                <a:ext uri="{FF2B5EF4-FFF2-40B4-BE49-F238E27FC236}">
                  <a16:creationId xmlns:a16="http://schemas.microsoft.com/office/drawing/2014/main" id="{97408728-59F5-48F2-8ACE-AEEBA95ABADC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451" name="Text Box 3036">
                <a:extLst>
                  <a:ext uri="{FF2B5EF4-FFF2-40B4-BE49-F238E27FC236}">
                    <a16:creationId xmlns:a16="http://schemas.microsoft.com/office/drawing/2014/main" id="{073DF2B1-BAC4-9137-0A00-85246490B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2" name="Text Box 3036">
                <a:extLst>
                  <a:ext uri="{FF2B5EF4-FFF2-40B4-BE49-F238E27FC236}">
                    <a16:creationId xmlns:a16="http://schemas.microsoft.com/office/drawing/2014/main" id="{5E4088A0-AC98-4B65-B50E-FFF43BF08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3" name="Text Box 3036">
                <a:extLst>
                  <a:ext uri="{FF2B5EF4-FFF2-40B4-BE49-F238E27FC236}">
                    <a16:creationId xmlns:a16="http://schemas.microsoft.com/office/drawing/2014/main" id="{CEDCD3BD-EC2D-5530-BC6A-F38EE137C8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7" name="Group 7446">
              <a:extLst>
                <a:ext uri="{FF2B5EF4-FFF2-40B4-BE49-F238E27FC236}">
                  <a16:creationId xmlns:a16="http://schemas.microsoft.com/office/drawing/2014/main" id="{633BD05F-42C0-7F9C-87DD-30E19D186334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448" name="Text Box 3036">
                <a:extLst>
                  <a:ext uri="{FF2B5EF4-FFF2-40B4-BE49-F238E27FC236}">
                    <a16:creationId xmlns:a16="http://schemas.microsoft.com/office/drawing/2014/main" id="{BB59045F-FAF3-50FC-918D-74058FDD9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9" name="Text Box 3036">
                <a:extLst>
                  <a:ext uri="{FF2B5EF4-FFF2-40B4-BE49-F238E27FC236}">
                    <a16:creationId xmlns:a16="http://schemas.microsoft.com/office/drawing/2014/main" id="{318A659A-B477-57C4-E300-FDAFBC255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0" name="Text Box 3036">
                <a:extLst>
                  <a:ext uri="{FF2B5EF4-FFF2-40B4-BE49-F238E27FC236}">
                    <a16:creationId xmlns:a16="http://schemas.microsoft.com/office/drawing/2014/main" id="{762E7B12-B4E7-9D4C-C733-D0A28862E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99" name="Group 7498">
            <a:extLst>
              <a:ext uri="{FF2B5EF4-FFF2-40B4-BE49-F238E27FC236}">
                <a16:creationId xmlns:a16="http://schemas.microsoft.com/office/drawing/2014/main" id="{6EBB67A9-BA1F-5288-3014-FD1236611EB9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500" name="organ group - facial muscles">
              <a:extLst>
                <a:ext uri="{FF2B5EF4-FFF2-40B4-BE49-F238E27FC236}">
                  <a16:creationId xmlns:a16="http://schemas.microsoft.com/office/drawing/2014/main" id="{888F5B1D-8314-1367-6CA7-979AFE25FA0F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537" name="organ - facial muscles">
                <a:extLst>
                  <a:ext uri="{FF2B5EF4-FFF2-40B4-BE49-F238E27FC236}">
                    <a16:creationId xmlns:a16="http://schemas.microsoft.com/office/drawing/2014/main" id="{BEE8C124-1F22-6F57-3EC8-31F34EE6550E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538" name="FTU - orbicularis oculi">
                <a:extLst>
                  <a:ext uri="{FF2B5EF4-FFF2-40B4-BE49-F238E27FC236}">
                    <a16:creationId xmlns:a16="http://schemas.microsoft.com/office/drawing/2014/main" id="{8BC84558-7C5A-2520-F57C-0E2B1093BC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539" name="FTU - occipitofrontalis">
                <a:extLst>
                  <a:ext uri="{FF2B5EF4-FFF2-40B4-BE49-F238E27FC236}">
                    <a16:creationId xmlns:a16="http://schemas.microsoft.com/office/drawing/2014/main" id="{BAF776B5-9C57-6F30-AD6F-E1F3AFF53C5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540" name="FTU - nasalis">
                <a:extLst>
                  <a:ext uri="{FF2B5EF4-FFF2-40B4-BE49-F238E27FC236}">
                    <a16:creationId xmlns:a16="http://schemas.microsoft.com/office/drawing/2014/main" id="{DFB2F694-F947-F9C3-06A3-77CE936B11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541" name="FTU - zygomaticus major">
                <a:extLst>
                  <a:ext uri="{FF2B5EF4-FFF2-40B4-BE49-F238E27FC236}">
                    <a16:creationId xmlns:a16="http://schemas.microsoft.com/office/drawing/2014/main" id="{D6822BA3-E025-3040-A267-0A3835E5489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2" name="FTU - zygomaticus minor">
                <a:extLst>
                  <a:ext uri="{FF2B5EF4-FFF2-40B4-BE49-F238E27FC236}">
                    <a16:creationId xmlns:a16="http://schemas.microsoft.com/office/drawing/2014/main" id="{6E5AED63-F13B-86FC-88B5-6B85E42FA38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543" name="FTU - orbicularis oris">
                <a:extLst>
                  <a:ext uri="{FF2B5EF4-FFF2-40B4-BE49-F238E27FC236}">
                    <a16:creationId xmlns:a16="http://schemas.microsoft.com/office/drawing/2014/main" id="{5A9AA5C3-63FC-324B-E108-6183C53169C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4" name="FTU - depressor anguli oris">
                <a:extLst>
                  <a:ext uri="{FF2B5EF4-FFF2-40B4-BE49-F238E27FC236}">
                    <a16:creationId xmlns:a16="http://schemas.microsoft.com/office/drawing/2014/main" id="{9EFF003E-4FE1-D32B-0CB9-4D6EAE2703E0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545" name="FTU - levator labii">
                <a:extLst>
                  <a:ext uri="{FF2B5EF4-FFF2-40B4-BE49-F238E27FC236}">
                    <a16:creationId xmlns:a16="http://schemas.microsoft.com/office/drawing/2014/main" id="{DA656D91-70E1-A54F-4878-DC0B1D12A58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546" name="FTU - mentalis">
                <a:extLst>
                  <a:ext uri="{FF2B5EF4-FFF2-40B4-BE49-F238E27FC236}">
                    <a16:creationId xmlns:a16="http://schemas.microsoft.com/office/drawing/2014/main" id="{361BA690-C593-5414-479B-41B8C5136E00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501" name="Group 7500">
              <a:extLst>
                <a:ext uri="{FF2B5EF4-FFF2-40B4-BE49-F238E27FC236}">
                  <a16:creationId xmlns:a16="http://schemas.microsoft.com/office/drawing/2014/main" id="{778C9652-01DC-6F4D-F610-A273C6389CA4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534" name="Text Box 3036">
                <a:extLst>
                  <a:ext uri="{FF2B5EF4-FFF2-40B4-BE49-F238E27FC236}">
                    <a16:creationId xmlns:a16="http://schemas.microsoft.com/office/drawing/2014/main" id="{48D704F4-B59E-1272-7556-B2CEEF77E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5" name="Text Box 3036">
                <a:extLst>
                  <a:ext uri="{FF2B5EF4-FFF2-40B4-BE49-F238E27FC236}">
                    <a16:creationId xmlns:a16="http://schemas.microsoft.com/office/drawing/2014/main" id="{6A62D8B1-508A-9443-9C2A-208942228A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6" name="Text Box 3036">
                <a:extLst>
                  <a:ext uri="{FF2B5EF4-FFF2-40B4-BE49-F238E27FC236}">
                    <a16:creationId xmlns:a16="http://schemas.microsoft.com/office/drawing/2014/main" id="{8D6D3542-7D7D-7026-04CC-6C4A5F879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2" name="Group 7501">
              <a:extLst>
                <a:ext uri="{FF2B5EF4-FFF2-40B4-BE49-F238E27FC236}">
                  <a16:creationId xmlns:a16="http://schemas.microsoft.com/office/drawing/2014/main" id="{0C513552-DCFB-99DF-AA4F-7CF74DA0DF64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531" name="Text Box 3036">
                <a:extLst>
                  <a:ext uri="{FF2B5EF4-FFF2-40B4-BE49-F238E27FC236}">
                    <a16:creationId xmlns:a16="http://schemas.microsoft.com/office/drawing/2014/main" id="{C47C0798-1EE0-C5D6-A8D0-188721E854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2" name="Text Box 3036">
                <a:extLst>
                  <a:ext uri="{FF2B5EF4-FFF2-40B4-BE49-F238E27FC236}">
                    <a16:creationId xmlns:a16="http://schemas.microsoft.com/office/drawing/2014/main" id="{E4683CE6-ABE4-0034-9520-297DA9C64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3" name="Text Box 3036">
                <a:extLst>
                  <a:ext uri="{FF2B5EF4-FFF2-40B4-BE49-F238E27FC236}">
                    <a16:creationId xmlns:a16="http://schemas.microsoft.com/office/drawing/2014/main" id="{35C337E7-CD4E-1155-60CD-2CDEEDEDEC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3" name="Group 7502">
              <a:extLst>
                <a:ext uri="{FF2B5EF4-FFF2-40B4-BE49-F238E27FC236}">
                  <a16:creationId xmlns:a16="http://schemas.microsoft.com/office/drawing/2014/main" id="{B25B42D1-BB41-5759-691F-635C6BEA8D61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6A976540-237F-D366-185C-E915ED17F5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9" name="Text Box 3036">
                <a:extLst>
                  <a:ext uri="{FF2B5EF4-FFF2-40B4-BE49-F238E27FC236}">
                    <a16:creationId xmlns:a16="http://schemas.microsoft.com/office/drawing/2014/main" id="{186DD694-6B25-EF88-07A0-501D597FE3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0" name="Text Box 3036">
                <a:extLst>
                  <a:ext uri="{FF2B5EF4-FFF2-40B4-BE49-F238E27FC236}">
                    <a16:creationId xmlns:a16="http://schemas.microsoft.com/office/drawing/2014/main" id="{74ECF793-E151-7580-8CC6-EE81C5164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4" name="Group 7503">
              <a:extLst>
                <a:ext uri="{FF2B5EF4-FFF2-40B4-BE49-F238E27FC236}">
                  <a16:creationId xmlns:a16="http://schemas.microsoft.com/office/drawing/2014/main" id="{A1F7DD33-66F9-B989-154B-ABC4CFC817AC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817BF76C-8673-0AEF-7A3B-46F886489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50CBC1FB-D646-D9D9-FF98-6D1B1B1C40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013EED38-D8D8-2E77-B000-01CBD7821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5" name="Group 7504">
              <a:extLst>
                <a:ext uri="{FF2B5EF4-FFF2-40B4-BE49-F238E27FC236}">
                  <a16:creationId xmlns:a16="http://schemas.microsoft.com/office/drawing/2014/main" id="{0196B50C-E23E-361D-43C3-AFDF3FA527BC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62DB264E-AFB0-A934-327E-10DB2F3540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1BA256A8-7FED-4CEF-6D7D-7B9C9D7D1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610A9A31-A2C7-5E27-6092-CC804EAD7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6" name="Group 7505">
              <a:extLst>
                <a:ext uri="{FF2B5EF4-FFF2-40B4-BE49-F238E27FC236}">
                  <a16:creationId xmlns:a16="http://schemas.microsoft.com/office/drawing/2014/main" id="{A74DB508-3B0D-4A60-659D-6952FDA8BF3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288F6A86-3972-5160-B74E-F7EAB947CD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897B3660-5648-6C64-7B28-6D271DB72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C6EA4B30-27E7-EB07-7A9D-A658EEB8CE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7" name="Group 7506">
              <a:extLst>
                <a:ext uri="{FF2B5EF4-FFF2-40B4-BE49-F238E27FC236}">
                  <a16:creationId xmlns:a16="http://schemas.microsoft.com/office/drawing/2014/main" id="{931B7131-2596-0FEA-AFFF-6F82450C725F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A5B46227-9DA2-100E-D66E-052E4A1420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096F07FD-A922-6108-D322-8C330C309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289C8A64-52FD-473D-6606-60FE51F369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8" name="Group 7507">
              <a:extLst>
                <a:ext uri="{FF2B5EF4-FFF2-40B4-BE49-F238E27FC236}">
                  <a16:creationId xmlns:a16="http://schemas.microsoft.com/office/drawing/2014/main" id="{122FB38F-1EE5-D65B-43B1-CA41E9ECB21E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81D35549-037E-0A6F-6386-04512281D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583751CF-73F7-96FA-2776-170143B60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EB8D3AAD-9D1D-0504-9298-B93F9EF5F2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9" name="Group 7508">
              <a:extLst>
                <a:ext uri="{FF2B5EF4-FFF2-40B4-BE49-F238E27FC236}">
                  <a16:creationId xmlns:a16="http://schemas.microsoft.com/office/drawing/2014/main" id="{68E74457-A359-1CA5-A26D-F6B3AE37AAB1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297424AC-59B4-3976-55EA-898BA69B92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EEBB8609-99EB-A913-3512-CC095420A9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1DD626A3-3AC1-85D6-D236-EF661DE05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47" name="Group 7546">
            <a:extLst>
              <a:ext uri="{FF2B5EF4-FFF2-40B4-BE49-F238E27FC236}">
                <a16:creationId xmlns:a16="http://schemas.microsoft.com/office/drawing/2014/main" id="{2016C4E9-700D-7178-1BD1-303A7D31E49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548" name="organ group - facial muscles">
              <a:extLst>
                <a:ext uri="{FF2B5EF4-FFF2-40B4-BE49-F238E27FC236}">
                  <a16:creationId xmlns:a16="http://schemas.microsoft.com/office/drawing/2014/main" id="{035F0EC3-ADC2-34D7-8082-B836A47F38D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577" name="organ - facial muscles">
                <a:extLst>
                  <a:ext uri="{FF2B5EF4-FFF2-40B4-BE49-F238E27FC236}">
                    <a16:creationId xmlns:a16="http://schemas.microsoft.com/office/drawing/2014/main" id="{1289681B-8489-6FB7-7BBF-53F72FBCE53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578" name="FTU - orbicularis oculi">
                <a:extLst>
                  <a:ext uri="{FF2B5EF4-FFF2-40B4-BE49-F238E27FC236}">
                    <a16:creationId xmlns:a16="http://schemas.microsoft.com/office/drawing/2014/main" id="{E3C3E7D6-949A-8A97-59BE-39280E634E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579" name="FTU - occipitofrontalis">
                <a:extLst>
                  <a:ext uri="{FF2B5EF4-FFF2-40B4-BE49-F238E27FC236}">
                    <a16:creationId xmlns:a16="http://schemas.microsoft.com/office/drawing/2014/main" id="{EEC59F3E-993A-F0D0-09A3-7A9A5554F08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580" name="FTU - nasalis">
                <a:extLst>
                  <a:ext uri="{FF2B5EF4-FFF2-40B4-BE49-F238E27FC236}">
                    <a16:creationId xmlns:a16="http://schemas.microsoft.com/office/drawing/2014/main" id="{DC7CE4AB-3720-0072-66AD-0E43AF1BBA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581" name="FTU - zygomaticus major">
                <a:extLst>
                  <a:ext uri="{FF2B5EF4-FFF2-40B4-BE49-F238E27FC236}">
                    <a16:creationId xmlns:a16="http://schemas.microsoft.com/office/drawing/2014/main" id="{05E11894-CD21-241D-62AB-F9A1E8BE94E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2" name="FTU - zygomaticus minor">
                <a:extLst>
                  <a:ext uri="{FF2B5EF4-FFF2-40B4-BE49-F238E27FC236}">
                    <a16:creationId xmlns:a16="http://schemas.microsoft.com/office/drawing/2014/main" id="{34B544AB-993C-E753-C0A8-D5E9DBDBC40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583" name="FTU - orbicularis oris">
                <a:extLst>
                  <a:ext uri="{FF2B5EF4-FFF2-40B4-BE49-F238E27FC236}">
                    <a16:creationId xmlns:a16="http://schemas.microsoft.com/office/drawing/2014/main" id="{CE7DB47E-3ACF-BD93-2506-C535ABF1F13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584" name="FTU - depressor anguli oris">
                <a:extLst>
                  <a:ext uri="{FF2B5EF4-FFF2-40B4-BE49-F238E27FC236}">
                    <a16:creationId xmlns:a16="http://schemas.microsoft.com/office/drawing/2014/main" id="{B02F8842-5F8E-B824-F792-154BB010C0B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9" name="Group 7548">
              <a:extLst>
                <a:ext uri="{FF2B5EF4-FFF2-40B4-BE49-F238E27FC236}">
                  <a16:creationId xmlns:a16="http://schemas.microsoft.com/office/drawing/2014/main" id="{B3F9BAAC-1B9B-E141-6E05-6DAB9F5F5E69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574" name="Text Box 3036">
                <a:extLst>
                  <a:ext uri="{FF2B5EF4-FFF2-40B4-BE49-F238E27FC236}">
                    <a16:creationId xmlns:a16="http://schemas.microsoft.com/office/drawing/2014/main" id="{C2590A28-6FC0-6A32-7C06-BC27C2D5C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5" name="Text Box 3036">
                <a:extLst>
                  <a:ext uri="{FF2B5EF4-FFF2-40B4-BE49-F238E27FC236}">
                    <a16:creationId xmlns:a16="http://schemas.microsoft.com/office/drawing/2014/main" id="{D37B32B0-911D-2DEC-6E97-045C8C92A6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6" name="Text Box 3036">
                <a:extLst>
                  <a:ext uri="{FF2B5EF4-FFF2-40B4-BE49-F238E27FC236}">
                    <a16:creationId xmlns:a16="http://schemas.microsoft.com/office/drawing/2014/main" id="{5C2A9C7F-024C-0AFF-E63B-E48F13814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0" name="Group 7549">
              <a:extLst>
                <a:ext uri="{FF2B5EF4-FFF2-40B4-BE49-F238E27FC236}">
                  <a16:creationId xmlns:a16="http://schemas.microsoft.com/office/drawing/2014/main" id="{70563C75-338B-10A6-ABBE-BA9D9160DF0C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E137D933-2F3D-F7AD-2413-94B81F5354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9A4D0B-F990-63F5-4F4F-F7F5DABAC4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3" name="Text Box 3036">
                <a:extLst>
                  <a:ext uri="{FF2B5EF4-FFF2-40B4-BE49-F238E27FC236}">
                    <a16:creationId xmlns:a16="http://schemas.microsoft.com/office/drawing/2014/main" id="{01D8027F-E98D-8DAE-D465-FBE167C714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1" name="Group 7550">
              <a:extLst>
                <a:ext uri="{FF2B5EF4-FFF2-40B4-BE49-F238E27FC236}">
                  <a16:creationId xmlns:a16="http://schemas.microsoft.com/office/drawing/2014/main" id="{A8C13BDB-C13D-8B44-B094-1D977222CC13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3C395576-5D86-41F9-8A24-8BED13786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9" name="Text Box 3036">
                <a:extLst>
                  <a:ext uri="{FF2B5EF4-FFF2-40B4-BE49-F238E27FC236}">
                    <a16:creationId xmlns:a16="http://schemas.microsoft.com/office/drawing/2014/main" id="{F4C0D9B1-36EF-A12A-0B18-39E0A19DCA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A29FB5CD-DE03-493A-3D11-5F1754E574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2" name="Group 7551">
              <a:extLst>
                <a:ext uri="{FF2B5EF4-FFF2-40B4-BE49-F238E27FC236}">
                  <a16:creationId xmlns:a16="http://schemas.microsoft.com/office/drawing/2014/main" id="{7C2626EA-D74B-BA7B-B4DA-2C4B6211CA47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6BFCDA62-29EA-8BB9-94AA-FDF96BB3A6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8C332FA4-9F3A-5104-EC75-F1054ECC15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8E1B7E3D-916F-7EBD-3D7D-6340096C3B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DAFA1EB5-4907-CBE5-89AE-BBE453322C2E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65BB8702-9AE3-2131-5B83-6A5D1FE81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CB3D37CF-21C9-BCE8-8F94-1800F9F7A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656312FD-EA1B-3C2E-13FD-0E9F7D54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4" name="Group 7553">
              <a:extLst>
                <a:ext uri="{FF2B5EF4-FFF2-40B4-BE49-F238E27FC236}">
                  <a16:creationId xmlns:a16="http://schemas.microsoft.com/office/drawing/2014/main" id="{4A636537-E00E-EF09-0EE1-1648C125A182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559" name="Text Box 3036">
                <a:extLst>
                  <a:ext uri="{FF2B5EF4-FFF2-40B4-BE49-F238E27FC236}">
                    <a16:creationId xmlns:a16="http://schemas.microsoft.com/office/drawing/2014/main" id="{145B2324-B023-CA42-52F9-0E4372F74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426C59E9-DE60-EF1E-E2D8-A6E031075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9FDF7A8A-85E1-7392-B5AB-8E8286573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5" name="Group 7554">
              <a:extLst>
                <a:ext uri="{FF2B5EF4-FFF2-40B4-BE49-F238E27FC236}">
                  <a16:creationId xmlns:a16="http://schemas.microsoft.com/office/drawing/2014/main" id="{11F8EE2F-CB6D-55E6-0252-9BFA08FB6359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CFEC3BF3-2636-8651-A0F5-2BB8D114DA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7" name="Text Box 3036">
                <a:extLst>
                  <a:ext uri="{FF2B5EF4-FFF2-40B4-BE49-F238E27FC236}">
                    <a16:creationId xmlns:a16="http://schemas.microsoft.com/office/drawing/2014/main" id="{DFDC70E6-645D-014F-9657-67B624DA71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8" name="Text Box 3036">
                <a:extLst>
                  <a:ext uri="{FF2B5EF4-FFF2-40B4-BE49-F238E27FC236}">
                    <a16:creationId xmlns:a16="http://schemas.microsoft.com/office/drawing/2014/main" id="{B2C0ECFE-C910-B207-1A63-AB99A0DF44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85" name="Group 7584">
            <a:extLst>
              <a:ext uri="{FF2B5EF4-FFF2-40B4-BE49-F238E27FC236}">
                <a16:creationId xmlns:a16="http://schemas.microsoft.com/office/drawing/2014/main" id="{E6B0B639-8C36-E6AD-D237-EA11D307E003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586" name="organ group - facial muscles">
              <a:extLst>
                <a:ext uri="{FF2B5EF4-FFF2-40B4-BE49-F238E27FC236}">
                  <a16:creationId xmlns:a16="http://schemas.microsoft.com/office/drawing/2014/main" id="{3F8FEC2F-044F-FD8D-9FB7-34A88339C115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607" name="organ - facial muscles">
                <a:extLst>
                  <a:ext uri="{FF2B5EF4-FFF2-40B4-BE49-F238E27FC236}">
                    <a16:creationId xmlns:a16="http://schemas.microsoft.com/office/drawing/2014/main" id="{00442A3E-6E24-1D03-53C1-0D7CCF056C3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608" name="FTU - orbicularis oculi">
                <a:extLst>
                  <a:ext uri="{FF2B5EF4-FFF2-40B4-BE49-F238E27FC236}">
                    <a16:creationId xmlns:a16="http://schemas.microsoft.com/office/drawing/2014/main" id="{5FD34C0F-8B22-9ACC-660B-EB590703E48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609" name="FTU - occipitofrontalis">
                <a:extLst>
                  <a:ext uri="{FF2B5EF4-FFF2-40B4-BE49-F238E27FC236}">
                    <a16:creationId xmlns:a16="http://schemas.microsoft.com/office/drawing/2014/main" id="{E2BBD4B7-8BD5-A145-E137-EF8C6FF50E1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610" name="FTU - nasalis">
                <a:extLst>
                  <a:ext uri="{FF2B5EF4-FFF2-40B4-BE49-F238E27FC236}">
                    <a16:creationId xmlns:a16="http://schemas.microsoft.com/office/drawing/2014/main" id="{C346C957-6F41-3AC8-35A6-4E888407F17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611" name="FTU - zygomaticus major">
                <a:extLst>
                  <a:ext uri="{FF2B5EF4-FFF2-40B4-BE49-F238E27FC236}">
                    <a16:creationId xmlns:a16="http://schemas.microsoft.com/office/drawing/2014/main" id="{8D37BF98-591E-36AE-34A7-20E27A53D1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612" name="FTU - zygomaticus minor">
                <a:extLst>
                  <a:ext uri="{FF2B5EF4-FFF2-40B4-BE49-F238E27FC236}">
                    <a16:creationId xmlns:a16="http://schemas.microsoft.com/office/drawing/2014/main" id="{3B0FA067-A6B7-7756-4E3B-0EF6C7D3196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7" name="Group 7586">
              <a:extLst>
                <a:ext uri="{FF2B5EF4-FFF2-40B4-BE49-F238E27FC236}">
                  <a16:creationId xmlns:a16="http://schemas.microsoft.com/office/drawing/2014/main" id="{EC62D322-EFF0-5477-7B18-72A6C85EA869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E65AA962-9898-B87E-77A3-2337CC8A9E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E8679922-196E-A8B0-3958-48046206F0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8ED96A9D-6C2A-BA0F-726C-EB5FE8517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8" name="Group 7587">
              <a:extLst>
                <a:ext uri="{FF2B5EF4-FFF2-40B4-BE49-F238E27FC236}">
                  <a16:creationId xmlns:a16="http://schemas.microsoft.com/office/drawing/2014/main" id="{BC0AB60A-3744-F497-7475-2264652EDFCB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82614F1B-EA49-445E-BD0D-642B5991E2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883076ED-D9EC-31D9-1123-254C12767A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AE0C2861-C4EE-8DB0-DC21-4BC433FB2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9" name="Group 7588">
              <a:extLst>
                <a:ext uri="{FF2B5EF4-FFF2-40B4-BE49-F238E27FC236}">
                  <a16:creationId xmlns:a16="http://schemas.microsoft.com/office/drawing/2014/main" id="{A999E17C-D191-9C52-31D4-4A473A6EFF82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3C9C8C8D-2BE7-DBE6-B166-350BFD0D1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CFCC5F8B-BA58-8DB3-CA8C-51FF8A8665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B1063639-8F28-1113-03B4-1D1D58EC78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90" name="Group 7589">
              <a:extLst>
                <a:ext uri="{FF2B5EF4-FFF2-40B4-BE49-F238E27FC236}">
                  <a16:creationId xmlns:a16="http://schemas.microsoft.com/office/drawing/2014/main" id="{4F066EA7-D8B3-01F4-4D74-2AAD0051C04E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8808B5DB-8699-8B12-410D-753D4B6415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CCFF4742-FA36-3879-7550-B3BA11E73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45F5122B-0FE5-592F-8897-44A4C0ED62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91" name="Group 7590">
              <a:extLst>
                <a:ext uri="{FF2B5EF4-FFF2-40B4-BE49-F238E27FC236}">
                  <a16:creationId xmlns:a16="http://schemas.microsoft.com/office/drawing/2014/main" id="{97507629-A66F-BC1F-7D6E-A1A3B6E80EC8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8E280A1C-66FF-63AC-2D20-E23AD0F30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CC4EA792-A316-BFAD-AA00-243A370D35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32E580B3-E901-2AA6-0090-5A855EC1B7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13" name="Group 7612">
            <a:extLst>
              <a:ext uri="{FF2B5EF4-FFF2-40B4-BE49-F238E27FC236}">
                <a16:creationId xmlns:a16="http://schemas.microsoft.com/office/drawing/2014/main" id="{473C99E8-BB94-AB25-5209-65DF4C10B345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703A455A-663B-6439-323F-6575A403B653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691" name="organ group - facial muscles">
                <a:extLst>
                  <a:ext uri="{FF2B5EF4-FFF2-40B4-BE49-F238E27FC236}">
                    <a16:creationId xmlns:a16="http://schemas.microsoft.com/office/drawing/2014/main" id="{93475116-62E6-F349-BDEE-F8920A648A10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702" name="organ - facial muscles">
                  <a:extLst>
                    <a:ext uri="{FF2B5EF4-FFF2-40B4-BE49-F238E27FC236}">
                      <a16:creationId xmlns:a16="http://schemas.microsoft.com/office/drawing/2014/main" id="{A7D6B5E1-7366-50E0-119E-08421FCCE245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703" name="FTU - orbicularis oculi">
                  <a:extLst>
                    <a:ext uri="{FF2B5EF4-FFF2-40B4-BE49-F238E27FC236}">
                      <a16:creationId xmlns:a16="http://schemas.microsoft.com/office/drawing/2014/main" id="{5093612F-1401-2A7A-8838-5FEC9DF055CB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704" name="FTU - occipitofrontalis">
                  <a:extLst>
                    <a:ext uri="{FF2B5EF4-FFF2-40B4-BE49-F238E27FC236}">
                      <a16:creationId xmlns:a16="http://schemas.microsoft.com/office/drawing/2014/main" id="{C5E382E5-B9EB-7A82-97F4-23EC69B361E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705" name="FTU - nasalis">
                  <a:extLst>
                    <a:ext uri="{FF2B5EF4-FFF2-40B4-BE49-F238E27FC236}">
                      <a16:creationId xmlns:a16="http://schemas.microsoft.com/office/drawing/2014/main" id="{C56AD2C6-9520-08E1-3ADE-D5289D738EC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706" name="FTU - zygomaticus major">
                  <a:extLst>
                    <a:ext uri="{FF2B5EF4-FFF2-40B4-BE49-F238E27FC236}">
                      <a16:creationId xmlns:a16="http://schemas.microsoft.com/office/drawing/2014/main" id="{0653E7FB-D942-8C6E-6EB8-39FAA60AD89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07" name="FTU - zygomaticus minor">
                  <a:extLst>
                    <a:ext uri="{FF2B5EF4-FFF2-40B4-BE49-F238E27FC236}">
                      <a16:creationId xmlns:a16="http://schemas.microsoft.com/office/drawing/2014/main" id="{3898200F-1124-C8CF-DB0A-D5B292ED5A48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708" name="FTU - orbicularis oris">
                  <a:extLst>
                    <a:ext uri="{FF2B5EF4-FFF2-40B4-BE49-F238E27FC236}">
                      <a16:creationId xmlns:a16="http://schemas.microsoft.com/office/drawing/2014/main" id="{4E444785-39EA-4657-A4A5-090888FC786F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709" name="FTU - depressor anguli oris">
                  <a:extLst>
                    <a:ext uri="{FF2B5EF4-FFF2-40B4-BE49-F238E27FC236}">
                      <a16:creationId xmlns:a16="http://schemas.microsoft.com/office/drawing/2014/main" id="{A6897A65-C4AE-960C-8A0E-83E534DD893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10" name="FTU - levator labii">
                  <a:extLst>
                    <a:ext uri="{FF2B5EF4-FFF2-40B4-BE49-F238E27FC236}">
                      <a16:creationId xmlns:a16="http://schemas.microsoft.com/office/drawing/2014/main" id="{8E13BB9E-744B-5D59-5415-F663D2D91F0F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711" name="FTU - mentalis">
                  <a:extLst>
                    <a:ext uri="{FF2B5EF4-FFF2-40B4-BE49-F238E27FC236}">
                      <a16:creationId xmlns:a16="http://schemas.microsoft.com/office/drawing/2014/main" id="{846B2EEE-E10C-589A-ABCF-40C330B3F3DC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712" name="FTU - temporalis">
                  <a:extLst>
                    <a:ext uri="{FF2B5EF4-FFF2-40B4-BE49-F238E27FC236}">
                      <a16:creationId xmlns:a16="http://schemas.microsoft.com/office/drawing/2014/main" id="{C076CCFE-A7ED-3F31-4855-9098D776DBC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92" name="organ group - facial muscles">
                <a:extLst>
                  <a:ext uri="{FF2B5EF4-FFF2-40B4-BE49-F238E27FC236}">
                    <a16:creationId xmlns:a16="http://schemas.microsoft.com/office/drawing/2014/main" id="{850E8EFE-5EF7-BC08-CBBF-D417926132A7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693" name="FTU - orbicularis oculi">
                  <a:extLst>
                    <a:ext uri="{FF2B5EF4-FFF2-40B4-BE49-F238E27FC236}">
                      <a16:creationId xmlns:a16="http://schemas.microsoft.com/office/drawing/2014/main" id="{7B3A8FF7-DAD5-59D6-8A37-BFF8AEAF46CC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94" name="FTU - occipitofrontalis">
                  <a:extLst>
                    <a:ext uri="{FF2B5EF4-FFF2-40B4-BE49-F238E27FC236}">
                      <a16:creationId xmlns:a16="http://schemas.microsoft.com/office/drawing/2014/main" id="{E44B9BD8-06E8-3CC7-532F-7E22BF871A0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695" name="FTU - nasalis">
                  <a:extLst>
                    <a:ext uri="{FF2B5EF4-FFF2-40B4-BE49-F238E27FC236}">
                      <a16:creationId xmlns:a16="http://schemas.microsoft.com/office/drawing/2014/main" id="{216D7FEC-D4E4-6240-B8AB-6EAA038F7ED9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696" name="FTU - zygomaticus major">
                  <a:extLst>
                    <a:ext uri="{FF2B5EF4-FFF2-40B4-BE49-F238E27FC236}">
                      <a16:creationId xmlns:a16="http://schemas.microsoft.com/office/drawing/2014/main" id="{3B85E93F-AB66-58A4-E4F9-5B211CCC94C0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697" name="FTU - zygomaticus minor">
                  <a:extLst>
                    <a:ext uri="{FF2B5EF4-FFF2-40B4-BE49-F238E27FC236}">
                      <a16:creationId xmlns:a16="http://schemas.microsoft.com/office/drawing/2014/main" id="{706ECEDF-B6FD-89D2-8F6C-2993A8FAB44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698" name="FTU - orbicularis oris">
                  <a:extLst>
                    <a:ext uri="{FF2B5EF4-FFF2-40B4-BE49-F238E27FC236}">
                      <a16:creationId xmlns:a16="http://schemas.microsoft.com/office/drawing/2014/main" id="{E7170DCE-E635-9C81-9F54-CBE5A0A8BC11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699" name="FTU - depressor anguli oris">
                  <a:extLst>
                    <a:ext uri="{FF2B5EF4-FFF2-40B4-BE49-F238E27FC236}">
                      <a16:creationId xmlns:a16="http://schemas.microsoft.com/office/drawing/2014/main" id="{D1AB0298-6C79-1C5A-60E7-CE516CC49788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700" name="FTU - levator labii">
                  <a:extLst>
                    <a:ext uri="{FF2B5EF4-FFF2-40B4-BE49-F238E27FC236}">
                      <a16:creationId xmlns:a16="http://schemas.microsoft.com/office/drawing/2014/main" id="{BE23A61A-A19D-3E95-2D5B-A43F23708CCF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701" name="FTU - mentalis">
                  <a:extLst>
                    <a:ext uri="{FF2B5EF4-FFF2-40B4-BE49-F238E27FC236}">
                      <a16:creationId xmlns:a16="http://schemas.microsoft.com/office/drawing/2014/main" id="{C5B1115E-7BB3-3630-8191-18023AC1FE8B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A49BCEDD-3921-E1B8-6E83-71F4271F698A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1AC73BC7-B176-DF77-13C8-98E5F3ECD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71EC3CCA-CAD1-F53C-39F9-06F02BAFA6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0" name="Text Box 3036">
                <a:extLst>
                  <a:ext uri="{FF2B5EF4-FFF2-40B4-BE49-F238E27FC236}">
                    <a16:creationId xmlns:a16="http://schemas.microsoft.com/office/drawing/2014/main" id="{003BC6A0-1471-3DF0-B7A6-81725A5C0F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6" name="Group 7615">
              <a:extLst>
                <a:ext uri="{FF2B5EF4-FFF2-40B4-BE49-F238E27FC236}">
                  <a16:creationId xmlns:a16="http://schemas.microsoft.com/office/drawing/2014/main" id="{30EF44D7-CE83-2C57-F78F-7A87E48FB7F6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7E1DDFB3-06BD-B29C-B16B-5C7057E21F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5FC2B202-F4D9-6A8D-7276-DCA0D3DF4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F70DAF0A-0631-A139-9AB4-3055147F3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7" name="Group 7616">
              <a:extLst>
                <a:ext uri="{FF2B5EF4-FFF2-40B4-BE49-F238E27FC236}">
                  <a16:creationId xmlns:a16="http://schemas.microsoft.com/office/drawing/2014/main" id="{FA239970-A9CF-BB75-61BE-AE2B8AD2BF4F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63EAA064-A46F-4ECF-CED6-962A3F0949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862A77E3-0D48-7AC6-F84A-D6B1EBE94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0DABA9CB-DAF0-4219-C3D3-788FF424E7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8" name="Group 7617">
              <a:extLst>
                <a:ext uri="{FF2B5EF4-FFF2-40B4-BE49-F238E27FC236}">
                  <a16:creationId xmlns:a16="http://schemas.microsoft.com/office/drawing/2014/main" id="{3736D702-610E-0F7D-9675-756DAC1C9D9B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49642CB6-23B0-54B7-06AA-3D67D7376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25307D84-D8C9-97BC-5528-E0306F599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B5A452D9-576D-A451-7BB7-8DB2C19A2C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A069639-1CCE-07C1-A487-C1E5584FFEC2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41292D9B-C8E8-22DA-A085-461BBAF4D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F31FBA99-3CC2-663E-4151-71DB6B33DC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7DC8E534-4F4F-4E99-0301-259C871E7F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0" name="Group 7619">
              <a:extLst>
                <a:ext uri="{FF2B5EF4-FFF2-40B4-BE49-F238E27FC236}">
                  <a16:creationId xmlns:a16="http://schemas.microsoft.com/office/drawing/2014/main" id="{2AE87F02-DACB-547E-37A8-DB8764D1F245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673" name="Text Box 3036">
                <a:extLst>
                  <a:ext uri="{FF2B5EF4-FFF2-40B4-BE49-F238E27FC236}">
                    <a16:creationId xmlns:a16="http://schemas.microsoft.com/office/drawing/2014/main" id="{55736D66-365B-025B-ABB1-D65FAB573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0245DBD7-B9F4-8CB4-7D08-8E8B353CB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AD249BF7-2AE5-ABAC-34FB-79AB91AE8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1" name="Group 7620">
              <a:extLst>
                <a:ext uri="{FF2B5EF4-FFF2-40B4-BE49-F238E27FC236}">
                  <a16:creationId xmlns:a16="http://schemas.microsoft.com/office/drawing/2014/main" id="{830E1344-E176-FFDC-458B-81BFF42DE440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670" name="Text Box 3036">
                <a:extLst>
                  <a:ext uri="{FF2B5EF4-FFF2-40B4-BE49-F238E27FC236}">
                    <a16:creationId xmlns:a16="http://schemas.microsoft.com/office/drawing/2014/main" id="{852C26ED-80DF-1927-6025-2DEC56F82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E0A3B73D-0E24-18D4-DC0C-B002BD2A12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9515E8C8-E51A-F690-7EB4-A896B33778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0BD5255F-3E76-DEAB-08F9-1A48453DF7E2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667" name="Text Box 3036">
                <a:extLst>
                  <a:ext uri="{FF2B5EF4-FFF2-40B4-BE49-F238E27FC236}">
                    <a16:creationId xmlns:a16="http://schemas.microsoft.com/office/drawing/2014/main" id="{FCCBC9C1-0C19-32C8-DC86-B5DCB7DFAC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1A9D4559-3DCE-B52D-8899-D2928E054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37664002-CB99-70E5-CDEB-EEF428FE0C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3" name="Group 7622">
              <a:extLst>
                <a:ext uri="{FF2B5EF4-FFF2-40B4-BE49-F238E27FC236}">
                  <a16:creationId xmlns:a16="http://schemas.microsoft.com/office/drawing/2014/main" id="{3E673B7B-0F2D-19AC-9158-8D1CBB071101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664" name="Text Box 3036">
                <a:extLst>
                  <a:ext uri="{FF2B5EF4-FFF2-40B4-BE49-F238E27FC236}">
                    <a16:creationId xmlns:a16="http://schemas.microsoft.com/office/drawing/2014/main" id="{73D55C66-AAE5-925C-EBAE-6E10582CB5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5" name="Text Box 3036">
                <a:extLst>
                  <a:ext uri="{FF2B5EF4-FFF2-40B4-BE49-F238E27FC236}">
                    <a16:creationId xmlns:a16="http://schemas.microsoft.com/office/drawing/2014/main" id="{9833573A-D8C1-CDC9-61D4-9B55C5647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B3CC7567-28B7-587D-4292-819DC8FB7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4" name="Group 7623">
              <a:extLst>
                <a:ext uri="{FF2B5EF4-FFF2-40B4-BE49-F238E27FC236}">
                  <a16:creationId xmlns:a16="http://schemas.microsoft.com/office/drawing/2014/main" id="{DC83CD52-64C2-C223-F225-8DB629CA513E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661" name="Text Box 3036">
                <a:extLst>
                  <a:ext uri="{FF2B5EF4-FFF2-40B4-BE49-F238E27FC236}">
                    <a16:creationId xmlns:a16="http://schemas.microsoft.com/office/drawing/2014/main" id="{F1E0E71C-64E0-CB43-4E6C-42DBF25DF6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2" name="Text Box 3036">
                <a:extLst>
                  <a:ext uri="{FF2B5EF4-FFF2-40B4-BE49-F238E27FC236}">
                    <a16:creationId xmlns:a16="http://schemas.microsoft.com/office/drawing/2014/main" id="{CD943216-678A-F0DC-BE51-D3D25CB7BF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3" name="Text Box 3036">
                <a:extLst>
                  <a:ext uri="{FF2B5EF4-FFF2-40B4-BE49-F238E27FC236}">
                    <a16:creationId xmlns:a16="http://schemas.microsoft.com/office/drawing/2014/main" id="{E28D6FD8-C410-9E83-AAC8-5AB2218A2E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5" name="Group 7624">
              <a:extLst>
                <a:ext uri="{FF2B5EF4-FFF2-40B4-BE49-F238E27FC236}">
                  <a16:creationId xmlns:a16="http://schemas.microsoft.com/office/drawing/2014/main" id="{E48A450C-9B23-0FCC-D77C-A6A394D1F9DA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658" name="Text Box 3036">
                <a:extLst>
                  <a:ext uri="{FF2B5EF4-FFF2-40B4-BE49-F238E27FC236}">
                    <a16:creationId xmlns:a16="http://schemas.microsoft.com/office/drawing/2014/main" id="{0776262E-6011-F705-3FC2-4AB108B59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9" name="Text Box 3036">
                <a:extLst>
                  <a:ext uri="{FF2B5EF4-FFF2-40B4-BE49-F238E27FC236}">
                    <a16:creationId xmlns:a16="http://schemas.microsoft.com/office/drawing/2014/main" id="{2021A99C-B47B-5AE3-F3AC-8A9313A06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0" name="Text Box 3036">
                <a:extLst>
                  <a:ext uri="{FF2B5EF4-FFF2-40B4-BE49-F238E27FC236}">
                    <a16:creationId xmlns:a16="http://schemas.microsoft.com/office/drawing/2014/main" id="{F64BBCF0-201C-58A1-D544-7F9EBF403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370D2CAD-6F6A-1A49-A32F-F2E5099A601D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655" name="Text Box 3036">
                <a:extLst>
                  <a:ext uri="{FF2B5EF4-FFF2-40B4-BE49-F238E27FC236}">
                    <a16:creationId xmlns:a16="http://schemas.microsoft.com/office/drawing/2014/main" id="{D2300D95-05B2-6C65-9AA0-E2C51F5B90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6" name="Text Box 3036">
                <a:extLst>
                  <a:ext uri="{FF2B5EF4-FFF2-40B4-BE49-F238E27FC236}">
                    <a16:creationId xmlns:a16="http://schemas.microsoft.com/office/drawing/2014/main" id="{28D31086-BDE0-EE81-C9B7-A4A9C6719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7" name="Text Box 3036">
                <a:extLst>
                  <a:ext uri="{FF2B5EF4-FFF2-40B4-BE49-F238E27FC236}">
                    <a16:creationId xmlns:a16="http://schemas.microsoft.com/office/drawing/2014/main" id="{84BF3527-E0FD-A587-A4CD-1D546F98D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7" name="Group 7626">
              <a:extLst>
                <a:ext uri="{FF2B5EF4-FFF2-40B4-BE49-F238E27FC236}">
                  <a16:creationId xmlns:a16="http://schemas.microsoft.com/office/drawing/2014/main" id="{FABBD1E0-1588-1FB9-E04A-EE3AB2A6BE2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BDF289F2-B713-E778-D6D3-1E5CE4C968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65277267-7816-00D6-809E-0410524A7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4" name="Text Box 3036">
                <a:extLst>
                  <a:ext uri="{FF2B5EF4-FFF2-40B4-BE49-F238E27FC236}">
                    <a16:creationId xmlns:a16="http://schemas.microsoft.com/office/drawing/2014/main" id="{DE6A4E6E-F214-E6E6-9E5A-D24194F208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8" name="Group 7627">
              <a:extLst>
                <a:ext uri="{FF2B5EF4-FFF2-40B4-BE49-F238E27FC236}">
                  <a16:creationId xmlns:a16="http://schemas.microsoft.com/office/drawing/2014/main" id="{CBA2AEA9-AF2B-222F-B245-0442B504E516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649" name="Text Box 3036">
                <a:extLst>
                  <a:ext uri="{FF2B5EF4-FFF2-40B4-BE49-F238E27FC236}">
                    <a16:creationId xmlns:a16="http://schemas.microsoft.com/office/drawing/2014/main" id="{D19EDC9A-3303-5B7D-9C4E-C3836DCE8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0" name="Text Box 3036">
                <a:extLst>
                  <a:ext uri="{FF2B5EF4-FFF2-40B4-BE49-F238E27FC236}">
                    <a16:creationId xmlns:a16="http://schemas.microsoft.com/office/drawing/2014/main" id="{F958FF28-DE7F-D85A-1868-76203066A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9A83747A-53D3-D607-E5A6-CAAB796E3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3F1C904-9CD1-4F95-BF65-29D167EFB6CD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646" name="Text Box 3036">
                <a:extLst>
                  <a:ext uri="{FF2B5EF4-FFF2-40B4-BE49-F238E27FC236}">
                    <a16:creationId xmlns:a16="http://schemas.microsoft.com/office/drawing/2014/main" id="{BCA84BC4-5D89-7E02-8AC4-C8BDBDA76F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Text Box 3036">
                <a:extLst>
                  <a:ext uri="{FF2B5EF4-FFF2-40B4-BE49-F238E27FC236}">
                    <a16:creationId xmlns:a16="http://schemas.microsoft.com/office/drawing/2014/main" id="{0ED4532D-D1D2-4751-266F-DD62FC62F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8" name="Text Box 3036">
                <a:extLst>
                  <a:ext uri="{FF2B5EF4-FFF2-40B4-BE49-F238E27FC236}">
                    <a16:creationId xmlns:a16="http://schemas.microsoft.com/office/drawing/2014/main" id="{FB1B1E88-FE9E-F235-F7EF-B0CFE9677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0" name="Group 7629">
              <a:extLst>
                <a:ext uri="{FF2B5EF4-FFF2-40B4-BE49-F238E27FC236}">
                  <a16:creationId xmlns:a16="http://schemas.microsoft.com/office/drawing/2014/main" id="{C769C248-47D2-698C-F411-F83C64CAD15F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27AD4EB5-3EBB-A675-8DFE-C0B1B21E3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4" name="Text Box 3036">
                <a:extLst>
                  <a:ext uri="{FF2B5EF4-FFF2-40B4-BE49-F238E27FC236}">
                    <a16:creationId xmlns:a16="http://schemas.microsoft.com/office/drawing/2014/main" id="{E6479DE0-A2F1-82B1-5DB8-1C4B2C020F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5" name="Text Box 3036">
                <a:extLst>
                  <a:ext uri="{FF2B5EF4-FFF2-40B4-BE49-F238E27FC236}">
                    <a16:creationId xmlns:a16="http://schemas.microsoft.com/office/drawing/2014/main" id="{B557C512-F75B-B97F-F57B-D79FEC9817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1" name="Group 7630">
              <a:extLst>
                <a:ext uri="{FF2B5EF4-FFF2-40B4-BE49-F238E27FC236}">
                  <a16:creationId xmlns:a16="http://schemas.microsoft.com/office/drawing/2014/main" id="{04F63612-843B-7180-4265-EE1A772F25BC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640" name="Text Box 3036">
                <a:extLst>
                  <a:ext uri="{FF2B5EF4-FFF2-40B4-BE49-F238E27FC236}">
                    <a16:creationId xmlns:a16="http://schemas.microsoft.com/office/drawing/2014/main" id="{1582F7BD-3513-A88D-0223-58BBF1FAE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1" name="Text Box 3036">
                <a:extLst>
                  <a:ext uri="{FF2B5EF4-FFF2-40B4-BE49-F238E27FC236}">
                    <a16:creationId xmlns:a16="http://schemas.microsoft.com/office/drawing/2014/main" id="{F87A9AA2-146B-967D-DD0B-7E168F4EAF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2" name="Text Box 3036">
                <a:extLst>
                  <a:ext uri="{FF2B5EF4-FFF2-40B4-BE49-F238E27FC236}">
                    <a16:creationId xmlns:a16="http://schemas.microsoft.com/office/drawing/2014/main" id="{46B49DFC-9FB2-81D8-4B83-8960D5B15C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E4ACAC3E-2CFD-DE84-3276-926FB29D3113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637" name="Text Box 3036">
                <a:extLst>
                  <a:ext uri="{FF2B5EF4-FFF2-40B4-BE49-F238E27FC236}">
                    <a16:creationId xmlns:a16="http://schemas.microsoft.com/office/drawing/2014/main" id="{7F3D6C68-6C7D-C1DF-D337-E7F3C85CE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8" name="Text Box 3036">
                <a:extLst>
                  <a:ext uri="{FF2B5EF4-FFF2-40B4-BE49-F238E27FC236}">
                    <a16:creationId xmlns:a16="http://schemas.microsoft.com/office/drawing/2014/main" id="{C65A1828-4960-41B8-465B-F4E0AED37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9" name="Text Box 3036">
                <a:extLst>
                  <a:ext uri="{FF2B5EF4-FFF2-40B4-BE49-F238E27FC236}">
                    <a16:creationId xmlns:a16="http://schemas.microsoft.com/office/drawing/2014/main" id="{FF4CCCE4-71FC-6948-413E-B942E8B0F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3" name="Group 7632">
              <a:extLst>
                <a:ext uri="{FF2B5EF4-FFF2-40B4-BE49-F238E27FC236}">
                  <a16:creationId xmlns:a16="http://schemas.microsoft.com/office/drawing/2014/main" id="{FE08FA0D-3218-F537-0CB8-B1BD55E0E0C2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634" name="Text Box 3036">
                <a:extLst>
                  <a:ext uri="{FF2B5EF4-FFF2-40B4-BE49-F238E27FC236}">
                    <a16:creationId xmlns:a16="http://schemas.microsoft.com/office/drawing/2014/main" id="{1AE824C0-5ACD-68CC-A169-9E707EC3D1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5" name="Text Box 3036">
                <a:extLst>
                  <a:ext uri="{FF2B5EF4-FFF2-40B4-BE49-F238E27FC236}">
                    <a16:creationId xmlns:a16="http://schemas.microsoft.com/office/drawing/2014/main" id="{E5742681-A857-5D11-3FAC-52EB05A1D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6" name="Text Box 3036">
                <a:extLst>
                  <a:ext uri="{FF2B5EF4-FFF2-40B4-BE49-F238E27FC236}">
                    <a16:creationId xmlns:a16="http://schemas.microsoft.com/office/drawing/2014/main" id="{0F69297A-E58F-0252-BFBC-F80D434C4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3" name="Group 7712">
            <a:extLst>
              <a:ext uri="{FF2B5EF4-FFF2-40B4-BE49-F238E27FC236}">
                <a16:creationId xmlns:a16="http://schemas.microsoft.com/office/drawing/2014/main" id="{87CCDBD2-ABD8-EC08-7EFC-65AD1B6F59B8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714" name="organ group - facial muscles">
              <a:extLst>
                <a:ext uri="{FF2B5EF4-FFF2-40B4-BE49-F238E27FC236}">
                  <a16:creationId xmlns:a16="http://schemas.microsoft.com/office/drawing/2014/main" id="{97A8043E-2981-90BC-FE0F-A15078E3930D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727" name="organ - facial muscles">
                <a:extLst>
                  <a:ext uri="{FF2B5EF4-FFF2-40B4-BE49-F238E27FC236}">
                    <a16:creationId xmlns:a16="http://schemas.microsoft.com/office/drawing/2014/main" id="{6CE44976-6380-78B6-6A46-879FEF416EB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728" name="FTU - orbicularis oculi">
                <a:extLst>
                  <a:ext uri="{FF2B5EF4-FFF2-40B4-BE49-F238E27FC236}">
                    <a16:creationId xmlns:a16="http://schemas.microsoft.com/office/drawing/2014/main" id="{4C4875BC-7CBE-B9F4-CBC9-91C50E6DF90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729" name="FTU - occipitofrontalis">
                <a:extLst>
                  <a:ext uri="{FF2B5EF4-FFF2-40B4-BE49-F238E27FC236}">
                    <a16:creationId xmlns:a16="http://schemas.microsoft.com/office/drawing/2014/main" id="{02DD5CE6-1762-A837-75C7-1684EAE0490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730" name="FTU - nasalis">
                <a:extLst>
                  <a:ext uri="{FF2B5EF4-FFF2-40B4-BE49-F238E27FC236}">
                    <a16:creationId xmlns:a16="http://schemas.microsoft.com/office/drawing/2014/main" id="{09D0BF05-5911-671B-69C0-6D79F334A4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715" name="Group 7714">
              <a:extLst>
                <a:ext uri="{FF2B5EF4-FFF2-40B4-BE49-F238E27FC236}">
                  <a16:creationId xmlns:a16="http://schemas.microsoft.com/office/drawing/2014/main" id="{CCE56E40-E6BB-A98C-F4F6-A03B325E9E4D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B2A68FBC-6B09-B525-0E09-007D6DBB6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FE60A7C2-9C95-101E-3949-F2DCE38CB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7CD736DE-7739-5A16-4488-9020025EC4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6" name="Group 7715">
              <a:extLst>
                <a:ext uri="{FF2B5EF4-FFF2-40B4-BE49-F238E27FC236}">
                  <a16:creationId xmlns:a16="http://schemas.microsoft.com/office/drawing/2014/main" id="{F7A7B915-007B-6515-5417-9AC5C0C94030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0F9DFB6C-27F5-017F-4945-09FCE8B52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2719569E-936F-508D-A3AD-AB4809E11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43E4CCFF-DACE-2BED-149A-87EB28ED1F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7" name="Group 7716">
              <a:extLst>
                <a:ext uri="{FF2B5EF4-FFF2-40B4-BE49-F238E27FC236}">
                  <a16:creationId xmlns:a16="http://schemas.microsoft.com/office/drawing/2014/main" id="{CBBDBBFF-882C-23DA-8753-89C440C88485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64762F95-316A-19A6-DB6C-978EF9E3D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3DF075A8-8B3E-8AE9-4368-B73642999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886AE81F-3C3D-EC6B-6D11-A204F8F07C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1" name="Group 7730">
            <a:extLst>
              <a:ext uri="{FF2B5EF4-FFF2-40B4-BE49-F238E27FC236}">
                <a16:creationId xmlns:a16="http://schemas.microsoft.com/office/drawing/2014/main" id="{D495E640-F4E9-06FB-8E60-0D84711C185D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732" name="Group 7731">
              <a:extLst>
                <a:ext uri="{FF2B5EF4-FFF2-40B4-BE49-F238E27FC236}">
                  <a16:creationId xmlns:a16="http://schemas.microsoft.com/office/drawing/2014/main" id="{C6D3A561-4CA9-B11A-4512-CA7560C3B66A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785" name="organ group - facial muscles">
                <a:extLst>
                  <a:ext uri="{FF2B5EF4-FFF2-40B4-BE49-F238E27FC236}">
                    <a16:creationId xmlns:a16="http://schemas.microsoft.com/office/drawing/2014/main" id="{B8CD2EAE-DDA1-E67D-2B61-FBE18A41078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790" name="organ - facial muscles">
                  <a:extLst>
                    <a:ext uri="{FF2B5EF4-FFF2-40B4-BE49-F238E27FC236}">
                      <a16:creationId xmlns:a16="http://schemas.microsoft.com/office/drawing/2014/main" id="{34CA93BF-7E09-C10C-2631-2354A643B515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791" name="FTU - orbicularis oculi">
                  <a:extLst>
                    <a:ext uri="{FF2B5EF4-FFF2-40B4-BE49-F238E27FC236}">
                      <a16:creationId xmlns:a16="http://schemas.microsoft.com/office/drawing/2014/main" id="{1691D340-6790-6E5C-90C4-E5A5B647FDD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792" name="FTU - occipitofrontalis">
                  <a:extLst>
                    <a:ext uri="{FF2B5EF4-FFF2-40B4-BE49-F238E27FC236}">
                      <a16:creationId xmlns:a16="http://schemas.microsoft.com/office/drawing/2014/main" id="{1C38804C-3FBD-F9F7-8F7F-BABB7BFD0392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793" name="FTU - nasalis">
                  <a:extLst>
                    <a:ext uri="{FF2B5EF4-FFF2-40B4-BE49-F238E27FC236}">
                      <a16:creationId xmlns:a16="http://schemas.microsoft.com/office/drawing/2014/main" id="{AA63492C-0A9E-92D0-00B5-168DB75BE74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794" name="FTU - zygomaticus major">
                  <a:extLst>
                    <a:ext uri="{FF2B5EF4-FFF2-40B4-BE49-F238E27FC236}">
                      <a16:creationId xmlns:a16="http://schemas.microsoft.com/office/drawing/2014/main" id="{0310F1F9-E153-334C-A1BA-E10C4C7F65E9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795" name="FTU - zygomaticus minor">
                  <a:extLst>
                    <a:ext uri="{FF2B5EF4-FFF2-40B4-BE49-F238E27FC236}">
                      <a16:creationId xmlns:a16="http://schemas.microsoft.com/office/drawing/2014/main" id="{30ABB5B9-E107-6965-2F3B-BE08E3E16589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796" name="FTU - orbicularis oris">
                  <a:extLst>
                    <a:ext uri="{FF2B5EF4-FFF2-40B4-BE49-F238E27FC236}">
                      <a16:creationId xmlns:a16="http://schemas.microsoft.com/office/drawing/2014/main" id="{09A1D167-FC91-6A97-9E8E-6BF8EBA2A63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797" name="FTU - depressor anguli oris">
                  <a:extLst>
                    <a:ext uri="{FF2B5EF4-FFF2-40B4-BE49-F238E27FC236}">
                      <a16:creationId xmlns:a16="http://schemas.microsoft.com/office/drawing/2014/main" id="{5BD2F642-D587-F2C7-C749-C51E802E63E9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798" name="FTU - levator labii">
                  <a:extLst>
                    <a:ext uri="{FF2B5EF4-FFF2-40B4-BE49-F238E27FC236}">
                      <a16:creationId xmlns:a16="http://schemas.microsoft.com/office/drawing/2014/main" id="{71C475BC-58D6-7D84-FCB3-F675566F171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799" name="FTU - mentalis">
                  <a:extLst>
                    <a:ext uri="{FF2B5EF4-FFF2-40B4-BE49-F238E27FC236}">
                      <a16:creationId xmlns:a16="http://schemas.microsoft.com/office/drawing/2014/main" id="{5B1A1713-FE7B-FF7B-95BF-3CB0F3A10BB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800" name="FTU - temporalis">
                  <a:extLst>
                    <a:ext uri="{FF2B5EF4-FFF2-40B4-BE49-F238E27FC236}">
                      <a16:creationId xmlns:a16="http://schemas.microsoft.com/office/drawing/2014/main" id="{83E6F03D-D35E-9C71-B610-797A420BE7BE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786" name="organ group - facial muscles">
                <a:extLst>
                  <a:ext uri="{FF2B5EF4-FFF2-40B4-BE49-F238E27FC236}">
                    <a16:creationId xmlns:a16="http://schemas.microsoft.com/office/drawing/2014/main" id="{97B0FC2C-4026-5E9A-F485-E303FE3E58A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787" name="FTU - orbicularis oculi">
                  <a:extLst>
                    <a:ext uri="{FF2B5EF4-FFF2-40B4-BE49-F238E27FC236}">
                      <a16:creationId xmlns:a16="http://schemas.microsoft.com/office/drawing/2014/main" id="{3E5838C3-2A6A-C701-D33E-FAE5348E17BF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788" name="FTU - occipitofrontalis">
                  <a:extLst>
                    <a:ext uri="{FF2B5EF4-FFF2-40B4-BE49-F238E27FC236}">
                      <a16:creationId xmlns:a16="http://schemas.microsoft.com/office/drawing/2014/main" id="{D1B54886-9A1E-9F49-7577-5062390A269C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789" name="FTU - nasalis">
                  <a:extLst>
                    <a:ext uri="{FF2B5EF4-FFF2-40B4-BE49-F238E27FC236}">
                      <a16:creationId xmlns:a16="http://schemas.microsoft.com/office/drawing/2014/main" id="{7BF62B60-8703-6529-0EB0-8ECF81D86D9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733" name="Group 7732">
              <a:extLst>
                <a:ext uri="{FF2B5EF4-FFF2-40B4-BE49-F238E27FC236}">
                  <a16:creationId xmlns:a16="http://schemas.microsoft.com/office/drawing/2014/main" id="{146C4099-7260-8964-2064-A6C291E3728C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FEDED4E6-6AA8-824E-0DB9-A6B03985B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2634BDA5-0254-209E-948B-69518E330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E5C1E817-F458-3A5E-484E-DAF98977A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4" name="Group 7733">
              <a:extLst>
                <a:ext uri="{FF2B5EF4-FFF2-40B4-BE49-F238E27FC236}">
                  <a16:creationId xmlns:a16="http://schemas.microsoft.com/office/drawing/2014/main" id="{B3996ADA-3D75-A01F-887F-8527A3AED122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779" name="Text Box 3036">
                <a:extLst>
                  <a:ext uri="{FF2B5EF4-FFF2-40B4-BE49-F238E27FC236}">
                    <a16:creationId xmlns:a16="http://schemas.microsoft.com/office/drawing/2014/main" id="{A74B6D6F-0540-1819-75AC-2AB023B89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1F20D35A-4E58-1AB7-AED1-3A19EAA08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2B498DC8-3893-4B83-4B93-8429438489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5" name="Group 7734">
              <a:extLst>
                <a:ext uri="{FF2B5EF4-FFF2-40B4-BE49-F238E27FC236}">
                  <a16:creationId xmlns:a16="http://schemas.microsoft.com/office/drawing/2014/main" id="{894AF4DB-3DEC-1FE1-F0F8-87DB091E7864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776" name="Text Box 3036">
                <a:extLst>
                  <a:ext uri="{FF2B5EF4-FFF2-40B4-BE49-F238E27FC236}">
                    <a16:creationId xmlns:a16="http://schemas.microsoft.com/office/drawing/2014/main" id="{556CFC62-CE31-0F67-B459-6C5224A0D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7" name="Text Box 3036">
                <a:extLst>
                  <a:ext uri="{FF2B5EF4-FFF2-40B4-BE49-F238E27FC236}">
                    <a16:creationId xmlns:a16="http://schemas.microsoft.com/office/drawing/2014/main" id="{83B16130-8BEC-D336-9BE7-5A523D847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8" name="Text Box 3036">
                <a:extLst>
                  <a:ext uri="{FF2B5EF4-FFF2-40B4-BE49-F238E27FC236}">
                    <a16:creationId xmlns:a16="http://schemas.microsoft.com/office/drawing/2014/main" id="{55C95237-8669-C149-7C83-F88B9CFECF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6" name="Group 7735">
              <a:extLst>
                <a:ext uri="{FF2B5EF4-FFF2-40B4-BE49-F238E27FC236}">
                  <a16:creationId xmlns:a16="http://schemas.microsoft.com/office/drawing/2014/main" id="{7EE4725A-4C91-145D-5452-BAA84E84CCE2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773" name="Text Box 3036">
                <a:extLst>
                  <a:ext uri="{FF2B5EF4-FFF2-40B4-BE49-F238E27FC236}">
                    <a16:creationId xmlns:a16="http://schemas.microsoft.com/office/drawing/2014/main" id="{35B3A42E-4257-78B1-B56A-682044DBE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4" name="Text Box 3036">
                <a:extLst>
                  <a:ext uri="{FF2B5EF4-FFF2-40B4-BE49-F238E27FC236}">
                    <a16:creationId xmlns:a16="http://schemas.microsoft.com/office/drawing/2014/main" id="{69FFCB94-5F69-35E0-49B4-ED8E86B4AF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05BE27C7-E99A-4C03-E0C2-6D6F06A45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7" name="Group 7736">
              <a:extLst>
                <a:ext uri="{FF2B5EF4-FFF2-40B4-BE49-F238E27FC236}">
                  <a16:creationId xmlns:a16="http://schemas.microsoft.com/office/drawing/2014/main" id="{CA6BD0B6-9100-9940-BE4B-80056BF5840C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770" name="Text Box 3036">
                <a:extLst>
                  <a:ext uri="{FF2B5EF4-FFF2-40B4-BE49-F238E27FC236}">
                    <a16:creationId xmlns:a16="http://schemas.microsoft.com/office/drawing/2014/main" id="{C0DD6B96-C4E0-E500-0AB2-716654283B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1" name="Text Box 3036">
                <a:extLst>
                  <a:ext uri="{FF2B5EF4-FFF2-40B4-BE49-F238E27FC236}">
                    <a16:creationId xmlns:a16="http://schemas.microsoft.com/office/drawing/2014/main" id="{CD533999-2483-374D-F09A-DACDF7F955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2" name="Text Box 3036">
                <a:extLst>
                  <a:ext uri="{FF2B5EF4-FFF2-40B4-BE49-F238E27FC236}">
                    <a16:creationId xmlns:a16="http://schemas.microsoft.com/office/drawing/2014/main" id="{CDF42DD7-4B4E-7234-AF26-46F92ECEA4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8" name="Group 7737">
              <a:extLst>
                <a:ext uri="{FF2B5EF4-FFF2-40B4-BE49-F238E27FC236}">
                  <a16:creationId xmlns:a16="http://schemas.microsoft.com/office/drawing/2014/main" id="{E3484215-AAA7-3DA0-B000-D1A72AD75C03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767" name="Text Box 3036">
                <a:extLst>
                  <a:ext uri="{FF2B5EF4-FFF2-40B4-BE49-F238E27FC236}">
                    <a16:creationId xmlns:a16="http://schemas.microsoft.com/office/drawing/2014/main" id="{2C12026F-A5EE-D470-7346-6537A868D0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8" name="Text Box 3036">
                <a:extLst>
                  <a:ext uri="{FF2B5EF4-FFF2-40B4-BE49-F238E27FC236}">
                    <a16:creationId xmlns:a16="http://schemas.microsoft.com/office/drawing/2014/main" id="{30DDBD6D-D0B7-5D2B-16FC-8D249E15BD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9" name="Text Box 3036">
                <a:extLst>
                  <a:ext uri="{FF2B5EF4-FFF2-40B4-BE49-F238E27FC236}">
                    <a16:creationId xmlns:a16="http://schemas.microsoft.com/office/drawing/2014/main" id="{6CE4966D-9360-DFA7-AAE7-27DD4512C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9" name="Group 7738">
              <a:extLst>
                <a:ext uri="{FF2B5EF4-FFF2-40B4-BE49-F238E27FC236}">
                  <a16:creationId xmlns:a16="http://schemas.microsoft.com/office/drawing/2014/main" id="{C2BE7FDE-B438-2BCC-FD6C-99EFA02ABBF9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764" name="Text Box 3036">
                <a:extLst>
                  <a:ext uri="{FF2B5EF4-FFF2-40B4-BE49-F238E27FC236}">
                    <a16:creationId xmlns:a16="http://schemas.microsoft.com/office/drawing/2014/main" id="{A24C8F74-FC04-F6DF-E75E-6CE98F5FD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5" name="Text Box 3036">
                <a:extLst>
                  <a:ext uri="{FF2B5EF4-FFF2-40B4-BE49-F238E27FC236}">
                    <a16:creationId xmlns:a16="http://schemas.microsoft.com/office/drawing/2014/main" id="{CB3DC4C3-82E4-5F11-E563-E773E729E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6" name="Text Box 3036">
                <a:extLst>
                  <a:ext uri="{FF2B5EF4-FFF2-40B4-BE49-F238E27FC236}">
                    <a16:creationId xmlns:a16="http://schemas.microsoft.com/office/drawing/2014/main" id="{1E7D66D5-8486-9FD1-FE58-44D18AE9BB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0" name="Group 7739">
              <a:extLst>
                <a:ext uri="{FF2B5EF4-FFF2-40B4-BE49-F238E27FC236}">
                  <a16:creationId xmlns:a16="http://schemas.microsoft.com/office/drawing/2014/main" id="{7751B56D-DC26-A5C4-24D9-9AA5B4075ECF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761" name="Text Box 3036">
                <a:extLst>
                  <a:ext uri="{FF2B5EF4-FFF2-40B4-BE49-F238E27FC236}">
                    <a16:creationId xmlns:a16="http://schemas.microsoft.com/office/drawing/2014/main" id="{546F35BC-1F5F-3D01-0057-F8D803F24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2" name="Text Box 3036">
                <a:extLst>
                  <a:ext uri="{FF2B5EF4-FFF2-40B4-BE49-F238E27FC236}">
                    <a16:creationId xmlns:a16="http://schemas.microsoft.com/office/drawing/2014/main" id="{9ED068DA-40DB-8196-C81F-E2A4E2B9C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3" name="Text Box 3036">
                <a:extLst>
                  <a:ext uri="{FF2B5EF4-FFF2-40B4-BE49-F238E27FC236}">
                    <a16:creationId xmlns:a16="http://schemas.microsoft.com/office/drawing/2014/main" id="{D57E61DB-7560-658A-8F77-5FC693E245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1" name="Group 7740">
              <a:extLst>
                <a:ext uri="{FF2B5EF4-FFF2-40B4-BE49-F238E27FC236}">
                  <a16:creationId xmlns:a16="http://schemas.microsoft.com/office/drawing/2014/main" id="{4BD1C2CB-44E7-BF38-D33B-BE3C48B36E74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758" name="Text Box 3036">
                <a:extLst>
                  <a:ext uri="{FF2B5EF4-FFF2-40B4-BE49-F238E27FC236}">
                    <a16:creationId xmlns:a16="http://schemas.microsoft.com/office/drawing/2014/main" id="{FB3A85E6-067C-9FEE-F9E7-CF0D265D32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9" name="Text Box 3036">
                <a:extLst>
                  <a:ext uri="{FF2B5EF4-FFF2-40B4-BE49-F238E27FC236}">
                    <a16:creationId xmlns:a16="http://schemas.microsoft.com/office/drawing/2014/main" id="{D8F9A560-7982-181D-D44F-4E102AC20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0" name="Text Box 3036">
                <a:extLst>
                  <a:ext uri="{FF2B5EF4-FFF2-40B4-BE49-F238E27FC236}">
                    <a16:creationId xmlns:a16="http://schemas.microsoft.com/office/drawing/2014/main" id="{C0567940-2D80-A1CE-DBC2-6C28C08DE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2" name="Group 7741">
              <a:extLst>
                <a:ext uri="{FF2B5EF4-FFF2-40B4-BE49-F238E27FC236}">
                  <a16:creationId xmlns:a16="http://schemas.microsoft.com/office/drawing/2014/main" id="{2583F77A-66DD-663A-FA25-29C2F920E27D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755" name="Text Box 3036">
                <a:extLst>
                  <a:ext uri="{FF2B5EF4-FFF2-40B4-BE49-F238E27FC236}">
                    <a16:creationId xmlns:a16="http://schemas.microsoft.com/office/drawing/2014/main" id="{70C497FF-B25F-116F-5ED1-B5240C38F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6" name="Text Box 3036">
                <a:extLst>
                  <a:ext uri="{FF2B5EF4-FFF2-40B4-BE49-F238E27FC236}">
                    <a16:creationId xmlns:a16="http://schemas.microsoft.com/office/drawing/2014/main" id="{71516956-E1D9-ACEB-C86A-0FE402CD6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7" name="Text Box 3036">
                <a:extLst>
                  <a:ext uri="{FF2B5EF4-FFF2-40B4-BE49-F238E27FC236}">
                    <a16:creationId xmlns:a16="http://schemas.microsoft.com/office/drawing/2014/main" id="{4981B6FE-18E0-46E5-3674-FF5C3D62FC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3" name="Group 7742">
              <a:extLst>
                <a:ext uri="{FF2B5EF4-FFF2-40B4-BE49-F238E27FC236}">
                  <a16:creationId xmlns:a16="http://schemas.microsoft.com/office/drawing/2014/main" id="{84AC3013-F9A7-43E6-682A-C821D4370003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752" name="Text Box 3036">
                <a:extLst>
                  <a:ext uri="{FF2B5EF4-FFF2-40B4-BE49-F238E27FC236}">
                    <a16:creationId xmlns:a16="http://schemas.microsoft.com/office/drawing/2014/main" id="{D3D732D4-1A98-D334-B64D-92FC7C79C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3" name="Text Box 3036">
                <a:extLst>
                  <a:ext uri="{FF2B5EF4-FFF2-40B4-BE49-F238E27FC236}">
                    <a16:creationId xmlns:a16="http://schemas.microsoft.com/office/drawing/2014/main" id="{5900146B-CC33-1795-AC5E-18EDC88E79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4" name="Text Box 3036">
                <a:extLst>
                  <a:ext uri="{FF2B5EF4-FFF2-40B4-BE49-F238E27FC236}">
                    <a16:creationId xmlns:a16="http://schemas.microsoft.com/office/drawing/2014/main" id="{F3DDFC3B-6E60-CBD2-D541-0B463795B7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4" name="Group 7743">
              <a:extLst>
                <a:ext uri="{FF2B5EF4-FFF2-40B4-BE49-F238E27FC236}">
                  <a16:creationId xmlns:a16="http://schemas.microsoft.com/office/drawing/2014/main" id="{4EFF4435-7D39-4D5E-9F1C-84BFE4E07528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F09B3FAB-13AE-05CA-2A55-68169079C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491B3408-373E-63C2-5CFD-057C5FD4B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1" name="Text Box 3036">
                <a:extLst>
                  <a:ext uri="{FF2B5EF4-FFF2-40B4-BE49-F238E27FC236}">
                    <a16:creationId xmlns:a16="http://schemas.microsoft.com/office/drawing/2014/main" id="{CCFF22FF-B889-B287-0F7C-1C6F8170EE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5" name="Group 7744">
              <a:extLst>
                <a:ext uri="{FF2B5EF4-FFF2-40B4-BE49-F238E27FC236}">
                  <a16:creationId xmlns:a16="http://schemas.microsoft.com/office/drawing/2014/main" id="{9BAE5C42-618B-1679-09FE-17714FD63384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746" name="Text Box 3036">
                <a:extLst>
                  <a:ext uri="{FF2B5EF4-FFF2-40B4-BE49-F238E27FC236}">
                    <a16:creationId xmlns:a16="http://schemas.microsoft.com/office/drawing/2014/main" id="{93736143-E98A-C732-6084-46F530B03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7" name="Text Box 3036">
                <a:extLst>
                  <a:ext uri="{FF2B5EF4-FFF2-40B4-BE49-F238E27FC236}">
                    <a16:creationId xmlns:a16="http://schemas.microsoft.com/office/drawing/2014/main" id="{500A680B-C7FA-4437-0024-955E53919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B9183278-9899-932E-6001-E2BA8932F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D8FAA544-4AA8-E6F4-4DE6-AB7F775F7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802" name="organ group - facial muscles">
              <a:extLst>
                <a:ext uri="{FF2B5EF4-FFF2-40B4-BE49-F238E27FC236}">
                  <a16:creationId xmlns:a16="http://schemas.microsoft.com/office/drawing/2014/main" id="{874D00B9-1A93-853C-4652-F23B2CD5564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819" name="organ - facial muscles">
                <a:extLst>
                  <a:ext uri="{FF2B5EF4-FFF2-40B4-BE49-F238E27FC236}">
                    <a16:creationId xmlns:a16="http://schemas.microsoft.com/office/drawing/2014/main" id="{7BF4155F-E278-DBF7-0847-0C4A13E8212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820" name="FTU - orbicularis oculi">
                <a:extLst>
                  <a:ext uri="{FF2B5EF4-FFF2-40B4-BE49-F238E27FC236}">
                    <a16:creationId xmlns:a16="http://schemas.microsoft.com/office/drawing/2014/main" id="{1D08D757-B81B-2185-0716-B683ECE027B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821" name="FTU - occipitofrontalis">
                <a:extLst>
                  <a:ext uri="{FF2B5EF4-FFF2-40B4-BE49-F238E27FC236}">
                    <a16:creationId xmlns:a16="http://schemas.microsoft.com/office/drawing/2014/main" id="{0E40FC01-2F53-D727-BFE7-C0409F8B91F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822" name="FTU - nasalis">
                <a:extLst>
                  <a:ext uri="{FF2B5EF4-FFF2-40B4-BE49-F238E27FC236}">
                    <a16:creationId xmlns:a16="http://schemas.microsoft.com/office/drawing/2014/main" id="{FEB162BF-F42F-05CA-33DE-7AC3E793E52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823" name="FTU - zygomaticus major">
                <a:extLst>
                  <a:ext uri="{FF2B5EF4-FFF2-40B4-BE49-F238E27FC236}">
                    <a16:creationId xmlns:a16="http://schemas.microsoft.com/office/drawing/2014/main" id="{82575F8D-FC7F-5E52-572A-B7D7A7186A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803" name="Group 7802">
              <a:extLst>
                <a:ext uri="{FF2B5EF4-FFF2-40B4-BE49-F238E27FC236}">
                  <a16:creationId xmlns:a16="http://schemas.microsoft.com/office/drawing/2014/main" id="{D2183AC2-2D32-BB44-508E-6EDA6D8F070E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48E982A9-D49C-A57C-3FC5-7C6C5C05D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911A8DF5-B2BA-17E1-B152-C6CDAA32FF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26E74AD8-9DB3-26FA-58CF-7BE5CE6610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4" name="Group 7803">
              <a:extLst>
                <a:ext uri="{FF2B5EF4-FFF2-40B4-BE49-F238E27FC236}">
                  <a16:creationId xmlns:a16="http://schemas.microsoft.com/office/drawing/2014/main" id="{DE7DE591-971C-9EDE-1D6E-38C14C974F07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77E4E0F0-55D5-E9F2-B346-18562FDC5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74D7497E-4E85-A245-544C-45E1C0A4F6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A148309F-D0E6-5858-1071-BD226773C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5" name="Group 7804">
              <a:extLst>
                <a:ext uri="{FF2B5EF4-FFF2-40B4-BE49-F238E27FC236}">
                  <a16:creationId xmlns:a16="http://schemas.microsoft.com/office/drawing/2014/main" id="{5B1FBC1D-2911-4D15-9D8E-5F995F134094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50C1F104-48E7-0AD6-7BFA-F756F82E3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4A90619B-E5E2-C16E-C494-641B4D7628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5393E581-8F02-02B3-9C18-5A322AC85D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6" name="Group 7805">
              <a:extLst>
                <a:ext uri="{FF2B5EF4-FFF2-40B4-BE49-F238E27FC236}">
                  <a16:creationId xmlns:a16="http://schemas.microsoft.com/office/drawing/2014/main" id="{56BFF0EF-5482-57D2-AC4D-25AE96D4A255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01B4FB3D-2EC4-8A24-6A46-8590E666E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667BDC9C-9A7D-2C7B-AD19-937E9527E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AE8DF560-1DA9-89E8-4C4F-6F5084A3E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4" name="Group 7823">
            <a:extLst>
              <a:ext uri="{FF2B5EF4-FFF2-40B4-BE49-F238E27FC236}">
                <a16:creationId xmlns:a16="http://schemas.microsoft.com/office/drawing/2014/main" id="{D476BDBF-9412-6E52-7E03-82E4552727B9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825" name="organ group - facial muscles">
              <a:extLst>
                <a:ext uri="{FF2B5EF4-FFF2-40B4-BE49-F238E27FC236}">
                  <a16:creationId xmlns:a16="http://schemas.microsoft.com/office/drawing/2014/main" id="{A5FD0961-0C4B-CF9A-16D1-AA30DBBDEB37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846" name="organ - facial muscles">
                <a:extLst>
                  <a:ext uri="{FF2B5EF4-FFF2-40B4-BE49-F238E27FC236}">
                    <a16:creationId xmlns:a16="http://schemas.microsoft.com/office/drawing/2014/main" id="{F6084EDF-B559-4091-D204-70A17B6B7B0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847" name="FTU - orbicularis oculi">
                <a:extLst>
                  <a:ext uri="{FF2B5EF4-FFF2-40B4-BE49-F238E27FC236}">
                    <a16:creationId xmlns:a16="http://schemas.microsoft.com/office/drawing/2014/main" id="{AC420ECA-B834-EE84-4A66-038AF77E45D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848" name="FTU - occipitofrontalis">
                <a:extLst>
                  <a:ext uri="{FF2B5EF4-FFF2-40B4-BE49-F238E27FC236}">
                    <a16:creationId xmlns:a16="http://schemas.microsoft.com/office/drawing/2014/main" id="{79E6B643-4B4F-0C23-883F-0DB06E8766C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849" name="FTU - nasalis">
                <a:extLst>
                  <a:ext uri="{FF2B5EF4-FFF2-40B4-BE49-F238E27FC236}">
                    <a16:creationId xmlns:a16="http://schemas.microsoft.com/office/drawing/2014/main" id="{E63595D9-FE8B-5F4A-E73E-94506A4C2BA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850" name="FTU - zygomaticus major">
                <a:extLst>
                  <a:ext uri="{FF2B5EF4-FFF2-40B4-BE49-F238E27FC236}">
                    <a16:creationId xmlns:a16="http://schemas.microsoft.com/office/drawing/2014/main" id="{9F7AA70A-4426-9999-4A13-AE4F328663E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851" name="FTU - zygomaticus minor">
                <a:extLst>
                  <a:ext uri="{FF2B5EF4-FFF2-40B4-BE49-F238E27FC236}">
                    <a16:creationId xmlns:a16="http://schemas.microsoft.com/office/drawing/2014/main" id="{0E7C75B1-F3F1-36F6-F3AE-E08FB9F9E48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826" name="Group 7825">
              <a:extLst>
                <a:ext uri="{FF2B5EF4-FFF2-40B4-BE49-F238E27FC236}">
                  <a16:creationId xmlns:a16="http://schemas.microsoft.com/office/drawing/2014/main" id="{C021A926-C639-3863-C046-7E1ACFAF61EC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843" name="Text Box 3036">
                <a:extLst>
                  <a:ext uri="{FF2B5EF4-FFF2-40B4-BE49-F238E27FC236}">
                    <a16:creationId xmlns:a16="http://schemas.microsoft.com/office/drawing/2014/main" id="{52E12394-D613-6C0C-C988-84E3CA910A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4" name="Text Box 3036">
                <a:extLst>
                  <a:ext uri="{FF2B5EF4-FFF2-40B4-BE49-F238E27FC236}">
                    <a16:creationId xmlns:a16="http://schemas.microsoft.com/office/drawing/2014/main" id="{3E9AA777-5738-C7DD-BA5B-4AF06C506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5" name="Text Box 3036">
                <a:extLst>
                  <a:ext uri="{FF2B5EF4-FFF2-40B4-BE49-F238E27FC236}">
                    <a16:creationId xmlns:a16="http://schemas.microsoft.com/office/drawing/2014/main" id="{88DB8A00-D952-4859-5380-C3EF0E726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7" name="Group 7826">
              <a:extLst>
                <a:ext uri="{FF2B5EF4-FFF2-40B4-BE49-F238E27FC236}">
                  <a16:creationId xmlns:a16="http://schemas.microsoft.com/office/drawing/2014/main" id="{E2A4BDAD-5A39-E9D2-B62D-5F05B497360A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DA163CE9-425F-32C9-4965-53344DF90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1F168008-014C-2193-ECEB-1BB609E613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2DFF4022-1DE6-EA36-044F-9DC4C86892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8" name="Group 7827">
              <a:extLst>
                <a:ext uri="{FF2B5EF4-FFF2-40B4-BE49-F238E27FC236}">
                  <a16:creationId xmlns:a16="http://schemas.microsoft.com/office/drawing/2014/main" id="{2C450733-70AF-0A0D-237B-AAAAE05D9488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602AF3B9-F978-DF84-EBD0-4BA73F08EB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FE9DB79A-0295-17FB-7890-0F6EC474F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9" name="Text Box 3036">
                <a:extLst>
                  <a:ext uri="{FF2B5EF4-FFF2-40B4-BE49-F238E27FC236}">
                    <a16:creationId xmlns:a16="http://schemas.microsoft.com/office/drawing/2014/main" id="{F15E211D-7C9E-FCE7-92C3-CE5D63DA85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9" name="Group 7828">
              <a:extLst>
                <a:ext uri="{FF2B5EF4-FFF2-40B4-BE49-F238E27FC236}">
                  <a16:creationId xmlns:a16="http://schemas.microsoft.com/office/drawing/2014/main" id="{3B9EE385-E5A2-78D2-6EBC-014B74C9A54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FB4BFDFD-AB8C-56B3-C5F1-1A6A1AF4E1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5" name="Text Box 3036">
                <a:extLst>
                  <a:ext uri="{FF2B5EF4-FFF2-40B4-BE49-F238E27FC236}">
                    <a16:creationId xmlns:a16="http://schemas.microsoft.com/office/drawing/2014/main" id="{95AEFB9C-D822-F261-884D-2EE42F5D5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E1932207-F690-0DE8-0208-58EE559B9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0" name="Group 7829">
              <a:extLst>
                <a:ext uri="{FF2B5EF4-FFF2-40B4-BE49-F238E27FC236}">
                  <a16:creationId xmlns:a16="http://schemas.microsoft.com/office/drawing/2014/main" id="{298FE382-7E8F-5E66-AD34-24085C6280A3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831" name="Text Box 3036">
                <a:extLst>
                  <a:ext uri="{FF2B5EF4-FFF2-40B4-BE49-F238E27FC236}">
                    <a16:creationId xmlns:a16="http://schemas.microsoft.com/office/drawing/2014/main" id="{08D69119-D51D-113A-F3B2-21EFF5044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6FE0ADB6-6D6B-0BD8-FA51-ED7DFCD512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72A74560-C359-F9FC-0F38-34E01F202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52" name="Group 7851">
            <a:extLst>
              <a:ext uri="{FF2B5EF4-FFF2-40B4-BE49-F238E27FC236}">
                <a16:creationId xmlns:a16="http://schemas.microsoft.com/office/drawing/2014/main" id="{57FE34F2-32DD-293E-4268-CCA7827A73CB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853" name="organ group - facial muscles">
              <a:extLst>
                <a:ext uri="{FF2B5EF4-FFF2-40B4-BE49-F238E27FC236}">
                  <a16:creationId xmlns:a16="http://schemas.microsoft.com/office/drawing/2014/main" id="{66423E3E-AA16-24E4-1710-4B265BC49561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870" name="organ - facial muscles">
                <a:extLst>
                  <a:ext uri="{FF2B5EF4-FFF2-40B4-BE49-F238E27FC236}">
                    <a16:creationId xmlns:a16="http://schemas.microsoft.com/office/drawing/2014/main" id="{CD6B03A5-7C62-66B4-DA3E-286B9443865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871" name="FTU - orbicularis oculi">
                <a:extLst>
                  <a:ext uri="{FF2B5EF4-FFF2-40B4-BE49-F238E27FC236}">
                    <a16:creationId xmlns:a16="http://schemas.microsoft.com/office/drawing/2014/main" id="{954E2789-C310-7A21-7FDA-2AE582A1E5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872" name="FTU - occipitofrontalis">
                <a:extLst>
                  <a:ext uri="{FF2B5EF4-FFF2-40B4-BE49-F238E27FC236}">
                    <a16:creationId xmlns:a16="http://schemas.microsoft.com/office/drawing/2014/main" id="{5100C78D-FFF3-2A0B-A695-28099637A5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873" name="FTU - nasalis">
                <a:extLst>
                  <a:ext uri="{FF2B5EF4-FFF2-40B4-BE49-F238E27FC236}">
                    <a16:creationId xmlns:a16="http://schemas.microsoft.com/office/drawing/2014/main" id="{535DAFEC-9172-B3EE-8785-732D1CF18D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874" name="FTU - zygomaticus major">
                <a:extLst>
                  <a:ext uri="{FF2B5EF4-FFF2-40B4-BE49-F238E27FC236}">
                    <a16:creationId xmlns:a16="http://schemas.microsoft.com/office/drawing/2014/main" id="{4E30064F-4F9D-921C-BBFE-2E96E9A884A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3DCC1202-2BA1-3066-B89E-B112413D0622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867" name="Text Box 3036">
                <a:extLst>
                  <a:ext uri="{FF2B5EF4-FFF2-40B4-BE49-F238E27FC236}">
                    <a16:creationId xmlns:a16="http://schemas.microsoft.com/office/drawing/2014/main" id="{3F1A1522-5931-F1D8-ABCD-453BCE860C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FD26EE29-6DA9-9F77-463E-8C46653C0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F74943C0-FF64-F268-1456-A849113D44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5" name="Group 7854">
              <a:extLst>
                <a:ext uri="{FF2B5EF4-FFF2-40B4-BE49-F238E27FC236}">
                  <a16:creationId xmlns:a16="http://schemas.microsoft.com/office/drawing/2014/main" id="{64128853-A52B-A3FA-C976-483AA766761A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864" name="Text Box 3036">
                <a:extLst>
                  <a:ext uri="{FF2B5EF4-FFF2-40B4-BE49-F238E27FC236}">
                    <a16:creationId xmlns:a16="http://schemas.microsoft.com/office/drawing/2014/main" id="{5B090FE3-932D-C513-A373-A9ED745928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5" name="Text Box 3036">
                <a:extLst>
                  <a:ext uri="{FF2B5EF4-FFF2-40B4-BE49-F238E27FC236}">
                    <a16:creationId xmlns:a16="http://schemas.microsoft.com/office/drawing/2014/main" id="{E62BC1F4-ED3D-6588-2864-11FFE81E22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6" name="Text Box 3036">
                <a:extLst>
                  <a:ext uri="{FF2B5EF4-FFF2-40B4-BE49-F238E27FC236}">
                    <a16:creationId xmlns:a16="http://schemas.microsoft.com/office/drawing/2014/main" id="{346CCEEE-8F68-DD1C-4E13-1099C2AE97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6" name="Group 7855">
              <a:extLst>
                <a:ext uri="{FF2B5EF4-FFF2-40B4-BE49-F238E27FC236}">
                  <a16:creationId xmlns:a16="http://schemas.microsoft.com/office/drawing/2014/main" id="{0B6D9E28-B1E9-6430-A738-9E72126ED8FC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46051D3-9155-ED3D-3B89-E7DEE6A52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2" name="Text Box 3036">
                <a:extLst>
                  <a:ext uri="{FF2B5EF4-FFF2-40B4-BE49-F238E27FC236}">
                    <a16:creationId xmlns:a16="http://schemas.microsoft.com/office/drawing/2014/main" id="{9AEEF5FC-1DD3-385D-0153-D365CD837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3" name="Text Box 3036">
                <a:extLst>
                  <a:ext uri="{FF2B5EF4-FFF2-40B4-BE49-F238E27FC236}">
                    <a16:creationId xmlns:a16="http://schemas.microsoft.com/office/drawing/2014/main" id="{DC42263B-B468-CCA5-9699-393116338E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7" name="Group 7856">
              <a:extLst>
                <a:ext uri="{FF2B5EF4-FFF2-40B4-BE49-F238E27FC236}">
                  <a16:creationId xmlns:a16="http://schemas.microsoft.com/office/drawing/2014/main" id="{F318D228-4DF6-E70B-4677-F5F901BB8B9A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858" name="Text Box 3036">
                <a:extLst>
                  <a:ext uri="{FF2B5EF4-FFF2-40B4-BE49-F238E27FC236}">
                    <a16:creationId xmlns:a16="http://schemas.microsoft.com/office/drawing/2014/main" id="{7B3CC349-052B-F70D-CBA5-ADC705ED30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6AD5711C-C136-7D6B-DB91-2D7C6FD8F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D73802A5-8EFE-C898-170D-0BC61409B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75" name="Group 7874">
            <a:extLst>
              <a:ext uri="{FF2B5EF4-FFF2-40B4-BE49-F238E27FC236}">
                <a16:creationId xmlns:a16="http://schemas.microsoft.com/office/drawing/2014/main" id="{A7F09C4B-EB30-FDEE-176E-A1A53686FE1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876" name="organ group - facial muscles">
              <a:extLst>
                <a:ext uri="{FF2B5EF4-FFF2-40B4-BE49-F238E27FC236}">
                  <a16:creationId xmlns:a16="http://schemas.microsoft.com/office/drawing/2014/main" id="{6D1B3D59-FFC8-5FB8-5F87-135382E8E70C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901" name="organ - facial muscles">
                <a:extLst>
                  <a:ext uri="{FF2B5EF4-FFF2-40B4-BE49-F238E27FC236}">
                    <a16:creationId xmlns:a16="http://schemas.microsoft.com/office/drawing/2014/main" id="{80EA5AD1-4718-5395-A568-A9CE34CA8FF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902" name="FTU - orbicularis oculi">
                <a:extLst>
                  <a:ext uri="{FF2B5EF4-FFF2-40B4-BE49-F238E27FC236}">
                    <a16:creationId xmlns:a16="http://schemas.microsoft.com/office/drawing/2014/main" id="{5EA31FBE-1FB1-818C-F429-6FEE48BC889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903" name="FTU - occipitofrontalis">
                <a:extLst>
                  <a:ext uri="{FF2B5EF4-FFF2-40B4-BE49-F238E27FC236}">
                    <a16:creationId xmlns:a16="http://schemas.microsoft.com/office/drawing/2014/main" id="{70994B92-0BFE-58DD-BB51-F03D06452C3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904" name="FTU - nasalis">
                <a:extLst>
                  <a:ext uri="{FF2B5EF4-FFF2-40B4-BE49-F238E27FC236}">
                    <a16:creationId xmlns:a16="http://schemas.microsoft.com/office/drawing/2014/main" id="{E8FDEA85-F20B-4EFD-BBC3-7C14B9A251B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905" name="FTU - zygomaticus major">
                <a:extLst>
                  <a:ext uri="{FF2B5EF4-FFF2-40B4-BE49-F238E27FC236}">
                    <a16:creationId xmlns:a16="http://schemas.microsoft.com/office/drawing/2014/main" id="{0AA1B90C-0961-CEA3-E1D8-704C9629A7D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906" name="FTU - zygomaticus minor">
                <a:extLst>
                  <a:ext uri="{FF2B5EF4-FFF2-40B4-BE49-F238E27FC236}">
                    <a16:creationId xmlns:a16="http://schemas.microsoft.com/office/drawing/2014/main" id="{75B1DB41-08BE-929A-CFF9-5D8FDDD6748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907" name="FTU - orbicularis oris">
                <a:extLst>
                  <a:ext uri="{FF2B5EF4-FFF2-40B4-BE49-F238E27FC236}">
                    <a16:creationId xmlns:a16="http://schemas.microsoft.com/office/drawing/2014/main" id="{AB2FA8BA-B061-ED42-2B33-73C6B702147B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877" name="Group 7876">
              <a:extLst>
                <a:ext uri="{FF2B5EF4-FFF2-40B4-BE49-F238E27FC236}">
                  <a16:creationId xmlns:a16="http://schemas.microsoft.com/office/drawing/2014/main" id="{866BAA65-F3C2-0E61-C6B7-BE2466551732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898" name="Text Box 3036">
                <a:extLst>
                  <a:ext uri="{FF2B5EF4-FFF2-40B4-BE49-F238E27FC236}">
                    <a16:creationId xmlns:a16="http://schemas.microsoft.com/office/drawing/2014/main" id="{AE2BADEF-5662-9AAB-F1D6-70569884D3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9" name="Text Box 3036">
                <a:extLst>
                  <a:ext uri="{FF2B5EF4-FFF2-40B4-BE49-F238E27FC236}">
                    <a16:creationId xmlns:a16="http://schemas.microsoft.com/office/drawing/2014/main" id="{2722B77B-3AC8-F6E3-99F8-877E6BEE81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0" name="Text Box 3036">
                <a:extLst>
                  <a:ext uri="{FF2B5EF4-FFF2-40B4-BE49-F238E27FC236}">
                    <a16:creationId xmlns:a16="http://schemas.microsoft.com/office/drawing/2014/main" id="{2BC5E2EF-967F-EDFE-8598-E50A9192C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78" name="Group 7877">
              <a:extLst>
                <a:ext uri="{FF2B5EF4-FFF2-40B4-BE49-F238E27FC236}">
                  <a16:creationId xmlns:a16="http://schemas.microsoft.com/office/drawing/2014/main" id="{452A61DA-EDF5-5065-9A0E-DD2351C00345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895" name="Text Box 3036">
                <a:extLst>
                  <a:ext uri="{FF2B5EF4-FFF2-40B4-BE49-F238E27FC236}">
                    <a16:creationId xmlns:a16="http://schemas.microsoft.com/office/drawing/2014/main" id="{0B9F95AA-0B7B-78FE-8AFE-E4D3DD813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6" name="Text Box 3036">
                <a:extLst>
                  <a:ext uri="{FF2B5EF4-FFF2-40B4-BE49-F238E27FC236}">
                    <a16:creationId xmlns:a16="http://schemas.microsoft.com/office/drawing/2014/main" id="{4147821E-111B-34A0-5106-3EE04FBFB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7" name="Text Box 3036">
                <a:extLst>
                  <a:ext uri="{FF2B5EF4-FFF2-40B4-BE49-F238E27FC236}">
                    <a16:creationId xmlns:a16="http://schemas.microsoft.com/office/drawing/2014/main" id="{0D456AF6-DD13-E921-3D54-A768C00202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79" name="Group 7878">
              <a:extLst>
                <a:ext uri="{FF2B5EF4-FFF2-40B4-BE49-F238E27FC236}">
                  <a16:creationId xmlns:a16="http://schemas.microsoft.com/office/drawing/2014/main" id="{8898C4E0-84E4-2300-A4EA-24E01130115E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892" name="Text Box 3036">
                <a:extLst>
                  <a:ext uri="{FF2B5EF4-FFF2-40B4-BE49-F238E27FC236}">
                    <a16:creationId xmlns:a16="http://schemas.microsoft.com/office/drawing/2014/main" id="{8FE396B3-2673-D49E-B77F-29CA09FF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3" name="Text Box 3036">
                <a:extLst>
                  <a:ext uri="{FF2B5EF4-FFF2-40B4-BE49-F238E27FC236}">
                    <a16:creationId xmlns:a16="http://schemas.microsoft.com/office/drawing/2014/main" id="{FD7F075F-CF97-80C3-E2D2-48086CB54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4" name="Text Box 3036">
                <a:extLst>
                  <a:ext uri="{FF2B5EF4-FFF2-40B4-BE49-F238E27FC236}">
                    <a16:creationId xmlns:a16="http://schemas.microsoft.com/office/drawing/2014/main" id="{5546E556-64D4-CDC2-DFD8-5BD1B630A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0" name="Group 7879">
              <a:extLst>
                <a:ext uri="{FF2B5EF4-FFF2-40B4-BE49-F238E27FC236}">
                  <a16:creationId xmlns:a16="http://schemas.microsoft.com/office/drawing/2014/main" id="{1FF76839-2E2C-1961-C864-A836515EFB52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889" name="Text Box 3036">
                <a:extLst>
                  <a:ext uri="{FF2B5EF4-FFF2-40B4-BE49-F238E27FC236}">
                    <a16:creationId xmlns:a16="http://schemas.microsoft.com/office/drawing/2014/main" id="{57532092-4AC3-A9DE-8A93-2A877B5DC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0" name="Text Box 3036">
                <a:extLst>
                  <a:ext uri="{FF2B5EF4-FFF2-40B4-BE49-F238E27FC236}">
                    <a16:creationId xmlns:a16="http://schemas.microsoft.com/office/drawing/2014/main" id="{DCA7F23D-FA70-F93A-D23F-7FF2A3FA2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1" name="Text Box 3036">
                <a:extLst>
                  <a:ext uri="{FF2B5EF4-FFF2-40B4-BE49-F238E27FC236}">
                    <a16:creationId xmlns:a16="http://schemas.microsoft.com/office/drawing/2014/main" id="{ECBFEABC-2258-D810-F8A8-80B4086CA6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1" name="Group 7880">
              <a:extLst>
                <a:ext uri="{FF2B5EF4-FFF2-40B4-BE49-F238E27FC236}">
                  <a16:creationId xmlns:a16="http://schemas.microsoft.com/office/drawing/2014/main" id="{E4D33ACC-982D-9555-595F-D111B4FEE1EA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886" name="Text Box 3036">
                <a:extLst>
                  <a:ext uri="{FF2B5EF4-FFF2-40B4-BE49-F238E27FC236}">
                    <a16:creationId xmlns:a16="http://schemas.microsoft.com/office/drawing/2014/main" id="{24577217-F5BB-AC8B-9D94-BA689FD8C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7" name="Text Box 3036">
                <a:extLst>
                  <a:ext uri="{FF2B5EF4-FFF2-40B4-BE49-F238E27FC236}">
                    <a16:creationId xmlns:a16="http://schemas.microsoft.com/office/drawing/2014/main" id="{0A0AE70E-ED90-4860-1CC7-780634642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Text Box 3036">
                <a:extLst>
                  <a:ext uri="{FF2B5EF4-FFF2-40B4-BE49-F238E27FC236}">
                    <a16:creationId xmlns:a16="http://schemas.microsoft.com/office/drawing/2014/main" id="{1B2C47C9-3F3B-7F6E-E8E9-A521E3AA9D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2" name="Group 7881">
              <a:extLst>
                <a:ext uri="{FF2B5EF4-FFF2-40B4-BE49-F238E27FC236}">
                  <a16:creationId xmlns:a16="http://schemas.microsoft.com/office/drawing/2014/main" id="{5D8753F1-1DA4-7037-49AD-B9AF24E00C1D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883" name="Text Box 3036">
                <a:extLst>
                  <a:ext uri="{FF2B5EF4-FFF2-40B4-BE49-F238E27FC236}">
                    <a16:creationId xmlns:a16="http://schemas.microsoft.com/office/drawing/2014/main" id="{CD309E13-0583-CCED-6A1E-F9335A43E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4" name="Text Box 3036">
                <a:extLst>
                  <a:ext uri="{FF2B5EF4-FFF2-40B4-BE49-F238E27FC236}">
                    <a16:creationId xmlns:a16="http://schemas.microsoft.com/office/drawing/2014/main" id="{35DD62B4-CA11-8BDF-E61D-8CEA408E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" name="Text Box 3036">
                <a:extLst>
                  <a:ext uri="{FF2B5EF4-FFF2-40B4-BE49-F238E27FC236}">
                    <a16:creationId xmlns:a16="http://schemas.microsoft.com/office/drawing/2014/main" id="{654DB3E3-AB17-AD97-5D84-6764D4F62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08" name="Group 7907">
            <a:extLst>
              <a:ext uri="{FF2B5EF4-FFF2-40B4-BE49-F238E27FC236}">
                <a16:creationId xmlns:a16="http://schemas.microsoft.com/office/drawing/2014/main" id="{FF6BDD35-E5B3-47F2-CE85-891A54B22FAE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D7883057-4244-7D44-A3A9-30C2D5A42CCC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996" name="organ group - facial muscles">
                <a:extLst>
                  <a:ext uri="{FF2B5EF4-FFF2-40B4-BE49-F238E27FC236}">
                    <a16:creationId xmlns:a16="http://schemas.microsoft.com/office/drawing/2014/main" id="{DE102DE7-C648-2FBF-CABA-7C24D343400D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8002" name="organ - facial muscles">
                  <a:extLst>
                    <a:ext uri="{FF2B5EF4-FFF2-40B4-BE49-F238E27FC236}">
                      <a16:creationId xmlns:a16="http://schemas.microsoft.com/office/drawing/2014/main" id="{2284662A-5B06-723E-D190-4DB958E0547A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8003" name="FTU - orbicularis oculi">
                  <a:extLst>
                    <a:ext uri="{FF2B5EF4-FFF2-40B4-BE49-F238E27FC236}">
                      <a16:creationId xmlns:a16="http://schemas.microsoft.com/office/drawing/2014/main" id="{B820598D-C966-D71E-86C8-97BB33D2D25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8004" name="FTU - occipitofrontalis">
                  <a:extLst>
                    <a:ext uri="{FF2B5EF4-FFF2-40B4-BE49-F238E27FC236}">
                      <a16:creationId xmlns:a16="http://schemas.microsoft.com/office/drawing/2014/main" id="{1D8B793C-E6CB-1A92-96B2-58F6093AF00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8005" name="FTU - nasalis">
                  <a:extLst>
                    <a:ext uri="{FF2B5EF4-FFF2-40B4-BE49-F238E27FC236}">
                      <a16:creationId xmlns:a16="http://schemas.microsoft.com/office/drawing/2014/main" id="{789C32F4-5E29-B517-63BA-7F3888ACC382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8006" name="FTU - zygomaticus major">
                  <a:extLst>
                    <a:ext uri="{FF2B5EF4-FFF2-40B4-BE49-F238E27FC236}">
                      <a16:creationId xmlns:a16="http://schemas.microsoft.com/office/drawing/2014/main" id="{0BC984F1-CD44-B76D-F256-782FBB7F96B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8007" name="FTU - zygomaticus minor">
                  <a:extLst>
                    <a:ext uri="{FF2B5EF4-FFF2-40B4-BE49-F238E27FC236}">
                      <a16:creationId xmlns:a16="http://schemas.microsoft.com/office/drawing/2014/main" id="{31B117AA-9F2A-99BA-26C6-A0B46B4C1DF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8008" name="FTU - orbicularis oris">
                  <a:extLst>
                    <a:ext uri="{FF2B5EF4-FFF2-40B4-BE49-F238E27FC236}">
                      <a16:creationId xmlns:a16="http://schemas.microsoft.com/office/drawing/2014/main" id="{A912680E-7B15-B480-17B4-32C27C5A178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9" name="FTU - depressor anguli oris">
                  <a:extLst>
                    <a:ext uri="{FF2B5EF4-FFF2-40B4-BE49-F238E27FC236}">
                      <a16:creationId xmlns:a16="http://schemas.microsoft.com/office/drawing/2014/main" id="{98A3707A-E8BF-A6EE-F284-FED53F545636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010" name="FTU - levator labii">
                  <a:extLst>
                    <a:ext uri="{FF2B5EF4-FFF2-40B4-BE49-F238E27FC236}">
                      <a16:creationId xmlns:a16="http://schemas.microsoft.com/office/drawing/2014/main" id="{0530C2C6-95B5-F04E-002F-AD5298589E3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1" name="FTU - mentalis">
                  <a:extLst>
                    <a:ext uri="{FF2B5EF4-FFF2-40B4-BE49-F238E27FC236}">
                      <a16:creationId xmlns:a16="http://schemas.microsoft.com/office/drawing/2014/main" id="{B56CC070-5A1A-FC85-8F1F-819B1A727A5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8012" name="FTU - temporalis">
                  <a:extLst>
                    <a:ext uri="{FF2B5EF4-FFF2-40B4-BE49-F238E27FC236}">
                      <a16:creationId xmlns:a16="http://schemas.microsoft.com/office/drawing/2014/main" id="{44F73793-7C75-55AD-C876-8602F3F0422E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997" name="organ group - facial muscles">
                <a:extLst>
                  <a:ext uri="{FF2B5EF4-FFF2-40B4-BE49-F238E27FC236}">
                    <a16:creationId xmlns:a16="http://schemas.microsoft.com/office/drawing/2014/main" id="{EA9A4B6E-48A7-7CAC-309A-86DBB93CC9B9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998" name="FTU - orbicularis oculi">
                  <a:extLst>
                    <a:ext uri="{FF2B5EF4-FFF2-40B4-BE49-F238E27FC236}">
                      <a16:creationId xmlns:a16="http://schemas.microsoft.com/office/drawing/2014/main" id="{EAD5FE20-245A-DD7F-5213-755AB5EE1409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999" name="FTU - occipitofrontalis">
                  <a:extLst>
                    <a:ext uri="{FF2B5EF4-FFF2-40B4-BE49-F238E27FC236}">
                      <a16:creationId xmlns:a16="http://schemas.microsoft.com/office/drawing/2014/main" id="{F80A7EE2-FEBD-4F02-A1E8-1078B659976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8000" name="FTU - nasalis">
                  <a:extLst>
                    <a:ext uri="{FF2B5EF4-FFF2-40B4-BE49-F238E27FC236}">
                      <a16:creationId xmlns:a16="http://schemas.microsoft.com/office/drawing/2014/main" id="{E0661A72-4A1A-0D3D-3DD8-4871789243E3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001" name="FTU - zygomaticus major">
                  <a:extLst>
                    <a:ext uri="{FF2B5EF4-FFF2-40B4-BE49-F238E27FC236}">
                      <a16:creationId xmlns:a16="http://schemas.microsoft.com/office/drawing/2014/main" id="{484FA446-703F-57ED-5D29-3D9FAEC95792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910" name="FTU - zygomaticus major">
              <a:extLst>
                <a:ext uri="{FF2B5EF4-FFF2-40B4-BE49-F238E27FC236}">
                  <a16:creationId xmlns:a16="http://schemas.microsoft.com/office/drawing/2014/main" id="{B086DA8A-F794-1620-5EC2-3CDB27A6E112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911" name="FTU - zygomaticus major">
              <a:extLst>
                <a:ext uri="{FF2B5EF4-FFF2-40B4-BE49-F238E27FC236}">
                  <a16:creationId xmlns:a16="http://schemas.microsoft.com/office/drawing/2014/main" id="{933E525B-1849-38E6-F34D-764E7B87A12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912" name="FTU - palmar interosseus I">
              <a:extLst>
                <a:ext uri="{FF2B5EF4-FFF2-40B4-BE49-F238E27FC236}">
                  <a16:creationId xmlns:a16="http://schemas.microsoft.com/office/drawing/2014/main" id="{B2956031-B2DE-1477-CAF2-A618996BF843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913" name="FTU - palmar interosseus I">
              <a:extLst>
                <a:ext uri="{FF2B5EF4-FFF2-40B4-BE49-F238E27FC236}">
                  <a16:creationId xmlns:a16="http://schemas.microsoft.com/office/drawing/2014/main" id="{622A5BDA-CFAE-248A-F571-2E821180FEC5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914" name="FTU - palmar interosseus I">
              <a:extLst>
                <a:ext uri="{FF2B5EF4-FFF2-40B4-BE49-F238E27FC236}">
                  <a16:creationId xmlns:a16="http://schemas.microsoft.com/office/drawing/2014/main" id="{18B67C6B-B35D-7AE4-D327-2ADCE646BF36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915" name="FTU - palmar interosseus I">
              <a:extLst>
                <a:ext uri="{FF2B5EF4-FFF2-40B4-BE49-F238E27FC236}">
                  <a16:creationId xmlns:a16="http://schemas.microsoft.com/office/drawing/2014/main" id="{B5A25D78-BC62-373B-7544-3998FFA6396D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916" name="Group 7915">
              <a:extLst>
                <a:ext uri="{FF2B5EF4-FFF2-40B4-BE49-F238E27FC236}">
                  <a16:creationId xmlns:a16="http://schemas.microsoft.com/office/drawing/2014/main" id="{E43F6ED8-A5C4-9841-78E3-A492A1462D19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8FB9E345-7A21-4D64-BA2B-AFB5E704B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F8697B01-9786-98ED-DA90-329659A7D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92AC0980-6ED2-F09E-3456-038E7998A5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B49C2504-BE76-38B3-D5D4-B17F0DCD389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30BDA08-9279-88E0-A067-0B10F4323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56681F0A-DFA1-F033-DD04-176D23A9BA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BA0BAE0F-C254-96F1-D6DD-9D4EC4A1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6C27816F-24D2-0A45-A7FD-C537D70FB4E8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B372F489-D47C-0C2A-9709-F12C3DE38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C19D16FD-BEFA-E9FE-85BB-4D0A152F7D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33F3A247-623F-5FE2-C9CC-421E066C5C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9" name="Group 7918">
              <a:extLst>
                <a:ext uri="{FF2B5EF4-FFF2-40B4-BE49-F238E27FC236}">
                  <a16:creationId xmlns:a16="http://schemas.microsoft.com/office/drawing/2014/main" id="{1E3A07C3-D7F8-23A1-C848-8D1E14E6AE4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FA836EC4-A242-1493-F7AC-ED37D1EC99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52FF8303-DF4C-3831-FD7E-1CBFC7EF49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AA64ED60-BF43-645E-D527-048A1AE13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FDE69DFA-7F2D-F6DE-163D-A701849560D5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DCC01E50-8445-663C-DFB1-7AAD21BE6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CFA01057-B24B-6F51-6E93-305EB4DC1B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A8B655C1-66D7-1555-83A9-91363DCA4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90355445-E9F3-8B0C-3548-43553E1CA712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7EC6ABAA-2442-B133-A72E-0D1BC4427E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630E67C8-37A6-62E7-62D8-E97D804A93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BFF6B054-A8F1-FE1C-3A0D-26C1AD7C2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1BDDD95D-0F31-3BD6-93C8-EA2F5338E992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94267F5E-98DE-84E1-45ED-6E9308B34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B878672A-A1CB-8B19-212B-B66245B51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354E94F3-5F87-D321-8824-BBA596010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1694DE76-E3D9-87DF-0AC1-80B4CEC8A047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BA7A61DA-1B9D-859D-0951-54D3E0277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1BE61FD8-3CB5-3D23-BF7F-A2504C740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0C7E9E91-5396-E57F-D0B2-7EB2039799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4" name="Group 7923">
              <a:extLst>
                <a:ext uri="{FF2B5EF4-FFF2-40B4-BE49-F238E27FC236}">
                  <a16:creationId xmlns:a16="http://schemas.microsoft.com/office/drawing/2014/main" id="{812E05CF-A842-CF24-B4F8-9A5D916441A3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5C671665-7B10-E969-2481-E7461934F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1D387BD9-AB99-7837-4618-A1D4003FD5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98594C8C-C2CC-9361-44AE-FA967B881F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5" name="Group 7924">
              <a:extLst>
                <a:ext uri="{FF2B5EF4-FFF2-40B4-BE49-F238E27FC236}">
                  <a16:creationId xmlns:a16="http://schemas.microsoft.com/office/drawing/2014/main" id="{995531E9-79E9-6C22-E00D-384ED77B998E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E6F5B869-0248-8420-C0C8-FE2C02271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F25B4D17-BDE8-7D39-113F-C36B76F82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2D013A3E-F734-B0DE-0E98-E9474ED63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6" name="Group 7925">
              <a:extLst>
                <a:ext uri="{FF2B5EF4-FFF2-40B4-BE49-F238E27FC236}">
                  <a16:creationId xmlns:a16="http://schemas.microsoft.com/office/drawing/2014/main" id="{8D6FC6FD-E701-EE72-FA21-FF948C4F8945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5BD955C8-A5BC-4488-5125-39328E1DA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75FD9BAA-20FC-A64E-31F6-38E5854DBB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532D22A2-0354-FB14-68DB-4DA62DCB1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7" name="Group 7926">
              <a:extLst>
                <a:ext uri="{FF2B5EF4-FFF2-40B4-BE49-F238E27FC236}">
                  <a16:creationId xmlns:a16="http://schemas.microsoft.com/office/drawing/2014/main" id="{35C0E304-9E38-7457-7651-85A489DAC65E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26E07D2A-4C84-932E-BF20-72A02DCA4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5DD06EE4-F413-39E0-B742-B5367D34D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730BB282-452A-B4B7-4BF3-C1FCC2C97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8" name="Group 7927">
              <a:extLst>
                <a:ext uri="{FF2B5EF4-FFF2-40B4-BE49-F238E27FC236}">
                  <a16:creationId xmlns:a16="http://schemas.microsoft.com/office/drawing/2014/main" id="{6CCD1EE6-5C07-AF52-312A-0863236AFCE8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B1437366-3B7D-6625-2CA9-39D98DB2F2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59A6B26B-2D31-0AA8-777C-9781D838B0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F943B6F7-5156-F300-B6BC-EB54DA5FA0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9" name="Group 7928">
              <a:extLst>
                <a:ext uri="{FF2B5EF4-FFF2-40B4-BE49-F238E27FC236}">
                  <a16:creationId xmlns:a16="http://schemas.microsoft.com/office/drawing/2014/main" id="{4FC267FD-DD50-605A-B559-BAB34F94B364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DAAAA1EB-ECB9-7B1C-E099-F9D1A927CF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86261CA0-06CC-B6F6-C0F3-A6B118A2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F867562B-AB7F-613C-C950-BBAE887D9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0" name="Group 7929">
              <a:extLst>
                <a:ext uri="{FF2B5EF4-FFF2-40B4-BE49-F238E27FC236}">
                  <a16:creationId xmlns:a16="http://schemas.microsoft.com/office/drawing/2014/main" id="{7FC54662-9849-93DC-F9D1-2FDD84BB69C2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6F831A90-515D-34E2-3FFE-CF04C93FB1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A6038A0F-B102-CA0A-7E13-B22B7A0BE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5B79FE1A-794D-C899-D500-A9752EC73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1" name="Group 7930">
              <a:extLst>
                <a:ext uri="{FF2B5EF4-FFF2-40B4-BE49-F238E27FC236}">
                  <a16:creationId xmlns:a16="http://schemas.microsoft.com/office/drawing/2014/main" id="{7ACD32DC-C8C7-0DDD-32CC-1D972C7BFC7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411E2307-E1AC-34D9-46D8-21DB498A08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7CFA6DA8-E7C1-E1B5-BD14-B18C03AB1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84C05EDE-6DBD-05E8-CFCF-3637C0207D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2" name="Group 7931">
              <a:extLst>
                <a:ext uri="{FF2B5EF4-FFF2-40B4-BE49-F238E27FC236}">
                  <a16:creationId xmlns:a16="http://schemas.microsoft.com/office/drawing/2014/main" id="{1F473F37-E55F-3A17-FA26-2B1F1F01D44A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1D11C90-7E50-7548-7E58-7F87849D51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34810057-6978-D860-5831-16784B3627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352F6161-2CB3-5394-4DB6-DDA619C27C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3" name="Group 7932">
              <a:extLst>
                <a:ext uri="{FF2B5EF4-FFF2-40B4-BE49-F238E27FC236}">
                  <a16:creationId xmlns:a16="http://schemas.microsoft.com/office/drawing/2014/main" id="{764B47B6-A05C-5174-357F-3D09143B174A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35BADF39-4FD3-8CA2-B29D-9A004E902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C422AA13-63C8-B42D-B593-887987E1E4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E46A2346-88AD-404E-73ED-ED0A67898A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4" name="Group 7933">
              <a:extLst>
                <a:ext uri="{FF2B5EF4-FFF2-40B4-BE49-F238E27FC236}">
                  <a16:creationId xmlns:a16="http://schemas.microsoft.com/office/drawing/2014/main" id="{FBE672DD-5B56-6733-7C67-B5935AB44722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8A60E368-A8A7-F68D-EA4A-E1377F45C5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EB5BD2DE-93F2-551F-EF0D-984601CE90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B4CBCB87-7EFA-2890-3B96-8047E65688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5" name="Group 7934">
              <a:extLst>
                <a:ext uri="{FF2B5EF4-FFF2-40B4-BE49-F238E27FC236}">
                  <a16:creationId xmlns:a16="http://schemas.microsoft.com/office/drawing/2014/main" id="{75019230-89EF-9D1D-BEFE-45094B6FDC27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F514C34E-81A0-940D-9F6B-4C6D3AF39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BAE71290-8164-4F58-D6C2-8FE060A27F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06AFCA90-8C12-713D-0FEE-403182BF73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13" name="Group 8012">
            <a:extLst>
              <a:ext uri="{FF2B5EF4-FFF2-40B4-BE49-F238E27FC236}">
                <a16:creationId xmlns:a16="http://schemas.microsoft.com/office/drawing/2014/main" id="{CAF9B323-5DBD-1FA6-31B8-A390CA23F44C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8014" name="organ group - facial muscles">
              <a:extLst>
                <a:ext uri="{FF2B5EF4-FFF2-40B4-BE49-F238E27FC236}">
                  <a16:creationId xmlns:a16="http://schemas.microsoft.com/office/drawing/2014/main" id="{9CA78693-7036-ED46-5A23-83ADD91DB0F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8045" name="organ - facial muscles">
                <a:extLst>
                  <a:ext uri="{FF2B5EF4-FFF2-40B4-BE49-F238E27FC236}">
                    <a16:creationId xmlns:a16="http://schemas.microsoft.com/office/drawing/2014/main" id="{DCC4B329-5D8D-88C0-8CC4-77F30B2621FE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8046" name="FTU - orbicularis oculi">
                <a:extLst>
                  <a:ext uri="{FF2B5EF4-FFF2-40B4-BE49-F238E27FC236}">
                    <a16:creationId xmlns:a16="http://schemas.microsoft.com/office/drawing/2014/main" id="{80FC7F28-14EB-B3C3-E1EE-4E28345D4FA4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8047" name="FTU - occipitofrontalis">
                <a:extLst>
                  <a:ext uri="{FF2B5EF4-FFF2-40B4-BE49-F238E27FC236}">
                    <a16:creationId xmlns:a16="http://schemas.microsoft.com/office/drawing/2014/main" id="{DDD53306-2767-96E4-3A0D-6F4DDD0304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8048" name="FTU - nasalis">
                <a:extLst>
                  <a:ext uri="{FF2B5EF4-FFF2-40B4-BE49-F238E27FC236}">
                    <a16:creationId xmlns:a16="http://schemas.microsoft.com/office/drawing/2014/main" id="{E424399A-6BF7-4B51-D97F-30D0E00C07A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8049" name="FTU - zygomaticus major">
                <a:extLst>
                  <a:ext uri="{FF2B5EF4-FFF2-40B4-BE49-F238E27FC236}">
                    <a16:creationId xmlns:a16="http://schemas.microsoft.com/office/drawing/2014/main" id="{58D5B475-7DA5-A050-7A82-C53673C8EA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8050" name="FTU - zygomaticus minor">
                <a:extLst>
                  <a:ext uri="{FF2B5EF4-FFF2-40B4-BE49-F238E27FC236}">
                    <a16:creationId xmlns:a16="http://schemas.microsoft.com/office/drawing/2014/main" id="{BB4EA96B-7A01-AC8F-101A-B9A5438639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8015" name="Group 8014">
              <a:extLst>
                <a:ext uri="{FF2B5EF4-FFF2-40B4-BE49-F238E27FC236}">
                  <a16:creationId xmlns:a16="http://schemas.microsoft.com/office/drawing/2014/main" id="{94DEC61E-44D1-188D-2E4D-79517A3D1B0A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8042" name="Text Box 3036">
                <a:extLst>
                  <a:ext uri="{FF2B5EF4-FFF2-40B4-BE49-F238E27FC236}">
                    <a16:creationId xmlns:a16="http://schemas.microsoft.com/office/drawing/2014/main" id="{93486A9A-6980-77CF-A37D-4305E8DCE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3" name="Text Box 3036">
                <a:extLst>
                  <a:ext uri="{FF2B5EF4-FFF2-40B4-BE49-F238E27FC236}">
                    <a16:creationId xmlns:a16="http://schemas.microsoft.com/office/drawing/2014/main" id="{EDE507E5-C712-C2C2-27B4-BA4FD43CF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4" name="Text Box 3036">
                <a:extLst>
                  <a:ext uri="{FF2B5EF4-FFF2-40B4-BE49-F238E27FC236}">
                    <a16:creationId xmlns:a16="http://schemas.microsoft.com/office/drawing/2014/main" id="{74FF12D1-452F-7258-5B5A-F8DFA261FC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6" name="Group 8015">
              <a:extLst>
                <a:ext uri="{FF2B5EF4-FFF2-40B4-BE49-F238E27FC236}">
                  <a16:creationId xmlns:a16="http://schemas.microsoft.com/office/drawing/2014/main" id="{C3ED5BC9-FB74-1DC3-01C5-61316DA690DA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8039" name="Text Box 3036">
                <a:extLst>
                  <a:ext uri="{FF2B5EF4-FFF2-40B4-BE49-F238E27FC236}">
                    <a16:creationId xmlns:a16="http://schemas.microsoft.com/office/drawing/2014/main" id="{3ED76B3C-C914-C00E-38B2-494CC4C9A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0" name="Text Box 3036">
                <a:extLst>
                  <a:ext uri="{FF2B5EF4-FFF2-40B4-BE49-F238E27FC236}">
                    <a16:creationId xmlns:a16="http://schemas.microsoft.com/office/drawing/2014/main" id="{261DCE17-811D-025C-2B2E-1B30FFCD74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1" name="Text Box 3036">
                <a:extLst>
                  <a:ext uri="{FF2B5EF4-FFF2-40B4-BE49-F238E27FC236}">
                    <a16:creationId xmlns:a16="http://schemas.microsoft.com/office/drawing/2014/main" id="{93689401-39BF-E532-158B-1A429587AC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7" name="Group 8016">
              <a:extLst>
                <a:ext uri="{FF2B5EF4-FFF2-40B4-BE49-F238E27FC236}">
                  <a16:creationId xmlns:a16="http://schemas.microsoft.com/office/drawing/2014/main" id="{86815CD2-A200-1C04-5328-D8F3ACA62E79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8036" name="Text Box 3036">
                <a:extLst>
                  <a:ext uri="{FF2B5EF4-FFF2-40B4-BE49-F238E27FC236}">
                    <a16:creationId xmlns:a16="http://schemas.microsoft.com/office/drawing/2014/main" id="{32B84B45-5A11-98D9-3486-B09A9F2DC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7" name="Text Box 3036">
                <a:extLst>
                  <a:ext uri="{FF2B5EF4-FFF2-40B4-BE49-F238E27FC236}">
                    <a16:creationId xmlns:a16="http://schemas.microsoft.com/office/drawing/2014/main" id="{5B298728-7990-0534-2B50-FE03853389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8" name="Text Box 3036">
                <a:extLst>
                  <a:ext uri="{FF2B5EF4-FFF2-40B4-BE49-F238E27FC236}">
                    <a16:creationId xmlns:a16="http://schemas.microsoft.com/office/drawing/2014/main" id="{E8138817-8B66-0F31-7836-C2CD31CB8F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8" name="Group 8017">
              <a:extLst>
                <a:ext uri="{FF2B5EF4-FFF2-40B4-BE49-F238E27FC236}">
                  <a16:creationId xmlns:a16="http://schemas.microsoft.com/office/drawing/2014/main" id="{0A6CF172-3CEC-E963-5A26-C32E3470696F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37F12367-D0CB-5381-0987-A692EEA52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17E05D0A-C748-FB76-DA91-A2CBF0E88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C36A0C58-1C1B-E4AE-8096-1E0130947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9" name="Group 8018">
              <a:extLst>
                <a:ext uri="{FF2B5EF4-FFF2-40B4-BE49-F238E27FC236}">
                  <a16:creationId xmlns:a16="http://schemas.microsoft.com/office/drawing/2014/main" id="{D0ACF7DA-F2D4-12D8-1364-1BD29CBBB2F2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8030" name="Text Box 3036">
                <a:extLst>
                  <a:ext uri="{FF2B5EF4-FFF2-40B4-BE49-F238E27FC236}">
                    <a16:creationId xmlns:a16="http://schemas.microsoft.com/office/drawing/2014/main" id="{EB1C4BD0-E700-727C-DE8F-04D1AC348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1" name="Text Box 3036">
                <a:extLst>
                  <a:ext uri="{FF2B5EF4-FFF2-40B4-BE49-F238E27FC236}">
                    <a16:creationId xmlns:a16="http://schemas.microsoft.com/office/drawing/2014/main" id="{F86781F0-7724-D2B3-0ACB-CA4C62DC0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2" name="Text Box 3036">
                <a:extLst>
                  <a:ext uri="{FF2B5EF4-FFF2-40B4-BE49-F238E27FC236}">
                    <a16:creationId xmlns:a16="http://schemas.microsoft.com/office/drawing/2014/main" id="{97E963E1-E98F-BCFF-D87C-0B8ED32F4D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20" name="FTU - orbicularis oculi">
              <a:extLst>
                <a:ext uri="{FF2B5EF4-FFF2-40B4-BE49-F238E27FC236}">
                  <a16:creationId xmlns:a16="http://schemas.microsoft.com/office/drawing/2014/main" id="{A0705627-5051-6D0D-CD1A-FB1B07041929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8021" name="Group 8020">
              <a:extLst>
                <a:ext uri="{FF2B5EF4-FFF2-40B4-BE49-F238E27FC236}">
                  <a16:creationId xmlns:a16="http://schemas.microsoft.com/office/drawing/2014/main" id="{719F2BB5-7025-D971-CB8E-600B9C6F83C5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8027" name="Text Box 3036">
                <a:extLst>
                  <a:ext uri="{FF2B5EF4-FFF2-40B4-BE49-F238E27FC236}">
                    <a16:creationId xmlns:a16="http://schemas.microsoft.com/office/drawing/2014/main" id="{E9F9B907-3D30-B224-32C6-B0E6E2207E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8" name="Text Box 3036">
                <a:extLst>
                  <a:ext uri="{FF2B5EF4-FFF2-40B4-BE49-F238E27FC236}">
                    <a16:creationId xmlns:a16="http://schemas.microsoft.com/office/drawing/2014/main" id="{64002EA8-4136-90ED-C497-52EB5EE087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9" name="Text Box 3036">
                <a:extLst>
                  <a:ext uri="{FF2B5EF4-FFF2-40B4-BE49-F238E27FC236}">
                    <a16:creationId xmlns:a16="http://schemas.microsoft.com/office/drawing/2014/main" id="{7482C686-6937-7C6D-03F3-B43C4AF0A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22" name="FTU - orbicularis oculi">
              <a:extLst>
                <a:ext uri="{FF2B5EF4-FFF2-40B4-BE49-F238E27FC236}">
                  <a16:creationId xmlns:a16="http://schemas.microsoft.com/office/drawing/2014/main" id="{9D9B7621-7C0A-88A5-3BFA-50C2D1C9D308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8023" name="Group 8022">
              <a:extLst>
                <a:ext uri="{FF2B5EF4-FFF2-40B4-BE49-F238E27FC236}">
                  <a16:creationId xmlns:a16="http://schemas.microsoft.com/office/drawing/2014/main" id="{772E0D94-2EFD-A023-88C5-EC1EC3C6FE27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8024" name="Text Box 3036">
                <a:extLst>
                  <a:ext uri="{FF2B5EF4-FFF2-40B4-BE49-F238E27FC236}">
                    <a16:creationId xmlns:a16="http://schemas.microsoft.com/office/drawing/2014/main" id="{4D01C3D1-48AB-3A23-B4F2-7D0EC4D903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5" name="Text Box 3036">
                <a:extLst>
                  <a:ext uri="{FF2B5EF4-FFF2-40B4-BE49-F238E27FC236}">
                    <a16:creationId xmlns:a16="http://schemas.microsoft.com/office/drawing/2014/main" id="{1111C0CD-EA9C-02B4-C509-6CC737196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6" name="Text Box 3036">
                <a:extLst>
                  <a:ext uri="{FF2B5EF4-FFF2-40B4-BE49-F238E27FC236}">
                    <a16:creationId xmlns:a16="http://schemas.microsoft.com/office/drawing/2014/main" id="{CE8166E8-15E7-3BE6-875E-78D2115A2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51" name="Group 8050">
            <a:extLst>
              <a:ext uri="{FF2B5EF4-FFF2-40B4-BE49-F238E27FC236}">
                <a16:creationId xmlns:a16="http://schemas.microsoft.com/office/drawing/2014/main" id="{1FADC481-BCB6-4D1E-083B-957B4E5F224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8052" name="Group 8051">
              <a:extLst>
                <a:ext uri="{FF2B5EF4-FFF2-40B4-BE49-F238E27FC236}">
                  <a16:creationId xmlns:a16="http://schemas.microsoft.com/office/drawing/2014/main" id="{6550811D-4D2D-3317-8AE2-C3AD6EF28679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176" name="organ group - facial muscles">
                <a:extLst>
                  <a:ext uri="{FF2B5EF4-FFF2-40B4-BE49-F238E27FC236}">
                    <a16:creationId xmlns:a16="http://schemas.microsoft.com/office/drawing/2014/main" id="{2303B4C8-33F7-82AD-62C9-E5381793F6EA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196" name="organ - facial muscles">
                  <a:extLst>
                    <a:ext uri="{FF2B5EF4-FFF2-40B4-BE49-F238E27FC236}">
                      <a16:creationId xmlns:a16="http://schemas.microsoft.com/office/drawing/2014/main" id="{CDA61C2E-B0AD-CECF-4DC2-5DA3570C8F42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197" name="FTU - orbicularis oculi">
                  <a:extLst>
                    <a:ext uri="{FF2B5EF4-FFF2-40B4-BE49-F238E27FC236}">
                      <a16:creationId xmlns:a16="http://schemas.microsoft.com/office/drawing/2014/main" id="{6DDDE160-1373-0A8D-DE37-22630DD7E646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198" name="FTU - occipitofrontalis">
                  <a:extLst>
                    <a:ext uri="{FF2B5EF4-FFF2-40B4-BE49-F238E27FC236}">
                      <a16:creationId xmlns:a16="http://schemas.microsoft.com/office/drawing/2014/main" id="{94C8560A-AD96-3327-CABA-1D75C13B4039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199" name="FTU - nasalis">
                  <a:extLst>
                    <a:ext uri="{FF2B5EF4-FFF2-40B4-BE49-F238E27FC236}">
                      <a16:creationId xmlns:a16="http://schemas.microsoft.com/office/drawing/2014/main" id="{A0411EE3-E0B4-EAF6-9B31-39431785483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200" name="FTU - zygomaticus major">
                  <a:extLst>
                    <a:ext uri="{FF2B5EF4-FFF2-40B4-BE49-F238E27FC236}">
                      <a16:creationId xmlns:a16="http://schemas.microsoft.com/office/drawing/2014/main" id="{7C58066C-3A19-68A5-2E3B-52E05322DD8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201" name="FTU - zygomaticus minor">
                  <a:extLst>
                    <a:ext uri="{FF2B5EF4-FFF2-40B4-BE49-F238E27FC236}">
                      <a16:creationId xmlns:a16="http://schemas.microsoft.com/office/drawing/2014/main" id="{25B509D2-22A9-219B-5B06-EC2396791C2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202" name="FTU - orbicularis oris">
                  <a:extLst>
                    <a:ext uri="{FF2B5EF4-FFF2-40B4-BE49-F238E27FC236}">
                      <a16:creationId xmlns:a16="http://schemas.microsoft.com/office/drawing/2014/main" id="{3845A40D-3598-A807-B6F4-807C18BE6CC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203" name="FTU - depressor anguli oris">
                  <a:extLst>
                    <a:ext uri="{FF2B5EF4-FFF2-40B4-BE49-F238E27FC236}">
                      <a16:creationId xmlns:a16="http://schemas.microsoft.com/office/drawing/2014/main" id="{16CBA0A9-A9E4-DEC7-9313-D677FD17683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204" name="FTU - levator labii">
                  <a:extLst>
                    <a:ext uri="{FF2B5EF4-FFF2-40B4-BE49-F238E27FC236}">
                      <a16:creationId xmlns:a16="http://schemas.microsoft.com/office/drawing/2014/main" id="{1D3E2D04-6151-9336-6460-D0F8C3779A7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205" name="FTU - mentalis">
                  <a:extLst>
                    <a:ext uri="{FF2B5EF4-FFF2-40B4-BE49-F238E27FC236}">
                      <a16:creationId xmlns:a16="http://schemas.microsoft.com/office/drawing/2014/main" id="{8E00342B-4F43-A91C-B8B7-63265212465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206" name="FTU - temporalis">
                  <a:extLst>
                    <a:ext uri="{FF2B5EF4-FFF2-40B4-BE49-F238E27FC236}">
                      <a16:creationId xmlns:a16="http://schemas.microsoft.com/office/drawing/2014/main" id="{A9F55691-06D0-5C75-876C-1D4779D9D4A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177" name="organ group - facial muscles">
                <a:extLst>
                  <a:ext uri="{FF2B5EF4-FFF2-40B4-BE49-F238E27FC236}">
                    <a16:creationId xmlns:a16="http://schemas.microsoft.com/office/drawing/2014/main" id="{46BED086-7A43-5C7C-7124-43E5E32E45F2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187" name="FTU - orbicularis oculi">
                  <a:extLst>
                    <a:ext uri="{FF2B5EF4-FFF2-40B4-BE49-F238E27FC236}">
                      <a16:creationId xmlns:a16="http://schemas.microsoft.com/office/drawing/2014/main" id="{3F54BD40-9DEC-B197-D3EE-F800DB693A42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188" name="FTU - occipitofrontalis">
                  <a:extLst>
                    <a:ext uri="{FF2B5EF4-FFF2-40B4-BE49-F238E27FC236}">
                      <a16:creationId xmlns:a16="http://schemas.microsoft.com/office/drawing/2014/main" id="{B9A9C8D2-71BB-550F-6F11-3AF27068EE4D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189" name="FTU - nasalis">
                  <a:extLst>
                    <a:ext uri="{FF2B5EF4-FFF2-40B4-BE49-F238E27FC236}">
                      <a16:creationId xmlns:a16="http://schemas.microsoft.com/office/drawing/2014/main" id="{5220C87C-D8C5-2465-FC4C-9287DD10EEFD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190" name="FTU - zygomaticus major">
                  <a:extLst>
                    <a:ext uri="{FF2B5EF4-FFF2-40B4-BE49-F238E27FC236}">
                      <a16:creationId xmlns:a16="http://schemas.microsoft.com/office/drawing/2014/main" id="{A0F5A4E3-27A5-B4AF-DFBE-B91C5F4FD26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191" name="FTU - zygomaticus minor">
                  <a:extLst>
                    <a:ext uri="{FF2B5EF4-FFF2-40B4-BE49-F238E27FC236}">
                      <a16:creationId xmlns:a16="http://schemas.microsoft.com/office/drawing/2014/main" id="{ABD72CEC-39CE-F5DC-37D6-D3E452FC8F1D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192" name="FTU - orbicularis oris">
                  <a:extLst>
                    <a:ext uri="{FF2B5EF4-FFF2-40B4-BE49-F238E27FC236}">
                      <a16:creationId xmlns:a16="http://schemas.microsoft.com/office/drawing/2014/main" id="{17B88839-BE03-674F-70B3-7B9C7978F5BD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193" name="FTU - depressor anguli oris">
                  <a:extLst>
                    <a:ext uri="{FF2B5EF4-FFF2-40B4-BE49-F238E27FC236}">
                      <a16:creationId xmlns:a16="http://schemas.microsoft.com/office/drawing/2014/main" id="{FA95A227-04F7-204A-6F24-63ECF786CEC3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194" name="FTU - levator labii">
                  <a:extLst>
                    <a:ext uri="{FF2B5EF4-FFF2-40B4-BE49-F238E27FC236}">
                      <a16:creationId xmlns:a16="http://schemas.microsoft.com/office/drawing/2014/main" id="{D1185F62-8A09-A362-4BCA-5B585C2AF79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195" name="FTU - temporalis">
                  <a:extLst>
                    <a:ext uri="{FF2B5EF4-FFF2-40B4-BE49-F238E27FC236}">
                      <a16:creationId xmlns:a16="http://schemas.microsoft.com/office/drawing/2014/main" id="{5815B227-99DA-163A-CBBE-588F56C31F3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178" name="organ group - facial muscles">
                <a:extLst>
                  <a:ext uri="{FF2B5EF4-FFF2-40B4-BE49-F238E27FC236}">
                    <a16:creationId xmlns:a16="http://schemas.microsoft.com/office/drawing/2014/main" id="{2FE6DC39-2C2A-5D7C-531F-C22FF3AC864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179" name="FTU - orbicularis oculi">
                  <a:extLst>
                    <a:ext uri="{FF2B5EF4-FFF2-40B4-BE49-F238E27FC236}">
                      <a16:creationId xmlns:a16="http://schemas.microsoft.com/office/drawing/2014/main" id="{6AC651F1-F0AE-4716-100F-919D5F4728B7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180" name="FTU - occipitofrontalis">
                  <a:extLst>
                    <a:ext uri="{FF2B5EF4-FFF2-40B4-BE49-F238E27FC236}">
                      <a16:creationId xmlns:a16="http://schemas.microsoft.com/office/drawing/2014/main" id="{8B6F0CF2-2DCC-C33F-5A64-D4C1FD14256A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181" name="FTU - nasalis">
                  <a:extLst>
                    <a:ext uri="{FF2B5EF4-FFF2-40B4-BE49-F238E27FC236}">
                      <a16:creationId xmlns:a16="http://schemas.microsoft.com/office/drawing/2014/main" id="{C4A3D0B7-2AAF-8CB6-7ADC-44412F3A3386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182" name="FTU - zygomaticus major">
                  <a:extLst>
                    <a:ext uri="{FF2B5EF4-FFF2-40B4-BE49-F238E27FC236}">
                      <a16:creationId xmlns:a16="http://schemas.microsoft.com/office/drawing/2014/main" id="{860C3F9F-E526-85B7-82A8-2AB895FD7527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183" name="FTU - zygomaticus minor">
                  <a:extLst>
                    <a:ext uri="{FF2B5EF4-FFF2-40B4-BE49-F238E27FC236}">
                      <a16:creationId xmlns:a16="http://schemas.microsoft.com/office/drawing/2014/main" id="{96A81F71-D87C-4504-51BF-7E728E2118EF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184" name="FTU - orbicularis oris">
                  <a:extLst>
                    <a:ext uri="{FF2B5EF4-FFF2-40B4-BE49-F238E27FC236}">
                      <a16:creationId xmlns:a16="http://schemas.microsoft.com/office/drawing/2014/main" id="{1DF55FF6-BF36-FE1D-8CB7-708664763606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185" name="FTU - depressor anguli oris">
                  <a:extLst>
                    <a:ext uri="{FF2B5EF4-FFF2-40B4-BE49-F238E27FC236}">
                      <a16:creationId xmlns:a16="http://schemas.microsoft.com/office/drawing/2014/main" id="{74079B22-CA54-D54A-1298-B8E4B867EC37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186" name="FTU - levator labii">
                  <a:extLst>
                    <a:ext uri="{FF2B5EF4-FFF2-40B4-BE49-F238E27FC236}">
                      <a16:creationId xmlns:a16="http://schemas.microsoft.com/office/drawing/2014/main" id="{300DF66A-00DC-9E3B-C701-0A0999AF579F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8053" name="Group 8052">
              <a:extLst>
                <a:ext uri="{FF2B5EF4-FFF2-40B4-BE49-F238E27FC236}">
                  <a16:creationId xmlns:a16="http://schemas.microsoft.com/office/drawing/2014/main" id="{EEB3E9C6-221C-5BDB-A361-C60C43F827BD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7DE7DAB8-A8D7-D6D0-34B1-F846C0D801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5962C2DB-1B67-BB57-2751-58EF4AFB3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3934C968-0726-1190-A509-1837EFDD8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415376FC-E8F4-9A78-D0F3-1B652A5DECA3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DDBA7039-F597-6A06-F441-E5F3849D5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67F1CAD9-959D-EFAA-F352-526E7BD72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2BF0D2E0-6642-6A20-E177-6853EB9CCF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5" name="Group 8054">
              <a:extLst>
                <a:ext uri="{FF2B5EF4-FFF2-40B4-BE49-F238E27FC236}">
                  <a16:creationId xmlns:a16="http://schemas.microsoft.com/office/drawing/2014/main" id="{A0C9631A-07A8-4755-1A21-1FB6F62CCB3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CE65FC9F-EEBB-CD84-4A36-DE4A30CB5D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E5BF12FD-D813-A328-2C9F-F65308873D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13BE1748-9CDA-8B47-BFA1-C36D55D7B7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6" name="Group 8055">
              <a:extLst>
                <a:ext uri="{FF2B5EF4-FFF2-40B4-BE49-F238E27FC236}">
                  <a16:creationId xmlns:a16="http://schemas.microsoft.com/office/drawing/2014/main" id="{B1AEAE5B-9ED4-3873-57CA-43588963FE99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E7AF6934-D926-9AFE-E2F0-3F9A31B18B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258EAC71-11A1-2063-E445-AB919627B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3928DB28-7B98-172D-7D6C-103149D63A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7" name="Group 8056">
              <a:extLst>
                <a:ext uri="{FF2B5EF4-FFF2-40B4-BE49-F238E27FC236}">
                  <a16:creationId xmlns:a16="http://schemas.microsoft.com/office/drawing/2014/main" id="{677C7188-112C-54FE-FC9D-A4A684F1D05D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4FBFCA07-C4CF-4594-68D9-59217BC4D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0CC6AB88-B487-00A2-25DB-D67A4AA172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6526381B-66C9-66F5-40A7-5D2A406C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8" name="Group 8057">
              <a:extLst>
                <a:ext uri="{FF2B5EF4-FFF2-40B4-BE49-F238E27FC236}">
                  <a16:creationId xmlns:a16="http://schemas.microsoft.com/office/drawing/2014/main" id="{B06B62EB-A646-D258-843A-C868BD88912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7AA4A0DD-0C69-A1B0-1630-E6FC5A458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57C0C568-ECCD-C897-BD58-85BF977F3F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E6DBF997-85E0-E9E4-7C1B-66C076D78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9" name="Group 8058">
              <a:extLst>
                <a:ext uri="{FF2B5EF4-FFF2-40B4-BE49-F238E27FC236}">
                  <a16:creationId xmlns:a16="http://schemas.microsoft.com/office/drawing/2014/main" id="{07EA5451-8CF7-CFFE-54A2-8232ABBFFD25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5ACFC1F9-7733-5FBB-EBD8-DDEBAE4E3A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6DEFA159-F149-65B7-6431-4B72C4D64E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51DAEE27-F5BF-7E3B-07D9-BC126F7349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0" name="Group 8059">
              <a:extLst>
                <a:ext uri="{FF2B5EF4-FFF2-40B4-BE49-F238E27FC236}">
                  <a16:creationId xmlns:a16="http://schemas.microsoft.com/office/drawing/2014/main" id="{42F56DAA-DE6A-4A83-C03B-6C82AFFBFC9D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C0EB8C65-51C5-2211-2B6B-84EAA9377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9568D428-DD2B-0355-5154-54C0CF60E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2EA37FC4-49E4-6841-2B18-184E5B8119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1" name="Group 8060">
              <a:extLst>
                <a:ext uri="{FF2B5EF4-FFF2-40B4-BE49-F238E27FC236}">
                  <a16:creationId xmlns:a16="http://schemas.microsoft.com/office/drawing/2014/main" id="{300F3EE5-8C01-D374-1074-05CCC470383B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A7BAAF89-C289-AFEE-9934-62AE0D66AA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8819C30D-F03E-7A2F-F94B-62E665A82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F5D061C7-20D3-CEF8-8013-261F43A747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2" name="Group 8061">
              <a:extLst>
                <a:ext uri="{FF2B5EF4-FFF2-40B4-BE49-F238E27FC236}">
                  <a16:creationId xmlns:a16="http://schemas.microsoft.com/office/drawing/2014/main" id="{DED9D2AD-0418-9CE1-01D3-245F9BC182D0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4365DDB5-0E5B-25AC-1A93-526FB8F33C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52C0F6E8-1A1E-5C63-5326-AECD21148B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BAB160FA-E6DA-D94C-19CB-87E1ABC12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3" name="Group 8062">
              <a:extLst>
                <a:ext uri="{FF2B5EF4-FFF2-40B4-BE49-F238E27FC236}">
                  <a16:creationId xmlns:a16="http://schemas.microsoft.com/office/drawing/2014/main" id="{D390E539-E9B7-6A71-64CB-B08C84CB391E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95033559-4486-96FE-1616-8D0AB0D17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D0CA1832-B190-307B-B8AD-109D2CD45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EFB14B23-5FCC-6D93-DAC9-A4AA89F53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4" name="Group 8063">
              <a:extLst>
                <a:ext uri="{FF2B5EF4-FFF2-40B4-BE49-F238E27FC236}">
                  <a16:creationId xmlns:a16="http://schemas.microsoft.com/office/drawing/2014/main" id="{9AB26481-1382-72D5-0C56-BFC75AECEB62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9BD6D1DF-E0D0-3243-DED2-002D278FF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CF868BF0-5A21-C9A7-7853-64C55071B8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775ECAAA-8942-D668-E5A6-E4522D3A35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5" name="Group 8064">
              <a:extLst>
                <a:ext uri="{FF2B5EF4-FFF2-40B4-BE49-F238E27FC236}">
                  <a16:creationId xmlns:a16="http://schemas.microsoft.com/office/drawing/2014/main" id="{D6502918-59CC-587E-BAA3-9A7988872586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F0C10DAA-7412-A5E4-99C3-120D769F8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9DC803DA-AA44-7008-1B3F-FF4B4A52EF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6A8BC824-0D2E-C7A5-E450-7A9805DC0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6" name="Group 8065">
              <a:extLst>
                <a:ext uri="{FF2B5EF4-FFF2-40B4-BE49-F238E27FC236}">
                  <a16:creationId xmlns:a16="http://schemas.microsoft.com/office/drawing/2014/main" id="{14DC891F-F3D5-A8E7-B7E5-F4F04A178716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B040FC21-4AEB-2048-8EE4-5601F480D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7CCF4320-4DE6-E658-1DAB-26800D667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60D21769-833E-56CD-8EC9-B4EEC3937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7" name="Group 8066">
              <a:extLst>
                <a:ext uri="{FF2B5EF4-FFF2-40B4-BE49-F238E27FC236}">
                  <a16:creationId xmlns:a16="http://schemas.microsoft.com/office/drawing/2014/main" id="{47BF3F08-2E06-8CA4-1A52-6F24CC96FA4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8131" name="Text Box 3036">
                <a:extLst>
                  <a:ext uri="{FF2B5EF4-FFF2-40B4-BE49-F238E27FC236}">
                    <a16:creationId xmlns:a16="http://schemas.microsoft.com/office/drawing/2014/main" id="{08DA78EC-E7A4-FB4C-B925-21BE6F77D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2" name="Text Box 3036">
                <a:extLst>
                  <a:ext uri="{FF2B5EF4-FFF2-40B4-BE49-F238E27FC236}">
                    <a16:creationId xmlns:a16="http://schemas.microsoft.com/office/drawing/2014/main" id="{77F9CCBD-009C-A94F-1747-D7CB076543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7D0E16D8-1B7F-BEDD-CB36-90F97C55EB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8" name="Group 8067">
              <a:extLst>
                <a:ext uri="{FF2B5EF4-FFF2-40B4-BE49-F238E27FC236}">
                  <a16:creationId xmlns:a16="http://schemas.microsoft.com/office/drawing/2014/main" id="{823EE783-9754-ADF4-4AF0-59CDBB02DA4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8128" name="Text Box 3036">
                <a:extLst>
                  <a:ext uri="{FF2B5EF4-FFF2-40B4-BE49-F238E27FC236}">
                    <a16:creationId xmlns:a16="http://schemas.microsoft.com/office/drawing/2014/main" id="{AF32B94A-6C0F-3FF5-B23E-0F4CE2A82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9" name="Text Box 3036">
                <a:extLst>
                  <a:ext uri="{FF2B5EF4-FFF2-40B4-BE49-F238E27FC236}">
                    <a16:creationId xmlns:a16="http://schemas.microsoft.com/office/drawing/2014/main" id="{027A1263-5894-13A1-8554-E7CBBCCD91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0" name="Text Box 3036">
                <a:extLst>
                  <a:ext uri="{FF2B5EF4-FFF2-40B4-BE49-F238E27FC236}">
                    <a16:creationId xmlns:a16="http://schemas.microsoft.com/office/drawing/2014/main" id="{FF42F375-7667-5098-5A62-AFACEA89E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9" name="Group 8068">
              <a:extLst>
                <a:ext uri="{FF2B5EF4-FFF2-40B4-BE49-F238E27FC236}">
                  <a16:creationId xmlns:a16="http://schemas.microsoft.com/office/drawing/2014/main" id="{CD62B86E-A341-85DC-C4D1-2550F6854156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92C53B19-2259-86A4-3B93-5F899EB06A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B662C5D1-A655-82C1-D793-6032E8113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7" name="Text Box 3036">
                <a:extLst>
                  <a:ext uri="{FF2B5EF4-FFF2-40B4-BE49-F238E27FC236}">
                    <a16:creationId xmlns:a16="http://schemas.microsoft.com/office/drawing/2014/main" id="{2B97AC0D-64CC-CE1B-0558-AAE56B524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0" name="Group 8069">
              <a:extLst>
                <a:ext uri="{FF2B5EF4-FFF2-40B4-BE49-F238E27FC236}">
                  <a16:creationId xmlns:a16="http://schemas.microsoft.com/office/drawing/2014/main" id="{B280AE01-AC1A-968C-1CCA-E84F824D5180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8122" name="Text Box 3036">
                <a:extLst>
                  <a:ext uri="{FF2B5EF4-FFF2-40B4-BE49-F238E27FC236}">
                    <a16:creationId xmlns:a16="http://schemas.microsoft.com/office/drawing/2014/main" id="{B11694BC-76F3-BB1C-E22D-A980DE08D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3" name="Text Box 3036">
                <a:extLst>
                  <a:ext uri="{FF2B5EF4-FFF2-40B4-BE49-F238E27FC236}">
                    <a16:creationId xmlns:a16="http://schemas.microsoft.com/office/drawing/2014/main" id="{B263EC5D-8A99-E570-8ACE-BFF57520B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B24A2D4E-1731-E343-EA38-04E3559AB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1" name="Group 8070">
              <a:extLst>
                <a:ext uri="{FF2B5EF4-FFF2-40B4-BE49-F238E27FC236}">
                  <a16:creationId xmlns:a16="http://schemas.microsoft.com/office/drawing/2014/main" id="{E0A2BAA9-887E-0A5D-7711-708813BA63C0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8119" name="Text Box 3036">
                <a:extLst>
                  <a:ext uri="{FF2B5EF4-FFF2-40B4-BE49-F238E27FC236}">
                    <a16:creationId xmlns:a16="http://schemas.microsoft.com/office/drawing/2014/main" id="{0FC3435E-8B32-C82F-8829-721EFBE8B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0" name="Text Box 3036">
                <a:extLst>
                  <a:ext uri="{FF2B5EF4-FFF2-40B4-BE49-F238E27FC236}">
                    <a16:creationId xmlns:a16="http://schemas.microsoft.com/office/drawing/2014/main" id="{FCC78B12-B5C7-CF5D-3405-8BCC67E303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1" name="Text Box 3036">
                <a:extLst>
                  <a:ext uri="{FF2B5EF4-FFF2-40B4-BE49-F238E27FC236}">
                    <a16:creationId xmlns:a16="http://schemas.microsoft.com/office/drawing/2014/main" id="{DFE093B5-6412-6055-805C-4C6E5EA39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2" name="Group 8071">
              <a:extLst>
                <a:ext uri="{FF2B5EF4-FFF2-40B4-BE49-F238E27FC236}">
                  <a16:creationId xmlns:a16="http://schemas.microsoft.com/office/drawing/2014/main" id="{1FBBDD8A-45BC-3A90-7548-9B947877A6E1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8116" name="Text Box 3036">
                <a:extLst>
                  <a:ext uri="{FF2B5EF4-FFF2-40B4-BE49-F238E27FC236}">
                    <a16:creationId xmlns:a16="http://schemas.microsoft.com/office/drawing/2014/main" id="{2A46A167-EB30-91BC-69F3-53315C802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7" name="Text Box 3036">
                <a:extLst>
                  <a:ext uri="{FF2B5EF4-FFF2-40B4-BE49-F238E27FC236}">
                    <a16:creationId xmlns:a16="http://schemas.microsoft.com/office/drawing/2014/main" id="{79DBEBB5-80DB-FF27-C57C-01A0D040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8" name="Text Box 3036">
                <a:extLst>
                  <a:ext uri="{FF2B5EF4-FFF2-40B4-BE49-F238E27FC236}">
                    <a16:creationId xmlns:a16="http://schemas.microsoft.com/office/drawing/2014/main" id="{B5252C9F-C928-40A9-A983-ABD83100B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3" name="Group 8072">
              <a:extLst>
                <a:ext uri="{FF2B5EF4-FFF2-40B4-BE49-F238E27FC236}">
                  <a16:creationId xmlns:a16="http://schemas.microsoft.com/office/drawing/2014/main" id="{532B06A4-A245-783D-0AEF-D516E786AFDE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8113" name="Text Box 3036">
                <a:extLst>
                  <a:ext uri="{FF2B5EF4-FFF2-40B4-BE49-F238E27FC236}">
                    <a16:creationId xmlns:a16="http://schemas.microsoft.com/office/drawing/2014/main" id="{D80B3820-8E47-63BE-F585-E98600B00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4" name="Text Box 3036">
                <a:extLst>
                  <a:ext uri="{FF2B5EF4-FFF2-40B4-BE49-F238E27FC236}">
                    <a16:creationId xmlns:a16="http://schemas.microsoft.com/office/drawing/2014/main" id="{E50A24A6-952A-5D07-F2B4-D3CB3AF408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5" name="Text Box 3036">
                <a:extLst>
                  <a:ext uri="{FF2B5EF4-FFF2-40B4-BE49-F238E27FC236}">
                    <a16:creationId xmlns:a16="http://schemas.microsoft.com/office/drawing/2014/main" id="{02DBBE2F-0216-1C76-43CA-F53F861C3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4" name="Group 8073">
              <a:extLst>
                <a:ext uri="{FF2B5EF4-FFF2-40B4-BE49-F238E27FC236}">
                  <a16:creationId xmlns:a16="http://schemas.microsoft.com/office/drawing/2014/main" id="{0AA7F22D-5F16-4837-C8F2-F9FD9A6DBD89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8110" name="Text Box 3036">
                <a:extLst>
                  <a:ext uri="{FF2B5EF4-FFF2-40B4-BE49-F238E27FC236}">
                    <a16:creationId xmlns:a16="http://schemas.microsoft.com/office/drawing/2014/main" id="{1D33CE51-B364-222F-CF51-305914415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1" name="Text Box 3036">
                <a:extLst>
                  <a:ext uri="{FF2B5EF4-FFF2-40B4-BE49-F238E27FC236}">
                    <a16:creationId xmlns:a16="http://schemas.microsoft.com/office/drawing/2014/main" id="{525C055D-9994-1849-517C-D14BAAA908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2" name="Text Box 3036">
                <a:extLst>
                  <a:ext uri="{FF2B5EF4-FFF2-40B4-BE49-F238E27FC236}">
                    <a16:creationId xmlns:a16="http://schemas.microsoft.com/office/drawing/2014/main" id="{AA6BED84-5651-C2F2-0CC6-D4A923A66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5" name="Group 8074">
              <a:extLst>
                <a:ext uri="{FF2B5EF4-FFF2-40B4-BE49-F238E27FC236}">
                  <a16:creationId xmlns:a16="http://schemas.microsoft.com/office/drawing/2014/main" id="{0C06E36C-EBDD-9478-D04E-BAD14E2E0EE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8107" name="Text Box 3036">
                <a:extLst>
                  <a:ext uri="{FF2B5EF4-FFF2-40B4-BE49-F238E27FC236}">
                    <a16:creationId xmlns:a16="http://schemas.microsoft.com/office/drawing/2014/main" id="{19249085-0A90-44CB-A2F4-704703E7C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8" name="Text Box 3036">
                <a:extLst>
                  <a:ext uri="{FF2B5EF4-FFF2-40B4-BE49-F238E27FC236}">
                    <a16:creationId xmlns:a16="http://schemas.microsoft.com/office/drawing/2014/main" id="{C8F41C67-2786-7881-7B3C-3FE1856C8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9" name="Text Box 3036">
                <a:extLst>
                  <a:ext uri="{FF2B5EF4-FFF2-40B4-BE49-F238E27FC236}">
                    <a16:creationId xmlns:a16="http://schemas.microsoft.com/office/drawing/2014/main" id="{5CD82289-08C8-B081-98A6-E9FB3BFC0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6" name="Group 8075">
              <a:extLst>
                <a:ext uri="{FF2B5EF4-FFF2-40B4-BE49-F238E27FC236}">
                  <a16:creationId xmlns:a16="http://schemas.microsoft.com/office/drawing/2014/main" id="{8C56905D-DE63-4BA4-87D0-DDACEAE18C7E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8104" name="Text Box 3036">
                <a:extLst>
                  <a:ext uri="{FF2B5EF4-FFF2-40B4-BE49-F238E27FC236}">
                    <a16:creationId xmlns:a16="http://schemas.microsoft.com/office/drawing/2014/main" id="{E100C2C4-5C21-54EE-DA12-8DF009B38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5" name="Text Box 3036">
                <a:extLst>
                  <a:ext uri="{FF2B5EF4-FFF2-40B4-BE49-F238E27FC236}">
                    <a16:creationId xmlns:a16="http://schemas.microsoft.com/office/drawing/2014/main" id="{2773E3D9-8626-28F6-47B8-8051B9A78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6" name="Text Box 3036">
                <a:extLst>
                  <a:ext uri="{FF2B5EF4-FFF2-40B4-BE49-F238E27FC236}">
                    <a16:creationId xmlns:a16="http://schemas.microsoft.com/office/drawing/2014/main" id="{A223EFF7-EE00-4EB5-3185-08A26784B0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7" name="Group 8076">
              <a:extLst>
                <a:ext uri="{FF2B5EF4-FFF2-40B4-BE49-F238E27FC236}">
                  <a16:creationId xmlns:a16="http://schemas.microsoft.com/office/drawing/2014/main" id="{50645E29-2BE1-D66B-52E1-3EE8A985969F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8101" name="Text Box 3036">
                <a:extLst>
                  <a:ext uri="{FF2B5EF4-FFF2-40B4-BE49-F238E27FC236}">
                    <a16:creationId xmlns:a16="http://schemas.microsoft.com/office/drawing/2014/main" id="{DF92C783-AAE6-E639-3DE9-ED8D2DF3D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2" name="Text Box 3036">
                <a:extLst>
                  <a:ext uri="{FF2B5EF4-FFF2-40B4-BE49-F238E27FC236}">
                    <a16:creationId xmlns:a16="http://schemas.microsoft.com/office/drawing/2014/main" id="{270F8C22-B4EE-5958-1371-282904C829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3" name="Text Box 3036">
                <a:extLst>
                  <a:ext uri="{FF2B5EF4-FFF2-40B4-BE49-F238E27FC236}">
                    <a16:creationId xmlns:a16="http://schemas.microsoft.com/office/drawing/2014/main" id="{57119DD3-888D-2442-811D-F61C27942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8" name="Group 8077">
              <a:extLst>
                <a:ext uri="{FF2B5EF4-FFF2-40B4-BE49-F238E27FC236}">
                  <a16:creationId xmlns:a16="http://schemas.microsoft.com/office/drawing/2014/main" id="{0C4720AB-C6B5-2CB2-25E7-C826A2AFACD0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8098" name="Text Box 3036">
                <a:extLst>
                  <a:ext uri="{FF2B5EF4-FFF2-40B4-BE49-F238E27FC236}">
                    <a16:creationId xmlns:a16="http://schemas.microsoft.com/office/drawing/2014/main" id="{89BFC034-5EC0-380A-3264-474F805D60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Text Box 3036">
                <a:extLst>
                  <a:ext uri="{FF2B5EF4-FFF2-40B4-BE49-F238E27FC236}">
                    <a16:creationId xmlns:a16="http://schemas.microsoft.com/office/drawing/2014/main" id="{C6FCE4F8-253F-FC53-E7C6-99DCEB1245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0" name="Text Box 3036">
                <a:extLst>
                  <a:ext uri="{FF2B5EF4-FFF2-40B4-BE49-F238E27FC236}">
                    <a16:creationId xmlns:a16="http://schemas.microsoft.com/office/drawing/2014/main" id="{B826E658-22C4-E264-95B1-F272AB9DD6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9" name="Group 8078">
              <a:extLst>
                <a:ext uri="{FF2B5EF4-FFF2-40B4-BE49-F238E27FC236}">
                  <a16:creationId xmlns:a16="http://schemas.microsoft.com/office/drawing/2014/main" id="{47AABECB-393B-90BB-B2F4-6518C157582C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8095" name="Text Box 3036">
                <a:extLst>
                  <a:ext uri="{FF2B5EF4-FFF2-40B4-BE49-F238E27FC236}">
                    <a16:creationId xmlns:a16="http://schemas.microsoft.com/office/drawing/2014/main" id="{541F6435-BE27-2374-6FB1-C9010B8D5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Text Box 3036">
                <a:extLst>
                  <a:ext uri="{FF2B5EF4-FFF2-40B4-BE49-F238E27FC236}">
                    <a16:creationId xmlns:a16="http://schemas.microsoft.com/office/drawing/2014/main" id="{D93CDD37-0358-6D65-B5FB-DC6A690440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7" name="Text Box 3036">
                <a:extLst>
                  <a:ext uri="{FF2B5EF4-FFF2-40B4-BE49-F238E27FC236}">
                    <a16:creationId xmlns:a16="http://schemas.microsoft.com/office/drawing/2014/main" id="{805577F2-DED6-5E72-7C93-F5D6527D6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80" name="FTU - orbicularis oculi">
              <a:extLst>
                <a:ext uri="{FF2B5EF4-FFF2-40B4-BE49-F238E27FC236}">
                  <a16:creationId xmlns:a16="http://schemas.microsoft.com/office/drawing/2014/main" id="{4B2DE903-7042-55DC-309E-EEDA2BFBCA17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8081" name="FTU - orbicularis oculi">
              <a:extLst>
                <a:ext uri="{FF2B5EF4-FFF2-40B4-BE49-F238E27FC236}">
                  <a16:creationId xmlns:a16="http://schemas.microsoft.com/office/drawing/2014/main" id="{AE7495AF-076B-9205-CE8E-B1E97A5F9D9C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8082" name="Group 8081">
              <a:extLst>
                <a:ext uri="{FF2B5EF4-FFF2-40B4-BE49-F238E27FC236}">
                  <a16:creationId xmlns:a16="http://schemas.microsoft.com/office/drawing/2014/main" id="{A70AA544-B435-BB9A-035E-EA20934647A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181BA9B9-2108-DE03-3D6A-D9A8373508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2E16BD1C-6078-FC0B-8119-4303F851DF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4" name="Text Box 3036">
                <a:extLst>
                  <a:ext uri="{FF2B5EF4-FFF2-40B4-BE49-F238E27FC236}">
                    <a16:creationId xmlns:a16="http://schemas.microsoft.com/office/drawing/2014/main" id="{62000B5B-71BB-A5C0-8DB1-C35D85358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83" name="Group 8082">
              <a:extLst>
                <a:ext uri="{FF2B5EF4-FFF2-40B4-BE49-F238E27FC236}">
                  <a16:creationId xmlns:a16="http://schemas.microsoft.com/office/drawing/2014/main" id="{CAF9AAC9-0447-3CC3-C46B-427D505CAF5D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9CEF7B80-77C1-AC02-0AC7-1381B829D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6B64AC64-A8A8-EDC0-AC83-5D57031C9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185D9D63-EADD-3F59-D70D-4A2B2009B0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84" name="FTU - nasalis">
              <a:extLst>
                <a:ext uri="{FF2B5EF4-FFF2-40B4-BE49-F238E27FC236}">
                  <a16:creationId xmlns:a16="http://schemas.microsoft.com/office/drawing/2014/main" id="{7350453A-3E25-3A02-D8B6-EE331256BFB5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8085" name="Group 8084">
              <a:extLst>
                <a:ext uri="{FF2B5EF4-FFF2-40B4-BE49-F238E27FC236}">
                  <a16:creationId xmlns:a16="http://schemas.microsoft.com/office/drawing/2014/main" id="{E4275FEE-BA55-1584-D04C-BC888E6C2EA8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D1D390F9-7FE8-D747-D445-346545B5E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83EEA060-12B0-846A-C58E-F8003644F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CB6136F9-B065-6B8E-8A6A-C94DA4712A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7" name="Group 8206">
            <a:extLst>
              <a:ext uri="{FF2B5EF4-FFF2-40B4-BE49-F238E27FC236}">
                <a16:creationId xmlns:a16="http://schemas.microsoft.com/office/drawing/2014/main" id="{1684478E-AF2A-002D-5FCB-DE028A44F9F4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208" name="organ group - facial muscles">
              <a:extLst>
                <a:ext uri="{FF2B5EF4-FFF2-40B4-BE49-F238E27FC236}">
                  <a16:creationId xmlns:a16="http://schemas.microsoft.com/office/drawing/2014/main" id="{59252CE9-7C3F-51C9-181D-9BA93754CDB1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250" name="organ - facial muscles">
                <a:extLst>
                  <a:ext uri="{FF2B5EF4-FFF2-40B4-BE49-F238E27FC236}">
                    <a16:creationId xmlns:a16="http://schemas.microsoft.com/office/drawing/2014/main" id="{F6EB0D3E-8CA9-E789-FF6B-FFF65EC0839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251" name="FTU - orbicularis oculi">
                <a:extLst>
                  <a:ext uri="{FF2B5EF4-FFF2-40B4-BE49-F238E27FC236}">
                    <a16:creationId xmlns:a16="http://schemas.microsoft.com/office/drawing/2014/main" id="{0D7C1A2F-E0FF-7D66-80AC-AD3DD07F994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FTU - occipitofrontalis">
                <a:extLst>
                  <a:ext uri="{FF2B5EF4-FFF2-40B4-BE49-F238E27FC236}">
                    <a16:creationId xmlns:a16="http://schemas.microsoft.com/office/drawing/2014/main" id="{C9607078-8C7C-82A3-4DF9-8CA8164087E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253" name="FTU - nasalis">
                <a:extLst>
                  <a:ext uri="{FF2B5EF4-FFF2-40B4-BE49-F238E27FC236}">
                    <a16:creationId xmlns:a16="http://schemas.microsoft.com/office/drawing/2014/main" id="{B67889D6-165A-C68F-54D4-45A15260BF7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FTU - zygomaticus major">
                <a:extLst>
                  <a:ext uri="{FF2B5EF4-FFF2-40B4-BE49-F238E27FC236}">
                    <a16:creationId xmlns:a16="http://schemas.microsoft.com/office/drawing/2014/main" id="{2ADB6B11-27CD-1EF8-4575-F48728A03E4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FTU - zygomaticus minor">
                <a:extLst>
                  <a:ext uri="{FF2B5EF4-FFF2-40B4-BE49-F238E27FC236}">
                    <a16:creationId xmlns:a16="http://schemas.microsoft.com/office/drawing/2014/main" id="{7759333E-6079-AA1F-88BF-85A0EC1C196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256" name="FTU - orbicularis oris">
                <a:extLst>
                  <a:ext uri="{FF2B5EF4-FFF2-40B4-BE49-F238E27FC236}">
                    <a16:creationId xmlns:a16="http://schemas.microsoft.com/office/drawing/2014/main" id="{B0BE7E22-4A78-3BD0-2E49-DF783F16DD0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257" name="FTU - depressor anguli oris">
                <a:extLst>
                  <a:ext uri="{FF2B5EF4-FFF2-40B4-BE49-F238E27FC236}">
                    <a16:creationId xmlns:a16="http://schemas.microsoft.com/office/drawing/2014/main" id="{0C3635A1-5207-9D09-BF9A-6446258AABC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258" name="FTU - levator labii">
                <a:extLst>
                  <a:ext uri="{FF2B5EF4-FFF2-40B4-BE49-F238E27FC236}">
                    <a16:creationId xmlns:a16="http://schemas.microsoft.com/office/drawing/2014/main" id="{8808BBE3-42A8-A2BC-D1B0-2EF0DCEBC5FB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259" name="FTU - mentalis">
                <a:extLst>
                  <a:ext uri="{FF2B5EF4-FFF2-40B4-BE49-F238E27FC236}">
                    <a16:creationId xmlns:a16="http://schemas.microsoft.com/office/drawing/2014/main" id="{F26D3DB0-333C-052C-971C-2D80AA64C465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209" name="Group 8208">
              <a:extLst>
                <a:ext uri="{FF2B5EF4-FFF2-40B4-BE49-F238E27FC236}">
                  <a16:creationId xmlns:a16="http://schemas.microsoft.com/office/drawing/2014/main" id="{480029B3-0168-E80F-2F8D-57546F6BD0A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D74FC1C1-AEA1-0361-83CE-FAAF225502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D0B4EBA7-E941-2584-081D-3387A4107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5A2FA05A-2CEC-777B-F463-7F9B3ECCF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6B271456-80C9-A3B4-C5C4-823AE0B018A4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9CBAED8F-0189-4A5F-FB9C-B7C2335B8F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E901AF9D-3097-AB81-E19D-96B02BA0D1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679DD8E3-05E2-4F53-764A-2D66B62D5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D8F89C33-65CC-8FE8-C13F-27B4100D2F38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A7DC21A3-614A-5961-249D-7F5A4659FF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158337B0-5A3E-FF3B-4E77-841EAC471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410E16A6-3FEA-F73F-B358-6F14E2068C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2588FC08-C998-C228-21AD-CFC7C44ABC5B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500C8193-ABEC-774A-EAB1-5C8EB4775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01C4A3AB-1C49-16EB-ED08-3A28E2A81F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D91F7D07-4C8B-5F27-D9C8-385F7EA28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E0A7290F-CD6B-6066-2EAE-8723F3ABD9B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9BECF890-2EBB-928A-7D6A-FE708D6820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E80C8369-8254-EB84-1931-C18B210817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A80F79B5-9FE0-94EA-002B-7FE3CB83F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2B30A558-F71B-CB40-9144-E622D089736B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184BA8E7-91C0-422A-7660-D6E56A65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0EE7FE7D-8091-21AF-8F87-D6955F7AF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29235A57-C971-40CB-65A2-5FD4BB16FC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A1377106-F7C5-9702-E93F-D8A0C136CE61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6FF852BA-58D4-0919-1B0A-9AE1E5D55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E0AF5BBD-6A9D-6CE5-14AA-9D86E394BD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AE283B65-E8B0-557D-0DB8-E95719E67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6" name="Group 8215">
              <a:extLst>
                <a:ext uri="{FF2B5EF4-FFF2-40B4-BE49-F238E27FC236}">
                  <a16:creationId xmlns:a16="http://schemas.microsoft.com/office/drawing/2014/main" id="{146DCE82-D1BB-C211-9601-F24C33D9FDDD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2CA95A69-3A71-0C04-DCA3-F42F8417C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0658E345-C3D2-FD0A-AF30-6DFF5435C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48CE2478-60B6-19B7-8179-C4A872F398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2C5E3941-405C-B3E4-F0C4-AFD84BCE1B0A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1C3BA255-49B8-7B45-8E2C-E545CD104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1D1F39A9-6742-B6B0-8048-5879210ACF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5DA4B427-170A-1D93-107F-BCE04BB32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18" name="FTU - levator labii">
              <a:extLst>
                <a:ext uri="{FF2B5EF4-FFF2-40B4-BE49-F238E27FC236}">
                  <a16:creationId xmlns:a16="http://schemas.microsoft.com/office/drawing/2014/main" id="{302C8E5B-59D5-4FB0-DC04-1A8B243ECBB0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219" name="Group 8218">
              <a:extLst>
                <a:ext uri="{FF2B5EF4-FFF2-40B4-BE49-F238E27FC236}">
                  <a16:creationId xmlns:a16="http://schemas.microsoft.com/office/drawing/2014/main" id="{BD57D27D-5E2D-661E-C39F-60A6385B4E8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DA3F7895-441A-4D35-C742-8492C97E0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8FAA8A93-A995-9D8A-178D-E130AFF7C5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B12BC444-9884-5CD6-CEDD-4DB8B78B1C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60" name="Group 8259">
            <a:extLst>
              <a:ext uri="{FF2B5EF4-FFF2-40B4-BE49-F238E27FC236}">
                <a16:creationId xmlns:a16="http://schemas.microsoft.com/office/drawing/2014/main" id="{C1B6ADE0-6185-9D01-BBA5-11D60BA24471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261" name="Group 8260">
              <a:extLst>
                <a:ext uri="{FF2B5EF4-FFF2-40B4-BE49-F238E27FC236}">
                  <a16:creationId xmlns:a16="http://schemas.microsoft.com/office/drawing/2014/main" id="{98255A65-779E-55AA-FAF6-DF732063FA92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349" name="organ group - facial muscles">
                <a:extLst>
                  <a:ext uri="{FF2B5EF4-FFF2-40B4-BE49-F238E27FC236}">
                    <a16:creationId xmlns:a16="http://schemas.microsoft.com/office/drawing/2014/main" id="{0E201934-2C0B-0B6D-A76C-FF5588F855F1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354" name="organ - facial muscles">
                  <a:extLst>
                    <a:ext uri="{FF2B5EF4-FFF2-40B4-BE49-F238E27FC236}">
                      <a16:creationId xmlns:a16="http://schemas.microsoft.com/office/drawing/2014/main" id="{AAE5F454-8336-A6B9-B9E3-00F698303822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355" name="FTU - orbicularis oculi">
                  <a:extLst>
                    <a:ext uri="{FF2B5EF4-FFF2-40B4-BE49-F238E27FC236}">
                      <a16:creationId xmlns:a16="http://schemas.microsoft.com/office/drawing/2014/main" id="{CC24DCD7-EF27-CDA4-8F4A-12112AF52B23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356" name="FTU - occipitofrontalis">
                  <a:extLst>
                    <a:ext uri="{FF2B5EF4-FFF2-40B4-BE49-F238E27FC236}">
                      <a16:creationId xmlns:a16="http://schemas.microsoft.com/office/drawing/2014/main" id="{74BE1886-44D5-5539-6F95-1726F589A79F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357" name="FTU - nasalis">
                  <a:extLst>
                    <a:ext uri="{FF2B5EF4-FFF2-40B4-BE49-F238E27FC236}">
                      <a16:creationId xmlns:a16="http://schemas.microsoft.com/office/drawing/2014/main" id="{A2ADAFA4-9E1C-7AE2-7263-4C8377432CC2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358" name="FTU - zygomaticus major">
                  <a:extLst>
                    <a:ext uri="{FF2B5EF4-FFF2-40B4-BE49-F238E27FC236}">
                      <a16:creationId xmlns:a16="http://schemas.microsoft.com/office/drawing/2014/main" id="{379F2D6E-8AF6-F807-49E4-99E0F2B209A9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359" name="FTU - zygomaticus minor">
                  <a:extLst>
                    <a:ext uri="{FF2B5EF4-FFF2-40B4-BE49-F238E27FC236}">
                      <a16:creationId xmlns:a16="http://schemas.microsoft.com/office/drawing/2014/main" id="{AF88B7DE-0165-2765-DBAC-141FC3A8E9A2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360" name="FTU - orbicularis oris">
                  <a:extLst>
                    <a:ext uri="{FF2B5EF4-FFF2-40B4-BE49-F238E27FC236}">
                      <a16:creationId xmlns:a16="http://schemas.microsoft.com/office/drawing/2014/main" id="{DEF6DC16-B320-427A-2EC0-2038A4F573A2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1" name="FTU - depressor anguli oris">
                  <a:extLst>
                    <a:ext uri="{FF2B5EF4-FFF2-40B4-BE49-F238E27FC236}">
                      <a16:creationId xmlns:a16="http://schemas.microsoft.com/office/drawing/2014/main" id="{4E3A3C81-894F-E4AA-FB43-BEC004CF3F2C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362" name="FTU - levator labii">
                  <a:extLst>
                    <a:ext uri="{FF2B5EF4-FFF2-40B4-BE49-F238E27FC236}">
                      <a16:creationId xmlns:a16="http://schemas.microsoft.com/office/drawing/2014/main" id="{C4555B02-3F6A-AA23-6A10-9911882F0CB4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363" name="FTU - mentalis">
                  <a:extLst>
                    <a:ext uri="{FF2B5EF4-FFF2-40B4-BE49-F238E27FC236}">
                      <a16:creationId xmlns:a16="http://schemas.microsoft.com/office/drawing/2014/main" id="{8C78A367-B870-8397-7BD4-53D294011D8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364" name="FTU - temporalis">
                  <a:extLst>
                    <a:ext uri="{FF2B5EF4-FFF2-40B4-BE49-F238E27FC236}">
                      <a16:creationId xmlns:a16="http://schemas.microsoft.com/office/drawing/2014/main" id="{D2745EBF-DA80-5086-D348-3A3F47EE717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350" name="organ group - facial muscles">
                <a:extLst>
                  <a:ext uri="{FF2B5EF4-FFF2-40B4-BE49-F238E27FC236}">
                    <a16:creationId xmlns:a16="http://schemas.microsoft.com/office/drawing/2014/main" id="{5EAE769D-DE57-BB06-5206-EF5016E7F17F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351" name="FTU - orbicularis oculi">
                  <a:extLst>
                    <a:ext uri="{FF2B5EF4-FFF2-40B4-BE49-F238E27FC236}">
                      <a16:creationId xmlns:a16="http://schemas.microsoft.com/office/drawing/2014/main" id="{367EC609-1801-3E95-61D7-CF3F054C69A1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352" name="FTU - occipitofrontalis">
                  <a:extLst>
                    <a:ext uri="{FF2B5EF4-FFF2-40B4-BE49-F238E27FC236}">
                      <a16:creationId xmlns:a16="http://schemas.microsoft.com/office/drawing/2014/main" id="{3F6415DA-E6FE-4EB4-8C12-94E4FDB76BB5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353" name="FTU - nasalis">
                  <a:extLst>
                    <a:ext uri="{FF2B5EF4-FFF2-40B4-BE49-F238E27FC236}">
                      <a16:creationId xmlns:a16="http://schemas.microsoft.com/office/drawing/2014/main" id="{53EBFD24-3C3D-2C4B-34F9-7D7BED457D13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262" name="Group 8261">
              <a:extLst>
                <a:ext uri="{FF2B5EF4-FFF2-40B4-BE49-F238E27FC236}">
                  <a16:creationId xmlns:a16="http://schemas.microsoft.com/office/drawing/2014/main" id="{AD8682EB-4DFD-9476-FA30-4BED96E81844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346" name="Text Box 3036">
                <a:extLst>
                  <a:ext uri="{FF2B5EF4-FFF2-40B4-BE49-F238E27FC236}">
                    <a16:creationId xmlns:a16="http://schemas.microsoft.com/office/drawing/2014/main" id="{835D141C-DF0A-9A73-02A6-CD978175B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7" name="Text Box 3036">
                <a:extLst>
                  <a:ext uri="{FF2B5EF4-FFF2-40B4-BE49-F238E27FC236}">
                    <a16:creationId xmlns:a16="http://schemas.microsoft.com/office/drawing/2014/main" id="{566AC08D-E42A-4ED1-3979-E72807E48A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8" name="Text Box 3036">
                <a:extLst>
                  <a:ext uri="{FF2B5EF4-FFF2-40B4-BE49-F238E27FC236}">
                    <a16:creationId xmlns:a16="http://schemas.microsoft.com/office/drawing/2014/main" id="{532581A5-EB4F-E46C-2573-2F94740137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C9F40015-2228-0462-BDB5-D0F832F4099B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343" name="Text Box 3036">
                <a:extLst>
                  <a:ext uri="{FF2B5EF4-FFF2-40B4-BE49-F238E27FC236}">
                    <a16:creationId xmlns:a16="http://schemas.microsoft.com/office/drawing/2014/main" id="{1EC7D3A4-5E14-5538-DD71-9304A472A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4" name="Text Box 3036">
                <a:extLst>
                  <a:ext uri="{FF2B5EF4-FFF2-40B4-BE49-F238E27FC236}">
                    <a16:creationId xmlns:a16="http://schemas.microsoft.com/office/drawing/2014/main" id="{F1F69F09-1BED-F511-E160-28F36C2EB4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5" name="Text Box 3036">
                <a:extLst>
                  <a:ext uri="{FF2B5EF4-FFF2-40B4-BE49-F238E27FC236}">
                    <a16:creationId xmlns:a16="http://schemas.microsoft.com/office/drawing/2014/main" id="{9ED9512B-3219-EA29-9EDA-CC7837ED2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1369E45B-3527-115E-8DFB-BF403B744C15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340" name="Text Box 3036">
                <a:extLst>
                  <a:ext uri="{FF2B5EF4-FFF2-40B4-BE49-F238E27FC236}">
                    <a16:creationId xmlns:a16="http://schemas.microsoft.com/office/drawing/2014/main" id="{BE67AB6F-ADB9-1301-D190-567145A5C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1" name="Text Box 3036">
                <a:extLst>
                  <a:ext uri="{FF2B5EF4-FFF2-40B4-BE49-F238E27FC236}">
                    <a16:creationId xmlns:a16="http://schemas.microsoft.com/office/drawing/2014/main" id="{39F0C4BF-C837-22B1-19E2-5727E5FA94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2" name="Text Box 3036">
                <a:extLst>
                  <a:ext uri="{FF2B5EF4-FFF2-40B4-BE49-F238E27FC236}">
                    <a16:creationId xmlns:a16="http://schemas.microsoft.com/office/drawing/2014/main" id="{6EA0AB23-6D12-5168-F62F-EFD5FA829B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EEA14DC8-4DDA-22B6-35F8-F18FAC3FDDD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CF9B03F5-B5FB-0D8D-0AFD-51C0285226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311280BC-6A0B-E402-B92F-3DAED3EF3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9" name="Text Box 3036">
                <a:extLst>
                  <a:ext uri="{FF2B5EF4-FFF2-40B4-BE49-F238E27FC236}">
                    <a16:creationId xmlns:a16="http://schemas.microsoft.com/office/drawing/2014/main" id="{E178F9D3-92FC-066F-90DD-BF41132E6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6" name="Group 8265">
              <a:extLst>
                <a:ext uri="{FF2B5EF4-FFF2-40B4-BE49-F238E27FC236}">
                  <a16:creationId xmlns:a16="http://schemas.microsoft.com/office/drawing/2014/main" id="{BAA80A0D-16EF-D1CB-519D-903EC3B73508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58585449-7BFC-7288-3A84-7EDC70B333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082EA9F2-9217-E491-6609-D47AF6501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4801EB15-FF9E-3826-AE2F-6500C98CF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7" name="Group 8266">
              <a:extLst>
                <a:ext uri="{FF2B5EF4-FFF2-40B4-BE49-F238E27FC236}">
                  <a16:creationId xmlns:a16="http://schemas.microsoft.com/office/drawing/2014/main" id="{EA3CBCC7-60FD-9EE5-4212-B42A4784D7F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EB82AE1B-79A3-78EB-66A9-EAEC4F89F1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C685BAE4-23C3-6BB0-68A1-DF648F282F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3D3719CC-A81B-AAD3-A913-A61BB40CA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8" name="Group 8267">
              <a:extLst>
                <a:ext uri="{FF2B5EF4-FFF2-40B4-BE49-F238E27FC236}">
                  <a16:creationId xmlns:a16="http://schemas.microsoft.com/office/drawing/2014/main" id="{0F0E199B-9665-7514-C70E-D8D13CE32157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53B00CEB-D2AE-3648-8828-1AC8E43D45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DB89B701-DEB8-8119-B456-12DECFA04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D7E83FE9-097F-D779-9660-64CEB4997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9" name="Group 8268">
              <a:extLst>
                <a:ext uri="{FF2B5EF4-FFF2-40B4-BE49-F238E27FC236}">
                  <a16:creationId xmlns:a16="http://schemas.microsoft.com/office/drawing/2014/main" id="{9EA789E4-C243-775E-5216-1E3C7998803D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325" name="Text Box 3036">
                <a:extLst>
                  <a:ext uri="{FF2B5EF4-FFF2-40B4-BE49-F238E27FC236}">
                    <a16:creationId xmlns:a16="http://schemas.microsoft.com/office/drawing/2014/main" id="{4E8B2630-2113-A8F4-86F2-88219C3911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6" name="Text Box 3036">
                <a:extLst>
                  <a:ext uri="{FF2B5EF4-FFF2-40B4-BE49-F238E27FC236}">
                    <a16:creationId xmlns:a16="http://schemas.microsoft.com/office/drawing/2014/main" id="{96EB2038-965E-ED2F-FBCE-CBCB70A1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B0E57F64-833F-1E01-3419-0B1F296B1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0" name="Group 8269">
              <a:extLst>
                <a:ext uri="{FF2B5EF4-FFF2-40B4-BE49-F238E27FC236}">
                  <a16:creationId xmlns:a16="http://schemas.microsoft.com/office/drawing/2014/main" id="{EDD3E4F7-2E88-AAEC-9973-92D09C238A42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322" name="Text Box 3036">
                <a:extLst>
                  <a:ext uri="{FF2B5EF4-FFF2-40B4-BE49-F238E27FC236}">
                    <a16:creationId xmlns:a16="http://schemas.microsoft.com/office/drawing/2014/main" id="{66FD0A79-469B-F7F0-88D8-0FF9AC7AB2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3" name="Text Box 3036">
                <a:extLst>
                  <a:ext uri="{FF2B5EF4-FFF2-40B4-BE49-F238E27FC236}">
                    <a16:creationId xmlns:a16="http://schemas.microsoft.com/office/drawing/2014/main" id="{0769C918-0CF4-9AC4-D64B-79137CFA0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4" name="Text Box 3036">
                <a:extLst>
                  <a:ext uri="{FF2B5EF4-FFF2-40B4-BE49-F238E27FC236}">
                    <a16:creationId xmlns:a16="http://schemas.microsoft.com/office/drawing/2014/main" id="{03E621DF-9120-6848-D2E4-EAC2181AE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1" name="Group 8270">
              <a:extLst>
                <a:ext uri="{FF2B5EF4-FFF2-40B4-BE49-F238E27FC236}">
                  <a16:creationId xmlns:a16="http://schemas.microsoft.com/office/drawing/2014/main" id="{1D89AD65-890F-C546-C953-7C0B3DB354D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319" name="Text Box 3036">
                <a:extLst>
                  <a:ext uri="{FF2B5EF4-FFF2-40B4-BE49-F238E27FC236}">
                    <a16:creationId xmlns:a16="http://schemas.microsoft.com/office/drawing/2014/main" id="{1FE09199-2455-DE49-13D9-F52984C839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0" name="Text Box 3036">
                <a:extLst>
                  <a:ext uri="{FF2B5EF4-FFF2-40B4-BE49-F238E27FC236}">
                    <a16:creationId xmlns:a16="http://schemas.microsoft.com/office/drawing/2014/main" id="{1C441B15-A1F2-4A63-B3FC-6A3C0CE5D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1" name="Text Box 3036">
                <a:extLst>
                  <a:ext uri="{FF2B5EF4-FFF2-40B4-BE49-F238E27FC236}">
                    <a16:creationId xmlns:a16="http://schemas.microsoft.com/office/drawing/2014/main" id="{1EE1AFE5-D884-3F23-838A-8CBABAC5C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2" name="Group 8271">
              <a:extLst>
                <a:ext uri="{FF2B5EF4-FFF2-40B4-BE49-F238E27FC236}">
                  <a16:creationId xmlns:a16="http://schemas.microsoft.com/office/drawing/2014/main" id="{0BA10575-4CFC-0936-4AB4-4A0087C05C1E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316" name="Text Box 3036">
                <a:extLst>
                  <a:ext uri="{FF2B5EF4-FFF2-40B4-BE49-F238E27FC236}">
                    <a16:creationId xmlns:a16="http://schemas.microsoft.com/office/drawing/2014/main" id="{D96B41F3-49D8-0753-87A5-9BD2E9F6B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7" name="Text Box 3036">
                <a:extLst>
                  <a:ext uri="{FF2B5EF4-FFF2-40B4-BE49-F238E27FC236}">
                    <a16:creationId xmlns:a16="http://schemas.microsoft.com/office/drawing/2014/main" id="{06116249-6676-6D71-F0DF-7D941266C4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8" name="Text Box 3036">
                <a:extLst>
                  <a:ext uri="{FF2B5EF4-FFF2-40B4-BE49-F238E27FC236}">
                    <a16:creationId xmlns:a16="http://schemas.microsoft.com/office/drawing/2014/main" id="{26507BCF-0DA6-EB58-71E5-572B12C4E6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3" name="Group 8272">
              <a:extLst>
                <a:ext uri="{FF2B5EF4-FFF2-40B4-BE49-F238E27FC236}">
                  <a16:creationId xmlns:a16="http://schemas.microsoft.com/office/drawing/2014/main" id="{59A7E1C4-792C-A010-5634-D1EA73440F65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313" name="Text Box 3036">
                <a:extLst>
                  <a:ext uri="{FF2B5EF4-FFF2-40B4-BE49-F238E27FC236}">
                    <a16:creationId xmlns:a16="http://schemas.microsoft.com/office/drawing/2014/main" id="{1C25ECE4-D096-1498-CB0F-B05F45BAD9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4" name="Text Box 3036">
                <a:extLst>
                  <a:ext uri="{FF2B5EF4-FFF2-40B4-BE49-F238E27FC236}">
                    <a16:creationId xmlns:a16="http://schemas.microsoft.com/office/drawing/2014/main" id="{B2B85C78-C767-9415-F075-23C9A5A8C7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5" name="Text Box 3036">
                <a:extLst>
                  <a:ext uri="{FF2B5EF4-FFF2-40B4-BE49-F238E27FC236}">
                    <a16:creationId xmlns:a16="http://schemas.microsoft.com/office/drawing/2014/main" id="{DCECD324-A638-E882-5117-A8304F9211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4" name="Group 8273">
              <a:extLst>
                <a:ext uri="{FF2B5EF4-FFF2-40B4-BE49-F238E27FC236}">
                  <a16:creationId xmlns:a16="http://schemas.microsoft.com/office/drawing/2014/main" id="{63853ED1-4950-7623-9E68-A828F77E8D11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310" name="Text Box 3036">
                <a:extLst>
                  <a:ext uri="{FF2B5EF4-FFF2-40B4-BE49-F238E27FC236}">
                    <a16:creationId xmlns:a16="http://schemas.microsoft.com/office/drawing/2014/main" id="{1A5C6206-02A2-897E-7D3A-4103C8C7FF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1" name="Text Box 3036">
                <a:extLst>
                  <a:ext uri="{FF2B5EF4-FFF2-40B4-BE49-F238E27FC236}">
                    <a16:creationId xmlns:a16="http://schemas.microsoft.com/office/drawing/2014/main" id="{33B7AA8D-633D-43E3-63F1-07CC64D158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2" name="Text Box 3036">
                <a:extLst>
                  <a:ext uri="{FF2B5EF4-FFF2-40B4-BE49-F238E27FC236}">
                    <a16:creationId xmlns:a16="http://schemas.microsoft.com/office/drawing/2014/main" id="{88D36E71-A903-3293-7B92-E0D748A9A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75" name="FTU - nasalis">
              <a:extLst>
                <a:ext uri="{FF2B5EF4-FFF2-40B4-BE49-F238E27FC236}">
                  <a16:creationId xmlns:a16="http://schemas.microsoft.com/office/drawing/2014/main" id="{F9F95208-B0D0-0440-D709-93532A72F83B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276" name="FTU - nasalis">
              <a:extLst>
                <a:ext uri="{FF2B5EF4-FFF2-40B4-BE49-F238E27FC236}">
                  <a16:creationId xmlns:a16="http://schemas.microsoft.com/office/drawing/2014/main" id="{B90D25A8-769D-FEF3-4353-6EE6533197E0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277" name="FTU - nasalis">
              <a:extLst>
                <a:ext uri="{FF2B5EF4-FFF2-40B4-BE49-F238E27FC236}">
                  <a16:creationId xmlns:a16="http://schemas.microsoft.com/office/drawing/2014/main" id="{123C6FE5-E99E-4A87-58B7-44EB5EF92E3D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278" name="FTU - nasalis">
              <a:extLst>
                <a:ext uri="{FF2B5EF4-FFF2-40B4-BE49-F238E27FC236}">
                  <a16:creationId xmlns:a16="http://schemas.microsoft.com/office/drawing/2014/main" id="{AE5A3DB3-9C55-B59B-DD80-A749ECAB1ECC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279" name="Group 8278">
              <a:extLst>
                <a:ext uri="{FF2B5EF4-FFF2-40B4-BE49-F238E27FC236}">
                  <a16:creationId xmlns:a16="http://schemas.microsoft.com/office/drawing/2014/main" id="{8FDF05C1-DF66-FAE3-C6A0-6293BCAE69C1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307" name="Text Box 3036">
                <a:extLst>
                  <a:ext uri="{FF2B5EF4-FFF2-40B4-BE49-F238E27FC236}">
                    <a16:creationId xmlns:a16="http://schemas.microsoft.com/office/drawing/2014/main" id="{AFF381E1-BE9F-9A44-4B84-DE20A2D604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8" name="Text Box 3036">
                <a:extLst>
                  <a:ext uri="{FF2B5EF4-FFF2-40B4-BE49-F238E27FC236}">
                    <a16:creationId xmlns:a16="http://schemas.microsoft.com/office/drawing/2014/main" id="{61FF852C-F684-3A14-0E72-13B681495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9" name="Text Box 3036">
                <a:extLst>
                  <a:ext uri="{FF2B5EF4-FFF2-40B4-BE49-F238E27FC236}">
                    <a16:creationId xmlns:a16="http://schemas.microsoft.com/office/drawing/2014/main" id="{9C32AF68-A6AD-427E-84E9-D30F08A9C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0" name="Group 8279">
              <a:extLst>
                <a:ext uri="{FF2B5EF4-FFF2-40B4-BE49-F238E27FC236}">
                  <a16:creationId xmlns:a16="http://schemas.microsoft.com/office/drawing/2014/main" id="{E09FA110-80F1-4907-1207-2D98B16289DA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507EEAA0-E3BE-49E3-AA89-90A0FC88CC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5" name="Text Box 3036">
                <a:extLst>
                  <a:ext uri="{FF2B5EF4-FFF2-40B4-BE49-F238E27FC236}">
                    <a16:creationId xmlns:a16="http://schemas.microsoft.com/office/drawing/2014/main" id="{286F4841-EED5-CDF6-58B0-36DEE5BDD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6" name="Text Box 3036">
                <a:extLst>
                  <a:ext uri="{FF2B5EF4-FFF2-40B4-BE49-F238E27FC236}">
                    <a16:creationId xmlns:a16="http://schemas.microsoft.com/office/drawing/2014/main" id="{BF66E6DE-9945-632F-CCEC-9B2A2543FF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1" name="Group 8280">
              <a:extLst>
                <a:ext uri="{FF2B5EF4-FFF2-40B4-BE49-F238E27FC236}">
                  <a16:creationId xmlns:a16="http://schemas.microsoft.com/office/drawing/2014/main" id="{5A6B6111-2AC2-C1FC-890C-C98EF6FF91B8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73656A16-7203-5AE5-4EB0-025783237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E6999687-BFB4-0A82-9DB8-03FBA0ECC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BFE63015-BD08-E4E5-5DDF-FFDE8820DC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82" name="FTU - levator labii">
              <a:extLst>
                <a:ext uri="{FF2B5EF4-FFF2-40B4-BE49-F238E27FC236}">
                  <a16:creationId xmlns:a16="http://schemas.microsoft.com/office/drawing/2014/main" id="{12B3FD7B-2A90-7AD5-B7BC-0F9B1811EC55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283" name="FTU - levator labii">
              <a:extLst>
                <a:ext uri="{FF2B5EF4-FFF2-40B4-BE49-F238E27FC236}">
                  <a16:creationId xmlns:a16="http://schemas.microsoft.com/office/drawing/2014/main" id="{64A27CE1-B42D-E142-2551-92BEEEC3334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284" name="FTU - levator labii">
              <a:extLst>
                <a:ext uri="{FF2B5EF4-FFF2-40B4-BE49-F238E27FC236}">
                  <a16:creationId xmlns:a16="http://schemas.microsoft.com/office/drawing/2014/main" id="{8B2247B6-FF9B-8BEB-A5EF-B42CC9F77017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285" name="Group 8284">
              <a:extLst>
                <a:ext uri="{FF2B5EF4-FFF2-40B4-BE49-F238E27FC236}">
                  <a16:creationId xmlns:a16="http://schemas.microsoft.com/office/drawing/2014/main" id="{2EDF9E8F-FD67-0FA2-50EF-6EB717EF0444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DE049F65-ED42-B0B5-D1BC-876B3DDD4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3E653D4F-29B2-852A-51AC-8A490BA9D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A2E423B0-7EBE-1B0E-3AA4-478503D752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6" name="Group 8285">
              <a:extLst>
                <a:ext uri="{FF2B5EF4-FFF2-40B4-BE49-F238E27FC236}">
                  <a16:creationId xmlns:a16="http://schemas.microsoft.com/office/drawing/2014/main" id="{C27617C1-6B10-6332-B393-0BB1E192C286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295" name="Text Box 3036">
                <a:extLst>
                  <a:ext uri="{FF2B5EF4-FFF2-40B4-BE49-F238E27FC236}">
                    <a16:creationId xmlns:a16="http://schemas.microsoft.com/office/drawing/2014/main" id="{E82E4F4A-DC47-3A15-FDAB-A39BD30B4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6" name="Text Box 3036">
                <a:extLst>
                  <a:ext uri="{FF2B5EF4-FFF2-40B4-BE49-F238E27FC236}">
                    <a16:creationId xmlns:a16="http://schemas.microsoft.com/office/drawing/2014/main" id="{AC28D95D-C2D2-B12C-B53A-48A7A9AC6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" name="Text Box 3036">
                <a:extLst>
                  <a:ext uri="{FF2B5EF4-FFF2-40B4-BE49-F238E27FC236}">
                    <a16:creationId xmlns:a16="http://schemas.microsoft.com/office/drawing/2014/main" id="{AF83352A-34F2-729F-20E0-69D0232AAE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7" name="Group 8286">
              <a:extLst>
                <a:ext uri="{FF2B5EF4-FFF2-40B4-BE49-F238E27FC236}">
                  <a16:creationId xmlns:a16="http://schemas.microsoft.com/office/drawing/2014/main" id="{0C936695-55CD-BBC9-BDC9-5E8A85E687B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292" name="Text Box 3036">
                <a:extLst>
                  <a:ext uri="{FF2B5EF4-FFF2-40B4-BE49-F238E27FC236}">
                    <a16:creationId xmlns:a16="http://schemas.microsoft.com/office/drawing/2014/main" id="{2A0CCF5F-9CF9-0EE5-66BC-AD223039F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3" name="Text Box 3036">
                <a:extLst>
                  <a:ext uri="{FF2B5EF4-FFF2-40B4-BE49-F238E27FC236}">
                    <a16:creationId xmlns:a16="http://schemas.microsoft.com/office/drawing/2014/main" id="{760F482C-553D-0DFB-2910-10044B4A4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4" name="Text Box 3036">
                <a:extLst>
                  <a:ext uri="{FF2B5EF4-FFF2-40B4-BE49-F238E27FC236}">
                    <a16:creationId xmlns:a16="http://schemas.microsoft.com/office/drawing/2014/main" id="{5AF64C1A-E8F0-73B2-505F-D605F7528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8" name="Group 8287">
              <a:extLst>
                <a:ext uri="{FF2B5EF4-FFF2-40B4-BE49-F238E27FC236}">
                  <a16:creationId xmlns:a16="http://schemas.microsoft.com/office/drawing/2014/main" id="{05CF1504-1CB6-C368-67EF-2EEA19996790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1B27948A-4CDA-962B-E298-293B4C5BD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0" name="Text Box 3036">
                <a:extLst>
                  <a:ext uri="{FF2B5EF4-FFF2-40B4-BE49-F238E27FC236}">
                    <a16:creationId xmlns:a16="http://schemas.microsoft.com/office/drawing/2014/main" id="{EB5DE8F0-C85A-F01B-4CE0-9AA3AA99B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1" name="Text Box 3036">
                <a:extLst>
                  <a:ext uri="{FF2B5EF4-FFF2-40B4-BE49-F238E27FC236}">
                    <a16:creationId xmlns:a16="http://schemas.microsoft.com/office/drawing/2014/main" id="{9CAE662B-77A2-561D-5699-F0BAA4BD3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65" name="Group 8364">
            <a:extLst>
              <a:ext uri="{FF2B5EF4-FFF2-40B4-BE49-F238E27FC236}">
                <a16:creationId xmlns:a16="http://schemas.microsoft.com/office/drawing/2014/main" id="{372FA03A-6EF8-9965-B4BF-F5FD773016E4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366" name="Group 8365">
              <a:extLst>
                <a:ext uri="{FF2B5EF4-FFF2-40B4-BE49-F238E27FC236}">
                  <a16:creationId xmlns:a16="http://schemas.microsoft.com/office/drawing/2014/main" id="{A9A217C8-91EA-E8E4-BF55-2493B0317BFE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428" name="organ group - facial muscles">
                <a:extLst>
                  <a:ext uri="{FF2B5EF4-FFF2-40B4-BE49-F238E27FC236}">
                    <a16:creationId xmlns:a16="http://schemas.microsoft.com/office/drawing/2014/main" id="{496F92BE-F570-5215-269D-C4F0537F3E87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434" name="organ - facial muscles">
                  <a:extLst>
                    <a:ext uri="{FF2B5EF4-FFF2-40B4-BE49-F238E27FC236}">
                      <a16:creationId xmlns:a16="http://schemas.microsoft.com/office/drawing/2014/main" id="{506DDCBD-D483-4187-56F0-47302D9A86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435" name="FTU - orbicularis oculi">
                  <a:extLst>
                    <a:ext uri="{FF2B5EF4-FFF2-40B4-BE49-F238E27FC236}">
                      <a16:creationId xmlns:a16="http://schemas.microsoft.com/office/drawing/2014/main" id="{A38ABFD9-9FC5-8B9D-1A10-6CCC9543020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436" name="FTU - occipitofrontalis">
                  <a:extLst>
                    <a:ext uri="{FF2B5EF4-FFF2-40B4-BE49-F238E27FC236}">
                      <a16:creationId xmlns:a16="http://schemas.microsoft.com/office/drawing/2014/main" id="{175312C8-8F79-6F35-0FB7-A98153C13FC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437" name="FTU - nasalis">
                  <a:extLst>
                    <a:ext uri="{FF2B5EF4-FFF2-40B4-BE49-F238E27FC236}">
                      <a16:creationId xmlns:a16="http://schemas.microsoft.com/office/drawing/2014/main" id="{3E691061-F279-855D-64CD-80DBBCBECB8E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438" name="FTU - zygomaticus major">
                  <a:extLst>
                    <a:ext uri="{FF2B5EF4-FFF2-40B4-BE49-F238E27FC236}">
                      <a16:creationId xmlns:a16="http://schemas.microsoft.com/office/drawing/2014/main" id="{1B77DE7D-1887-B08F-7F94-1D93DE6F9F7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439" name="FTU - zygomaticus minor">
                  <a:extLst>
                    <a:ext uri="{FF2B5EF4-FFF2-40B4-BE49-F238E27FC236}">
                      <a16:creationId xmlns:a16="http://schemas.microsoft.com/office/drawing/2014/main" id="{7998ABA8-3B5F-2D78-5E4D-38956FD560A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440" name="FTU - orbicularis oris">
                  <a:extLst>
                    <a:ext uri="{FF2B5EF4-FFF2-40B4-BE49-F238E27FC236}">
                      <a16:creationId xmlns:a16="http://schemas.microsoft.com/office/drawing/2014/main" id="{4CCE0D05-666F-A6DE-4A8C-31338A8BF1F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441" name="FTU - depressor anguli oris">
                  <a:extLst>
                    <a:ext uri="{FF2B5EF4-FFF2-40B4-BE49-F238E27FC236}">
                      <a16:creationId xmlns:a16="http://schemas.microsoft.com/office/drawing/2014/main" id="{0BC6C41E-E643-B619-60D4-08CDD03F7B0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442" name="FTU - levator labii">
                  <a:extLst>
                    <a:ext uri="{FF2B5EF4-FFF2-40B4-BE49-F238E27FC236}">
                      <a16:creationId xmlns:a16="http://schemas.microsoft.com/office/drawing/2014/main" id="{5BDCB752-1C9C-FA63-B14E-1B295AD44047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443" name="FTU - mentalis">
                  <a:extLst>
                    <a:ext uri="{FF2B5EF4-FFF2-40B4-BE49-F238E27FC236}">
                      <a16:creationId xmlns:a16="http://schemas.microsoft.com/office/drawing/2014/main" id="{7FFBD265-AAA6-AF02-A6F5-FC7579ADC75C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444" name="FTU - temporalis">
                  <a:extLst>
                    <a:ext uri="{FF2B5EF4-FFF2-40B4-BE49-F238E27FC236}">
                      <a16:creationId xmlns:a16="http://schemas.microsoft.com/office/drawing/2014/main" id="{5A48A0B0-A8A7-809E-F3FF-46CCD0B10D04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9" name="organ group - facial muscles">
                <a:extLst>
                  <a:ext uri="{FF2B5EF4-FFF2-40B4-BE49-F238E27FC236}">
                    <a16:creationId xmlns:a16="http://schemas.microsoft.com/office/drawing/2014/main" id="{EE606C3F-AFD4-242D-3009-78EA00A069A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430" name="FTU - orbicularis oculi">
                  <a:extLst>
                    <a:ext uri="{FF2B5EF4-FFF2-40B4-BE49-F238E27FC236}">
                      <a16:creationId xmlns:a16="http://schemas.microsoft.com/office/drawing/2014/main" id="{0ACA8B1D-1C3D-8704-367A-685C054456DA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431" name="FTU - occipitofrontalis">
                  <a:extLst>
                    <a:ext uri="{FF2B5EF4-FFF2-40B4-BE49-F238E27FC236}">
                      <a16:creationId xmlns:a16="http://schemas.microsoft.com/office/drawing/2014/main" id="{B01EFACB-42C2-C5A8-6FDB-DB56F07E542E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432" name="FTU - nasalis">
                  <a:extLst>
                    <a:ext uri="{FF2B5EF4-FFF2-40B4-BE49-F238E27FC236}">
                      <a16:creationId xmlns:a16="http://schemas.microsoft.com/office/drawing/2014/main" id="{DB0E59AB-0066-B2FE-DF21-60C99C5D323E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433" name="FTU - zygomaticus major">
                  <a:extLst>
                    <a:ext uri="{FF2B5EF4-FFF2-40B4-BE49-F238E27FC236}">
                      <a16:creationId xmlns:a16="http://schemas.microsoft.com/office/drawing/2014/main" id="{FB6F537E-C1DD-82F8-B6C9-2C8D685DC9ED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367" name="Group 8366">
              <a:extLst>
                <a:ext uri="{FF2B5EF4-FFF2-40B4-BE49-F238E27FC236}">
                  <a16:creationId xmlns:a16="http://schemas.microsoft.com/office/drawing/2014/main" id="{E505AD53-79B8-7DEA-CE4C-A5C7A41FD577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425" name="Text Box 3036">
                <a:extLst>
                  <a:ext uri="{FF2B5EF4-FFF2-40B4-BE49-F238E27FC236}">
                    <a16:creationId xmlns:a16="http://schemas.microsoft.com/office/drawing/2014/main" id="{EF959D44-3F80-32C3-0B4E-DDCC4D0E0A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6" name="Text Box 3036">
                <a:extLst>
                  <a:ext uri="{FF2B5EF4-FFF2-40B4-BE49-F238E27FC236}">
                    <a16:creationId xmlns:a16="http://schemas.microsoft.com/office/drawing/2014/main" id="{30ACDF1B-D315-7DA6-681E-ABC0325E6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7" name="Text Box 3036">
                <a:extLst>
                  <a:ext uri="{FF2B5EF4-FFF2-40B4-BE49-F238E27FC236}">
                    <a16:creationId xmlns:a16="http://schemas.microsoft.com/office/drawing/2014/main" id="{8B667303-3D61-85C4-7DBB-48A23DE7D4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8" name="Group 8367">
              <a:extLst>
                <a:ext uri="{FF2B5EF4-FFF2-40B4-BE49-F238E27FC236}">
                  <a16:creationId xmlns:a16="http://schemas.microsoft.com/office/drawing/2014/main" id="{22CF83F6-E3B8-873B-7881-91F45970FD66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422" name="Text Box 3036">
                <a:extLst>
                  <a:ext uri="{FF2B5EF4-FFF2-40B4-BE49-F238E27FC236}">
                    <a16:creationId xmlns:a16="http://schemas.microsoft.com/office/drawing/2014/main" id="{D79F04EF-30E3-A970-3E47-607120F123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3" name="Text Box 3036">
                <a:extLst>
                  <a:ext uri="{FF2B5EF4-FFF2-40B4-BE49-F238E27FC236}">
                    <a16:creationId xmlns:a16="http://schemas.microsoft.com/office/drawing/2014/main" id="{9727721B-B72E-3461-C111-FB6B18836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4" name="Text Box 3036">
                <a:extLst>
                  <a:ext uri="{FF2B5EF4-FFF2-40B4-BE49-F238E27FC236}">
                    <a16:creationId xmlns:a16="http://schemas.microsoft.com/office/drawing/2014/main" id="{10FFD068-FCD5-A9B9-A629-F9234A2E7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9" name="Group 8368">
              <a:extLst>
                <a:ext uri="{FF2B5EF4-FFF2-40B4-BE49-F238E27FC236}">
                  <a16:creationId xmlns:a16="http://schemas.microsoft.com/office/drawing/2014/main" id="{2E19CA04-354A-F095-64CD-F11BB84114FF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05CAB0F9-BDB0-9F75-B434-460E0EFD66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2F8AA91C-E9B4-8C2E-F39C-0283B1994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1" name="Text Box 3036">
                <a:extLst>
                  <a:ext uri="{FF2B5EF4-FFF2-40B4-BE49-F238E27FC236}">
                    <a16:creationId xmlns:a16="http://schemas.microsoft.com/office/drawing/2014/main" id="{88E170F9-0712-EF11-31D3-2FF80E8F9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0" name="Group 8369">
              <a:extLst>
                <a:ext uri="{FF2B5EF4-FFF2-40B4-BE49-F238E27FC236}">
                  <a16:creationId xmlns:a16="http://schemas.microsoft.com/office/drawing/2014/main" id="{F7047E77-A4B9-8B4D-A6DE-9E90C5499F7A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4D8AFCE4-A65F-5189-A741-7E4CC2CE6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6CCCEDA9-533A-9BB5-F4CC-2745A8815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97C9452A-B840-3C65-335E-C9D17389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1" name="Group 8370">
              <a:extLst>
                <a:ext uri="{FF2B5EF4-FFF2-40B4-BE49-F238E27FC236}">
                  <a16:creationId xmlns:a16="http://schemas.microsoft.com/office/drawing/2014/main" id="{7D6EF1C3-FE4D-62BB-44F2-84E8A58E3756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1FD071AD-54D1-FBE2-B664-BCB09BC9AF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B2D8C6C0-F79E-49E8-F00E-4BE82DB4CD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A86A23F4-5A05-FEDC-9CCE-07838DB60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2" name="Group 8371">
              <a:extLst>
                <a:ext uri="{FF2B5EF4-FFF2-40B4-BE49-F238E27FC236}">
                  <a16:creationId xmlns:a16="http://schemas.microsoft.com/office/drawing/2014/main" id="{611DA614-3C8D-0FF8-C21B-0522D41A4947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1AA22F50-F874-FCC6-4D9B-9A61D4E95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950436DD-562B-813A-7539-5684C4AB9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105D0096-D8C0-3D97-D765-01ADA27E1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3" name="Group 8372">
              <a:extLst>
                <a:ext uri="{FF2B5EF4-FFF2-40B4-BE49-F238E27FC236}">
                  <a16:creationId xmlns:a16="http://schemas.microsoft.com/office/drawing/2014/main" id="{8488B93A-72D3-F4FD-B87F-6DE10E4BC79A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315854B6-FE6A-7B73-3103-5614F10532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F10F0A79-5363-4611-61D3-FCE75103E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9ED002A7-E014-E194-95D1-8B49E054E9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4" name="Group 8373">
              <a:extLst>
                <a:ext uri="{FF2B5EF4-FFF2-40B4-BE49-F238E27FC236}">
                  <a16:creationId xmlns:a16="http://schemas.microsoft.com/office/drawing/2014/main" id="{6FBC5CA0-66A5-2D24-6EE9-CC19A994AFEC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5D54A757-DDE2-2FEC-07AE-B921B3A20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CA3F04FE-7AF3-681A-BD11-C8B4C09D5F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5E06561D-0D88-F055-F672-46FC4D3F76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5" name="Group 8374">
              <a:extLst>
                <a:ext uri="{FF2B5EF4-FFF2-40B4-BE49-F238E27FC236}">
                  <a16:creationId xmlns:a16="http://schemas.microsoft.com/office/drawing/2014/main" id="{04F872F2-609B-7429-B437-5FBC22C9D25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401" name="Text Box 3036">
                <a:extLst>
                  <a:ext uri="{FF2B5EF4-FFF2-40B4-BE49-F238E27FC236}">
                    <a16:creationId xmlns:a16="http://schemas.microsoft.com/office/drawing/2014/main" id="{F9B56F48-CAB9-0640-EECD-459B592870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2" name="Text Box 3036">
                <a:extLst>
                  <a:ext uri="{FF2B5EF4-FFF2-40B4-BE49-F238E27FC236}">
                    <a16:creationId xmlns:a16="http://schemas.microsoft.com/office/drawing/2014/main" id="{8ADC3C1A-7912-C34E-66B8-50488C1B4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461F9554-1108-9831-2A06-A3EBE30927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6" name="Group 8375">
              <a:extLst>
                <a:ext uri="{FF2B5EF4-FFF2-40B4-BE49-F238E27FC236}">
                  <a16:creationId xmlns:a16="http://schemas.microsoft.com/office/drawing/2014/main" id="{F6506C31-0CF6-11D5-9579-EEF0D248965C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398" name="Text Box 3036">
                <a:extLst>
                  <a:ext uri="{FF2B5EF4-FFF2-40B4-BE49-F238E27FC236}">
                    <a16:creationId xmlns:a16="http://schemas.microsoft.com/office/drawing/2014/main" id="{B313F370-6FD7-980D-3E3A-C589D6120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9" name="Text Box 3036">
                <a:extLst>
                  <a:ext uri="{FF2B5EF4-FFF2-40B4-BE49-F238E27FC236}">
                    <a16:creationId xmlns:a16="http://schemas.microsoft.com/office/drawing/2014/main" id="{3EC57292-7077-B548-FC4B-DD128B66CC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0" name="Text Box 3036">
                <a:extLst>
                  <a:ext uri="{FF2B5EF4-FFF2-40B4-BE49-F238E27FC236}">
                    <a16:creationId xmlns:a16="http://schemas.microsoft.com/office/drawing/2014/main" id="{ADE0DC88-0622-8DE5-F016-1F7E871E6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7" name="Group 8376">
              <a:extLst>
                <a:ext uri="{FF2B5EF4-FFF2-40B4-BE49-F238E27FC236}">
                  <a16:creationId xmlns:a16="http://schemas.microsoft.com/office/drawing/2014/main" id="{EC8B8AF9-7532-B59D-1AB5-081F874BB955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395" name="Text Box 3036">
                <a:extLst>
                  <a:ext uri="{FF2B5EF4-FFF2-40B4-BE49-F238E27FC236}">
                    <a16:creationId xmlns:a16="http://schemas.microsoft.com/office/drawing/2014/main" id="{8C087F23-3385-4419-76FC-CA95CD058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6" name="Text Box 3036">
                <a:extLst>
                  <a:ext uri="{FF2B5EF4-FFF2-40B4-BE49-F238E27FC236}">
                    <a16:creationId xmlns:a16="http://schemas.microsoft.com/office/drawing/2014/main" id="{FCAA2FB9-EF52-8C95-0233-8C6E8DD04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7" name="Text Box 3036">
                <a:extLst>
                  <a:ext uri="{FF2B5EF4-FFF2-40B4-BE49-F238E27FC236}">
                    <a16:creationId xmlns:a16="http://schemas.microsoft.com/office/drawing/2014/main" id="{8654F0FE-FB6E-DD38-EE78-33DE3D3B54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8" name="Group 8377">
              <a:extLst>
                <a:ext uri="{FF2B5EF4-FFF2-40B4-BE49-F238E27FC236}">
                  <a16:creationId xmlns:a16="http://schemas.microsoft.com/office/drawing/2014/main" id="{5D7B73E5-A9AA-DFC1-BBD7-5BFBA2643800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392" name="Text Box 3036">
                <a:extLst>
                  <a:ext uri="{FF2B5EF4-FFF2-40B4-BE49-F238E27FC236}">
                    <a16:creationId xmlns:a16="http://schemas.microsoft.com/office/drawing/2014/main" id="{1AFB92AF-2164-7B53-F511-C2ED9B0F4C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3" name="Text Box 3036">
                <a:extLst>
                  <a:ext uri="{FF2B5EF4-FFF2-40B4-BE49-F238E27FC236}">
                    <a16:creationId xmlns:a16="http://schemas.microsoft.com/office/drawing/2014/main" id="{4151EADC-6379-E416-CACD-88685A3CEB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5B4FC8E0-6F2A-8109-6D98-33FF149CE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9" name="Group 8378">
              <a:extLst>
                <a:ext uri="{FF2B5EF4-FFF2-40B4-BE49-F238E27FC236}">
                  <a16:creationId xmlns:a16="http://schemas.microsoft.com/office/drawing/2014/main" id="{CB0B4188-1B3C-9880-5C88-31BCD5674094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389" name="Text Box 3036">
                <a:extLst>
                  <a:ext uri="{FF2B5EF4-FFF2-40B4-BE49-F238E27FC236}">
                    <a16:creationId xmlns:a16="http://schemas.microsoft.com/office/drawing/2014/main" id="{DF2A1A1C-4262-8ACA-C25B-FB45D2A99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0" name="Text Box 3036">
                <a:extLst>
                  <a:ext uri="{FF2B5EF4-FFF2-40B4-BE49-F238E27FC236}">
                    <a16:creationId xmlns:a16="http://schemas.microsoft.com/office/drawing/2014/main" id="{7AA2CAE7-106C-F6ED-D1F2-07CE13158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1" name="Text Box 3036">
                <a:extLst>
                  <a:ext uri="{FF2B5EF4-FFF2-40B4-BE49-F238E27FC236}">
                    <a16:creationId xmlns:a16="http://schemas.microsoft.com/office/drawing/2014/main" id="{E0F56222-14F6-0DDB-9F27-47F21F8C07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0" name="Group 8379">
              <a:extLst>
                <a:ext uri="{FF2B5EF4-FFF2-40B4-BE49-F238E27FC236}">
                  <a16:creationId xmlns:a16="http://schemas.microsoft.com/office/drawing/2014/main" id="{AD8296CC-FB03-18E0-633B-360061AD4FC0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386" name="Text Box 3036">
                <a:extLst>
                  <a:ext uri="{FF2B5EF4-FFF2-40B4-BE49-F238E27FC236}">
                    <a16:creationId xmlns:a16="http://schemas.microsoft.com/office/drawing/2014/main" id="{72AD37C5-83C1-1E90-C36B-985577D74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7" name="Text Box 3036">
                <a:extLst>
                  <a:ext uri="{FF2B5EF4-FFF2-40B4-BE49-F238E27FC236}">
                    <a16:creationId xmlns:a16="http://schemas.microsoft.com/office/drawing/2014/main" id="{5A887902-F570-9A02-6C3C-CDABDB59B8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8" name="Text Box 3036">
                <a:extLst>
                  <a:ext uri="{FF2B5EF4-FFF2-40B4-BE49-F238E27FC236}">
                    <a16:creationId xmlns:a16="http://schemas.microsoft.com/office/drawing/2014/main" id="{1CF918B5-7B07-BE62-E815-191E130B8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381" name="FTU - depressor anguli oris">
              <a:extLst>
                <a:ext uri="{FF2B5EF4-FFF2-40B4-BE49-F238E27FC236}">
                  <a16:creationId xmlns:a16="http://schemas.microsoft.com/office/drawing/2014/main" id="{342EDDD8-DE20-9685-BE05-9167A4803215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382" name="Group 8381">
              <a:extLst>
                <a:ext uri="{FF2B5EF4-FFF2-40B4-BE49-F238E27FC236}">
                  <a16:creationId xmlns:a16="http://schemas.microsoft.com/office/drawing/2014/main" id="{9C270B0A-9C39-6B89-52CC-325BAF96D72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383" name="Text Box 3036">
                <a:extLst>
                  <a:ext uri="{FF2B5EF4-FFF2-40B4-BE49-F238E27FC236}">
                    <a16:creationId xmlns:a16="http://schemas.microsoft.com/office/drawing/2014/main" id="{4084D04D-D86C-B9BE-2511-A4819D8AA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4" name="Text Box 3036">
                <a:extLst>
                  <a:ext uri="{FF2B5EF4-FFF2-40B4-BE49-F238E27FC236}">
                    <a16:creationId xmlns:a16="http://schemas.microsoft.com/office/drawing/2014/main" id="{B12A869C-797D-4675-2F4B-B13A7DFAE1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5" name="Text Box 3036">
                <a:extLst>
                  <a:ext uri="{FF2B5EF4-FFF2-40B4-BE49-F238E27FC236}">
                    <a16:creationId xmlns:a16="http://schemas.microsoft.com/office/drawing/2014/main" id="{11D7981B-2CA4-5FA5-6DE9-018E72115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79078</TotalTime>
  <Words>2656</Words>
  <Application>Microsoft Office PowerPoint</Application>
  <PresentationFormat>Custom</PresentationFormat>
  <Paragraphs>2033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551</cp:revision>
  <dcterms:created xsi:type="dcterms:W3CDTF">2022-02-14T03:56:44Z</dcterms:created>
  <dcterms:modified xsi:type="dcterms:W3CDTF">2023-03-21T21:49:44Z</dcterms:modified>
</cp:coreProperties>
</file>