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40" d="100"/>
          <a:sy n="140" d="100"/>
        </p:scale>
        <p:origin x="-13044" y="-2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1647" cy="7847946"/>
            <a:chOff x="17594324" y="3848971"/>
            <a:chExt cx="11701647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213" idx="2"/>
            </p:cNvCxnSpPr>
            <p:nvPr/>
          </p:nvCxnSpPr>
          <p:spPr>
            <a:xfrm>
              <a:off x="24571168" y="4371450"/>
              <a:ext cx="4638264" cy="6385136"/>
            </a:xfrm>
            <a:prstGeom prst="bentConnector3">
              <a:avLst>
                <a:gd name="adj1" fmla="val 9288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3036">
              <a:extLst>
                <a:ext uri="{FF2B5EF4-FFF2-40B4-BE49-F238E27FC236}">
                  <a16:creationId xmlns:a16="http://schemas.microsoft.com/office/drawing/2014/main" id="{94BBD455-0936-A0B4-C31E-16D1AAA625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09432" y="1072958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4" name="Connector: Elbow 3420">
              <a:extLst>
                <a:ext uri="{FF2B5EF4-FFF2-40B4-BE49-F238E27FC236}">
                  <a16:creationId xmlns:a16="http://schemas.microsoft.com/office/drawing/2014/main" id="{2A94EDD2-B85C-6690-EE8A-D55D1E7C61DD}"/>
                </a:ext>
              </a:extLst>
            </p:cNvPr>
            <p:cNvCxnSpPr>
              <a:cxnSpLocks/>
              <a:stCxn id="6213" idx="6"/>
              <a:endCxn id="654" idx="1"/>
            </p:cNvCxnSpPr>
            <p:nvPr/>
          </p:nvCxnSpPr>
          <p:spPr>
            <a:xfrm flipV="1">
              <a:off x="29264357" y="10753177"/>
              <a:ext cx="31614" cy="3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79026</TotalTime>
  <Words>2607</Words>
  <Application>Microsoft Office PowerPoint</Application>
  <PresentationFormat>Custom</PresentationFormat>
  <Paragraphs>1936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550</cp:revision>
  <dcterms:created xsi:type="dcterms:W3CDTF">2022-02-14T03:56:44Z</dcterms:created>
  <dcterms:modified xsi:type="dcterms:W3CDTF">2023-03-21T21:51:31Z</dcterms:modified>
</cp:coreProperties>
</file>