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 autoAdjust="0"/>
    <p:restoredTop sz="94660"/>
  </p:normalViewPr>
  <p:slideViewPr>
    <p:cSldViewPr snapToGrid="0">
      <p:cViewPr>
        <p:scale>
          <a:sx n="84" d="100"/>
          <a:sy n="84" d="100"/>
        </p:scale>
        <p:origin x="144" y="-4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Human_penis" TargetMode="External"/><Relationship Id="rId21" Type="http://schemas.openxmlformats.org/officeDocument/2006/relationships/hyperlink" Target="https://en.wikipedia.org/wiki/Taste" TargetMode="External"/><Relationship Id="rId42" Type="http://schemas.openxmlformats.org/officeDocument/2006/relationships/hyperlink" Target="https://www.ncbi.nlm.nih.gov/books/NBK534225/" TargetMode="External"/><Relationship Id="rId47" Type="http://schemas.openxmlformats.org/officeDocument/2006/relationships/hyperlink" Target="https://en.wikipedia.org/wiki/Ampulla_of_Vater" TargetMode="External"/><Relationship Id="rId63" Type="http://schemas.openxmlformats.org/officeDocument/2006/relationships/hyperlink" Target="https://en.wikipedia.org/wiki/Common_hepatic_duct" TargetMode="External"/><Relationship Id="rId68" Type="http://schemas.openxmlformats.org/officeDocument/2006/relationships/hyperlink" Target="https://docs.google.com/document/d/1h1IesehCPfL0BfxwtbKsH3fRFJWEMHKDUBQDCumCWDM/edit" TargetMode="External"/><Relationship Id="rId16" Type="http://schemas.openxmlformats.org/officeDocument/2006/relationships/hyperlink" Target="https://en.wikipedia.org/wiki/Eardrum" TargetMode="External"/><Relationship Id="rId11" Type="http://schemas.openxmlformats.org/officeDocument/2006/relationships/hyperlink" Target="https://www.ncbi.nlm.nih.gov/books/NBK482385/" TargetMode="External"/><Relationship Id="rId24" Type="http://schemas.openxmlformats.org/officeDocument/2006/relationships/hyperlink" Target="https://www.ncbi.nlm.nih.gov/books/NBK470201/" TargetMode="External"/><Relationship Id="rId32" Type="http://schemas.openxmlformats.org/officeDocument/2006/relationships/hyperlink" Target="https://en.wikipedia.org/wiki/Vagina" TargetMode="External"/><Relationship Id="rId37" Type="http://schemas.openxmlformats.org/officeDocument/2006/relationships/hyperlink" Target="https://www.ncbi.nlm.nih.gov/books/NBK507782/" TargetMode="External"/><Relationship Id="rId40" Type="http://schemas.openxmlformats.org/officeDocument/2006/relationships/hyperlink" Target="https://www.ncbi.nlm.nih.gov/books/NBK538202/" TargetMode="External"/><Relationship Id="rId45" Type="http://schemas.openxmlformats.org/officeDocument/2006/relationships/hyperlink" Target="https://en.wikipedia.org/wiki/Major_duodenal_papilla#:~:text=The%20major%20duodenal%20papilla%20(papilla,Major%20duodenal%20papilla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en.wikipedia.org/wiki/Ilium" TargetMode="External"/><Relationship Id="rId66" Type="http://schemas.openxmlformats.org/officeDocument/2006/relationships/hyperlink" Target="https://en.wikipedia.org/wiki/Pharynx" TargetMode="External"/><Relationship Id="rId74" Type="http://schemas.openxmlformats.org/officeDocument/2006/relationships/hyperlink" Target="https://en.wikipedia.org/wiki/Dura_mater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en.wikipedia.org/wiki/Rectum" TargetMode="External"/><Relationship Id="rId19" Type="http://schemas.openxmlformats.org/officeDocument/2006/relationships/hyperlink" Target="https://en.wikipedia.org/wiki/Special_senses" TargetMode="External"/><Relationship Id="rId14" Type="http://schemas.openxmlformats.org/officeDocument/2006/relationships/hyperlink" Target="https://docs.google.com/document/d/1mPhpCuKIU2iBVlUGn0tYM3abVcvwJf6E4qf6HcJ_uTE/edit" TargetMode="External"/><Relationship Id="rId22" Type="http://schemas.openxmlformats.org/officeDocument/2006/relationships/hyperlink" Target="https://www.ncbi.nlm.nih.gov/books/NBK535426/" TargetMode="External"/><Relationship Id="rId27" Type="http://schemas.openxmlformats.org/officeDocument/2006/relationships/hyperlink" Target="https://www.ncbi.nlm.nih.gov/books/NBK482236/" TargetMode="External"/><Relationship Id="rId30" Type="http://schemas.openxmlformats.org/officeDocument/2006/relationships/hyperlink" Target="https://en.wikipedia.org/wiki/Uterus" TargetMode="External"/><Relationship Id="rId35" Type="http://schemas.openxmlformats.org/officeDocument/2006/relationships/hyperlink" Target="https://www.ncbi.nlm.nih.gov/books/NBK519575/" TargetMode="External"/><Relationship Id="rId43" Type="http://schemas.openxmlformats.org/officeDocument/2006/relationships/hyperlink" Target="https://en.wikipedia.org/wiki/Submandibular_gland" TargetMode="External"/><Relationship Id="rId48" Type="http://schemas.openxmlformats.org/officeDocument/2006/relationships/hyperlink" Target="https://www.ncbi.nlm.nih.gov/books/NBK459246/" TargetMode="External"/><Relationship Id="rId56" Type="http://schemas.openxmlformats.org/officeDocument/2006/relationships/hyperlink" Target="https://en.wikipedia.org/wiki/Jejunum" TargetMode="External"/><Relationship Id="rId64" Type="http://schemas.openxmlformats.org/officeDocument/2006/relationships/hyperlink" Target="https://en.wikipedia.org/wiki/Common_bile_duct" TargetMode="External"/><Relationship Id="rId69" Type="http://schemas.openxmlformats.org/officeDocument/2006/relationships/hyperlink" Target="https://en.wikipedia.org/wiki/Lung" TargetMode="External"/><Relationship Id="rId77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en.wikipedia.org/wiki/Urethra" TargetMode="External"/><Relationship Id="rId51" Type="http://schemas.openxmlformats.org/officeDocument/2006/relationships/hyperlink" Target="https://en.wikipedia.org/wiki/Duodenum" TargetMode="External"/><Relationship Id="rId72" Type="http://schemas.openxmlformats.org/officeDocument/2006/relationships/hyperlink" Target="https://en.wikipedia.org/wiki/Baroreceptor" TargetMode="External"/><Relationship Id="rId3" Type="http://schemas.openxmlformats.org/officeDocument/2006/relationships/hyperlink" Target="https://en.wikipedia.org/wiki/Ureter" TargetMode="External"/><Relationship Id="rId12" Type="http://schemas.openxmlformats.org/officeDocument/2006/relationships/hyperlink" Target="https://en.wikipedia.org/wiki/Olfactory_system" TargetMode="External"/><Relationship Id="rId17" Type="http://schemas.openxmlformats.org/officeDocument/2006/relationships/hyperlink" Target="https://en.wikipedia.org/wiki/Eye" TargetMode="External"/><Relationship Id="rId25" Type="http://schemas.openxmlformats.org/officeDocument/2006/relationships/hyperlink" Target="https://docs.google.com/document/d/1qaHNFc5BUaO9m332SnHuaxTGt1gaan360acO6UWqH2c/edit" TargetMode="External"/><Relationship Id="rId33" Type="http://schemas.openxmlformats.org/officeDocument/2006/relationships/hyperlink" Target="https://www.ncbi.nlm.nih.gov/books/NBK554601/" TargetMode="External"/><Relationship Id="rId38" Type="http://schemas.openxmlformats.org/officeDocument/2006/relationships/hyperlink" Target="https://docs.google.com/document/d/1bt3uoxyvonV0OvVZRLyt6gyg55dMspO67V4OrfWCelg/edit" TargetMode="External"/><Relationship Id="rId46" Type="http://schemas.openxmlformats.org/officeDocument/2006/relationships/hyperlink" Target="https://docs.google.com/document/d/1ZLQXUAgG69kpJLtPxObQX-iWJbsSftvPo8ddY1uHVAM/edit" TargetMode="External"/><Relationship Id="rId59" Type="http://schemas.openxmlformats.org/officeDocument/2006/relationships/hyperlink" Target="https://en.wikipedia.org/wiki/Gastrointestinal_tract" TargetMode="External"/><Relationship Id="rId67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www.ncbi.nlm.nih.gov/books/NBK557380/" TargetMode="External"/><Relationship Id="rId41" Type="http://schemas.openxmlformats.org/officeDocument/2006/relationships/hyperlink" Target="https://en.wikipedia.org/wiki/Parotid_gland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www.ncbi.nlm.nih.gov/books/NBK537245/" TargetMode="External"/><Relationship Id="rId70" Type="http://schemas.openxmlformats.org/officeDocument/2006/relationships/hyperlink" Target="https://www.ncbi.nlm.nih.gov/books/NBK537353/" TargetMode="External"/><Relationship Id="rId75" Type="http://schemas.openxmlformats.org/officeDocument/2006/relationships/hyperlink" Target="https://en.wikipedia.org/wiki/L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Urinary_bladder" TargetMode="External"/><Relationship Id="rId15" Type="http://schemas.openxmlformats.org/officeDocument/2006/relationships/hyperlink" Target="https://en.wikipedia.org/wiki/Ear_canal" TargetMode="External"/><Relationship Id="rId23" Type="http://schemas.openxmlformats.org/officeDocument/2006/relationships/hyperlink" Target="https://en.wikipedia.org/wiki/Testicle" TargetMode="External"/><Relationship Id="rId28" Type="http://schemas.openxmlformats.org/officeDocument/2006/relationships/hyperlink" Target="https://en.wikipedia.org/wiki/Stomach#Sections" TargetMode="External"/><Relationship Id="rId36" Type="http://schemas.openxmlformats.org/officeDocument/2006/relationships/hyperlink" Target="https://en.wikipedia.org/wiki/Tongue" TargetMode="External"/><Relationship Id="rId49" Type="http://schemas.openxmlformats.org/officeDocument/2006/relationships/hyperlink" Target="https://en.wikipedia.org/wiki/Gallbladder" TargetMode="External"/><Relationship Id="rId57" Type="http://schemas.openxmlformats.org/officeDocument/2006/relationships/hyperlink" Target="https://www.ncbi.nlm.nih.gov/books/NBK459366/" TargetMode="External"/><Relationship Id="rId10" Type="http://schemas.openxmlformats.org/officeDocument/2006/relationships/hyperlink" Target="https://en.wikipedia.org/wiki/Kidney" TargetMode="External"/><Relationship Id="rId31" Type="http://schemas.openxmlformats.org/officeDocument/2006/relationships/hyperlink" Target="https://www.ncbi.nlm.nih.gov/books/NBK470297/" TargetMode="External"/><Relationship Id="rId44" Type="http://schemas.openxmlformats.org/officeDocument/2006/relationships/hyperlink" Target="https://en.wikipedia.org/wiki/Sublingual_gland" TargetMode="External"/><Relationship Id="rId52" Type="http://schemas.openxmlformats.org/officeDocument/2006/relationships/hyperlink" Target="https://www.ncbi.nlm.nih.gov/books/NBK482390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Esophagus#:~:text=the%20esophageal%20mucosa.-,Nerve%20supply,nerve%20to%20supply%20the%20muscles." TargetMode="External"/><Relationship Id="rId73" Type="http://schemas.openxmlformats.org/officeDocument/2006/relationships/hyperlink" Target="https://www.ncbi.nlm.nih.gov/books/NBK537223/" TargetMode="External"/><Relationship Id="rId78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www.ncbi.nlm.nih.gov/books/NBK532980/" TargetMode="External"/><Relationship Id="rId9" Type="http://schemas.openxmlformats.org/officeDocument/2006/relationships/hyperlink" Target="https://www.ncbi.nlm.nih.gov/books/NBK482438/" TargetMode="External"/><Relationship Id="rId13" Type="http://schemas.openxmlformats.org/officeDocument/2006/relationships/hyperlink" Target="https://www.ncbi.nlm.nih.gov/books/NBK556051/" TargetMode="External"/><Relationship Id="rId18" Type="http://schemas.openxmlformats.org/officeDocument/2006/relationships/hyperlink" Target="https://www.ncbi.nlm.nih.gov/books/NBK482428/" TargetMode="External"/><Relationship Id="rId39" Type="http://schemas.openxmlformats.org/officeDocument/2006/relationships/hyperlink" Target="https://en.wikipedia.org/wiki/Epiglottis" TargetMode="External"/><Relationship Id="rId34" Type="http://schemas.openxmlformats.org/officeDocument/2006/relationships/hyperlink" Target="https://en.wikipedia.org/wiki/Breast" TargetMode="External"/><Relationship Id="rId50" Type="http://schemas.openxmlformats.org/officeDocument/2006/relationships/hyperlink" Target="https://www.ncbi.nlm.nih.gov/books/NBK459288/" TargetMode="External"/><Relationship Id="rId55" Type="http://schemas.openxmlformats.org/officeDocument/2006/relationships/hyperlink" Target="https://en.wikipedia.org/wiki/Liver" TargetMode="External"/><Relationship Id="rId76" Type="http://schemas.openxmlformats.org/officeDocument/2006/relationships/hyperlink" Target="https://www.ncbi.nlm.nih.gov/books/NBK557742/" TargetMode="External"/><Relationship Id="rId7" Type="http://schemas.openxmlformats.org/officeDocument/2006/relationships/hyperlink" Target="https://www.ncbi.nlm.nih.gov/books/NBK531465/" TargetMode="External"/><Relationship Id="rId71" Type="http://schemas.openxmlformats.org/officeDocument/2006/relationships/hyperlink" Target="v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pubmed.ncbi.nlm.nih.gov/304225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3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4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3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4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3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4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6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7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6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7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8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9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0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1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0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1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0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1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0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1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0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1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0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1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0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1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0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1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0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1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0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1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0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1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0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1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0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1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0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1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0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1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1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3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4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5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3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4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5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3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4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5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6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7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5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6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7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5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6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7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5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5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0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1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5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0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1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5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5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5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4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5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5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4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5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5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9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9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9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9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8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9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8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9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8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9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8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9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8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9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8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9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8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9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8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9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8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9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8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9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8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9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8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9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8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9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8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9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8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9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8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9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8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9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8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9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8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9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8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9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8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9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8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9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8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9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8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9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8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9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8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9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8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9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8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9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8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9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4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2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8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4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2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8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21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2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4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7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8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8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7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8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8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7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8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8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7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8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8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7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8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8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495975" y="4985821"/>
            <a:ext cx="6896171" cy="19482387"/>
            <a:chOff x="8495975" y="4985821"/>
            <a:chExt cx="689617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2565" idx="2"/>
            </p:cNvCxnSpPr>
            <p:nvPr/>
          </p:nvCxnSpPr>
          <p:spPr>
            <a:xfrm rot="10800000" flipH="1" flipV="1">
              <a:off x="14125904" y="19419692"/>
              <a:ext cx="1263269" cy="787038"/>
            </a:xfrm>
            <a:prstGeom prst="bentConnector3">
              <a:avLst>
                <a:gd name="adj1" fmla="val -18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2565" idx="2"/>
            </p:cNvCxnSpPr>
            <p:nvPr/>
          </p:nvCxnSpPr>
          <p:spPr>
            <a:xfrm rot="10800000" flipH="1" flipV="1">
              <a:off x="14127198" y="19620488"/>
              <a:ext cx="1261975" cy="586242"/>
            </a:xfrm>
            <a:prstGeom prst="bentConnector3">
              <a:avLst>
                <a:gd name="adj1" fmla="val -1811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2565" idx="2"/>
              <a:endCxn id="6736" idx="6"/>
            </p:cNvCxnSpPr>
            <p:nvPr/>
          </p:nvCxnSpPr>
          <p:spPr>
            <a:xfrm rot="10800000">
              <a:off x="14319912" y="19539922"/>
              <a:ext cx="1069262" cy="6668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3058" idx="4"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3058" idx="4"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3058" idx="4"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3058" idx="4"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3058" idx="4"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3058" idx="4"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3058" idx="4"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3058" idx="4"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3058" idx="4"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3058" idx="4"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3058" idx="4"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3058" idx="4"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3058" idx="4"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3058" idx="4"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3058" idx="4"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3058" idx="4"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3058" idx="4"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stCxn id="3058" idx="4"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3058" idx="4"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3058" idx="4"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2565" idx="2"/>
            </p:cNvCxnSpPr>
            <p:nvPr/>
          </p:nvCxnSpPr>
          <p:spPr>
            <a:xfrm flipV="1">
              <a:off x="13575075" y="20206730"/>
              <a:ext cx="1814099" cy="2505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2565" idx="2"/>
              <a:endCxn id="7163" idx="0"/>
            </p:cNvCxnSpPr>
            <p:nvPr/>
          </p:nvCxnSpPr>
          <p:spPr>
            <a:xfrm rot="10800000" flipV="1">
              <a:off x="13548076" y="20206730"/>
              <a:ext cx="1841099" cy="22351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2565" idx="2"/>
            </p:cNvCxnSpPr>
            <p:nvPr/>
          </p:nvCxnSpPr>
          <p:spPr>
            <a:xfrm rot="5400000" flipH="1" flipV="1">
              <a:off x="14329869" y="19424935"/>
              <a:ext cx="277510" cy="1841099"/>
            </a:xfrm>
            <a:prstGeom prst="bentConnector4">
              <a:avLst>
                <a:gd name="adj1" fmla="val -82375"/>
                <a:gd name="adj2" fmla="val 5073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2565" idx="2"/>
            </p:cNvCxnSpPr>
            <p:nvPr/>
          </p:nvCxnSpPr>
          <p:spPr>
            <a:xfrm rot="16200000" flipH="1">
              <a:off x="14051782" y="18869339"/>
              <a:ext cx="1759402" cy="915381"/>
            </a:xfrm>
            <a:prstGeom prst="bentConnector4">
              <a:avLst>
                <a:gd name="adj1" fmla="val -12993"/>
                <a:gd name="adj2" fmla="val 51475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2565" idx="2"/>
              <a:endCxn id="7170" idx="6"/>
            </p:cNvCxnSpPr>
            <p:nvPr/>
          </p:nvCxnSpPr>
          <p:spPr>
            <a:xfrm rot="10800000">
              <a:off x="14500794" y="18474328"/>
              <a:ext cx="888381" cy="17324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2565" idx="2"/>
            </p:cNvCxnSpPr>
            <p:nvPr/>
          </p:nvCxnSpPr>
          <p:spPr>
            <a:xfrm rot="16200000" flipH="1">
              <a:off x="14726779" y="19544334"/>
              <a:ext cx="232283" cy="10925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44161"/>
            <a:ext cx="2089534" cy="184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44160"/>
            <a:ext cx="2093247" cy="1967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49163"/>
            <a:ext cx="3649159" cy="24369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49163"/>
            <a:ext cx="3645118" cy="29303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01607" y="19019720"/>
            <a:ext cx="1827747" cy="19089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37985" y="19079628"/>
            <a:ext cx="1951276" cy="19126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08889"/>
            <a:ext cx="3647233" cy="8448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08890"/>
            <a:ext cx="3647233" cy="9671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08889"/>
            <a:ext cx="3646597" cy="17014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08889"/>
            <a:ext cx="3646427" cy="15772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 flipV="1">
            <a:off x="10440756" y="19755743"/>
            <a:ext cx="1941372" cy="16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886944" y="23136176"/>
            <a:ext cx="637539" cy="17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20509" y="21626100"/>
            <a:ext cx="313051" cy="35558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55225"/>
            <a:ext cx="4944445" cy="439536"/>
          </a:xfrm>
          <a:prstGeom prst="bentConnector3">
            <a:avLst>
              <a:gd name="adj1" fmla="val -46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55225"/>
            <a:ext cx="4950646" cy="683024"/>
          </a:xfrm>
          <a:prstGeom prst="bentConnector3">
            <a:avLst>
              <a:gd name="adj1" fmla="val -46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27260"/>
            <a:ext cx="2664973" cy="22543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76676" y="22131485"/>
            <a:ext cx="1378407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11699" y="22497132"/>
            <a:ext cx="2109031" cy="14124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72740" y="21027319"/>
            <a:ext cx="588630" cy="4923514"/>
          </a:xfrm>
          <a:prstGeom prst="bentConnector4">
            <a:avLst>
              <a:gd name="adj1" fmla="val -38836"/>
              <a:gd name="adj2" fmla="val 5036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890124" y="21389243"/>
            <a:ext cx="144540" cy="493283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13599" y="21268178"/>
            <a:ext cx="101302" cy="4929124"/>
          </a:xfrm>
          <a:prstGeom prst="bentConnector4">
            <a:avLst>
              <a:gd name="adj1" fmla="val -22566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>
            <a:off x="10951739" y="21331340"/>
            <a:ext cx="25022" cy="492912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32648" y="21087228"/>
            <a:ext cx="465101" cy="4927227"/>
          </a:xfrm>
          <a:prstGeom prst="bentConnector4">
            <a:avLst>
              <a:gd name="adj1" fmla="val -49151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605203" y="22094857"/>
            <a:ext cx="1139186" cy="3338995"/>
          </a:xfrm>
          <a:prstGeom prst="bentConnector4">
            <a:avLst>
              <a:gd name="adj1" fmla="val -20067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67126" y="22456780"/>
            <a:ext cx="406016" cy="3348318"/>
          </a:xfrm>
          <a:prstGeom prst="bentConnector4">
            <a:avLst>
              <a:gd name="adj1" fmla="val -56303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46062" y="22335716"/>
            <a:ext cx="651858" cy="3344605"/>
          </a:xfrm>
          <a:prstGeom prst="bentConnector4">
            <a:avLst>
              <a:gd name="adj1" fmla="val -3506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9224" y="22398878"/>
            <a:ext cx="525534" cy="3344605"/>
          </a:xfrm>
          <a:prstGeom prst="bentConnector4">
            <a:avLst>
              <a:gd name="adj1" fmla="val -4349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65110" y="22154765"/>
            <a:ext cx="1015657" cy="3342708"/>
          </a:xfrm>
          <a:prstGeom prst="bentConnector4">
            <a:avLst>
              <a:gd name="adj1" fmla="val -22508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1"/>
            <a:ext cx="3311995" cy="11121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1"/>
            <a:ext cx="3321318" cy="3790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89"/>
            <a:ext cx="3317605" cy="624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3"/>
            <a:ext cx="3317605" cy="498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1"/>
            <a:ext cx="3315708" cy="9886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49163"/>
            <a:ext cx="3650790" cy="2198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49163"/>
            <a:ext cx="3646310" cy="26830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49163"/>
            <a:ext cx="3652150" cy="2318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49162"/>
            <a:ext cx="3648137" cy="28045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44160"/>
            <a:ext cx="3645120" cy="1420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596891" y="17968850"/>
            <a:ext cx="1281593" cy="346450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27260"/>
            <a:ext cx="2661851" cy="1642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27261"/>
            <a:ext cx="2663112" cy="14000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27260"/>
            <a:ext cx="2662442" cy="20083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27261"/>
            <a:ext cx="2661851" cy="1764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51096"/>
            <a:ext cx="3263608" cy="22307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51095"/>
            <a:ext cx="3267321" cy="2361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51095"/>
            <a:ext cx="3268681" cy="24928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51095"/>
            <a:ext cx="3266405" cy="1846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51095"/>
            <a:ext cx="3266405" cy="197447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51095"/>
            <a:ext cx="3267641" cy="3345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3"/>
            <a:ext cx="3263691" cy="103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479246"/>
            <a:ext cx="3260735" cy="32532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479247"/>
            <a:ext cx="3257022" cy="31296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479246"/>
            <a:ext cx="3255662" cy="28874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29"/>
            <a:ext cx="4800231" cy="32929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082389"/>
            <a:ext cx="3264021" cy="18922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082389"/>
            <a:ext cx="3265175" cy="70114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082388"/>
            <a:ext cx="3262661" cy="16500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082389"/>
            <a:ext cx="3258948" cy="1526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082388"/>
            <a:ext cx="3258948" cy="1404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1"/>
            <a:ext cx="4802323" cy="20366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55468" y="11221576"/>
            <a:ext cx="1342353" cy="250891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091468" y="13766489"/>
            <a:ext cx="1297707" cy="15703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30958" y="13405054"/>
            <a:ext cx="1058216" cy="5759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30958" y="13980985"/>
            <a:ext cx="1058216" cy="1355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stCxn id="2562" idx="2"/>
            <a:endCxn id="7147" idx="4"/>
          </p:cNvCxnSpPr>
          <p:nvPr/>
        </p:nvCxnSpPr>
        <p:spPr>
          <a:xfrm rot="10800000">
            <a:off x="14303958" y="14007985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03958" y="12548022"/>
            <a:ext cx="1085216" cy="1459962"/>
          </a:xfrm>
          <a:prstGeom prst="bentConnector4">
            <a:avLst>
              <a:gd name="adj1" fmla="val 48756"/>
              <a:gd name="adj2" fmla="val 1156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2565" idx="2"/>
          </p:cNvCxnSpPr>
          <p:nvPr/>
        </p:nvCxnSpPr>
        <p:spPr>
          <a:xfrm rot="10800000" flipH="1" flipV="1">
            <a:off x="13394410" y="19153796"/>
            <a:ext cx="1994763" cy="1052934"/>
          </a:xfrm>
          <a:prstGeom prst="bentConnector3">
            <a:avLst>
              <a:gd name="adj1" fmla="val -1146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>
            <a:off x="12387525" y="23232420"/>
            <a:ext cx="2778" cy="30600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20391" y="13026338"/>
            <a:ext cx="6037416" cy="2826940"/>
          </a:xfrm>
          <a:prstGeom prst="bentConnector4">
            <a:avLst>
              <a:gd name="adj1" fmla="val -3786"/>
              <a:gd name="adj2" fmla="val 503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40515"/>
            <a:ext cx="1275529" cy="4653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50682"/>
            <a:ext cx="1914259" cy="32608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50682"/>
            <a:ext cx="1909186" cy="28951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37835"/>
            <a:ext cx="2122887" cy="29502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37836"/>
            <a:ext cx="2126600" cy="3073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37836"/>
            <a:ext cx="2127960" cy="3193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55237"/>
            <a:ext cx="3675591" cy="35309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55237"/>
            <a:ext cx="3675761" cy="36550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55237"/>
            <a:ext cx="3671550" cy="40242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04894"/>
            <a:ext cx="1033480" cy="62769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57476"/>
            <a:ext cx="800087" cy="43692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57476"/>
            <a:ext cx="801626" cy="44925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57475"/>
            <a:ext cx="2355592" cy="76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4"/>
            <a:ext cx="2358390" cy="433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53070" y="10383096"/>
            <a:ext cx="4842023" cy="833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7990855" y="10445317"/>
            <a:ext cx="4966458" cy="83397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68645" y="12307318"/>
            <a:ext cx="5366715" cy="982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01363" y="12370888"/>
            <a:ext cx="5497566" cy="9859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088088"/>
            <a:ext cx="955256" cy="53937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088089"/>
            <a:ext cx="958969" cy="55245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14691"/>
            <a:ext cx="946303" cy="45379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14691"/>
            <a:ext cx="952493" cy="46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14690"/>
            <a:ext cx="951774" cy="47974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196453"/>
            <a:ext cx="1650575" cy="81364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196452"/>
            <a:ext cx="1652968" cy="45156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196453"/>
            <a:ext cx="1653687" cy="43857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196453"/>
            <a:ext cx="1647497" cy="42561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196453"/>
            <a:ext cx="1649432" cy="41273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23932"/>
            <a:ext cx="1656839" cy="70705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23932"/>
            <a:ext cx="1656839" cy="71953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23933"/>
            <a:ext cx="1660552" cy="74431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23933"/>
            <a:ext cx="1661912" cy="7563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23932"/>
            <a:ext cx="1661912" cy="76853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23933"/>
            <a:ext cx="1656839" cy="78089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58446"/>
            <a:ext cx="1656106" cy="72360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58446"/>
            <a:ext cx="1656106" cy="7360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58446"/>
            <a:ext cx="1661179" cy="7850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58446"/>
            <a:ext cx="1656106" cy="74851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58446"/>
            <a:ext cx="3207191" cy="5631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15153"/>
            <a:ext cx="3263408" cy="39894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15153"/>
            <a:ext cx="3261898" cy="41167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48786"/>
            <a:ext cx="1276615" cy="5392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48786"/>
            <a:ext cx="1277819" cy="1747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6"/>
            <a:ext cx="1280594" cy="11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2"/>
            <a:ext cx="1281798" cy="1046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3"/>
            <a:ext cx="1283250" cy="1118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1"/>
            <a:ext cx="1281542" cy="162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54913"/>
            <a:ext cx="3533041" cy="18226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54912"/>
            <a:ext cx="1984071" cy="24743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46806" y="6518669"/>
            <a:ext cx="73308" cy="1253195"/>
          </a:xfrm>
          <a:prstGeom prst="bentConnector4">
            <a:avLst>
              <a:gd name="adj1" fmla="val -311835"/>
              <a:gd name="adj2" fmla="val 508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38393" y="6703994"/>
            <a:ext cx="293739" cy="12495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23520" y="1172201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3098" idx="2"/>
          </p:cNvCxnSpPr>
          <p:nvPr/>
        </p:nvCxnSpPr>
        <p:spPr>
          <a:xfrm rot="16200000" flipH="1">
            <a:off x="12729991" y="9474654"/>
            <a:ext cx="55451" cy="1599457"/>
          </a:xfrm>
          <a:prstGeom prst="bentConnector4">
            <a:avLst>
              <a:gd name="adj1" fmla="val -412256"/>
              <a:gd name="adj2" fmla="val 5056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3098" idx="2"/>
          </p:cNvCxnSpPr>
          <p:nvPr/>
        </p:nvCxnSpPr>
        <p:spPr>
          <a:xfrm rot="10800000" flipH="1">
            <a:off x="12712484" y="10302108"/>
            <a:ext cx="844962" cy="68872"/>
          </a:xfrm>
          <a:prstGeom prst="bentConnector3">
            <a:avLst>
              <a:gd name="adj1" fmla="val -270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720271" y="10640471"/>
            <a:ext cx="1133900" cy="1048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5526" y="1173172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687485" y="10449979"/>
            <a:ext cx="1351034" cy="119303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3098" idx="2"/>
          </p:cNvCxnSpPr>
          <p:nvPr/>
        </p:nvCxnSpPr>
        <p:spPr>
          <a:xfrm rot="10800000" flipH="1">
            <a:off x="12708916" y="10302108"/>
            <a:ext cx="848530" cy="295718"/>
          </a:xfrm>
          <a:prstGeom prst="bentConnector3">
            <a:avLst>
              <a:gd name="adj1" fmla="val -2694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68325" y="11007940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3932" y="11716242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84482" y="5507004"/>
            <a:ext cx="1279258" cy="133915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2"/>
            <a:ext cx="1231513" cy="1157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02806"/>
            <a:ext cx="2908263" cy="649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02807"/>
            <a:ext cx="2909466" cy="7747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15153"/>
            <a:ext cx="3263374" cy="4244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26973" y="16513532"/>
            <a:ext cx="6161568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65817" y="16574688"/>
            <a:ext cx="6283881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694202"/>
            <a:ext cx="2792346" cy="6430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694202"/>
            <a:ext cx="2792415" cy="6925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694202"/>
            <a:ext cx="2796059" cy="65549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65696" y="21734364"/>
            <a:ext cx="589860" cy="3510655"/>
          </a:xfrm>
          <a:prstGeom prst="bentConnector4">
            <a:avLst>
              <a:gd name="adj1" fmla="val -38755"/>
              <a:gd name="adj2" fmla="val 5051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45495" y="21914164"/>
            <a:ext cx="224059" cy="3516856"/>
          </a:xfrm>
          <a:prstGeom prst="bentConnector4">
            <a:avLst>
              <a:gd name="adj1" fmla="val -102027"/>
              <a:gd name="adj2" fmla="val 5051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01023"/>
            <a:ext cx="2237398" cy="12140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01024"/>
            <a:ext cx="2237398" cy="13363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27260"/>
            <a:ext cx="2662521" cy="910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90"/>
            <a:ext cx="1940693" cy="12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66872" y="16768300"/>
            <a:ext cx="5442774" cy="88104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4"/>
            <a:ext cx="2773113" cy="4506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57974" y="5586636"/>
            <a:ext cx="308251" cy="27959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9690" y="5648353"/>
            <a:ext cx="185749" cy="279498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81646" y="5710308"/>
            <a:ext cx="61610" cy="279521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58958" y="6579825"/>
            <a:ext cx="49005" cy="12531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56006" y="6744110"/>
            <a:ext cx="459441" cy="1248660"/>
          </a:xfrm>
          <a:prstGeom prst="bentConnector4">
            <a:avLst>
              <a:gd name="adj1" fmla="val -49756"/>
              <a:gd name="adj2" fmla="val 508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395367" y="6803389"/>
            <a:ext cx="579359" cy="1250020"/>
          </a:xfrm>
          <a:prstGeom prst="bentConnector4">
            <a:avLst>
              <a:gd name="adj1" fmla="val -39457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34211" y="6864546"/>
            <a:ext cx="701672" cy="1250020"/>
          </a:xfrm>
          <a:prstGeom prst="bentConnector4">
            <a:avLst>
              <a:gd name="adj1" fmla="val -32579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72294"/>
            <a:ext cx="3532498" cy="7998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72294"/>
            <a:ext cx="3533702" cy="92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4"/>
            <a:ext cx="3537661" cy="1845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87594" y="6316257"/>
            <a:ext cx="393364" cy="125156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54913"/>
            <a:ext cx="1983643" cy="35622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72294"/>
            <a:ext cx="1981371" cy="19762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72294"/>
            <a:ext cx="1982575" cy="2097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64231"/>
            <a:ext cx="807888" cy="2346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64230"/>
            <a:ext cx="807138" cy="247547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398677" y="7646706"/>
            <a:ext cx="2823928" cy="150114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37088" y="7707035"/>
            <a:ext cx="2945847" cy="150240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877459"/>
            <a:ext cx="3533190" cy="8000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877459"/>
            <a:ext cx="3534550" cy="9199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72293"/>
            <a:ext cx="3529187" cy="22675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72294"/>
            <a:ext cx="3529187" cy="2388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72294"/>
            <a:ext cx="3528207" cy="25123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72294"/>
            <a:ext cx="3528247" cy="26328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72293"/>
            <a:ext cx="3528207" cy="27521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02807"/>
            <a:ext cx="2908223" cy="5216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02807"/>
            <a:ext cx="2910670" cy="895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02807"/>
            <a:ext cx="2909739" cy="10181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02807"/>
            <a:ext cx="2911099" cy="11380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02806"/>
            <a:ext cx="2911099" cy="12603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02806"/>
            <a:ext cx="2909695" cy="13836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54913"/>
            <a:ext cx="1983516" cy="27172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54913"/>
            <a:ext cx="1984876" cy="28371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72293"/>
            <a:ext cx="1980588" cy="4489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72294"/>
            <a:ext cx="1984516" cy="46148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02807"/>
            <a:ext cx="1360551" cy="25054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02807"/>
            <a:ext cx="1360627" cy="26285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02807"/>
            <a:ext cx="1359696" cy="27510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02807"/>
            <a:ext cx="1358594" cy="28766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02807"/>
            <a:ext cx="1361056" cy="3001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02806"/>
            <a:ext cx="1361056" cy="3126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9"/>
            <a:ext cx="3259455" cy="1370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5"/>
            <a:ext cx="3257783" cy="12453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877459"/>
            <a:ext cx="3525437" cy="30488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877459"/>
            <a:ext cx="3524146" cy="3172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877459"/>
            <a:ext cx="3525997" cy="32971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877460"/>
            <a:ext cx="3529304" cy="34177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50"/>
            <a:ext cx="4799513" cy="17094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49"/>
            <a:ext cx="4797320" cy="19375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877460"/>
            <a:ext cx="3521168" cy="3789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54913"/>
            <a:ext cx="3522820" cy="39556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02807"/>
            <a:ext cx="2899245" cy="29077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877460"/>
            <a:ext cx="3523188" cy="41514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882425" y="9020261"/>
            <a:ext cx="3649832" cy="23674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877460"/>
            <a:ext cx="3528193" cy="46566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877459"/>
            <a:ext cx="3528984" cy="4784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7"/>
            <a:ext cx="4802109" cy="22964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877459"/>
            <a:ext cx="3522571" cy="50404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49"/>
            <a:ext cx="4802329" cy="19112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877459"/>
            <a:ext cx="3524911" cy="52936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877459"/>
            <a:ext cx="3528493" cy="54247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51095"/>
            <a:ext cx="4806178" cy="1770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51095"/>
            <a:ext cx="4805587" cy="302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7"/>
            <a:ext cx="4805320" cy="15290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3"/>
            <a:ext cx="4806045" cy="14068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479246"/>
            <a:ext cx="4806219" cy="3189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51096"/>
            <a:ext cx="4808412" cy="5471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877460"/>
            <a:ext cx="3531615" cy="6044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4"/>
            <a:ext cx="3672623" cy="34700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2"/>
            <a:ext cx="3672623" cy="33405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4"/>
            <a:ext cx="3676336" cy="3209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40"/>
            <a:ext cx="3671111" cy="30861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906378" y="14584158"/>
            <a:ext cx="4996710" cy="5783869"/>
          </a:xfrm>
          <a:prstGeom prst="bentConnector4">
            <a:avLst>
              <a:gd name="adj1" fmla="val -4575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1"/>
            <a:ext cx="2313631" cy="16976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58447"/>
            <a:ext cx="3203873" cy="57578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58446"/>
            <a:ext cx="3207208" cy="5883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15153"/>
            <a:ext cx="3255839" cy="51487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15153"/>
            <a:ext cx="3256412" cy="52742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27199"/>
            <a:ext cx="3365614" cy="438804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27199"/>
            <a:ext cx="3365519" cy="451138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27199"/>
            <a:ext cx="3361077" cy="4645142"/>
          </a:xfrm>
          <a:prstGeom prst="bentConnector3">
            <a:avLst>
              <a:gd name="adj1" fmla="val -680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27199"/>
            <a:ext cx="3361999" cy="4765851"/>
          </a:xfrm>
          <a:prstGeom prst="bentConnector3">
            <a:avLst>
              <a:gd name="adj1" fmla="val -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27199"/>
            <a:ext cx="3358553" cy="4891289"/>
          </a:xfrm>
          <a:prstGeom prst="bentConnector3">
            <a:avLst>
              <a:gd name="adj1" fmla="val -680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27199"/>
            <a:ext cx="3358793" cy="5015229"/>
          </a:xfrm>
          <a:prstGeom prst="bentConnector3">
            <a:avLst>
              <a:gd name="adj1" fmla="val -680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692828"/>
            <a:ext cx="3323223" cy="5073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15153"/>
            <a:ext cx="3259097" cy="62721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27199"/>
            <a:ext cx="3367200" cy="5260087"/>
          </a:xfrm>
          <a:prstGeom prst="bentConnector3">
            <a:avLst>
              <a:gd name="adj1" fmla="val -678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692827"/>
            <a:ext cx="3326591" cy="53181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694202"/>
            <a:ext cx="2789985" cy="54448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694201"/>
            <a:ext cx="2793698" cy="55683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694202"/>
            <a:ext cx="2797419" cy="68003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53042"/>
            <a:ext cx="3323184" cy="483259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53042"/>
            <a:ext cx="3321835" cy="4956718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22426"/>
            <a:ext cx="2843443" cy="740932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385469" y="14663802"/>
            <a:ext cx="5225003" cy="29588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24830" y="14723081"/>
            <a:ext cx="5344921" cy="29602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33165"/>
            <a:ext cx="3072815" cy="706789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30736"/>
            <a:ext cx="1424396" cy="52929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30736"/>
            <a:ext cx="1428109" cy="541647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30736"/>
            <a:ext cx="1427453" cy="55430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30736"/>
            <a:ext cx="1429469" cy="56670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30736"/>
            <a:ext cx="1429469" cy="57893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30736"/>
            <a:ext cx="1425453" cy="59122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53042"/>
            <a:ext cx="1789898" cy="6134935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53042"/>
            <a:ext cx="1791258" cy="625485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44160"/>
            <a:ext cx="3640047" cy="10542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44161"/>
            <a:ext cx="3639821" cy="15438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63961" y="18876851"/>
            <a:ext cx="189305" cy="409620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36960" y="18903851"/>
            <a:ext cx="243305" cy="4096208"/>
          </a:xfrm>
          <a:prstGeom prst="bentConnector4">
            <a:avLst>
              <a:gd name="adj1" fmla="val -93956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404071" y="18816961"/>
            <a:ext cx="309311" cy="4095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77070" y="18843961"/>
            <a:ext cx="363311" cy="4095982"/>
          </a:xfrm>
          <a:prstGeom prst="bentConnector4">
            <a:avLst>
              <a:gd name="adj1" fmla="val -62921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49163"/>
            <a:ext cx="3647077" cy="19529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08889"/>
            <a:ext cx="3644345" cy="10931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37835"/>
            <a:ext cx="3675359" cy="32642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08890"/>
            <a:ext cx="3644345" cy="12154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082388"/>
            <a:ext cx="3265175" cy="71338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55237"/>
            <a:ext cx="2126110" cy="30985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49162"/>
            <a:ext cx="2101284" cy="21272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09799"/>
            <a:ext cx="2118144" cy="31913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37835"/>
            <a:ext cx="2130926" cy="36834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56702"/>
            <a:ext cx="3259300" cy="404247"/>
          </a:xfrm>
          <a:prstGeom prst="bentConnector4">
            <a:avLst>
              <a:gd name="adj1" fmla="val 49448"/>
              <a:gd name="adj2" fmla="val 15655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14533" y="22207074"/>
            <a:ext cx="86562" cy="1994312"/>
          </a:xfrm>
          <a:prstGeom prst="bentConnector4">
            <a:avLst>
              <a:gd name="adj1" fmla="val -264088"/>
              <a:gd name="adj2" fmla="val 5017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39039" y="22069122"/>
            <a:ext cx="1253681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16929" y="21060114"/>
            <a:ext cx="2630295" cy="2549280"/>
          </a:xfrm>
          <a:prstGeom prst="bentConnector4">
            <a:avLst>
              <a:gd name="adj1" fmla="val -8691"/>
              <a:gd name="adj2" fmla="val 505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583420" y="21850152"/>
            <a:ext cx="1643417" cy="2687602"/>
          </a:xfrm>
          <a:prstGeom prst="bentConnector4">
            <a:avLst>
              <a:gd name="adj1" fmla="val -13910"/>
              <a:gd name="adj2" fmla="val 506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27261"/>
            <a:ext cx="4218240" cy="5823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56702"/>
            <a:ext cx="4815788" cy="75184"/>
          </a:xfrm>
          <a:prstGeom prst="bentConnector4">
            <a:avLst>
              <a:gd name="adj1" fmla="val 49626"/>
              <a:gd name="adj2" fmla="val 404054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56702"/>
            <a:ext cx="4814660" cy="315746"/>
          </a:xfrm>
          <a:prstGeom prst="bentConnector4">
            <a:avLst>
              <a:gd name="adj1" fmla="val 49626"/>
              <a:gd name="adj2" fmla="val 1724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793216"/>
            <a:ext cx="3348157" cy="279232"/>
          </a:xfrm>
          <a:prstGeom prst="bentConnector3">
            <a:avLst>
              <a:gd name="adj1" fmla="val 10682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34986" y="21614787"/>
            <a:ext cx="1903398" cy="297154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72531" y="21675534"/>
            <a:ext cx="2026600" cy="297325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56702"/>
            <a:ext cx="4818958" cy="1541822"/>
          </a:xfrm>
          <a:prstGeom prst="bentConnector4">
            <a:avLst>
              <a:gd name="adj1" fmla="val 49626"/>
              <a:gd name="adj2" fmla="val 11482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793216"/>
            <a:ext cx="3352455" cy="1505308"/>
          </a:xfrm>
          <a:prstGeom prst="bentConnector3">
            <a:avLst>
              <a:gd name="adj1" fmla="val 10681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06947"/>
            <a:ext cx="3318667" cy="1118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veins">
            <a:extLst>
              <a:ext uri="{FF2B5EF4-FFF2-40B4-BE49-F238E27FC236}">
                <a16:creationId xmlns:a16="http://schemas.microsoft.com/office/drawing/2014/main" id="{A00796F9-69F4-5A3C-07F6-63886D8AD99B}"/>
              </a:ext>
            </a:extLst>
          </p:cNvPr>
          <p:cNvGrpSpPr/>
          <p:nvPr/>
        </p:nvGrpSpPr>
        <p:grpSpPr>
          <a:xfrm>
            <a:off x="5486564" y="4857037"/>
            <a:ext cx="9340911" cy="19574736"/>
            <a:chOff x="5486564" y="4857037"/>
            <a:chExt cx="9340911" cy="19574736"/>
          </a:xfrm>
        </p:grpSpPr>
        <p:cxnSp>
          <p:nvCxnSpPr>
            <p:cNvPr id="39" name="Google Shape;1344;p1">
              <a:extLst>
                <a:ext uri="{FF2B5EF4-FFF2-40B4-BE49-F238E27FC236}">
                  <a16:creationId xmlns:a16="http://schemas.microsoft.com/office/drawing/2014/main" id="{5DF48AB6-BC83-DA4B-F4CE-FB7B4E780FDE}"/>
                </a:ext>
              </a:extLst>
            </p:cNvPr>
            <p:cNvCxnSpPr>
              <a:cxnSpLocks/>
              <a:stCxn id="6910" idx="4"/>
              <a:endCxn id="7845" idx="0"/>
            </p:cNvCxnSpPr>
            <p:nvPr/>
          </p:nvCxnSpPr>
          <p:spPr>
            <a:xfrm rot="5400000">
              <a:off x="11407141" y="19619337"/>
              <a:ext cx="1856889" cy="8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" name="Google Shape;1345;p1">
              <a:extLst>
                <a:ext uri="{FF2B5EF4-FFF2-40B4-BE49-F238E27FC236}">
                  <a16:creationId xmlns:a16="http://schemas.microsoft.com/office/drawing/2014/main" id="{E76145C0-D190-7F6B-7811-034CF6AB875B}"/>
                </a:ext>
              </a:extLst>
            </p:cNvPr>
            <p:cNvSpPr txBox="1"/>
            <p:nvPr/>
          </p:nvSpPr>
          <p:spPr>
            <a:xfrm rot="5400000">
              <a:off x="12163404" y="20055347"/>
              <a:ext cx="329930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Femoral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0" name="Google Shape;1334;p1">
              <a:extLst>
                <a:ext uri="{FF2B5EF4-FFF2-40B4-BE49-F238E27FC236}">
                  <a16:creationId xmlns:a16="http://schemas.microsoft.com/office/drawing/2014/main" id="{1B250681-9045-6E91-757B-74B794E3CB64}"/>
                </a:ext>
              </a:extLst>
            </p:cNvPr>
            <p:cNvSpPr/>
            <p:nvPr/>
          </p:nvSpPr>
          <p:spPr>
            <a:xfrm>
              <a:off x="12281625" y="18582936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755;p1">
              <a:extLst>
                <a:ext uri="{FF2B5EF4-FFF2-40B4-BE49-F238E27FC236}">
                  <a16:creationId xmlns:a16="http://schemas.microsoft.com/office/drawing/2014/main" id="{C5989F93-50F0-486B-4E7A-2A4BF7BB6BD9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 rot="10800000" flipV="1">
              <a:off x="6254267" y="18771790"/>
              <a:ext cx="6053937" cy="1826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" name="Google Shape;756;p1">
              <a:extLst>
                <a:ext uri="{FF2B5EF4-FFF2-40B4-BE49-F238E27FC236}">
                  <a16:creationId xmlns:a16="http://schemas.microsoft.com/office/drawing/2014/main" id="{DD7857DF-18B3-F873-79DE-368F9CE3DA9C}"/>
                </a:ext>
              </a:extLst>
            </p:cNvPr>
            <p:cNvSpPr/>
            <p:nvPr/>
          </p:nvSpPr>
          <p:spPr>
            <a:xfrm>
              <a:off x="12308203" y="1874479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">
              <a:extLst>
                <a:ext uri="{FF2B5EF4-FFF2-40B4-BE49-F238E27FC236}">
                  <a16:creationId xmlns:a16="http://schemas.microsoft.com/office/drawing/2014/main" id="{E509048E-C996-CE91-8761-4DF88E9EA404}"/>
                </a:ext>
              </a:extLst>
            </p:cNvPr>
            <p:cNvSpPr txBox="1"/>
            <p:nvPr/>
          </p:nvSpPr>
          <p:spPr>
            <a:xfrm>
              <a:off x="11180443" y="18723599"/>
              <a:ext cx="70595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5" name="Google Shape;755;p1">
              <a:extLst>
                <a:ext uri="{FF2B5EF4-FFF2-40B4-BE49-F238E27FC236}">
                  <a16:creationId xmlns:a16="http://schemas.microsoft.com/office/drawing/2014/main" id="{8A6C3D3A-6397-B1AA-B702-F1AF08FB5D4B}"/>
                </a:ext>
              </a:extLst>
            </p:cNvPr>
            <p:cNvCxnSpPr>
              <a:cxnSpLocks/>
              <a:stCxn id="136" idx="2"/>
              <a:endCxn id="1507" idx="0"/>
            </p:cNvCxnSpPr>
            <p:nvPr/>
          </p:nvCxnSpPr>
          <p:spPr>
            <a:xfrm rot="10800000" flipV="1">
              <a:off x="11754463" y="18988669"/>
              <a:ext cx="553736" cy="3964480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756;p1">
              <a:extLst>
                <a:ext uri="{FF2B5EF4-FFF2-40B4-BE49-F238E27FC236}">
                  <a16:creationId xmlns:a16="http://schemas.microsoft.com/office/drawing/2014/main" id="{71DC7358-DF35-CF47-169D-78127E6F2BDA}"/>
                </a:ext>
              </a:extLst>
            </p:cNvPr>
            <p:cNvSpPr/>
            <p:nvPr/>
          </p:nvSpPr>
          <p:spPr>
            <a:xfrm>
              <a:off x="12308199" y="189616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5" name="Google Shape;757;p1">
              <a:extLst>
                <a:ext uri="{FF2B5EF4-FFF2-40B4-BE49-F238E27FC236}">
                  <a16:creationId xmlns:a16="http://schemas.microsoft.com/office/drawing/2014/main" id="{E92248F5-E129-1CA8-F071-597BB74DE6DA}"/>
                </a:ext>
              </a:extLst>
            </p:cNvPr>
            <p:cNvSpPr txBox="1"/>
            <p:nvPr/>
          </p:nvSpPr>
          <p:spPr>
            <a:xfrm rot="5400000">
              <a:off x="11515602" y="20526256"/>
              <a:ext cx="48805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 saphenous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98" name="Google Shape;755;p1">
              <a:extLst>
                <a:ext uri="{FF2B5EF4-FFF2-40B4-BE49-F238E27FC236}">
                  <a16:creationId xmlns:a16="http://schemas.microsoft.com/office/drawing/2014/main" id="{74869B9C-E0B3-0877-E3D2-CF8661BD7979}"/>
                </a:ext>
              </a:extLst>
            </p:cNvPr>
            <p:cNvCxnSpPr>
              <a:cxnSpLocks/>
              <a:stCxn id="7003" idx="2"/>
            </p:cNvCxnSpPr>
            <p:nvPr/>
          </p:nvCxnSpPr>
          <p:spPr>
            <a:xfrm rot="10800000" flipV="1">
              <a:off x="5675259" y="19340384"/>
              <a:ext cx="6053937" cy="1826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03" name="Google Shape;756;p1">
              <a:extLst>
                <a:ext uri="{FF2B5EF4-FFF2-40B4-BE49-F238E27FC236}">
                  <a16:creationId xmlns:a16="http://schemas.microsoft.com/office/drawing/2014/main" id="{621010E1-70B9-09F9-81FF-8322C9D2448E}"/>
                </a:ext>
              </a:extLst>
            </p:cNvPr>
            <p:cNvSpPr/>
            <p:nvPr/>
          </p:nvSpPr>
          <p:spPr>
            <a:xfrm>
              <a:off x="11729195" y="1931338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5" name="Google Shape;755;p1">
              <a:extLst>
                <a:ext uri="{FF2B5EF4-FFF2-40B4-BE49-F238E27FC236}">
                  <a16:creationId xmlns:a16="http://schemas.microsoft.com/office/drawing/2014/main" id="{CD5FC2F8-A58C-44C0-63AD-796CCFAF952F}"/>
                </a:ext>
              </a:extLst>
            </p:cNvPr>
            <p:cNvCxnSpPr>
              <a:cxnSpLocks/>
              <a:stCxn id="7036" idx="2"/>
              <a:endCxn id="6155" idx="6"/>
            </p:cNvCxnSpPr>
            <p:nvPr/>
          </p:nvCxnSpPr>
          <p:spPr>
            <a:xfrm rot="10800000" flipV="1">
              <a:off x="11283380" y="19660227"/>
              <a:ext cx="445815" cy="16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36" name="Google Shape;756;p1">
              <a:extLst>
                <a:ext uri="{FF2B5EF4-FFF2-40B4-BE49-F238E27FC236}">
                  <a16:creationId xmlns:a16="http://schemas.microsoft.com/office/drawing/2014/main" id="{D7902E24-DCAF-A746-438C-2C8F3C147496}"/>
                </a:ext>
              </a:extLst>
            </p:cNvPr>
            <p:cNvSpPr/>
            <p:nvPr/>
          </p:nvSpPr>
          <p:spPr>
            <a:xfrm>
              <a:off x="11729194" y="1963322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683;p1">
              <a:extLst>
                <a:ext uri="{FF2B5EF4-FFF2-40B4-BE49-F238E27FC236}">
                  <a16:creationId xmlns:a16="http://schemas.microsoft.com/office/drawing/2014/main" id="{D7E9A09F-4AE9-6BCC-926D-1DE10E886F0F}"/>
                </a:ext>
              </a:extLst>
            </p:cNvPr>
            <p:cNvSpPr txBox="1"/>
            <p:nvPr/>
          </p:nvSpPr>
          <p:spPr>
            <a:xfrm>
              <a:off x="11030690" y="19292532"/>
              <a:ext cx="56482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epigastric</a:t>
              </a:r>
            </a:p>
          </p:txBody>
        </p:sp>
        <p:sp>
          <p:nvSpPr>
            <p:cNvPr id="7040" name="Google Shape;683;p1">
              <a:extLst>
                <a:ext uri="{FF2B5EF4-FFF2-40B4-BE49-F238E27FC236}">
                  <a16:creationId xmlns:a16="http://schemas.microsoft.com/office/drawing/2014/main" id="{DA20E526-6109-5609-9F0B-E810CC7819F4}"/>
                </a:ext>
              </a:extLst>
            </p:cNvPr>
            <p:cNvSpPr txBox="1"/>
            <p:nvPr/>
          </p:nvSpPr>
          <p:spPr>
            <a:xfrm>
              <a:off x="11308632" y="19629270"/>
              <a:ext cx="39705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pudendal</a:t>
              </a:r>
            </a:p>
          </p:txBody>
        </p:sp>
        <p:sp>
          <p:nvSpPr>
            <p:cNvPr id="7045" name="Google Shape;756;p1">
              <a:extLst>
                <a:ext uri="{FF2B5EF4-FFF2-40B4-BE49-F238E27FC236}">
                  <a16:creationId xmlns:a16="http://schemas.microsoft.com/office/drawing/2014/main" id="{AFEDBBCE-DE6D-54D9-1143-0ABA8DE79F3B}"/>
                </a:ext>
              </a:extLst>
            </p:cNvPr>
            <p:cNvSpPr/>
            <p:nvPr/>
          </p:nvSpPr>
          <p:spPr>
            <a:xfrm>
              <a:off x="12309535" y="1914643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8" name="Google Shape;678;p1">
              <a:extLst>
                <a:ext uri="{FF2B5EF4-FFF2-40B4-BE49-F238E27FC236}">
                  <a16:creationId xmlns:a16="http://schemas.microsoft.com/office/drawing/2014/main" id="{986DA46B-F591-EB70-AFBA-AA62D0C23137}"/>
                </a:ext>
              </a:extLst>
            </p:cNvPr>
            <p:cNvCxnSpPr>
              <a:cxnSpLocks/>
              <a:stCxn id="7045" idx="2"/>
            </p:cNvCxnSpPr>
            <p:nvPr/>
          </p:nvCxnSpPr>
          <p:spPr>
            <a:xfrm rot="10800000" flipV="1">
              <a:off x="8592815" y="19173429"/>
              <a:ext cx="3716720" cy="539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91" name="Google Shape;677;p1">
              <a:extLst>
                <a:ext uri="{FF2B5EF4-FFF2-40B4-BE49-F238E27FC236}">
                  <a16:creationId xmlns:a16="http://schemas.microsoft.com/office/drawing/2014/main" id="{234B8025-4FD3-1728-48D2-3DE7C7BB5D82}"/>
                </a:ext>
              </a:extLst>
            </p:cNvPr>
            <p:cNvSpPr txBox="1"/>
            <p:nvPr/>
          </p:nvSpPr>
          <p:spPr>
            <a:xfrm>
              <a:off x="10998807" y="19125385"/>
              <a:ext cx="72707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1346;p1">
              <a:extLst>
                <a:ext uri="{FF2B5EF4-FFF2-40B4-BE49-F238E27FC236}">
                  <a16:creationId xmlns:a16="http://schemas.microsoft.com/office/drawing/2014/main" id="{1C4A8B4E-D339-4945-79C7-567EA423AFEA}"/>
                </a:ext>
              </a:extLst>
            </p:cNvPr>
            <p:cNvCxnSpPr>
              <a:cxnSpLocks/>
              <a:stCxn id="288" idx="2"/>
            </p:cNvCxnSpPr>
            <p:nvPr/>
          </p:nvCxnSpPr>
          <p:spPr>
            <a:xfrm rot="10800000" flipV="1">
              <a:off x="12106519" y="18883146"/>
              <a:ext cx="201668" cy="2077894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2" name="Google Shape;680;p1">
              <a:extLst>
                <a:ext uri="{FF2B5EF4-FFF2-40B4-BE49-F238E27FC236}">
                  <a16:creationId xmlns:a16="http://schemas.microsoft.com/office/drawing/2014/main" id="{BA6A3F07-5D6A-1F13-F7EB-9B7AC4ED88C0}"/>
                </a:ext>
              </a:extLst>
            </p:cNvPr>
            <p:cNvSpPr txBox="1"/>
            <p:nvPr/>
          </p:nvSpPr>
          <p:spPr>
            <a:xfrm rot="5400000">
              <a:off x="11916446" y="20493096"/>
              <a:ext cx="3743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femoral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756;p1">
              <a:extLst>
                <a:ext uri="{FF2B5EF4-FFF2-40B4-BE49-F238E27FC236}">
                  <a16:creationId xmlns:a16="http://schemas.microsoft.com/office/drawing/2014/main" id="{C216F91E-5686-EBF2-DFA0-8B5633D1A887}"/>
                </a:ext>
              </a:extLst>
            </p:cNvPr>
            <p:cNvSpPr/>
            <p:nvPr/>
          </p:nvSpPr>
          <p:spPr>
            <a:xfrm>
              <a:off x="12308187" y="1885614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7" name="Google Shape;756;p1">
              <a:extLst>
                <a:ext uri="{FF2B5EF4-FFF2-40B4-BE49-F238E27FC236}">
                  <a16:creationId xmlns:a16="http://schemas.microsoft.com/office/drawing/2014/main" id="{4958FBF4-62F2-7E22-8CC5-C59B14960BF2}"/>
                </a:ext>
              </a:extLst>
            </p:cNvPr>
            <p:cNvSpPr/>
            <p:nvPr/>
          </p:nvSpPr>
          <p:spPr>
            <a:xfrm>
              <a:off x="12083268" y="1949020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6" name="Google Shape;756;p1">
              <a:extLst>
                <a:ext uri="{FF2B5EF4-FFF2-40B4-BE49-F238E27FC236}">
                  <a16:creationId xmlns:a16="http://schemas.microsoft.com/office/drawing/2014/main" id="{C0A74611-5DC3-6D84-8DF1-9B5F8A869669}"/>
                </a:ext>
              </a:extLst>
            </p:cNvPr>
            <p:cNvSpPr/>
            <p:nvPr/>
          </p:nvSpPr>
          <p:spPr>
            <a:xfrm>
              <a:off x="12083811" y="198421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7" name="Google Shape;756;p1">
              <a:extLst>
                <a:ext uri="{FF2B5EF4-FFF2-40B4-BE49-F238E27FC236}">
                  <a16:creationId xmlns:a16="http://schemas.microsoft.com/office/drawing/2014/main" id="{A125275E-9D5B-143C-FF23-E4C7F243020F}"/>
                </a:ext>
              </a:extLst>
            </p:cNvPr>
            <p:cNvSpPr/>
            <p:nvPr/>
          </p:nvSpPr>
          <p:spPr>
            <a:xfrm>
              <a:off x="12081123" y="1999336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756;p1">
              <a:extLst>
                <a:ext uri="{FF2B5EF4-FFF2-40B4-BE49-F238E27FC236}">
                  <a16:creationId xmlns:a16="http://schemas.microsoft.com/office/drawing/2014/main" id="{679920F6-A0FE-2FD0-6CB4-C51F4ED68DCD}"/>
                </a:ext>
              </a:extLst>
            </p:cNvPr>
            <p:cNvSpPr/>
            <p:nvPr/>
          </p:nvSpPr>
          <p:spPr>
            <a:xfrm>
              <a:off x="12081666" y="201659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650;p1">
              <a:extLst>
                <a:ext uri="{FF2B5EF4-FFF2-40B4-BE49-F238E27FC236}">
                  <a16:creationId xmlns:a16="http://schemas.microsoft.com/office/drawing/2014/main" id="{C19CDF3B-66AE-B69B-15BC-45DCE482DCC6}"/>
                </a:ext>
              </a:extLst>
            </p:cNvPr>
            <p:cNvCxnSpPr>
              <a:cxnSpLocks/>
              <a:stCxn id="7117" idx="2"/>
            </p:cNvCxnSpPr>
            <p:nvPr/>
          </p:nvCxnSpPr>
          <p:spPr>
            <a:xfrm rot="10800000">
              <a:off x="8468556" y="19490947"/>
              <a:ext cx="3614712" cy="262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2" name="Google Shape;757;p1">
              <a:extLst>
                <a:ext uri="{FF2B5EF4-FFF2-40B4-BE49-F238E27FC236}">
                  <a16:creationId xmlns:a16="http://schemas.microsoft.com/office/drawing/2014/main" id="{110CA8F4-75C0-3613-ADB2-70DAC4B7EBA3}"/>
                </a:ext>
              </a:extLst>
            </p:cNvPr>
            <p:cNvSpPr txBox="1"/>
            <p:nvPr/>
          </p:nvSpPr>
          <p:spPr>
            <a:xfrm>
              <a:off x="11334143" y="19486285"/>
              <a:ext cx="25131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41" name="Google Shape;650;p1">
              <a:extLst>
                <a:ext uri="{FF2B5EF4-FFF2-40B4-BE49-F238E27FC236}">
                  <a16:creationId xmlns:a16="http://schemas.microsoft.com/office/drawing/2014/main" id="{39330B02-6ABF-FD3A-A5B3-0F3031C7EA17}"/>
                </a:ext>
              </a:extLst>
            </p:cNvPr>
            <p:cNvCxnSpPr>
              <a:cxnSpLocks/>
              <a:stCxn id="7176" idx="2"/>
            </p:cNvCxnSpPr>
            <p:nvPr/>
          </p:nvCxnSpPr>
          <p:spPr>
            <a:xfrm rot="10800000" flipV="1">
              <a:off x="7059159" y="19869156"/>
              <a:ext cx="5024652" cy="1217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650;p1">
              <a:extLst>
                <a:ext uri="{FF2B5EF4-FFF2-40B4-BE49-F238E27FC236}">
                  <a16:creationId xmlns:a16="http://schemas.microsoft.com/office/drawing/2014/main" id="{839A67B3-961D-AD3F-562B-8433E445D031}"/>
                </a:ext>
              </a:extLst>
            </p:cNvPr>
            <p:cNvCxnSpPr>
              <a:cxnSpLocks/>
              <a:stCxn id="7177" idx="2"/>
            </p:cNvCxnSpPr>
            <p:nvPr/>
          </p:nvCxnSpPr>
          <p:spPr>
            <a:xfrm rot="10800000">
              <a:off x="7066235" y="19946349"/>
              <a:ext cx="5014888" cy="740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650;p1">
              <a:extLst>
                <a:ext uri="{FF2B5EF4-FFF2-40B4-BE49-F238E27FC236}">
                  <a16:creationId xmlns:a16="http://schemas.microsoft.com/office/drawing/2014/main" id="{A3EFAA62-61FD-09B6-DD3D-F47A9EAFAD30}"/>
                </a:ext>
              </a:extLst>
            </p:cNvPr>
            <p:cNvCxnSpPr>
              <a:cxnSpLocks/>
              <a:stCxn id="388" idx="2"/>
            </p:cNvCxnSpPr>
            <p:nvPr/>
          </p:nvCxnSpPr>
          <p:spPr>
            <a:xfrm rot="10800000">
              <a:off x="7080690" y="19909184"/>
              <a:ext cx="5000977" cy="2837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1" name="Google Shape;757;p1">
              <a:extLst>
                <a:ext uri="{FF2B5EF4-FFF2-40B4-BE49-F238E27FC236}">
                  <a16:creationId xmlns:a16="http://schemas.microsoft.com/office/drawing/2014/main" id="{55D5388D-8D4B-67C0-60AA-73401BC1DBD1}"/>
                </a:ext>
              </a:extLst>
            </p:cNvPr>
            <p:cNvSpPr txBox="1"/>
            <p:nvPr/>
          </p:nvSpPr>
          <p:spPr>
            <a:xfrm>
              <a:off x="11344442" y="19837843"/>
              <a:ext cx="247724" cy="6108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5" name="Google Shape;757;p1">
              <a:extLst>
                <a:ext uri="{FF2B5EF4-FFF2-40B4-BE49-F238E27FC236}">
                  <a16:creationId xmlns:a16="http://schemas.microsoft.com/office/drawing/2014/main" id="{7639C903-A747-8D54-A451-B7B162DC6F98}"/>
                </a:ext>
              </a:extLst>
            </p:cNvPr>
            <p:cNvSpPr txBox="1"/>
            <p:nvPr/>
          </p:nvSpPr>
          <p:spPr>
            <a:xfrm>
              <a:off x="11334144" y="19992800"/>
              <a:ext cx="247724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3" name="Google Shape;757;p1">
              <a:extLst>
                <a:ext uri="{FF2B5EF4-FFF2-40B4-BE49-F238E27FC236}">
                  <a16:creationId xmlns:a16="http://schemas.microsoft.com/office/drawing/2014/main" id="{DF4E359B-3BA2-8619-DBDE-E00FFF4CFB00}"/>
                </a:ext>
              </a:extLst>
            </p:cNvPr>
            <p:cNvSpPr txBox="1"/>
            <p:nvPr/>
          </p:nvSpPr>
          <p:spPr>
            <a:xfrm>
              <a:off x="11333278" y="20160021"/>
              <a:ext cx="279041" cy="633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7" name="Google Shape;247;p1">
              <a:extLst>
                <a:ext uri="{FF2B5EF4-FFF2-40B4-BE49-F238E27FC236}">
                  <a16:creationId xmlns:a16="http://schemas.microsoft.com/office/drawing/2014/main" id="{9BB5F91C-0D2D-B25F-CEF0-825A5BCAB6AF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 flipV="1">
              <a:off x="12267304" y="20583821"/>
              <a:ext cx="32240" cy="992938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3" name="Google Shape;252;p1">
              <a:extLst>
                <a:ext uri="{FF2B5EF4-FFF2-40B4-BE49-F238E27FC236}">
                  <a16:creationId xmlns:a16="http://schemas.microsoft.com/office/drawing/2014/main" id="{322DEF36-8062-0E20-38A3-DBA49B4F8111}"/>
                </a:ext>
              </a:extLst>
            </p:cNvPr>
            <p:cNvSpPr/>
            <p:nvPr/>
          </p:nvSpPr>
          <p:spPr>
            <a:xfrm>
              <a:off x="12225515" y="21557415"/>
              <a:ext cx="90000" cy="89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5" name="Google Shape;246;p1">
              <a:extLst>
                <a:ext uri="{FF2B5EF4-FFF2-40B4-BE49-F238E27FC236}">
                  <a16:creationId xmlns:a16="http://schemas.microsoft.com/office/drawing/2014/main" id="{3B4120BE-97EC-9333-D06F-F6E7CB8353FE}"/>
                </a:ext>
              </a:extLst>
            </p:cNvPr>
            <p:cNvSpPr/>
            <p:nvPr/>
          </p:nvSpPr>
          <p:spPr>
            <a:xfrm>
              <a:off x="12299544" y="20547822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4" name="Google Shape;756;p1">
              <a:extLst>
                <a:ext uri="{FF2B5EF4-FFF2-40B4-BE49-F238E27FC236}">
                  <a16:creationId xmlns:a16="http://schemas.microsoft.com/office/drawing/2014/main" id="{90AC95A7-F53E-6B1F-EB22-FB9DBD8858D0}"/>
                </a:ext>
              </a:extLst>
            </p:cNvPr>
            <p:cNvSpPr/>
            <p:nvPr/>
          </p:nvSpPr>
          <p:spPr>
            <a:xfrm>
              <a:off x="12239928" y="2074258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7" name="Google Shape;756;p1">
              <a:extLst>
                <a:ext uri="{FF2B5EF4-FFF2-40B4-BE49-F238E27FC236}">
                  <a16:creationId xmlns:a16="http://schemas.microsoft.com/office/drawing/2014/main" id="{617CA21C-43CA-5F2B-9518-1BA26FA99B29}"/>
                </a:ext>
              </a:extLst>
            </p:cNvPr>
            <p:cNvSpPr/>
            <p:nvPr/>
          </p:nvSpPr>
          <p:spPr>
            <a:xfrm>
              <a:off x="12241769" y="2126274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" name="Google Shape;1346;p1">
              <a:extLst>
                <a:ext uri="{FF2B5EF4-FFF2-40B4-BE49-F238E27FC236}">
                  <a16:creationId xmlns:a16="http://schemas.microsoft.com/office/drawing/2014/main" id="{0A6DA773-6809-6F9D-BBBD-EE45EA01CEB0}"/>
                </a:ext>
              </a:extLst>
            </p:cNvPr>
            <p:cNvCxnSpPr>
              <a:cxnSpLocks/>
              <a:stCxn id="7857" idx="6"/>
              <a:endCxn id="7854" idx="6"/>
            </p:cNvCxnSpPr>
            <p:nvPr/>
          </p:nvCxnSpPr>
          <p:spPr>
            <a:xfrm flipH="1" flipV="1">
              <a:off x="12293928" y="20769584"/>
              <a:ext cx="1841" cy="520159"/>
            </a:xfrm>
            <a:prstGeom prst="bentConnector3">
              <a:avLst>
                <a:gd name="adj1" fmla="val -12417165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5" name="Google Shape;680;p1">
              <a:extLst>
                <a:ext uri="{FF2B5EF4-FFF2-40B4-BE49-F238E27FC236}">
                  <a16:creationId xmlns:a16="http://schemas.microsoft.com/office/drawing/2014/main" id="{F84585CB-2566-25B0-076B-66DA010DD767}"/>
                </a:ext>
              </a:extLst>
            </p:cNvPr>
            <p:cNvSpPr txBox="1"/>
            <p:nvPr/>
          </p:nvSpPr>
          <p:spPr>
            <a:xfrm>
              <a:off x="12363411" y="20735199"/>
              <a:ext cx="29030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6" name="Google Shape;255;p1">
              <a:extLst>
                <a:ext uri="{FF2B5EF4-FFF2-40B4-BE49-F238E27FC236}">
                  <a16:creationId xmlns:a16="http://schemas.microsoft.com/office/drawing/2014/main" id="{97BF056E-59D9-2FF4-DA54-4D46A250C9CE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 flipV="1">
              <a:off x="11863005" y="21602414"/>
              <a:ext cx="362510" cy="412632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" name="Google Shape;258;p1">
              <a:extLst>
                <a:ext uri="{FF2B5EF4-FFF2-40B4-BE49-F238E27FC236}">
                  <a16:creationId xmlns:a16="http://schemas.microsoft.com/office/drawing/2014/main" id="{859A6F36-34B1-9425-D8E8-708A30AEE4CE}"/>
                </a:ext>
              </a:extLst>
            </p:cNvPr>
            <p:cNvSpPr txBox="1"/>
            <p:nvPr/>
          </p:nvSpPr>
          <p:spPr>
            <a:xfrm>
              <a:off x="11844384" y="21561052"/>
              <a:ext cx="36251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" name="Google Shape;259;p1">
              <a:extLst>
                <a:ext uri="{FF2B5EF4-FFF2-40B4-BE49-F238E27FC236}">
                  <a16:creationId xmlns:a16="http://schemas.microsoft.com/office/drawing/2014/main" id="{F6A0F178-1B57-A5CB-7D68-A6470C191115}"/>
                </a:ext>
              </a:extLst>
            </p:cNvPr>
            <p:cNvCxnSpPr>
              <a:cxnSpLocks/>
              <a:stCxn id="7843" idx="6"/>
              <a:endCxn id="1187" idx="0"/>
            </p:cNvCxnSpPr>
            <p:nvPr/>
          </p:nvCxnSpPr>
          <p:spPr>
            <a:xfrm>
              <a:off x="12315515" y="21602414"/>
              <a:ext cx="361643" cy="788696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" name="Google Shape;275;p1">
              <a:extLst>
                <a:ext uri="{FF2B5EF4-FFF2-40B4-BE49-F238E27FC236}">
                  <a16:creationId xmlns:a16="http://schemas.microsoft.com/office/drawing/2014/main" id="{B0AFFE1E-6A12-3F48-E174-11628B12E617}"/>
                </a:ext>
              </a:extLst>
            </p:cNvPr>
            <p:cNvSpPr txBox="1"/>
            <p:nvPr/>
          </p:nvSpPr>
          <p:spPr>
            <a:xfrm>
              <a:off x="12351032" y="21563942"/>
              <a:ext cx="39524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529;p1">
              <a:extLst>
                <a:ext uri="{FF2B5EF4-FFF2-40B4-BE49-F238E27FC236}">
                  <a16:creationId xmlns:a16="http://schemas.microsoft.com/office/drawing/2014/main" id="{2320C42E-A6EE-5A83-9452-A994C026D820}"/>
                </a:ext>
              </a:extLst>
            </p:cNvPr>
            <p:cNvSpPr/>
            <p:nvPr/>
          </p:nvSpPr>
          <p:spPr>
            <a:xfrm>
              <a:off x="12650638" y="2194915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" name="Google Shape;528;p1">
              <a:extLst>
                <a:ext uri="{FF2B5EF4-FFF2-40B4-BE49-F238E27FC236}">
                  <a16:creationId xmlns:a16="http://schemas.microsoft.com/office/drawing/2014/main" id="{63337214-73D4-5EB9-DA59-2CD401C9EB8C}"/>
                </a:ext>
              </a:extLst>
            </p:cNvPr>
            <p:cNvCxnSpPr>
              <a:cxnSpLocks/>
              <a:stCxn id="1180" idx="2"/>
            </p:cNvCxnSpPr>
            <p:nvPr/>
          </p:nvCxnSpPr>
          <p:spPr>
            <a:xfrm rot="10800000">
              <a:off x="5486564" y="21707238"/>
              <a:ext cx="7164074" cy="268917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6" name="Google Shape;261;p1">
              <a:extLst>
                <a:ext uri="{FF2B5EF4-FFF2-40B4-BE49-F238E27FC236}">
                  <a16:creationId xmlns:a16="http://schemas.microsoft.com/office/drawing/2014/main" id="{30A19135-8D5F-108B-E41D-2A43C3152519}"/>
                </a:ext>
              </a:extLst>
            </p:cNvPr>
            <p:cNvSpPr txBox="1"/>
            <p:nvPr/>
          </p:nvSpPr>
          <p:spPr>
            <a:xfrm>
              <a:off x="12180166" y="21938450"/>
              <a:ext cx="21419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Fibular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252;p1">
              <a:extLst>
                <a:ext uri="{FF2B5EF4-FFF2-40B4-BE49-F238E27FC236}">
                  <a16:creationId xmlns:a16="http://schemas.microsoft.com/office/drawing/2014/main" id="{C703CA84-8122-2FBD-D8EA-53AE9B330D18}"/>
                </a:ext>
              </a:extLst>
            </p:cNvPr>
            <p:cNvSpPr/>
            <p:nvPr/>
          </p:nvSpPr>
          <p:spPr>
            <a:xfrm>
              <a:off x="12641158" y="2239111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8" name="Google Shape;255;p1">
              <a:extLst>
                <a:ext uri="{FF2B5EF4-FFF2-40B4-BE49-F238E27FC236}">
                  <a16:creationId xmlns:a16="http://schemas.microsoft.com/office/drawing/2014/main" id="{0DDD79A5-C832-A9F7-5408-0299820295DA}"/>
                </a:ext>
              </a:extLst>
            </p:cNvPr>
            <p:cNvCxnSpPr>
              <a:cxnSpLocks/>
              <a:stCxn id="1187" idx="2"/>
              <a:endCxn id="1209" idx="0"/>
            </p:cNvCxnSpPr>
            <p:nvPr/>
          </p:nvCxnSpPr>
          <p:spPr>
            <a:xfrm rot="10800000" flipV="1">
              <a:off x="12167878" y="22427110"/>
              <a:ext cx="473280" cy="1026828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7" name="Google Shape;258;p1">
              <a:extLst>
                <a:ext uri="{FF2B5EF4-FFF2-40B4-BE49-F238E27FC236}">
                  <a16:creationId xmlns:a16="http://schemas.microsoft.com/office/drawing/2014/main" id="{094AFE8A-6CAC-8B98-6B74-05CF421B6857}"/>
                </a:ext>
              </a:extLst>
            </p:cNvPr>
            <p:cNvSpPr txBox="1"/>
            <p:nvPr/>
          </p:nvSpPr>
          <p:spPr>
            <a:xfrm rot="5400000">
              <a:off x="11950110" y="22532212"/>
              <a:ext cx="43339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1" name="Google Shape;259;p1">
              <a:extLst>
                <a:ext uri="{FF2B5EF4-FFF2-40B4-BE49-F238E27FC236}">
                  <a16:creationId xmlns:a16="http://schemas.microsoft.com/office/drawing/2014/main" id="{75C9AF34-765E-7EEF-6D2B-A662AFA24946}"/>
                </a:ext>
              </a:extLst>
            </p:cNvPr>
            <p:cNvCxnSpPr>
              <a:cxnSpLocks/>
              <a:stCxn id="1187" idx="6"/>
              <a:endCxn id="1205" idx="0"/>
            </p:cNvCxnSpPr>
            <p:nvPr/>
          </p:nvCxnSpPr>
          <p:spPr>
            <a:xfrm>
              <a:off x="12713158" y="22427110"/>
              <a:ext cx="643882" cy="1025556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4" name="Google Shape;258;p1">
              <a:extLst>
                <a:ext uri="{FF2B5EF4-FFF2-40B4-BE49-F238E27FC236}">
                  <a16:creationId xmlns:a16="http://schemas.microsoft.com/office/drawing/2014/main" id="{A49B72A6-9476-5EF4-FE23-14C99D57A10D}"/>
                </a:ext>
              </a:extLst>
            </p:cNvPr>
            <p:cNvSpPr txBox="1"/>
            <p:nvPr/>
          </p:nvSpPr>
          <p:spPr>
            <a:xfrm rot="5400000">
              <a:off x="13143863" y="22573933"/>
              <a:ext cx="43339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252;p1">
              <a:extLst>
                <a:ext uri="{FF2B5EF4-FFF2-40B4-BE49-F238E27FC236}">
                  <a16:creationId xmlns:a16="http://schemas.microsoft.com/office/drawing/2014/main" id="{C2B608D6-8597-841D-9D5C-1FDADE835043}"/>
                </a:ext>
              </a:extLst>
            </p:cNvPr>
            <p:cNvSpPr/>
            <p:nvPr/>
          </p:nvSpPr>
          <p:spPr>
            <a:xfrm>
              <a:off x="13321040" y="2345266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Google Shape;259;p1">
              <a:extLst>
                <a:ext uri="{FF2B5EF4-FFF2-40B4-BE49-F238E27FC236}">
                  <a16:creationId xmlns:a16="http://schemas.microsoft.com/office/drawing/2014/main" id="{85B02C59-D152-5006-3352-0B39041FDCF2}"/>
                </a:ext>
              </a:extLst>
            </p:cNvPr>
            <p:cNvCxnSpPr>
              <a:cxnSpLocks/>
              <a:stCxn id="1205" idx="2"/>
              <a:endCxn id="1209" idx="6"/>
            </p:cNvCxnSpPr>
            <p:nvPr/>
          </p:nvCxnSpPr>
          <p:spPr>
            <a:xfrm rot="10800000" flipV="1">
              <a:off x="12203878" y="23488666"/>
              <a:ext cx="1117162" cy="127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9" name="Google Shape;252;p1">
              <a:extLst>
                <a:ext uri="{FF2B5EF4-FFF2-40B4-BE49-F238E27FC236}">
                  <a16:creationId xmlns:a16="http://schemas.microsoft.com/office/drawing/2014/main" id="{8FD58482-EF98-D487-EA14-20BAA1D0E141}"/>
                </a:ext>
              </a:extLst>
            </p:cNvPr>
            <p:cNvSpPr/>
            <p:nvPr/>
          </p:nvSpPr>
          <p:spPr>
            <a:xfrm>
              <a:off x="12131878" y="2345393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529;p1">
              <a:extLst>
                <a:ext uri="{FF2B5EF4-FFF2-40B4-BE49-F238E27FC236}">
                  <a16:creationId xmlns:a16="http://schemas.microsoft.com/office/drawing/2014/main" id="{A5AE7049-D6F2-C9BC-FDCA-9857B3E63AA7}"/>
                </a:ext>
              </a:extLst>
            </p:cNvPr>
            <p:cNvSpPr/>
            <p:nvPr/>
          </p:nvSpPr>
          <p:spPr>
            <a:xfrm>
              <a:off x="13118061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7" name="Google Shape;528;p1">
              <a:extLst>
                <a:ext uri="{FF2B5EF4-FFF2-40B4-BE49-F238E27FC236}">
                  <a16:creationId xmlns:a16="http://schemas.microsoft.com/office/drawing/2014/main" id="{F4A4EBCC-526F-C85C-7749-CCE691870BB0}"/>
                </a:ext>
              </a:extLst>
            </p:cNvPr>
            <p:cNvCxnSpPr>
              <a:cxnSpLocks/>
              <a:stCxn id="1222" idx="4"/>
              <a:endCxn id="1245" idx="0"/>
            </p:cNvCxnSpPr>
            <p:nvPr/>
          </p:nvCxnSpPr>
          <p:spPr>
            <a:xfrm rot="5400000">
              <a:off x="12902416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8" name="Google Shape;258;p1">
              <a:extLst>
                <a:ext uri="{FF2B5EF4-FFF2-40B4-BE49-F238E27FC236}">
                  <a16:creationId xmlns:a16="http://schemas.microsoft.com/office/drawing/2014/main" id="{AEB8B058-33CB-E96F-61E2-49A614DC84FA}"/>
                </a:ext>
              </a:extLst>
            </p:cNvPr>
            <p:cNvSpPr txBox="1"/>
            <p:nvPr/>
          </p:nvSpPr>
          <p:spPr>
            <a:xfrm rot="5400000">
              <a:off x="12938733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529;p1">
              <a:extLst>
                <a:ext uri="{FF2B5EF4-FFF2-40B4-BE49-F238E27FC236}">
                  <a16:creationId xmlns:a16="http://schemas.microsoft.com/office/drawing/2014/main" id="{18EAC42D-2BB1-103D-4140-3CF6C846FB53}"/>
                </a:ext>
              </a:extLst>
            </p:cNvPr>
            <p:cNvSpPr/>
            <p:nvPr/>
          </p:nvSpPr>
          <p:spPr>
            <a:xfrm>
              <a:off x="13118048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529;p1">
              <a:extLst>
                <a:ext uri="{FF2B5EF4-FFF2-40B4-BE49-F238E27FC236}">
                  <a16:creationId xmlns:a16="http://schemas.microsoft.com/office/drawing/2014/main" id="{1CFBB11E-84E5-4B4A-C918-ACD263BF1802}"/>
                </a:ext>
              </a:extLst>
            </p:cNvPr>
            <p:cNvSpPr/>
            <p:nvPr/>
          </p:nvSpPr>
          <p:spPr>
            <a:xfrm>
              <a:off x="12864413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0" name="Google Shape;528;p1">
              <a:extLst>
                <a:ext uri="{FF2B5EF4-FFF2-40B4-BE49-F238E27FC236}">
                  <a16:creationId xmlns:a16="http://schemas.microsoft.com/office/drawing/2014/main" id="{12F8DB52-D3AF-FAFE-70B1-759B9355EB1E}"/>
                </a:ext>
              </a:extLst>
            </p:cNvPr>
            <p:cNvCxnSpPr>
              <a:cxnSpLocks/>
              <a:stCxn id="1286" idx="4"/>
              <a:endCxn id="1330" idx="0"/>
            </p:cNvCxnSpPr>
            <p:nvPr/>
          </p:nvCxnSpPr>
          <p:spPr>
            <a:xfrm rot="5400000">
              <a:off x="12648768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1" name="Google Shape;258;p1">
              <a:extLst>
                <a:ext uri="{FF2B5EF4-FFF2-40B4-BE49-F238E27FC236}">
                  <a16:creationId xmlns:a16="http://schemas.microsoft.com/office/drawing/2014/main" id="{939306B8-B19E-48F6-B969-5FF8068CEA65}"/>
                </a:ext>
              </a:extLst>
            </p:cNvPr>
            <p:cNvSpPr txBox="1"/>
            <p:nvPr/>
          </p:nvSpPr>
          <p:spPr>
            <a:xfrm rot="5400000">
              <a:off x="12685085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529;p1">
              <a:extLst>
                <a:ext uri="{FF2B5EF4-FFF2-40B4-BE49-F238E27FC236}">
                  <a16:creationId xmlns:a16="http://schemas.microsoft.com/office/drawing/2014/main" id="{27AD6B69-4D99-CCC0-6059-311254F34C72}"/>
                </a:ext>
              </a:extLst>
            </p:cNvPr>
            <p:cNvSpPr/>
            <p:nvPr/>
          </p:nvSpPr>
          <p:spPr>
            <a:xfrm>
              <a:off x="12864400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529;p1">
              <a:extLst>
                <a:ext uri="{FF2B5EF4-FFF2-40B4-BE49-F238E27FC236}">
                  <a16:creationId xmlns:a16="http://schemas.microsoft.com/office/drawing/2014/main" id="{61A82896-6CB0-610B-D28E-629E2A6B6EE7}"/>
                </a:ext>
              </a:extLst>
            </p:cNvPr>
            <p:cNvSpPr/>
            <p:nvPr/>
          </p:nvSpPr>
          <p:spPr>
            <a:xfrm>
              <a:off x="12614270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6" name="Google Shape;528;p1">
              <a:extLst>
                <a:ext uri="{FF2B5EF4-FFF2-40B4-BE49-F238E27FC236}">
                  <a16:creationId xmlns:a16="http://schemas.microsoft.com/office/drawing/2014/main" id="{55F27789-7033-B716-B015-5CF8F22BF769}"/>
                </a:ext>
              </a:extLst>
            </p:cNvPr>
            <p:cNvCxnSpPr>
              <a:cxnSpLocks/>
              <a:stCxn id="1335" idx="4"/>
              <a:endCxn id="1346" idx="0"/>
            </p:cNvCxnSpPr>
            <p:nvPr/>
          </p:nvCxnSpPr>
          <p:spPr>
            <a:xfrm rot="5400000">
              <a:off x="12398625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5" name="Google Shape;258;p1">
              <a:extLst>
                <a:ext uri="{FF2B5EF4-FFF2-40B4-BE49-F238E27FC236}">
                  <a16:creationId xmlns:a16="http://schemas.microsoft.com/office/drawing/2014/main" id="{CF4A1D43-7F8E-511A-B608-E34AFD383EDA}"/>
                </a:ext>
              </a:extLst>
            </p:cNvPr>
            <p:cNvSpPr txBox="1"/>
            <p:nvPr/>
          </p:nvSpPr>
          <p:spPr>
            <a:xfrm rot="5400000">
              <a:off x="12434942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529;p1">
              <a:extLst>
                <a:ext uri="{FF2B5EF4-FFF2-40B4-BE49-F238E27FC236}">
                  <a16:creationId xmlns:a16="http://schemas.microsoft.com/office/drawing/2014/main" id="{365A01A1-FE35-8E2A-6E8A-A79D8A31819D}"/>
                </a:ext>
              </a:extLst>
            </p:cNvPr>
            <p:cNvSpPr/>
            <p:nvPr/>
          </p:nvSpPr>
          <p:spPr>
            <a:xfrm>
              <a:off x="12614257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529;p1">
              <a:extLst>
                <a:ext uri="{FF2B5EF4-FFF2-40B4-BE49-F238E27FC236}">
                  <a16:creationId xmlns:a16="http://schemas.microsoft.com/office/drawing/2014/main" id="{15DB9EF6-9F52-5D5F-62E1-03CBCAD995A5}"/>
                </a:ext>
              </a:extLst>
            </p:cNvPr>
            <p:cNvSpPr/>
            <p:nvPr/>
          </p:nvSpPr>
          <p:spPr>
            <a:xfrm>
              <a:off x="12377698" y="2346500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3" name="Google Shape;528;p1">
              <a:extLst>
                <a:ext uri="{FF2B5EF4-FFF2-40B4-BE49-F238E27FC236}">
                  <a16:creationId xmlns:a16="http://schemas.microsoft.com/office/drawing/2014/main" id="{B9512D95-EB39-E450-B4ED-3580DA6066DA}"/>
                </a:ext>
              </a:extLst>
            </p:cNvPr>
            <p:cNvCxnSpPr>
              <a:cxnSpLocks/>
              <a:stCxn id="1381" idx="4"/>
              <a:endCxn id="1387" idx="0"/>
            </p:cNvCxnSpPr>
            <p:nvPr/>
          </p:nvCxnSpPr>
          <p:spPr>
            <a:xfrm rot="5400000">
              <a:off x="12162053" y="23761639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86" name="Google Shape;258;p1">
              <a:extLst>
                <a:ext uri="{FF2B5EF4-FFF2-40B4-BE49-F238E27FC236}">
                  <a16:creationId xmlns:a16="http://schemas.microsoft.com/office/drawing/2014/main" id="{B47E6D68-C916-1E1B-ADF5-D0F20CCCD66D}"/>
                </a:ext>
              </a:extLst>
            </p:cNvPr>
            <p:cNvSpPr txBox="1"/>
            <p:nvPr/>
          </p:nvSpPr>
          <p:spPr>
            <a:xfrm rot="5400000">
              <a:off x="12198370" y="23762991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529;p1">
              <a:extLst>
                <a:ext uri="{FF2B5EF4-FFF2-40B4-BE49-F238E27FC236}">
                  <a16:creationId xmlns:a16="http://schemas.microsoft.com/office/drawing/2014/main" id="{09FFE4DC-AD40-019C-BC6F-8AC26F3E474B}"/>
                </a:ext>
              </a:extLst>
            </p:cNvPr>
            <p:cNvSpPr/>
            <p:nvPr/>
          </p:nvSpPr>
          <p:spPr>
            <a:xfrm>
              <a:off x="12377685" y="2400428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259;p1">
              <a:extLst>
                <a:ext uri="{FF2B5EF4-FFF2-40B4-BE49-F238E27FC236}">
                  <a16:creationId xmlns:a16="http://schemas.microsoft.com/office/drawing/2014/main" id="{4D8CBA7B-6BF2-549B-3D0C-71C3F24D44CC}"/>
                </a:ext>
              </a:extLst>
            </p:cNvPr>
            <p:cNvCxnSpPr>
              <a:cxnSpLocks/>
              <a:stCxn id="1205" idx="4"/>
            </p:cNvCxnSpPr>
            <p:nvPr/>
          </p:nvCxnSpPr>
          <p:spPr>
            <a:xfrm rot="5400000">
              <a:off x="11507406" y="22582138"/>
              <a:ext cx="907106" cy="279216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0" name="Google Shape;259;p1">
              <a:extLst>
                <a:ext uri="{FF2B5EF4-FFF2-40B4-BE49-F238E27FC236}">
                  <a16:creationId xmlns:a16="http://schemas.microsoft.com/office/drawing/2014/main" id="{10CA1DAD-7222-032F-ED16-EC9D430BB0DE}"/>
                </a:ext>
              </a:extLst>
            </p:cNvPr>
            <p:cNvCxnSpPr>
              <a:cxnSpLocks/>
              <a:stCxn id="1245" idx="5"/>
            </p:cNvCxnSpPr>
            <p:nvPr/>
          </p:nvCxnSpPr>
          <p:spPr>
            <a:xfrm rot="5400000">
              <a:off x="11670664" y="22776771"/>
              <a:ext cx="215733" cy="277122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5" name="Google Shape;259;p1">
              <a:extLst>
                <a:ext uri="{FF2B5EF4-FFF2-40B4-BE49-F238E27FC236}">
                  <a16:creationId xmlns:a16="http://schemas.microsoft.com/office/drawing/2014/main" id="{D36BC3DB-4CA4-8F69-3CBB-7F9677FEC99F}"/>
                </a:ext>
              </a:extLst>
            </p:cNvPr>
            <p:cNvCxnSpPr>
              <a:cxnSpLocks/>
              <a:stCxn id="1245" idx="3"/>
            </p:cNvCxnSpPr>
            <p:nvPr/>
          </p:nvCxnSpPr>
          <p:spPr>
            <a:xfrm rot="5400000">
              <a:off x="11661394" y="22805685"/>
              <a:ext cx="215732" cy="271339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259;p1">
              <a:extLst>
                <a:ext uri="{FF2B5EF4-FFF2-40B4-BE49-F238E27FC236}">
                  <a16:creationId xmlns:a16="http://schemas.microsoft.com/office/drawing/2014/main" id="{52698802-27DD-EB34-42DB-55B39488D847}"/>
                </a:ext>
              </a:extLst>
            </p:cNvPr>
            <p:cNvCxnSpPr>
              <a:cxnSpLocks/>
              <a:stCxn id="1330" idx="5"/>
            </p:cNvCxnSpPr>
            <p:nvPr/>
          </p:nvCxnSpPr>
          <p:spPr>
            <a:xfrm rot="5400000">
              <a:off x="11585568" y="22879681"/>
              <a:ext cx="150090" cy="249975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7" name="Google Shape;259;p1">
              <a:extLst>
                <a:ext uri="{FF2B5EF4-FFF2-40B4-BE49-F238E27FC236}">
                  <a16:creationId xmlns:a16="http://schemas.microsoft.com/office/drawing/2014/main" id="{3C1D4A04-B64E-DD67-9D1B-C4E81BCFC236}"/>
                </a:ext>
              </a:extLst>
            </p:cNvPr>
            <p:cNvCxnSpPr>
              <a:cxnSpLocks/>
              <a:stCxn id="1330" idx="3"/>
            </p:cNvCxnSpPr>
            <p:nvPr/>
          </p:nvCxnSpPr>
          <p:spPr>
            <a:xfrm rot="5400000">
              <a:off x="11541960" y="22867899"/>
              <a:ext cx="143732" cy="251696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" name="Google Shape;259;p1">
              <a:extLst>
                <a:ext uri="{FF2B5EF4-FFF2-40B4-BE49-F238E27FC236}">
                  <a16:creationId xmlns:a16="http://schemas.microsoft.com/office/drawing/2014/main" id="{DDFDDFA5-52D5-B140-42F7-5CE92FC23B22}"/>
                </a:ext>
              </a:extLst>
            </p:cNvPr>
            <p:cNvCxnSpPr>
              <a:cxnSpLocks/>
              <a:stCxn id="1346" idx="5"/>
            </p:cNvCxnSpPr>
            <p:nvPr/>
          </p:nvCxnSpPr>
          <p:spPr>
            <a:xfrm rot="5400000">
              <a:off x="11467394" y="22946866"/>
              <a:ext cx="85306" cy="230060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0" name="Google Shape;259;p1">
              <a:extLst>
                <a:ext uri="{FF2B5EF4-FFF2-40B4-BE49-F238E27FC236}">
                  <a16:creationId xmlns:a16="http://schemas.microsoft.com/office/drawing/2014/main" id="{DE44BA25-A3C4-914A-B73E-35651644A84E}"/>
                </a:ext>
              </a:extLst>
            </p:cNvPr>
            <p:cNvCxnSpPr>
              <a:cxnSpLocks/>
              <a:stCxn id="1346" idx="3"/>
            </p:cNvCxnSpPr>
            <p:nvPr/>
          </p:nvCxnSpPr>
          <p:spPr>
            <a:xfrm rot="5400000">
              <a:off x="11429209" y="22946867"/>
              <a:ext cx="85308" cy="230060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1" name="Google Shape;259;p1">
              <a:extLst>
                <a:ext uri="{FF2B5EF4-FFF2-40B4-BE49-F238E27FC236}">
                  <a16:creationId xmlns:a16="http://schemas.microsoft.com/office/drawing/2014/main" id="{31F4761C-05ED-B238-D805-464918441E52}"/>
                </a:ext>
              </a:extLst>
            </p:cNvPr>
            <p:cNvCxnSpPr>
              <a:cxnSpLocks/>
              <a:stCxn id="1387" idx="5"/>
            </p:cNvCxnSpPr>
            <p:nvPr/>
          </p:nvCxnSpPr>
          <p:spPr>
            <a:xfrm rot="5400000">
              <a:off x="11447507" y="23120899"/>
              <a:ext cx="46793" cy="190574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9" name="Google Shape;259;p1">
              <a:extLst>
                <a:ext uri="{FF2B5EF4-FFF2-40B4-BE49-F238E27FC236}">
                  <a16:creationId xmlns:a16="http://schemas.microsoft.com/office/drawing/2014/main" id="{821AF7D1-B67C-A094-B5C9-F3CDDBFB142F}"/>
                </a:ext>
              </a:extLst>
            </p:cNvPr>
            <p:cNvCxnSpPr>
              <a:cxnSpLocks/>
              <a:stCxn id="1387" idx="3"/>
            </p:cNvCxnSpPr>
            <p:nvPr/>
          </p:nvCxnSpPr>
          <p:spPr>
            <a:xfrm rot="5400000">
              <a:off x="11413858" y="23116014"/>
              <a:ext cx="37373" cy="190609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0" name="Google Shape;259;p1">
              <a:extLst>
                <a:ext uri="{FF2B5EF4-FFF2-40B4-BE49-F238E27FC236}">
                  <a16:creationId xmlns:a16="http://schemas.microsoft.com/office/drawing/2014/main" id="{E95D911D-D521-FA99-F146-A65C96F6C858}"/>
                </a:ext>
              </a:extLst>
            </p:cNvPr>
            <p:cNvCxnSpPr>
              <a:cxnSpLocks/>
              <a:stCxn id="1209" idx="4"/>
            </p:cNvCxnSpPr>
            <p:nvPr/>
          </p:nvCxnSpPr>
          <p:spPr>
            <a:xfrm rot="5400000">
              <a:off x="11066734" y="22899168"/>
              <a:ext cx="474375" cy="172791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5" name="Google Shape;261;p1">
              <a:extLst>
                <a:ext uri="{FF2B5EF4-FFF2-40B4-BE49-F238E27FC236}">
                  <a16:creationId xmlns:a16="http://schemas.microsoft.com/office/drawing/2014/main" id="{C448AA5C-AEE4-5E5C-B8A1-6332099AA35D}"/>
                </a:ext>
              </a:extLst>
            </p:cNvPr>
            <p:cNvSpPr txBox="1"/>
            <p:nvPr/>
          </p:nvSpPr>
          <p:spPr>
            <a:xfrm>
              <a:off x="12020860" y="2405372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261;p1">
              <a:extLst>
                <a:ext uri="{FF2B5EF4-FFF2-40B4-BE49-F238E27FC236}">
                  <a16:creationId xmlns:a16="http://schemas.microsoft.com/office/drawing/2014/main" id="{8F91F62F-1FB4-8314-D909-8BD17FE129DF}"/>
                </a:ext>
              </a:extLst>
            </p:cNvPr>
            <p:cNvSpPr txBox="1"/>
            <p:nvPr/>
          </p:nvSpPr>
          <p:spPr>
            <a:xfrm>
              <a:off x="11847446" y="2396516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261;p1">
              <a:extLst>
                <a:ext uri="{FF2B5EF4-FFF2-40B4-BE49-F238E27FC236}">
                  <a16:creationId xmlns:a16="http://schemas.microsoft.com/office/drawing/2014/main" id="{61E47450-A510-A3A5-649E-1851E1C39F5D}"/>
                </a:ext>
              </a:extLst>
            </p:cNvPr>
            <p:cNvSpPr txBox="1"/>
            <p:nvPr/>
          </p:nvSpPr>
          <p:spPr>
            <a:xfrm rot="5400000">
              <a:off x="13210293" y="2372197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261;p1">
              <a:extLst>
                <a:ext uri="{FF2B5EF4-FFF2-40B4-BE49-F238E27FC236}">
                  <a16:creationId xmlns:a16="http://schemas.microsoft.com/office/drawing/2014/main" id="{8823AC05-248A-5877-30CF-1865953117D8}"/>
                </a:ext>
              </a:extLst>
            </p:cNvPr>
            <p:cNvSpPr txBox="1"/>
            <p:nvPr/>
          </p:nvSpPr>
          <p:spPr>
            <a:xfrm>
              <a:off x="12373370" y="2416513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261;p1">
              <a:extLst>
                <a:ext uri="{FF2B5EF4-FFF2-40B4-BE49-F238E27FC236}">
                  <a16:creationId xmlns:a16="http://schemas.microsoft.com/office/drawing/2014/main" id="{94B8FCAC-6AFC-636D-9327-34EBFE7E6CF8}"/>
                </a:ext>
              </a:extLst>
            </p:cNvPr>
            <p:cNvSpPr txBox="1"/>
            <p:nvPr/>
          </p:nvSpPr>
          <p:spPr>
            <a:xfrm>
              <a:off x="12316430" y="2409751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261;p1">
              <a:extLst>
                <a:ext uri="{FF2B5EF4-FFF2-40B4-BE49-F238E27FC236}">
                  <a16:creationId xmlns:a16="http://schemas.microsoft.com/office/drawing/2014/main" id="{AFA7B5E4-0563-7AD6-EF49-F12FC0E91EE3}"/>
                </a:ext>
              </a:extLst>
            </p:cNvPr>
            <p:cNvSpPr txBox="1"/>
            <p:nvPr/>
          </p:nvSpPr>
          <p:spPr>
            <a:xfrm>
              <a:off x="12816126" y="2422245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756;p1">
              <a:extLst>
                <a:ext uri="{FF2B5EF4-FFF2-40B4-BE49-F238E27FC236}">
                  <a16:creationId xmlns:a16="http://schemas.microsoft.com/office/drawing/2014/main" id="{06443908-2665-E06B-A0A2-CA5FE1A2F2E2}"/>
                </a:ext>
              </a:extLst>
            </p:cNvPr>
            <p:cNvSpPr/>
            <p:nvPr/>
          </p:nvSpPr>
          <p:spPr>
            <a:xfrm>
              <a:off x="12239906" y="2140989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252;p1">
              <a:extLst>
                <a:ext uri="{FF2B5EF4-FFF2-40B4-BE49-F238E27FC236}">
                  <a16:creationId xmlns:a16="http://schemas.microsoft.com/office/drawing/2014/main" id="{84CE987D-07EB-64EB-3FB4-0A8F4029F5D2}"/>
                </a:ext>
              </a:extLst>
            </p:cNvPr>
            <p:cNvSpPr/>
            <p:nvPr/>
          </p:nvSpPr>
          <p:spPr>
            <a:xfrm>
              <a:off x="11718463" y="2295314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8" name="Google Shape;259;p1">
              <a:extLst>
                <a:ext uri="{FF2B5EF4-FFF2-40B4-BE49-F238E27FC236}">
                  <a16:creationId xmlns:a16="http://schemas.microsoft.com/office/drawing/2014/main" id="{7B44CC77-9824-440F-E94D-B19B4B5BECAB}"/>
                </a:ext>
              </a:extLst>
            </p:cNvPr>
            <p:cNvCxnSpPr>
              <a:cxnSpLocks/>
              <a:stCxn id="9456" idx="2"/>
              <a:endCxn id="1507" idx="6"/>
            </p:cNvCxnSpPr>
            <p:nvPr/>
          </p:nvCxnSpPr>
          <p:spPr>
            <a:xfrm rot="10800000" flipV="1">
              <a:off x="11790463" y="22987523"/>
              <a:ext cx="1321480" cy="162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1" name="Google Shape;529;p1">
              <a:extLst>
                <a:ext uri="{FF2B5EF4-FFF2-40B4-BE49-F238E27FC236}">
                  <a16:creationId xmlns:a16="http://schemas.microsoft.com/office/drawing/2014/main" id="{D5B6F90F-DA19-3D97-AF77-755D17E7A586}"/>
                </a:ext>
              </a:extLst>
            </p:cNvPr>
            <p:cNvSpPr/>
            <p:nvPr/>
          </p:nvSpPr>
          <p:spPr>
            <a:xfrm>
              <a:off x="12983179" y="2296080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3" name="Google Shape;528;p1">
              <a:extLst>
                <a:ext uri="{FF2B5EF4-FFF2-40B4-BE49-F238E27FC236}">
                  <a16:creationId xmlns:a16="http://schemas.microsoft.com/office/drawing/2014/main" id="{F18D371C-777E-8692-0E3B-BFD414DB8BA4}"/>
                </a:ext>
              </a:extLst>
            </p:cNvPr>
            <p:cNvCxnSpPr>
              <a:cxnSpLocks/>
              <a:stCxn id="1511" idx="4"/>
              <a:endCxn id="1523" idx="0"/>
            </p:cNvCxnSpPr>
            <p:nvPr/>
          </p:nvCxnSpPr>
          <p:spPr>
            <a:xfrm rot="5400000">
              <a:off x="12697190" y="23327786"/>
              <a:ext cx="625967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1" name="Google Shape;258;p1">
              <a:extLst>
                <a:ext uri="{FF2B5EF4-FFF2-40B4-BE49-F238E27FC236}">
                  <a16:creationId xmlns:a16="http://schemas.microsoft.com/office/drawing/2014/main" id="{A85FAB33-19DA-1421-2C92-A97439C098B4}"/>
                </a:ext>
              </a:extLst>
            </p:cNvPr>
            <p:cNvSpPr txBox="1"/>
            <p:nvPr/>
          </p:nvSpPr>
          <p:spPr>
            <a:xfrm rot="5400000">
              <a:off x="12803851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529;p1">
              <a:extLst>
                <a:ext uri="{FF2B5EF4-FFF2-40B4-BE49-F238E27FC236}">
                  <a16:creationId xmlns:a16="http://schemas.microsoft.com/office/drawing/2014/main" id="{AC48050B-3170-BF0D-E1F6-150827EBCFB4}"/>
                </a:ext>
              </a:extLst>
            </p:cNvPr>
            <p:cNvSpPr/>
            <p:nvPr/>
          </p:nvSpPr>
          <p:spPr>
            <a:xfrm>
              <a:off x="12983166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529;p1">
              <a:extLst>
                <a:ext uri="{FF2B5EF4-FFF2-40B4-BE49-F238E27FC236}">
                  <a16:creationId xmlns:a16="http://schemas.microsoft.com/office/drawing/2014/main" id="{9D02B5E6-0FF8-C876-FCD7-0CBD01DE62E6}"/>
                </a:ext>
              </a:extLst>
            </p:cNvPr>
            <p:cNvSpPr/>
            <p:nvPr/>
          </p:nvSpPr>
          <p:spPr>
            <a:xfrm>
              <a:off x="12742584" y="2295793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6" name="Google Shape;528;p1">
              <a:extLst>
                <a:ext uri="{FF2B5EF4-FFF2-40B4-BE49-F238E27FC236}">
                  <a16:creationId xmlns:a16="http://schemas.microsoft.com/office/drawing/2014/main" id="{E330537A-8A23-901A-67E4-B088501A1D3E}"/>
                </a:ext>
              </a:extLst>
            </p:cNvPr>
            <p:cNvCxnSpPr>
              <a:cxnSpLocks/>
              <a:stCxn id="1525" idx="4"/>
              <a:endCxn id="1542" idx="0"/>
            </p:cNvCxnSpPr>
            <p:nvPr/>
          </p:nvCxnSpPr>
          <p:spPr>
            <a:xfrm rot="5400000">
              <a:off x="12459528" y="23321978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30" name="Google Shape;258;p1">
              <a:extLst>
                <a:ext uri="{FF2B5EF4-FFF2-40B4-BE49-F238E27FC236}">
                  <a16:creationId xmlns:a16="http://schemas.microsoft.com/office/drawing/2014/main" id="{1F1135A8-BD73-CF13-4098-6D3244A80BB4}"/>
                </a:ext>
              </a:extLst>
            </p:cNvPr>
            <p:cNvSpPr txBox="1"/>
            <p:nvPr/>
          </p:nvSpPr>
          <p:spPr>
            <a:xfrm rot="5400000">
              <a:off x="12563256" y="23206093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529;p1">
              <a:extLst>
                <a:ext uri="{FF2B5EF4-FFF2-40B4-BE49-F238E27FC236}">
                  <a16:creationId xmlns:a16="http://schemas.microsoft.com/office/drawing/2014/main" id="{BB4C6367-5B4A-3D5D-6C04-374BF62AEF79}"/>
                </a:ext>
              </a:extLst>
            </p:cNvPr>
            <p:cNvSpPr/>
            <p:nvPr/>
          </p:nvSpPr>
          <p:spPr>
            <a:xfrm>
              <a:off x="12742571" y="236320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529;p1">
              <a:extLst>
                <a:ext uri="{FF2B5EF4-FFF2-40B4-BE49-F238E27FC236}">
                  <a16:creationId xmlns:a16="http://schemas.microsoft.com/office/drawing/2014/main" id="{D2A60DDC-D7C1-0ACF-6D27-B61E2A09F227}"/>
                </a:ext>
              </a:extLst>
            </p:cNvPr>
            <p:cNvSpPr/>
            <p:nvPr/>
          </p:nvSpPr>
          <p:spPr>
            <a:xfrm>
              <a:off x="12490913" y="229585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6" name="Google Shape;528;p1">
              <a:extLst>
                <a:ext uri="{FF2B5EF4-FFF2-40B4-BE49-F238E27FC236}">
                  <a16:creationId xmlns:a16="http://schemas.microsoft.com/office/drawing/2014/main" id="{3C3B8691-E515-B28E-262A-15717694D22F}"/>
                </a:ext>
              </a:extLst>
            </p:cNvPr>
            <p:cNvCxnSpPr>
              <a:cxnSpLocks/>
              <a:stCxn id="1574" idx="4"/>
              <a:endCxn id="1579" idx="0"/>
            </p:cNvCxnSpPr>
            <p:nvPr/>
          </p:nvCxnSpPr>
          <p:spPr>
            <a:xfrm rot="5400000">
              <a:off x="12207857" y="23322599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77" name="Google Shape;258;p1">
              <a:extLst>
                <a:ext uri="{FF2B5EF4-FFF2-40B4-BE49-F238E27FC236}">
                  <a16:creationId xmlns:a16="http://schemas.microsoft.com/office/drawing/2014/main" id="{C9D39222-D497-2A39-8B2E-571D9B9CEBC3}"/>
                </a:ext>
              </a:extLst>
            </p:cNvPr>
            <p:cNvSpPr txBox="1"/>
            <p:nvPr/>
          </p:nvSpPr>
          <p:spPr>
            <a:xfrm rot="5400000">
              <a:off x="12311585" y="2320671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529;p1">
              <a:extLst>
                <a:ext uri="{FF2B5EF4-FFF2-40B4-BE49-F238E27FC236}">
                  <a16:creationId xmlns:a16="http://schemas.microsoft.com/office/drawing/2014/main" id="{B8C80DFF-22F3-C0A4-FC3B-C70E55DE402D}"/>
                </a:ext>
              </a:extLst>
            </p:cNvPr>
            <p:cNvSpPr/>
            <p:nvPr/>
          </p:nvSpPr>
          <p:spPr>
            <a:xfrm>
              <a:off x="12490900" y="236326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529;p1">
              <a:extLst>
                <a:ext uri="{FF2B5EF4-FFF2-40B4-BE49-F238E27FC236}">
                  <a16:creationId xmlns:a16="http://schemas.microsoft.com/office/drawing/2014/main" id="{B1A146E2-E21A-C222-8AEE-A5D1C8FA3FBB}"/>
                </a:ext>
              </a:extLst>
            </p:cNvPr>
            <p:cNvSpPr/>
            <p:nvPr/>
          </p:nvSpPr>
          <p:spPr>
            <a:xfrm>
              <a:off x="12220309" y="2296667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1" name="Google Shape;528;p1">
              <a:extLst>
                <a:ext uri="{FF2B5EF4-FFF2-40B4-BE49-F238E27FC236}">
                  <a16:creationId xmlns:a16="http://schemas.microsoft.com/office/drawing/2014/main" id="{7DF81B3C-6D0B-2CE6-8F41-5C1F6C43EC9D}"/>
                </a:ext>
              </a:extLst>
            </p:cNvPr>
            <p:cNvCxnSpPr>
              <a:cxnSpLocks/>
              <a:stCxn id="1580" idx="4"/>
              <a:endCxn id="1585" idx="0"/>
            </p:cNvCxnSpPr>
            <p:nvPr/>
          </p:nvCxnSpPr>
          <p:spPr>
            <a:xfrm rot="5400000">
              <a:off x="11937253" y="23330719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3" name="Google Shape;258;p1">
              <a:extLst>
                <a:ext uri="{FF2B5EF4-FFF2-40B4-BE49-F238E27FC236}">
                  <a16:creationId xmlns:a16="http://schemas.microsoft.com/office/drawing/2014/main" id="{F4C4836B-DDD2-DF61-1912-FA0179D7413B}"/>
                </a:ext>
              </a:extLst>
            </p:cNvPr>
            <p:cNvSpPr txBox="1"/>
            <p:nvPr/>
          </p:nvSpPr>
          <p:spPr>
            <a:xfrm rot="5400000">
              <a:off x="12040981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529;p1">
              <a:extLst>
                <a:ext uri="{FF2B5EF4-FFF2-40B4-BE49-F238E27FC236}">
                  <a16:creationId xmlns:a16="http://schemas.microsoft.com/office/drawing/2014/main" id="{49ABEC30-F44A-85C8-4CC9-BBFAF14C21DE}"/>
                </a:ext>
              </a:extLst>
            </p:cNvPr>
            <p:cNvSpPr/>
            <p:nvPr/>
          </p:nvSpPr>
          <p:spPr>
            <a:xfrm>
              <a:off x="12220296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529;p1">
              <a:extLst>
                <a:ext uri="{FF2B5EF4-FFF2-40B4-BE49-F238E27FC236}">
                  <a16:creationId xmlns:a16="http://schemas.microsoft.com/office/drawing/2014/main" id="{FF6CE261-F1E2-A5FC-C811-7FB05A2FA362}"/>
                </a:ext>
              </a:extLst>
            </p:cNvPr>
            <p:cNvSpPr/>
            <p:nvPr/>
          </p:nvSpPr>
          <p:spPr>
            <a:xfrm>
              <a:off x="11933675" y="2296081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7" name="Google Shape;528;p1">
              <a:extLst>
                <a:ext uri="{FF2B5EF4-FFF2-40B4-BE49-F238E27FC236}">
                  <a16:creationId xmlns:a16="http://schemas.microsoft.com/office/drawing/2014/main" id="{CFE52FA7-BAD7-166C-713D-DF152E93114D}"/>
                </a:ext>
              </a:extLst>
            </p:cNvPr>
            <p:cNvCxnSpPr>
              <a:cxnSpLocks/>
              <a:stCxn id="1586" idx="4"/>
              <a:endCxn id="1591" idx="0"/>
            </p:cNvCxnSpPr>
            <p:nvPr/>
          </p:nvCxnSpPr>
          <p:spPr>
            <a:xfrm rot="5400000">
              <a:off x="11647688" y="23327788"/>
              <a:ext cx="625963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9" name="Google Shape;258;p1">
              <a:extLst>
                <a:ext uri="{FF2B5EF4-FFF2-40B4-BE49-F238E27FC236}">
                  <a16:creationId xmlns:a16="http://schemas.microsoft.com/office/drawing/2014/main" id="{8C054437-934B-CFEB-D5DD-B4321B8F2C93}"/>
                </a:ext>
              </a:extLst>
            </p:cNvPr>
            <p:cNvSpPr txBox="1"/>
            <p:nvPr/>
          </p:nvSpPr>
          <p:spPr>
            <a:xfrm rot="5400000">
              <a:off x="11754347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529;p1">
              <a:extLst>
                <a:ext uri="{FF2B5EF4-FFF2-40B4-BE49-F238E27FC236}">
                  <a16:creationId xmlns:a16="http://schemas.microsoft.com/office/drawing/2014/main" id="{4DEB8766-B49E-30FE-02A6-7AD9FDDDF195}"/>
                </a:ext>
              </a:extLst>
            </p:cNvPr>
            <p:cNvSpPr/>
            <p:nvPr/>
          </p:nvSpPr>
          <p:spPr>
            <a:xfrm>
              <a:off x="11933662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3" name="Google Shape;259;p1">
              <a:extLst>
                <a:ext uri="{FF2B5EF4-FFF2-40B4-BE49-F238E27FC236}">
                  <a16:creationId xmlns:a16="http://schemas.microsoft.com/office/drawing/2014/main" id="{6FFDFA28-C126-5C23-4611-A13CFBFEBFA3}"/>
                </a:ext>
              </a:extLst>
            </p:cNvPr>
            <p:cNvCxnSpPr>
              <a:cxnSpLocks/>
              <a:stCxn id="1523" idx="4"/>
            </p:cNvCxnSpPr>
            <p:nvPr/>
          </p:nvCxnSpPr>
          <p:spPr>
            <a:xfrm rot="5400000">
              <a:off x="11496023" y="22419331"/>
              <a:ext cx="238698" cy="278958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4" name="Google Shape;259;p1">
              <a:extLst>
                <a:ext uri="{FF2B5EF4-FFF2-40B4-BE49-F238E27FC236}">
                  <a16:creationId xmlns:a16="http://schemas.microsoft.com/office/drawing/2014/main" id="{EF94F13E-AEC1-76E7-0D7C-E25F5632520E}"/>
                </a:ext>
              </a:extLst>
            </p:cNvPr>
            <p:cNvCxnSpPr>
              <a:cxnSpLocks/>
              <a:stCxn id="1542" idx="4"/>
            </p:cNvCxnSpPr>
            <p:nvPr/>
          </p:nvCxnSpPr>
          <p:spPr>
            <a:xfrm rot="5400000">
              <a:off x="11409540" y="22504360"/>
              <a:ext cx="178356" cy="254170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259;p1">
              <a:extLst>
                <a:ext uri="{FF2B5EF4-FFF2-40B4-BE49-F238E27FC236}">
                  <a16:creationId xmlns:a16="http://schemas.microsoft.com/office/drawing/2014/main" id="{77A58E03-A38B-F795-5815-60CE5A2ED5EB}"/>
                </a:ext>
              </a:extLst>
            </p:cNvPr>
            <p:cNvCxnSpPr>
              <a:cxnSpLocks/>
              <a:stCxn id="1579" idx="5"/>
            </p:cNvCxnSpPr>
            <p:nvPr/>
          </p:nvCxnSpPr>
          <p:spPr>
            <a:xfrm rot="5400000">
              <a:off x="11270071" y="22546493"/>
              <a:ext cx="134667" cy="239917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7" name="Google Shape;259;p1">
              <a:extLst>
                <a:ext uri="{FF2B5EF4-FFF2-40B4-BE49-F238E27FC236}">
                  <a16:creationId xmlns:a16="http://schemas.microsoft.com/office/drawing/2014/main" id="{B3074345-09FA-40E7-D977-3C0F0730D8B4}"/>
                </a:ext>
              </a:extLst>
            </p:cNvPr>
            <p:cNvCxnSpPr>
              <a:cxnSpLocks/>
              <a:stCxn id="1579" idx="3"/>
            </p:cNvCxnSpPr>
            <p:nvPr/>
          </p:nvCxnSpPr>
          <p:spPr>
            <a:xfrm rot="5400000">
              <a:off x="11274772" y="22588554"/>
              <a:ext cx="133842" cy="231423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9" name="Google Shape;259;p1">
              <a:extLst>
                <a:ext uri="{FF2B5EF4-FFF2-40B4-BE49-F238E27FC236}">
                  <a16:creationId xmlns:a16="http://schemas.microsoft.com/office/drawing/2014/main" id="{4374CA96-572A-E372-8E8D-CB7D3935951F}"/>
                </a:ext>
              </a:extLst>
            </p:cNvPr>
            <p:cNvCxnSpPr>
              <a:cxnSpLocks/>
              <a:stCxn id="1585" idx="5"/>
            </p:cNvCxnSpPr>
            <p:nvPr/>
          </p:nvCxnSpPr>
          <p:spPr>
            <a:xfrm rot="5400000">
              <a:off x="11206632" y="22721154"/>
              <a:ext cx="94042" cy="202547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2" name="Google Shape;259;p1">
              <a:extLst>
                <a:ext uri="{FF2B5EF4-FFF2-40B4-BE49-F238E27FC236}">
                  <a16:creationId xmlns:a16="http://schemas.microsoft.com/office/drawing/2014/main" id="{DD3B87B5-F6E6-223C-C336-ED83928151C7}"/>
                </a:ext>
              </a:extLst>
            </p:cNvPr>
            <p:cNvCxnSpPr>
              <a:cxnSpLocks/>
              <a:stCxn id="1585" idx="3"/>
            </p:cNvCxnSpPr>
            <p:nvPr/>
          </p:nvCxnSpPr>
          <p:spPr>
            <a:xfrm rot="5400000">
              <a:off x="11187005" y="22739711"/>
              <a:ext cx="94042" cy="198835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4" name="Google Shape;259;p1">
              <a:extLst>
                <a:ext uri="{FF2B5EF4-FFF2-40B4-BE49-F238E27FC236}">
                  <a16:creationId xmlns:a16="http://schemas.microsoft.com/office/drawing/2014/main" id="{393CCDE4-04E7-0774-5A98-962EDC360076}"/>
                </a:ext>
              </a:extLst>
            </p:cNvPr>
            <p:cNvCxnSpPr>
              <a:cxnSpLocks/>
              <a:stCxn id="1591" idx="5"/>
            </p:cNvCxnSpPr>
            <p:nvPr/>
          </p:nvCxnSpPr>
          <p:spPr>
            <a:xfrm rot="5400000">
              <a:off x="11103786" y="22882692"/>
              <a:ext cx="71792" cy="168014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1" name="Google Shape;259;p1">
              <a:extLst>
                <a:ext uri="{FF2B5EF4-FFF2-40B4-BE49-F238E27FC236}">
                  <a16:creationId xmlns:a16="http://schemas.microsoft.com/office/drawing/2014/main" id="{1719D246-B610-A7EB-8FA0-287C5FD3B9EC}"/>
                </a:ext>
              </a:extLst>
            </p:cNvPr>
            <p:cNvCxnSpPr>
              <a:cxnSpLocks/>
              <a:stCxn id="1591" idx="3"/>
            </p:cNvCxnSpPr>
            <p:nvPr/>
          </p:nvCxnSpPr>
          <p:spPr>
            <a:xfrm rot="5400000">
              <a:off x="11084820" y="22898724"/>
              <a:ext cx="68606" cy="164489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24" name="Google Shape;261;p1">
              <a:extLst>
                <a:ext uri="{FF2B5EF4-FFF2-40B4-BE49-F238E27FC236}">
                  <a16:creationId xmlns:a16="http://schemas.microsoft.com/office/drawing/2014/main" id="{9E7E8D79-30B6-5716-F1FB-3C7C753E2730}"/>
                </a:ext>
              </a:extLst>
            </p:cNvPr>
            <p:cNvSpPr txBox="1"/>
            <p:nvPr/>
          </p:nvSpPr>
          <p:spPr>
            <a:xfrm rot="5400000">
              <a:off x="12861954" y="2382968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9" name="Google Shape;261;p1">
              <a:extLst>
                <a:ext uri="{FF2B5EF4-FFF2-40B4-BE49-F238E27FC236}">
                  <a16:creationId xmlns:a16="http://schemas.microsoft.com/office/drawing/2014/main" id="{F4C978B6-414F-8E03-9AD0-C951189DDD5C}"/>
                </a:ext>
              </a:extLst>
            </p:cNvPr>
            <p:cNvSpPr txBox="1"/>
            <p:nvPr/>
          </p:nvSpPr>
          <p:spPr>
            <a:xfrm>
              <a:off x="11655659" y="2384196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7" name="Google Shape;261;p1">
              <a:extLst>
                <a:ext uri="{FF2B5EF4-FFF2-40B4-BE49-F238E27FC236}">
                  <a16:creationId xmlns:a16="http://schemas.microsoft.com/office/drawing/2014/main" id="{27977B36-A2EC-CF97-13C1-B14EACF291F9}"/>
                </a:ext>
              </a:extLst>
            </p:cNvPr>
            <p:cNvSpPr txBox="1"/>
            <p:nvPr/>
          </p:nvSpPr>
          <p:spPr>
            <a:xfrm>
              <a:off x="11304379" y="2378333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8" name="Google Shape;261;p1">
              <a:extLst>
                <a:ext uri="{FF2B5EF4-FFF2-40B4-BE49-F238E27FC236}">
                  <a16:creationId xmlns:a16="http://schemas.microsoft.com/office/drawing/2014/main" id="{E2DE5897-8578-1F9F-705D-D131842B7754}"/>
                </a:ext>
              </a:extLst>
            </p:cNvPr>
            <p:cNvSpPr txBox="1"/>
            <p:nvPr/>
          </p:nvSpPr>
          <p:spPr>
            <a:xfrm>
              <a:off x="10988029" y="23742674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9" name="Google Shape;261;p1">
              <a:extLst>
                <a:ext uri="{FF2B5EF4-FFF2-40B4-BE49-F238E27FC236}">
                  <a16:creationId xmlns:a16="http://schemas.microsoft.com/office/drawing/2014/main" id="{0CB8F073-E38A-9F36-134F-701414606AC1}"/>
                </a:ext>
              </a:extLst>
            </p:cNvPr>
            <p:cNvSpPr txBox="1"/>
            <p:nvPr/>
          </p:nvSpPr>
          <p:spPr>
            <a:xfrm>
              <a:off x="10648447" y="23714722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1" name="Google Shape;529;p1">
              <a:extLst>
                <a:ext uri="{FF2B5EF4-FFF2-40B4-BE49-F238E27FC236}">
                  <a16:creationId xmlns:a16="http://schemas.microsoft.com/office/drawing/2014/main" id="{99B55A7C-3B08-8007-18D8-57F78CF10B64}"/>
                </a:ext>
              </a:extLst>
            </p:cNvPr>
            <p:cNvSpPr/>
            <p:nvPr/>
          </p:nvSpPr>
          <p:spPr>
            <a:xfrm>
              <a:off x="12871794" y="2296079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2" name="Google Shape;529;p1">
              <a:extLst>
                <a:ext uri="{FF2B5EF4-FFF2-40B4-BE49-F238E27FC236}">
                  <a16:creationId xmlns:a16="http://schemas.microsoft.com/office/drawing/2014/main" id="{1B76CF0D-4C97-B3A2-F0F8-7F8CC6784DF0}"/>
                </a:ext>
              </a:extLst>
            </p:cNvPr>
            <p:cNvSpPr/>
            <p:nvPr/>
          </p:nvSpPr>
          <p:spPr>
            <a:xfrm>
              <a:off x="12619726" y="2296078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3" name="Google Shape;529;p1">
              <a:extLst>
                <a:ext uri="{FF2B5EF4-FFF2-40B4-BE49-F238E27FC236}">
                  <a16:creationId xmlns:a16="http://schemas.microsoft.com/office/drawing/2014/main" id="{6523254D-0176-4F5F-FE4E-BC1822726601}"/>
                </a:ext>
              </a:extLst>
            </p:cNvPr>
            <p:cNvSpPr/>
            <p:nvPr/>
          </p:nvSpPr>
          <p:spPr>
            <a:xfrm>
              <a:off x="12351555" y="2296086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4" name="Google Shape;529;p1">
              <a:extLst>
                <a:ext uri="{FF2B5EF4-FFF2-40B4-BE49-F238E27FC236}">
                  <a16:creationId xmlns:a16="http://schemas.microsoft.com/office/drawing/2014/main" id="{1855828D-563F-E582-882E-FD85D32F9A40}"/>
                </a:ext>
              </a:extLst>
            </p:cNvPr>
            <p:cNvSpPr/>
            <p:nvPr/>
          </p:nvSpPr>
          <p:spPr>
            <a:xfrm>
              <a:off x="12075552" y="229608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36" name="Google Shape;528;p1">
              <a:extLst>
                <a:ext uri="{FF2B5EF4-FFF2-40B4-BE49-F238E27FC236}">
                  <a16:creationId xmlns:a16="http://schemas.microsoft.com/office/drawing/2014/main" id="{9049BBBF-30F5-D910-A1B2-04CD6268B3DC}"/>
                </a:ext>
              </a:extLst>
            </p:cNvPr>
            <p:cNvCxnSpPr>
              <a:cxnSpLocks/>
              <a:stCxn id="9434" idx="3"/>
            </p:cNvCxnSpPr>
            <p:nvPr/>
          </p:nvCxnSpPr>
          <p:spPr>
            <a:xfrm rot="5400000">
              <a:off x="11037675" y="22433238"/>
              <a:ext cx="472083" cy="161948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38" name="Google Shape;528;p1">
              <a:extLst>
                <a:ext uri="{FF2B5EF4-FFF2-40B4-BE49-F238E27FC236}">
                  <a16:creationId xmlns:a16="http://schemas.microsoft.com/office/drawing/2014/main" id="{7017D6E4-A58B-4A44-D973-C88829FBAB1A}"/>
                </a:ext>
              </a:extLst>
            </p:cNvPr>
            <p:cNvCxnSpPr>
              <a:cxnSpLocks/>
              <a:stCxn id="9434" idx="5"/>
            </p:cNvCxnSpPr>
            <p:nvPr/>
          </p:nvCxnSpPr>
          <p:spPr>
            <a:xfrm rot="5400000">
              <a:off x="11052819" y="22415444"/>
              <a:ext cx="477329" cy="166032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0" name="Google Shape;528;p1">
              <a:extLst>
                <a:ext uri="{FF2B5EF4-FFF2-40B4-BE49-F238E27FC236}">
                  <a16:creationId xmlns:a16="http://schemas.microsoft.com/office/drawing/2014/main" id="{B4A8DABB-BC44-F9DF-704C-1065FE4AC073}"/>
                </a:ext>
              </a:extLst>
            </p:cNvPr>
            <p:cNvCxnSpPr>
              <a:cxnSpLocks/>
              <a:stCxn id="9433" idx="3"/>
            </p:cNvCxnSpPr>
            <p:nvPr/>
          </p:nvCxnSpPr>
          <p:spPr>
            <a:xfrm rot="5400000">
              <a:off x="11196064" y="22244228"/>
              <a:ext cx="400675" cy="192612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2" name="Google Shape;528;p1">
              <a:extLst>
                <a:ext uri="{FF2B5EF4-FFF2-40B4-BE49-F238E27FC236}">
                  <a16:creationId xmlns:a16="http://schemas.microsoft.com/office/drawing/2014/main" id="{C759A088-D8CA-F706-2372-F4F8AFED4FD6}"/>
                </a:ext>
              </a:extLst>
            </p:cNvPr>
            <p:cNvCxnSpPr>
              <a:cxnSpLocks/>
              <a:stCxn id="9433" idx="5"/>
            </p:cNvCxnSpPr>
            <p:nvPr/>
          </p:nvCxnSpPr>
          <p:spPr>
            <a:xfrm rot="5400000">
              <a:off x="11219110" y="22229088"/>
              <a:ext cx="400673" cy="195640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4" name="Google Shape;528;p1">
              <a:extLst>
                <a:ext uri="{FF2B5EF4-FFF2-40B4-BE49-F238E27FC236}">
                  <a16:creationId xmlns:a16="http://schemas.microsoft.com/office/drawing/2014/main" id="{8B1C348F-6A6B-1D15-7B0B-00AAC8D35565}"/>
                </a:ext>
              </a:extLst>
            </p:cNvPr>
            <p:cNvCxnSpPr>
              <a:cxnSpLocks/>
              <a:stCxn id="9432" idx="3"/>
            </p:cNvCxnSpPr>
            <p:nvPr/>
          </p:nvCxnSpPr>
          <p:spPr>
            <a:xfrm rot="5400000">
              <a:off x="11397131" y="22108074"/>
              <a:ext cx="331701" cy="212930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6" name="Google Shape;528;p1">
              <a:extLst>
                <a:ext uri="{FF2B5EF4-FFF2-40B4-BE49-F238E27FC236}">
                  <a16:creationId xmlns:a16="http://schemas.microsoft.com/office/drawing/2014/main" id="{FAED5614-3A69-DFE6-713F-8DAB38F77EA9}"/>
                </a:ext>
              </a:extLst>
            </p:cNvPr>
            <p:cNvCxnSpPr>
              <a:cxnSpLocks/>
              <a:stCxn id="9432" idx="5"/>
            </p:cNvCxnSpPr>
            <p:nvPr/>
          </p:nvCxnSpPr>
          <p:spPr>
            <a:xfrm rot="5400000">
              <a:off x="11424950" y="22102153"/>
              <a:ext cx="336144" cy="214559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7" name="Google Shape;528;p1">
              <a:extLst>
                <a:ext uri="{FF2B5EF4-FFF2-40B4-BE49-F238E27FC236}">
                  <a16:creationId xmlns:a16="http://schemas.microsoft.com/office/drawing/2014/main" id="{CDD62EB2-F861-CC16-A3E1-3C4E499AE98E}"/>
                </a:ext>
              </a:extLst>
            </p:cNvPr>
            <p:cNvCxnSpPr>
              <a:cxnSpLocks/>
              <a:stCxn id="9431" idx="3"/>
            </p:cNvCxnSpPr>
            <p:nvPr/>
          </p:nvCxnSpPr>
          <p:spPr>
            <a:xfrm rot="5400000">
              <a:off x="11601273" y="22000922"/>
              <a:ext cx="272463" cy="228439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8" name="Google Shape;528;p1">
              <a:extLst>
                <a:ext uri="{FF2B5EF4-FFF2-40B4-BE49-F238E27FC236}">
                  <a16:creationId xmlns:a16="http://schemas.microsoft.com/office/drawing/2014/main" id="{24C76C55-EC72-9FB7-B54F-732B311A7F1A}"/>
                </a:ext>
              </a:extLst>
            </p:cNvPr>
            <p:cNvCxnSpPr>
              <a:cxnSpLocks/>
              <a:stCxn id="9431" idx="4"/>
            </p:cNvCxnSpPr>
            <p:nvPr/>
          </p:nvCxnSpPr>
          <p:spPr>
            <a:xfrm rot="5400000">
              <a:off x="11589721" y="21968594"/>
              <a:ext cx="262870" cy="235527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49" name="Google Shape;261;p1">
              <a:extLst>
                <a:ext uri="{FF2B5EF4-FFF2-40B4-BE49-F238E27FC236}">
                  <a16:creationId xmlns:a16="http://schemas.microsoft.com/office/drawing/2014/main" id="{8986D85A-BCAC-557E-F96F-454498554E23}"/>
                </a:ext>
              </a:extLst>
            </p:cNvPr>
            <p:cNvSpPr txBox="1"/>
            <p:nvPr/>
          </p:nvSpPr>
          <p:spPr>
            <a:xfrm>
              <a:off x="12610865" y="23450100"/>
              <a:ext cx="541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venous arch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0" name="Google Shape;261;p1">
              <a:extLst>
                <a:ext uri="{FF2B5EF4-FFF2-40B4-BE49-F238E27FC236}">
                  <a16:creationId xmlns:a16="http://schemas.microsoft.com/office/drawing/2014/main" id="{8E6410FF-01D4-42CB-FAB9-6373F74E850D}"/>
                </a:ext>
              </a:extLst>
            </p:cNvPr>
            <p:cNvSpPr txBox="1"/>
            <p:nvPr/>
          </p:nvSpPr>
          <p:spPr>
            <a:xfrm>
              <a:off x="10953960" y="23310035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2" name="Google Shape;261;p1">
              <a:extLst>
                <a:ext uri="{FF2B5EF4-FFF2-40B4-BE49-F238E27FC236}">
                  <a16:creationId xmlns:a16="http://schemas.microsoft.com/office/drawing/2014/main" id="{1A3A7546-31A3-1C31-8141-29A4DD7ADC80}"/>
                </a:ext>
              </a:extLst>
            </p:cNvPr>
            <p:cNvSpPr txBox="1"/>
            <p:nvPr/>
          </p:nvSpPr>
          <p:spPr>
            <a:xfrm>
              <a:off x="10643177" y="2323828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3" name="Google Shape;261;p1">
              <a:extLst>
                <a:ext uri="{FF2B5EF4-FFF2-40B4-BE49-F238E27FC236}">
                  <a16:creationId xmlns:a16="http://schemas.microsoft.com/office/drawing/2014/main" id="{1B3F4743-C3B6-B85E-575A-9448587D0FB1}"/>
                </a:ext>
              </a:extLst>
            </p:cNvPr>
            <p:cNvSpPr txBox="1"/>
            <p:nvPr/>
          </p:nvSpPr>
          <p:spPr>
            <a:xfrm>
              <a:off x="11274716" y="2337705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4" name="Google Shape;261;p1">
              <a:extLst>
                <a:ext uri="{FF2B5EF4-FFF2-40B4-BE49-F238E27FC236}">
                  <a16:creationId xmlns:a16="http://schemas.microsoft.com/office/drawing/2014/main" id="{11960421-5359-3747-76C8-7B07C2A54CE4}"/>
                </a:ext>
              </a:extLst>
            </p:cNvPr>
            <p:cNvSpPr txBox="1"/>
            <p:nvPr/>
          </p:nvSpPr>
          <p:spPr>
            <a:xfrm>
              <a:off x="11568727" y="23443799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55" name="Google Shape;255;p1">
              <a:extLst>
                <a:ext uri="{FF2B5EF4-FFF2-40B4-BE49-F238E27FC236}">
                  <a16:creationId xmlns:a16="http://schemas.microsoft.com/office/drawing/2014/main" id="{8482EAAC-402D-65DC-66D4-DD7FAE845840}"/>
                </a:ext>
              </a:extLst>
            </p:cNvPr>
            <p:cNvCxnSpPr>
              <a:cxnSpLocks/>
              <a:stCxn id="1502" idx="6"/>
              <a:endCxn id="9456" idx="0"/>
            </p:cNvCxnSpPr>
            <p:nvPr/>
          </p:nvCxnSpPr>
          <p:spPr>
            <a:xfrm>
              <a:off x="12293906" y="21436899"/>
              <a:ext cx="854037" cy="1514624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56" name="Google Shape;252;p1">
              <a:extLst>
                <a:ext uri="{FF2B5EF4-FFF2-40B4-BE49-F238E27FC236}">
                  <a16:creationId xmlns:a16="http://schemas.microsoft.com/office/drawing/2014/main" id="{41ECEC86-19D2-ED51-3276-7A9A04E816DE}"/>
                </a:ext>
              </a:extLst>
            </p:cNvPr>
            <p:cNvSpPr/>
            <p:nvPr/>
          </p:nvSpPr>
          <p:spPr>
            <a:xfrm>
              <a:off x="13111943" y="2295152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8" name="Google Shape;680;p1">
              <a:extLst>
                <a:ext uri="{FF2B5EF4-FFF2-40B4-BE49-F238E27FC236}">
                  <a16:creationId xmlns:a16="http://schemas.microsoft.com/office/drawing/2014/main" id="{B7E70FEE-7374-0C3D-8DD3-805E91644E0D}"/>
                </a:ext>
              </a:extLst>
            </p:cNvPr>
            <p:cNvSpPr txBox="1"/>
            <p:nvPr/>
          </p:nvSpPr>
          <p:spPr>
            <a:xfrm rot="5400000">
              <a:off x="12905741" y="21890929"/>
              <a:ext cx="49826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Small saphenous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0" name="Google Shape;261;p1">
              <a:extLst>
                <a:ext uri="{FF2B5EF4-FFF2-40B4-BE49-F238E27FC236}">
                  <a16:creationId xmlns:a16="http://schemas.microsoft.com/office/drawing/2014/main" id="{F8E34A68-2AAB-C170-F043-0E4C23859226}"/>
                </a:ext>
              </a:extLst>
            </p:cNvPr>
            <p:cNvSpPr txBox="1"/>
            <p:nvPr/>
          </p:nvSpPr>
          <p:spPr>
            <a:xfrm>
              <a:off x="12264046" y="22936210"/>
              <a:ext cx="68534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venous arch of foot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61" name="Google Shape;1552;p1">
              <a:extLst>
                <a:ext uri="{FF2B5EF4-FFF2-40B4-BE49-F238E27FC236}">
                  <a16:creationId xmlns:a16="http://schemas.microsoft.com/office/drawing/2014/main" id="{9DEB31B4-607E-BBF3-BB03-76299BF47492}"/>
                </a:ext>
              </a:extLst>
            </p:cNvPr>
            <p:cNvCxnSpPr>
              <a:cxnSpLocks/>
              <a:stCxn id="9466" idx="4"/>
              <a:endCxn id="9464" idx="0"/>
            </p:cNvCxnSpPr>
            <p:nvPr/>
          </p:nvCxnSpPr>
          <p:spPr>
            <a:xfrm rot="5400000">
              <a:off x="11401488" y="15580613"/>
              <a:ext cx="3763851" cy="819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63" name="Google Shape;1550;p1">
              <a:extLst>
                <a:ext uri="{FF2B5EF4-FFF2-40B4-BE49-F238E27FC236}">
                  <a16:creationId xmlns:a16="http://schemas.microsoft.com/office/drawing/2014/main" id="{B4C59B0D-2EF7-26BE-14DB-558DB760401C}"/>
                </a:ext>
              </a:extLst>
            </p:cNvPr>
            <p:cNvSpPr txBox="1"/>
            <p:nvPr/>
          </p:nvSpPr>
          <p:spPr>
            <a:xfrm rot="5400000">
              <a:off x="12816832" y="14208560"/>
              <a:ext cx="93115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vena cava (abdominal part)</a:t>
              </a:r>
              <a:endParaRPr sz="500" dirty="0"/>
            </a:p>
          </p:txBody>
        </p:sp>
        <p:sp>
          <p:nvSpPr>
            <p:cNvPr id="9464" name="Google Shape;1333;p1">
              <a:extLst>
                <a:ext uri="{FF2B5EF4-FFF2-40B4-BE49-F238E27FC236}">
                  <a16:creationId xmlns:a16="http://schemas.microsoft.com/office/drawing/2014/main" id="{A47446B8-FAA2-F151-853F-81F6899EB3A6}"/>
                </a:ext>
              </a:extLst>
            </p:cNvPr>
            <p:cNvSpPr/>
            <p:nvPr/>
          </p:nvSpPr>
          <p:spPr>
            <a:xfrm>
              <a:off x="13229003" y="17462948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6" name="Google Shape;1333;p1">
              <a:extLst>
                <a:ext uri="{FF2B5EF4-FFF2-40B4-BE49-F238E27FC236}">
                  <a16:creationId xmlns:a16="http://schemas.microsoft.com/office/drawing/2014/main" id="{FC9F7EB1-1A74-3EE3-C6AF-09A218B97204}"/>
                </a:ext>
              </a:extLst>
            </p:cNvPr>
            <p:cNvSpPr/>
            <p:nvPr/>
          </p:nvSpPr>
          <p:spPr>
            <a:xfrm>
              <a:off x="13229822" y="1359110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68" name="Google Shape;1552;p1">
              <a:extLst>
                <a:ext uri="{FF2B5EF4-FFF2-40B4-BE49-F238E27FC236}">
                  <a16:creationId xmlns:a16="http://schemas.microsoft.com/office/drawing/2014/main" id="{346D8858-2F38-F5C5-FC4D-C5CC3B27DB52}"/>
                </a:ext>
              </a:extLst>
            </p:cNvPr>
            <p:cNvCxnSpPr>
              <a:cxnSpLocks/>
              <a:stCxn id="9469" idx="2"/>
              <a:endCxn id="9466" idx="0"/>
            </p:cNvCxnSpPr>
            <p:nvPr/>
          </p:nvCxnSpPr>
          <p:spPr>
            <a:xfrm rot="10800000" flipV="1">
              <a:off x="13283822" y="10643538"/>
              <a:ext cx="482044" cy="294756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69" name="Google Shape;1333;p1">
              <a:extLst>
                <a:ext uri="{FF2B5EF4-FFF2-40B4-BE49-F238E27FC236}">
                  <a16:creationId xmlns:a16="http://schemas.microsoft.com/office/drawing/2014/main" id="{7DAD9D08-F87F-4907-34DD-C0373C32129D}"/>
                </a:ext>
              </a:extLst>
            </p:cNvPr>
            <p:cNvSpPr/>
            <p:nvPr/>
          </p:nvSpPr>
          <p:spPr>
            <a:xfrm>
              <a:off x="13765866" y="10589539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1" name="Google Shape;1550;p1">
              <a:extLst>
                <a:ext uri="{FF2B5EF4-FFF2-40B4-BE49-F238E27FC236}">
                  <a16:creationId xmlns:a16="http://schemas.microsoft.com/office/drawing/2014/main" id="{D5B9A1AC-1D3A-2698-E87A-A84C0254D12B}"/>
                </a:ext>
              </a:extLst>
            </p:cNvPr>
            <p:cNvSpPr txBox="1"/>
            <p:nvPr/>
          </p:nvSpPr>
          <p:spPr>
            <a:xfrm rot="5400000">
              <a:off x="12821845" y="11277982"/>
              <a:ext cx="93069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vena cava (abdominal part)</a:t>
              </a:r>
              <a:endParaRPr sz="1600" dirty="0"/>
            </a:p>
          </p:txBody>
        </p:sp>
        <p:cxnSp>
          <p:nvCxnSpPr>
            <p:cNvPr id="2578" name="Google Shape;1376;p1">
              <a:extLst>
                <a:ext uri="{FF2B5EF4-FFF2-40B4-BE49-F238E27FC236}">
                  <a16:creationId xmlns:a16="http://schemas.microsoft.com/office/drawing/2014/main" id="{88ECF102-D4DC-E4CE-4C1A-0C08F07BCB6F}"/>
                </a:ext>
              </a:extLst>
            </p:cNvPr>
            <p:cNvCxnSpPr>
              <a:cxnSpLocks/>
              <a:stCxn id="9552" idx="6"/>
              <a:endCxn id="9540" idx="2"/>
            </p:cNvCxnSpPr>
            <p:nvPr/>
          </p:nvCxnSpPr>
          <p:spPr>
            <a:xfrm flipV="1">
              <a:off x="13316166" y="15265287"/>
              <a:ext cx="619471" cy="157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6" name="Google Shape;1379;p1">
              <a:extLst>
                <a:ext uri="{FF2B5EF4-FFF2-40B4-BE49-F238E27FC236}">
                  <a16:creationId xmlns:a16="http://schemas.microsoft.com/office/drawing/2014/main" id="{F9072DB2-F8E1-709C-86A1-91EBCB9785B2}"/>
                </a:ext>
              </a:extLst>
            </p:cNvPr>
            <p:cNvCxnSpPr>
              <a:cxnSpLocks/>
              <a:stCxn id="9552" idx="2"/>
              <a:endCxn id="9602" idx="6"/>
            </p:cNvCxnSpPr>
            <p:nvPr/>
          </p:nvCxnSpPr>
          <p:spPr>
            <a:xfrm rot="10800000" flipV="1">
              <a:off x="12780932" y="15266857"/>
              <a:ext cx="463234" cy="101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96" name="Google Shape;1382;p1">
              <a:extLst>
                <a:ext uri="{FF2B5EF4-FFF2-40B4-BE49-F238E27FC236}">
                  <a16:creationId xmlns:a16="http://schemas.microsoft.com/office/drawing/2014/main" id="{75A24619-9D8D-312D-9185-4EB3044BD9C8}"/>
                </a:ext>
              </a:extLst>
            </p:cNvPr>
            <p:cNvSpPr txBox="1"/>
            <p:nvPr/>
          </p:nvSpPr>
          <p:spPr>
            <a:xfrm>
              <a:off x="13499993" y="15222476"/>
              <a:ext cx="26399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2597" name="Google Shape;1383;p1">
              <a:extLst>
                <a:ext uri="{FF2B5EF4-FFF2-40B4-BE49-F238E27FC236}">
                  <a16:creationId xmlns:a16="http://schemas.microsoft.com/office/drawing/2014/main" id="{84867858-E2F5-B306-E586-137A5F7973CB}"/>
                </a:ext>
              </a:extLst>
            </p:cNvPr>
            <p:cNvSpPr txBox="1"/>
            <p:nvPr/>
          </p:nvSpPr>
          <p:spPr>
            <a:xfrm>
              <a:off x="12834734" y="15222694"/>
              <a:ext cx="309370" cy="7859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9540" name="Google Shape;1378;p1">
              <a:extLst>
                <a:ext uri="{FF2B5EF4-FFF2-40B4-BE49-F238E27FC236}">
                  <a16:creationId xmlns:a16="http://schemas.microsoft.com/office/drawing/2014/main" id="{0FADF03C-DE3F-1735-2161-09B768D9AD88}"/>
                </a:ext>
              </a:extLst>
            </p:cNvPr>
            <p:cNvSpPr/>
            <p:nvPr/>
          </p:nvSpPr>
          <p:spPr>
            <a:xfrm>
              <a:off x="13935637" y="15229288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2" name="Google Shape;1333;p1">
              <a:extLst>
                <a:ext uri="{FF2B5EF4-FFF2-40B4-BE49-F238E27FC236}">
                  <a16:creationId xmlns:a16="http://schemas.microsoft.com/office/drawing/2014/main" id="{E68655E0-8F5A-D681-BF87-73A99AABD533}"/>
                </a:ext>
              </a:extLst>
            </p:cNvPr>
            <p:cNvSpPr/>
            <p:nvPr/>
          </p:nvSpPr>
          <p:spPr>
            <a:xfrm>
              <a:off x="13244166" y="1523085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2" name="Google Shape;1378;p1">
              <a:extLst>
                <a:ext uri="{FF2B5EF4-FFF2-40B4-BE49-F238E27FC236}">
                  <a16:creationId xmlns:a16="http://schemas.microsoft.com/office/drawing/2014/main" id="{41A4C6C9-5D88-6EFB-C8A9-92EE19BCC203}"/>
                </a:ext>
              </a:extLst>
            </p:cNvPr>
            <p:cNvSpPr/>
            <p:nvPr/>
          </p:nvSpPr>
          <p:spPr>
            <a:xfrm>
              <a:off x="12708932" y="15231878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0" name="Google Shape;1376;p1">
              <a:extLst>
                <a:ext uri="{FF2B5EF4-FFF2-40B4-BE49-F238E27FC236}">
                  <a16:creationId xmlns:a16="http://schemas.microsoft.com/office/drawing/2014/main" id="{F072BD59-8E29-83FA-DBC5-635542A7221E}"/>
                </a:ext>
              </a:extLst>
            </p:cNvPr>
            <p:cNvCxnSpPr>
              <a:cxnSpLocks/>
              <a:stCxn id="9540" idx="6"/>
            </p:cNvCxnSpPr>
            <p:nvPr/>
          </p:nvCxnSpPr>
          <p:spPr>
            <a:xfrm>
              <a:off x="14007637" y="15265287"/>
              <a:ext cx="106821" cy="1669369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8" name="Google Shape;680;p1">
              <a:extLst>
                <a:ext uri="{FF2B5EF4-FFF2-40B4-BE49-F238E27FC236}">
                  <a16:creationId xmlns:a16="http://schemas.microsoft.com/office/drawing/2014/main" id="{FCC0E5E2-880B-410A-6FB0-618FAB7F9E8F}"/>
                </a:ext>
              </a:extLst>
            </p:cNvPr>
            <p:cNvSpPr txBox="1"/>
            <p:nvPr/>
          </p:nvSpPr>
          <p:spPr>
            <a:xfrm rot="5400000">
              <a:off x="13705560" y="15780098"/>
              <a:ext cx="8285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veins of left kidney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31" name="Google Shape;1376;p1">
              <a:extLst>
                <a:ext uri="{FF2B5EF4-FFF2-40B4-BE49-F238E27FC236}">
                  <a16:creationId xmlns:a16="http://schemas.microsoft.com/office/drawing/2014/main" id="{8C1DF0FA-1528-7EA1-3B29-4266B15133D1}"/>
                </a:ext>
              </a:extLst>
            </p:cNvPr>
            <p:cNvCxnSpPr>
              <a:cxnSpLocks/>
              <a:stCxn id="9732" idx="4"/>
            </p:cNvCxnSpPr>
            <p:nvPr/>
          </p:nvCxnSpPr>
          <p:spPr>
            <a:xfrm rot="16200000" flipH="1">
              <a:off x="13096779" y="16054030"/>
              <a:ext cx="1658649" cy="136077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32" name="Google Shape;1378;p1">
              <a:extLst>
                <a:ext uri="{FF2B5EF4-FFF2-40B4-BE49-F238E27FC236}">
                  <a16:creationId xmlns:a16="http://schemas.microsoft.com/office/drawing/2014/main" id="{0D0CBA84-439C-3F91-255D-366EAB3444DD}"/>
                </a:ext>
              </a:extLst>
            </p:cNvPr>
            <p:cNvSpPr/>
            <p:nvPr/>
          </p:nvSpPr>
          <p:spPr>
            <a:xfrm>
              <a:off x="13831065" y="1523874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4" name="Google Shape;680;p1">
              <a:extLst>
                <a:ext uri="{FF2B5EF4-FFF2-40B4-BE49-F238E27FC236}">
                  <a16:creationId xmlns:a16="http://schemas.microsoft.com/office/drawing/2014/main" id="{14FF277E-7E40-EA20-007C-63E5D0A7F526}"/>
                </a:ext>
              </a:extLst>
            </p:cNvPr>
            <p:cNvSpPr txBox="1"/>
            <p:nvPr/>
          </p:nvSpPr>
          <p:spPr>
            <a:xfrm rot="5400000">
              <a:off x="13651462" y="15521227"/>
              <a:ext cx="413753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35" name="Google Shape;1376;p1">
              <a:extLst>
                <a:ext uri="{FF2B5EF4-FFF2-40B4-BE49-F238E27FC236}">
                  <a16:creationId xmlns:a16="http://schemas.microsoft.com/office/drawing/2014/main" id="{9C2C33D6-7922-6BE7-4F05-CC9CE9C4C4C6}"/>
                </a:ext>
              </a:extLst>
            </p:cNvPr>
            <p:cNvCxnSpPr>
              <a:cxnSpLocks/>
              <a:stCxn id="9602" idx="2"/>
            </p:cNvCxnSpPr>
            <p:nvPr/>
          </p:nvCxnSpPr>
          <p:spPr>
            <a:xfrm rot="10800000" flipV="1">
              <a:off x="12590982" y="15267877"/>
              <a:ext cx="117950" cy="1688012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44" name="Google Shape;680;p1">
              <a:extLst>
                <a:ext uri="{FF2B5EF4-FFF2-40B4-BE49-F238E27FC236}">
                  <a16:creationId xmlns:a16="http://schemas.microsoft.com/office/drawing/2014/main" id="{3748F307-E511-9D4E-96A0-7EAA63A8CB57}"/>
                </a:ext>
              </a:extLst>
            </p:cNvPr>
            <p:cNvSpPr txBox="1"/>
            <p:nvPr/>
          </p:nvSpPr>
          <p:spPr>
            <a:xfrm rot="5400000">
              <a:off x="12171341" y="16033359"/>
              <a:ext cx="8285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veins of right kidney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7" name="Google Shape;1333;p1">
              <a:extLst>
                <a:ext uri="{FF2B5EF4-FFF2-40B4-BE49-F238E27FC236}">
                  <a16:creationId xmlns:a16="http://schemas.microsoft.com/office/drawing/2014/main" id="{7F9A90BA-96D2-9198-0256-A15E011AA2EA}"/>
                </a:ext>
              </a:extLst>
            </p:cNvPr>
            <p:cNvSpPr/>
            <p:nvPr/>
          </p:nvSpPr>
          <p:spPr>
            <a:xfrm>
              <a:off x="13247106" y="1544101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48" name="Google Shape;1376;p1">
              <a:extLst>
                <a:ext uri="{FF2B5EF4-FFF2-40B4-BE49-F238E27FC236}">
                  <a16:creationId xmlns:a16="http://schemas.microsoft.com/office/drawing/2014/main" id="{0AFDBB2E-3813-7BEB-979C-1D250421E8D1}"/>
                </a:ext>
              </a:extLst>
            </p:cNvPr>
            <p:cNvCxnSpPr>
              <a:cxnSpLocks/>
              <a:stCxn id="9747" idx="2"/>
            </p:cNvCxnSpPr>
            <p:nvPr/>
          </p:nvCxnSpPr>
          <p:spPr>
            <a:xfrm rot="10800000" flipV="1">
              <a:off x="12648818" y="15477015"/>
              <a:ext cx="598289" cy="1541574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63" name="Google Shape;680;p1">
              <a:extLst>
                <a:ext uri="{FF2B5EF4-FFF2-40B4-BE49-F238E27FC236}">
                  <a16:creationId xmlns:a16="http://schemas.microsoft.com/office/drawing/2014/main" id="{22B92C75-9F5E-340D-7A1B-CF3D1AC3AF65}"/>
                </a:ext>
              </a:extLst>
            </p:cNvPr>
            <p:cNvSpPr txBox="1"/>
            <p:nvPr/>
          </p:nvSpPr>
          <p:spPr>
            <a:xfrm>
              <a:off x="12791374" y="15444337"/>
              <a:ext cx="413753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1" name="Google Shape;1333;p1">
              <a:extLst>
                <a:ext uri="{FF2B5EF4-FFF2-40B4-BE49-F238E27FC236}">
                  <a16:creationId xmlns:a16="http://schemas.microsoft.com/office/drawing/2014/main" id="{B54DFB2F-7039-8599-A494-2047904356D1}"/>
                </a:ext>
              </a:extLst>
            </p:cNvPr>
            <p:cNvSpPr/>
            <p:nvPr/>
          </p:nvSpPr>
          <p:spPr>
            <a:xfrm>
              <a:off x="13247983" y="1691321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74" name="Google Shape;1376;p1">
              <a:extLst>
                <a:ext uri="{FF2B5EF4-FFF2-40B4-BE49-F238E27FC236}">
                  <a16:creationId xmlns:a16="http://schemas.microsoft.com/office/drawing/2014/main" id="{8C599414-7264-2638-2C4E-89D25814BC29}"/>
                </a:ext>
              </a:extLst>
            </p:cNvPr>
            <p:cNvCxnSpPr>
              <a:cxnSpLocks/>
              <a:stCxn id="9771" idx="2"/>
            </p:cNvCxnSpPr>
            <p:nvPr/>
          </p:nvCxnSpPr>
          <p:spPr>
            <a:xfrm rot="10800000" flipV="1">
              <a:off x="12921339" y="16949210"/>
              <a:ext cx="326645" cy="13389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77" name="Google Shape;1376;p1">
              <a:extLst>
                <a:ext uri="{FF2B5EF4-FFF2-40B4-BE49-F238E27FC236}">
                  <a16:creationId xmlns:a16="http://schemas.microsoft.com/office/drawing/2014/main" id="{A0819A27-BF3A-01E5-69D1-5690F69A69F3}"/>
                </a:ext>
              </a:extLst>
            </p:cNvPr>
            <p:cNvCxnSpPr>
              <a:cxnSpLocks/>
              <a:stCxn id="9771" idx="6"/>
            </p:cNvCxnSpPr>
            <p:nvPr/>
          </p:nvCxnSpPr>
          <p:spPr>
            <a:xfrm>
              <a:off x="13319983" y="16949210"/>
              <a:ext cx="297328" cy="14109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81" name="Google Shape;1333;p1">
              <a:extLst>
                <a:ext uri="{FF2B5EF4-FFF2-40B4-BE49-F238E27FC236}">
                  <a16:creationId xmlns:a16="http://schemas.microsoft.com/office/drawing/2014/main" id="{1A733B87-3BC6-1A88-3141-EFF9835CC2DB}"/>
                </a:ext>
              </a:extLst>
            </p:cNvPr>
            <p:cNvSpPr/>
            <p:nvPr/>
          </p:nvSpPr>
          <p:spPr>
            <a:xfrm>
              <a:off x="13249464" y="1619594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82" name="Google Shape;1376;p1">
              <a:extLst>
                <a:ext uri="{FF2B5EF4-FFF2-40B4-BE49-F238E27FC236}">
                  <a16:creationId xmlns:a16="http://schemas.microsoft.com/office/drawing/2014/main" id="{46DAE2F8-9532-C791-3ACA-E2146831E9AC}"/>
                </a:ext>
              </a:extLst>
            </p:cNvPr>
            <p:cNvCxnSpPr>
              <a:cxnSpLocks/>
              <a:stCxn id="9781" idx="2"/>
            </p:cNvCxnSpPr>
            <p:nvPr/>
          </p:nvCxnSpPr>
          <p:spPr>
            <a:xfrm rot="10800000" flipV="1">
              <a:off x="12893324" y="16231940"/>
              <a:ext cx="356141" cy="648839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85" name="Google Shape;1376;p1">
              <a:extLst>
                <a:ext uri="{FF2B5EF4-FFF2-40B4-BE49-F238E27FC236}">
                  <a16:creationId xmlns:a16="http://schemas.microsoft.com/office/drawing/2014/main" id="{4462E033-C4E3-41AD-F9EB-DB8DE13A82AC}"/>
                </a:ext>
              </a:extLst>
            </p:cNvPr>
            <p:cNvCxnSpPr>
              <a:cxnSpLocks/>
              <a:stCxn id="9781" idx="6"/>
            </p:cNvCxnSpPr>
            <p:nvPr/>
          </p:nvCxnSpPr>
          <p:spPr>
            <a:xfrm>
              <a:off x="13321464" y="16231941"/>
              <a:ext cx="338104" cy="672216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89" name="Google Shape;1333;p1">
              <a:extLst>
                <a:ext uri="{FF2B5EF4-FFF2-40B4-BE49-F238E27FC236}">
                  <a16:creationId xmlns:a16="http://schemas.microsoft.com/office/drawing/2014/main" id="{4CC53E9C-591D-1269-C6D6-8DB9A80868AA}"/>
                </a:ext>
              </a:extLst>
            </p:cNvPr>
            <p:cNvSpPr/>
            <p:nvPr/>
          </p:nvSpPr>
          <p:spPr>
            <a:xfrm>
              <a:off x="13250726" y="1570336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2" name="Google Shape;1376;p1">
              <a:extLst>
                <a:ext uri="{FF2B5EF4-FFF2-40B4-BE49-F238E27FC236}">
                  <a16:creationId xmlns:a16="http://schemas.microsoft.com/office/drawing/2014/main" id="{D6B8C6AF-FB02-85E5-37B1-B03382BF3FB2}"/>
                </a:ext>
              </a:extLst>
            </p:cNvPr>
            <p:cNvCxnSpPr>
              <a:cxnSpLocks/>
              <a:stCxn id="9789" idx="2"/>
            </p:cNvCxnSpPr>
            <p:nvPr/>
          </p:nvCxnSpPr>
          <p:spPr>
            <a:xfrm rot="10800000" flipV="1">
              <a:off x="12736670" y="15739366"/>
              <a:ext cx="514057" cy="1244759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53" name="Google Shape;680;p1">
              <a:extLst>
                <a:ext uri="{FF2B5EF4-FFF2-40B4-BE49-F238E27FC236}">
                  <a16:creationId xmlns:a16="http://schemas.microsoft.com/office/drawing/2014/main" id="{6FC73D77-132E-150D-DCD5-5224B1F0264F}"/>
                </a:ext>
              </a:extLst>
            </p:cNvPr>
            <p:cNvSpPr txBox="1"/>
            <p:nvPr/>
          </p:nvSpPr>
          <p:spPr>
            <a:xfrm>
              <a:off x="12930689" y="15696708"/>
              <a:ext cx="21388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6" name="Google Shape;1376;p1">
              <a:extLst>
                <a:ext uri="{FF2B5EF4-FFF2-40B4-BE49-F238E27FC236}">
                  <a16:creationId xmlns:a16="http://schemas.microsoft.com/office/drawing/2014/main" id="{3E04DD4C-782A-D49E-ED9B-40CB4028EF02}"/>
                </a:ext>
              </a:extLst>
            </p:cNvPr>
            <p:cNvCxnSpPr>
              <a:cxnSpLocks/>
              <a:stCxn id="9789" idx="6"/>
            </p:cNvCxnSpPr>
            <p:nvPr/>
          </p:nvCxnSpPr>
          <p:spPr>
            <a:xfrm>
              <a:off x="13322726" y="15739367"/>
              <a:ext cx="452585" cy="1257394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57" name="Google Shape;1333;p1">
              <a:extLst>
                <a:ext uri="{FF2B5EF4-FFF2-40B4-BE49-F238E27FC236}">
                  <a16:creationId xmlns:a16="http://schemas.microsoft.com/office/drawing/2014/main" id="{171FCD57-B593-0A88-C169-D79C6717BF1A}"/>
                </a:ext>
              </a:extLst>
            </p:cNvPr>
            <p:cNvSpPr/>
            <p:nvPr/>
          </p:nvSpPr>
          <p:spPr>
            <a:xfrm>
              <a:off x="13243503" y="1494777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9" name="Google Shape;1376;p1">
              <a:extLst>
                <a:ext uri="{FF2B5EF4-FFF2-40B4-BE49-F238E27FC236}">
                  <a16:creationId xmlns:a16="http://schemas.microsoft.com/office/drawing/2014/main" id="{4569DAF8-E399-7910-16C9-D91DB46074A6}"/>
                </a:ext>
              </a:extLst>
            </p:cNvPr>
            <p:cNvCxnSpPr>
              <a:cxnSpLocks/>
              <a:stCxn id="10057" idx="2"/>
            </p:cNvCxnSpPr>
            <p:nvPr/>
          </p:nvCxnSpPr>
          <p:spPr>
            <a:xfrm rot="10800000" flipV="1">
              <a:off x="12353703" y="14983778"/>
              <a:ext cx="889801" cy="1798367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63" name="Google Shape;1376;p1">
              <a:extLst>
                <a:ext uri="{FF2B5EF4-FFF2-40B4-BE49-F238E27FC236}">
                  <a16:creationId xmlns:a16="http://schemas.microsoft.com/office/drawing/2014/main" id="{9FB559AF-C16B-7C4B-3862-62CE466099A3}"/>
                </a:ext>
              </a:extLst>
            </p:cNvPr>
            <p:cNvCxnSpPr>
              <a:cxnSpLocks/>
              <a:stCxn id="10057" idx="6"/>
            </p:cNvCxnSpPr>
            <p:nvPr/>
          </p:nvCxnSpPr>
          <p:spPr>
            <a:xfrm>
              <a:off x="13315503" y="14983779"/>
              <a:ext cx="921056" cy="1693717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65" name="Google Shape;680;p1">
              <a:extLst>
                <a:ext uri="{FF2B5EF4-FFF2-40B4-BE49-F238E27FC236}">
                  <a16:creationId xmlns:a16="http://schemas.microsoft.com/office/drawing/2014/main" id="{C27D9BBE-41E3-7AB3-411B-19DA980177B7}"/>
                </a:ext>
              </a:extLst>
            </p:cNvPr>
            <p:cNvSpPr txBox="1"/>
            <p:nvPr/>
          </p:nvSpPr>
          <p:spPr>
            <a:xfrm>
              <a:off x="13444156" y="15700974"/>
              <a:ext cx="22962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6" name="Google Shape;680;p1">
              <a:extLst>
                <a:ext uri="{FF2B5EF4-FFF2-40B4-BE49-F238E27FC236}">
                  <a16:creationId xmlns:a16="http://schemas.microsoft.com/office/drawing/2014/main" id="{6DFDEBE9-4F64-71B6-103A-40C69781362F}"/>
                </a:ext>
              </a:extLst>
            </p:cNvPr>
            <p:cNvSpPr txBox="1"/>
            <p:nvPr/>
          </p:nvSpPr>
          <p:spPr>
            <a:xfrm>
              <a:off x="13005184" y="16191359"/>
              <a:ext cx="20587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8" name="Google Shape;680;p1">
              <a:extLst>
                <a:ext uri="{FF2B5EF4-FFF2-40B4-BE49-F238E27FC236}">
                  <a16:creationId xmlns:a16="http://schemas.microsoft.com/office/drawing/2014/main" id="{7F595483-D958-BF26-C88B-C70B8A4DC715}"/>
                </a:ext>
              </a:extLst>
            </p:cNvPr>
            <p:cNvSpPr txBox="1"/>
            <p:nvPr/>
          </p:nvSpPr>
          <p:spPr>
            <a:xfrm>
              <a:off x="13023083" y="16901419"/>
              <a:ext cx="19966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9" name="Google Shape;680;p1">
              <a:extLst>
                <a:ext uri="{FF2B5EF4-FFF2-40B4-BE49-F238E27FC236}">
                  <a16:creationId xmlns:a16="http://schemas.microsoft.com/office/drawing/2014/main" id="{AEAC19F9-F07B-18BE-8C9F-B461D893F45A}"/>
                </a:ext>
              </a:extLst>
            </p:cNvPr>
            <p:cNvSpPr txBox="1"/>
            <p:nvPr/>
          </p:nvSpPr>
          <p:spPr>
            <a:xfrm>
              <a:off x="13410446" y="16193570"/>
              <a:ext cx="23431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1" name="Google Shape;680;p1">
              <a:extLst>
                <a:ext uri="{FF2B5EF4-FFF2-40B4-BE49-F238E27FC236}">
                  <a16:creationId xmlns:a16="http://schemas.microsoft.com/office/drawing/2014/main" id="{6AC534AC-DF6B-2579-591B-968FC55D2FF3}"/>
                </a:ext>
              </a:extLst>
            </p:cNvPr>
            <p:cNvSpPr txBox="1"/>
            <p:nvPr/>
          </p:nvSpPr>
          <p:spPr>
            <a:xfrm>
              <a:off x="13396219" y="16904157"/>
              <a:ext cx="199807" cy="7996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3" name="Google Shape;680;p1">
              <a:extLst>
                <a:ext uri="{FF2B5EF4-FFF2-40B4-BE49-F238E27FC236}">
                  <a16:creationId xmlns:a16="http://schemas.microsoft.com/office/drawing/2014/main" id="{8C571114-EFB6-6481-CB65-4702651829F9}"/>
                </a:ext>
              </a:extLst>
            </p:cNvPr>
            <p:cNvSpPr txBox="1"/>
            <p:nvPr/>
          </p:nvSpPr>
          <p:spPr>
            <a:xfrm>
              <a:off x="12870852" y="14948781"/>
              <a:ext cx="265398" cy="7859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7" name="Google Shape;680;p1">
              <a:extLst>
                <a:ext uri="{FF2B5EF4-FFF2-40B4-BE49-F238E27FC236}">
                  <a16:creationId xmlns:a16="http://schemas.microsoft.com/office/drawing/2014/main" id="{49F6BF67-33BD-9F8C-31DE-0E4988BDD540}"/>
                </a:ext>
              </a:extLst>
            </p:cNvPr>
            <p:cNvSpPr txBox="1"/>
            <p:nvPr/>
          </p:nvSpPr>
          <p:spPr>
            <a:xfrm>
              <a:off x="13492117" y="14943454"/>
              <a:ext cx="22250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8" name="Google Shape;1334;p1">
              <a:extLst>
                <a:ext uri="{FF2B5EF4-FFF2-40B4-BE49-F238E27FC236}">
                  <a16:creationId xmlns:a16="http://schemas.microsoft.com/office/drawing/2014/main" id="{0A36AF1E-E387-4904-F934-EBFD849E6867}"/>
                </a:ext>
              </a:extLst>
            </p:cNvPr>
            <p:cNvSpPr/>
            <p:nvPr/>
          </p:nvSpPr>
          <p:spPr>
            <a:xfrm>
              <a:off x="12283497" y="17463018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79" name="Google Shape;1332;p1">
              <a:extLst>
                <a:ext uri="{FF2B5EF4-FFF2-40B4-BE49-F238E27FC236}">
                  <a16:creationId xmlns:a16="http://schemas.microsoft.com/office/drawing/2014/main" id="{2BA66260-6C70-7743-118F-8F9967D0F6EA}"/>
                </a:ext>
              </a:extLst>
            </p:cNvPr>
            <p:cNvCxnSpPr>
              <a:cxnSpLocks/>
              <a:endCxn id="10078" idx="6"/>
            </p:cNvCxnSpPr>
            <p:nvPr/>
          </p:nvCxnSpPr>
          <p:spPr>
            <a:xfrm rot="10800000" flipV="1">
              <a:off x="12391497" y="17516947"/>
              <a:ext cx="846426" cy="70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0" name="Google Shape;1338;p1">
              <a:extLst>
                <a:ext uri="{FF2B5EF4-FFF2-40B4-BE49-F238E27FC236}">
                  <a16:creationId xmlns:a16="http://schemas.microsoft.com/office/drawing/2014/main" id="{02434137-918E-EB21-6457-AE55CF43A4D6}"/>
                </a:ext>
              </a:extLst>
            </p:cNvPr>
            <p:cNvSpPr txBox="1"/>
            <p:nvPr/>
          </p:nvSpPr>
          <p:spPr>
            <a:xfrm>
              <a:off x="12551781" y="17467062"/>
              <a:ext cx="507967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81" name="Google Shape;1335;p1">
              <a:extLst>
                <a:ext uri="{FF2B5EF4-FFF2-40B4-BE49-F238E27FC236}">
                  <a16:creationId xmlns:a16="http://schemas.microsoft.com/office/drawing/2014/main" id="{A59E844C-CFA3-B325-CB66-66CF55D47DF2}"/>
                </a:ext>
              </a:extLst>
            </p:cNvPr>
            <p:cNvCxnSpPr>
              <a:cxnSpLocks/>
              <a:stCxn id="9464" idx="6"/>
              <a:endCxn id="6126" idx="2"/>
            </p:cNvCxnSpPr>
            <p:nvPr/>
          </p:nvCxnSpPr>
          <p:spPr>
            <a:xfrm>
              <a:off x="13337003" y="17516947"/>
              <a:ext cx="635777" cy="2123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2" name="Google Shape;1339;p1">
              <a:extLst>
                <a:ext uri="{FF2B5EF4-FFF2-40B4-BE49-F238E27FC236}">
                  <a16:creationId xmlns:a16="http://schemas.microsoft.com/office/drawing/2014/main" id="{DA5E2005-32F6-33F8-3798-71CB565F0277}"/>
                </a:ext>
              </a:extLst>
            </p:cNvPr>
            <p:cNvSpPr txBox="1"/>
            <p:nvPr/>
          </p:nvSpPr>
          <p:spPr>
            <a:xfrm>
              <a:off x="13450230" y="17467062"/>
              <a:ext cx="431143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83" name="Google Shape;1341;p1">
              <a:extLst>
                <a:ext uri="{FF2B5EF4-FFF2-40B4-BE49-F238E27FC236}">
                  <a16:creationId xmlns:a16="http://schemas.microsoft.com/office/drawing/2014/main" id="{C54328B3-6675-F910-0D22-90FFBFE90F14}"/>
                </a:ext>
              </a:extLst>
            </p:cNvPr>
            <p:cNvCxnSpPr>
              <a:cxnSpLocks/>
              <a:stCxn id="10078" idx="4"/>
            </p:cNvCxnSpPr>
            <p:nvPr/>
          </p:nvCxnSpPr>
          <p:spPr>
            <a:xfrm rot="5400000">
              <a:off x="11830602" y="18076040"/>
              <a:ext cx="1011921" cy="187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85" name="Google Shape;1348;p1">
              <a:extLst>
                <a:ext uri="{FF2B5EF4-FFF2-40B4-BE49-F238E27FC236}">
                  <a16:creationId xmlns:a16="http://schemas.microsoft.com/office/drawing/2014/main" id="{E8D8F847-D9AD-07D0-1E38-CD7803D3A3AB}"/>
                </a:ext>
              </a:extLst>
            </p:cNvPr>
            <p:cNvCxnSpPr>
              <a:cxnSpLocks/>
              <a:stCxn id="10078" idx="0"/>
              <a:endCxn id="10121" idx="0"/>
            </p:cNvCxnSpPr>
            <p:nvPr/>
          </p:nvCxnSpPr>
          <p:spPr>
            <a:xfrm rot="16200000" flipH="1" flipV="1">
              <a:off x="11521165" y="17529618"/>
              <a:ext cx="882933" cy="749731"/>
            </a:xfrm>
            <a:prstGeom prst="bentConnector3">
              <a:avLst>
                <a:gd name="adj1" fmla="val -25891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7" name="Google Shape;1349;p1">
              <a:extLst>
                <a:ext uri="{FF2B5EF4-FFF2-40B4-BE49-F238E27FC236}">
                  <a16:creationId xmlns:a16="http://schemas.microsoft.com/office/drawing/2014/main" id="{E34115D6-EAF3-D62C-E6B4-14AD054CAEE3}"/>
                </a:ext>
              </a:extLst>
            </p:cNvPr>
            <p:cNvSpPr txBox="1"/>
            <p:nvPr/>
          </p:nvSpPr>
          <p:spPr>
            <a:xfrm>
              <a:off x="11675817" y="17196889"/>
              <a:ext cx="35728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8" name="Google Shape;1343;p1">
              <a:extLst>
                <a:ext uri="{FF2B5EF4-FFF2-40B4-BE49-F238E27FC236}">
                  <a16:creationId xmlns:a16="http://schemas.microsoft.com/office/drawing/2014/main" id="{6C4D54B5-8E37-EA8F-2A76-9C035A6F7AE5}"/>
                </a:ext>
              </a:extLst>
            </p:cNvPr>
            <p:cNvSpPr txBox="1"/>
            <p:nvPr/>
          </p:nvSpPr>
          <p:spPr>
            <a:xfrm rot="5400000">
              <a:off x="12093051" y="18020584"/>
              <a:ext cx="476935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93" name="Google Shape;669;p1">
              <a:extLst>
                <a:ext uri="{FF2B5EF4-FFF2-40B4-BE49-F238E27FC236}">
                  <a16:creationId xmlns:a16="http://schemas.microsoft.com/office/drawing/2014/main" id="{71F3D61C-DC58-1F4C-3F2F-B1167FAB4C10}"/>
                </a:ext>
              </a:extLst>
            </p:cNvPr>
            <p:cNvCxnSpPr>
              <a:cxnSpLocks/>
              <a:stCxn id="10078" idx="2"/>
            </p:cNvCxnSpPr>
            <p:nvPr/>
          </p:nvCxnSpPr>
          <p:spPr>
            <a:xfrm rot="10800000" flipV="1">
              <a:off x="8993769" y="17517017"/>
              <a:ext cx="3289728" cy="146964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96" name="Google Shape;777;p1">
              <a:extLst>
                <a:ext uri="{FF2B5EF4-FFF2-40B4-BE49-F238E27FC236}">
                  <a16:creationId xmlns:a16="http://schemas.microsoft.com/office/drawing/2014/main" id="{C51B26BE-63A6-467F-4660-7CCD506EE01D}"/>
                </a:ext>
              </a:extLst>
            </p:cNvPr>
            <p:cNvSpPr txBox="1"/>
            <p:nvPr/>
          </p:nvSpPr>
          <p:spPr>
            <a:xfrm>
              <a:off x="11671095" y="17460028"/>
              <a:ext cx="300833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9" name="Google Shape;1334;p1">
              <a:extLst>
                <a:ext uri="{FF2B5EF4-FFF2-40B4-BE49-F238E27FC236}">
                  <a16:creationId xmlns:a16="http://schemas.microsoft.com/office/drawing/2014/main" id="{E5D530C3-54BF-3D76-C8E5-DFB9D0B6D45D}"/>
                </a:ext>
              </a:extLst>
            </p:cNvPr>
            <p:cNvSpPr/>
            <p:nvPr/>
          </p:nvSpPr>
          <p:spPr>
            <a:xfrm>
              <a:off x="11562837" y="1762095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01" name="Google Shape;669;p1">
              <a:extLst>
                <a:ext uri="{FF2B5EF4-FFF2-40B4-BE49-F238E27FC236}">
                  <a16:creationId xmlns:a16="http://schemas.microsoft.com/office/drawing/2014/main" id="{5F19E33D-F9F7-DC86-4029-B168661E2DEE}"/>
                </a:ext>
              </a:extLst>
            </p:cNvPr>
            <p:cNvCxnSpPr>
              <a:cxnSpLocks/>
              <a:stCxn id="10099" idx="2"/>
            </p:cNvCxnSpPr>
            <p:nvPr/>
          </p:nvCxnSpPr>
          <p:spPr>
            <a:xfrm rot="10800000" flipV="1">
              <a:off x="8772429" y="17647953"/>
              <a:ext cx="2790408" cy="1309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02" name="Google Shape;766;p1">
              <a:extLst>
                <a:ext uri="{FF2B5EF4-FFF2-40B4-BE49-F238E27FC236}">
                  <a16:creationId xmlns:a16="http://schemas.microsoft.com/office/drawing/2014/main" id="{28BE0E95-B8E0-EA7A-F518-35382BD5555A}"/>
                </a:ext>
              </a:extLst>
            </p:cNvPr>
            <p:cNvSpPr txBox="1"/>
            <p:nvPr/>
          </p:nvSpPr>
          <p:spPr>
            <a:xfrm>
              <a:off x="10948778" y="17617871"/>
              <a:ext cx="350137" cy="62082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gluteal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5" name="Google Shape;1334;p1">
              <a:extLst>
                <a:ext uri="{FF2B5EF4-FFF2-40B4-BE49-F238E27FC236}">
                  <a16:creationId xmlns:a16="http://schemas.microsoft.com/office/drawing/2014/main" id="{2CBEFA75-F1AC-1E16-F84D-4F897A25875C}"/>
                </a:ext>
              </a:extLst>
            </p:cNvPr>
            <p:cNvSpPr/>
            <p:nvPr/>
          </p:nvSpPr>
          <p:spPr>
            <a:xfrm>
              <a:off x="11560331" y="1781613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06" name="Google Shape;669;p1">
              <a:extLst>
                <a:ext uri="{FF2B5EF4-FFF2-40B4-BE49-F238E27FC236}">
                  <a16:creationId xmlns:a16="http://schemas.microsoft.com/office/drawing/2014/main" id="{0B012A2A-D5B4-CE72-A842-FD33D8AB68AC}"/>
                </a:ext>
              </a:extLst>
            </p:cNvPr>
            <p:cNvCxnSpPr>
              <a:cxnSpLocks/>
              <a:stCxn id="10105" idx="2"/>
            </p:cNvCxnSpPr>
            <p:nvPr/>
          </p:nvCxnSpPr>
          <p:spPr>
            <a:xfrm rot="10800000">
              <a:off x="8789861" y="17843132"/>
              <a:ext cx="2770471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09" name="Google Shape;766;p1">
              <a:extLst>
                <a:ext uri="{FF2B5EF4-FFF2-40B4-BE49-F238E27FC236}">
                  <a16:creationId xmlns:a16="http://schemas.microsoft.com/office/drawing/2014/main" id="{650BCF1D-2E2A-E417-A01A-E19D03A922BA}"/>
                </a:ext>
              </a:extLst>
            </p:cNvPr>
            <p:cNvSpPr txBox="1"/>
            <p:nvPr/>
          </p:nvSpPr>
          <p:spPr>
            <a:xfrm>
              <a:off x="10944757" y="17801980"/>
              <a:ext cx="350137" cy="62082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gluteal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2" name="Google Shape;1334;p1">
              <a:extLst>
                <a:ext uri="{FF2B5EF4-FFF2-40B4-BE49-F238E27FC236}">
                  <a16:creationId xmlns:a16="http://schemas.microsoft.com/office/drawing/2014/main" id="{07CDE485-540F-2DA6-2B62-84D30A0E88AF}"/>
                </a:ext>
              </a:extLst>
            </p:cNvPr>
            <p:cNvSpPr/>
            <p:nvPr/>
          </p:nvSpPr>
          <p:spPr>
            <a:xfrm>
              <a:off x="11561470" y="1801332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17" name="Google Shape;669;p1">
              <a:extLst>
                <a:ext uri="{FF2B5EF4-FFF2-40B4-BE49-F238E27FC236}">
                  <a16:creationId xmlns:a16="http://schemas.microsoft.com/office/drawing/2014/main" id="{D548ED1E-BB37-B152-6772-AE81DF8CFF87}"/>
                </a:ext>
              </a:extLst>
            </p:cNvPr>
            <p:cNvCxnSpPr>
              <a:cxnSpLocks/>
              <a:stCxn id="10112" idx="2"/>
            </p:cNvCxnSpPr>
            <p:nvPr/>
          </p:nvCxnSpPr>
          <p:spPr>
            <a:xfrm rot="10800000">
              <a:off x="8755286" y="17909422"/>
              <a:ext cx="2806184" cy="130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20" name="Google Shape;766;p1">
              <a:extLst>
                <a:ext uri="{FF2B5EF4-FFF2-40B4-BE49-F238E27FC236}">
                  <a16:creationId xmlns:a16="http://schemas.microsoft.com/office/drawing/2014/main" id="{96C7E916-01DD-946B-5CED-4F00E91A0D69}"/>
                </a:ext>
              </a:extLst>
            </p:cNvPr>
            <p:cNvSpPr txBox="1"/>
            <p:nvPr/>
          </p:nvSpPr>
          <p:spPr>
            <a:xfrm>
              <a:off x="10949088" y="18005890"/>
              <a:ext cx="350137" cy="62082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1" name="Google Shape;1334;p1">
              <a:extLst>
                <a:ext uri="{FF2B5EF4-FFF2-40B4-BE49-F238E27FC236}">
                  <a16:creationId xmlns:a16="http://schemas.microsoft.com/office/drawing/2014/main" id="{F50F1850-B514-1CC0-9E56-CA884DA06911}"/>
                </a:ext>
              </a:extLst>
            </p:cNvPr>
            <p:cNvSpPr/>
            <p:nvPr/>
          </p:nvSpPr>
          <p:spPr>
            <a:xfrm>
              <a:off x="11560766" y="1834595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29" name="Google Shape;669;p1">
              <a:extLst>
                <a:ext uri="{FF2B5EF4-FFF2-40B4-BE49-F238E27FC236}">
                  <a16:creationId xmlns:a16="http://schemas.microsoft.com/office/drawing/2014/main" id="{CF42A234-D073-1348-2C60-6DE312899B63}"/>
                </a:ext>
              </a:extLst>
            </p:cNvPr>
            <p:cNvCxnSpPr>
              <a:cxnSpLocks/>
              <a:stCxn id="10140" idx="2"/>
            </p:cNvCxnSpPr>
            <p:nvPr/>
          </p:nvCxnSpPr>
          <p:spPr>
            <a:xfrm rot="10800000">
              <a:off x="8637909" y="17927171"/>
              <a:ext cx="2921833" cy="291331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31" name="Google Shape;766;p1">
              <a:extLst>
                <a:ext uri="{FF2B5EF4-FFF2-40B4-BE49-F238E27FC236}">
                  <a16:creationId xmlns:a16="http://schemas.microsoft.com/office/drawing/2014/main" id="{25F6C298-F2E9-0B60-D0AB-033A196A1D08}"/>
                </a:ext>
              </a:extLst>
            </p:cNvPr>
            <p:cNvSpPr txBox="1"/>
            <p:nvPr/>
          </p:nvSpPr>
          <p:spPr>
            <a:xfrm>
              <a:off x="10918672" y="18187490"/>
              <a:ext cx="385855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4" name="Google Shape;1334;p1">
              <a:extLst>
                <a:ext uri="{FF2B5EF4-FFF2-40B4-BE49-F238E27FC236}">
                  <a16:creationId xmlns:a16="http://schemas.microsoft.com/office/drawing/2014/main" id="{4E4B5278-D4E6-F11B-6EB6-B5CAD6DA74E7}"/>
                </a:ext>
              </a:extLst>
            </p:cNvPr>
            <p:cNvSpPr/>
            <p:nvPr/>
          </p:nvSpPr>
          <p:spPr>
            <a:xfrm>
              <a:off x="12302053" y="1844310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35" name="Google Shape;1346;p1">
              <a:extLst>
                <a:ext uri="{FF2B5EF4-FFF2-40B4-BE49-F238E27FC236}">
                  <a16:creationId xmlns:a16="http://schemas.microsoft.com/office/drawing/2014/main" id="{DC0EA811-0052-A1C8-0754-FDD748D68CEF}"/>
                </a:ext>
              </a:extLst>
            </p:cNvPr>
            <p:cNvCxnSpPr>
              <a:cxnSpLocks/>
              <a:stCxn id="10134" idx="2"/>
            </p:cNvCxnSpPr>
            <p:nvPr/>
          </p:nvCxnSpPr>
          <p:spPr>
            <a:xfrm rot="10800000">
              <a:off x="8626655" y="17856067"/>
              <a:ext cx="3675398" cy="62303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37" name="Google Shape;683;p1">
              <a:extLst>
                <a:ext uri="{FF2B5EF4-FFF2-40B4-BE49-F238E27FC236}">
                  <a16:creationId xmlns:a16="http://schemas.microsoft.com/office/drawing/2014/main" id="{DC1EF6EE-2567-E9D5-90FF-8A7D70A228EF}"/>
                </a:ext>
              </a:extLst>
            </p:cNvPr>
            <p:cNvSpPr txBox="1"/>
            <p:nvPr/>
          </p:nvSpPr>
          <p:spPr>
            <a:xfrm>
              <a:off x="11656015" y="18435422"/>
              <a:ext cx="492638" cy="7630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epigastric</a:t>
              </a:r>
            </a:p>
          </p:txBody>
        </p:sp>
        <p:cxnSp>
          <p:nvCxnSpPr>
            <p:cNvPr id="10138" name="Google Shape;669;p1">
              <a:extLst>
                <a:ext uri="{FF2B5EF4-FFF2-40B4-BE49-F238E27FC236}">
                  <a16:creationId xmlns:a16="http://schemas.microsoft.com/office/drawing/2014/main" id="{D20C32B5-998D-CE43-694D-651527863CE5}"/>
                </a:ext>
              </a:extLst>
            </p:cNvPr>
            <p:cNvCxnSpPr>
              <a:cxnSpLocks/>
              <a:stCxn id="10121" idx="2"/>
            </p:cNvCxnSpPr>
            <p:nvPr/>
          </p:nvCxnSpPr>
          <p:spPr>
            <a:xfrm rot="10800000" flipV="1">
              <a:off x="10213910" y="18372951"/>
              <a:ext cx="1346856" cy="1278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39" name="Google Shape;680;p1">
              <a:extLst>
                <a:ext uri="{FF2B5EF4-FFF2-40B4-BE49-F238E27FC236}">
                  <a16:creationId xmlns:a16="http://schemas.microsoft.com/office/drawing/2014/main" id="{0BBCCB07-5BFA-65EF-4B7C-4DBDEEF8DF2F}"/>
                </a:ext>
              </a:extLst>
            </p:cNvPr>
            <p:cNvSpPr txBox="1"/>
            <p:nvPr/>
          </p:nvSpPr>
          <p:spPr>
            <a:xfrm>
              <a:off x="10834838" y="18343488"/>
              <a:ext cx="55518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dorsal vein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0" name="Google Shape;1334;p1">
              <a:extLst>
                <a:ext uri="{FF2B5EF4-FFF2-40B4-BE49-F238E27FC236}">
                  <a16:creationId xmlns:a16="http://schemas.microsoft.com/office/drawing/2014/main" id="{B214CCF9-8C57-0DBD-18A5-4B422D34FA88}"/>
                </a:ext>
              </a:extLst>
            </p:cNvPr>
            <p:cNvSpPr/>
            <p:nvPr/>
          </p:nvSpPr>
          <p:spPr>
            <a:xfrm>
              <a:off x="11559741" y="1819150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3" name="Google Shape;1333;p1">
              <a:extLst>
                <a:ext uri="{FF2B5EF4-FFF2-40B4-BE49-F238E27FC236}">
                  <a16:creationId xmlns:a16="http://schemas.microsoft.com/office/drawing/2014/main" id="{1B8CAC60-424B-8AE6-2B00-25C184EAEF4D}"/>
                </a:ext>
              </a:extLst>
            </p:cNvPr>
            <p:cNvSpPr/>
            <p:nvPr/>
          </p:nvSpPr>
          <p:spPr>
            <a:xfrm>
              <a:off x="13244555" y="1345593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44" name="Google Shape;1376;p1">
              <a:extLst>
                <a:ext uri="{FF2B5EF4-FFF2-40B4-BE49-F238E27FC236}">
                  <a16:creationId xmlns:a16="http://schemas.microsoft.com/office/drawing/2014/main" id="{3664898E-B01F-0649-598C-548F430399C0}"/>
                </a:ext>
              </a:extLst>
            </p:cNvPr>
            <p:cNvCxnSpPr>
              <a:cxnSpLocks/>
              <a:stCxn id="10143" idx="6"/>
            </p:cNvCxnSpPr>
            <p:nvPr/>
          </p:nvCxnSpPr>
          <p:spPr>
            <a:xfrm>
              <a:off x="13316555" y="13491930"/>
              <a:ext cx="1426073" cy="8811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51" name="Google Shape;680;p1">
              <a:extLst>
                <a:ext uri="{FF2B5EF4-FFF2-40B4-BE49-F238E27FC236}">
                  <a16:creationId xmlns:a16="http://schemas.microsoft.com/office/drawing/2014/main" id="{9A7F87C3-7EE6-E329-B74A-ADE551E51322}"/>
                </a:ext>
              </a:extLst>
            </p:cNvPr>
            <p:cNvSpPr txBox="1"/>
            <p:nvPr/>
          </p:nvSpPr>
          <p:spPr>
            <a:xfrm>
              <a:off x="13862962" y="13455930"/>
              <a:ext cx="37446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Hepatic veins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0813E65D-2996-D6A3-7F32-2DD069E43FA0}"/>
                </a:ext>
              </a:extLst>
            </p:cNvPr>
            <p:cNvGrpSpPr/>
            <p:nvPr/>
          </p:nvGrpSpPr>
          <p:grpSpPr>
            <a:xfrm>
              <a:off x="13077691" y="18020347"/>
              <a:ext cx="1610650" cy="1959217"/>
              <a:chOff x="10771245" y="11976252"/>
              <a:chExt cx="1610650" cy="1959217"/>
            </a:xfrm>
          </p:grpSpPr>
          <p:cxnSp>
            <p:nvCxnSpPr>
              <p:cNvPr id="6181" name="Google Shape;1552;p1">
                <a:extLst>
                  <a:ext uri="{FF2B5EF4-FFF2-40B4-BE49-F238E27FC236}">
                    <a16:creationId xmlns:a16="http://schemas.microsoft.com/office/drawing/2014/main" id="{9455DB22-F445-C7DA-D49B-85436CBB0657}"/>
                  </a:ext>
                </a:extLst>
              </p:cNvPr>
              <p:cNvCxnSpPr>
                <a:cxnSpLocks/>
                <a:endCxn id="6185" idx="0"/>
              </p:cNvCxnSpPr>
              <p:nvPr/>
            </p:nvCxnSpPr>
            <p:spPr>
              <a:xfrm rot="5400000">
                <a:off x="11358438" y="12390127"/>
                <a:ext cx="827751" cy="1"/>
              </a:xfrm>
              <a:prstGeom prst="bentConnector3">
                <a:avLst>
                  <a:gd name="adj1" fmla="val 50000"/>
                </a:avLst>
              </a:prstGeom>
              <a:noFill/>
              <a:ln w="4762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83" name="Google Shape;1550;p1">
                <a:extLst>
                  <a:ext uri="{FF2B5EF4-FFF2-40B4-BE49-F238E27FC236}">
                    <a16:creationId xmlns:a16="http://schemas.microsoft.com/office/drawing/2014/main" id="{AB7516A2-DB7C-EEE7-03BD-716434D57369}"/>
                  </a:ext>
                </a:extLst>
              </p:cNvPr>
              <p:cNvSpPr txBox="1"/>
              <p:nvPr/>
            </p:nvSpPr>
            <p:spPr>
              <a:xfrm rot="5400000">
                <a:off x="11535554" y="12334957"/>
                <a:ext cx="473514" cy="92333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portal</a:t>
                </a:r>
                <a:endParaRPr lang="en-NZ" dirty="0"/>
              </a:p>
            </p:txBody>
          </p:sp>
          <p:cxnSp>
            <p:nvCxnSpPr>
              <p:cNvPr id="6184" name="Google Shape;1379;p1">
                <a:extLst>
                  <a:ext uri="{FF2B5EF4-FFF2-40B4-BE49-F238E27FC236}">
                    <a16:creationId xmlns:a16="http://schemas.microsoft.com/office/drawing/2014/main" id="{3F6BE23B-A1C2-EAAD-155B-9EB16600346F}"/>
                  </a:ext>
                </a:extLst>
              </p:cNvPr>
              <p:cNvCxnSpPr>
                <a:cxnSpLocks/>
                <a:stCxn id="6185" idx="2"/>
                <a:endCxn id="6197" idx="0"/>
              </p:cNvCxnSpPr>
              <p:nvPr/>
            </p:nvCxnSpPr>
            <p:spPr>
              <a:xfrm rot="10800000" flipV="1">
                <a:off x="11702512" y="12849003"/>
                <a:ext cx="24800" cy="1019760"/>
              </a:xfrm>
              <a:prstGeom prst="bentConnector2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85" name="Google Shape;1333;p1">
                <a:extLst>
                  <a:ext uri="{FF2B5EF4-FFF2-40B4-BE49-F238E27FC236}">
                    <a16:creationId xmlns:a16="http://schemas.microsoft.com/office/drawing/2014/main" id="{AE9ECCAF-B897-A8C1-EA14-F4C6DBF08A8A}"/>
                  </a:ext>
                </a:extLst>
              </p:cNvPr>
              <p:cNvSpPr/>
              <p:nvPr/>
            </p:nvSpPr>
            <p:spPr>
              <a:xfrm>
                <a:off x="11727312" y="12804003"/>
                <a:ext cx="90000" cy="9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6" name="Google Shape;1333;p1">
                <a:extLst>
                  <a:ext uri="{FF2B5EF4-FFF2-40B4-BE49-F238E27FC236}">
                    <a16:creationId xmlns:a16="http://schemas.microsoft.com/office/drawing/2014/main" id="{396D0C06-9A2E-4095-DF57-BAF2233F1D4D}"/>
                  </a:ext>
                </a:extLst>
              </p:cNvPr>
              <p:cNvSpPr/>
              <p:nvPr/>
            </p:nvSpPr>
            <p:spPr>
              <a:xfrm>
                <a:off x="11680618" y="13175204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87" name="Google Shape;1376;p1">
                <a:extLst>
                  <a:ext uri="{FF2B5EF4-FFF2-40B4-BE49-F238E27FC236}">
                    <a16:creationId xmlns:a16="http://schemas.microsoft.com/office/drawing/2014/main" id="{EC060E1A-3C7A-7645-8164-601CB504B618}"/>
                  </a:ext>
                </a:extLst>
              </p:cNvPr>
              <p:cNvCxnSpPr>
                <a:cxnSpLocks/>
                <a:stCxn id="6186" idx="2"/>
                <a:endCxn id="6193" idx="0"/>
              </p:cNvCxnSpPr>
              <p:nvPr/>
            </p:nvCxnSpPr>
            <p:spPr>
              <a:xfrm rot="10800000" flipV="1">
                <a:off x="10798246" y="13202203"/>
                <a:ext cx="882373" cy="94725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90" name="Google Shape;680;p1">
                <a:extLst>
                  <a:ext uri="{FF2B5EF4-FFF2-40B4-BE49-F238E27FC236}">
                    <a16:creationId xmlns:a16="http://schemas.microsoft.com/office/drawing/2014/main" id="{A9B90E91-3752-83AF-F2B0-719F31116E62}"/>
                  </a:ext>
                </a:extLst>
              </p:cNvPr>
              <p:cNvSpPr txBox="1"/>
              <p:nvPr/>
            </p:nvSpPr>
            <p:spPr>
              <a:xfrm>
                <a:off x="10980746" y="13167311"/>
                <a:ext cx="558355" cy="78477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gastro-omental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91" name="Google Shape;1376;p1">
                <a:extLst>
                  <a:ext uri="{FF2B5EF4-FFF2-40B4-BE49-F238E27FC236}">
                    <a16:creationId xmlns:a16="http://schemas.microsoft.com/office/drawing/2014/main" id="{68BAC853-6F4B-BF02-8D32-FDB1E00EE008}"/>
                  </a:ext>
                </a:extLst>
              </p:cNvPr>
              <p:cNvCxnSpPr>
                <a:cxnSpLocks/>
                <a:stCxn id="6192" idx="2"/>
                <a:endCxn id="6193" idx="4"/>
              </p:cNvCxnSpPr>
              <p:nvPr/>
            </p:nvCxnSpPr>
            <p:spPr>
              <a:xfrm rot="10800000">
                <a:off x="10798245" y="13350929"/>
                <a:ext cx="879098" cy="125366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92" name="Google Shape;1333;p1">
                <a:extLst>
                  <a:ext uri="{FF2B5EF4-FFF2-40B4-BE49-F238E27FC236}">
                    <a16:creationId xmlns:a16="http://schemas.microsoft.com/office/drawing/2014/main" id="{BA0086A8-D483-E350-118E-8E2A302553E9}"/>
                  </a:ext>
                </a:extLst>
              </p:cNvPr>
              <p:cNvSpPr/>
              <p:nvPr/>
            </p:nvSpPr>
            <p:spPr>
              <a:xfrm>
                <a:off x="11677343" y="1344929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3" name="Google Shape;1333;p1">
                <a:extLst>
                  <a:ext uri="{FF2B5EF4-FFF2-40B4-BE49-F238E27FC236}">
                    <a16:creationId xmlns:a16="http://schemas.microsoft.com/office/drawing/2014/main" id="{34B23DF6-DE3B-4341-99B4-FD8742E4B098}"/>
                  </a:ext>
                </a:extLst>
              </p:cNvPr>
              <p:cNvSpPr/>
              <p:nvPr/>
            </p:nvSpPr>
            <p:spPr>
              <a:xfrm>
                <a:off x="10771245" y="13296929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6" name="Google Shape;680;p1">
                <a:extLst>
                  <a:ext uri="{FF2B5EF4-FFF2-40B4-BE49-F238E27FC236}">
                    <a16:creationId xmlns:a16="http://schemas.microsoft.com/office/drawing/2014/main" id="{2ECFB63E-F6C5-8D4D-3C1C-9AA43FD6E648}"/>
                  </a:ext>
                </a:extLst>
              </p:cNvPr>
              <p:cNvSpPr txBox="1"/>
              <p:nvPr/>
            </p:nvSpPr>
            <p:spPr>
              <a:xfrm>
                <a:off x="11066304" y="13431875"/>
                <a:ext cx="339056" cy="7982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Middle colic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7" name="Google Shape;1333;p1">
                <a:extLst>
                  <a:ext uri="{FF2B5EF4-FFF2-40B4-BE49-F238E27FC236}">
                    <a16:creationId xmlns:a16="http://schemas.microsoft.com/office/drawing/2014/main" id="{66EE39A5-2BFC-3944-9286-00A1FF12AE0F}"/>
                  </a:ext>
                </a:extLst>
              </p:cNvPr>
              <p:cNvSpPr/>
              <p:nvPr/>
            </p:nvSpPr>
            <p:spPr>
              <a:xfrm>
                <a:off x="11675512" y="13868763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8" name="Google Shape;1333;p1">
                <a:extLst>
                  <a:ext uri="{FF2B5EF4-FFF2-40B4-BE49-F238E27FC236}">
                    <a16:creationId xmlns:a16="http://schemas.microsoft.com/office/drawing/2014/main" id="{9CB795B9-4AEE-08C3-0588-478BB824D6B8}"/>
                  </a:ext>
                </a:extLst>
              </p:cNvPr>
              <p:cNvSpPr/>
              <p:nvPr/>
            </p:nvSpPr>
            <p:spPr>
              <a:xfrm>
                <a:off x="10859133" y="13445042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99" name="Google Shape;1376;p1">
                <a:extLst>
                  <a:ext uri="{FF2B5EF4-FFF2-40B4-BE49-F238E27FC236}">
                    <a16:creationId xmlns:a16="http://schemas.microsoft.com/office/drawing/2014/main" id="{58395D18-B74C-5F23-9631-675B79042EB2}"/>
                  </a:ext>
                </a:extLst>
              </p:cNvPr>
              <p:cNvCxnSpPr>
                <a:cxnSpLocks/>
                <a:stCxn id="6197" idx="2"/>
                <a:endCxn id="6198" idx="4"/>
              </p:cNvCxnSpPr>
              <p:nvPr/>
            </p:nvCxnSpPr>
            <p:spPr>
              <a:xfrm rot="10800000">
                <a:off x="10886134" y="13499043"/>
                <a:ext cx="789379" cy="396721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0" name="Google Shape;680;p1">
                <a:extLst>
                  <a:ext uri="{FF2B5EF4-FFF2-40B4-BE49-F238E27FC236}">
                    <a16:creationId xmlns:a16="http://schemas.microsoft.com/office/drawing/2014/main" id="{AC710F7E-9F38-94EC-AC90-94F71411214A}"/>
                  </a:ext>
                </a:extLst>
              </p:cNvPr>
              <p:cNvSpPr txBox="1"/>
              <p:nvPr/>
            </p:nvSpPr>
            <p:spPr>
              <a:xfrm>
                <a:off x="11085464" y="13855643"/>
                <a:ext cx="339056" cy="7982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colic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03" name="Google Shape;1379;p1">
                <a:extLst>
                  <a:ext uri="{FF2B5EF4-FFF2-40B4-BE49-F238E27FC236}">
                    <a16:creationId xmlns:a16="http://schemas.microsoft.com/office/drawing/2014/main" id="{F1446E9E-A133-C184-2BBD-96CA20F0CD6A}"/>
                  </a:ext>
                </a:extLst>
              </p:cNvPr>
              <p:cNvCxnSpPr>
                <a:cxnSpLocks/>
                <a:stCxn id="6185" idx="6"/>
                <a:endCxn id="6205" idx="2"/>
              </p:cNvCxnSpPr>
              <p:nvPr/>
            </p:nvCxnSpPr>
            <p:spPr>
              <a:xfrm>
                <a:off x="11817312" y="12849003"/>
                <a:ext cx="510583" cy="1549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4" name="Google Shape;680;p1">
                <a:extLst>
                  <a:ext uri="{FF2B5EF4-FFF2-40B4-BE49-F238E27FC236}">
                    <a16:creationId xmlns:a16="http://schemas.microsoft.com/office/drawing/2014/main" id="{BF523BAA-657A-2BD9-7FBD-CDCDFA909C59}"/>
                  </a:ext>
                </a:extLst>
              </p:cNvPr>
              <p:cNvSpPr txBox="1"/>
              <p:nvPr/>
            </p:nvSpPr>
            <p:spPr>
              <a:xfrm>
                <a:off x="12074599" y="12808471"/>
                <a:ext cx="228151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chemeClr val="lt1"/>
                    </a:solidFill>
                    <a:latin typeface="Calibri"/>
                    <a:cs typeface="Calibri"/>
                    <a:sym typeface="Calibri"/>
                  </a:rPr>
                  <a:t>Splenic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5" name="Google Shape;1333;p1">
                <a:extLst>
                  <a:ext uri="{FF2B5EF4-FFF2-40B4-BE49-F238E27FC236}">
                    <a16:creationId xmlns:a16="http://schemas.microsoft.com/office/drawing/2014/main" id="{084F599C-0222-6C2A-0FC6-B33F937E171C}"/>
                  </a:ext>
                </a:extLst>
              </p:cNvPr>
              <p:cNvSpPr/>
              <p:nvPr/>
            </p:nvSpPr>
            <p:spPr>
              <a:xfrm>
                <a:off x="12327895" y="12823552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06" name="Google Shape;1376;p1">
                <a:extLst>
                  <a:ext uri="{FF2B5EF4-FFF2-40B4-BE49-F238E27FC236}">
                    <a16:creationId xmlns:a16="http://schemas.microsoft.com/office/drawing/2014/main" id="{B31F00A4-1453-3042-448A-5F9D4C995751}"/>
                  </a:ext>
                </a:extLst>
              </p:cNvPr>
              <p:cNvCxnSpPr>
                <a:cxnSpLocks/>
                <a:stCxn id="6205" idx="4"/>
                <a:endCxn id="6209" idx="0"/>
              </p:cNvCxnSpPr>
              <p:nvPr/>
            </p:nvCxnSpPr>
            <p:spPr>
              <a:xfrm rot="5400000">
                <a:off x="11464026" y="12279015"/>
                <a:ext cx="292333" cy="1489406"/>
              </a:xfrm>
              <a:prstGeom prst="bentConnector3">
                <a:avLst>
                  <a:gd name="adj1" fmla="val 50000"/>
                </a:avLst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9" name="Google Shape;1333;p1">
                <a:extLst>
                  <a:ext uri="{FF2B5EF4-FFF2-40B4-BE49-F238E27FC236}">
                    <a16:creationId xmlns:a16="http://schemas.microsoft.com/office/drawing/2014/main" id="{96C7B96E-6145-120A-95DD-FB089821AB5F}"/>
                  </a:ext>
                </a:extLst>
              </p:cNvPr>
              <p:cNvSpPr/>
              <p:nvPr/>
            </p:nvSpPr>
            <p:spPr>
              <a:xfrm>
                <a:off x="10838489" y="1316988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0" name="Google Shape;680;p1">
                <a:extLst>
                  <a:ext uri="{FF2B5EF4-FFF2-40B4-BE49-F238E27FC236}">
                    <a16:creationId xmlns:a16="http://schemas.microsoft.com/office/drawing/2014/main" id="{F6D16EB6-9740-5D49-C4B0-FF05E6D17375}"/>
                  </a:ext>
                </a:extLst>
              </p:cNvPr>
              <p:cNvSpPr txBox="1"/>
              <p:nvPr/>
            </p:nvSpPr>
            <p:spPr>
              <a:xfrm>
                <a:off x="10961180" y="12972078"/>
                <a:ext cx="557875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gastro-omental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1" name="Google Shape;680;p1">
                <a:extLst>
                  <a:ext uri="{FF2B5EF4-FFF2-40B4-BE49-F238E27FC236}">
                    <a16:creationId xmlns:a16="http://schemas.microsoft.com/office/drawing/2014/main" id="{302C0384-597B-B8BD-26AF-75BB388C70B5}"/>
                  </a:ext>
                </a:extLst>
              </p:cNvPr>
              <p:cNvSpPr txBox="1"/>
              <p:nvPr/>
            </p:nvSpPr>
            <p:spPr>
              <a:xfrm rot="5400000">
                <a:off x="11425459" y="13319539"/>
                <a:ext cx="561766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/>
                <a:r>
                  <a:rPr lang="en-NZ" sz="500" dirty="0">
                    <a:solidFill>
                      <a:schemeClr val="lt1"/>
                    </a:solidFill>
                    <a:latin typeface="Calibri"/>
                    <a:cs typeface="Calibri"/>
                    <a:sym typeface="Calibri"/>
                  </a:rPr>
                  <a:t>Superior mesenteric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8" name="Google Shape;1333;p1">
                <a:extLst>
                  <a:ext uri="{FF2B5EF4-FFF2-40B4-BE49-F238E27FC236}">
                    <a16:creationId xmlns:a16="http://schemas.microsoft.com/office/drawing/2014/main" id="{5717B8B2-6AE8-2C05-DC6F-F07C1CE9500B}"/>
                  </a:ext>
                </a:extLst>
              </p:cNvPr>
              <p:cNvSpPr/>
              <p:nvPr/>
            </p:nvSpPr>
            <p:spPr>
              <a:xfrm>
                <a:off x="11893527" y="1282326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1" name="Google Shape;1333;p1">
                <a:extLst>
                  <a:ext uri="{FF2B5EF4-FFF2-40B4-BE49-F238E27FC236}">
                    <a16:creationId xmlns:a16="http://schemas.microsoft.com/office/drawing/2014/main" id="{CDAF6C6C-F390-2DB0-01EF-F0B9E319A809}"/>
                  </a:ext>
                </a:extLst>
              </p:cNvPr>
              <p:cNvSpPr/>
              <p:nvPr/>
            </p:nvSpPr>
            <p:spPr>
              <a:xfrm>
                <a:off x="11894533" y="13743630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22" name="Google Shape;1379;p1">
                <a:extLst>
                  <a:ext uri="{FF2B5EF4-FFF2-40B4-BE49-F238E27FC236}">
                    <a16:creationId xmlns:a16="http://schemas.microsoft.com/office/drawing/2014/main" id="{05D6EDB4-A922-D73D-340D-10A12403934A}"/>
                  </a:ext>
                </a:extLst>
              </p:cNvPr>
              <p:cNvCxnSpPr>
                <a:cxnSpLocks/>
                <a:stCxn id="6218" idx="4"/>
                <a:endCxn id="6221" idx="0"/>
              </p:cNvCxnSpPr>
              <p:nvPr/>
            </p:nvCxnSpPr>
            <p:spPr>
              <a:xfrm rot="16200000" flipH="1">
                <a:off x="11487848" y="13309944"/>
                <a:ext cx="866365" cy="1006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23" name="Google Shape;680;p1">
                <a:extLst>
                  <a:ext uri="{FF2B5EF4-FFF2-40B4-BE49-F238E27FC236}">
                    <a16:creationId xmlns:a16="http://schemas.microsoft.com/office/drawing/2014/main" id="{F0C629A2-DC47-325D-14E7-6AF0C97C3D34}"/>
                  </a:ext>
                </a:extLst>
              </p:cNvPr>
              <p:cNvSpPr txBox="1"/>
              <p:nvPr/>
            </p:nvSpPr>
            <p:spPr>
              <a:xfrm rot="5400000">
                <a:off x="11669882" y="13277738"/>
                <a:ext cx="508604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mesenteric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4" name="Google Shape;1333;p1">
                <a:extLst>
                  <a:ext uri="{FF2B5EF4-FFF2-40B4-BE49-F238E27FC236}">
                    <a16:creationId xmlns:a16="http://schemas.microsoft.com/office/drawing/2014/main" id="{F6224365-2D67-841F-8CD2-4EDC85F625D8}"/>
                  </a:ext>
                </a:extLst>
              </p:cNvPr>
              <p:cNvSpPr/>
              <p:nvPr/>
            </p:nvSpPr>
            <p:spPr>
              <a:xfrm>
                <a:off x="11896762" y="13597386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27" name="Google Shape;1376;p1">
                <a:extLst>
                  <a:ext uri="{FF2B5EF4-FFF2-40B4-BE49-F238E27FC236}">
                    <a16:creationId xmlns:a16="http://schemas.microsoft.com/office/drawing/2014/main" id="{E1DF1E90-021E-C57C-F9F4-B79146F9E0C6}"/>
                  </a:ext>
                </a:extLst>
              </p:cNvPr>
              <p:cNvCxnSpPr>
                <a:cxnSpLocks/>
                <a:stCxn id="6221" idx="6"/>
                <a:endCxn id="6224" idx="6"/>
              </p:cNvCxnSpPr>
              <p:nvPr/>
            </p:nvCxnSpPr>
            <p:spPr>
              <a:xfrm flipV="1">
                <a:off x="11948533" y="13624386"/>
                <a:ext cx="2229" cy="146244"/>
              </a:xfrm>
              <a:prstGeom prst="bentConnector3">
                <a:avLst>
                  <a:gd name="adj1" fmla="val 10355720"/>
                </a:avLst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28" name="Google Shape;680;p1">
                <a:extLst>
                  <a:ext uri="{FF2B5EF4-FFF2-40B4-BE49-F238E27FC236}">
                    <a16:creationId xmlns:a16="http://schemas.microsoft.com/office/drawing/2014/main" id="{230D4683-9B46-8917-0F0A-EB43DFD4A95E}"/>
                  </a:ext>
                </a:extLst>
              </p:cNvPr>
              <p:cNvSpPr txBox="1"/>
              <p:nvPr/>
            </p:nvSpPr>
            <p:spPr>
              <a:xfrm>
                <a:off x="11967228" y="13587540"/>
                <a:ext cx="240573" cy="79021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Sigmoid 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59" name="Google Shape;1396;p1">
              <a:extLst>
                <a:ext uri="{FF2B5EF4-FFF2-40B4-BE49-F238E27FC236}">
                  <a16:creationId xmlns:a16="http://schemas.microsoft.com/office/drawing/2014/main" id="{D28A3341-E77A-C8FE-F2BD-A8226A1876A9}"/>
                </a:ext>
              </a:extLst>
            </p:cNvPr>
            <p:cNvSpPr/>
            <p:nvPr/>
          </p:nvSpPr>
          <p:spPr>
            <a:xfrm>
              <a:off x="13907449" y="1086722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1" name="Google Shape;1392;p1">
              <a:extLst>
                <a:ext uri="{FF2B5EF4-FFF2-40B4-BE49-F238E27FC236}">
                  <a16:creationId xmlns:a16="http://schemas.microsoft.com/office/drawing/2014/main" id="{076007C4-309E-6DED-7F53-CED09DA161A8}"/>
                </a:ext>
              </a:extLst>
            </p:cNvPr>
            <p:cNvSpPr/>
            <p:nvPr/>
          </p:nvSpPr>
          <p:spPr>
            <a:xfrm>
              <a:off x="14424891" y="1166882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4" name="Google Shape;1399;p1">
              <a:extLst>
                <a:ext uri="{FF2B5EF4-FFF2-40B4-BE49-F238E27FC236}">
                  <a16:creationId xmlns:a16="http://schemas.microsoft.com/office/drawing/2014/main" id="{2750FAB2-0B46-300F-B4A1-2489494C14E9}"/>
                </a:ext>
              </a:extLst>
            </p:cNvPr>
            <p:cNvSpPr/>
            <p:nvPr/>
          </p:nvSpPr>
          <p:spPr>
            <a:xfrm>
              <a:off x="14426916" y="1129391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0" name="Google Shape;1534;p1">
              <a:extLst>
                <a:ext uri="{FF2B5EF4-FFF2-40B4-BE49-F238E27FC236}">
                  <a16:creationId xmlns:a16="http://schemas.microsoft.com/office/drawing/2014/main" id="{68B8307D-8707-A9C9-7144-1D5892EDF874}"/>
                </a:ext>
              </a:extLst>
            </p:cNvPr>
            <p:cNvCxnSpPr>
              <a:cxnSpLocks/>
              <a:stCxn id="10164" idx="4"/>
              <a:endCxn id="10161" idx="0"/>
            </p:cNvCxnSpPr>
            <p:nvPr/>
          </p:nvCxnSpPr>
          <p:spPr>
            <a:xfrm flipH="1">
              <a:off x="14478891" y="11401912"/>
              <a:ext cx="2025" cy="266909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0171" name="Google Shape;1879;p1">
              <a:extLst>
                <a:ext uri="{FF2B5EF4-FFF2-40B4-BE49-F238E27FC236}">
                  <a16:creationId xmlns:a16="http://schemas.microsoft.com/office/drawing/2014/main" id="{0B7BC259-7819-429F-43F1-C1CFABF0ACCD}"/>
                </a:ext>
              </a:extLst>
            </p:cNvPr>
            <p:cNvCxnSpPr>
              <a:cxnSpLocks/>
              <a:endCxn id="10164" idx="6"/>
            </p:cNvCxnSpPr>
            <p:nvPr/>
          </p:nvCxnSpPr>
          <p:spPr>
            <a:xfrm rot="5400000">
              <a:off x="13480045" y="10144797"/>
              <a:ext cx="2257988" cy="148246"/>
            </a:xfrm>
            <a:prstGeom prst="bentConnector2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0174" name="Google Shape;1550;p1">
              <a:extLst>
                <a:ext uri="{FF2B5EF4-FFF2-40B4-BE49-F238E27FC236}">
                  <a16:creationId xmlns:a16="http://schemas.microsoft.com/office/drawing/2014/main" id="{D91B07EC-193F-A178-E7C6-F2BFC0B8BEDF}"/>
                </a:ext>
              </a:extLst>
            </p:cNvPr>
            <p:cNvSpPr txBox="1"/>
            <p:nvPr/>
          </p:nvSpPr>
          <p:spPr>
            <a:xfrm rot="5400000">
              <a:off x="14411297" y="10157236"/>
              <a:ext cx="540550" cy="923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vein</a:t>
              </a:r>
              <a:endParaRPr dirty="0"/>
            </a:p>
          </p:txBody>
        </p:sp>
        <p:cxnSp>
          <p:nvCxnSpPr>
            <p:cNvPr id="10175" name="Google Shape;1552;p1">
              <a:extLst>
                <a:ext uri="{FF2B5EF4-FFF2-40B4-BE49-F238E27FC236}">
                  <a16:creationId xmlns:a16="http://schemas.microsoft.com/office/drawing/2014/main" id="{39B2C926-0AD3-CCDE-DEE4-DE363DDDD47C}"/>
                </a:ext>
              </a:extLst>
            </p:cNvPr>
            <p:cNvCxnSpPr>
              <a:cxnSpLocks/>
              <a:stCxn id="9469" idx="6"/>
              <a:endCxn id="10159" idx="0"/>
            </p:cNvCxnSpPr>
            <p:nvPr/>
          </p:nvCxnSpPr>
          <p:spPr>
            <a:xfrm>
              <a:off x="13873866" y="10643538"/>
              <a:ext cx="87583" cy="223683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0176" name="Google Shape;1513;p1">
              <a:extLst>
                <a:ext uri="{FF2B5EF4-FFF2-40B4-BE49-F238E27FC236}">
                  <a16:creationId xmlns:a16="http://schemas.microsoft.com/office/drawing/2014/main" id="{11D103CD-88A0-F37A-BCEE-2ECE0AE576C7}"/>
                </a:ext>
              </a:extLst>
            </p:cNvPr>
            <p:cNvCxnSpPr>
              <a:cxnSpLocks/>
              <a:stCxn id="9469" idx="0"/>
              <a:endCxn id="10178" idx="4"/>
            </p:cNvCxnSpPr>
            <p:nvPr/>
          </p:nvCxnSpPr>
          <p:spPr>
            <a:xfrm rot="16200000" flipV="1">
              <a:off x="12580537" y="9350209"/>
              <a:ext cx="810198" cy="1668461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78" name="Google Shape;1333;p1">
              <a:extLst>
                <a:ext uri="{FF2B5EF4-FFF2-40B4-BE49-F238E27FC236}">
                  <a16:creationId xmlns:a16="http://schemas.microsoft.com/office/drawing/2014/main" id="{00ED72C9-AF18-5099-6A9C-5E33A8D905A0}"/>
                </a:ext>
              </a:extLst>
            </p:cNvPr>
            <p:cNvSpPr/>
            <p:nvPr/>
          </p:nvSpPr>
          <p:spPr>
            <a:xfrm>
              <a:off x="12097405" y="9671344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1" name="Google Shape;1550;p1">
              <a:extLst>
                <a:ext uri="{FF2B5EF4-FFF2-40B4-BE49-F238E27FC236}">
                  <a16:creationId xmlns:a16="http://schemas.microsoft.com/office/drawing/2014/main" id="{F30C79FF-22D4-59FD-29A5-44FF97914523}"/>
                </a:ext>
              </a:extLst>
            </p:cNvPr>
            <p:cNvSpPr txBox="1"/>
            <p:nvPr/>
          </p:nvSpPr>
          <p:spPr>
            <a:xfrm>
              <a:off x="12367077" y="10139425"/>
              <a:ext cx="622324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vena cava</a:t>
              </a:r>
              <a:endParaRPr dirty="0"/>
            </a:p>
          </p:txBody>
        </p:sp>
        <p:cxnSp>
          <p:nvCxnSpPr>
            <p:cNvPr id="10182" name="Google Shape;1513;p1">
              <a:extLst>
                <a:ext uri="{FF2B5EF4-FFF2-40B4-BE49-F238E27FC236}">
                  <a16:creationId xmlns:a16="http://schemas.microsoft.com/office/drawing/2014/main" id="{AFE7DE17-4B5D-9284-24A5-70E62D907E5C}"/>
                </a:ext>
              </a:extLst>
            </p:cNvPr>
            <p:cNvCxnSpPr>
              <a:cxnSpLocks/>
              <a:stCxn id="10193" idx="4"/>
              <a:endCxn id="10178" idx="2"/>
            </p:cNvCxnSpPr>
            <p:nvPr/>
          </p:nvCxnSpPr>
          <p:spPr>
            <a:xfrm rot="16200000" flipH="1">
              <a:off x="11613277" y="9241214"/>
              <a:ext cx="900995" cy="67261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9" name="Google Shape;1513;p1">
              <a:extLst>
                <a:ext uri="{FF2B5EF4-FFF2-40B4-BE49-F238E27FC236}">
                  <a16:creationId xmlns:a16="http://schemas.microsoft.com/office/drawing/2014/main" id="{BB0007E5-118D-AC50-7B05-A86A5A2D0980}"/>
                </a:ext>
              </a:extLst>
            </p:cNvPr>
            <p:cNvCxnSpPr>
              <a:cxnSpLocks/>
              <a:stCxn id="10240" idx="4"/>
              <a:endCxn id="10178" idx="6"/>
            </p:cNvCxnSpPr>
            <p:nvPr/>
          </p:nvCxnSpPr>
          <p:spPr>
            <a:xfrm rot="5400000">
              <a:off x="11793330" y="9242175"/>
              <a:ext cx="895244" cy="71093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93" name="Google Shape;1333;p1">
              <a:extLst>
                <a:ext uri="{FF2B5EF4-FFF2-40B4-BE49-F238E27FC236}">
                  <a16:creationId xmlns:a16="http://schemas.microsoft.com/office/drawing/2014/main" id="{8C30D2BC-C82C-A60D-058C-CFA7FEFF2194}"/>
                </a:ext>
              </a:extLst>
            </p:cNvPr>
            <p:cNvSpPr/>
            <p:nvPr/>
          </p:nvSpPr>
          <p:spPr>
            <a:xfrm>
              <a:off x="11976144" y="871635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7" name="Google Shape;1333;p1">
              <a:extLst>
                <a:ext uri="{FF2B5EF4-FFF2-40B4-BE49-F238E27FC236}">
                  <a16:creationId xmlns:a16="http://schemas.microsoft.com/office/drawing/2014/main" id="{CA76ED3E-89D9-9004-5F1D-4B40758F062D}"/>
                </a:ext>
              </a:extLst>
            </p:cNvPr>
            <p:cNvSpPr/>
            <p:nvPr/>
          </p:nvSpPr>
          <p:spPr>
            <a:xfrm>
              <a:off x="11992506" y="908055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1" name="Google Shape;1513;p1">
              <a:extLst>
                <a:ext uri="{FF2B5EF4-FFF2-40B4-BE49-F238E27FC236}">
                  <a16:creationId xmlns:a16="http://schemas.microsoft.com/office/drawing/2014/main" id="{3A08D9D5-B192-4A77-1263-A030D45550D8}"/>
                </a:ext>
              </a:extLst>
            </p:cNvPr>
            <p:cNvCxnSpPr>
              <a:cxnSpLocks/>
              <a:stCxn id="10197" idx="2"/>
              <a:endCxn id="10205" idx="6"/>
            </p:cNvCxnSpPr>
            <p:nvPr/>
          </p:nvCxnSpPr>
          <p:spPr>
            <a:xfrm rot="10800000" flipV="1">
              <a:off x="11140532" y="9116552"/>
              <a:ext cx="851974" cy="3328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05" name="Google Shape;1333;p1">
              <a:extLst>
                <a:ext uri="{FF2B5EF4-FFF2-40B4-BE49-F238E27FC236}">
                  <a16:creationId xmlns:a16="http://schemas.microsoft.com/office/drawing/2014/main" id="{00EF87F3-6382-7450-17AC-16E5CBA55D5B}"/>
                </a:ext>
              </a:extLst>
            </p:cNvPr>
            <p:cNvSpPr/>
            <p:nvPr/>
          </p:nvSpPr>
          <p:spPr>
            <a:xfrm>
              <a:off x="11068532" y="908388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7" name="Google Shape;1513;p1">
              <a:extLst>
                <a:ext uri="{FF2B5EF4-FFF2-40B4-BE49-F238E27FC236}">
                  <a16:creationId xmlns:a16="http://schemas.microsoft.com/office/drawing/2014/main" id="{E7129D19-84DF-6457-CE34-BC1331F6CD77}"/>
                </a:ext>
              </a:extLst>
            </p:cNvPr>
            <p:cNvCxnSpPr>
              <a:cxnSpLocks/>
              <a:stCxn id="10205" idx="0"/>
            </p:cNvCxnSpPr>
            <p:nvPr/>
          </p:nvCxnSpPr>
          <p:spPr>
            <a:xfrm rot="16200000" flipH="1" flipV="1">
              <a:off x="9153036" y="8454332"/>
              <a:ext cx="1321948" cy="2581044"/>
            </a:xfrm>
            <a:prstGeom prst="bentConnector4">
              <a:avLst>
                <a:gd name="adj1" fmla="val -17293"/>
                <a:gd name="adj2" fmla="val 50697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8" name="Google Shape;1513;p1">
              <a:extLst>
                <a:ext uri="{FF2B5EF4-FFF2-40B4-BE49-F238E27FC236}">
                  <a16:creationId xmlns:a16="http://schemas.microsoft.com/office/drawing/2014/main" id="{89C41F90-C29B-CFD2-A428-A5B73F75483E}"/>
                </a:ext>
              </a:extLst>
            </p:cNvPr>
            <p:cNvCxnSpPr>
              <a:cxnSpLocks/>
              <a:stCxn id="10205" idx="2"/>
            </p:cNvCxnSpPr>
            <p:nvPr/>
          </p:nvCxnSpPr>
          <p:spPr>
            <a:xfrm rot="10800000" flipV="1">
              <a:off x="8515210" y="9119879"/>
              <a:ext cx="2553322" cy="41887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13" name="Google Shape;680;p1">
              <a:extLst>
                <a:ext uri="{FF2B5EF4-FFF2-40B4-BE49-F238E27FC236}">
                  <a16:creationId xmlns:a16="http://schemas.microsoft.com/office/drawing/2014/main" id="{60AF5E70-9785-B0F9-75DA-E4D8470B9EDA}"/>
                </a:ext>
              </a:extLst>
            </p:cNvPr>
            <p:cNvSpPr txBox="1"/>
            <p:nvPr/>
          </p:nvSpPr>
          <p:spPr>
            <a:xfrm>
              <a:off x="10572650" y="8821940"/>
              <a:ext cx="49634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10215" name="Google Shape;680;p1">
              <a:extLst>
                <a:ext uri="{FF2B5EF4-FFF2-40B4-BE49-F238E27FC236}">
                  <a16:creationId xmlns:a16="http://schemas.microsoft.com/office/drawing/2014/main" id="{DA9EC167-A886-ECEF-A165-DB6ABDFF91A5}"/>
                </a:ext>
              </a:extLst>
            </p:cNvPr>
            <p:cNvSpPr txBox="1"/>
            <p:nvPr/>
          </p:nvSpPr>
          <p:spPr>
            <a:xfrm>
              <a:off x="10606224" y="9070168"/>
              <a:ext cx="4377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sp>
          <p:nvSpPr>
            <p:cNvPr id="10217" name="Google Shape;1333;p1">
              <a:extLst>
                <a:ext uri="{FF2B5EF4-FFF2-40B4-BE49-F238E27FC236}">
                  <a16:creationId xmlns:a16="http://schemas.microsoft.com/office/drawing/2014/main" id="{B6F1809B-BBC4-DF2E-624C-020326ADB9EF}"/>
                </a:ext>
              </a:extLst>
            </p:cNvPr>
            <p:cNvSpPr/>
            <p:nvPr/>
          </p:nvSpPr>
          <p:spPr>
            <a:xfrm>
              <a:off x="11995634" y="884642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19" name="Google Shape;1513;p1">
              <a:extLst>
                <a:ext uri="{FF2B5EF4-FFF2-40B4-BE49-F238E27FC236}">
                  <a16:creationId xmlns:a16="http://schemas.microsoft.com/office/drawing/2014/main" id="{93C5AC6B-4D0D-F27A-87E2-82D401CA3F11}"/>
                </a:ext>
              </a:extLst>
            </p:cNvPr>
            <p:cNvCxnSpPr>
              <a:cxnSpLocks/>
              <a:stCxn id="10217" idx="2"/>
              <a:endCxn id="10223" idx="4"/>
            </p:cNvCxnSpPr>
            <p:nvPr/>
          </p:nvCxnSpPr>
          <p:spPr>
            <a:xfrm rot="10800000">
              <a:off x="11893528" y="8125660"/>
              <a:ext cx="102107" cy="7567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23" name="Google Shape;1333;p1">
              <a:extLst>
                <a:ext uri="{FF2B5EF4-FFF2-40B4-BE49-F238E27FC236}">
                  <a16:creationId xmlns:a16="http://schemas.microsoft.com/office/drawing/2014/main" id="{3C9E451A-DC2B-1B1C-EFCB-D771288205DA}"/>
                </a:ext>
              </a:extLst>
            </p:cNvPr>
            <p:cNvSpPr/>
            <p:nvPr/>
          </p:nvSpPr>
          <p:spPr>
            <a:xfrm>
              <a:off x="11857527" y="805365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7" name="Google Shape;680;p1">
              <a:extLst>
                <a:ext uri="{FF2B5EF4-FFF2-40B4-BE49-F238E27FC236}">
                  <a16:creationId xmlns:a16="http://schemas.microsoft.com/office/drawing/2014/main" id="{314E28F6-EBB5-956D-75C0-76DBD7B0FCAA}"/>
                </a:ext>
              </a:extLst>
            </p:cNvPr>
            <p:cNvSpPr txBox="1"/>
            <p:nvPr/>
          </p:nvSpPr>
          <p:spPr>
            <a:xfrm rot="5400000">
              <a:off x="11684084" y="9239880"/>
              <a:ext cx="697106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brachiocephalic</a:t>
              </a:r>
            </a:p>
          </p:txBody>
        </p:sp>
        <p:sp>
          <p:nvSpPr>
            <p:cNvPr id="10229" name="Google Shape;680;p1">
              <a:extLst>
                <a:ext uri="{FF2B5EF4-FFF2-40B4-BE49-F238E27FC236}">
                  <a16:creationId xmlns:a16="http://schemas.microsoft.com/office/drawing/2014/main" id="{BD3F9179-1FF7-3EBA-3043-D0783278B027}"/>
                </a:ext>
              </a:extLst>
            </p:cNvPr>
            <p:cNvSpPr txBox="1"/>
            <p:nvPr/>
          </p:nvSpPr>
          <p:spPr>
            <a:xfrm rot="5400000">
              <a:off x="11745692" y="8514222"/>
              <a:ext cx="30681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10234" name="Google Shape;1513;p1">
              <a:extLst>
                <a:ext uri="{FF2B5EF4-FFF2-40B4-BE49-F238E27FC236}">
                  <a16:creationId xmlns:a16="http://schemas.microsoft.com/office/drawing/2014/main" id="{55726E52-916D-DB72-60C2-42E86F6EFB0D}"/>
                </a:ext>
              </a:extLst>
            </p:cNvPr>
            <p:cNvCxnSpPr>
              <a:cxnSpLocks/>
              <a:stCxn id="10223" idx="0"/>
            </p:cNvCxnSpPr>
            <p:nvPr/>
          </p:nvCxnSpPr>
          <p:spPr>
            <a:xfrm rot="16200000" flipV="1">
              <a:off x="11226153" y="7386284"/>
              <a:ext cx="253904" cy="108084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38" name="Google Shape;680;p1">
              <a:extLst>
                <a:ext uri="{FF2B5EF4-FFF2-40B4-BE49-F238E27FC236}">
                  <a16:creationId xmlns:a16="http://schemas.microsoft.com/office/drawing/2014/main" id="{4D8D4707-EDD6-ED7E-40DF-CD2CE32EBA3B}"/>
                </a:ext>
              </a:extLst>
            </p:cNvPr>
            <p:cNvSpPr txBox="1"/>
            <p:nvPr/>
          </p:nvSpPr>
          <p:spPr>
            <a:xfrm rot="5400000">
              <a:off x="11740298" y="7783971"/>
              <a:ext cx="30681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10240" name="Google Shape;1333;p1">
              <a:extLst>
                <a:ext uri="{FF2B5EF4-FFF2-40B4-BE49-F238E27FC236}">
                  <a16:creationId xmlns:a16="http://schemas.microsoft.com/office/drawing/2014/main" id="{16055B6D-9703-DF41-B931-DDECDA74F13E}"/>
                </a:ext>
              </a:extLst>
            </p:cNvPr>
            <p:cNvSpPr/>
            <p:nvPr/>
          </p:nvSpPr>
          <p:spPr>
            <a:xfrm>
              <a:off x="12222498" y="8722102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6" name="Google Shape;1333;p1">
              <a:extLst>
                <a:ext uri="{FF2B5EF4-FFF2-40B4-BE49-F238E27FC236}">
                  <a16:creationId xmlns:a16="http://schemas.microsoft.com/office/drawing/2014/main" id="{AA7CA021-93CB-585D-B2CD-367FD005207B}"/>
                </a:ext>
              </a:extLst>
            </p:cNvPr>
            <p:cNvSpPr/>
            <p:nvPr/>
          </p:nvSpPr>
          <p:spPr>
            <a:xfrm>
              <a:off x="12241616" y="907968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49" name="Google Shape;1513;p1">
              <a:extLst>
                <a:ext uri="{FF2B5EF4-FFF2-40B4-BE49-F238E27FC236}">
                  <a16:creationId xmlns:a16="http://schemas.microsoft.com/office/drawing/2014/main" id="{1DDC9823-FE64-1B3A-1584-CDEEF8E99923}"/>
                </a:ext>
              </a:extLst>
            </p:cNvPr>
            <p:cNvCxnSpPr>
              <a:cxnSpLocks/>
              <a:stCxn id="10253" idx="2"/>
              <a:endCxn id="10246" idx="6"/>
            </p:cNvCxnSpPr>
            <p:nvPr/>
          </p:nvCxnSpPr>
          <p:spPr>
            <a:xfrm rot="10800000">
              <a:off x="12313616" y="9115682"/>
              <a:ext cx="298780" cy="916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51" name="Google Shape;680;p1">
              <a:extLst>
                <a:ext uri="{FF2B5EF4-FFF2-40B4-BE49-F238E27FC236}">
                  <a16:creationId xmlns:a16="http://schemas.microsoft.com/office/drawing/2014/main" id="{176FC8B8-E51F-4B17-B838-000FAB765BE7}"/>
                </a:ext>
              </a:extLst>
            </p:cNvPr>
            <p:cNvSpPr txBox="1"/>
            <p:nvPr/>
          </p:nvSpPr>
          <p:spPr>
            <a:xfrm>
              <a:off x="12376723" y="9013427"/>
              <a:ext cx="239639" cy="15388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10253" name="Google Shape;1333;p1">
              <a:extLst>
                <a:ext uri="{FF2B5EF4-FFF2-40B4-BE49-F238E27FC236}">
                  <a16:creationId xmlns:a16="http://schemas.microsoft.com/office/drawing/2014/main" id="{7F7376F4-9D4C-A749-3868-77A70187DD5B}"/>
                </a:ext>
              </a:extLst>
            </p:cNvPr>
            <p:cNvSpPr/>
            <p:nvPr/>
          </p:nvSpPr>
          <p:spPr>
            <a:xfrm>
              <a:off x="12612396" y="90895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55" name="Google Shape;1513;p1">
              <a:extLst>
                <a:ext uri="{FF2B5EF4-FFF2-40B4-BE49-F238E27FC236}">
                  <a16:creationId xmlns:a16="http://schemas.microsoft.com/office/drawing/2014/main" id="{AB0D50FE-3FA3-6151-3582-A197C63417B9}"/>
                </a:ext>
              </a:extLst>
            </p:cNvPr>
            <p:cNvCxnSpPr>
              <a:cxnSpLocks/>
              <a:stCxn id="10253" idx="0"/>
              <a:endCxn id="6143" idx="2"/>
            </p:cNvCxnSpPr>
            <p:nvPr/>
          </p:nvCxnSpPr>
          <p:spPr>
            <a:xfrm rot="5400000" flipH="1" flipV="1">
              <a:off x="12800358" y="8737146"/>
              <a:ext cx="191490" cy="51341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57" name="Google Shape;1513;p1">
              <a:extLst>
                <a:ext uri="{FF2B5EF4-FFF2-40B4-BE49-F238E27FC236}">
                  <a16:creationId xmlns:a16="http://schemas.microsoft.com/office/drawing/2014/main" id="{2EDB78A7-4EDA-7AA3-67CD-1E9FF3DEEA8B}"/>
                </a:ext>
              </a:extLst>
            </p:cNvPr>
            <p:cNvCxnSpPr>
              <a:cxnSpLocks/>
              <a:stCxn id="10253" idx="6"/>
              <a:endCxn id="6145" idx="2"/>
            </p:cNvCxnSpPr>
            <p:nvPr/>
          </p:nvCxnSpPr>
          <p:spPr>
            <a:xfrm>
              <a:off x="12666396" y="9116598"/>
              <a:ext cx="470170" cy="13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59" name="Google Shape;680;p1">
              <a:extLst>
                <a:ext uri="{FF2B5EF4-FFF2-40B4-BE49-F238E27FC236}">
                  <a16:creationId xmlns:a16="http://schemas.microsoft.com/office/drawing/2014/main" id="{3D8294A9-3C88-3C98-EED6-B2190276D250}"/>
                </a:ext>
              </a:extLst>
            </p:cNvPr>
            <p:cNvSpPr txBox="1"/>
            <p:nvPr/>
          </p:nvSpPr>
          <p:spPr>
            <a:xfrm>
              <a:off x="12627747" y="8862197"/>
              <a:ext cx="49634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10263" name="Google Shape;680;p1">
              <a:extLst>
                <a:ext uri="{FF2B5EF4-FFF2-40B4-BE49-F238E27FC236}">
                  <a16:creationId xmlns:a16="http://schemas.microsoft.com/office/drawing/2014/main" id="{0EDD02C4-80E6-F972-95E9-6F3A8695FD81}"/>
                </a:ext>
              </a:extLst>
            </p:cNvPr>
            <p:cNvSpPr txBox="1"/>
            <p:nvPr/>
          </p:nvSpPr>
          <p:spPr>
            <a:xfrm>
              <a:off x="12672748" y="9072828"/>
              <a:ext cx="4377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sp>
          <p:nvSpPr>
            <p:cNvPr id="10269" name="Google Shape;1333;p1">
              <a:extLst>
                <a:ext uri="{FF2B5EF4-FFF2-40B4-BE49-F238E27FC236}">
                  <a16:creationId xmlns:a16="http://schemas.microsoft.com/office/drawing/2014/main" id="{E7C7B038-5EB5-0129-5BB6-F9BE75DDD06A}"/>
                </a:ext>
              </a:extLst>
            </p:cNvPr>
            <p:cNvSpPr/>
            <p:nvPr/>
          </p:nvSpPr>
          <p:spPr>
            <a:xfrm>
              <a:off x="12239140" y="884578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77" name="Google Shape;1513;p1">
              <a:extLst>
                <a:ext uri="{FF2B5EF4-FFF2-40B4-BE49-F238E27FC236}">
                  <a16:creationId xmlns:a16="http://schemas.microsoft.com/office/drawing/2014/main" id="{619D86EF-AB01-16E1-8FE8-3F97C8B6BB1D}"/>
                </a:ext>
              </a:extLst>
            </p:cNvPr>
            <p:cNvCxnSpPr>
              <a:cxnSpLocks/>
              <a:stCxn id="10269" idx="6"/>
              <a:endCxn id="10278" idx="4"/>
            </p:cNvCxnSpPr>
            <p:nvPr/>
          </p:nvCxnSpPr>
          <p:spPr>
            <a:xfrm flipV="1">
              <a:off x="12311140" y="8125025"/>
              <a:ext cx="98955" cy="7567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78" name="Google Shape;1333;p1">
              <a:extLst>
                <a:ext uri="{FF2B5EF4-FFF2-40B4-BE49-F238E27FC236}">
                  <a16:creationId xmlns:a16="http://schemas.microsoft.com/office/drawing/2014/main" id="{DE1EFC9F-C66B-D5CC-4C4D-8A180935AF28}"/>
                </a:ext>
              </a:extLst>
            </p:cNvPr>
            <p:cNvSpPr/>
            <p:nvPr/>
          </p:nvSpPr>
          <p:spPr>
            <a:xfrm>
              <a:off x="12374095" y="805302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1" name="Google Shape;680;p1">
              <a:extLst>
                <a:ext uri="{FF2B5EF4-FFF2-40B4-BE49-F238E27FC236}">
                  <a16:creationId xmlns:a16="http://schemas.microsoft.com/office/drawing/2014/main" id="{CDFC43B6-8C15-0064-262B-383E5597123F}"/>
                </a:ext>
              </a:extLst>
            </p:cNvPr>
            <p:cNvSpPr txBox="1"/>
            <p:nvPr/>
          </p:nvSpPr>
          <p:spPr>
            <a:xfrm rot="5400000">
              <a:off x="12257327" y="8514637"/>
              <a:ext cx="30681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10284" name="Google Shape;1513;p1">
              <a:extLst>
                <a:ext uri="{FF2B5EF4-FFF2-40B4-BE49-F238E27FC236}">
                  <a16:creationId xmlns:a16="http://schemas.microsoft.com/office/drawing/2014/main" id="{A6810084-035F-2ADF-92B4-E718EE84B07B}"/>
                </a:ext>
              </a:extLst>
            </p:cNvPr>
            <p:cNvCxnSpPr>
              <a:cxnSpLocks/>
              <a:stCxn id="10278" idx="0"/>
              <a:endCxn id="6137" idx="4"/>
            </p:cNvCxnSpPr>
            <p:nvPr/>
          </p:nvCxnSpPr>
          <p:spPr>
            <a:xfrm rot="16200000" flipV="1">
              <a:off x="12238734" y="7881663"/>
              <a:ext cx="337290" cy="54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91" name="Google Shape;680;p1">
              <a:extLst>
                <a:ext uri="{FF2B5EF4-FFF2-40B4-BE49-F238E27FC236}">
                  <a16:creationId xmlns:a16="http://schemas.microsoft.com/office/drawing/2014/main" id="{1B7226B1-5646-B625-21A7-EE08C280F995}"/>
                </a:ext>
              </a:extLst>
            </p:cNvPr>
            <p:cNvSpPr txBox="1"/>
            <p:nvPr/>
          </p:nvSpPr>
          <p:spPr>
            <a:xfrm rot="5400000">
              <a:off x="12285989" y="7851305"/>
              <a:ext cx="247017" cy="768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10292" name="Google Shape;1333;p1">
              <a:extLst>
                <a:ext uri="{FF2B5EF4-FFF2-40B4-BE49-F238E27FC236}">
                  <a16:creationId xmlns:a16="http://schemas.microsoft.com/office/drawing/2014/main" id="{01D81144-CFCC-483D-1481-18BF9E9C35C6}"/>
                </a:ext>
              </a:extLst>
            </p:cNvPr>
            <p:cNvSpPr/>
            <p:nvPr/>
          </p:nvSpPr>
          <p:spPr>
            <a:xfrm>
              <a:off x="12245202" y="92625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93" name="Google Shape;1513;p1">
              <a:extLst>
                <a:ext uri="{FF2B5EF4-FFF2-40B4-BE49-F238E27FC236}">
                  <a16:creationId xmlns:a16="http://schemas.microsoft.com/office/drawing/2014/main" id="{15B9576E-3E12-A8D9-F192-A8D32F993837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189" y="9297263"/>
              <a:ext cx="1001320" cy="125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94" name="Google Shape;680;p1">
              <a:extLst>
                <a:ext uri="{FF2B5EF4-FFF2-40B4-BE49-F238E27FC236}">
                  <a16:creationId xmlns:a16="http://schemas.microsoft.com/office/drawing/2014/main" id="{70ED727A-B9F1-D81E-C899-F24B8B4AD49B}"/>
                </a:ext>
              </a:extLst>
            </p:cNvPr>
            <p:cNvSpPr txBox="1"/>
            <p:nvPr/>
          </p:nvSpPr>
          <p:spPr>
            <a:xfrm rot="5400000">
              <a:off x="11964709" y="9203709"/>
              <a:ext cx="631068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brachiocephalic</a:t>
              </a:r>
            </a:p>
          </p:txBody>
        </p:sp>
        <p:sp>
          <p:nvSpPr>
            <p:cNvPr id="10295" name="Google Shape;680;p1">
              <a:extLst>
                <a:ext uri="{FF2B5EF4-FFF2-40B4-BE49-F238E27FC236}">
                  <a16:creationId xmlns:a16="http://schemas.microsoft.com/office/drawing/2014/main" id="{D8EC1CA6-B0A6-283C-91A9-81232D9BE269}"/>
                </a:ext>
              </a:extLst>
            </p:cNvPr>
            <p:cNvSpPr txBox="1"/>
            <p:nvPr/>
          </p:nvSpPr>
          <p:spPr>
            <a:xfrm>
              <a:off x="12428912" y="9260508"/>
              <a:ext cx="63195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superior intercostal</a:t>
              </a:r>
            </a:p>
          </p:txBody>
        </p:sp>
        <p:cxnSp>
          <p:nvCxnSpPr>
            <p:cNvPr id="10300" name="Google Shape;1513;p1">
              <a:extLst>
                <a:ext uri="{FF2B5EF4-FFF2-40B4-BE49-F238E27FC236}">
                  <a16:creationId xmlns:a16="http://schemas.microsoft.com/office/drawing/2014/main" id="{C89CD4A2-665A-9EDF-C18B-C869BB601FA5}"/>
                </a:ext>
              </a:extLst>
            </p:cNvPr>
            <p:cNvCxnSpPr>
              <a:cxnSpLocks/>
              <a:stCxn id="10308" idx="0"/>
              <a:endCxn id="10307" idx="2"/>
            </p:cNvCxnSpPr>
            <p:nvPr/>
          </p:nvCxnSpPr>
          <p:spPr>
            <a:xfrm rot="5400000" flipH="1" flipV="1">
              <a:off x="11252835" y="9836582"/>
              <a:ext cx="779461" cy="932265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01" name="Google Shape;680;p1">
              <a:extLst>
                <a:ext uri="{FF2B5EF4-FFF2-40B4-BE49-F238E27FC236}">
                  <a16:creationId xmlns:a16="http://schemas.microsoft.com/office/drawing/2014/main" id="{ACD28A63-B5B9-EA32-9D1A-A01D1A82AB51}"/>
                </a:ext>
              </a:extLst>
            </p:cNvPr>
            <p:cNvSpPr txBox="1"/>
            <p:nvPr/>
          </p:nvSpPr>
          <p:spPr>
            <a:xfrm>
              <a:off x="11809150" y="9852164"/>
              <a:ext cx="297814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Azygos</a:t>
              </a:r>
            </a:p>
          </p:txBody>
        </p:sp>
        <p:sp>
          <p:nvSpPr>
            <p:cNvPr id="10307" name="Google Shape;1333;p1">
              <a:extLst>
                <a:ext uri="{FF2B5EF4-FFF2-40B4-BE49-F238E27FC236}">
                  <a16:creationId xmlns:a16="http://schemas.microsoft.com/office/drawing/2014/main" id="{0D86CBAF-5A71-A23C-D57E-B9577DC175AD}"/>
                </a:ext>
              </a:extLst>
            </p:cNvPr>
            <p:cNvSpPr/>
            <p:nvPr/>
          </p:nvSpPr>
          <p:spPr>
            <a:xfrm>
              <a:off x="12108698" y="986798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8" name="Google Shape;1333;p1">
              <a:extLst>
                <a:ext uri="{FF2B5EF4-FFF2-40B4-BE49-F238E27FC236}">
                  <a16:creationId xmlns:a16="http://schemas.microsoft.com/office/drawing/2014/main" id="{F0C1BD9C-CF43-BD62-B539-26B91742BC3D}"/>
                </a:ext>
              </a:extLst>
            </p:cNvPr>
            <p:cNvSpPr/>
            <p:nvPr/>
          </p:nvSpPr>
          <p:spPr>
            <a:xfrm>
              <a:off x="11131433" y="10692444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10" name="Google Shape;1513;p1">
              <a:extLst>
                <a:ext uri="{FF2B5EF4-FFF2-40B4-BE49-F238E27FC236}">
                  <a16:creationId xmlns:a16="http://schemas.microsoft.com/office/drawing/2014/main" id="{FA008FF5-D10A-E7DE-B712-1C3BD2AE640A}"/>
                </a:ext>
              </a:extLst>
            </p:cNvPr>
            <p:cNvCxnSpPr>
              <a:cxnSpLocks/>
              <a:stCxn id="10308" idx="4"/>
              <a:endCxn id="10380" idx="6"/>
            </p:cNvCxnSpPr>
            <p:nvPr/>
          </p:nvCxnSpPr>
          <p:spPr>
            <a:xfrm rot="5400000">
              <a:off x="10561596" y="11201825"/>
              <a:ext cx="1034218" cy="195457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18" name="Google Shape;680;p1">
              <a:extLst>
                <a:ext uri="{FF2B5EF4-FFF2-40B4-BE49-F238E27FC236}">
                  <a16:creationId xmlns:a16="http://schemas.microsoft.com/office/drawing/2014/main" id="{8B483873-B18D-876B-35A8-AB6652917986}"/>
                </a:ext>
              </a:extLst>
            </p:cNvPr>
            <p:cNvSpPr txBox="1"/>
            <p:nvPr/>
          </p:nvSpPr>
          <p:spPr>
            <a:xfrm rot="5400000">
              <a:off x="10794082" y="11195978"/>
              <a:ext cx="7774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ascending lumbar </a:t>
              </a:r>
            </a:p>
          </p:txBody>
        </p:sp>
        <p:sp>
          <p:nvSpPr>
            <p:cNvPr id="10320" name="Google Shape;1333;p1">
              <a:extLst>
                <a:ext uri="{FF2B5EF4-FFF2-40B4-BE49-F238E27FC236}">
                  <a16:creationId xmlns:a16="http://schemas.microsoft.com/office/drawing/2014/main" id="{176146B2-F145-4ED9-B0FA-A47D8120C1C7}"/>
                </a:ext>
              </a:extLst>
            </p:cNvPr>
            <p:cNvSpPr/>
            <p:nvPr/>
          </p:nvSpPr>
          <p:spPr>
            <a:xfrm>
              <a:off x="11144555" y="1028007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25" name="Google Shape;1513;p1">
              <a:extLst>
                <a:ext uri="{FF2B5EF4-FFF2-40B4-BE49-F238E27FC236}">
                  <a16:creationId xmlns:a16="http://schemas.microsoft.com/office/drawing/2014/main" id="{D0CBB136-579D-3ED4-2129-BE6033B7DA08}"/>
                </a:ext>
              </a:extLst>
            </p:cNvPr>
            <p:cNvCxnSpPr>
              <a:cxnSpLocks/>
              <a:stCxn id="10320" idx="2"/>
            </p:cNvCxnSpPr>
            <p:nvPr/>
          </p:nvCxnSpPr>
          <p:spPr>
            <a:xfrm rot="10800000" flipV="1">
              <a:off x="10116685" y="10316077"/>
              <a:ext cx="1027871" cy="191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26" name="Google Shape;680;p1">
              <a:extLst>
                <a:ext uri="{FF2B5EF4-FFF2-40B4-BE49-F238E27FC236}">
                  <a16:creationId xmlns:a16="http://schemas.microsoft.com/office/drawing/2014/main" id="{958E2EF5-EC35-51C3-EB49-EB4A135D54CE}"/>
                </a:ext>
              </a:extLst>
            </p:cNvPr>
            <p:cNvSpPr txBox="1"/>
            <p:nvPr/>
          </p:nvSpPr>
          <p:spPr>
            <a:xfrm>
              <a:off x="10465570" y="10273162"/>
              <a:ext cx="60527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superior phrenic</a:t>
              </a:r>
            </a:p>
          </p:txBody>
        </p:sp>
        <p:sp>
          <p:nvSpPr>
            <p:cNvPr id="10328" name="Google Shape;1333;p1">
              <a:extLst>
                <a:ext uri="{FF2B5EF4-FFF2-40B4-BE49-F238E27FC236}">
                  <a16:creationId xmlns:a16="http://schemas.microsoft.com/office/drawing/2014/main" id="{A830FE71-5E89-A93C-BB46-B821FC06FA11}"/>
                </a:ext>
              </a:extLst>
            </p:cNvPr>
            <p:cNvSpPr/>
            <p:nvPr/>
          </p:nvSpPr>
          <p:spPr>
            <a:xfrm>
              <a:off x="11139641" y="1013789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36" name="Google Shape;1513;p1">
              <a:extLst>
                <a:ext uri="{FF2B5EF4-FFF2-40B4-BE49-F238E27FC236}">
                  <a16:creationId xmlns:a16="http://schemas.microsoft.com/office/drawing/2014/main" id="{29FE0BC3-29E8-5C5F-8190-22AB9590F221}"/>
                </a:ext>
              </a:extLst>
            </p:cNvPr>
            <p:cNvCxnSpPr>
              <a:cxnSpLocks/>
              <a:stCxn id="10328" idx="2"/>
            </p:cNvCxnSpPr>
            <p:nvPr/>
          </p:nvCxnSpPr>
          <p:spPr>
            <a:xfrm rot="10800000" flipV="1">
              <a:off x="10111771" y="10173893"/>
              <a:ext cx="1027871" cy="191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38" name="Google Shape;680;p1">
              <a:extLst>
                <a:ext uri="{FF2B5EF4-FFF2-40B4-BE49-F238E27FC236}">
                  <a16:creationId xmlns:a16="http://schemas.microsoft.com/office/drawing/2014/main" id="{CACA2129-44C7-A06B-1CF7-177A406C0DC3}"/>
                </a:ext>
              </a:extLst>
            </p:cNvPr>
            <p:cNvSpPr txBox="1"/>
            <p:nvPr/>
          </p:nvSpPr>
          <p:spPr>
            <a:xfrm>
              <a:off x="10469033" y="10132496"/>
              <a:ext cx="61122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hemi-azygos</a:t>
              </a:r>
            </a:p>
          </p:txBody>
        </p:sp>
        <p:sp>
          <p:nvSpPr>
            <p:cNvPr id="10341" name="Google Shape;1333;p1">
              <a:extLst>
                <a:ext uri="{FF2B5EF4-FFF2-40B4-BE49-F238E27FC236}">
                  <a16:creationId xmlns:a16="http://schemas.microsoft.com/office/drawing/2014/main" id="{4DAE5431-76CB-93FA-DF52-91CB9EA753D5}"/>
                </a:ext>
              </a:extLst>
            </p:cNvPr>
            <p:cNvSpPr/>
            <p:nvPr/>
          </p:nvSpPr>
          <p:spPr>
            <a:xfrm>
              <a:off x="11142999" y="1041344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43" name="Google Shape;1513;p1">
              <a:extLst>
                <a:ext uri="{FF2B5EF4-FFF2-40B4-BE49-F238E27FC236}">
                  <a16:creationId xmlns:a16="http://schemas.microsoft.com/office/drawing/2014/main" id="{AD314130-CD29-933D-C50B-FF831B3E6705}"/>
                </a:ext>
              </a:extLst>
            </p:cNvPr>
            <p:cNvCxnSpPr>
              <a:cxnSpLocks/>
              <a:stCxn id="10341" idx="2"/>
            </p:cNvCxnSpPr>
            <p:nvPr/>
          </p:nvCxnSpPr>
          <p:spPr>
            <a:xfrm rot="10800000" flipV="1">
              <a:off x="10115129" y="10449445"/>
              <a:ext cx="1027871" cy="191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45" name="Google Shape;680;p1">
              <a:extLst>
                <a:ext uri="{FF2B5EF4-FFF2-40B4-BE49-F238E27FC236}">
                  <a16:creationId xmlns:a16="http://schemas.microsoft.com/office/drawing/2014/main" id="{D896DC2C-738B-50A7-2AB3-4E1C14D13CC6}"/>
                </a:ext>
              </a:extLst>
            </p:cNvPr>
            <p:cNvSpPr txBox="1"/>
            <p:nvPr/>
          </p:nvSpPr>
          <p:spPr>
            <a:xfrm>
              <a:off x="10538258" y="10412289"/>
              <a:ext cx="442191" cy="7623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subcostal</a:t>
              </a:r>
            </a:p>
          </p:txBody>
        </p:sp>
        <p:sp>
          <p:nvSpPr>
            <p:cNvPr id="10348" name="Google Shape;1333;p1">
              <a:extLst>
                <a:ext uri="{FF2B5EF4-FFF2-40B4-BE49-F238E27FC236}">
                  <a16:creationId xmlns:a16="http://schemas.microsoft.com/office/drawing/2014/main" id="{6D12CD86-C922-BE5D-BD67-3CF644C0677E}"/>
                </a:ext>
              </a:extLst>
            </p:cNvPr>
            <p:cNvSpPr/>
            <p:nvPr/>
          </p:nvSpPr>
          <p:spPr>
            <a:xfrm>
              <a:off x="11140709" y="999339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53" name="Google Shape;1513;p1">
              <a:extLst>
                <a:ext uri="{FF2B5EF4-FFF2-40B4-BE49-F238E27FC236}">
                  <a16:creationId xmlns:a16="http://schemas.microsoft.com/office/drawing/2014/main" id="{A2B7CDF5-9A45-0214-AAF4-12687B06E661}"/>
                </a:ext>
              </a:extLst>
            </p:cNvPr>
            <p:cNvCxnSpPr>
              <a:cxnSpLocks/>
              <a:stCxn id="10348" idx="2"/>
            </p:cNvCxnSpPr>
            <p:nvPr/>
          </p:nvCxnSpPr>
          <p:spPr>
            <a:xfrm rot="10800000" flipV="1">
              <a:off x="10112839" y="10029392"/>
              <a:ext cx="1027871" cy="191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54" name="Google Shape;680;p1">
              <a:extLst>
                <a:ext uri="{FF2B5EF4-FFF2-40B4-BE49-F238E27FC236}">
                  <a16:creationId xmlns:a16="http://schemas.microsoft.com/office/drawing/2014/main" id="{7158F210-D40D-6F22-C59D-050EEA5A0CF0}"/>
                </a:ext>
              </a:extLst>
            </p:cNvPr>
            <p:cNvSpPr txBox="1"/>
            <p:nvPr/>
          </p:nvSpPr>
          <p:spPr>
            <a:xfrm>
              <a:off x="10404785" y="9985523"/>
              <a:ext cx="6765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superior intercostal</a:t>
              </a:r>
            </a:p>
          </p:txBody>
        </p:sp>
        <p:sp>
          <p:nvSpPr>
            <p:cNvPr id="10358" name="Google Shape;1333;p1">
              <a:extLst>
                <a:ext uri="{FF2B5EF4-FFF2-40B4-BE49-F238E27FC236}">
                  <a16:creationId xmlns:a16="http://schemas.microsoft.com/office/drawing/2014/main" id="{18F1E03C-1C68-E40D-68A9-C3DBBDBEC3CB}"/>
                </a:ext>
              </a:extLst>
            </p:cNvPr>
            <p:cNvSpPr/>
            <p:nvPr/>
          </p:nvSpPr>
          <p:spPr>
            <a:xfrm>
              <a:off x="11142903" y="1054254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60" name="Google Shape;1513;p1">
              <a:extLst>
                <a:ext uri="{FF2B5EF4-FFF2-40B4-BE49-F238E27FC236}">
                  <a16:creationId xmlns:a16="http://schemas.microsoft.com/office/drawing/2014/main" id="{F288E95E-1359-AC4A-BB44-C718A0E9EFB3}"/>
                </a:ext>
              </a:extLst>
            </p:cNvPr>
            <p:cNvCxnSpPr>
              <a:cxnSpLocks/>
              <a:stCxn id="10358" idx="2"/>
              <a:endCxn id="10367" idx="0"/>
            </p:cNvCxnSpPr>
            <p:nvPr/>
          </p:nvCxnSpPr>
          <p:spPr>
            <a:xfrm rot="10800000" flipV="1">
              <a:off x="10711137" y="10578539"/>
              <a:ext cx="431767" cy="208031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62" name="Google Shape;680;p1">
              <a:extLst>
                <a:ext uri="{FF2B5EF4-FFF2-40B4-BE49-F238E27FC236}">
                  <a16:creationId xmlns:a16="http://schemas.microsoft.com/office/drawing/2014/main" id="{E8AEE0FC-D4B6-1525-6835-E68B640ADE41}"/>
                </a:ext>
              </a:extLst>
            </p:cNvPr>
            <p:cNvSpPr txBox="1"/>
            <p:nvPr/>
          </p:nvSpPr>
          <p:spPr>
            <a:xfrm>
              <a:off x="10772187" y="10537596"/>
              <a:ext cx="338929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Hemi-azygos</a:t>
              </a:r>
            </a:p>
          </p:txBody>
        </p:sp>
        <p:sp>
          <p:nvSpPr>
            <p:cNvPr id="10367" name="Google Shape;1333;p1">
              <a:extLst>
                <a:ext uri="{FF2B5EF4-FFF2-40B4-BE49-F238E27FC236}">
                  <a16:creationId xmlns:a16="http://schemas.microsoft.com/office/drawing/2014/main" id="{7C5FE3CE-9D76-E116-6B4E-0838D6F3BDC6}"/>
                </a:ext>
              </a:extLst>
            </p:cNvPr>
            <p:cNvSpPr/>
            <p:nvPr/>
          </p:nvSpPr>
          <p:spPr>
            <a:xfrm>
              <a:off x="10684136" y="1078657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68" name="Google Shape;1513;p1">
              <a:extLst>
                <a:ext uri="{FF2B5EF4-FFF2-40B4-BE49-F238E27FC236}">
                  <a16:creationId xmlns:a16="http://schemas.microsoft.com/office/drawing/2014/main" id="{C63D1FCC-D07E-080B-93C8-3FACD7ABC103}"/>
                </a:ext>
              </a:extLst>
            </p:cNvPr>
            <p:cNvCxnSpPr>
              <a:cxnSpLocks/>
              <a:stCxn id="10367" idx="4"/>
              <a:endCxn id="10380" idx="2"/>
            </p:cNvCxnSpPr>
            <p:nvPr/>
          </p:nvCxnSpPr>
          <p:spPr>
            <a:xfrm rot="16200000" flipH="1">
              <a:off x="10331011" y="11220696"/>
              <a:ext cx="976091" cy="215840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77" name="Google Shape;680;p1">
              <a:extLst>
                <a:ext uri="{FF2B5EF4-FFF2-40B4-BE49-F238E27FC236}">
                  <a16:creationId xmlns:a16="http://schemas.microsoft.com/office/drawing/2014/main" id="{CCAA803D-E501-546D-1835-A0DC48655793}"/>
                </a:ext>
              </a:extLst>
            </p:cNvPr>
            <p:cNvSpPr txBox="1"/>
            <p:nvPr/>
          </p:nvSpPr>
          <p:spPr>
            <a:xfrm rot="5400000">
              <a:off x="10337030" y="11288964"/>
              <a:ext cx="7774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ascending lumbar </a:t>
              </a:r>
            </a:p>
          </p:txBody>
        </p:sp>
        <p:sp>
          <p:nvSpPr>
            <p:cNvPr id="10380" name="Google Shape;1333;p1">
              <a:extLst>
                <a:ext uri="{FF2B5EF4-FFF2-40B4-BE49-F238E27FC236}">
                  <a16:creationId xmlns:a16="http://schemas.microsoft.com/office/drawing/2014/main" id="{C9687C77-1001-7E7F-1BE4-CFBC0C841141}"/>
                </a:ext>
              </a:extLst>
            </p:cNvPr>
            <p:cNvSpPr/>
            <p:nvPr/>
          </p:nvSpPr>
          <p:spPr>
            <a:xfrm>
              <a:off x="10926976" y="1178966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2" name="Google Shape;1333;p1">
              <a:extLst>
                <a:ext uri="{FF2B5EF4-FFF2-40B4-BE49-F238E27FC236}">
                  <a16:creationId xmlns:a16="http://schemas.microsoft.com/office/drawing/2014/main" id="{ED629DD8-6E2D-364F-9D6B-A01787F8C583}"/>
                </a:ext>
              </a:extLst>
            </p:cNvPr>
            <p:cNvSpPr/>
            <p:nvPr/>
          </p:nvSpPr>
          <p:spPr>
            <a:xfrm>
              <a:off x="10693071" y="1070116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84" name="Google Shape;1513;p1">
              <a:extLst>
                <a:ext uri="{FF2B5EF4-FFF2-40B4-BE49-F238E27FC236}">
                  <a16:creationId xmlns:a16="http://schemas.microsoft.com/office/drawing/2014/main" id="{8707433B-4C29-DA94-0103-78BFADB28E75}"/>
                </a:ext>
              </a:extLst>
            </p:cNvPr>
            <p:cNvCxnSpPr>
              <a:cxnSpLocks/>
              <a:stCxn id="10382" idx="2"/>
            </p:cNvCxnSpPr>
            <p:nvPr/>
          </p:nvCxnSpPr>
          <p:spPr>
            <a:xfrm rot="10800000" flipV="1">
              <a:off x="9979149" y="10719161"/>
              <a:ext cx="713923" cy="143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87" name="Google Shape;680;p1">
              <a:extLst>
                <a:ext uri="{FF2B5EF4-FFF2-40B4-BE49-F238E27FC236}">
                  <a16:creationId xmlns:a16="http://schemas.microsoft.com/office/drawing/2014/main" id="{E9594355-9212-70B7-7955-41FA11050142}"/>
                </a:ext>
              </a:extLst>
            </p:cNvPr>
            <p:cNvSpPr txBox="1"/>
            <p:nvPr/>
          </p:nvSpPr>
          <p:spPr>
            <a:xfrm>
              <a:off x="10272350" y="10680689"/>
              <a:ext cx="38590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subcostal</a:t>
              </a:r>
            </a:p>
          </p:txBody>
        </p:sp>
        <p:cxnSp>
          <p:nvCxnSpPr>
            <p:cNvPr id="10389" name="Google Shape;1511;p1">
              <a:extLst>
                <a:ext uri="{FF2B5EF4-FFF2-40B4-BE49-F238E27FC236}">
                  <a16:creationId xmlns:a16="http://schemas.microsoft.com/office/drawing/2014/main" id="{C3AEEC85-6407-5B94-0524-15C2BBC0EC94}"/>
                </a:ext>
              </a:extLst>
            </p:cNvPr>
            <p:cNvCxnSpPr>
              <a:cxnSpLocks/>
              <a:stCxn id="10193" idx="2"/>
              <a:endCxn id="10391" idx="0"/>
            </p:cNvCxnSpPr>
            <p:nvPr/>
          </p:nvCxnSpPr>
          <p:spPr>
            <a:xfrm rot="10800000" flipV="1">
              <a:off x="11671208" y="8770350"/>
              <a:ext cx="304937" cy="474534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91" name="Google Shape;1512;p1">
              <a:extLst>
                <a:ext uri="{FF2B5EF4-FFF2-40B4-BE49-F238E27FC236}">
                  <a16:creationId xmlns:a16="http://schemas.microsoft.com/office/drawing/2014/main" id="{9A5C19B0-4406-EF1C-B6B4-829219D30F6E}"/>
                </a:ext>
              </a:extLst>
            </p:cNvPr>
            <p:cNvSpPr/>
            <p:nvPr/>
          </p:nvSpPr>
          <p:spPr>
            <a:xfrm>
              <a:off x="11635207" y="9244884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4" name="Google Shape;1750;p1">
              <a:extLst>
                <a:ext uri="{FF2B5EF4-FFF2-40B4-BE49-F238E27FC236}">
                  <a16:creationId xmlns:a16="http://schemas.microsoft.com/office/drawing/2014/main" id="{C256760F-33B7-59E8-570D-6ADFE1A4121B}"/>
                </a:ext>
              </a:extLst>
            </p:cNvPr>
            <p:cNvSpPr txBox="1"/>
            <p:nvPr/>
          </p:nvSpPr>
          <p:spPr>
            <a:xfrm>
              <a:off x="11537777" y="8726968"/>
              <a:ext cx="434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10395" name="Google Shape;680;p1">
              <a:extLst>
                <a:ext uri="{FF2B5EF4-FFF2-40B4-BE49-F238E27FC236}">
                  <a16:creationId xmlns:a16="http://schemas.microsoft.com/office/drawing/2014/main" id="{88E48E21-0EA3-F547-DC49-7D7FB46CDA7E}"/>
                </a:ext>
              </a:extLst>
            </p:cNvPr>
            <p:cNvSpPr txBox="1"/>
            <p:nvPr/>
          </p:nvSpPr>
          <p:spPr>
            <a:xfrm>
              <a:off x="11500752" y="9071722"/>
              <a:ext cx="44896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10396" name="Google Shape;1333;p1">
              <a:extLst>
                <a:ext uri="{FF2B5EF4-FFF2-40B4-BE49-F238E27FC236}">
                  <a16:creationId xmlns:a16="http://schemas.microsoft.com/office/drawing/2014/main" id="{F052B0CB-DE36-42D6-82B7-F6253EEE52D8}"/>
                </a:ext>
              </a:extLst>
            </p:cNvPr>
            <p:cNvSpPr/>
            <p:nvPr/>
          </p:nvSpPr>
          <p:spPr>
            <a:xfrm>
              <a:off x="11642891" y="893812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97" name="Google Shape;1511;p1">
              <a:extLst>
                <a:ext uri="{FF2B5EF4-FFF2-40B4-BE49-F238E27FC236}">
                  <a16:creationId xmlns:a16="http://schemas.microsoft.com/office/drawing/2014/main" id="{06735920-0A19-33DA-B47E-6D205043A1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69398" y="8062798"/>
              <a:ext cx="273989" cy="902329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98" name="Google Shape;680;p1">
              <a:extLst>
                <a:ext uri="{FF2B5EF4-FFF2-40B4-BE49-F238E27FC236}">
                  <a16:creationId xmlns:a16="http://schemas.microsoft.com/office/drawing/2014/main" id="{F8528B25-0363-DC94-0491-00568967B22A}"/>
                </a:ext>
              </a:extLst>
            </p:cNvPr>
            <p:cNvSpPr txBox="1"/>
            <p:nvPr/>
          </p:nvSpPr>
          <p:spPr>
            <a:xfrm rot="5400000">
              <a:off x="11145223" y="8431353"/>
              <a:ext cx="45683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jugular</a:t>
              </a:r>
            </a:p>
          </p:txBody>
        </p:sp>
        <p:cxnSp>
          <p:nvCxnSpPr>
            <p:cNvPr id="10399" name="Google Shape;1511;p1">
              <a:extLst>
                <a:ext uri="{FF2B5EF4-FFF2-40B4-BE49-F238E27FC236}">
                  <a16:creationId xmlns:a16="http://schemas.microsoft.com/office/drawing/2014/main" id="{F979DEE6-9DA1-F6EE-F488-1908ED876449}"/>
                </a:ext>
              </a:extLst>
            </p:cNvPr>
            <p:cNvCxnSpPr>
              <a:cxnSpLocks/>
              <a:stCxn id="10391" idx="4"/>
              <a:endCxn id="10413" idx="0"/>
            </p:cNvCxnSpPr>
            <p:nvPr/>
          </p:nvCxnSpPr>
          <p:spPr>
            <a:xfrm rot="5400000">
              <a:off x="11053479" y="9932848"/>
              <a:ext cx="1233695" cy="176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0" name="Google Shape;680;p1">
              <a:extLst>
                <a:ext uri="{FF2B5EF4-FFF2-40B4-BE49-F238E27FC236}">
                  <a16:creationId xmlns:a16="http://schemas.microsoft.com/office/drawing/2014/main" id="{C3C4A71D-3473-4216-ABC1-AA250869B3F7}"/>
                </a:ext>
              </a:extLst>
            </p:cNvPr>
            <p:cNvSpPr txBox="1"/>
            <p:nvPr/>
          </p:nvSpPr>
          <p:spPr>
            <a:xfrm rot="5400000">
              <a:off x="11529848" y="9766711"/>
              <a:ext cx="28726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10401" name="Google Shape;1333;p1">
              <a:extLst>
                <a:ext uri="{FF2B5EF4-FFF2-40B4-BE49-F238E27FC236}">
                  <a16:creationId xmlns:a16="http://schemas.microsoft.com/office/drawing/2014/main" id="{133FFA07-D913-8EFF-DE12-C40704D7B3D9}"/>
                </a:ext>
              </a:extLst>
            </p:cNvPr>
            <p:cNvSpPr/>
            <p:nvPr/>
          </p:nvSpPr>
          <p:spPr>
            <a:xfrm>
              <a:off x="11346830" y="8792345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2" name="Google Shape;1333;p1">
              <a:extLst>
                <a:ext uri="{FF2B5EF4-FFF2-40B4-BE49-F238E27FC236}">
                  <a16:creationId xmlns:a16="http://schemas.microsoft.com/office/drawing/2014/main" id="{9985D55C-D364-F427-4A21-08011E19F240}"/>
                </a:ext>
              </a:extLst>
            </p:cNvPr>
            <p:cNvSpPr/>
            <p:nvPr/>
          </p:nvSpPr>
          <p:spPr>
            <a:xfrm>
              <a:off x="11351773" y="8718849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3" name="Google Shape;1333;p1">
              <a:extLst>
                <a:ext uri="{FF2B5EF4-FFF2-40B4-BE49-F238E27FC236}">
                  <a16:creationId xmlns:a16="http://schemas.microsoft.com/office/drawing/2014/main" id="{F18C91CD-C5C4-B2CC-A9AC-BFF9B30DEFCC}"/>
                </a:ext>
              </a:extLst>
            </p:cNvPr>
            <p:cNvSpPr/>
            <p:nvPr/>
          </p:nvSpPr>
          <p:spPr>
            <a:xfrm>
              <a:off x="11347844" y="8172088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4" name="Google Shape;1333;p1">
              <a:extLst>
                <a:ext uri="{FF2B5EF4-FFF2-40B4-BE49-F238E27FC236}">
                  <a16:creationId xmlns:a16="http://schemas.microsoft.com/office/drawing/2014/main" id="{9648D7F4-39B6-4258-6705-493EC1894105}"/>
                </a:ext>
              </a:extLst>
            </p:cNvPr>
            <p:cNvSpPr/>
            <p:nvPr/>
          </p:nvSpPr>
          <p:spPr>
            <a:xfrm>
              <a:off x="11342950" y="808214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5" name="Google Shape;1511;p1">
              <a:extLst>
                <a:ext uri="{FF2B5EF4-FFF2-40B4-BE49-F238E27FC236}">
                  <a16:creationId xmlns:a16="http://schemas.microsoft.com/office/drawing/2014/main" id="{0A79EF18-1C64-CF45-BB4E-959E0080D2FE}"/>
                </a:ext>
              </a:extLst>
            </p:cNvPr>
            <p:cNvCxnSpPr>
              <a:cxnSpLocks/>
              <a:stCxn id="10401" idx="2"/>
              <a:endCxn id="10423" idx="0"/>
            </p:cNvCxnSpPr>
            <p:nvPr/>
          </p:nvCxnSpPr>
          <p:spPr>
            <a:xfrm rot="10800000" flipV="1">
              <a:off x="11199960" y="8813945"/>
              <a:ext cx="146871" cy="416436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6" name="Google Shape;680;p1">
              <a:extLst>
                <a:ext uri="{FF2B5EF4-FFF2-40B4-BE49-F238E27FC236}">
                  <a16:creationId xmlns:a16="http://schemas.microsoft.com/office/drawing/2014/main" id="{A451FDCC-3271-4397-F572-6ADDA763176C}"/>
                </a:ext>
              </a:extLst>
            </p:cNvPr>
            <p:cNvSpPr txBox="1"/>
            <p:nvPr/>
          </p:nvSpPr>
          <p:spPr>
            <a:xfrm rot="5400000">
              <a:off x="10989308" y="8973764"/>
              <a:ext cx="40857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10407" name="Google Shape;1511;p1">
              <a:extLst>
                <a:ext uri="{FF2B5EF4-FFF2-40B4-BE49-F238E27FC236}">
                  <a16:creationId xmlns:a16="http://schemas.microsoft.com/office/drawing/2014/main" id="{843055AE-D8F3-7DA6-EFD4-6E7FDFEC0905}"/>
                </a:ext>
              </a:extLst>
            </p:cNvPr>
            <p:cNvCxnSpPr>
              <a:cxnSpLocks/>
              <a:stCxn id="10402" idx="2"/>
            </p:cNvCxnSpPr>
            <p:nvPr/>
          </p:nvCxnSpPr>
          <p:spPr>
            <a:xfrm rot="10800000">
              <a:off x="11113185" y="8165047"/>
              <a:ext cx="238588" cy="575403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8" name="Google Shape;680;p1">
              <a:extLst>
                <a:ext uri="{FF2B5EF4-FFF2-40B4-BE49-F238E27FC236}">
                  <a16:creationId xmlns:a16="http://schemas.microsoft.com/office/drawing/2014/main" id="{27A14A3A-C3EC-A9E3-5D38-D02B381CAA02}"/>
                </a:ext>
              </a:extLst>
            </p:cNvPr>
            <p:cNvSpPr txBox="1"/>
            <p:nvPr/>
          </p:nvSpPr>
          <p:spPr>
            <a:xfrm rot="5400000">
              <a:off x="10900052" y="8436128"/>
              <a:ext cx="44569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jugular</a:t>
              </a:r>
            </a:p>
          </p:txBody>
        </p:sp>
        <p:cxnSp>
          <p:nvCxnSpPr>
            <p:cNvPr id="10409" name="Google Shape;1511;p1">
              <a:extLst>
                <a:ext uri="{FF2B5EF4-FFF2-40B4-BE49-F238E27FC236}">
                  <a16:creationId xmlns:a16="http://schemas.microsoft.com/office/drawing/2014/main" id="{20AF81AC-5238-FE6D-D7EC-292D72F4DAC2}"/>
                </a:ext>
              </a:extLst>
            </p:cNvPr>
            <p:cNvCxnSpPr>
              <a:cxnSpLocks/>
              <a:stCxn id="10403" idx="2"/>
            </p:cNvCxnSpPr>
            <p:nvPr/>
          </p:nvCxnSpPr>
          <p:spPr>
            <a:xfrm rot="10800000">
              <a:off x="11231256" y="7469030"/>
              <a:ext cx="116588" cy="724658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0" name="Google Shape;680;p1">
              <a:extLst>
                <a:ext uri="{FF2B5EF4-FFF2-40B4-BE49-F238E27FC236}">
                  <a16:creationId xmlns:a16="http://schemas.microsoft.com/office/drawing/2014/main" id="{5374D816-6DB7-3354-B444-21510CDABC3C}"/>
                </a:ext>
              </a:extLst>
            </p:cNvPr>
            <p:cNvSpPr txBox="1"/>
            <p:nvPr/>
          </p:nvSpPr>
          <p:spPr>
            <a:xfrm rot="5400000">
              <a:off x="10922928" y="7721833"/>
              <a:ext cx="602432" cy="15388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retromandibular</a:t>
              </a:r>
            </a:p>
          </p:txBody>
        </p:sp>
        <p:cxnSp>
          <p:nvCxnSpPr>
            <p:cNvPr id="10411" name="Google Shape;1511;p1">
              <a:extLst>
                <a:ext uri="{FF2B5EF4-FFF2-40B4-BE49-F238E27FC236}">
                  <a16:creationId xmlns:a16="http://schemas.microsoft.com/office/drawing/2014/main" id="{64E7F9FD-628D-B3C0-08E4-E8ECD0DD1583}"/>
                </a:ext>
              </a:extLst>
            </p:cNvPr>
            <p:cNvCxnSpPr>
              <a:cxnSpLocks/>
              <a:stCxn id="10404" idx="0"/>
            </p:cNvCxnSpPr>
            <p:nvPr/>
          </p:nvCxnSpPr>
          <p:spPr>
            <a:xfrm rot="5400000" flipH="1" flipV="1">
              <a:off x="11062076" y="7773159"/>
              <a:ext cx="616863" cy="1114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2" name="Google Shape;680;p1">
              <a:extLst>
                <a:ext uri="{FF2B5EF4-FFF2-40B4-BE49-F238E27FC236}">
                  <a16:creationId xmlns:a16="http://schemas.microsoft.com/office/drawing/2014/main" id="{E39C46C3-19C0-2AA0-9170-1848DC313B23}"/>
                </a:ext>
              </a:extLst>
            </p:cNvPr>
            <p:cNvSpPr txBox="1"/>
            <p:nvPr/>
          </p:nvSpPr>
          <p:spPr>
            <a:xfrm rot="5400000">
              <a:off x="11099414" y="7743430"/>
              <a:ext cx="54725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auricular</a:t>
              </a:r>
            </a:p>
          </p:txBody>
        </p:sp>
        <p:sp>
          <p:nvSpPr>
            <p:cNvPr id="10413" name="Google Shape;1512;p1">
              <a:extLst>
                <a:ext uri="{FF2B5EF4-FFF2-40B4-BE49-F238E27FC236}">
                  <a16:creationId xmlns:a16="http://schemas.microsoft.com/office/drawing/2014/main" id="{EF3A220A-721C-8658-07D9-5387D09CC375}"/>
                </a:ext>
              </a:extLst>
            </p:cNvPr>
            <p:cNvSpPr/>
            <p:nvPr/>
          </p:nvSpPr>
          <p:spPr>
            <a:xfrm>
              <a:off x="11633445" y="10550577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4" name="Google Shape;1333;p1">
              <a:extLst>
                <a:ext uri="{FF2B5EF4-FFF2-40B4-BE49-F238E27FC236}">
                  <a16:creationId xmlns:a16="http://schemas.microsoft.com/office/drawing/2014/main" id="{7762F6D7-42AF-C294-F460-EBA741965589}"/>
                </a:ext>
              </a:extLst>
            </p:cNvPr>
            <p:cNvSpPr/>
            <p:nvPr/>
          </p:nvSpPr>
          <p:spPr>
            <a:xfrm>
              <a:off x="11640424" y="93938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5" name="Google Shape;1333;p1">
              <a:extLst>
                <a:ext uri="{FF2B5EF4-FFF2-40B4-BE49-F238E27FC236}">
                  <a16:creationId xmlns:a16="http://schemas.microsoft.com/office/drawing/2014/main" id="{9FAB23A5-C730-07A9-1C8D-23BF509896D5}"/>
                </a:ext>
              </a:extLst>
            </p:cNvPr>
            <p:cNvSpPr/>
            <p:nvPr/>
          </p:nvSpPr>
          <p:spPr>
            <a:xfrm>
              <a:off x="11643900" y="955518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16" name="Google Shape;1511;p1">
              <a:extLst>
                <a:ext uri="{FF2B5EF4-FFF2-40B4-BE49-F238E27FC236}">
                  <a16:creationId xmlns:a16="http://schemas.microsoft.com/office/drawing/2014/main" id="{99A0CBBD-E6CA-93D6-9E8E-EE378498E2E2}"/>
                </a:ext>
              </a:extLst>
            </p:cNvPr>
            <p:cNvCxnSpPr>
              <a:cxnSpLocks/>
              <a:stCxn id="10414" idx="2"/>
              <a:endCxn id="10450" idx="6"/>
            </p:cNvCxnSpPr>
            <p:nvPr/>
          </p:nvCxnSpPr>
          <p:spPr>
            <a:xfrm rot="10800000" flipV="1">
              <a:off x="10925262" y="9420818"/>
              <a:ext cx="715162" cy="4104660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7" name="Google Shape;680;p1">
              <a:extLst>
                <a:ext uri="{FF2B5EF4-FFF2-40B4-BE49-F238E27FC236}">
                  <a16:creationId xmlns:a16="http://schemas.microsoft.com/office/drawing/2014/main" id="{004165AB-4E62-30DA-3913-BCC089A42EBC}"/>
                </a:ext>
              </a:extLst>
            </p:cNvPr>
            <p:cNvSpPr txBox="1"/>
            <p:nvPr/>
          </p:nvSpPr>
          <p:spPr>
            <a:xfrm rot="5400000">
              <a:off x="11137156" y="10738346"/>
              <a:ext cx="2930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Cephalic</a:t>
              </a:r>
              <a:endPara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0" name="Google Shape;1511;p1">
              <a:extLst>
                <a:ext uri="{FF2B5EF4-FFF2-40B4-BE49-F238E27FC236}">
                  <a16:creationId xmlns:a16="http://schemas.microsoft.com/office/drawing/2014/main" id="{BA7EF532-3A78-4B10-74AB-73ADDBCD1194}"/>
                </a:ext>
              </a:extLst>
            </p:cNvPr>
            <p:cNvCxnSpPr>
              <a:cxnSpLocks/>
              <a:stCxn id="10421" idx="6"/>
            </p:cNvCxnSpPr>
            <p:nvPr/>
          </p:nvCxnSpPr>
          <p:spPr>
            <a:xfrm>
              <a:off x="11695145" y="10241909"/>
              <a:ext cx="150773" cy="90333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1" name="Google Shape;1333;p1">
              <a:extLst>
                <a:ext uri="{FF2B5EF4-FFF2-40B4-BE49-F238E27FC236}">
                  <a16:creationId xmlns:a16="http://schemas.microsoft.com/office/drawing/2014/main" id="{D264C5EA-60E4-F4D5-D5F3-F2E097805097}"/>
                </a:ext>
              </a:extLst>
            </p:cNvPr>
            <p:cNvSpPr/>
            <p:nvPr/>
          </p:nvSpPr>
          <p:spPr>
            <a:xfrm>
              <a:off x="11641145" y="1021490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2" name="Google Shape;1511;p1">
              <a:extLst>
                <a:ext uri="{FF2B5EF4-FFF2-40B4-BE49-F238E27FC236}">
                  <a16:creationId xmlns:a16="http://schemas.microsoft.com/office/drawing/2014/main" id="{8A8AA825-36F8-B9C9-EBED-DF9165DA62C3}"/>
                </a:ext>
              </a:extLst>
            </p:cNvPr>
            <p:cNvCxnSpPr>
              <a:cxnSpLocks/>
              <a:stCxn id="10415" idx="2"/>
              <a:endCxn id="10428" idx="0"/>
            </p:cNvCxnSpPr>
            <p:nvPr/>
          </p:nvCxnSpPr>
          <p:spPr>
            <a:xfrm rot="10800000" flipV="1">
              <a:off x="11490880" y="9582187"/>
              <a:ext cx="153020" cy="1966424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3" name="Google Shape;1333;p1">
              <a:extLst>
                <a:ext uri="{FF2B5EF4-FFF2-40B4-BE49-F238E27FC236}">
                  <a16:creationId xmlns:a16="http://schemas.microsoft.com/office/drawing/2014/main" id="{8018F5DA-98E4-A748-44D1-6BE8F9463B9A}"/>
                </a:ext>
              </a:extLst>
            </p:cNvPr>
            <p:cNvSpPr/>
            <p:nvPr/>
          </p:nvSpPr>
          <p:spPr>
            <a:xfrm>
              <a:off x="11172959" y="923038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4" name="Google Shape;680;p1">
              <a:extLst>
                <a:ext uri="{FF2B5EF4-FFF2-40B4-BE49-F238E27FC236}">
                  <a16:creationId xmlns:a16="http://schemas.microsoft.com/office/drawing/2014/main" id="{A111C09B-4071-579A-486C-61D30F5686CC}"/>
                </a:ext>
              </a:extLst>
            </p:cNvPr>
            <p:cNvSpPr txBox="1"/>
            <p:nvPr/>
          </p:nvSpPr>
          <p:spPr>
            <a:xfrm rot="5400000">
              <a:off x="11298965" y="10370044"/>
              <a:ext cx="369379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10425" name="Google Shape;1333;p1">
              <a:extLst>
                <a:ext uri="{FF2B5EF4-FFF2-40B4-BE49-F238E27FC236}">
                  <a16:creationId xmlns:a16="http://schemas.microsoft.com/office/drawing/2014/main" id="{80215880-F722-8EE3-9742-13C1C8B018CD}"/>
                </a:ext>
              </a:extLst>
            </p:cNvPr>
            <p:cNvSpPr/>
            <p:nvPr/>
          </p:nvSpPr>
          <p:spPr>
            <a:xfrm>
              <a:off x="11461832" y="9810676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6" name="Google Shape;1511;p1">
              <a:extLst>
                <a:ext uri="{FF2B5EF4-FFF2-40B4-BE49-F238E27FC236}">
                  <a16:creationId xmlns:a16="http://schemas.microsoft.com/office/drawing/2014/main" id="{D897AEDB-C893-109F-C114-C232CEA81E8F}"/>
                </a:ext>
              </a:extLst>
            </p:cNvPr>
            <p:cNvCxnSpPr>
              <a:cxnSpLocks/>
              <a:stCxn id="10423" idx="4"/>
              <a:endCxn id="10425" idx="2"/>
            </p:cNvCxnSpPr>
            <p:nvPr/>
          </p:nvCxnSpPr>
          <p:spPr>
            <a:xfrm rot="16200000" flipH="1">
              <a:off x="11056948" y="9427391"/>
              <a:ext cx="547895" cy="261873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7" name="Google Shape;680;p1">
              <a:extLst>
                <a:ext uri="{FF2B5EF4-FFF2-40B4-BE49-F238E27FC236}">
                  <a16:creationId xmlns:a16="http://schemas.microsoft.com/office/drawing/2014/main" id="{BE26AB20-6CD7-561B-4D78-CC7C6EDEC3AE}"/>
                </a:ext>
              </a:extLst>
            </p:cNvPr>
            <p:cNvSpPr txBox="1"/>
            <p:nvPr/>
          </p:nvSpPr>
          <p:spPr>
            <a:xfrm rot="5400000">
              <a:off x="10926846" y="9516933"/>
              <a:ext cx="53187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10428" name="Google Shape;1333;p1">
              <a:extLst>
                <a:ext uri="{FF2B5EF4-FFF2-40B4-BE49-F238E27FC236}">
                  <a16:creationId xmlns:a16="http://schemas.microsoft.com/office/drawing/2014/main" id="{C741DEF6-A719-7AA9-A7AF-7BF452A71280}"/>
                </a:ext>
              </a:extLst>
            </p:cNvPr>
            <p:cNvSpPr/>
            <p:nvPr/>
          </p:nvSpPr>
          <p:spPr>
            <a:xfrm>
              <a:off x="11469280" y="11548611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9" name="Google Shape;1513;p1">
              <a:extLst>
                <a:ext uri="{FF2B5EF4-FFF2-40B4-BE49-F238E27FC236}">
                  <a16:creationId xmlns:a16="http://schemas.microsoft.com/office/drawing/2014/main" id="{29888352-C6C5-08FC-2BBD-35D0DF39CB34}"/>
                </a:ext>
              </a:extLst>
            </p:cNvPr>
            <p:cNvCxnSpPr>
              <a:cxnSpLocks/>
              <a:stCxn id="10428" idx="2"/>
            </p:cNvCxnSpPr>
            <p:nvPr/>
          </p:nvCxnSpPr>
          <p:spPr>
            <a:xfrm rot="10800000" flipV="1">
              <a:off x="11080432" y="11570211"/>
              <a:ext cx="388849" cy="98976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30" name="Google Shape;680;p1">
              <a:extLst>
                <a:ext uri="{FF2B5EF4-FFF2-40B4-BE49-F238E27FC236}">
                  <a16:creationId xmlns:a16="http://schemas.microsoft.com/office/drawing/2014/main" id="{61F95567-FFD6-BD5F-1F81-D394165BF8F7}"/>
                </a:ext>
              </a:extLst>
            </p:cNvPr>
            <p:cNvSpPr txBox="1"/>
            <p:nvPr/>
          </p:nvSpPr>
          <p:spPr>
            <a:xfrm rot="5400000">
              <a:off x="10886363" y="12153567"/>
              <a:ext cx="389979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10431" name="Google Shape;1333;p1">
              <a:extLst>
                <a:ext uri="{FF2B5EF4-FFF2-40B4-BE49-F238E27FC236}">
                  <a16:creationId xmlns:a16="http://schemas.microsoft.com/office/drawing/2014/main" id="{2F008EF3-DF59-E8ED-3A01-EFEDEDC9775A}"/>
                </a:ext>
              </a:extLst>
            </p:cNvPr>
            <p:cNvSpPr/>
            <p:nvPr/>
          </p:nvSpPr>
          <p:spPr>
            <a:xfrm>
              <a:off x="11639668" y="99986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2" name="Google Shape;1511;p1">
              <a:extLst>
                <a:ext uri="{FF2B5EF4-FFF2-40B4-BE49-F238E27FC236}">
                  <a16:creationId xmlns:a16="http://schemas.microsoft.com/office/drawing/2014/main" id="{3733583E-1913-904C-A942-BCB8E17FF96F}"/>
                </a:ext>
              </a:extLst>
            </p:cNvPr>
            <p:cNvCxnSpPr>
              <a:cxnSpLocks/>
              <a:stCxn id="10431" idx="6"/>
            </p:cNvCxnSpPr>
            <p:nvPr/>
          </p:nvCxnSpPr>
          <p:spPr>
            <a:xfrm>
              <a:off x="11693668" y="10025676"/>
              <a:ext cx="363267" cy="119366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33" name="Google Shape;1511;p1">
              <a:extLst>
                <a:ext uri="{FF2B5EF4-FFF2-40B4-BE49-F238E27FC236}">
                  <a16:creationId xmlns:a16="http://schemas.microsoft.com/office/drawing/2014/main" id="{805E578F-F056-BF41-D7AA-EF5FDDC04A49}"/>
                </a:ext>
              </a:extLst>
            </p:cNvPr>
            <p:cNvCxnSpPr>
              <a:cxnSpLocks/>
              <a:stCxn id="10434" idx="6"/>
            </p:cNvCxnSpPr>
            <p:nvPr/>
          </p:nvCxnSpPr>
          <p:spPr>
            <a:xfrm>
              <a:off x="11699199" y="10137149"/>
              <a:ext cx="277281" cy="122560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34" name="Google Shape;1333;p1">
              <a:extLst>
                <a:ext uri="{FF2B5EF4-FFF2-40B4-BE49-F238E27FC236}">
                  <a16:creationId xmlns:a16="http://schemas.microsoft.com/office/drawing/2014/main" id="{0F0C82EE-85A6-7B1E-AA00-E26F39BD17F8}"/>
                </a:ext>
              </a:extLst>
            </p:cNvPr>
            <p:cNvSpPr/>
            <p:nvPr/>
          </p:nvSpPr>
          <p:spPr>
            <a:xfrm>
              <a:off x="11645199" y="101101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5" name="Google Shape;680;p1">
              <a:extLst>
                <a:ext uri="{FF2B5EF4-FFF2-40B4-BE49-F238E27FC236}">
                  <a16:creationId xmlns:a16="http://schemas.microsoft.com/office/drawing/2014/main" id="{EE52D6E4-75EC-BD02-85F6-63F7CB18A1EB}"/>
                </a:ext>
              </a:extLst>
            </p:cNvPr>
            <p:cNvSpPr txBox="1"/>
            <p:nvPr/>
          </p:nvSpPr>
          <p:spPr>
            <a:xfrm rot="5400000">
              <a:off x="11836393" y="10345470"/>
              <a:ext cx="43966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thoracic</a:t>
              </a:r>
            </a:p>
          </p:txBody>
        </p:sp>
        <p:sp>
          <p:nvSpPr>
            <p:cNvPr id="10438" name="Google Shape;680;p1">
              <a:extLst>
                <a:ext uri="{FF2B5EF4-FFF2-40B4-BE49-F238E27FC236}">
                  <a16:creationId xmlns:a16="http://schemas.microsoft.com/office/drawing/2014/main" id="{8BF156C5-7ECD-FCB1-BB8D-4FCC5D667646}"/>
                </a:ext>
              </a:extLst>
            </p:cNvPr>
            <p:cNvSpPr txBox="1"/>
            <p:nvPr/>
          </p:nvSpPr>
          <p:spPr>
            <a:xfrm rot="5400000">
              <a:off x="11563863" y="10649031"/>
              <a:ext cx="81020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circumflex humeral</a:t>
              </a:r>
            </a:p>
          </p:txBody>
        </p:sp>
        <p:sp>
          <p:nvSpPr>
            <p:cNvPr id="10441" name="Google Shape;680;p1">
              <a:extLst>
                <a:ext uri="{FF2B5EF4-FFF2-40B4-BE49-F238E27FC236}">
                  <a16:creationId xmlns:a16="http://schemas.microsoft.com/office/drawing/2014/main" id="{20C5F7E2-3CD5-0BC4-FDCA-399CCF81D66A}"/>
                </a:ext>
              </a:extLst>
            </p:cNvPr>
            <p:cNvSpPr txBox="1"/>
            <p:nvPr/>
          </p:nvSpPr>
          <p:spPr>
            <a:xfrm rot="5400000">
              <a:off x="11460422" y="10618803"/>
              <a:ext cx="77946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circumflex humeral</a:t>
              </a:r>
            </a:p>
          </p:txBody>
        </p:sp>
        <p:cxnSp>
          <p:nvCxnSpPr>
            <p:cNvPr id="10442" name="Google Shape;1511;p1">
              <a:extLst>
                <a:ext uri="{FF2B5EF4-FFF2-40B4-BE49-F238E27FC236}">
                  <a16:creationId xmlns:a16="http://schemas.microsoft.com/office/drawing/2014/main" id="{E8A2B0EF-EE64-8624-14FA-2688EC847CA5}"/>
                </a:ext>
              </a:extLst>
            </p:cNvPr>
            <p:cNvCxnSpPr>
              <a:cxnSpLocks/>
              <a:stCxn id="10413" idx="3"/>
              <a:endCxn id="10455" idx="2"/>
            </p:cNvCxnSpPr>
            <p:nvPr/>
          </p:nvCxnSpPr>
          <p:spPr>
            <a:xfrm rot="16200000" flipH="1">
              <a:off x="10237833" y="12018186"/>
              <a:ext cx="2906375" cy="940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45" name="Google Shape;1511;p1">
              <a:extLst>
                <a:ext uri="{FF2B5EF4-FFF2-40B4-BE49-F238E27FC236}">
                  <a16:creationId xmlns:a16="http://schemas.microsoft.com/office/drawing/2014/main" id="{E7323448-2BC5-A2CA-165A-1E05F4095EC8}"/>
                </a:ext>
              </a:extLst>
            </p:cNvPr>
            <p:cNvCxnSpPr>
              <a:cxnSpLocks/>
              <a:stCxn id="10413" idx="6"/>
              <a:endCxn id="10494" idx="0"/>
            </p:cNvCxnSpPr>
            <p:nvPr/>
          </p:nvCxnSpPr>
          <p:spPr>
            <a:xfrm>
              <a:off x="11705445" y="10586576"/>
              <a:ext cx="42250" cy="1125141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46" name="Google Shape;680;p1">
              <a:extLst>
                <a:ext uri="{FF2B5EF4-FFF2-40B4-BE49-F238E27FC236}">
                  <a16:creationId xmlns:a16="http://schemas.microsoft.com/office/drawing/2014/main" id="{F86D4343-F8D5-D8EB-D9BD-C02C286134C6}"/>
                </a:ext>
              </a:extLst>
            </p:cNvPr>
            <p:cNvSpPr txBox="1"/>
            <p:nvPr/>
          </p:nvSpPr>
          <p:spPr>
            <a:xfrm rot="5400000">
              <a:off x="11519546" y="10882452"/>
              <a:ext cx="248480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Basilic</a:t>
              </a:r>
            </a:p>
          </p:txBody>
        </p:sp>
        <p:sp>
          <p:nvSpPr>
            <p:cNvPr id="10449" name="Google Shape;680;p1">
              <a:extLst>
                <a:ext uri="{FF2B5EF4-FFF2-40B4-BE49-F238E27FC236}">
                  <a16:creationId xmlns:a16="http://schemas.microsoft.com/office/drawing/2014/main" id="{5294CBD7-EB1F-2B06-D4E9-9018A461D015}"/>
                </a:ext>
              </a:extLst>
            </p:cNvPr>
            <p:cNvSpPr txBox="1"/>
            <p:nvPr/>
          </p:nvSpPr>
          <p:spPr>
            <a:xfrm rot="5400000">
              <a:off x="11595451" y="11229423"/>
              <a:ext cx="30759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10450" name="Google Shape;1333;p1">
              <a:extLst>
                <a:ext uri="{FF2B5EF4-FFF2-40B4-BE49-F238E27FC236}">
                  <a16:creationId xmlns:a16="http://schemas.microsoft.com/office/drawing/2014/main" id="{204A9083-6F9A-4658-9EBA-2E042E7ABE5A}"/>
                </a:ext>
              </a:extLst>
            </p:cNvPr>
            <p:cNvSpPr/>
            <p:nvPr/>
          </p:nvSpPr>
          <p:spPr>
            <a:xfrm>
              <a:off x="10871262" y="1349847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5" name="Google Shape;1333;p1">
              <a:extLst>
                <a:ext uri="{FF2B5EF4-FFF2-40B4-BE49-F238E27FC236}">
                  <a16:creationId xmlns:a16="http://schemas.microsoft.com/office/drawing/2014/main" id="{BA48F491-1FFC-52C8-7E9C-DFCE533C437D}"/>
                </a:ext>
              </a:extLst>
            </p:cNvPr>
            <p:cNvSpPr/>
            <p:nvPr/>
          </p:nvSpPr>
          <p:spPr>
            <a:xfrm>
              <a:off x="11738052" y="1349140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6" name="Google Shape;1511;p1">
              <a:extLst>
                <a:ext uri="{FF2B5EF4-FFF2-40B4-BE49-F238E27FC236}">
                  <a16:creationId xmlns:a16="http://schemas.microsoft.com/office/drawing/2014/main" id="{62648278-3146-79E7-1726-DD6A836B4794}"/>
                </a:ext>
              </a:extLst>
            </p:cNvPr>
            <p:cNvCxnSpPr>
              <a:cxnSpLocks/>
              <a:stCxn id="10455" idx="5"/>
              <a:endCxn id="10450" idx="3"/>
            </p:cNvCxnSpPr>
            <p:nvPr/>
          </p:nvCxnSpPr>
          <p:spPr>
            <a:xfrm rot="5400000">
              <a:off x="11328121" y="13088547"/>
              <a:ext cx="7072" cy="904974"/>
            </a:xfrm>
            <a:prstGeom prst="bentConnector3">
              <a:avLst>
                <a:gd name="adj1" fmla="val 344428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57" name="Google Shape;529;p1">
              <a:extLst>
                <a:ext uri="{FF2B5EF4-FFF2-40B4-BE49-F238E27FC236}">
                  <a16:creationId xmlns:a16="http://schemas.microsoft.com/office/drawing/2014/main" id="{DAEC2D48-A91C-72D8-42B4-715268C3B613}"/>
                </a:ext>
              </a:extLst>
            </p:cNvPr>
            <p:cNvSpPr/>
            <p:nvPr/>
          </p:nvSpPr>
          <p:spPr>
            <a:xfrm>
              <a:off x="11664844" y="137387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0" name="Google Shape;529;p1">
              <a:extLst>
                <a:ext uri="{FF2B5EF4-FFF2-40B4-BE49-F238E27FC236}">
                  <a16:creationId xmlns:a16="http://schemas.microsoft.com/office/drawing/2014/main" id="{D6B84AAD-B8CC-ADFA-821C-14AC0A999D69}"/>
                </a:ext>
              </a:extLst>
            </p:cNvPr>
            <p:cNvSpPr/>
            <p:nvPr/>
          </p:nvSpPr>
          <p:spPr>
            <a:xfrm>
              <a:off x="11525709" y="137393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1" name="Google Shape;529;p1">
              <a:extLst>
                <a:ext uri="{FF2B5EF4-FFF2-40B4-BE49-F238E27FC236}">
                  <a16:creationId xmlns:a16="http://schemas.microsoft.com/office/drawing/2014/main" id="{2CABE9AB-3B6D-1FA6-6F48-E45CCD5A815A}"/>
                </a:ext>
              </a:extLst>
            </p:cNvPr>
            <p:cNvSpPr/>
            <p:nvPr/>
          </p:nvSpPr>
          <p:spPr>
            <a:xfrm>
              <a:off x="11213254" y="137474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2" name="Google Shape;529;p1">
              <a:extLst>
                <a:ext uri="{FF2B5EF4-FFF2-40B4-BE49-F238E27FC236}">
                  <a16:creationId xmlns:a16="http://schemas.microsoft.com/office/drawing/2014/main" id="{A8DAC718-DFE3-88E3-997B-3EB568424602}"/>
                </a:ext>
              </a:extLst>
            </p:cNvPr>
            <p:cNvSpPr/>
            <p:nvPr/>
          </p:nvSpPr>
          <p:spPr>
            <a:xfrm>
              <a:off x="11057562" y="137474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63" name="Google Shape;259;p1">
              <a:extLst>
                <a:ext uri="{FF2B5EF4-FFF2-40B4-BE49-F238E27FC236}">
                  <a16:creationId xmlns:a16="http://schemas.microsoft.com/office/drawing/2014/main" id="{DF5E59C2-64C8-D2DB-C356-75C78D8E689C}"/>
                </a:ext>
              </a:extLst>
            </p:cNvPr>
            <p:cNvCxnSpPr>
              <a:cxnSpLocks/>
              <a:stCxn id="10457" idx="4"/>
            </p:cNvCxnSpPr>
            <p:nvPr/>
          </p:nvCxnSpPr>
          <p:spPr>
            <a:xfrm rot="5400000">
              <a:off x="10352789" y="12908384"/>
              <a:ext cx="454704" cy="222340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4" name="Google Shape;259;p1">
              <a:extLst>
                <a:ext uri="{FF2B5EF4-FFF2-40B4-BE49-F238E27FC236}">
                  <a16:creationId xmlns:a16="http://schemas.microsoft.com/office/drawing/2014/main" id="{1D460773-CD3C-E2D8-E590-233EA5A6D8C2}"/>
                </a:ext>
              </a:extLst>
            </p:cNvPr>
            <p:cNvCxnSpPr>
              <a:cxnSpLocks/>
              <a:stCxn id="10460" idx="5"/>
            </p:cNvCxnSpPr>
            <p:nvPr/>
          </p:nvCxnSpPr>
          <p:spPr>
            <a:xfrm rot="5400000">
              <a:off x="10398320" y="13044323"/>
              <a:ext cx="432356" cy="191460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5" name="Google Shape;259;p1">
              <a:extLst>
                <a:ext uri="{FF2B5EF4-FFF2-40B4-BE49-F238E27FC236}">
                  <a16:creationId xmlns:a16="http://schemas.microsoft.com/office/drawing/2014/main" id="{71376D0A-B326-6523-E612-6CE6051AE9C2}"/>
                </a:ext>
              </a:extLst>
            </p:cNvPr>
            <p:cNvCxnSpPr>
              <a:cxnSpLocks/>
              <a:stCxn id="10460" idx="3"/>
            </p:cNvCxnSpPr>
            <p:nvPr/>
          </p:nvCxnSpPr>
          <p:spPr>
            <a:xfrm rot="5400000">
              <a:off x="10361217" y="13035706"/>
              <a:ext cx="422659" cy="192214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6" name="Google Shape;259;p1">
              <a:extLst>
                <a:ext uri="{FF2B5EF4-FFF2-40B4-BE49-F238E27FC236}">
                  <a16:creationId xmlns:a16="http://schemas.microsoft.com/office/drawing/2014/main" id="{BA067DB4-C4DB-D1DD-BFC0-BB0C02EFEC6E}"/>
                </a:ext>
              </a:extLst>
            </p:cNvPr>
            <p:cNvCxnSpPr>
              <a:cxnSpLocks/>
              <a:stCxn id="10461" idx="5"/>
            </p:cNvCxnSpPr>
            <p:nvPr/>
          </p:nvCxnSpPr>
          <p:spPr>
            <a:xfrm rot="5400000">
              <a:off x="10231536" y="13159578"/>
              <a:ext cx="393820" cy="166180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7" name="Google Shape;259;p1">
              <a:extLst>
                <a:ext uri="{FF2B5EF4-FFF2-40B4-BE49-F238E27FC236}">
                  <a16:creationId xmlns:a16="http://schemas.microsoft.com/office/drawing/2014/main" id="{BF57FFD3-FC65-8893-644F-6DC33B5088E4}"/>
                </a:ext>
              </a:extLst>
            </p:cNvPr>
            <p:cNvCxnSpPr>
              <a:cxnSpLocks/>
              <a:stCxn id="10461" idx="3"/>
            </p:cNvCxnSpPr>
            <p:nvPr/>
          </p:nvCxnSpPr>
          <p:spPr>
            <a:xfrm rot="5400000">
              <a:off x="10219621" y="13149469"/>
              <a:ext cx="357443" cy="164564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8" name="Google Shape;259;p1">
              <a:extLst>
                <a:ext uri="{FF2B5EF4-FFF2-40B4-BE49-F238E27FC236}">
                  <a16:creationId xmlns:a16="http://schemas.microsoft.com/office/drawing/2014/main" id="{A276C017-E90C-1093-C2D9-270242331446}"/>
                </a:ext>
              </a:extLst>
            </p:cNvPr>
            <p:cNvCxnSpPr>
              <a:cxnSpLocks/>
              <a:stCxn id="10462" idx="5"/>
            </p:cNvCxnSpPr>
            <p:nvPr/>
          </p:nvCxnSpPr>
          <p:spPr>
            <a:xfrm rot="5400000">
              <a:off x="10248758" y="13238568"/>
              <a:ext cx="299897" cy="140989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71" name="Google Shape;259;p1">
              <a:extLst>
                <a:ext uri="{FF2B5EF4-FFF2-40B4-BE49-F238E27FC236}">
                  <a16:creationId xmlns:a16="http://schemas.microsoft.com/office/drawing/2014/main" id="{8B2480F7-AD3F-D7BE-C2AB-C845CA514F73}"/>
                </a:ext>
              </a:extLst>
            </p:cNvPr>
            <p:cNvCxnSpPr>
              <a:cxnSpLocks/>
              <a:stCxn id="10462" idx="3"/>
            </p:cNvCxnSpPr>
            <p:nvPr/>
          </p:nvCxnSpPr>
          <p:spPr>
            <a:xfrm rot="5400000">
              <a:off x="10181477" y="13182827"/>
              <a:ext cx="273253" cy="149473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72" name="Google Shape;261;p1">
              <a:extLst>
                <a:ext uri="{FF2B5EF4-FFF2-40B4-BE49-F238E27FC236}">
                  <a16:creationId xmlns:a16="http://schemas.microsoft.com/office/drawing/2014/main" id="{7CE643DC-4502-A3E9-98C8-E7EB39D59FB9}"/>
                </a:ext>
              </a:extLst>
            </p:cNvPr>
            <p:cNvSpPr txBox="1"/>
            <p:nvPr/>
          </p:nvSpPr>
          <p:spPr>
            <a:xfrm rot="5400000">
              <a:off x="11400191" y="13940444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7" name="Google Shape;261;p1">
              <a:extLst>
                <a:ext uri="{FF2B5EF4-FFF2-40B4-BE49-F238E27FC236}">
                  <a16:creationId xmlns:a16="http://schemas.microsoft.com/office/drawing/2014/main" id="{7FC21D5A-3F20-68B4-3F25-67C2CFF3FDCB}"/>
                </a:ext>
              </a:extLst>
            </p:cNvPr>
            <p:cNvSpPr txBox="1"/>
            <p:nvPr/>
          </p:nvSpPr>
          <p:spPr>
            <a:xfrm rot="5400000">
              <a:off x="11256752" y="1393899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8" name="Google Shape;261;p1">
              <a:extLst>
                <a:ext uri="{FF2B5EF4-FFF2-40B4-BE49-F238E27FC236}">
                  <a16:creationId xmlns:a16="http://schemas.microsoft.com/office/drawing/2014/main" id="{F4E3955E-5E1F-5A38-DDC7-6B43494013F1}"/>
                </a:ext>
              </a:extLst>
            </p:cNvPr>
            <p:cNvSpPr txBox="1"/>
            <p:nvPr/>
          </p:nvSpPr>
          <p:spPr>
            <a:xfrm rot="5400000">
              <a:off x="11091631" y="1395223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1" name="Google Shape;261;p1">
              <a:extLst>
                <a:ext uri="{FF2B5EF4-FFF2-40B4-BE49-F238E27FC236}">
                  <a16:creationId xmlns:a16="http://schemas.microsoft.com/office/drawing/2014/main" id="{11739004-AE1B-5EF8-0479-2CAE2039D5A4}"/>
                </a:ext>
              </a:extLst>
            </p:cNvPr>
            <p:cNvSpPr txBox="1"/>
            <p:nvPr/>
          </p:nvSpPr>
          <p:spPr>
            <a:xfrm rot="5400000">
              <a:off x="11532626" y="1393982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4" name="Google Shape;529;p1">
              <a:extLst>
                <a:ext uri="{FF2B5EF4-FFF2-40B4-BE49-F238E27FC236}">
                  <a16:creationId xmlns:a16="http://schemas.microsoft.com/office/drawing/2014/main" id="{B1A8ECC2-2BEA-2871-0948-1899D4495836}"/>
                </a:ext>
              </a:extLst>
            </p:cNvPr>
            <p:cNvSpPr/>
            <p:nvPr/>
          </p:nvSpPr>
          <p:spPr>
            <a:xfrm>
              <a:off x="10897205" y="1374477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5" name="Google Shape;259;p1">
              <a:extLst>
                <a:ext uri="{FF2B5EF4-FFF2-40B4-BE49-F238E27FC236}">
                  <a16:creationId xmlns:a16="http://schemas.microsoft.com/office/drawing/2014/main" id="{8B85417C-A6A3-3623-7B37-8B9A5E7A640C}"/>
                </a:ext>
              </a:extLst>
            </p:cNvPr>
            <p:cNvCxnSpPr>
              <a:cxnSpLocks/>
              <a:stCxn id="10484" idx="4"/>
            </p:cNvCxnSpPr>
            <p:nvPr/>
          </p:nvCxnSpPr>
          <p:spPr>
            <a:xfrm rot="5400000">
              <a:off x="10151099" y="13234877"/>
              <a:ext cx="209211" cy="133700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86" name="Google Shape;529;p1">
              <a:extLst>
                <a:ext uri="{FF2B5EF4-FFF2-40B4-BE49-F238E27FC236}">
                  <a16:creationId xmlns:a16="http://schemas.microsoft.com/office/drawing/2014/main" id="{23BA4722-84B1-B473-3B95-A79A556BC50D}"/>
                </a:ext>
              </a:extLst>
            </p:cNvPr>
            <p:cNvSpPr/>
            <p:nvPr/>
          </p:nvSpPr>
          <p:spPr>
            <a:xfrm>
              <a:off x="11379087" y="1374393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7" name="Google Shape;259;p1">
              <a:extLst>
                <a:ext uri="{FF2B5EF4-FFF2-40B4-BE49-F238E27FC236}">
                  <a16:creationId xmlns:a16="http://schemas.microsoft.com/office/drawing/2014/main" id="{49BDC05B-D6C3-BE0C-D9AA-34595EE036C7}"/>
                </a:ext>
              </a:extLst>
            </p:cNvPr>
            <p:cNvCxnSpPr>
              <a:cxnSpLocks/>
              <a:stCxn id="10486" idx="5"/>
            </p:cNvCxnSpPr>
            <p:nvPr/>
          </p:nvCxnSpPr>
          <p:spPr>
            <a:xfrm rot="5400000">
              <a:off x="10372036" y="13209816"/>
              <a:ext cx="472931" cy="163335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88" name="Google Shape;259;p1">
              <a:extLst>
                <a:ext uri="{FF2B5EF4-FFF2-40B4-BE49-F238E27FC236}">
                  <a16:creationId xmlns:a16="http://schemas.microsoft.com/office/drawing/2014/main" id="{8BFB8EEC-C17E-3275-702A-AD0A222C3592}"/>
                </a:ext>
              </a:extLst>
            </p:cNvPr>
            <p:cNvCxnSpPr>
              <a:cxnSpLocks/>
              <a:stCxn id="10486" idx="3"/>
            </p:cNvCxnSpPr>
            <p:nvPr/>
          </p:nvCxnSpPr>
          <p:spPr>
            <a:xfrm rot="5400000">
              <a:off x="10332272" y="13171744"/>
              <a:ext cx="436438" cy="167300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89" name="Google Shape;261;p1">
              <a:extLst>
                <a:ext uri="{FF2B5EF4-FFF2-40B4-BE49-F238E27FC236}">
                  <a16:creationId xmlns:a16="http://schemas.microsoft.com/office/drawing/2014/main" id="{655E6018-A8A3-CDDA-128A-E352E154D614}"/>
                </a:ext>
              </a:extLst>
            </p:cNvPr>
            <p:cNvSpPr txBox="1"/>
            <p:nvPr/>
          </p:nvSpPr>
          <p:spPr>
            <a:xfrm rot="5400000">
              <a:off x="10923278" y="13911482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" name="Google Shape;261;p1">
              <a:extLst>
                <a:ext uri="{FF2B5EF4-FFF2-40B4-BE49-F238E27FC236}">
                  <a16:creationId xmlns:a16="http://schemas.microsoft.com/office/drawing/2014/main" id="{DA613FB2-34CC-10C1-5370-81430E5B0DAB}"/>
                </a:ext>
              </a:extLst>
            </p:cNvPr>
            <p:cNvSpPr txBox="1"/>
            <p:nvPr/>
          </p:nvSpPr>
          <p:spPr>
            <a:xfrm rot="5400000">
              <a:off x="10765359" y="13933294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" name="Google Shape;680;p1">
              <a:extLst>
                <a:ext uri="{FF2B5EF4-FFF2-40B4-BE49-F238E27FC236}">
                  <a16:creationId xmlns:a16="http://schemas.microsoft.com/office/drawing/2014/main" id="{7AB0D28E-80E9-F85C-15D3-545A5C4FC994}"/>
                </a:ext>
              </a:extLst>
            </p:cNvPr>
            <p:cNvSpPr txBox="1"/>
            <p:nvPr/>
          </p:nvSpPr>
          <p:spPr>
            <a:xfrm>
              <a:off x="10893853" y="13724415"/>
              <a:ext cx="83151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venous network of hand</a:t>
              </a:r>
            </a:p>
          </p:txBody>
        </p:sp>
        <p:sp>
          <p:nvSpPr>
            <p:cNvPr id="10494" name="Google Shape;1333;p1">
              <a:extLst>
                <a:ext uri="{FF2B5EF4-FFF2-40B4-BE49-F238E27FC236}">
                  <a16:creationId xmlns:a16="http://schemas.microsoft.com/office/drawing/2014/main" id="{F6D2E7AD-1D0F-86F0-67C8-009234C46F29}"/>
                </a:ext>
              </a:extLst>
            </p:cNvPr>
            <p:cNvSpPr/>
            <p:nvPr/>
          </p:nvSpPr>
          <p:spPr>
            <a:xfrm>
              <a:off x="11720695" y="1171171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5" name="Google Shape;1511;p1">
              <a:extLst>
                <a:ext uri="{FF2B5EF4-FFF2-40B4-BE49-F238E27FC236}">
                  <a16:creationId xmlns:a16="http://schemas.microsoft.com/office/drawing/2014/main" id="{4CE8A712-C69C-21A5-DB99-30E9A84155E4}"/>
                </a:ext>
              </a:extLst>
            </p:cNvPr>
            <p:cNvCxnSpPr>
              <a:cxnSpLocks/>
              <a:stCxn id="10494" idx="2"/>
              <a:endCxn id="11331" idx="0"/>
            </p:cNvCxnSpPr>
            <p:nvPr/>
          </p:nvCxnSpPr>
          <p:spPr>
            <a:xfrm rot="10800000" flipV="1">
              <a:off x="11432561" y="11738717"/>
              <a:ext cx="288134" cy="1687002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8" name="Google Shape;1511;p1">
              <a:extLst>
                <a:ext uri="{FF2B5EF4-FFF2-40B4-BE49-F238E27FC236}">
                  <a16:creationId xmlns:a16="http://schemas.microsoft.com/office/drawing/2014/main" id="{97D300BC-2E11-AFAD-AE10-5A0B6DAA625B}"/>
                </a:ext>
              </a:extLst>
            </p:cNvPr>
            <p:cNvCxnSpPr>
              <a:cxnSpLocks/>
              <a:stCxn id="10494" idx="6"/>
              <a:endCxn id="11333" idx="0"/>
            </p:cNvCxnSpPr>
            <p:nvPr/>
          </p:nvCxnSpPr>
          <p:spPr>
            <a:xfrm>
              <a:off x="11774695" y="11738717"/>
              <a:ext cx="59279" cy="1689478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29" name="Google Shape;680;p1">
              <a:extLst>
                <a:ext uri="{FF2B5EF4-FFF2-40B4-BE49-F238E27FC236}">
                  <a16:creationId xmlns:a16="http://schemas.microsoft.com/office/drawing/2014/main" id="{7379E99E-8395-0594-2226-D51230FD5156}"/>
                </a:ext>
              </a:extLst>
            </p:cNvPr>
            <p:cNvSpPr txBox="1"/>
            <p:nvPr/>
          </p:nvSpPr>
          <p:spPr>
            <a:xfrm rot="5400000">
              <a:off x="11329961" y="11880718"/>
              <a:ext cx="21184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11330" name="Google Shape;680;p1">
              <a:extLst>
                <a:ext uri="{FF2B5EF4-FFF2-40B4-BE49-F238E27FC236}">
                  <a16:creationId xmlns:a16="http://schemas.microsoft.com/office/drawing/2014/main" id="{E488BF25-F15A-E731-0AC0-5CB7CFA6CB05}"/>
                </a:ext>
              </a:extLst>
            </p:cNvPr>
            <p:cNvSpPr txBox="1"/>
            <p:nvPr/>
          </p:nvSpPr>
          <p:spPr>
            <a:xfrm rot="5400000">
              <a:off x="11744876" y="12148636"/>
              <a:ext cx="18031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11331" name="Google Shape;1333;p1">
              <a:extLst>
                <a:ext uri="{FF2B5EF4-FFF2-40B4-BE49-F238E27FC236}">
                  <a16:creationId xmlns:a16="http://schemas.microsoft.com/office/drawing/2014/main" id="{99A6FD7A-93AE-9E4B-8196-9950BD82A46A}"/>
                </a:ext>
              </a:extLst>
            </p:cNvPr>
            <p:cNvSpPr/>
            <p:nvPr/>
          </p:nvSpPr>
          <p:spPr>
            <a:xfrm>
              <a:off x="11405561" y="1342571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333;p1">
              <a:extLst>
                <a:ext uri="{FF2B5EF4-FFF2-40B4-BE49-F238E27FC236}">
                  <a16:creationId xmlns:a16="http://schemas.microsoft.com/office/drawing/2014/main" id="{528FC201-4ED2-99CD-F7B5-EDE56D7F3C99}"/>
                </a:ext>
              </a:extLst>
            </p:cNvPr>
            <p:cNvSpPr/>
            <p:nvPr/>
          </p:nvSpPr>
          <p:spPr>
            <a:xfrm>
              <a:off x="11813440" y="13338709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3" name="Google Shape;1333;p1">
              <a:extLst>
                <a:ext uri="{FF2B5EF4-FFF2-40B4-BE49-F238E27FC236}">
                  <a16:creationId xmlns:a16="http://schemas.microsoft.com/office/drawing/2014/main" id="{0B352673-C989-07D0-6AE5-940D2E396CCD}"/>
                </a:ext>
              </a:extLst>
            </p:cNvPr>
            <p:cNvSpPr/>
            <p:nvPr/>
          </p:nvSpPr>
          <p:spPr>
            <a:xfrm>
              <a:off x="11806974" y="1342819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4" name="Google Shape;1333;p1">
              <a:extLst>
                <a:ext uri="{FF2B5EF4-FFF2-40B4-BE49-F238E27FC236}">
                  <a16:creationId xmlns:a16="http://schemas.microsoft.com/office/drawing/2014/main" id="{5EB36938-9D16-D27A-E2E0-5B54AFAFFA3C}"/>
                </a:ext>
              </a:extLst>
            </p:cNvPr>
            <p:cNvSpPr/>
            <p:nvPr/>
          </p:nvSpPr>
          <p:spPr>
            <a:xfrm>
              <a:off x="11415086" y="1334207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5" name="Google Shape;528;p1">
              <a:extLst>
                <a:ext uri="{FF2B5EF4-FFF2-40B4-BE49-F238E27FC236}">
                  <a16:creationId xmlns:a16="http://schemas.microsoft.com/office/drawing/2014/main" id="{4AB2A507-4099-B43F-5C03-1B19FBEDCBBC}"/>
                </a:ext>
              </a:extLst>
            </p:cNvPr>
            <p:cNvCxnSpPr>
              <a:cxnSpLocks/>
              <a:stCxn id="11352" idx="4"/>
              <a:endCxn id="11336" idx="0"/>
            </p:cNvCxnSpPr>
            <p:nvPr/>
          </p:nvCxnSpPr>
          <p:spPr>
            <a:xfrm rot="16200000" flipH="1">
              <a:off x="11498394" y="14552545"/>
              <a:ext cx="241912" cy="122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529;p1">
              <a:extLst>
                <a:ext uri="{FF2B5EF4-FFF2-40B4-BE49-F238E27FC236}">
                  <a16:creationId xmlns:a16="http://schemas.microsoft.com/office/drawing/2014/main" id="{B60E3779-B560-E19A-788C-40759A22E7AC}"/>
                </a:ext>
              </a:extLst>
            </p:cNvPr>
            <p:cNvSpPr/>
            <p:nvPr/>
          </p:nvSpPr>
          <p:spPr>
            <a:xfrm>
              <a:off x="11592961" y="1467411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7" name="Google Shape;528;p1">
              <a:extLst>
                <a:ext uri="{FF2B5EF4-FFF2-40B4-BE49-F238E27FC236}">
                  <a16:creationId xmlns:a16="http://schemas.microsoft.com/office/drawing/2014/main" id="{F4999C62-60B7-6C00-7DEF-39877EADB687}"/>
                </a:ext>
              </a:extLst>
            </p:cNvPr>
            <p:cNvCxnSpPr>
              <a:cxnSpLocks/>
              <a:stCxn id="11353" idx="4"/>
              <a:endCxn id="11338" idx="0"/>
            </p:cNvCxnSpPr>
            <p:nvPr/>
          </p:nvCxnSpPr>
          <p:spPr>
            <a:xfrm rot="16200000" flipH="1">
              <a:off x="11357815" y="14553641"/>
              <a:ext cx="235386" cy="297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8" name="Google Shape;529;p1">
              <a:extLst>
                <a:ext uri="{FF2B5EF4-FFF2-40B4-BE49-F238E27FC236}">
                  <a16:creationId xmlns:a16="http://schemas.microsoft.com/office/drawing/2014/main" id="{B5108103-A55C-532A-A8F4-FD06E85F711C}"/>
                </a:ext>
              </a:extLst>
            </p:cNvPr>
            <p:cNvSpPr/>
            <p:nvPr/>
          </p:nvSpPr>
          <p:spPr>
            <a:xfrm>
              <a:off x="11448657" y="1467148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9" name="Google Shape;528;p1">
              <a:extLst>
                <a:ext uri="{FF2B5EF4-FFF2-40B4-BE49-F238E27FC236}">
                  <a16:creationId xmlns:a16="http://schemas.microsoft.com/office/drawing/2014/main" id="{6179289F-E0BB-7E7E-AA76-0F403D1E2B46}"/>
                </a:ext>
              </a:extLst>
            </p:cNvPr>
            <p:cNvCxnSpPr>
              <a:cxnSpLocks/>
              <a:stCxn id="11354" idx="4"/>
              <a:endCxn id="11340" idx="0"/>
            </p:cNvCxnSpPr>
            <p:nvPr/>
          </p:nvCxnSpPr>
          <p:spPr>
            <a:xfrm rot="16200000" flipH="1">
              <a:off x="11196230" y="14553198"/>
              <a:ext cx="247607" cy="112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0" name="Google Shape;529;p1">
              <a:extLst>
                <a:ext uri="{FF2B5EF4-FFF2-40B4-BE49-F238E27FC236}">
                  <a16:creationId xmlns:a16="http://schemas.microsoft.com/office/drawing/2014/main" id="{9E7D5689-6F5D-1239-D14E-A04B57329B45}"/>
                </a:ext>
              </a:extLst>
            </p:cNvPr>
            <p:cNvSpPr/>
            <p:nvPr/>
          </p:nvSpPr>
          <p:spPr>
            <a:xfrm>
              <a:off x="11293593" y="1467756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528;p1">
              <a:extLst>
                <a:ext uri="{FF2B5EF4-FFF2-40B4-BE49-F238E27FC236}">
                  <a16:creationId xmlns:a16="http://schemas.microsoft.com/office/drawing/2014/main" id="{B4BB9C2D-A139-68C1-AEAC-AB29FA802283}"/>
                </a:ext>
              </a:extLst>
            </p:cNvPr>
            <p:cNvCxnSpPr>
              <a:cxnSpLocks/>
              <a:stCxn id="11355" idx="4"/>
              <a:endCxn id="11342" idx="0"/>
            </p:cNvCxnSpPr>
            <p:nvPr/>
          </p:nvCxnSpPr>
          <p:spPr>
            <a:xfrm rot="5400000">
              <a:off x="11047274" y="14546880"/>
              <a:ext cx="230262" cy="299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529;p1">
              <a:extLst>
                <a:ext uri="{FF2B5EF4-FFF2-40B4-BE49-F238E27FC236}">
                  <a16:creationId xmlns:a16="http://schemas.microsoft.com/office/drawing/2014/main" id="{9436772B-A00A-C46E-D4CA-AF691B899A4B}"/>
                </a:ext>
              </a:extLst>
            </p:cNvPr>
            <p:cNvSpPr/>
            <p:nvPr/>
          </p:nvSpPr>
          <p:spPr>
            <a:xfrm>
              <a:off x="11135255" y="1466216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3" name="Google Shape;259;p1">
              <a:extLst>
                <a:ext uri="{FF2B5EF4-FFF2-40B4-BE49-F238E27FC236}">
                  <a16:creationId xmlns:a16="http://schemas.microsoft.com/office/drawing/2014/main" id="{E1FB1722-ECBB-967F-A657-79F9C6623B33}"/>
                </a:ext>
              </a:extLst>
            </p:cNvPr>
            <p:cNvCxnSpPr>
              <a:cxnSpLocks/>
              <a:stCxn id="11351" idx="4"/>
            </p:cNvCxnSpPr>
            <p:nvPr/>
          </p:nvCxnSpPr>
          <p:spPr>
            <a:xfrm rot="5400000">
              <a:off x="10164223" y="13374444"/>
              <a:ext cx="555623" cy="265959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4" name="Google Shape;259;p1">
              <a:extLst>
                <a:ext uri="{FF2B5EF4-FFF2-40B4-BE49-F238E27FC236}">
                  <a16:creationId xmlns:a16="http://schemas.microsoft.com/office/drawing/2014/main" id="{1F5221AB-F582-8FF4-67FB-794CDB8F6116}"/>
                </a:ext>
              </a:extLst>
            </p:cNvPr>
            <p:cNvCxnSpPr>
              <a:cxnSpLocks/>
              <a:stCxn id="11336" idx="5"/>
            </p:cNvCxnSpPr>
            <p:nvPr/>
          </p:nvCxnSpPr>
          <p:spPr>
            <a:xfrm rot="5400000">
              <a:off x="10145577" y="13442460"/>
              <a:ext cx="215733" cy="277122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5" name="Google Shape;259;p1">
              <a:extLst>
                <a:ext uri="{FF2B5EF4-FFF2-40B4-BE49-F238E27FC236}">
                  <a16:creationId xmlns:a16="http://schemas.microsoft.com/office/drawing/2014/main" id="{B879A480-823D-4137-D2F8-8FEF9EEB9564}"/>
                </a:ext>
              </a:extLst>
            </p:cNvPr>
            <p:cNvCxnSpPr>
              <a:cxnSpLocks/>
              <a:stCxn id="11336" idx="3"/>
            </p:cNvCxnSpPr>
            <p:nvPr/>
          </p:nvCxnSpPr>
          <p:spPr>
            <a:xfrm rot="5400000">
              <a:off x="10136307" y="13471374"/>
              <a:ext cx="215732" cy="271339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6" name="Google Shape;259;p1">
              <a:extLst>
                <a:ext uri="{FF2B5EF4-FFF2-40B4-BE49-F238E27FC236}">
                  <a16:creationId xmlns:a16="http://schemas.microsoft.com/office/drawing/2014/main" id="{225B494A-94D6-14BB-D257-CFC86EB5421F}"/>
                </a:ext>
              </a:extLst>
            </p:cNvPr>
            <p:cNvCxnSpPr>
              <a:cxnSpLocks/>
              <a:stCxn id="11338" idx="5"/>
            </p:cNvCxnSpPr>
            <p:nvPr/>
          </p:nvCxnSpPr>
          <p:spPr>
            <a:xfrm rot="5400000">
              <a:off x="10169825" y="13542741"/>
              <a:ext cx="150090" cy="249975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7" name="Google Shape;259;p1">
              <a:extLst>
                <a:ext uri="{FF2B5EF4-FFF2-40B4-BE49-F238E27FC236}">
                  <a16:creationId xmlns:a16="http://schemas.microsoft.com/office/drawing/2014/main" id="{5C5A12E2-B200-B51F-703D-E7DFBBAA614B}"/>
                </a:ext>
              </a:extLst>
            </p:cNvPr>
            <p:cNvCxnSpPr>
              <a:cxnSpLocks/>
              <a:stCxn id="11338" idx="3"/>
            </p:cNvCxnSpPr>
            <p:nvPr/>
          </p:nvCxnSpPr>
          <p:spPr>
            <a:xfrm rot="5400000">
              <a:off x="10126217" y="13530959"/>
              <a:ext cx="143732" cy="251696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8" name="Google Shape;259;p1">
              <a:extLst>
                <a:ext uri="{FF2B5EF4-FFF2-40B4-BE49-F238E27FC236}">
                  <a16:creationId xmlns:a16="http://schemas.microsoft.com/office/drawing/2014/main" id="{209C17BD-36FB-32AB-CF17-D5D5A335E863}"/>
                </a:ext>
              </a:extLst>
            </p:cNvPr>
            <p:cNvCxnSpPr>
              <a:cxnSpLocks/>
              <a:stCxn id="11340" idx="5"/>
            </p:cNvCxnSpPr>
            <p:nvPr/>
          </p:nvCxnSpPr>
          <p:spPr>
            <a:xfrm rot="5400000">
              <a:off x="10146730" y="13616005"/>
              <a:ext cx="85307" cy="230060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9" name="Google Shape;259;p1">
              <a:extLst>
                <a:ext uri="{FF2B5EF4-FFF2-40B4-BE49-F238E27FC236}">
                  <a16:creationId xmlns:a16="http://schemas.microsoft.com/office/drawing/2014/main" id="{EC2D991D-0B04-9EA6-009B-4C033E320303}"/>
                </a:ext>
              </a:extLst>
            </p:cNvPr>
            <p:cNvCxnSpPr>
              <a:cxnSpLocks/>
              <a:stCxn id="11340" idx="3"/>
            </p:cNvCxnSpPr>
            <p:nvPr/>
          </p:nvCxnSpPr>
          <p:spPr>
            <a:xfrm rot="5400000">
              <a:off x="10108545" y="13616006"/>
              <a:ext cx="85309" cy="230060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0" name="Google Shape;259;p1">
              <a:extLst>
                <a:ext uri="{FF2B5EF4-FFF2-40B4-BE49-F238E27FC236}">
                  <a16:creationId xmlns:a16="http://schemas.microsoft.com/office/drawing/2014/main" id="{23560F55-E9F9-D8C5-6D54-354A326D69A2}"/>
                </a:ext>
              </a:extLst>
            </p:cNvPr>
            <p:cNvCxnSpPr>
              <a:cxnSpLocks/>
              <a:stCxn id="11342" idx="4"/>
            </p:cNvCxnSpPr>
            <p:nvPr/>
          </p:nvCxnSpPr>
          <p:spPr>
            <a:xfrm rot="5400000">
              <a:off x="10199487" y="13792276"/>
              <a:ext cx="38884" cy="188665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51" name="Google Shape;529;p1">
              <a:extLst>
                <a:ext uri="{FF2B5EF4-FFF2-40B4-BE49-F238E27FC236}">
                  <a16:creationId xmlns:a16="http://schemas.microsoft.com/office/drawing/2014/main" id="{EABC69F5-FAB3-74BC-DD33-93426EE62521}"/>
                </a:ext>
              </a:extLst>
            </p:cNvPr>
            <p:cNvSpPr/>
            <p:nvPr/>
          </p:nvSpPr>
          <p:spPr>
            <a:xfrm>
              <a:off x="11744832" y="1437243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2" name="Google Shape;529;p1">
              <a:extLst>
                <a:ext uri="{FF2B5EF4-FFF2-40B4-BE49-F238E27FC236}">
                  <a16:creationId xmlns:a16="http://schemas.microsoft.com/office/drawing/2014/main" id="{5E518374-6F25-6FBA-D5B3-C99FB9DE9DC5}"/>
                </a:ext>
              </a:extLst>
            </p:cNvPr>
            <p:cNvSpPr/>
            <p:nvPr/>
          </p:nvSpPr>
          <p:spPr>
            <a:xfrm>
              <a:off x="11591739" y="1437820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3" name="Google Shape;529;p1">
              <a:extLst>
                <a:ext uri="{FF2B5EF4-FFF2-40B4-BE49-F238E27FC236}">
                  <a16:creationId xmlns:a16="http://schemas.microsoft.com/office/drawing/2014/main" id="{3D3B45BA-D03E-4B0C-2240-BE978CB39575}"/>
                </a:ext>
              </a:extLst>
            </p:cNvPr>
            <p:cNvSpPr/>
            <p:nvPr/>
          </p:nvSpPr>
          <p:spPr>
            <a:xfrm>
              <a:off x="11448360" y="1438209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4" name="Google Shape;529;p1">
              <a:extLst>
                <a:ext uri="{FF2B5EF4-FFF2-40B4-BE49-F238E27FC236}">
                  <a16:creationId xmlns:a16="http://schemas.microsoft.com/office/drawing/2014/main" id="{BDD43CAB-8A0B-5D31-0103-DE059AA0B823}"/>
                </a:ext>
              </a:extLst>
            </p:cNvPr>
            <p:cNvSpPr/>
            <p:nvPr/>
          </p:nvSpPr>
          <p:spPr>
            <a:xfrm>
              <a:off x="11292473" y="143759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5" name="Google Shape;529;p1">
              <a:extLst>
                <a:ext uri="{FF2B5EF4-FFF2-40B4-BE49-F238E27FC236}">
                  <a16:creationId xmlns:a16="http://schemas.microsoft.com/office/drawing/2014/main" id="{2B50FC61-9A45-BFBB-D6D7-767031017D90}"/>
                </a:ext>
              </a:extLst>
            </p:cNvPr>
            <p:cNvSpPr/>
            <p:nvPr/>
          </p:nvSpPr>
          <p:spPr>
            <a:xfrm>
              <a:off x="11135554" y="143778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6" name="Google Shape;529;p1">
              <a:extLst>
                <a:ext uri="{FF2B5EF4-FFF2-40B4-BE49-F238E27FC236}">
                  <a16:creationId xmlns:a16="http://schemas.microsoft.com/office/drawing/2014/main" id="{B78BDBBF-9721-BE13-BE5B-16D14B1946FF}"/>
                </a:ext>
              </a:extLst>
            </p:cNvPr>
            <p:cNvSpPr/>
            <p:nvPr/>
          </p:nvSpPr>
          <p:spPr>
            <a:xfrm>
              <a:off x="10980697" y="143779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57" name="Google Shape;528;p1">
              <a:extLst>
                <a:ext uri="{FF2B5EF4-FFF2-40B4-BE49-F238E27FC236}">
                  <a16:creationId xmlns:a16="http://schemas.microsoft.com/office/drawing/2014/main" id="{A9B67C12-7275-588E-4756-F965E42C8648}"/>
                </a:ext>
              </a:extLst>
            </p:cNvPr>
            <p:cNvCxnSpPr>
              <a:cxnSpLocks/>
              <a:endCxn id="11358" idx="0"/>
            </p:cNvCxnSpPr>
            <p:nvPr/>
          </p:nvCxnSpPr>
          <p:spPr>
            <a:xfrm rot="5400000">
              <a:off x="10917424" y="14521846"/>
              <a:ext cx="185205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58" name="Google Shape;529;p1">
              <a:extLst>
                <a:ext uri="{FF2B5EF4-FFF2-40B4-BE49-F238E27FC236}">
                  <a16:creationId xmlns:a16="http://schemas.microsoft.com/office/drawing/2014/main" id="{2114099B-9049-5394-3997-DC3511E54A0C}"/>
                </a:ext>
              </a:extLst>
            </p:cNvPr>
            <p:cNvSpPr/>
            <p:nvPr/>
          </p:nvSpPr>
          <p:spPr>
            <a:xfrm>
              <a:off x="10983025" y="146144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59" name="Google Shape;259;p1">
              <a:extLst>
                <a:ext uri="{FF2B5EF4-FFF2-40B4-BE49-F238E27FC236}">
                  <a16:creationId xmlns:a16="http://schemas.microsoft.com/office/drawing/2014/main" id="{DA869720-2137-0DB2-9181-03025D50BCA5}"/>
                </a:ext>
              </a:extLst>
            </p:cNvPr>
            <p:cNvCxnSpPr>
              <a:cxnSpLocks/>
              <a:stCxn id="11358" idx="3"/>
            </p:cNvCxnSpPr>
            <p:nvPr/>
          </p:nvCxnSpPr>
          <p:spPr>
            <a:xfrm rot="5400000">
              <a:off x="10033757" y="13750157"/>
              <a:ext cx="46792" cy="186756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60" name="Google Shape;261;p1">
              <a:extLst>
                <a:ext uri="{FF2B5EF4-FFF2-40B4-BE49-F238E27FC236}">
                  <a16:creationId xmlns:a16="http://schemas.microsoft.com/office/drawing/2014/main" id="{66E0C075-EA0B-CB6B-F502-1E379938FE23}"/>
                </a:ext>
              </a:extLst>
            </p:cNvPr>
            <p:cNvSpPr txBox="1"/>
            <p:nvPr/>
          </p:nvSpPr>
          <p:spPr>
            <a:xfrm rot="5400000">
              <a:off x="10851195" y="1458093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1" name="Google Shape;261;p1">
              <a:extLst>
                <a:ext uri="{FF2B5EF4-FFF2-40B4-BE49-F238E27FC236}">
                  <a16:creationId xmlns:a16="http://schemas.microsoft.com/office/drawing/2014/main" id="{AA052D92-3B9E-01C2-4080-C8812185D65A}"/>
                </a:ext>
              </a:extLst>
            </p:cNvPr>
            <p:cNvSpPr txBox="1"/>
            <p:nvPr/>
          </p:nvSpPr>
          <p:spPr>
            <a:xfrm rot="5400000">
              <a:off x="11167178" y="14578158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2" name="Google Shape;261;p1">
              <a:extLst>
                <a:ext uri="{FF2B5EF4-FFF2-40B4-BE49-F238E27FC236}">
                  <a16:creationId xmlns:a16="http://schemas.microsoft.com/office/drawing/2014/main" id="{2593D441-D2E0-5550-5094-3265AEBC8ED3}"/>
                </a:ext>
              </a:extLst>
            </p:cNvPr>
            <p:cNvSpPr txBox="1"/>
            <p:nvPr/>
          </p:nvSpPr>
          <p:spPr>
            <a:xfrm rot="5400000">
              <a:off x="11316285" y="1458093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3" name="Google Shape;261;p1">
              <a:extLst>
                <a:ext uri="{FF2B5EF4-FFF2-40B4-BE49-F238E27FC236}">
                  <a16:creationId xmlns:a16="http://schemas.microsoft.com/office/drawing/2014/main" id="{4DD6566A-7FA5-128C-D7F3-1533412222F8}"/>
                </a:ext>
              </a:extLst>
            </p:cNvPr>
            <p:cNvSpPr txBox="1"/>
            <p:nvPr/>
          </p:nvSpPr>
          <p:spPr>
            <a:xfrm rot="5400000">
              <a:off x="11471991" y="1458093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4" name="Google Shape;261;p1">
              <a:extLst>
                <a:ext uri="{FF2B5EF4-FFF2-40B4-BE49-F238E27FC236}">
                  <a16:creationId xmlns:a16="http://schemas.microsoft.com/office/drawing/2014/main" id="{8C48493A-74C7-A562-BC66-85CC6BD4167C}"/>
                </a:ext>
              </a:extLst>
            </p:cNvPr>
            <p:cNvSpPr txBox="1"/>
            <p:nvPr/>
          </p:nvSpPr>
          <p:spPr>
            <a:xfrm rot="5400000">
              <a:off x="11609429" y="1458610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5" name="Google Shape;261;p1">
              <a:extLst>
                <a:ext uri="{FF2B5EF4-FFF2-40B4-BE49-F238E27FC236}">
                  <a16:creationId xmlns:a16="http://schemas.microsoft.com/office/drawing/2014/main" id="{1D846947-2E79-8763-7A18-5BB578E27990}"/>
                </a:ext>
              </a:extLst>
            </p:cNvPr>
            <p:cNvSpPr txBox="1"/>
            <p:nvPr/>
          </p:nvSpPr>
          <p:spPr>
            <a:xfrm rot="5400000">
              <a:off x="11009948" y="1458606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66" name="Google Shape;528;p1">
              <a:extLst>
                <a:ext uri="{FF2B5EF4-FFF2-40B4-BE49-F238E27FC236}">
                  <a16:creationId xmlns:a16="http://schemas.microsoft.com/office/drawing/2014/main" id="{6420C1B4-2BE7-C763-5F57-97C404D36DF1}"/>
                </a:ext>
              </a:extLst>
            </p:cNvPr>
            <p:cNvCxnSpPr>
              <a:cxnSpLocks/>
              <a:stCxn id="11358" idx="5"/>
              <a:endCxn id="11342" idx="2"/>
            </p:cNvCxnSpPr>
            <p:nvPr/>
          </p:nvCxnSpPr>
          <p:spPr>
            <a:xfrm rot="16200000" flipH="1">
              <a:off x="11067877" y="14621781"/>
              <a:ext cx="28619" cy="106138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69" name="Google Shape;1511;p1">
              <a:extLst>
                <a:ext uri="{FF2B5EF4-FFF2-40B4-BE49-F238E27FC236}">
                  <a16:creationId xmlns:a16="http://schemas.microsoft.com/office/drawing/2014/main" id="{A4DCD8D7-AE51-CDAA-1896-37CA22D67F8E}"/>
                </a:ext>
              </a:extLst>
            </p:cNvPr>
            <p:cNvCxnSpPr>
              <a:cxnSpLocks/>
              <a:stCxn id="11333" idx="4"/>
              <a:endCxn id="11334" idx="2"/>
            </p:cNvCxnSpPr>
            <p:nvPr/>
          </p:nvCxnSpPr>
          <p:spPr>
            <a:xfrm rot="5400000" flipH="1">
              <a:off x="11563471" y="13211692"/>
              <a:ext cx="122118" cy="418888"/>
            </a:xfrm>
            <a:prstGeom prst="bentConnector4">
              <a:avLst>
                <a:gd name="adj1" fmla="val -755239"/>
                <a:gd name="adj2" fmla="val 245465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0" name="Google Shape;1511;p1">
              <a:extLst>
                <a:ext uri="{FF2B5EF4-FFF2-40B4-BE49-F238E27FC236}">
                  <a16:creationId xmlns:a16="http://schemas.microsoft.com/office/drawing/2014/main" id="{1490133F-8ED9-D818-4772-C310C57771F5}"/>
                </a:ext>
              </a:extLst>
            </p:cNvPr>
            <p:cNvCxnSpPr>
              <a:cxnSpLocks/>
              <a:stCxn id="11332" idx="6"/>
              <a:endCxn id="11331" idx="2"/>
            </p:cNvCxnSpPr>
            <p:nvPr/>
          </p:nvCxnSpPr>
          <p:spPr>
            <a:xfrm flipH="1">
              <a:off x="11405561" y="13356709"/>
              <a:ext cx="443879" cy="96010"/>
            </a:xfrm>
            <a:prstGeom prst="bentConnector5">
              <a:avLst>
                <a:gd name="adj1" fmla="val -8880"/>
                <a:gd name="adj2" fmla="val 1021172"/>
                <a:gd name="adj3" fmla="val 224566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1" name="Google Shape;680;p1">
              <a:extLst>
                <a:ext uri="{FF2B5EF4-FFF2-40B4-BE49-F238E27FC236}">
                  <a16:creationId xmlns:a16="http://schemas.microsoft.com/office/drawing/2014/main" id="{9182734A-8A57-1F0A-6F74-58CC359A2952}"/>
                </a:ext>
              </a:extLst>
            </p:cNvPr>
            <p:cNvSpPr txBox="1"/>
            <p:nvPr/>
          </p:nvSpPr>
          <p:spPr>
            <a:xfrm rot="5400000">
              <a:off x="11620738" y="13932945"/>
              <a:ext cx="55123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venous palmar arch</a:t>
              </a:r>
            </a:p>
          </p:txBody>
        </p:sp>
        <p:sp>
          <p:nvSpPr>
            <p:cNvPr id="11372" name="Google Shape;680;p1">
              <a:extLst>
                <a:ext uri="{FF2B5EF4-FFF2-40B4-BE49-F238E27FC236}">
                  <a16:creationId xmlns:a16="http://schemas.microsoft.com/office/drawing/2014/main" id="{807C2CDE-C88F-E808-A649-F4B652CF2EEE}"/>
                </a:ext>
              </a:extLst>
            </p:cNvPr>
            <p:cNvSpPr txBox="1"/>
            <p:nvPr/>
          </p:nvSpPr>
          <p:spPr>
            <a:xfrm rot="5400000">
              <a:off x="10491985" y="13634512"/>
              <a:ext cx="64397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venous palmar arch</a:t>
              </a:r>
            </a:p>
          </p:txBody>
        </p:sp>
        <p:sp>
          <p:nvSpPr>
            <p:cNvPr id="11373" name="Google Shape;1333;p1">
              <a:extLst>
                <a:ext uri="{FF2B5EF4-FFF2-40B4-BE49-F238E27FC236}">
                  <a16:creationId xmlns:a16="http://schemas.microsoft.com/office/drawing/2014/main" id="{82E74643-7277-DCAC-7AE0-25B5334151A2}"/>
                </a:ext>
              </a:extLst>
            </p:cNvPr>
            <p:cNvSpPr/>
            <p:nvPr/>
          </p:nvSpPr>
          <p:spPr>
            <a:xfrm>
              <a:off x="11626567" y="1226240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4" name="Google Shape;1333;p1">
              <a:extLst>
                <a:ext uri="{FF2B5EF4-FFF2-40B4-BE49-F238E27FC236}">
                  <a16:creationId xmlns:a16="http://schemas.microsoft.com/office/drawing/2014/main" id="{258595D8-1E7E-8EAA-FF55-2F65C5B8722A}"/>
                </a:ext>
              </a:extLst>
            </p:cNvPr>
            <p:cNvSpPr/>
            <p:nvPr/>
          </p:nvSpPr>
          <p:spPr>
            <a:xfrm>
              <a:off x="11264484" y="12262983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5" name="Google Shape;1513;p1">
              <a:extLst>
                <a:ext uri="{FF2B5EF4-FFF2-40B4-BE49-F238E27FC236}">
                  <a16:creationId xmlns:a16="http://schemas.microsoft.com/office/drawing/2014/main" id="{0C4F5F84-B850-F7B9-6C5D-8239F58422FF}"/>
                </a:ext>
              </a:extLst>
            </p:cNvPr>
            <p:cNvCxnSpPr>
              <a:cxnSpLocks/>
              <a:stCxn id="11373" idx="2"/>
              <a:endCxn id="11374" idx="6"/>
            </p:cNvCxnSpPr>
            <p:nvPr/>
          </p:nvCxnSpPr>
          <p:spPr>
            <a:xfrm rot="10800000" flipV="1">
              <a:off x="11300485" y="12280405"/>
              <a:ext cx="326083" cy="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6" name="Google Shape;1333;p1">
              <a:extLst>
                <a:ext uri="{FF2B5EF4-FFF2-40B4-BE49-F238E27FC236}">
                  <a16:creationId xmlns:a16="http://schemas.microsoft.com/office/drawing/2014/main" id="{D20A1BBA-B31D-82A7-F256-AD4362014D47}"/>
                </a:ext>
              </a:extLst>
            </p:cNvPr>
            <p:cNvSpPr/>
            <p:nvPr/>
          </p:nvSpPr>
          <p:spPr>
            <a:xfrm>
              <a:off x="11492472" y="1226048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7" name="Google Shape;1513;p1">
              <a:extLst>
                <a:ext uri="{FF2B5EF4-FFF2-40B4-BE49-F238E27FC236}">
                  <a16:creationId xmlns:a16="http://schemas.microsoft.com/office/drawing/2014/main" id="{636B4387-340C-AF91-0A51-A93D39E9A489}"/>
                </a:ext>
              </a:extLst>
            </p:cNvPr>
            <p:cNvCxnSpPr>
              <a:cxnSpLocks/>
              <a:stCxn id="11381" idx="2"/>
              <a:endCxn id="11376" idx="4"/>
            </p:cNvCxnSpPr>
            <p:nvPr/>
          </p:nvCxnSpPr>
          <p:spPr>
            <a:xfrm rot="10800000">
              <a:off x="11510472" y="12296488"/>
              <a:ext cx="111952" cy="49717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680;p1">
              <a:extLst>
                <a:ext uri="{FF2B5EF4-FFF2-40B4-BE49-F238E27FC236}">
                  <a16:creationId xmlns:a16="http://schemas.microsoft.com/office/drawing/2014/main" id="{D9CBA43F-125F-27C2-DD53-124F7D0525F9}"/>
                </a:ext>
              </a:extLst>
            </p:cNvPr>
            <p:cNvSpPr txBox="1"/>
            <p:nvPr/>
          </p:nvSpPr>
          <p:spPr>
            <a:xfrm>
              <a:off x="11306015" y="12240998"/>
              <a:ext cx="3200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cubital</a:t>
              </a:r>
            </a:p>
          </p:txBody>
        </p:sp>
        <p:sp>
          <p:nvSpPr>
            <p:cNvPr id="11380" name="Google Shape;1333;p1">
              <a:extLst>
                <a:ext uri="{FF2B5EF4-FFF2-40B4-BE49-F238E27FC236}">
                  <a16:creationId xmlns:a16="http://schemas.microsoft.com/office/drawing/2014/main" id="{748EF54C-742D-6EF5-E448-5E1352E53EA4}"/>
                </a:ext>
              </a:extLst>
            </p:cNvPr>
            <p:cNvSpPr/>
            <p:nvPr/>
          </p:nvSpPr>
          <p:spPr>
            <a:xfrm>
              <a:off x="11263319" y="1277545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1" name="Google Shape;1333;p1">
              <a:extLst>
                <a:ext uri="{FF2B5EF4-FFF2-40B4-BE49-F238E27FC236}">
                  <a16:creationId xmlns:a16="http://schemas.microsoft.com/office/drawing/2014/main" id="{EFBA8650-01F1-26E1-AA31-D6C66204F870}"/>
                </a:ext>
              </a:extLst>
            </p:cNvPr>
            <p:cNvSpPr/>
            <p:nvPr/>
          </p:nvSpPr>
          <p:spPr>
            <a:xfrm>
              <a:off x="11622424" y="1277566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2" name="Google Shape;1513;p1">
              <a:extLst>
                <a:ext uri="{FF2B5EF4-FFF2-40B4-BE49-F238E27FC236}">
                  <a16:creationId xmlns:a16="http://schemas.microsoft.com/office/drawing/2014/main" id="{59F23A28-2946-677B-5950-354E1A0902F3}"/>
                </a:ext>
              </a:extLst>
            </p:cNvPr>
            <p:cNvCxnSpPr>
              <a:cxnSpLocks/>
              <a:stCxn id="11380" idx="6"/>
              <a:endCxn id="11376" idx="4"/>
            </p:cNvCxnSpPr>
            <p:nvPr/>
          </p:nvCxnSpPr>
          <p:spPr>
            <a:xfrm flipV="1">
              <a:off x="11299319" y="12296487"/>
              <a:ext cx="211153" cy="49696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3" name="Google Shape;1511;p1">
              <a:extLst>
                <a:ext uri="{FF2B5EF4-FFF2-40B4-BE49-F238E27FC236}">
                  <a16:creationId xmlns:a16="http://schemas.microsoft.com/office/drawing/2014/main" id="{F2A52FDD-82B5-37A5-A1D3-7FF970510E5D}"/>
                </a:ext>
              </a:extLst>
            </p:cNvPr>
            <p:cNvCxnSpPr>
              <a:cxnSpLocks/>
              <a:stCxn id="10193" idx="0"/>
              <a:endCxn id="11452" idx="4"/>
            </p:cNvCxnSpPr>
            <p:nvPr/>
          </p:nvCxnSpPr>
          <p:spPr>
            <a:xfrm rot="5400000" flipH="1" flipV="1">
              <a:off x="11016259" y="7696920"/>
              <a:ext cx="2033317" cy="5547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680;p1">
              <a:extLst>
                <a:ext uri="{FF2B5EF4-FFF2-40B4-BE49-F238E27FC236}">
                  <a16:creationId xmlns:a16="http://schemas.microsoft.com/office/drawing/2014/main" id="{6B01878F-6AE8-7897-A6EB-7817113F851E}"/>
                </a:ext>
              </a:extLst>
            </p:cNvPr>
            <p:cNvSpPr txBox="1"/>
            <p:nvPr/>
          </p:nvSpPr>
          <p:spPr>
            <a:xfrm rot="5400000">
              <a:off x="11811724" y="8433062"/>
              <a:ext cx="4405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jugular</a:t>
              </a:r>
            </a:p>
          </p:txBody>
        </p:sp>
        <p:cxnSp>
          <p:nvCxnSpPr>
            <p:cNvPr id="11386" name="Google Shape;1511;p1">
              <a:extLst>
                <a:ext uri="{FF2B5EF4-FFF2-40B4-BE49-F238E27FC236}">
                  <a16:creationId xmlns:a16="http://schemas.microsoft.com/office/drawing/2014/main" id="{2F282414-2065-CC00-7771-BC2E2AFB7969}"/>
                </a:ext>
              </a:extLst>
            </p:cNvPr>
            <p:cNvCxnSpPr>
              <a:cxnSpLocks/>
              <a:stCxn id="10240" idx="0"/>
              <a:endCxn id="11453" idx="4"/>
            </p:cNvCxnSpPr>
            <p:nvPr/>
          </p:nvCxnSpPr>
          <p:spPr>
            <a:xfrm rot="5400000" flipH="1" flipV="1">
              <a:off x="11261288" y="7701886"/>
              <a:ext cx="2035427" cy="5007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680;p1">
              <a:extLst>
                <a:ext uri="{FF2B5EF4-FFF2-40B4-BE49-F238E27FC236}">
                  <a16:creationId xmlns:a16="http://schemas.microsoft.com/office/drawing/2014/main" id="{F3F3AF9D-5AB1-6A34-DD55-28C0F19600DC}"/>
                </a:ext>
              </a:extLst>
            </p:cNvPr>
            <p:cNvSpPr txBox="1"/>
            <p:nvPr/>
          </p:nvSpPr>
          <p:spPr>
            <a:xfrm rot="5400000">
              <a:off x="12063411" y="8439505"/>
              <a:ext cx="4405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jugular</a:t>
              </a:r>
            </a:p>
          </p:txBody>
        </p:sp>
        <p:sp>
          <p:nvSpPr>
            <p:cNvPr id="11389" name="Google Shape;1333;p1">
              <a:extLst>
                <a:ext uri="{FF2B5EF4-FFF2-40B4-BE49-F238E27FC236}">
                  <a16:creationId xmlns:a16="http://schemas.microsoft.com/office/drawing/2014/main" id="{BD0A32CE-808E-61F7-0493-22B003E2788F}"/>
                </a:ext>
              </a:extLst>
            </p:cNvPr>
            <p:cNvSpPr/>
            <p:nvPr/>
          </p:nvSpPr>
          <p:spPr>
            <a:xfrm>
              <a:off x="12001651" y="815941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0" name="Google Shape;1333;p1">
              <a:extLst>
                <a:ext uri="{FF2B5EF4-FFF2-40B4-BE49-F238E27FC236}">
                  <a16:creationId xmlns:a16="http://schemas.microsoft.com/office/drawing/2014/main" id="{AF475EFF-36B9-2FB8-BD09-781098DFB4B3}"/>
                </a:ext>
              </a:extLst>
            </p:cNvPr>
            <p:cNvSpPr/>
            <p:nvPr/>
          </p:nvSpPr>
          <p:spPr>
            <a:xfrm>
              <a:off x="12250121" y="81588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1" name="Google Shape;1511;p1">
              <a:extLst>
                <a:ext uri="{FF2B5EF4-FFF2-40B4-BE49-F238E27FC236}">
                  <a16:creationId xmlns:a16="http://schemas.microsoft.com/office/drawing/2014/main" id="{F699F239-560D-A8B4-389C-15E21D0CBAAA}"/>
                </a:ext>
              </a:extLst>
            </p:cNvPr>
            <p:cNvCxnSpPr>
              <a:cxnSpLocks/>
              <a:stCxn id="11389" idx="2"/>
            </p:cNvCxnSpPr>
            <p:nvPr/>
          </p:nvCxnSpPr>
          <p:spPr>
            <a:xfrm rot="10800000">
              <a:off x="11737055" y="7617305"/>
              <a:ext cx="264597" cy="569110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2" name="Google Shape;1511;p1">
              <a:extLst>
                <a:ext uri="{FF2B5EF4-FFF2-40B4-BE49-F238E27FC236}">
                  <a16:creationId xmlns:a16="http://schemas.microsoft.com/office/drawing/2014/main" id="{96CD287A-D39B-DE9F-AE03-4BEFC5C3283C}"/>
                </a:ext>
              </a:extLst>
            </p:cNvPr>
            <p:cNvCxnSpPr>
              <a:cxnSpLocks/>
              <a:stCxn id="11390" idx="6"/>
              <a:endCxn id="6139" idx="4"/>
            </p:cNvCxnSpPr>
            <p:nvPr/>
          </p:nvCxnSpPr>
          <p:spPr>
            <a:xfrm flipV="1">
              <a:off x="12304121" y="7666856"/>
              <a:ext cx="263084" cy="518999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3" name="Google Shape;680;p1">
              <a:extLst>
                <a:ext uri="{FF2B5EF4-FFF2-40B4-BE49-F238E27FC236}">
                  <a16:creationId xmlns:a16="http://schemas.microsoft.com/office/drawing/2014/main" id="{F2E7D084-EEBD-CCE3-908B-A1F14835A696}"/>
                </a:ext>
              </a:extLst>
            </p:cNvPr>
            <p:cNvSpPr txBox="1"/>
            <p:nvPr/>
          </p:nvSpPr>
          <p:spPr>
            <a:xfrm rot="5400000">
              <a:off x="11518041" y="7888891"/>
              <a:ext cx="4461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thyroid</a:t>
              </a:r>
            </a:p>
          </p:txBody>
        </p:sp>
        <p:sp>
          <p:nvSpPr>
            <p:cNvPr id="11394" name="Google Shape;680;p1">
              <a:extLst>
                <a:ext uri="{FF2B5EF4-FFF2-40B4-BE49-F238E27FC236}">
                  <a16:creationId xmlns:a16="http://schemas.microsoft.com/office/drawing/2014/main" id="{A4B4DC35-19F9-C73F-8532-7E27080A1BBF}"/>
                </a:ext>
              </a:extLst>
            </p:cNvPr>
            <p:cNvSpPr txBox="1"/>
            <p:nvPr/>
          </p:nvSpPr>
          <p:spPr>
            <a:xfrm rot="5400000">
              <a:off x="12347870" y="7895257"/>
              <a:ext cx="4461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thyroid</a:t>
              </a:r>
            </a:p>
          </p:txBody>
        </p:sp>
        <p:sp>
          <p:nvSpPr>
            <p:cNvPr id="11395" name="Google Shape;1333;p1">
              <a:extLst>
                <a:ext uri="{FF2B5EF4-FFF2-40B4-BE49-F238E27FC236}">
                  <a16:creationId xmlns:a16="http://schemas.microsoft.com/office/drawing/2014/main" id="{D8450896-8E63-2AE3-4DE5-B3E733530161}"/>
                </a:ext>
              </a:extLst>
            </p:cNvPr>
            <p:cNvSpPr/>
            <p:nvPr/>
          </p:nvSpPr>
          <p:spPr>
            <a:xfrm>
              <a:off x="12001647" y="73901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7" name="Google Shape;1333;p1">
              <a:extLst>
                <a:ext uri="{FF2B5EF4-FFF2-40B4-BE49-F238E27FC236}">
                  <a16:creationId xmlns:a16="http://schemas.microsoft.com/office/drawing/2014/main" id="{9B2E71E7-007B-6D56-05D1-3C50CFD07F95}"/>
                </a:ext>
              </a:extLst>
            </p:cNvPr>
            <p:cNvSpPr/>
            <p:nvPr/>
          </p:nvSpPr>
          <p:spPr>
            <a:xfrm>
              <a:off x="12249497" y="73890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8" name="Google Shape;1511;p1">
              <a:extLst>
                <a:ext uri="{FF2B5EF4-FFF2-40B4-BE49-F238E27FC236}">
                  <a16:creationId xmlns:a16="http://schemas.microsoft.com/office/drawing/2014/main" id="{DA2B8656-93D9-D5BB-386C-B3DF9DEFF9E5}"/>
                </a:ext>
              </a:extLst>
            </p:cNvPr>
            <p:cNvCxnSpPr>
              <a:cxnSpLocks/>
              <a:stCxn id="11395" idx="2"/>
            </p:cNvCxnSpPr>
            <p:nvPr/>
          </p:nvCxnSpPr>
          <p:spPr>
            <a:xfrm rot="10800000" flipV="1">
              <a:off x="11600065" y="7417122"/>
              <a:ext cx="401583" cy="229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0" name="Google Shape;1511;p1">
              <a:extLst>
                <a:ext uri="{FF2B5EF4-FFF2-40B4-BE49-F238E27FC236}">
                  <a16:creationId xmlns:a16="http://schemas.microsoft.com/office/drawing/2014/main" id="{571846A2-90F0-5DB6-FC69-54595BD0BEBA}"/>
                </a:ext>
              </a:extLst>
            </p:cNvPr>
            <p:cNvCxnSpPr>
              <a:cxnSpLocks/>
              <a:stCxn id="11397" idx="6"/>
              <a:endCxn id="6133" idx="2"/>
            </p:cNvCxnSpPr>
            <p:nvPr/>
          </p:nvCxnSpPr>
          <p:spPr>
            <a:xfrm>
              <a:off x="12303497" y="7416069"/>
              <a:ext cx="254627" cy="50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01" name="Google Shape;680;p1">
              <a:extLst>
                <a:ext uri="{FF2B5EF4-FFF2-40B4-BE49-F238E27FC236}">
                  <a16:creationId xmlns:a16="http://schemas.microsoft.com/office/drawing/2014/main" id="{F52D8452-A582-93E1-F5EC-EE8706D31034}"/>
                </a:ext>
              </a:extLst>
            </p:cNvPr>
            <p:cNvSpPr txBox="1"/>
            <p:nvPr/>
          </p:nvSpPr>
          <p:spPr>
            <a:xfrm>
              <a:off x="11758201" y="7372800"/>
              <a:ext cx="1876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Lingual</a:t>
              </a:r>
            </a:p>
          </p:txBody>
        </p:sp>
        <p:sp>
          <p:nvSpPr>
            <p:cNvPr id="11403" name="Google Shape;680;p1">
              <a:extLst>
                <a:ext uri="{FF2B5EF4-FFF2-40B4-BE49-F238E27FC236}">
                  <a16:creationId xmlns:a16="http://schemas.microsoft.com/office/drawing/2014/main" id="{87CF4FA0-9B64-770E-BA07-834ACD176CF6}"/>
                </a:ext>
              </a:extLst>
            </p:cNvPr>
            <p:cNvSpPr txBox="1"/>
            <p:nvPr/>
          </p:nvSpPr>
          <p:spPr>
            <a:xfrm>
              <a:off x="12340702" y="7376616"/>
              <a:ext cx="1876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Lingual</a:t>
              </a:r>
            </a:p>
          </p:txBody>
        </p:sp>
        <p:sp>
          <p:nvSpPr>
            <p:cNvPr id="11404" name="Google Shape;1333;p1">
              <a:extLst>
                <a:ext uri="{FF2B5EF4-FFF2-40B4-BE49-F238E27FC236}">
                  <a16:creationId xmlns:a16="http://schemas.microsoft.com/office/drawing/2014/main" id="{F2E5F3C2-9400-692F-75AC-05D0AC18B38D}"/>
                </a:ext>
              </a:extLst>
            </p:cNvPr>
            <p:cNvSpPr/>
            <p:nvPr/>
          </p:nvSpPr>
          <p:spPr>
            <a:xfrm>
              <a:off x="12004204" y="723209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5" name="Google Shape;1333;p1">
              <a:extLst>
                <a:ext uri="{FF2B5EF4-FFF2-40B4-BE49-F238E27FC236}">
                  <a16:creationId xmlns:a16="http://schemas.microsoft.com/office/drawing/2014/main" id="{E978F14E-1F71-AD45-AC0D-9436ED034386}"/>
                </a:ext>
              </a:extLst>
            </p:cNvPr>
            <p:cNvSpPr/>
            <p:nvPr/>
          </p:nvSpPr>
          <p:spPr>
            <a:xfrm>
              <a:off x="12252054" y="723103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06" name="Google Shape;1511;p1">
              <a:extLst>
                <a:ext uri="{FF2B5EF4-FFF2-40B4-BE49-F238E27FC236}">
                  <a16:creationId xmlns:a16="http://schemas.microsoft.com/office/drawing/2014/main" id="{F971C113-98E1-E2B4-0AF6-843ACB8636CF}"/>
                </a:ext>
              </a:extLst>
            </p:cNvPr>
            <p:cNvCxnSpPr>
              <a:cxnSpLocks/>
              <a:stCxn id="11404" idx="2"/>
              <a:endCxn id="11413" idx="6"/>
            </p:cNvCxnSpPr>
            <p:nvPr/>
          </p:nvCxnSpPr>
          <p:spPr>
            <a:xfrm rot="10800000">
              <a:off x="11817464" y="6842534"/>
              <a:ext cx="186741" cy="416559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7" name="Google Shape;1511;p1">
              <a:extLst>
                <a:ext uri="{FF2B5EF4-FFF2-40B4-BE49-F238E27FC236}">
                  <a16:creationId xmlns:a16="http://schemas.microsoft.com/office/drawing/2014/main" id="{0E51252A-AD18-C728-1B42-72C794444409}"/>
                </a:ext>
              </a:extLst>
            </p:cNvPr>
            <p:cNvCxnSpPr>
              <a:cxnSpLocks/>
              <a:stCxn id="11405" idx="6"/>
              <a:endCxn id="6130" idx="4"/>
            </p:cNvCxnSpPr>
            <p:nvPr/>
          </p:nvCxnSpPr>
          <p:spPr>
            <a:xfrm flipV="1">
              <a:off x="12306054" y="6829077"/>
              <a:ext cx="172623" cy="428961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08" name="Google Shape;680;p1">
              <a:extLst>
                <a:ext uri="{FF2B5EF4-FFF2-40B4-BE49-F238E27FC236}">
                  <a16:creationId xmlns:a16="http://schemas.microsoft.com/office/drawing/2014/main" id="{E73E8E50-C218-3448-B7BB-64C95F365C23}"/>
                </a:ext>
              </a:extLst>
            </p:cNvPr>
            <p:cNvSpPr txBox="1"/>
            <p:nvPr/>
          </p:nvSpPr>
          <p:spPr>
            <a:xfrm rot="5400000">
              <a:off x="11718068" y="7015628"/>
              <a:ext cx="38806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facial</a:t>
              </a:r>
            </a:p>
          </p:txBody>
        </p:sp>
        <p:sp>
          <p:nvSpPr>
            <p:cNvPr id="11412" name="Google Shape;680;p1">
              <a:extLst>
                <a:ext uri="{FF2B5EF4-FFF2-40B4-BE49-F238E27FC236}">
                  <a16:creationId xmlns:a16="http://schemas.microsoft.com/office/drawing/2014/main" id="{75A380EE-529A-56D8-1AB5-3827BF23A8C3}"/>
                </a:ext>
              </a:extLst>
            </p:cNvPr>
            <p:cNvSpPr txBox="1"/>
            <p:nvPr/>
          </p:nvSpPr>
          <p:spPr>
            <a:xfrm rot="5400000">
              <a:off x="12279133" y="7023347"/>
              <a:ext cx="38806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facial</a:t>
              </a:r>
            </a:p>
          </p:txBody>
        </p:sp>
        <p:sp>
          <p:nvSpPr>
            <p:cNvPr id="11413" name="Google Shape;1333;p1">
              <a:extLst>
                <a:ext uri="{FF2B5EF4-FFF2-40B4-BE49-F238E27FC236}">
                  <a16:creationId xmlns:a16="http://schemas.microsoft.com/office/drawing/2014/main" id="{DC31479E-6ACF-7A6F-78B3-4DBB3F8948A4}"/>
                </a:ext>
              </a:extLst>
            </p:cNvPr>
            <p:cNvSpPr/>
            <p:nvPr/>
          </p:nvSpPr>
          <p:spPr>
            <a:xfrm>
              <a:off x="11763463" y="68155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14" name="Google Shape;1511;p1">
              <a:extLst>
                <a:ext uri="{FF2B5EF4-FFF2-40B4-BE49-F238E27FC236}">
                  <a16:creationId xmlns:a16="http://schemas.microsoft.com/office/drawing/2014/main" id="{CCD81D0F-CE32-6D03-4272-4031D5D794BF}"/>
                </a:ext>
              </a:extLst>
            </p:cNvPr>
            <p:cNvCxnSpPr>
              <a:cxnSpLocks/>
              <a:stCxn id="11413" idx="0"/>
              <a:endCxn id="11430" idx="6"/>
            </p:cNvCxnSpPr>
            <p:nvPr/>
          </p:nvCxnSpPr>
          <p:spPr>
            <a:xfrm rot="16200000" flipV="1">
              <a:off x="11606270" y="6631339"/>
              <a:ext cx="141209" cy="22717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511;p1">
              <a:extLst>
                <a:ext uri="{FF2B5EF4-FFF2-40B4-BE49-F238E27FC236}">
                  <a16:creationId xmlns:a16="http://schemas.microsoft.com/office/drawing/2014/main" id="{FAF908DC-76E0-1C3C-5DB2-8D3A475138B4}"/>
                </a:ext>
              </a:extLst>
            </p:cNvPr>
            <p:cNvCxnSpPr>
              <a:cxnSpLocks/>
              <a:stCxn id="11413" idx="4"/>
              <a:endCxn id="11423" idx="6"/>
            </p:cNvCxnSpPr>
            <p:nvPr/>
          </p:nvCxnSpPr>
          <p:spPr>
            <a:xfrm rot="5400000">
              <a:off x="11457230" y="6776102"/>
              <a:ext cx="239802" cy="42666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19" name="Google Shape;680;p1">
              <a:extLst>
                <a:ext uri="{FF2B5EF4-FFF2-40B4-BE49-F238E27FC236}">
                  <a16:creationId xmlns:a16="http://schemas.microsoft.com/office/drawing/2014/main" id="{E463391D-7733-790F-134B-149A61D6135B}"/>
                </a:ext>
              </a:extLst>
            </p:cNvPr>
            <p:cNvSpPr txBox="1"/>
            <p:nvPr/>
          </p:nvSpPr>
          <p:spPr>
            <a:xfrm>
              <a:off x="11590690" y="7061914"/>
              <a:ext cx="1876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11420" name="Google Shape;680;p1">
              <a:extLst>
                <a:ext uri="{FF2B5EF4-FFF2-40B4-BE49-F238E27FC236}">
                  <a16:creationId xmlns:a16="http://schemas.microsoft.com/office/drawing/2014/main" id="{F48FA04B-73D4-961E-7E5B-B9D9D38038D6}"/>
                </a:ext>
              </a:extLst>
            </p:cNvPr>
            <p:cNvSpPr txBox="1"/>
            <p:nvPr/>
          </p:nvSpPr>
          <p:spPr>
            <a:xfrm>
              <a:off x="11573446" y="6603927"/>
              <a:ext cx="354634" cy="1846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retromandibular</a:t>
              </a:r>
            </a:p>
          </p:txBody>
        </p:sp>
        <p:sp>
          <p:nvSpPr>
            <p:cNvPr id="11423" name="Google Shape;1333;p1">
              <a:extLst>
                <a:ext uri="{FF2B5EF4-FFF2-40B4-BE49-F238E27FC236}">
                  <a16:creationId xmlns:a16="http://schemas.microsoft.com/office/drawing/2014/main" id="{311B98F3-4A52-1733-69D5-0560A12F48FE}"/>
                </a:ext>
              </a:extLst>
            </p:cNvPr>
            <p:cNvSpPr/>
            <p:nvPr/>
          </p:nvSpPr>
          <p:spPr>
            <a:xfrm>
              <a:off x="11320598" y="7087735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4" name="Google Shape;1511;p1">
              <a:extLst>
                <a:ext uri="{FF2B5EF4-FFF2-40B4-BE49-F238E27FC236}">
                  <a16:creationId xmlns:a16="http://schemas.microsoft.com/office/drawing/2014/main" id="{9D2285CA-83DA-3326-8191-A911EEB23523}"/>
                </a:ext>
              </a:extLst>
            </p:cNvPr>
            <p:cNvCxnSpPr>
              <a:cxnSpLocks/>
              <a:stCxn id="11423" idx="0"/>
            </p:cNvCxnSpPr>
            <p:nvPr/>
          </p:nvCxnSpPr>
          <p:spPr>
            <a:xfrm rot="16200000" flipV="1">
              <a:off x="10982562" y="6728099"/>
              <a:ext cx="131244" cy="58802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6" name="Google Shape;1511;p1">
              <a:extLst>
                <a:ext uri="{FF2B5EF4-FFF2-40B4-BE49-F238E27FC236}">
                  <a16:creationId xmlns:a16="http://schemas.microsoft.com/office/drawing/2014/main" id="{9525962A-6D2B-4570-7E7D-FA40B24B8227}"/>
                </a:ext>
              </a:extLst>
            </p:cNvPr>
            <p:cNvCxnSpPr>
              <a:cxnSpLocks/>
              <a:stCxn id="11423" idx="2"/>
            </p:cNvCxnSpPr>
            <p:nvPr/>
          </p:nvCxnSpPr>
          <p:spPr>
            <a:xfrm rot="10800000" flipV="1">
              <a:off x="10529790" y="7109334"/>
              <a:ext cx="790808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7" name="Google Shape;1511;p1">
              <a:extLst>
                <a:ext uri="{FF2B5EF4-FFF2-40B4-BE49-F238E27FC236}">
                  <a16:creationId xmlns:a16="http://schemas.microsoft.com/office/drawing/2014/main" id="{6592864A-D63D-0BF9-9B05-49B221906253}"/>
                </a:ext>
              </a:extLst>
            </p:cNvPr>
            <p:cNvCxnSpPr>
              <a:cxnSpLocks/>
              <a:stCxn id="11423" idx="3"/>
            </p:cNvCxnSpPr>
            <p:nvPr/>
          </p:nvCxnSpPr>
          <p:spPr>
            <a:xfrm rot="5400000">
              <a:off x="10889470" y="6778753"/>
              <a:ext cx="91598" cy="78331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29" name="Google Shape;680;p1">
              <a:extLst>
                <a:ext uri="{FF2B5EF4-FFF2-40B4-BE49-F238E27FC236}">
                  <a16:creationId xmlns:a16="http://schemas.microsoft.com/office/drawing/2014/main" id="{226DC0FE-7FF6-72F1-2D16-7ACB54FE9467}"/>
                </a:ext>
              </a:extLst>
            </p:cNvPr>
            <p:cNvSpPr txBox="1"/>
            <p:nvPr/>
          </p:nvSpPr>
          <p:spPr>
            <a:xfrm>
              <a:off x="11085771" y="7074897"/>
              <a:ext cx="18763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Angular</a:t>
              </a:r>
            </a:p>
          </p:txBody>
        </p:sp>
        <p:sp>
          <p:nvSpPr>
            <p:cNvPr id="11430" name="Google Shape;1333;p1">
              <a:extLst>
                <a:ext uri="{FF2B5EF4-FFF2-40B4-BE49-F238E27FC236}">
                  <a16:creationId xmlns:a16="http://schemas.microsoft.com/office/drawing/2014/main" id="{9DAD2A9C-9DC7-843F-6A8C-E4755E6ED8CE}"/>
                </a:ext>
              </a:extLst>
            </p:cNvPr>
            <p:cNvSpPr/>
            <p:nvPr/>
          </p:nvSpPr>
          <p:spPr>
            <a:xfrm>
              <a:off x="11520084" y="6652724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3" name="Google Shape;1511;p1">
              <a:extLst>
                <a:ext uri="{FF2B5EF4-FFF2-40B4-BE49-F238E27FC236}">
                  <a16:creationId xmlns:a16="http://schemas.microsoft.com/office/drawing/2014/main" id="{402729EB-4646-74E3-9AA0-5FE0DF5D7AC1}"/>
                </a:ext>
              </a:extLst>
            </p:cNvPr>
            <p:cNvCxnSpPr>
              <a:cxnSpLocks/>
              <a:stCxn id="11430" idx="2"/>
              <a:endCxn id="11435" idx="6"/>
            </p:cNvCxnSpPr>
            <p:nvPr/>
          </p:nvCxnSpPr>
          <p:spPr>
            <a:xfrm rot="10800000">
              <a:off x="11128570" y="6672972"/>
              <a:ext cx="391514" cy="13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34" name="Google Shape;680;p1">
              <a:extLst>
                <a:ext uri="{FF2B5EF4-FFF2-40B4-BE49-F238E27FC236}">
                  <a16:creationId xmlns:a16="http://schemas.microsoft.com/office/drawing/2014/main" id="{A8DDA007-6C98-8153-7E7C-893BF2316C28}"/>
                </a:ext>
              </a:extLst>
            </p:cNvPr>
            <p:cNvSpPr txBox="1"/>
            <p:nvPr/>
          </p:nvSpPr>
          <p:spPr>
            <a:xfrm>
              <a:off x="11142679" y="6640725"/>
              <a:ext cx="36510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Retromandibular</a:t>
              </a:r>
            </a:p>
          </p:txBody>
        </p:sp>
        <p:sp>
          <p:nvSpPr>
            <p:cNvPr id="11435" name="Google Shape;1333;p1">
              <a:extLst>
                <a:ext uri="{FF2B5EF4-FFF2-40B4-BE49-F238E27FC236}">
                  <a16:creationId xmlns:a16="http://schemas.microsoft.com/office/drawing/2014/main" id="{A77833AF-505C-C43C-28D0-6AFC2A08CC4D}"/>
                </a:ext>
              </a:extLst>
            </p:cNvPr>
            <p:cNvSpPr/>
            <p:nvPr/>
          </p:nvSpPr>
          <p:spPr>
            <a:xfrm>
              <a:off x="11085370" y="6651372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7" name="Google Shape;1511;p1">
              <a:extLst>
                <a:ext uri="{FF2B5EF4-FFF2-40B4-BE49-F238E27FC236}">
                  <a16:creationId xmlns:a16="http://schemas.microsoft.com/office/drawing/2014/main" id="{01B2CCB4-4D35-0296-D97B-2F1D29C7DBFC}"/>
                </a:ext>
              </a:extLst>
            </p:cNvPr>
            <p:cNvCxnSpPr>
              <a:cxnSpLocks/>
              <a:stCxn id="11435" idx="2"/>
            </p:cNvCxnSpPr>
            <p:nvPr/>
          </p:nvCxnSpPr>
          <p:spPr>
            <a:xfrm rot="10800000">
              <a:off x="10367498" y="6657772"/>
              <a:ext cx="717873" cy="1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38" name="Google Shape;680;p1">
              <a:extLst>
                <a:ext uri="{FF2B5EF4-FFF2-40B4-BE49-F238E27FC236}">
                  <a16:creationId xmlns:a16="http://schemas.microsoft.com/office/drawing/2014/main" id="{3E311E1B-30B5-15A4-38CD-7BDEF8597D05}"/>
                </a:ext>
              </a:extLst>
            </p:cNvPr>
            <p:cNvSpPr txBox="1"/>
            <p:nvPr/>
          </p:nvSpPr>
          <p:spPr>
            <a:xfrm>
              <a:off x="10572761" y="6640102"/>
              <a:ext cx="48357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11439" name="Google Shape;1511;p1">
              <a:extLst>
                <a:ext uri="{FF2B5EF4-FFF2-40B4-BE49-F238E27FC236}">
                  <a16:creationId xmlns:a16="http://schemas.microsoft.com/office/drawing/2014/main" id="{3A8964E7-2DC7-7EBD-123C-C4C984456D6A}"/>
                </a:ext>
              </a:extLst>
            </p:cNvPr>
            <p:cNvCxnSpPr>
              <a:cxnSpLocks/>
              <a:stCxn id="11435" idx="4"/>
              <a:endCxn id="11441" idx="0"/>
            </p:cNvCxnSpPr>
            <p:nvPr/>
          </p:nvCxnSpPr>
          <p:spPr>
            <a:xfrm rot="16200000" flipH="1">
              <a:off x="11082433" y="6719109"/>
              <a:ext cx="399918" cy="3508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1" name="Google Shape;1333;p1">
              <a:extLst>
                <a:ext uri="{FF2B5EF4-FFF2-40B4-BE49-F238E27FC236}">
                  <a16:creationId xmlns:a16="http://schemas.microsoft.com/office/drawing/2014/main" id="{B0EC543B-84CB-B387-4D69-91B8C3B71528}"/>
                </a:ext>
              </a:extLst>
            </p:cNvPr>
            <p:cNvSpPr/>
            <p:nvPr/>
          </p:nvSpPr>
          <p:spPr>
            <a:xfrm>
              <a:off x="11439814" y="709449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2" name="Google Shape;680;p1">
              <a:extLst>
                <a:ext uri="{FF2B5EF4-FFF2-40B4-BE49-F238E27FC236}">
                  <a16:creationId xmlns:a16="http://schemas.microsoft.com/office/drawing/2014/main" id="{BBCAF260-F765-141A-34B1-8B0E60F030F5}"/>
                </a:ext>
              </a:extLst>
            </p:cNvPr>
            <p:cNvSpPr txBox="1"/>
            <p:nvPr/>
          </p:nvSpPr>
          <p:spPr>
            <a:xfrm>
              <a:off x="11277031" y="6863639"/>
              <a:ext cx="20558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11443" name="Google Shape;680;p1">
              <a:extLst>
                <a:ext uri="{FF2B5EF4-FFF2-40B4-BE49-F238E27FC236}">
                  <a16:creationId xmlns:a16="http://schemas.microsoft.com/office/drawing/2014/main" id="{726F33A2-F2AD-5851-8366-6ED6389E6251}"/>
                </a:ext>
              </a:extLst>
            </p:cNvPr>
            <p:cNvSpPr txBox="1"/>
            <p:nvPr/>
          </p:nvSpPr>
          <p:spPr>
            <a:xfrm>
              <a:off x="10958457" y="6914754"/>
              <a:ext cx="33096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labial</a:t>
              </a:r>
            </a:p>
          </p:txBody>
        </p:sp>
        <p:cxnSp>
          <p:nvCxnSpPr>
            <p:cNvPr id="11444" name="Google Shape;1511;p1">
              <a:extLst>
                <a:ext uri="{FF2B5EF4-FFF2-40B4-BE49-F238E27FC236}">
                  <a16:creationId xmlns:a16="http://schemas.microsoft.com/office/drawing/2014/main" id="{89D43230-1AC0-2BC7-DDA3-24A689357BB2}"/>
                </a:ext>
              </a:extLst>
            </p:cNvPr>
            <p:cNvCxnSpPr>
              <a:cxnSpLocks/>
              <a:stCxn id="11423" idx="4"/>
            </p:cNvCxnSpPr>
            <p:nvPr/>
          </p:nvCxnSpPr>
          <p:spPr>
            <a:xfrm rot="5400000">
              <a:off x="10832058" y="6816551"/>
              <a:ext cx="195756" cy="82452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5" name="Google Shape;680;p1">
              <a:extLst>
                <a:ext uri="{FF2B5EF4-FFF2-40B4-BE49-F238E27FC236}">
                  <a16:creationId xmlns:a16="http://schemas.microsoft.com/office/drawing/2014/main" id="{E75335FA-500F-88A3-B07A-F2E9057ECEBF}"/>
                </a:ext>
              </a:extLst>
            </p:cNvPr>
            <p:cNvSpPr txBox="1"/>
            <p:nvPr/>
          </p:nvSpPr>
          <p:spPr>
            <a:xfrm>
              <a:off x="10854763" y="7185167"/>
              <a:ext cx="33096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labial</a:t>
              </a:r>
            </a:p>
          </p:txBody>
        </p:sp>
        <p:sp>
          <p:nvSpPr>
            <p:cNvPr id="11446" name="Google Shape;680;p1">
              <a:extLst>
                <a:ext uri="{FF2B5EF4-FFF2-40B4-BE49-F238E27FC236}">
                  <a16:creationId xmlns:a16="http://schemas.microsoft.com/office/drawing/2014/main" id="{BECE3DE3-265F-83BA-2B3A-9A9887B47EC2}"/>
                </a:ext>
              </a:extLst>
            </p:cNvPr>
            <p:cNvSpPr txBox="1"/>
            <p:nvPr/>
          </p:nvSpPr>
          <p:spPr>
            <a:xfrm>
              <a:off x="10924206" y="7289925"/>
              <a:ext cx="25761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Submental</a:t>
              </a:r>
            </a:p>
          </p:txBody>
        </p:sp>
        <p:sp>
          <p:nvSpPr>
            <p:cNvPr id="11447" name="Google Shape;1333;p1">
              <a:extLst>
                <a:ext uri="{FF2B5EF4-FFF2-40B4-BE49-F238E27FC236}">
                  <a16:creationId xmlns:a16="http://schemas.microsoft.com/office/drawing/2014/main" id="{28BC8CC8-3A69-21D0-6123-87768B84CC66}"/>
                </a:ext>
              </a:extLst>
            </p:cNvPr>
            <p:cNvSpPr/>
            <p:nvPr/>
          </p:nvSpPr>
          <p:spPr>
            <a:xfrm>
              <a:off x="11220379" y="719642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0" name="Google Shape;1333;p1">
              <a:extLst>
                <a:ext uri="{FF2B5EF4-FFF2-40B4-BE49-F238E27FC236}">
                  <a16:creationId xmlns:a16="http://schemas.microsoft.com/office/drawing/2014/main" id="{358E5F95-8CC7-96C8-4B7D-0B59D66E9B86}"/>
                </a:ext>
              </a:extLst>
            </p:cNvPr>
            <p:cNvSpPr/>
            <p:nvPr/>
          </p:nvSpPr>
          <p:spPr>
            <a:xfrm>
              <a:off x="11219673" y="731158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511;p1">
              <a:extLst>
                <a:ext uri="{FF2B5EF4-FFF2-40B4-BE49-F238E27FC236}">
                  <a16:creationId xmlns:a16="http://schemas.microsoft.com/office/drawing/2014/main" id="{3DE76291-1DDC-4353-A1A5-130CF401E67D}"/>
                </a:ext>
              </a:extLst>
            </p:cNvPr>
            <p:cNvCxnSpPr>
              <a:cxnSpLocks/>
              <a:stCxn id="11447" idx="4"/>
              <a:endCxn id="11450" idx="0"/>
            </p:cNvCxnSpPr>
            <p:nvPr/>
          </p:nvCxnSpPr>
          <p:spPr>
            <a:xfrm rot="5400000">
              <a:off x="11198447" y="7271652"/>
              <a:ext cx="79158" cy="7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333;p1">
              <a:extLst>
                <a:ext uri="{FF2B5EF4-FFF2-40B4-BE49-F238E27FC236}">
                  <a16:creationId xmlns:a16="http://schemas.microsoft.com/office/drawing/2014/main" id="{D9148B49-77BA-67D2-A705-9D80582E810D}"/>
                </a:ext>
              </a:extLst>
            </p:cNvPr>
            <p:cNvSpPr/>
            <p:nvPr/>
          </p:nvSpPr>
          <p:spPr>
            <a:xfrm>
              <a:off x="11999691" y="661103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3" name="Google Shape;1333;p1">
              <a:extLst>
                <a:ext uri="{FF2B5EF4-FFF2-40B4-BE49-F238E27FC236}">
                  <a16:creationId xmlns:a16="http://schemas.microsoft.com/office/drawing/2014/main" id="{8EBA52A2-DB0E-827F-51F7-26842CD8EDE3}"/>
                </a:ext>
              </a:extLst>
            </p:cNvPr>
            <p:cNvSpPr/>
            <p:nvPr/>
          </p:nvSpPr>
          <p:spPr>
            <a:xfrm>
              <a:off x="12245505" y="661467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5" name="Google Shape;1511;p1">
              <a:extLst>
                <a:ext uri="{FF2B5EF4-FFF2-40B4-BE49-F238E27FC236}">
                  <a16:creationId xmlns:a16="http://schemas.microsoft.com/office/drawing/2014/main" id="{38EB0490-64AE-5233-58B4-BD0DA7F04568}"/>
                </a:ext>
              </a:extLst>
            </p:cNvPr>
            <p:cNvCxnSpPr>
              <a:cxnSpLocks/>
              <a:stCxn id="11484" idx="4"/>
              <a:endCxn id="11483" idx="6"/>
            </p:cNvCxnSpPr>
            <p:nvPr/>
          </p:nvCxnSpPr>
          <p:spPr>
            <a:xfrm rot="5400000">
              <a:off x="11594884" y="6162301"/>
              <a:ext cx="75287" cy="562261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7" name="Google Shape;1511;p1">
              <a:extLst>
                <a:ext uri="{FF2B5EF4-FFF2-40B4-BE49-F238E27FC236}">
                  <a16:creationId xmlns:a16="http://schemas.microsoft.com/office/drawing/2014/main" id="{0C4B5825-0CB2-7C98-2EE1-009C96BA65FE}"/>
                </a:ext>
              </a:extLst>
            </p:cNvPr>
            <p:cNvCxnSpPr>
              <a:cxnSpLocks/>
              <a:stCxn id="11453" idx="0"/>
              <a:endCxn id="11498" idx="4"/>
            </p:cNvCxnSpPr>
            <p:nvPr/>
          </p:nvCxnSpPr>
          <p:spPr>
            <a:xfrm rot="5400000" flipH="1" flipV="1">
              <a:off x="12301907" y="6481699"/>
              <a:ext cx="112575" cy="15337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0" name="Google Shape;680;p1">
              <a:extLst>
                <a:ext uri="{FF2B5EF4-FFF2-40B4-BE49-F238E27FC236}">
                  <a16:creationId xmlns:a16="http://schemas.microsoft.com/office/drawing/2014/main" id="{1BC9D7C9-56FB-8EDC-726C-F7D582C99F91}"/>
                </a:ext>
              </a:extLst>
            </p:cNvPr>
            <p:cNvSpPr txBox="1"/>
            <p:nvPr/>
          </p:nvSpPr>
          <p:spPr>
            <a:xfrm>
              <a:off x="11365134" y="6449222"/>
              <a:ext cx="48633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petrosal sinus</a:t>
              </a:r>
            </a:p>
          </p:txBody>
        </p:sp>
        <p:sp>
          <p:nvSpPr>
            <p:cNvPr id="11461" name="Google Shape;1333;p1">
              <a:extLst>
                <a:ext uri="{FF2B5EF4-FFF2-40B4-BE49-F238E27FC236}">
                  <a16:creationId xmlns:a16="http://schemas.microsoft.com/office/drawing/2014/main" id="{5893FAE7-B0E6-04CA-0583-787351508927}"/>
                </a:ext>
              </a:extLst>
            </p:cNvPr>
            <p:cNvSpPr/>
            <p:nvPr/>
          </p:nvSpPr>
          <p:spPr>
            <a:xfrm>
              <a:off x="12923390" y="646405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3" name="Google Shape;1511;p1">
              <a:extLst>
                <a:ext uri="{FF2B5EF4-FFF2-40B4-BE49-F238E27FC236}">
                  <a16:creationId xmlns:a16="http://schemas.microsoft.com/office/drawing/2014/main" id="{74BE1081-A678-FB45-E365-F7FB859D3CAC}"/>
                </a:ext>
              </a:extLst>
            </p:cNvPr>
            <p:cNvCxnSpPr>
              <a:cxnSpLocks/>
              <a:stCxn id="11491" idx="6"/>
              <a:endCxn id="11469" idx="2"/>
            </p:cNvCxnSpPr>
            <p:nvPr/>
          </p:nvCxnSpPr>
          <p:spPr>
            <a:xfrm>
              <a:off x="12417861" y="6076102"/>
              <a:ext cx="544428" cy="8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4" name="Google Shape;1333;p1">
              <a:extLst>
                <a:ext uri="{FF2B5EF4-FFF2-40B4-BE49-F238E27FC236}">
                  <a16:creationId xmlns:a16="http://schemas.microsoft.com/office/drawing/2014/main" id="{5488374E-606C-032C-0F76-D6B50D682814}"/>
                </a:ext>
              </a:extLst>
            </p:cNvPr>
            <p:cNvSpPr/>
            <p:nvPr/>
          </p:nvSpPr>
          <p:spPr>
            <a:xfrm>
              <a:off x="12054346" y="60801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6" name="Google Shape;1333;p1">
              <a:extLst>
                <a:ext uri="{FF2B5EF4-FFF2-40B4-BE49-F238E27FC236}">
                  <a16:creationId xmlns:a16="http://schemas.microsoft.com/office/drawing/2014/main" id="{84322B59-A591-DA19-4FCD-0A4A35A5E912}"/>
                </a:ext>
              </a:extLst>
            </p:cNvPr>
            <p:cNvSpPr/>
            <p:nvPr/>
          </p:nvSpPr>
          <p:spPr>
            <a:xfrm>
              <a:off x="12201703" y="60789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7" name="Google Shape;1511;p1">
              <a:extLst>
                <a:ext uri="{FF2B5EF4-FFF2-40B4-BE49-F238E27FC236}">
                  <a16:creationId xmlns:a16="http://schemas.microsoft.com/office/drawing/2014/main" id="{8FD39B86-0604-ED77-6403-E8F8875AF9AA}"/>
                </a:ext>
              </a:extLst>
            </p:cNvPr>
            <p:cNvCxnSpPr>
              <a:cxnSpLocks/>
              <a:stCxn id="11464" idx="0"/>
            </p:cNvCxnSpPr>
            <p:nvPr/>
          </p:nvCxnSpPr>
          <p:spPr>
            <a:xfrm rot="5400000" flipH="1" flipV="1">
              <a:off x="11497920" y="5450241"/>
              <a:ext cx="1213318" cy="464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8" name="Google Shape;1511;p1">
              <a:extLst>
                <a:ext uri="{FF2B5EF4-FFF2-40B4-BE49-F238E27FC236}">
                  <a16:creationId xmlns:a16="http://schemas.microsoft.com/office/drawing/2014/main" id="{59F58F23-4EC0-61A6-18C4-7C617A2CE498}"/>
                </a:ext>
              </a:extLst>
            </p:cNvPr>
            <p:cNvCxnSpPr>
              <a:cxnSpLocks/>
              <a:stCxn id="11466" idx="0"/>
            </p:cNvCxnSpPr>
            <p:nvPr/>
          </p:nvCxnSpPr>
          <p:spPr>
            <a:xfrm rot="16200000" flipV="1">
              <a:off x="11590784" y="5441036"/>
              <a:ext cx="1205196" cy="706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333;p1">
              <a:extLst>
                <a:ext uri="{FF2B5EF4-FFF2-40B4-BE49-F238E27FC236}">
                  <a16:creationId xmlns:a16="http://schemas.microsoft.com/office/drawing/2014/main" id="{C08B99B5-9821-41EA-FE3F-5E9528A882EE}"/>
                </a:ext>
              </a:extLst>
            </p:cNvPr>
            <p:cNvSpPr/>
            <p:nvPr/>
          </p:nvSpPr>
          <p:spPr>
            <a:xfrm>
              <a:off x="12962289" y="604999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0" name="Google Shape;1333;p1">
              <a:extLst>
                <a:ext uri="{FF2B5EF4-FFF2-40B4-BE49-F238E27FC236}">
                  <a16:creationId xmlns:a16="http://schemas.microsoft.com/office/drawing/2014/main" id="{7F234371-69A8-B7CC-0374-B5F02584C3CB}"/>
                </a:ext>
              </a:extLst>
            </p:cNvPr>
            <p:cNvSpPr/>
            <p:nvPr/>
          </p:nvSpPr>
          <p:spPr>
            <a:xfrm>
              <a:off x="11888780" y="60468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1" name="Google Shape;1511;p1">
              <a:extLst>
                <a:ext uri="{FF2B5EF4-FFF2-40B4-BE49-F238E27FC236}">
                  <a16:creationId xmlns:a16="http://schemas.microsoft.com/office/drawing/2014/main" id="{0E6E42F9-471D-E1AA-F03D-F777011D016F}"/>
                </a:ext>
              </a:extLst>
            </p:cNvPr>
            <p:cNvCxnSpPr>
              <a:cxnSpLocks/>
              <a:stCxn id="11484" idx="0"/>
              <a:endCxn id="11470" idx="4"/>
            </p:cNvCxnSpPr>
            <p:nvPr/>
          </p:nvCxnSpPr>
          <p:spPr>
            <a:xfrm rot="5400000" flipH="1" flipV="1">
              <a:off x="11789233" y="6225242"/>
              <a:ext cx="250970" cy="212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2" name="Google Shape;680;p1">
              <a:extLst>
                <a:ext uri="{FF2B5EF4-FFF2-40B4-BE49-F238E27FC236}">
                  <a16:creationId xmlns:a16="http://schemas.microsoft.com/office/drawing/2014/main" id="{7F63C0BA-B548-C51C-CEEC-F2A517A13FF4}"/>
                </a:ext>
              </a:extLst>
            </p:cNvPr>
            <p:cNvSpPr txBox="1"/>
            <p:nvPr/>
          </p:nvSpPr>
          <p:spPr>
            <a:xfrm rot="5400000">
              <a:off x="11780553" y="6162418"/>
              <a:ext cx="238215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Cavernous sinus</a:t>
              </a:r>
            </a:p>
          </p:txBody>
        </p:sp>
        <p:sp>
          <p:nvSpPr>
            <p:cNvPr id="11473" name="Google Shape;1333;p1">
              <a:extLst>
                <a:ext uri="{FF2B5EF4-FFF2-40B4-BE49-F238E27FC236}">
                  <a16:creationId xmlns:a16="http://schemas.microsoft.com/office/drawing/2014/main" id="{272E67BE-213B-7918-B388-9F715EAC5A0C}"/>
                </a:ext>
              </a:extLst>
            </p:cNvPr>
            <p:cNvSpPr/>
            <p:nvPr/>
          </p:nvSpPr>
          <p:spPr>
            <a:xfrm>
              <a:off x="12064291" y="584778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4" name="Google Shape;1333;p1">
              <a:extLst>
                <a:ext uri="{FF2B5EF4-FFF2-40B4-BE49-F238E27FC236}">
                  <a16:creationId xmlns:a16="http://schemas.microsoft.com/office/drawing/2014/main" id="{4AF5A0FD-83F9-ABDD-6E48-86E41FB5002A}"/>
                </a:ext>
              </a:extLst>
            </p:cNvPr>
            <p:cNvSpPr/>
            <p:nvPr/>
          </p:nvSpPr>
          <p:spPr>
            <a:xfrm>
              <a:off x="12208015" y="599074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5" name="Google Shape;1333;p1">
              <a:extLst>
                <a:ext uri="{FF2B5EF4-FFF2-40B4-BE49-F238E27FC236}">
                  <a16:creationId xmlns:a16="http://schemas.microsoft.com/office/drawing/2014/main" id="{5FE0BE22-5E1B-85CF-B5F1-37BEDB318B36}"/>
                </a:ext>
              </a:extLst>
            </p:cNvPr>
            <p:cNvSpPr/>
            <p:nvPr/>
          </p:nvSpPr>
          <p:spPr>
            <a:xfrm>
              <a:off x="12060727" y="592530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333;p1">
              <a:extLst>
                <a:ext uri="{FF2B5EF4-FFF2-40B4-BE49-F238E27FC236}">
                  <a16:creationId xmlns:a16="http://schemas.microsoft.com/office/drawing/2014/main" id="{CC6CDF69-9FB1-2F7A-47A8-B5B27EEFE58F}"/>
                </a:ext>
              </a:extLst>
            </p:cNvPr>
            <p:cNvSpPr/>
            <p:nvPr/>
          </p:nvSpPr>
          <p:spPr>
            <a:xfrm>
              <a:off x="12209780" y="591725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511;p1">
              <a:extLst>
                <a:ext uri="{FF2B5EF4-FFF2-40B4-BE49-F238E27FC236}">
                  <a16:creationId xmlns:a16="http://schemas.microsoft.com/office/drawing/2014/main" id="{5EBE4494-6693-B60D-CC2C-FA802E650460}"/>
                </a:ext>
              </a:extLst>
            </p:cNvPr>
            <p:cNvCxnSpPr>
              <a:cxnSpLocks/>
              <a:stCxn id="11475" idx="2"/>
            </p:cNvCxnSpPr>
            <p:nvPr/>
          </p:nvCxnSpPr>
          <p:spPr>
            <a:xfrm rot="10800000" flipV="1">
              <a:off x="11938451" y="5943305"/>
              <a:ext cx="122277" cy="1115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8" name="Google Shape;1511;p1">
              <a:extLst>
                <a:ext uri="{FF2B5EF4-FFF2-40B4-BE49-F238E27FC236}">
                  <a16:creationId xmlns:a16="http://schemas.microsoft.com/office/drawing/2014/main" id="{3950D954-A002-43BF-CEED-1A5F46E5A4B3}"/>
                </a:ext>
              </a:extLst>
            </p:cNvPr>
            <p:cNvCxnSpPr>
              <a:cxnSpLocks/>
              <a:stCxn id="11474" idx="2"/>
              <a:endCxn id="11470" idx="6"/>
            </p:cNvCxnSpPr>
            <p:nvPr/>
          </p:nvCxnSpPr>
          <p:spPr>
            <a:xfrm rot="10800000" flipV="1">
              <a:off x="11942781" y="6008746"/>
              <a:ext cx="265235" cy="650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9" name="Google Shape;1511;p1">
              <a:extLst>
                <a:ext uri="{FF2B5EF4-FFF2-40B4-BE49-F238E27FC236}">
                  <a16:creationId xmlns:a16="http://schemas.microsoft.com/office/drawing/2014/main" id="{607741D1-28FE-17AB-2D86-56B0C663EC71}"/>
                </a:ext>
              </a:extLst>
            </p:cNvPr>
            <p:cNvCxnSpPr>
              <a:cxnSpLocks/>
              <a:stCxn id="11483" idx="2"/>
              <a:endCxn id="11480" idx="4"/>
            </p:cNvCxnSpPr>
            <p:nvPr/>
          </p:nvCxnSpPr>
          <p:spPr>
            <a:xfrm rot="10800000">
              <a:off x="11282100" y="6102377"/>
              <a:ext cx="15297" cy="378699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0" name="Google Shape;1333;p1">
              <a:extLst>
                <a:ext uri="{FF2B5EF4-FFF2-40B4-BE49-F238E27FC236}">
                  <a16:creationId xmlns:a16="http://schemas.microsoft.com/office/drawing/2014/main" id="{CFDD16ED-EDD3-41F9-5E7D-C33CCDF9E744}"/>
                </a:ext>
              </a:extLst>
            </p:cNvPr>
            <p:cNvSpPr/>
            <p:nvPr/>
          </p:nvSpPr>
          <p:spPr>
            <a:xfrm>
              <a:off x="11255099" y="60483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680;p1">
              <a:extLst>
                <a:ext uri="{FF2B5EF4-FFF2-40B4-BE49-F238E27FC236}">
                  <a16:creationId xmlns:a16="http://schemas.microsoft.com/office/drawing/2014/main" id="{3A7D107E-D3DC-2A00-0891-22E810C5E624}"/>
                </a:ext>
              </a:extLst>
            </p:cNvPr>
            <p:cNvSpPr txBox="1"/>
            <p:nvPr/>
          </p:nvSpPr>
          <p:spPr>
            <a:xfrm rot="5400000">
              <a:off x="11131550" y="6260719"/>
              <a:ext cx="301044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sinus</a:t>
              </a:r>
            </a:p>
          </p:txBody>
        </p:sp>
        <p:cxnSp>
          <p:nvCxnSpPr>
            <p:cNvPr id="11482" name="Google Shape;1511;p1">
              <a:extLst>
                <a:ext uri="{FF2B5EF4-FFF2-40B4-BE49-F238E27FC236}">
                  <a16:creationId xmlns:a16="http://schemas.microsoft.com/office/drawing/2014/main" id="{DCB5933B-5F36-CFE6-B9EF-99485A16F08B}"/>
                </a:ext>
              </a:extLst>
            </p:cNvPr>
            <p:cNvCxnSpPr>
              <a:cxnSpLocks/>
              <a:stCxn id="11470" idx="2"/>
              <a:endCxn id="11480" idx="6"/>
            </p:cNvCxnSpPr>
            <p:nvPr/>
          </p:nvCxnSpPr>
          <p:spPr>
            <a:xfrm rot="10800000" flipV="1">
              <a:off x="11309100" y="6073818"/>
              <a:ext cx="579681" cy="15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3" name="Google Shape;1333;p1">
              <a:extLst>
                <a:ext uri="{FF2B5EF4-FFF2-40B4-BE49-F238E27FC236}">
                  <a16:creationId xmlns:a16="http://schemas.microsoft.com/office/drawing/2014/main" id="{184B05CA-6ECB-AAB6-F86F-31F756F23E7D}"/>
                </a:ext>
              </a:extLst>
            </p:cNvPr>
            <p:cNvSpPr/>
            <p:nvPr/>
          </p:nvSpPr>
          <p:spPr>
            <a:xfrm>
              <a:off x="11297396" y="645407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4" name="Google Shape;1333;p1">
              <a:extLst>
                <a:ext uri="{FF2B5EF4-FFF2-40B4-BE49-F238E27FC236}">
                  <a16:creationId xmlns:a16="http://schemas.microsoft.com/office/drawing/2014/main" id="{99B60401-7DA9-A24E-F5B2-02B64A6CBD43}"/>
                </a:ext>
              </a:extLst>
            </p:cNvPr>
            <p:cNvSpPr/>
            <p:nvPr/>
          </p:nvSpPr>
          <p:spPr>
            <a:xfrm>
              <a:off x="11886657" y="635178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5" name="Google Shape;1333;p1">
              <a:extLst>
                <a:ext uri="{FF2B5EF4-FFF2-40B4-BE49-F238E27FC236}">
                  <a16:creationId xmlns:a16="http://schemas.microsoft.com/office/drawing/2014/main" id="{8458B38D-CD53-A4C1-C41F-F3697EAD744B}"/>
                </a:ext>
              </a:extLst>
            </p:cNvPr>
            <p:cNvSpPr/>
            <p:nvPr/>
          </p:nvSpPr>
          <p:spPr>
            <a:xfrm>
              <a:off x="11857703" y="646402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6" name="Google Shape;1511;p1">
              <a:extLst>
                <a:ext uri="{FF2B5EF4-FFF2-40B4-BE49-F238E27FC236}">
                  <a16:creationId xmlns:a16="http://schemas.microsoft.com/office/drawing/2014/main" id="{35701FFC-9074-3FBD-10E2-7D103ED7D682}"/>
                </a:ext>
              </a:extLst>
            </p:cNvPr>
            <p:cNvCxnSpPr>
              <a:cxnSpLocks/>
              <a:stCxn id="11452" idx="0"/>
              <a:endCxn id="11485" idx="4"/>
            </p:cNvCxnSpPr>
            <p:nvPr/>
          </p:nvCxnSpPr>
          <p:spPr>
            <a:xfrm rot="16200000" flipV="1">
              <a:off x="11900193" y="6475536"/>
              <a:ext cx="111009" cy="15998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511;p1">
              <a:extLst>
                <a:ext uri="{FF2B5EF4-FFF2-40B4-BE49-F238E27FC236}">
                  <a16:creationId xmlns:a16="http://schemas.microsoft.com/office/drawing/2014/main" id="{0CBD2063-A86C-B0C4-2CAC-2F5AB7AA6B00}"/>
                </a:ext>
              </a:extLst>
            </p:cNvPr>
            <p:cNvCxnSpPr>
              <a:cxnSpLocks/>
              <a:stCxn id="11464" idx="4"/>
              <a:endCxn id="11488" idx="6"/>
            </p:cNvCxnSpPr>
            <p:nvPr/>
          </p:nvCxnSpPr>
          <p:spPr>
            <a:xfrm rot="5400000">
              <a:off x="11856586" y="6209393"/>
              <a:ext cx="300021" cy="14950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333;p1">
              <a:extLst>
                <a:ext uri="{FF2B5EF4-FFF2-40B4-BE49-F238E27FC236}">
                  <a16:creationId xmlns:a16="http://schemas.microsoft.com/office/drawing/2014/main" id="{30B42A01-F5FD-8C55-1FC3-AE7C3812C648}"/>
                </a:ext>
              </a:extLst>
            </p:cNvPr>
            <p:cNvSpPr/>
            <p:nvPr/>
          </p:nvSpPr>
          <p:spPr>
            <a:xfrm>
              <a:off x="11895846" y="641615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511;p1">
              <a:extLst>
                <a:ext uri="{FF2B5EF4-FFF2-40B4-BE49-F238E27FC236}">
                  <a16:creationId xmlns:a16="http://schemas.microsoft.com/office/drawing/2014/main" id="{F0668346-09CB-1C77-8084-DB04FBB07F68}"/>
                </a:ext>
              </a:extLst>
            </p:cNvPr>
            <p:cNvCxnSpPr>
              <a:cxnSpLocks/>
              <a:stCxn id="11466" idx="2"/>
              <a:endCxn id="11464" idx="6"/>
            </p:cNvCxnSpPr>
            <p:nvPr/>
          </p:nvCxnSpPr>
          <p:spPr>
            <a:xfrm rot="10800000" flipV="1">
              <a:off x="12108347" y="6105955"/>
              <a:ext cx="93357" cy="11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0" name="Google Shape;680;p1">
              <a:extLst>
                <a:ext uri="{FF2B5EF4-FFF2-40B4-BE49-F238E27FC236}">
                  <a16:creationId xmlns:a16="http://schemas.microsoft.com/office/drawing/2014/main" id="{C64FF443-7C9F-8B92-E43C-89AEA3C5381E}"/>
                </a:ext>
              </a:extLst>
            </p:cNvPr>
            <p:cNvSpPr txBox="1"/>
            <p:nvPr/>
          </p:nvSpPr>
          <p:spPr>
            <a:xfrm>
              <a:off x="12020581" y="6379884"/>
              <a:ext cx="157031" cy="1846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 venous plexus</a:t>
              </a:r>
            </a:p>
          </p:txBody>
        </p:sp>
        <p:sp>
          <p:nvSpPr>
            <p:cNvPr id="11491" name="Google Shape;1333;p1">
              <a:extLst>
                <a:ext uri="{FF2B5EF4-FFF2-40B4-BE49-F238E27FC236}">
                  <a16:creationId xmlns:a16="http://schemas.microsoft.com/office/drawing/2014/main" id="{3B2D62C0-2C9E-5586-D457-13F53075FBB9}"/>
                </a:ext>
              </a:extLst>
            </p:cNvPr>
            <p:cNvSpPr/>
            <p:nvPr/>
          </p:nvSpPr>
          <p:spPr>
            <a:xfrm>
              <a:off x="12363861" y="604910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2" name="Google Shape;1511;p1">
              <a:extLst>
                <a:ext uri="{FF2B5EF4-FFF2-40B4-BE49-F238E27FC236}">
                  <a16:creationId xmlns:a16="http://schemas.microsoft.com/office/drawing/2014/main" id="{4E07250E-5A50-F350-1FE4-EE7951EBCF58}"/>
                </a:ext>
              </a:extLst>
            </p:cNvPr>
            <p:cNvCxnSpPr>
              <a:cxnSpLocks/>
              <a:stCxn id="11494" idx="0"/>
              <a:endCxn id="11491" idx="4"/>
            </p:cNvCxnSpPr>
            <p:nvPr/>
          </p:nvCxnSpPr>
          <p:spPr>
            <a:xfrm rot="16200000" flipV="1">
              <a:off x="12265902" y="6228061"/>
              <a:ext cx="250970" cy="105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3" name="Google Shape;680;p1">
              <a:extLst>
                <a:ext uri="{FF2B5EF4-FFF2-40B4-BE49-F238E27FC236}">
                  <a16:creationId xmlns:a16="http://schemas.microsoft.com/office/drawing/2014/main" id="{09771E58-1279-29C2-8D2E-5B83C1F6EDD8}"/>
                </a:ext>
              </a:extLst>
            </p:cNvPr>
            <p:cNvSpPr txBox="1"/>
            <p:nvPr/>
          </p:nvSpPr>
          <p:spPr>
            <a:xfrm rot="5400000">
              <a:off x="12255634" y="6164702"/>
              <a:ext cx="238215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Cavernous sinus</a:t>
              </a:r>
            </a:p>
          </p:txBody>
        </p:sp>
        <p:sp>
          <p:nvSpPr>
            <p:cNvPr id="11494" name="Google Shape;1333;p1">
              <a:extLst>
                <a:ext uri="{FF2B5EF4-FFF2-40B4-BE49-F238E27FC236}">
                  <a16:creationId xmlns:a16="http://schemas.microsoft.com/office/drawing/2014/main" id="{C36019CB-C1B3-C804-FBDA-A98D19D15424}"/>
                </a:ext>
              </a:extLst>
            </p:cNvPr>
            <p:cNvSpPr/>
            <p:nvPr/>
          </p:nvSpPr>
          <p:spPr>
            <a:xfrm>
              <a:off x="12364913" y="635407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5" name="Google Shape;1511;p1">
              <a:extLst>
                <a:ext uri="{FF2B5EF4-FFF2-40B4-BE49-F238E27FC236}">
                  <a16:creationId xmlns:a16="http://schemas.microsoft.com/office/drawing/2014/main" id="{8E75BEA5-E156-FF28-FF67-AED326F9AEAA}"/>
                </a:ext>
              </a:extLst>
            </p:cNvPr>
            <p:cNvCxnSpPr>
              <a:cxnSpLocks/>
              <a:stCxn id="11494" idx="4"/>
              <a:endCxn id="11461" idx="2"/>
            </p:cNvCxnSpPr>
            <p:nvPr/>
          </p:nvCxnSpPr>
          <p:spPr>
            <a:xfrm rot="16200000" flipH="1">
              <a:off x="12616161" y="6183823"/>
              <a:ext cx="82981" cy="531477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6" name="Google Shape;1511;p1">
              <a:extLst>
                <a:ext uri="{FF2B5EF4-FFF2-40B4-BE49-F238E27FC236}">
                  <a16:creationId xmlns:a16="http://schemas.microsoft.com/office/drawing/2014/main" id="{4C7D8EC4-8CC9-CC7B-5035-DE1D9CEAECDD}"/>
                </a:ext>
              </a:extLst>
            </p:cNvPr>
            <p:cNvCxnSpPr>
              <a:cxnSpLocks/>
              <a:endCxn id="11497" idx="2"/>
            </p:cNvCxnSpPr>
            <p:nvPr/>
          </p:nvCxnSpPr>
          <p:spPr>
            <a:xfrm rot="16200000" flipH="1">
              <a:off x="12124534" y="6186755"/>
              <a:ext cx="355372" cy="14588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333;p1">
              <a:extLst>
                <a:ext uri="{FF2B5EF4-FFF2-40B4-BE49-F238E27FC236}">
                  <a16:creationId xmlns:a16="http://schemas.microsoft.com/office/drawing/2014/main" id="{F199AC63-9FE9-3BB9-CDE5-343A37A0993D}"/>
                </a:ext>
              </a:extLst>
            </p:cNvPr>
            <p:cNvSpPr/>
            <p:nvPr/>
          </p:nvSpPr>
          <p:spPr>
            <a:xfrm>
              <a:off x="12375164" y="641938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333;p1">
              <a:extLst>
                <a:ext uri="{FF2B5EF4-FFF2-40B4-BE49-F238E27FC236}">
                  <a16:creationId xmlns:a16="http://schemas.microsoft.com/office/drawing/2014/main" id="{87C7819E-3A71-977A-D639-BDF5B9326A01}"/>
                </a:ext>
              </a:extLst>
            </p:cNvPr>
            <p:cNvSpPr/>
            <p:nvPr/>
          </p:nvSpPr>
          <p:spPr>
            <a:xfrm>
              <a:off x="12416884" y="646610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9" name="Google Shape;1511;p1">
              <a:extLst>
                <a:ext uri="{FF2B5EF4-FFF2-40B4-BE49-F238E27FC236}">
                  <a16:creationId xmlns:a16="http://schemas.microsoft.com/office/drawing/2014/main" id="{9600E8CD-8724-8AA5-0CA6-5698C5DF1086}"/>
                </a:ext>
              </a:extLst>
            </p:cNvPr>
            <p:cNvCxnSpPr>
              <a:cxnSpLocks/>
              <a:stCxn id="11469" idx="4"/>
              <a:endCxn id="11461" idx="6"/>
            </p:cNvCxnSpPr>
            <p:nvPr/>
          </p:nvCxnSpPr>
          <p:spPr>
            <a:xfrm rot="5400000">
              <a:off x="12789810" y="6291574"/>
              <a:ext cx="387060" cy="11899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0" name="Google Shape;680;p1">
              <a:extLst>
                <a:ext uri="{FF2B5EF4-FFF2-40B4-BE49-F238E27FC236}">
                  <a16:creationId xmlns:a16="http://schemas.microsoft.com/office/drawing/2014/main" id="{A1785218-CD29-BDFF-670D-2EDC2DF23586}"/>
                </a:ext>
              </a:extLst>
            </p:cNvPr>
            <p:cNvSpPr txBox="1"/>
            <p:nvPr/>
          </p:nvSpPr>
          <p:spPr>
            <a:xfrm rot="5400000">
              <a:off x="12845673" y="6252687"/>
              <a:ext cx="29849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sinus</a:t>
              </a:r>
            </a:p>
          </p:txBody>
        </p:sp>
        <p:cxnSp>
          <p:nvCxnSpPr>
            <p:cNvPr id="11501" name="Google Shape;1511;p1">
              <a:extLst>
                <a:ext uri="{FF2B5EF4-FFF2-40B4-BE49-F238E27FC236}">
                  <a16:creationId xmlns:a16="http://schemas.microsoft.com/office/drawing/2014/main" id="{77593DE3-D4B8-148E-8B03-157997DC9F3D}"/>
                </a:ext>
              </a:extLst>
            </p:cNvPr>
            <p:cNvCxnSpPr>
              <a:cxnSpLocks/>
              <a:stCxn id="11473" idx="6"/>
              <a:endCxn id="11491" idx="1"/>
            </p:cNvCxnSpPr>
            <p:nvPr/>
          </p:nvCxnSpPr>
          <p:spPr>
            <a:xfrm>
              <a:off x="12100291" y="5865788"/>
              <a:ext cx="271478" cy="19122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2" name="Google Shape;1511;p1">
              <a:extLst>
                <a:ext uri="{FF2B5EF4-FFF2-40B4-BE49-F238E27FC236}">
                  <a16:creationId xmlns:a16="http://schemas.microsoft.com/office/drawing/2014/main" id="{FE02B7DA-51AD-B4E3-C9CB-1D29D80D2B0A}"/>
                </a:ext>
              </a:extLst>
            </p:cNvPr>
            <p:cNvCxnSpPr>
              <a:cxnSpLocks/>
              <a:stCxn id="11476" idx="6"/>
              <a:endCxn id="11491" idx="2"/>
            </p:cNvCxnSpPr>
            <p:nvPr/>
          </p:nvCxnSpPr>
          <p:spPr>
            <a:xfrm>
              <a:off x="12245780" y="5935252"/>
              <a:ext cx="118081" cy="14085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3" name="Google Shape;680;p1">
              <a:extLst>
                <a:ext uri="{FF2B5EF4-FFF2-40B4-BE49-F238E27FC236}">
                  <a16:creationId xmlns:a16="http://schemas.microsoft.com/office/drawing/2014/main" id="{AE3B8287-2223-69C0-8785-067C1A6DAEDB}"/>
                </a:ext>
              </a:extLst>
            </p:cNvPr>
            <p:cNvSpPr txBox="1"/>
            <p:nvPr/>
          </p:nvSpPr>
          <p:spPr>
            <a:xfrm>
              <a:off x="11350746" y="6039646"/>
              <a:ext cx="51523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petrosal sinus</a:t>
              </a:r>
            </a:p>
          </p:txBody>
        </p:sp>
        <p:sp>
          <p:nvSpPr>
            <p:cNvPr id="11504" name="Google Shape;680;p1">
              <a:extLst>
                <a:ext uri="{FF2B5EF4-FFF2-40B4-BE49-F238E27FC236}">
                  <a16:creationId xmlns:a16="http://schemas.microsoft.com/office/drawing/2014/main" id="{F5756686-05CE-794B-D8B3-178EC6A1B977}"/>
                </a:ext>
              </a:extLst>
            </p:cNvPr>
            <p:cNvSpPr txBox="1"/>
            <p:nvPr/>
          </p:nvSpPr>
          <p:spPr>
            <a:xfrm>
              <a:off x="12441758" y="6035620"/>
              <a:ext cx="51523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petrosal sinus</a:t>
              </a:r>
            </a:p>
          </p:txBody>
        </p:sp>
        <p:sp>
          <p:nvSpPr>
            <p:cNvPr id="11505" name="Google Shape;680;p1">
              <a:extLst>
                <a:ext uri="{FF2B5EF4-FFF2-40B4-BE49-F238E27FC236}">
                  <a16:creationId xmlns:a16="http://schemas.microsoft.com/office/drawing/2014/main" id="{F2655625-03ED-71A5-F6B0-B424A7541269}"/>
                </a:ext>
              </a:extLst>
            </p:cNvPr>
            <p:cNvSpPr txBox="1"/>
            <p:nvPr/>
          </p:nvSpPr>
          <p:spPr>
            <a:xfrm>
              <a:off x="12435604" y="6452909"/>
              <a:ext cx="46383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petrosal sinus</a:t>
              </a:r>
            </a:p>
          </p:txBody>
        </p:sp>
        <p:cxnSp>
          <p:nvCxnSpPr>
            <p:cNvPr id="11506" name="Google Shape;1511;p1">
              <a:extLst>
                <a:ext uri="{FF2B5EF4-FFF2-40B4-BE49-F238E27FC236}">
                  <a16:creationId xmlns:a16="http://schemas.microsoft.com/office/drawing/2014/main" id="{AAC271B5-460E-999B-F3D5-3EC7D14968F7}"/>
                </a:ext>
              </a:extLst>
            </p:cNvPr>
            <p:cNvCxnSpPr>
              <a:cxnSpLocks/>
              <a:stCxn id="11507" idx="6"/>
              <a:endCxn id="11469" idx="0"/>
            </p:cNvCxnSpPr>
            <p:nvPr/>
          </p:nvCxnSpPr>
          <p:spPr>
            <a:xfrm>
              <a:off x="12185695" y="5810888"/>
              <a:ext cx="803594" cy="23910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7" name="Google Shape;1333;p1">
              <a:extLst>
                <a:ext uri="{FF2B5EF4-FFF2-40B4-BE49-F238E27FC236}">
                  <a16:creationId xmlns:a16="http://schemas.microsoft.com/office/drawing/2014/main" id="{A488CCE2-3050-6BB2-B715-270CB5D23AAE}"/>
                </a:ext>
              </a:extLst>
            </p:cNvPr>
            <p:cNvSpPr/>
            <p:nvPr/>
          </p:nvSpPr>
          <p:spPr>
            <a:xfrm>
              <a:off x="12131695" y="578388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8" name="Google Shape;680;p1">
              <a:extLst>
                <a:ext uri="{FF2B5EF4-FFF2-40B4-BE49-F238E27FC236}">
                  <a16:creationId xmlns:a16="http://schemas.microsoft.com/office/drawing/2014/main" id="{E51F96C6-1256-00E5-82A2-B8AFFFD5E691}"/>
                </a:ext>
              </a:extLst>
            </p:cNvPr>
            <p:cNvSpPr txBox="1"/>
            <p:nvPr/>
          </p:nvSpPr>
          <p:spPr>
            <a:xfrm>
              <a:off x="12486084" y="5773540"/>
              <a:ext cx="3779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sinus</a:t>
              </a:r>
            </a:p>
          </p:txBody>
        </p:sp>
        <p:cxnSp>
          <p:nvCxnSpPr>
            <p:cNvPr id="11509" name="Google Shape;1511;p1">
              <a:extLst>
                <a:ext uri="{FF2B5EF4-FFF2-40B4-BE49-F238E27FC236}">
                  <a16:creationId xmlns:a16="http://schemas.microsoft.com/office/drawing/2014/main" id="{C047A2A1-BCF8-CF1C-AB7B-D8260E205213}"/>
                </a:ext>
              </a:extLst>
            </p:cNvPr>
            <p:cNvCxnSpPr>
              <a:cxnSpLocks/>
              <a:stCxn id="11480" idx="0"/>
              <a:endCxn id="11507" idx="2"/>
            </p:cNvCxnSpPr>
            <p:nvPr/>
          </p:nvCxnSpPr>
          <p:spPr>
            <a:xfrm rot="5400000" flipH="1" flipV="1">
              <a:off x="11588153" y="5504834"/>
              <a:ext cx="237488" cy="84959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0" name="Google Shape;680;p1">
              <a:extLst>
                <a:ext uri="{FF2B5EF4-FFF2-40B4-BE49-F238E27FC236}">
                  <a16:creationId xmlns:a16="http://schemas.microsoft.com/office/drawing/2014/main" id="{626BCB76-D491-532D-82F6-076B27C924DB}"/>
                </a:ext>
              </a:extLst>
            </p:cNvPr>
            <p:cNvSpPr txBox="1"/>
            <p:nvPr/>
          </p:nvSpPr>
          <p:spPr>
            <a:xfrm>
              <a:off x="11470647" y="5769851"/>
              <a:ext cx="3779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sinus</a:t>
              </a:r>
            </a:p>
          </p:txBody>
        </p:sp>
        <p:sp>
          <p:nvSpPr>
            <p:cNvPr id="11511" name="Google Shape;680;p1">
              <a:extLst>
                <a:ext uri="{FF2B5EF4-FFF2-40B4-BE49-F238E27FC236}">
                  <a16:creationId xmlns:a16="http://schemas.microsoft.com/office/drawing/2014/main" id="{3A269DC7-DFED-9A82-B4DE-FAAB5D014DFC}"/>
                </a:ext>
              </a:extLst>
            </p:cNvPr>
            <p:cNvSpPr txBox="1"/>
            <p:nvPr/>
          </p:nvSpPr>
          <p:spPr>
            <a:xfrm rot="5400000">
              <a:off x="11799651" y="5745247"/>
              <a:ext cx="508977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intercavernous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sinus</a:t>
              </a:r>
            </a:p>
          </p:txBody>
        </p:sp>
        <p:cxnSp>
          <p:nvCxnSpPr>
            <p:cNvPr id="11512" name="Google Shape;1511;p1">
              <a:extLst>
                <a:ext uri="{FF2B5EF4-FFF2-40B4-BE49-F238E27FC236}">
                  <a16:creationId xmlns:a16="http://schemas.microsoft.com/office/drawing/2014/main" id="{9606F422-FD45-281C-8FA7-946BD4FCDEED}"/>
                </a:ext>
              </a:extLst>
            </p:cNvPr>
            <p:cNvCxnSpPr>
              <a:cxnSpLocks/>
              <a:stCxn id="11518" idx="0"/>
            </p:cNvCxnSpPr>
            <p:nvPr/>
          </p:nvCxnSpPr>
          <p:spPr>
            <a:xfrm rot="16200000" flipV="1">
              <a:off x="11936729" y="5151377"/>
              <a:ext cx="574111" cy="3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3" name="Google Shape;1333;p1">
              <a:extLst>
                <a:ext uri="{FF2B5EF4-FFF2-40B4-BE49-F238E27FC236}">
                  <a16:creationId xmlns:a16="http://schemas.microsoft.com/office/drawing/2014/main" id="{EC4C603D-CF21-8F6F-76BF-81EC858FEF3B}"/>
                </a:ext>
              </a:extLst>
            </p:cNvPr>
            <p:cNvSpPr/>
            <p:nvPr/>
          </p:nvSpPr>
          <p:spPr>
            <a:xfrm>
              <a:off x="11914529" y="54331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4" name="Google Shape;1333;p1">
              <a:extLst>
                <a:ext uri="{FF2B5EF4-FFF2-40B4-BE49-F238E27FC236}">
                  <a16:creationId xmlns:a16="http://schemas.microsoft.com/office/drawing/2014/main" id="{9B474BF5-1A3B-937B-D687-442424A6B650}"/>
                </a:ext>
              </a:extLst>
            </p:cNvPr>
            <p:cNvSpPr/>
            <p:nvPr/>
          </p:nvSpPr>
          <p:spPr>
            <a:xfrm>
              <a:off x="12338881" y="543240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5" name="Google Shape;1511;p1">
              <a:extLst>
                <a:ext uri="{FF2B5EF4-FFF2-40B4-BE49-F238E27FC236}">
                  <a16:creationId xmlns:a16="http://schemas.microsoft.com/office/drawing/2014/main" id="{DD3C41B1-EE02-674C-ADB3-16651AC3E06B}"/>
                </a:ext>
              </a:extLst>
            </p:cNvPr>
            <p:cNvCxnSpPr>
              <a:cxnSpLocks/>
              <a:stCxn id="11514" idx="2"/>
              <a:endCxn id="11513" idx="6"/>
            </p:cNvCxnSpPr>
            <p:nvPr/>
          </p:nvCxnSpPr>
          <p:spPr>
            <a:xfrm rot="10800000" flipV="1">
              <a:off x="11968529" y="5459408"/>
              <a:ext cx="370352" cy="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6" name="Google Shape;1511;p1">
              <a:extLst>
                <a:ext uri="{FF2B5EF4-FFF2-40B4-BE49-F238E27FC236}">
                  <a16:creationId xmlns:a16="http://schemas.microsoft.com/office/drawing/2014/main" id="{F213FEA1-CC8B-0FE6-C857-F103C1CDA293}"/>
                </a:ext>
              </a:extLst>
            </p:cNvPr>
            <p:cNvCxnSpPr>
              <a:cxnSpLocks/>
              <a:stCxn id="11507" idx="0"/>
              <a:endCxn id="11513" idx="4"/>
            </p:cNvCxnSpPr>
            <p:nvPr/>
          </p:nvCxnSpPr>
          <p:spPr>
            <a:xfrm rot="16200000" flipV="1">
              <a:off x="11901767" y="5526960"/>
              <a:ext cx="296690" cy="217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7" name="Google Shape;1333;p1">
              <a:extLst>
                <a:ext uri="{FF2B5EF4-FFF2-40B4-BE49-F238E27FC236}">
                  <a16:creationId xmlns:a16="http://schemas.microsoft.com/office/drawing/2014/main" id="{6FCB05AA-A97F-68DC-80D3-51796490530D}"/>
                </a:ext>
              </a:extLst>
            </p:cNvPr>
            <p:cNvSpPr/>
            <p:nvPr/>
          </p:nvSpPr>
          <p:spPr>
            <a:xfrm>
              <a:off x="12045353" y="543999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8" name="Google Shape;1333;p1">
              <a:extLst>
                <a:ext uri="{FF2B5EF4-FFF2-40B4-BE49-F238E27FC236}">
                  <a16:creationId xmlns:a16="http://schemas.microsoft.com/office/drawing/2014/main" id="{954D2582-9CE2-146D-6072-44918370F8C8}"/>
                </a:ext>
              </a:extLst>
            </p:cNvPr>
            <p:cNvSpPr/>
            <p:nvPr/>
          </p:nvSpPr>
          <p:spPr>
            <a:xfrm>
              <a:off x="12205801" y="543845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9" name="Google Shape;1511;p1">
              <a:extLst>
                <a:ext uri="{FF2B5EF4-FFF2-40B4-BE49-F238E27FC236}">
                  <a16:creationId xmlns:a16="http://schemas.microsoft.com/office/drawing/2014/main" id="{7D693997-63A5-FB2D-54D0-11481A023F4D}"/>
                </a:ext>
              </a:extLst>
            </p:cNvPr>
            <p:cNvCxnSpPr>
              <a:cxnSpLocks/>
              <a:stCxn id="11507" idx="0"/>
              <a:endCxn id="11514" idx="4"/>
            </p:cNvCxnSpPr>
            <p:nvPr/>
          </p:nvCxnSpPr>
          <p:spPr>
            <a:xfrm rot="5400000" flipH="1" flipV="1">
              <a:off x="12113548" y="5531555"/>
              <a:ext cx="297480" cy="2071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9" name="Google Shape;1511;p1">
              <a:extLst>
                <a:ext uri="{FF2B5EF4-FFF2-40B4-BE49-F238E27FC236}">
                  <a16:creationId xmlns:a16="http://schemas.microsoft.com/office/drawing/2014/main" id="{7DE3F337-B39E-76F9-7DB4-DF2907D22894}"/>
                </a:ext>
              </a:extLst>
            </p:cNvPr>
            <p:cNvCxnSpPr>
              <a:cxnSpLocks/>
              <a:stCxn id="11517" idx="0"/>
            </p:cNvCxnSpPr>
            <p:nvPr/>
          </p:nvCxnSpPr>
          <p:spPr>
            <a:xfrm rot="5400000" flipH="1" flipV="1">
              <a:off x="11787976" y="5164617"/>
              <a:ext cx="550754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0" name="Google Shape;680;p1">
              <a:extLst>
                <a:ext uri="{FF2B5EF4-FFF2-40B4-BE49-F238E27FC236}">
                  <a16:creationId xmlns:a16="http://schemas.microsoft.com/office/drawing/2014/main" id="{3E1493F8-EB76-C701-B2B5-2E1F126BEBE1}"/>
                </a:ext>
              </a:extLst>
            </p:cNvPr>
            <p:cNvSpPr txBox="1"/>
            <p:nvPr/>
          </p:nvSpPr>
          <p:spPr>
            <a:xfrm rot="5400000">
              <a:off x="11968926" y="5734716"/>
              <a:ext cx="559836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intercavernous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sinus</a:t>
              </a:r>
            </a:p>
          </p:txBody>
        </p:sp>
        <p:sp>
          <p:nvSpPr>
            <p:cNvPr id="6041" name="Google Shape;1333;p1">
              <a:extLst>
                <a:ext uri="{FF2B5EF4-FFF2-40B4-BE49-F238E27FC236}">
                  <a16:creationId xmlns:a16="http://schemas.microsoft.com/office/drawing/2014/main" id="{7F5A3E7A-2D21-E86E-11E4-D0AFD2654FEF}"/>
                </a:ext>
              </a:extLst>
            </p:cNvPr>
            <p:cNvSpPr/>
            <p:nvPr/>
          </p:nvSpPr>
          <p:spPr>
            <a:xfrm>
              <a:off x="11982376" y="543928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42" name="Google Shape;1511;p1">
              <a:extLst>
                <a:ext uri="{FF2B5EF4-FFF2-40B4-BE49-F238E27FC236}">
                  <a16:creationId xmlns:a16="http://schemas.microsoft.com/office/drawing/2014/main" id="{4AB8BCAA-3227-0C8E-D792-EB7CD0B0C3B6}"/>
                </a:ext>
              </a:extLst>
            </p:cNvPr>
            <p:cNvCxnSpPr>
              <a:cxnSpLocks/>
              <a:stCxn id="6041" idx="0"/>
            </p:cNvCxnSpPr>
            <p:nvPr/>
          </p:nvCxnSpPr>
          <p:spPr>
            <a:xfrm rot="5400000" flipH="1" flipV="1">
              <a:off x="11714169" y="5153075"/>
              <a:ext cx="572416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3" name="Google Shape;1333;p1">
              <a:extLst>
                <a:ext uri="{FF2B5EF4-FFF2-40B4-BE49-F238E27FC236}">
                  <a16:creationId xmlns:a16="http://schemas.microsoft.com/office/drawing/2014/main" id="{A05BBCE3-BD39-9217-1498-BBD67EEB7263}"/>
                </a:ext>
              </a:extLst>
            </p:cNvPr>
            <p:cNvSpPr/>
            <p:nvPr/>
          </p:nvSpPr>
          <p:spPr>
            <a:xfrm>
              <a:off x="12287538" y="5435229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44" name="Google Shape;1511;p1">
              <a:extLst>
                <a:ext uri="{FF2B5EF4-FFF2-40B4-BE49-F238E27FC236}">
                  <a16:creationId xmlns:a16="http://schemas.microsoft.com/office/drawing/2014/main" id="{C4AB0D79-21BD-F4ED-D3A1-2F95E1AF905C}"/>
                </a:ext>
              </a:extLst>
            </p:cNvPr>
            <p:cNvCxnSpPr>
              <a:cxnSpLocks/>
              <a:stCxn id="6043" idx="0"/>
            </p:cNvCxnSpPr>
            <p:nvPr/>
          </p:nvCxnSpPr>
          <p:spPr>
            <a:xfrm rot="5400000" flipH="1" flipV="1">
              <a:off x="12019244" y="5143331"/>
              <a:ext cx="578192" cy="56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5" name="Google Shape;680;p1">
              <a:extLst>
                <a:ext uri="{FF2B5EF4-FFF2-40B4-BE49-F238E27FC236}">
                  <a16:creationId xmlns:a16="http://schemas.microsoft.com/office/drawing/2014/main" id="{7783C8D1-8F00-1D5F-CCB7-5ACCC47025AD}"/>
                </a:ext>
              </a:extLst>
            </p:cNvPr>
            <p:cNvSpPr txBox="1"/>
            <p:nvPr/>
          </p:nvSpPr>
          <p:spPr>
            <a:xfrm rot="5400000">
              <a:off x="12086429" y="5131267"/>
              <a:ext cx="45437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sagittal sinus</a:t>
              </a:r>
            </a:p>
          </p:txBody>
        </p:sp>
        <p:sp>
          <p:nvSpPr>
            <p:cNvPr id="6046" name="Google Shape;680;p1">
              <a:extLst>
                <a:ext uri="{FF2B5EF4-FFF2-40B4-BE49-F238E27FC236}">
                  <a16:creationId xmlns:a16="http://schemas.microsoft.com/office/drawing/2014/main" id="{16CF194E-A2AE-0D0A-4080-2745E77A4D22}"/>
                </a:ext>
              </a:extLst>
            </p:cNvPr>
            <p:cNvSpPr txBox="1"/>
            <p:nvPr/>
          </p:nvSpPr>
          <p:spPr>
            <a:xfrm rot="5400000">
              <a:off x="11781670" y="5155110"/>
              <a:ext cx="45437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sagittal sinus</a:t>
              </a:r>
            </a:p>
          </p:txBody>
        </p:sp>
        <p:sp>
          <p:nvSpPr>
            <p:cNvPr id="6047" name="Google Shape;680;p1">
              <a:extLst>
                <a:ext uri="{FF2B5EF4-FFF2-40B4-BE49-F238E27FC236}">
                  <a16:creationId xmlns:a16="http://schemas.microsoft.com/office/drawing/2014/main" id="{3283E9A2-055E-37B2-7879-A80EE5E43954}"/>
                </a:ext>
              </a:extLst>
            </p:cNvPr>
            <p:cNvSpPr txBox="1"/>
            <p:nvPr/>
          </p:nvSpPr>
          <p:spPr>
            <a:xfrm rot="5400000">
              <a:off x="11905602" y="5089323"/>
              <a:ext cx="316098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Straight sinus</a:t>
              </a:r>
            </a:p>
          </p:txBody>
        </p:sp>
        <p:sp>
          <p:nvSpPr>
            <p:cNvPr id="6048" name="Google Shape;680;p1">
              <a:extLst>
                <a:ext uri="{FF2B5EF4-FFF2-40B4-BE49-F238E27FC236}">
                  <a16:creationId xmlns:a16="http://schemas.microsoft.com/office/drawing/2014/main" id="{AAE9C15E-FE88-DCBB-B0FE-2AF2507D1016}"/>
                </a:ext>
              </a:extLst>
            </p:cNvPr>
            <p:cNvSpPr txBox="1"/>
            <p:nvPr/>
          </p:nvSpPr>
          <p:spPr>
            <a:xfrm rot="5400000">
              <a:off x="12065003" y="5079285"/>
              <a:ext cx="316098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 sinus</a:t>
              </a:r>
            </a:p>
          </p:txBody>
        </p:sp>
        <p:cxnSp>
          <p:nvCxnSpPr>
            <p:cNvPr id="6049" name="Google Shape;1511;p1">
              <a:extLst>
                <a:ext uri="{FF2B5EF4-FFF2-40B4-BE49-F238E27FC236}">
                  <a16:creationId xmlns:a16="http://schemas.microsoft.com/office/drawing/2014/main" id="{222ECC07-956B-0577-16AC-3D88898AEB9F}"/>
                </a:ext>
              </a:extLst>
            </p:cNvPr>
            <p:cNvCxnSpPr>
              <a:cxnSpLocks/>
              <a:endCxn id="11491" idx="0"/>
            </p:cNvCxnSpPr>
            <p:nvPr/>
          </p:nvCxnSpPr>
          <p:spPr>
            <a:xfrm rot="5400000">
              <a:off x="11859736" y="5462991"/>
              <a:ext cx="1117237" cy="549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0" name="Google Shape;1511;p1">
              <a:extLst>
                <a:ext uri="{FF2B5EF4-FFF2-40B4-BE49-F238E27FC236}">
                  <a16:creationId xmlns:a16="http://schemas.microsoft.com/office/drawing/2014/main" id="{364CFF17-9170-DFA4-31D2-0C89E6D371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00886" y="5463649"/>
              <a:ext cx="1123790" cy="89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1" name="Google Shape;1511;p1">
              <a:extLst>
                <a:ext uri="{FF2B5EF4-FFF2-40B4-BE49-F238E27FC236}">
                  <a16:creationId xmlns:a16="http://schemas.microsoft.com/office/drawing/2014/main" id="{C0EFC4C2-E7B5-8F97-2103-FAD4620569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43884" y="5474111"/>
              <a:ext cx="1075659" cy="720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2" name="Google Shape;1511;p1">
              <a:extLst>
                <a:ext uri="{FF2B5EF4-FFF2-40B4-BE49-F238E27FC236}">
                  <a16:creationId xmlns:a16="http://schemas.microsoft.com/office/drawing/2014/main" id="{1F16AB40-3831-1334-9B33-62BC0215AAA5}"/>
                </a:ext>
              </a:extLst>
            </p:cNvPr>
            <p:cNvCxnSpPr>
              <a:cxnSpLocks/>
              <a:endCxn id="11470" idx="1"/>
            </p:cNvCxnSpPr>
            <p:nvPr/>
          </p:nvCxnSpPr>
          <p:spPr>
            <a:xfrm rot="16200000" flipH="1">
              <a:off x="11308303" y="5466340"/>
              <a:ext cx="1044953" cy="1318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53" name="Google Shape;680;p1">
              <a:extLst>
                <a:ext uri="{FF2B5EF4-FFF2-40B4-BE49-F238E27FC236}">
                  <a16:creationId xmlns:a16="http://schemas.microsoft.com/office/drawing/2014/main" id="{82CC9EB9-EC2B-10F9-6B12-DFF2E50D1E48}"/>
                </a:ext>
              </a:extLst>
            </p:cNvPr>
            <p:cNvSpPr txBox="1"/>
            <p:nvPr/>
          </p:nvSpPr>
          <p:spPr>
            <a:xfrm rot="5400000">
              <a:off x="12229711" y="5409038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ophthalmic vein</a:t>
              </a:r>
            </a:p>
          </p:txBody>
        </p:sp>
        <p:sp>
          <p:nvSpPr>
            <p:cNvPr id="6054" name="Google Shape;680;p1">
              <a:extLst>
                <a:ext uri="{FF2B5EF4-FFF2-40B4-BE49-F238E27FC236}">
                  <a16:creationId xmlns:a16="http://schemas.microsoft.com/office/drawing/2014/main" id="{C88CB1B2-4486-FC32-BB9B-BB521572BB0C}"/>
                </a:ext>
              </a:extLst>
            </p:cNvPr>
            <p:cNvSpPr txBox="1"/>
            <p:nvPr/>
          </p:nvSpPr>
          <p:spPr>
            <a:xfrm rot="5400000">
              <a:off x="12159514" y="5388432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ophthalmic vein</a:t>
              </a:r>
            </a:p>
          </p:txBody>
        </p:sp>
        <p:sp>
          <p:nvSpPr>
            <p:cNvPr id="6055" name="Google Shape;680;p1">
              <a:extLst>
                <a:ext uri="{FF2B5EF4-FFF2-40B4-BE49-F238E27FC236}">
                  <a16:creationId xmlns:a16="http://schemas.microsoft.com/office/drawing/2014/main" id="{31459845-202D-AB4F-8B91-208994AB5362}"/>
                </a:ext>
              </a:extLst>
            </p:cNvPr>
            <p:cNvSpPr txBox="1"/>
            <p:nvPr/>
          </p:nvSpPr>
          <p:spPr>
            <a:xfrm rot="5400000">
              <a:off x="11499993" y="5281954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ophthalmic vein</a:t>
              </a:r>
            </a:p>
          </p:txBody>
        </p:sp>
        <p:sp>
          <p:nvSpPr>
            <p:cNvPr id="6056" name="Google Shape;680;p1">
              <a:extLst>
                <a:ext uri="{FF2B5EF4-FFF2-40B4-BE49-F238E27FC236}">
                  <a16:creationId xmlns:a16="http://schemas.microsoft.com/office/drawing/2014/main" id="{74357796-CBBD-B070-396C-4C63773D6348}"/>
                </a:ext>
              </a:extLst>
            </p:cNvPr>
            <p:cNvSpPr txBox="1"/>
            <p:nvPr/>
          </p:nvSpPr>
          <p:spPr>
            <a:xfrm rot="5400000">
              <a:off x="11578603" y="5252742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ophthalmic vein</a:t>
              </a:r>
            </a:p>
          </p:txBody>
        </p:sp>
        <p:sp>
          <p:nvSpPr>
            <p:cNvPr id="6057" name="Google Shape;1512;p1">
              <a:extLst>
                <a:ext uri="{FF2B5EF4-FFF2-40B4-BE49-F238E27FC236}">
                  <a16:creationId xmlns:a16="http://schemas.microsoft.com/office/drawing/2014/main" id="{1B66CEF4-2A59-486C-2C75-A33E8BAB5012}"/>
                </a:ext>
              </a:extLst>
            </p:cNvPr>
            <p:cNvSpPr/>
            <p:nvPr/>
          </p:nvSpPr>
          <p:spPr>
            <a:xfrm>
              <a:off x="13477507" y="124064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8" name="Google Shape;1512;p1">
              <a:extLst>
                <a:ext uri="{FF2B5EF4-FFF2-40B4-BE49-F238E27FC236}">
                  <a16:creationId xmlns:a16="http://schemas.microsoft.com/office/drawing/2014/main" id="{7B84C943-0066-33EA-1A67-B9EAF069686B}"/>
                </a:ext>
              </a:extLst>
            </p:cNvPr>
            <p:cNvSpPr/>
            <p:nvPr/>
          </p:nvSpPr>
          <p:spPr>
            <a:xfrm>
              <a:off x="13459943" y="1297487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9" name="Google Shape;1512;p1">
              <a:extLst>
                <a:ext uri="{FF2B5EF4-FFF2-40B4-BE49-F238E27FC236}">
                  <a16:creationId xmlns:a16="http://schemas.microsoft.com/office/drawing/2014/main" id="{A0E698A0-C7BC-EB3A-8D97-E160AEB6E60F}"/>
                </a:ext>
              </a:extLst>
            </p:cNvPr>
            <p:cNvSpPr/>
            <p:nvPr/>
          </p:nvSpPr>
          <p:spPr>
            <a:xfrm>
              <a:off x="13821227" y="1300152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0" name="Google Shape;1512;p1">
              <a:extLst>
                <a:ext uri="{FF2B5EF4-FFF2-40B4-BE49-F238E27FC236}">
                  <a16:creationId xmlns:a16="http://schemas.microsoft.com/office/drawing/2014/main" id="{45A5192E-0994-A247-4A0E-7CFD44E6CD27}"/>
                </a:ext>
              </a:extLst>
            </p:cNvPr>
            <p:cNvSpPr/>
            <p:nvPr/>
          </p:nvSpPr>
          <p:spPr>
            <a:xfrm>
              <a:off x="13818838" y="1240486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1" name="Google Shape;1511;p1">
              <a:extLst>
                <a:ext uri="{FF2B5EF4-FFF2-40B4-BE49-F238E27FC236}">
                  <a16:creationId xmlns:a16="http://schemas.microsoft.com/office/drawing/2014/main" id="{C6AB3E99-6FA1-C5F3-BF69-D80365980F67}"/>
                </a:ext>
              </a:extLst>
            </p:cNvPr>
            <p:cNvCxnSpPr>
              <a:cxnSpLocks/>
              <a:stCxn id="6060" idx="2"/>
              <a:endCxn id="6057" idx="6"/>
            </p:cNvCxnSpPr>
            <p:nvPr/>
          </p:nvCxnSpPr>
          <p:spPr>
            <a:xfrm rot="10800000" flipV="1">
              <a:off x="13531508" y="12431864"/>
              <a:ext cx="287331" cy="1580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2" name="Google Shape;1511;p1">
              <a:extLst>
                <a:ext uri="{FF2B5EF4-FFF2-40B4-BE49-F238E27FC236}">
                  <a16:creationId xmlns:a16="http://schemas.microsoft.com/office/drawing/2014/main" id="{7A7BBA4F-2023-EA8B-4BD1-2015681934BC}"/>
                </a:ext>
              </a:extLst>
            </p:cNvPr>
            <p:cNvCxnSpPr>
              <a:cxnSpLocks/>
              <a:stCxn id="6059" idx="2"/>
              <a:endCxn id="6058" idx="6"/>
            </p:cNvCxnSpPr>
            <p:nvPr/>
          </p:nvCxnSpPr>
          <p:spPr>
            <a:xfrm rot="10800000">
              <a:off x="13513943" y="13001876"/>
              <a:ext cx="307284" cy="26647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63" name="Google Shape;680;p1">
              <a:extLst>
                <a:ext uri="{FF2B5EF4-FFF2-40B4-BE49-F238E27FC236}">
                  <a16:creationId xmlns:a16="http://schemas.microsoft.com/office/drawing/2014/main" id="{F4037EEC-18D0-0E01-4EB9-131828941B65}"/>
                </a:ext>
              </a:extLst>
            </p:cNvPr>
            <p:cNvSpPr txBox="1"/>
            <p:nvPr/>
          </p:nvSpPr>
          <p:spPr>
            <a:xfrm>
              <a:off x="13523268" y="12325104"/>
              <a:ext cx="279186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superior pulmonary</a:t>
              </a:r>
            </a:p>
          </p:txBody>
        </p:sp>
        <p:cxnSp>
          <p:nvCxnSpPr>
            <p:cNvPr id="6064" name="Google Shape;1513;p1">
              <a:extLst>
                <a:ext uri="{FF2B5EF4-FFF2-40B4-BE49-F238E27FC236}">
                  <a16:creationId xmlns:a16="http://schemas.microsoft.com/office/drawing/2014/main" id="{0CC72C59-870E-7AED-6A86-498D14EC5B94}"/>
                </a:ext>
              </a:extLst>
            </p:cNvPr>
            <p:cNvCxnSpPr>
              <a:cxnSpLocks/>
              <a:endCxn id="6060" idx="0"/>
            </p:cNvCxnSpPr>
            <p:nvPr/>
          </p:nvCxnSpPr>
          <p:spPr>
            <a:xfrm rot="10800000" flipV="1">
              <a:off x="13845838" y="12297968"/>
              <a:ext cx="892668" cy="10689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5" name="Google Shape;1513;p1">
              <a:extLst>
                <a:ext uri="{FF2B5EF4-FFF2-40B4-BE49-F238E27FC236}">
                  <a16:creationId xmlns:a16="http://schemas.microsoft.com/office/drawing/2014/main" id="{D8C24609-8C90-71F0-F140-E5C883EF0E92}"/>
                </a:ext>
              </a:extLst>
            </p:cNvPr>
            <p:cNvCxnSpPr>
              <a:cxnSpLocks/>
              <a:endCxn id="6060" idx="6"/>
            </p:cNvCxnSpPr>
            <p:nvPr/>
          </p:nvCxnSpPr>
          <p:spPr>
            <a:xfrm rot="10800000" flipV="1">
              <a:off x="13872838" y="12418422"/>
              <a:ext cx="823746" cy="13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6" name="Google Shape;1513;p1">
              <a:extLst>
                <a:ext uri="{FF2B5EF4-FFF2-40B4-BE49-F238E27FC236}">
                  <a16:creationId xmlns:a16="http://schemas.microsoft.com/office/drawing/2014/main" id="{F2CA6043-6606-F711-1593-1271BA93E4F7}"/>
                </a:ext>
              </a:extLst>
            </p:cNvPr>
            <p:cNvCxnSpPr>
              <a:cxnSpLocks/>
              <a:stCxn id="6067" idx="2"/>
              <a:endCxn id="6060" idx="4"/>
            </p:cNvCxnSpPr>
            <p:nvPr/>
          </p:nvCxnSpPr>
          <p:spPr>
            <a:xfrm rot="10800000">
              <a:off x="13845839" y="12458864"/>
              <a:ext cx="515825" cy="20745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67" name="Google Shape;1512;p1">
              <a:extLst>
                <a:ext uri="{FF2B5EF4-FFF2-40B4-BE49-F238E27FC236}">
                  <a16:creationId xmlns:a16="http://schemas.microsoft.com/office/drawing/2014/main" id="{B44BD443-2F86-5C1D-52B1-C9220BC2537B}"/>
                </a:ext>
              </a:extLst>
            </p:cNvPr>
            <p:cNvSpPr/>
            <p:nvPr/>
          </p:nvSpPr>
          <p:spPr>
            <a:xfrm>
              <a:off x="14361663" y="1264831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8" name="Google Shape;1513;p1">
              <a:extLst>
                <a:ext uri="{FF2B5EF4-FFF2-40B4-BE49-F238E27FC236}">
                  <a16:creationId xmlns:a16="http://schemas.microsoft.com/office/drawing/2014/main" id="{DF355594-9F13-4FCF-2DBB-A1A2FC497AE7}"/>
                </a:ext>
              </a:extLst>
            </p:cNvPr>
            <p:cNvCxnSpPr>
              <a:cxnSpLocks/>
              <a:endCxn id="6067" idx="0"/>
            </p:cNvCxnSpPr>
            <p:nvPr/>
          </p:nvCxnSpPr>
          <p:spPr>
            <a:xfrm rot="10800000" flipV="1">
              <a:off x="14379663" y="12571606"/>
              <a:ext cx="447812" cy="7670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9" name="Google Shape;1513;p1">
              <a:extLst>
                <a:ext uri="{FF2B5EF4-FFF2-40B4-BE49-F238E27FC236}">
                  <a16:creationId xmlns:a16="http://schemas.microsoft.com/office/drawing/2014/main" id="{18AF6861-4F6C-EC69-0C97-F02B8357D67A}"/>
                </a:ext>
              </a:extLst>
            </p:cNvPr>
            <p:cNvCxnSpPr>
              <a:cxnSpLocks/>
              <a:endCxn id="6067" idx="4"/>
            </p:cNvCxnSpPr>
            <p:nvPr/>
          </p:nvCxnSpPr>
          <p:spPr>
            <a:xfrm rot="10800000">
              <a:off x="14379663" y="12684315"/>
              <a:ext cx="447686" cy="4110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0" name="Google Shape;680;p1">
              <a:extLst>
                <a:ext uri="{FF2B5EF4-FFF2-40B4-BE49-F238E27FC236}">
                  <a16:creationId xmlns:a16="http://schemas.microsoft.com/office/drawing/2014/main" id="{4DD818EA-E43E-A301-0957-E68570C9C971}"/>
                </a:ext>
              </a:extLst>
            </p:cNvPr>
            <p:cNvSpPr txBox="1"/>
            <p:nvPr/>
          </p:nvSpPr>
          <p:spPr>
            <a:xfrm>
              <a:off x="13886433" y="12263549"/>
              <a:ext cx="641205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Apicopoterior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vein of left lung </a:t>
              </a:r>
            </a:p>
          </p:txBody>
        </p:sp>
        <p:sp>
          <p:nvSpPr>
            <p:cNvPr id="6071" name="Google Shape;680;p1">
              <a:extLst>
                <a:ext uri="{FF2B5EF4-FFF2-40B4-BE49-F238E27FC236}">
                  <a16:creationId xmlns:a16="http://schemas.microsoft.com/office/drawing/2014/main" id="{216E81D3-5B68-C36F-F15E-DF9BDD371A22}"/>
                </a:ext>
              </a:extLst>
            </p:cNvPr>
            <p:cNvSpPr txBox="1"/>
            <p:nvPr/>
          </p:nvSpPr>
          <p:spPr>
            <a:xfrm>
              <a:off x="13896157" y="12397335"/>
              <a:ext cx="5139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vein of left lung</a:t>
              </a:r>
            </a:p>
          </p:txBody>
        </p:sp>
        <p:sp>
          <p:nvSpPr>
            <p:cNvPr id="6072" name="Google Shape;680;p1">
              <a:extLst>
                <a:ext uri="{FF2B5EF4-FFF2-40B4-BE49-F238E27FC236}">
                  <a16:creationId xmlns:a16="http://schemas.microsoft.com/office/drawing/2014/main" id="{B5F5A23B-FCA4-B68D-515C-9FB355728E10}"/>
                </a:ext>
              </a:extLst>
            </p:cNvPr>
            <p:cNvSpPr txBox="1"/>
            <p:nvPr/>
          </p:nvSpPr>
          <p:spPr>
            <a:xfrm>
              <a:off x="13830087" y="12640693"/>
              <a:ext cx="525814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vein of left lung</a:t>
              </a:r>
            </a:p>
          </p:txBody>
        </p:sp>
        <p:sp>
          <p:nvSpPr>
            <p:cNvPr id="6073" name="Google Shape;680;p1">
              <a:extLst>
                <a:ext uri="{FF2B5EF4-FFF2-40B4-BE49-F238E27FC236}">
                  <a16:creationId xmlns:a16="http://schemas.microsoft.com/office/drawing/2014/main" id="{F6292AFE-1DA2-BE93-4A02-E23145AF0D38}"/>
                </a:ext>
              </a:extLst>
            </p:cNvPr>
            <p:cNvSpPr txBox="1"/>
            <p:nvPr/>
          </p:nvSpPr>
          <p:spPr>
            <a:xfrm>
              <a:off x="14446793" y="12536528"/>
              <a:ext cx="34800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074" name="Google Shape;680;p1">
              <a:extLst>
                <a:ext uri="{FF2B5EF4-FFF2-40B4-BE49-F238E27FC236}">
                  <a16:creationId xmlns:a16="http://schemas.microsoft.com/office/drawing/2014/main" id="{86F12881-AFCD-AA83-8244-C0DDCB21FFC7}"/>
                </a:ext>
              </a:extLst>
            </p:cNvPr>
            <p:cNvSpPr txBox="1"/>
            <p:nvPr/>
          </p:nvSpPr>
          <p:spPr>
            <a:xfrm>
              <a:off x="14429701" y="12683024"/>
              <a:ext cx="34800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075" name="Google Shape;680;p1">
              <a:extLst>
                <a:ext uri="{FF2B5EF4-FFF2-40B4-BE49-F238E27FC236}">
                  <a16:creationId xmlns:a16="http://schemas.microsoft.com/office/drawing/2014/main" id="{6C34EA1A-8C13-7E91-3FDC-F048876FCAB3}"/>
                </a:ext>
              </a:extLst>
            </p:cNvPr>
            <p:cNvSpPr txBox="1"/>
            <p:nvPr/>
          </p:nvSpPr>
          <p:spPr>
            <a:xfrm>
              <a:off x="13539574" y="12934492"/>
              <a:ext cx="269376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inferior pulmonary</a:t>
              </a:r>
            </a:p>
          </p:txBody>
        </p:sp>
        <p:cxnSp>
          <p:nvCxnSpPr>
            <p:cNvPr id="6076" name="Google Shape;1513;p1">
              <a:extLst>
                <a:ext uri="{FF2B5EF4-FFF2-40B4-BE49-F238E27FC236}">
                  <a16:creationId xmlns:a16="http://schemas.microsoft.com/office/drawing/2014/main" id="{DBB31F80-4971-D03D-679D-0FFE61504E54}"/>
                </a:ext>
              </a:extLst>
            </p:cNvPr>
            <p:cNvCxnSpPr>
              <a:cxnSpLocks/>
              <a:endCxn id="6059" idx="0"/>
            </p:cNvCxnSpPr>
            <p:nvPr/>
          </p:nvCxnSpPr>
          <p:spPr>
            <a:xfrm rot="10800000" flipV="1">
              <a:off x="13848228" y="12906160"/>
              <a:ext cx="830279" cy="9536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7" name="Google Shape;1513;p1">
              <a:extLst>
                <a:ext uri="{FF2B5EF4-FFF2-40B4-BE49-F238E27FC236}">
                  <a16:creationId xmlns:a16="http://schemas.microsoft.com/office/drawing/2014/main" id="{D3F230C3-9234-4DB2-9062-A8F20B6F3C1A}"/>
                </a:ext>
              </a:extLst>
            </p:cNvPr>
            <p:cNvCxnSpPr>
              <a:cxnSpLocks/>
              <a:endCxn id="6059" idx="6"/>
            </p:cNvCxnSpPr>
            <p:nvPr/>
          </p:nvCxnSpPr>
          <p:spPr>
            <a:xfrm rot="10800000" flipV="1">
              <a:off x="13875227" y="13027374"/>
              <a:ext cx="784426" cy="11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8" name="Google Shape;1513;p1">
              <a:extLst>
                <a:ext uri="{FF2B5EF4-FFF2-40B4-BE49-F238E27FC236}">
                  <a16:creationId xmlns:a16="http://schemas.microsoft.com/office/drawing/2014/main" id="{6A35DD83-128C-61DA-74B8-A422FBD132FD}"/>
                </a:ext>
              </a:extLst>
            </p:cNvPr>
            <p:cNvCxnSpPr>
              <a:cxnSpLocks/>
              <a:endCxn id="6059" idx="4"/>
            </p:cNvCxnSpPr>
            <p:nvPr/>
          </p:nvCxnSpPr>
          <p:spPr>
            <a:xfrm rot="10800000">
              <a:off x="13848228" y="13055523"/>
              <a:ext cx="802709" cy="10867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9" name="Google Shape;680;p1">
              <a:extLst>
                <a:ext uri="{FF2B5EF4-FFF2-40B4-BE49-F238E27FC236}">
                  <a16:creationId xmlns:a16="http://schemas.microsoft.com/office/drawing/2014/main" id="{397CA286-F81A-3158-7D5F-2D44D2FC4FFB}"/>
                </a:ext>
              </a:extLst>
            </p:cNvPr>
            <p:cNvSpPr txBox="1"/>
            <p:nvPr/>
          </p:nvSpPr>
          <p:spPr>
            <a:xfrm>
              <a:off x="13886363" y="12867703"/>
              <a:ext cx="52605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vein of left lung </a:t>
              </a:r>
            </a:p>
          </p:txBody>
        </p:sp>
        <p:sp>
          <p:nvSpPr>
            <p:cNvPr id="6080" name="Google Shape;680;p1">
              <a:extLst>
                <a:ext uri="{FF2B5EF4-FFF2-40B4-BE49-F238E27FC236}">
                  <a16:creationId xmlns:a16="http://schemas.microsoft.com/office/drawing/2014/main" id="{346F70F4-D68B-B11F-F52F-26CC5D4A640A}"/>
                </a:ext>
              </a:extLst>
            </p:cNvPr>
            <p:cNvSpPr txBox="1"/>
            <p:nvPr/>
          </p:nvSpPr>
          <p:spPr>
            <a:xfrm>
              <a:off x="13884938" y="12992715"/>
              <a:ext cx="63275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basal vein of left lung</a:t>
              </a:r>
            </a:p>
          </p:txBody>
        </p:sp>
        <p:sp>
          <p:nvSpPr>
            <p:cNvPr id="6081" name="Google Shape;680;p1">
              <a:extLst>
                <a:ext uri="{FF2B5EF4-FFF2-40B4-BE49-F238E27FC236}">
                  <a16:creationId xmlns:a16="http://schemas.microsoft.com/office/drawing/2014/main" id="{FA78EC00-7B74-3A38-304D-97A26D4F086E}"/>
                </a:ext>
              </a:extLst>
            </p:cNvPr>
            <p:cNvSpPr txBox="1"/>
            <p:nvPr/>
          </p:nvSpPr>
          <p:spPr>
            <a:xfrm>
              <a:off x="13872415" y="13124512"/>
              <a:ext cx="62315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basal vein of left lung</a:t>
              </a:r>
            </a:p>
          </p:txBody>
        </p:sp>
        <p:sp>
          <p:nvSpPr>
            <p:cNvPr id="6082" name="Google Shape;1512;p1">
              <a:extLst>
                <a:ext uri="{FF2B5EF4-FFF2-40B4-BE49-F238E27FC236}">
                  <a16:creationId xmlns:a16="http://schemas.microsoft.com/office/drawing/2014/main" id="{D18ADF1C-E539-FF0A-5F93-1AB990A18E28}"/>
                </a:ext>
              </a:extLst>
            </p:cNvPr>
            <p:cNvSpPr/>
            <p:nvPr/>
          </p:nvSpPr>
          <p:spPr>
            <a:xfrm>
              <a:off x="12736583" y="1239916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3" name="Google Shape;1512;p1">
              <a:extLst>
                <a:ext uri="{FF2B5EF4-FFF2-40B4-BE49-F238E27FC236}">
                  <a16:creationId xmlns:a16="http://schemas.microsoft.com/office/drawing/2014/main" id="{0FC09540-A593-F70C-12A9-FFA9B99BAE30}"/>
                </a:ext>
              </a:extLst>
            </p:cNvPr>
            <p:cNvSpPr/>
            <p:nvPr/>
          </p:nvSpPr>
          <p:spPr>
            <a:xfrm>
              <a:off x="13141481" y="1239916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84" name="Google Shape;1511;p1">
              <a:extLst>
                <a:ext uri="{FF2B5EF4-FFF2-40B4-BE49-F238E27FC236}">
                  <a16:creationId xmlns:a16="http://schemas.microsoft.com/office/drawing/2014/main" id="{E16D8880-C915-0F46-CBE6-E2E47A57EDEE}"/>
                </a:ext>
              </a:extLst>
            </p:cNvPr>
            <p:cNvCxnSpPr>
              <a:cxnSpLocks/>
              <a:stCxn id="6083" idx="2"/>
              <a:endCxn id="6082" idx="6"/>
            </p:cNvCxnSpPr>
            <p:nvPr/>
          </p:nvCxnSpPr>
          <p:spPr>
            <a:xfrm rot="10800000">
              <a:off x="12790583" y="12426165"/>
              <a:ext cx="350898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85" name="Google Shape;680;p1">
              <a:extLst>
                <a:ext uri="{FF2B5EF4-FFF2-40B4-BE49-F238E27FC236}">
                  <a16:creationId xmlns:a16="http://schemas.microsoft.com/office/drawing/2014/main" id="{15C4B9BF-1CF8-0A2B-8278-08309943095E}"/>
                </a:ext>
              </a:extLst>
            </p:cNvPr>
            <p:cNvSpPr txBox="1"/>
            <p:nvPr/>
          </p:nvSpPr>
          <p:spPr>
            <a:xfrm>
              <a:off x="12821887" y="12328849"/>
              <a:ext cx="324230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superior pulmonary</a:t>
              </a:r>
            </a:p>
          </p:txBody>
        </p:sp>
        <p:cxnSp>
          <p:nvCxnSpPr>
            <p:cNvPr id="6088" name="Google Shape;1513;p1">
              <a:extLst>
                <a:ext uri="{FF2B5EF4-FFF2-40B4-BE49-F238E27FC236}">
                  <a16:creationId xmlns:a16="http://schemas.microsoft.com/office/drawing/2014/main" id="{4FF9CD42-DAA8-8C94-0C8E-15DE5A8B9E5C}"/>
                </a:ext>
              </a:extLst>
            </p:cNvPr>
            <p:cNvCxnSpPr>
              <a:cxnSpLocks/>
              <a:endCxn id="6082" idx="0"/>
            </p:cNvCxnSpPr>
            <p:nvPr/>
          </p:nvCxnSpPr>
          <p:spPr>
            <a:xfrm>
              <a:off x="12071990" y="12160558"/>
              <a:ext cx="691593" cy="23860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9" name="Google Shape;1513;p1">
              <a:extLst>
                <a:ext uri="{FF2B5EF4-FFF2-40B4-BE49-F238E27FC236}">
                  <a16:creationId xmlns:a16="http://schemas.microsoft.com/office/drawing/2014/main" id="{3D780F57-71EC-88CA-132A-91B3917C6468}"/>
                </a:ext>
              </a:extLst>
            </p:cNvPr>
            <p:cNvCxnSpPr>
              <a:cxnSpLocks/>
              <a:endCxn id="6082" idx="1"/>
            </p:cNvCxnSpPr>
            <p:nvPr/>
          </p:nvCxnSpPr>
          <p:spPr>
            <a:xfrm>
              <a:off x="12071990" y="12296964"/>
              <a:ext cx="672501" cy="11010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0" name="Google Shape;1513;p1">
              <a:extLst>
                <a:ext uri="{FF2B5EF4-FFF2-40B4-BE49-F238E27FC236}">
                  <a16:creationId xmlns:a16="http://schemas.microsoft.com/office/drawing/2014/main" id="{0C57FAEB-1AAA-685F-AC19-503DC78AADD2}"/>
                </a:ext>
              </a:extLst>
            </p:cNvPr>
            <p:cNvCxnSpPr>
              <a:cxnSpLocks/>
              <a:endCxn id="6082" idx="2"/>
            </p:cNvCxnSpPr>
            <p:nvPr/>
          </p:nvCxnSpPr>
          <p:spPr>
            <a:xfrm flipV="1">
              <a:off x="12067874" y="12426164"/>
              <a:ext cx="668709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1" name="Google Shape;1513;p1">
              <a:extLst>
                <a:ext uri="{FF2B5EF4-FFF2-40B4-BE49-F238E27FC236}">
                  <a16:creationId xmlns:a16="http://schemas.microsoft.com/office/drawing/2014/main" id="{09F92AC0-7A62-13C5-388C-9C2EA698E067}"/>
                </a:ext>
              </a:extLst>
            </p:cNvPr>
            <p:cNvCxnSpPr>
              <a:cxnSpLocks/>
              <a:endCxn id="6082" idx="3"/>
            </p:cNvCxnSpPr>
            <p:nvPr/>
          </p:nvCxnSpPr>
          <p:spPr>
            <a:xfrm flipV="1">
              <a:off x="11993685" y="12445256"/>
              <a:ext cx="750806" cy="11841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4" name="Google Shape;1513;p1">
              <a:extLst>
                <a:ext uri="{FF2B5EF4-FFF2-40B4-BE49-F238E27FC236}">
                  <a16:creationId xmlns:a16="http://schemas.microsoft.com/office/drawing/2014/main" id="{873CCE88-DAE7-7A56-418C-2B1EA86AEF0D}"/>
                </a:ext>
              </a:extLst>
            </p:cNvPr>
            <p:cNvCxnSpPr>
              <a:cxnSpLocks/>
              <a:endCxn id="6082" idx="4"/>
            </p:cNvCxnSpPr>
            <p:nvPr/>
          </p:nvCxnSpPr>
          <p:spPr>
            <a:xfrm flipV="1">
              <a:off x="12032798" y="12453164"/>
              <a:ext cx="730785" cy="24046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95" name="Google Shape;680;p1">
              <a:extLst>
                <a:ext uri="{FF2B5EF4-FFF2-40B4-BE49-F238E27FC236}">
                  <a16:creationId xmlns:a16="http://schemas.microsoft.com/office/drawing/2014/main" id="{F4EDBDAD-3896-B36B-A9D1-A72BB81C3247}"/>
                </a:ext>
              </a:extLst>
            </p:cNvPr>
            <p:cNvSpPr txBox="1"/>
            <p:nvPr/>
          </p:nvSpPr>
          <p:spPr>
            <a:xfrm>
              <a:off x="12158374" y="12261960"/>
              <a:ext cx="490265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Apical vein of right lung</a:t>
              </a:r>
            </a:p>
          </p:txBody>
        </p:sp>
        <p:sp>
          <p:nvSpPr>
            <p:cNvPr id="6096" name="Google Shape;680;p1">
              <a:extLst>
                <a:ext uri="{FF2B5EF4-FFF2-40B4-BE49-F238E27FC236}">
                  <a16:creationId xmlns:a16="http://schemas.microsoft.com/office/drawing/2014/main" id="{08EA113C-F2FA-14D4-EF1D-7DD2E4CAE4C2}"/>
                </a:ext>
              </a:extLst>
            </p:cNvPr>
            <p:cNvSpPr txBox="1"/>
            <p:nvPr/>
          </p:nvSpPr>
          <p:spPr>
            <a:xfrm>
              <a:off x="12139407" y="12131748"/>
              <a:ext cx="54431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vein of right lung</a:t>
              </a:r>
            </a:p>
          </p:txBody>
        </p:sp>
        <p:sp>
          <p:nvSpPr>
            <p:cNvPr id="6097" name="Google Shape;680;p1">
              <a:extLst>
                <a:ext uri="{FF2B5EF4-FFF2-40B4-BE49-F238E27FC236}">
                  <a16:creationId xmlns:a16="http://schemas.microsoft.com/office/drawing/2014/main" id="{0D555DB9-4EF4-002D-C5E6-0143FB0131F0}"/>
                </a:ext>
              </a:extLst>
            </p:cNvPr>
            <p:cNvSpPr txBox="1"/>
            <p:nvPr/>
          </p:nvSpPr>
          <p:spPr>
            <a:xfrm>
              <a:off x="12112342" y="12395290"/>
              <a:ext cx="574535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vein of right lung</a:t>
              </a:r>
            </a:p>
          </p:txBody>
        </p:sp>
        <p:sp>
          <p:nvSpPr>
            <p:cNvPr id="6100" name="Google Shape;680;p1">
              <a:extLst>
                <a:ext uri="{FF2B5EF4-FFF2-40B4-BE49-F238E27FC236}">
                  <a16:creationId xmlns:a16="http://schemas.microsoft.com/office/drawing/2014/main" id="{D60AB9E7-A4AA-BC31-3922-987DE1037023}"/>
                </a:ext>
              </a:extLst>
            </p:cNvPr>
            <p:cNvSpPr txBox="1"/>
            <p:nvPr/>
          </p:nvSpPr>
          <p:spPr>
            <a:xfrm>
              <a:off x="12143715" y="12656068"/>
              <a:ext cx="51562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vein of right lung</a:t>
              </a:r>
            </a:p>
          </p:txBody>
        </p:sp>
        <p:sp>
          <p:nvSpPr>
            <p:cNvPr id="6106" name="Google Shape;680;p1">
              <a:extLst>
                <a:ext uri="{FF2B5EF4-FFF2-40B4-BE49-F238E27FC236}">
                  <a16:creationId xmlns:a16="http://schemas.microsoft.com/office/drawing/2014/main" id="{83C045AF-B3BF-833B-BE4B-BB536E16ED43}"/>
                </a:ext>
              </a:extLst>
            </p:cNvPr>
            <p:cNvSpPr txBox="1"/>
            <p:nvPr/>
          </p:nvSpPr>
          <p:spPr>
            <a:xfrm>
              <a:off x="12144337" y="12530729"/>
              <a:ext cx="51562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vein of right lung</a:t>
              </a:r>
            </a:p>
          </p:txBody>
        </p:sp>
        <p:sp>
          <p:nvSpPr>
            <p:cNvPr id="6107" name="Google Shape;1512;p1">
              <a:extLst>
                <a:ext uri="{FF2B5EF4-FFF2-40B4-BE49-F238E27FC236}">
                  <a16:creationId xmlns:a16="http://schemas.microsoft.com/office/drawing/2014/main" id="{C0C6026C-E403-4074-3B8C-6D90F9C4F620}"/>
                </a:ext>
              </a:extLst>
            </p:cNvPr>
            <p:cNvSpPr/>
            <p:nvPr/>
          </p:nvSpPr>
          <p:spPr>
            <a:xfrm>
              <a:off x="12727822" y="129775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8" name="Google Shape;1512;p1">
              <a:extLst>
                <a:ext uri="{FF2B5EF4-FFF2-40B4-BE49-F238E27FC236}">
                  <a16:creationId xmlns:a16="http://schemas.microsoft.com/office/drawing/2014/main" id="{E0624B8C-0F78-C6F8-6781-95EAB89BE192}"/>
                </a:ext>
              </a:extLst>
            </p:cNvPr>
            <p:cNvSpPr/>
            <p:nvPr/>
          </p:nvSpPr>
          <p:spPr>
            <a:xfrm>
              <a:off x="13136572" y="1297273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9" name="Google Shape;1511;p1">
              <a:extLst>
                <a:ext uri="{FF2B5EF4-FFF2-40B4-BE49-F238E27FC236}">
                  <a16:creationId xmlns:a16="http://schemas.microsoft.com/office/drawing/2014/main" id="{D8F5E233-9CC5-6CCD-4254-7388B8E0C3D7}"/>
                </a:ext>
              </a:extLst>
            </p:cNvPr>
            <p:cNvCxnSpPr>
              <a:cxnSpLocks/>
              <a:stCxn id="6108" idx="2"/>
              <a:endCxn id="6107" idx="6"/>
            </p:cNvCxnSpPr>
            <p:nvPr/>
          </p:nvCxnSpPr>
          <p:spPr>
            <a:xfrm rot="10800000" flipV="1">
              <a:off x="12781822" y="12999736"/>
              <a:ext cx="354750" cy="47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10" name="Google Shape;680;p1">
              <a:extLst>
                <a:ext uri="{FF2B5EF4-FFF2-40B4-BE49-F238E27FC236}">
                  <a16:creationId xmlns:a16="http://schemas.microsoft.com/office/drawing/2014/main" id="{2B35C35C-14AA-35CF-5A69-4B14C3341B2E}"/>
                </a:ext>
              </a:extLst>
            </p:cNvPr>
            <p:cNvSpPr txBox="1"/>
            <p:nvPr/>
          </p:nvSpPr>
          <p:spPr>
            <a:xfrm>
              <a:off x="12825336" y="12903935"/>
              <a:ext cx="290937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inferior pulmonary</a:t>
              </a:r>
            </a:p>
          </p:txBody>
        </p:sp>
        <p:cxnSp>
          <p:nvCxnSpPr>
            <p:cNvPr id="6112" name="Google Shape;1513;p1">
              <a:extLst>
                <a:ext uri="{FF2B5EF4-FFF2-40B4-BE49-F238E27FC236}">
                  <a16:creationId xmlns:a16="http://schemas.microsoft.com/office/drawing/2014/main" id="{4A47FB65-97E7-67E8-E429-7CCF4B894146}"/>
                </a:ext>
              </a:extLst>
            </p:cNvPr>
            <p:cNvCxnSpPr>
              <a:cxnSpLocks/>
              <a:endCxn id="6107" idx="0"/>
            </p:cNvCxnSpPr>
            <p:nvPr/>
          </p:nvCxnSpPr>
          <p:spPr>
            <a:xfrm>
              <a:off x="11999931" y="12874869"/>
              <a:ext cx="754891" cy="10264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3" name="Google Shape;1513;p1">
              <a:extLst>
                <a:ext uri="{FF2B5EF4-FFF2-40B4-BE49-F238E27FC236}">
                  <a16:creationId xmlns:a16="http://schemas.microsoft.com/office/drawing/2014/main" id="{CDF34973-F9B3-5206-F32B-A7D2C1097BEA}"/>
                </a:ext>
              </a:extLst>
            </p:cNvPr>
            <p:cNvCxnSpPr>
              <a:cxnSpLocks/>
              <a:endCxn id="6107" idx="2"/>
            </p:cNvCxnSpPr>
            <p:nvPr/>
          </p:nvCxnSpPr>
          <p:spPr>
            <a:xfrm flipV="1">
              <a:off x="11968884" y="13004518"/>
              <a:ext cx="758938" cy="5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4" name="Google Shape;1513;p1">
              <a:extLst>
                <a:ext uri="{FF2B5EF4-FFF2-40B4-BE49-F238E27FC236}">
                  <a16:creationId xmlns:a16="http://schemas.microsoft.com/office/drawing/2014/main" id="{7356CECE-A6D0-455E-23B6-ED6180CB2AD7}"/>
                </a:ext>
              </a:extLst>
            </p:cNvPr>
            <p:cNvCxnSpPr>
              <a:cxnSpLocks/>
              <a:endCxn id="6107" idx="4"/>
            </p:cNvCxnSpPr>
            <p:nvPr/>
          </p:nvCxnSpPr>
          <p:spPr>
            <a:xfrm flipV="1">
              <a:off x="12007165" y="13031518"/>
              <a:ext cx="747657" cy="17237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15" name="Google Shape;680;p1">
              <a:extLst>
                <a:ext uri="{FF2B5EF4-FFF2-40B4-BE49-F238E27FC236}">
                  <a16:creationId xmlns:a16="http://schemas.microsoft.com/office/drawing/2014/main" id="{9291EE3D-4AA9-5A62-2793-8F4FBC6D4CE5}"/>
                </a:ext>
              </a:extLst>
            </p:cNvPr>
            <p:cNvSpPr txBox="1"/>
            <p:nvPr/>
          </p:nvSpPr>
          <p:spPr>
            <a:xfrm>
              <a:off x="12058068" y="12841301"/>
              <a:ext cx="53561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vein of right lung</a:t>
              </a:r>
            </a:p>
          </p:txBody>
        </p:sp>
        <p:sp>
          <p:nvSpPr>
            <p:cNvPr id="6121" name="Google Shape;680;p1">
              <a:extLst>
                <a:ext uri="{FF2B5EF4-FFF2-40B4-BE49-F238E27FC236}">
                  <a16:creationId xmlns:a16="http://schemas.microsoft.com/office/drawing/2014/main" id="{CEDDF455-A776-C9FB-8681-977C0EB0B28F}"/>
                </a:ext>
              </a:extLst>
            </p:cNvPr>
            <p:cNvSpPr txBox="1"/>
            <p:nvPr/>
          </p:nvSpPr>
          <p:spPr>
            <a:xfrm>
              <a:off x="12030796" y="12976693"/>
              <a:ext cx="66932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basal vein of right lung</a:t>
              </a:r>
            </a:p>
          </p:txBody>
        </p:sp>
        <p:sp>
          <p:nvSpPr>
            <p:cNvPr id="6124" name="Google Shape;680;p1">
              <a:extLst>
                <a:ext uri="{FF2B5EF4-FFF2-40B4-BE49-F238E27FC236}">
                  <a16:creationId xmlns:a16="http://schemas.microsoft.com/office/drawing/2014/main" id="{CBA81A5E-C0DD-6AF8-EEBE-D64168563E60}"/>
                </a:ext>
              </a:extLst>
            </p:cNvPr>
            <p:cNvSpPr txBox="1"/>
            <p:nvPr/>
          </p:nvSpPr>
          <p:spPr>
            <a:xfrm>
              <a:off x="12028595" y="13173564"/>
              <a:ext cx="66932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basal vein of right lung</a:t>
              </a:r>
            </a:p>
          </p:txBody>
        </p:sp>
        <p:grpSp>
          <p:nvGrpSpPr>
            <p:cNvPr id="6125" name="Group 6124">
              <a:extLst>
                <a:ext uri="{FF2B5EF4-FFF2-40B4-BE49-F238E27FC236}">
                  <a16:creationId xmlns:a16="http://schemas.microsoft.com/office/drawing/2014/main" id="{9C5BB37F-DB51-0EDE-5B23-FED8A9718B67}"/>
                </a:ext>
              </a:extLst>
            </p:cNvPr>
            <p:cNvGrpSpPr/>
            <p:nvPr/>
          </p:nvGrpSpPr>
          <p:grpSpPr>
            <a:xfrm>
              <a:off x="12193054" y="10854520"/>
              <a:ext cx="1007691" cy="723401"/>
              <a:chOff x="12193054" y="10854520"/>
              <a:chExt cx="1007691" cy="723401"/>
            </a:xfrm>
          </p:grpSpPr>
          <p:sp>
            <p:nvSpPr>
              <p:cNvPr id="6162" name="Google Shape;1512;p1">
                <a:extLst>
                  <a:ext uri="{FF2B5EF4-FFF2-40B4-BE49-F238E27FC236}">
                    <a16:creationId xmlns:a16="http://schemas.microsoft.com/office/drawing/2014/main" id="{3B9A086C-10E3-E9D7-5ADB-98C695A8C2F1}"/>
                  </a:ext>
                </a:extLst>
              </p:cNvPr>
              <p:cNvSpPr/>
              <p:nvPr/>
            </p:nvSpPr>
            <p:spPr>
              <a:xfrm>
                <a:off x="12839688" y="11179748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3" name="Google Shape;1512;p1">
                <a:extLst>
                  <a:ext uri="{FF2B5EF4-FFF2-40B4-BE49-F238E27FC236}">
                    <a16:creationId xmlns:a16="http://schemas.microsoft.com/office/drawing/2014/main" id="{926F639D-9FBB-7338-51ED-1016D6997CCC}"/>
                  </a:ext>
                </a:extLst>
              </p:cNvPr>
              <p:cNvSpPr/>
              <p:nvPr/>
            </p:nvSpPr>
            <p:spPr>
              <a:xfrm>
                <a:off x="13146745" y="11180252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66" name="Google Shape;1511;p1">
                <a:extLst>
                  <a:ext uri="{FF2B5EF4-FFF2-40B4-BE49-F238E27FC236}">
                    <a16:creationId xmlns:a16="http://schemas.microsoft.com/office/drawing/2014/main" id="{46BF88E1-7D1B-C217-6C15-4A8BBAD11C3C}"/>
                  </a:ext>
                </a:extLst>
              </p:cNvPr>
              <p:cNvCxnSpPr>
                <a:cxnSpLocks/>
                <a:stCxn id="6163" idx="2"/>
                <a:endCxn id="6162" idx="6"/>
              </p:cNvCxnSpPr>
              <p:nvPr/>
            </p:nvCxnSpPr>
            <p:spPr>
              <a:xfrm rot="10800000">
                <a:off x="12893689" y="11206748"/>
                <a:ext cx="253057" cy="504"/>
              </a:xfrm>
              <a:prstGeom prst="bentConnector3">
                <a:avLst>
                  <a:gd name="adj1" fmla="val 50000"/>
                </a:avLst>
              </a:prstGeom>
              <a:noFill/>
              <a:ln w="2222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67" name="Google Shape;680;p1">
                <a:extLst>
                  <a:ext uri="{FF2B5EF4-FFF2-40B4-BE49-F238E27FC236}">
                    <a16:creationId xmlns:a16="http://schemas.microsoft.com/office/drawing/2014/main" id="{7E55F38F-F475-0CA6-3E49-9C7978A80F30}"/>
                  </a:ext>
                </a:extLst>
              </p:cNvPr>
              <p:cNvSpPr txBox="1"/>
              <p:nvPr/>
            </p:nvSpPr>
            <p:spPr>
              <a:xfrm>
                <a:off x="12913114" y="11146823"/>
                <a:ext cx="207831" cy="123111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Coronary sinus</a:t>
                </a:r>
              </a:p>
            </p:txBody>
          </p:sp>
          <p:cxnSp>
            <p:nvCxnSpPr>
              <p:cNvPr id="6168" name="Google Shape;1511;p1">
                <a:extLst>
                  <a:ext uri="{FF2B5EF4-FFF2-40B4-BE49-F238E27FC236}">
                    <a16:creationId xmlns:a16="http://schemas.microsoft.com/office/drawing/2014/main" id="{35F02017-8AA9-8D95-345B-6DDA4829D268}"/>
                  </a:ext>
                </a:extLst>
              </p:cNvPr>
              <p:cNvCxnSpPr>
                <a:cxnSpLocks/>
                <a:stCxn id="6162" idx="0"/>
              </p:cNvCxnSpPr>
              <p:nvPr/>
            </p:nvCxnSpPr>
            <p:spPr>
              <a:xfrm rot="16200000" flipV="1">
                <a:off x="12401882" y="10714941"/>
                <a:ext cx="295646" cy="633967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9" name="Google Shape;1511;p1">
                <a:extLst>
                  <a:ext uri="{FF2B5EF4-FFF2-40B4-BE49-F238E27FC236}">
                    <a16:creationId xmlns:a16="http://schemas.microsoft.com/office/drawing/2014/main" id="{06DDBA63-E2A8-831D-ADB4-C61F689B4DAD}"/>
                  </a:ext>
                </a:extLst>
              </p:cNvPr>
              <p:cNvCxnSpPr>
                <a:cxnSpLocks/>
                <a:stCxn id="6162" idx="1"/>
              </p:cNvCxnSpPr>
              <p:nvPr/>
            </p:nvCxnSpPr>
            <p:spPr>
              <a:xfrm rot="16200000" flipV="1">
                <a:off x="12471772" y="10811832"/>
                <a:ext cx="108385" cy="643264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0" name="Google Shape;1511;p1">
                <a:extLst>
                  <a:ext uri="{FF2B5EF4-FFF2-40B4-BE49-F238E27FC236}">
                    <a16:creationId xmlns:a16="http://schemas.microsoft.com/office/drawing/2014/main" id="{87540B4F-5B7B-A573-4226-E5BCE82DE1C0}"/>
                  </a:ext>
                </a:extLst>
              </p:cNvPr>
              <p:cNvCxnSpPr>
                <a:cxnSpLocks/>
                <a:stCxn id="6162" idx="2"/>
              </p:cNvCxnSpPr>
              <p:nvPr/>
            </p:nvCxnSpPr>
            <p:spPr>
              <a:xfrm rot="10800000" flipV="1">
                <a:off x="12193054" y="11206748"/>
                <a:ext cx="646634" cy="5408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2" name="Google Shape;1511;p1">
                <a:extLst>
                  <a:ext uri="{FF2B5EF4-FFF2-40B4-BE49-F238E27FC236}">
                    <a16:creationId xmlns:a16="http://schemas.microsoft.com/office/drawing/2014/main" id="{430BEEFC-99E6-4DE6-71DB-A46FAB4063D9}"/>
                  </a:ext>
                </a:extLst>
              </p:cNvPr>
              <p:cNvCxnSpPr>
                <a:cxnSpLocks/>
                <a:stCxn id="6162" idx="3"/>
              </p:cNvCxnSpPr>
              <p:nvPr/>
            </p:nvCxnSpPr>
            <p:spPr>
              <a:xfrm rot="5400000">
                <a:off x="12492697" y="11011809"/>
                <a:ext cx="140869" cy="568931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3" name="Google Shape;1511;p1">
                <a:extLst>
                  <a:ext uri="{FF2B5EF4-FFF2-40B4-BE49-F238E27FC236}">
                    <a16:creationId xmlns:a16="http://schemas.microsoft.com/office/drawing/2014/main" id="{AF7420DE-F5C9-6553-E7B6-D160921EBAF3}"/>
                  </a:ext>
                </a:extLst>
              </p:cNvPr>
              <p:cNvCxnSpPr>
                <a:cxnSpLocks/>
                <a:stCxn id="6162" idx="4"/>
              </p:cNvCxnSpPr>
              <p:nvPr/>
            </p:nvCxnSpPr>
            <p:spPr>
              <a:xfrm rot="5400000">
                <a:off x="12398752" y="11076438"/>
                <a:ext cx="310627" cy="625247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74" name="Google Shape;680;p1">
                <a:extLst>
                  <a:ext uri="{FF2B5EF4-FFF2-40B4-BE49-F238E27FC236}">
                    <a16:creationId xmlns:a16="http://schemas.microsoft.com/office/drawing/2014/main" id="{4A724D8D-6B27-92E5-04FD-B036B699B972}"/>
                  </a:ext>
                </a:extLst>
              </p:cNvPr>
              <p:cNvSpPr txBox="1"/>
              <p:nvPr/>
            </p:nvSpPr>
            <p:spPr>
              <a:xfrm>
                <a:off x="12530372" y="10854520"/>
                <a:ext cx="312482" cy="6251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Great cardiac</a:t>
                </a:r>
              </a:p>
            </p:txBody>
          </p:sp>
          <p:sp>
            <p:nvSpPr>
              <p:cNvPr id="6175" name="Google Shape;680;p1">
                <a:extLst>
                  <a:ext uri="{FF2B5EF4-FFF2-40B4-BE49-F238E27FC236}">
                    <a16:creationId xmlns:a16="http://schemas.microsoft.com/office/drawing/2014/main" id="{606640C3-AE5F-E332-8505-ADCAFA09373C}"/>
                  </a:ext>
                </a:extLst>
              </p:cNvPr>
              <p:cNvSpPr txBox="1"/>
              <p:nvPr/>
            </p:nvSpPr>
            <p:spPr>
              <a:xfrm>
                <a:off x="12222235" y="11044916"/>
                <a:ext cx="598413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vein of left ventricle</a:t>
                </a:r>
              </a:p>
            </p:txBody>
          </p:sp>
          <p:sp>
            <p:nvSpPr>
              <p:cNvPr id="6178" name="Google Shape;680;p1">
                <a:extLst>
                  <a:ext uri="{FF2B5EF4-FFF2-40B4-BE49-F238E27FC236}">
                    <a16:creationId xmlns:a16="http://schemas.microsoft.com/office/drawing/2014/main" id="{E80BEF89-DD2B-C95A-CAFD-3F25341C7595}"/>
                  </a:ext>
                </a:extLst>
              </p:cNvPr>
              <p:cNvSpPr txBox="1"/>
              <p:nvPr/>
            </p:nvSpPr>
            <p:spPr>
              <a:xfrm>
                <a:off x="12223104" y="11178823"/>
                <a:ext cx="598413" cy="123111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vein of left ventricle (posterior)</a:t>
                </a:r>
              </a:p>
            </p:txBody>
          </p:sp>
          <p:sp>
            <p:nvSpPr>
              <p:cNvPr id="6179" name="Google Shape;680;p1">
                <a:extLst>
                  <a:ext uri="{FF2B5EF4-FFF2-40B4-BE49-F238E27FC236}">
                    <a16:creationId xmlns:a16="http://schemas.microsoft.com/office/drawing/2014/main" id="{F9C35004-68D8-46BA-4D09-DDF1D5565575}"/>
                  </a:ext>
                </a:extLst>
              </p:cNvPr>
              <p:cNvSpPr txBox="1"/>
              <p:nvPr/>
            </p:nvSpPr>
            <p:spPr>
              <a:xfrm>
                <a:off x="12424887" y="11328067"/>
                <a:ext cx="341475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Middle cardiac</a:t>
                </a:r>
              </a:p>
            </p:txBody>
          </p:sp>
          <p:sp>
            <p:nvSpPr>
              <p:cNvPr id="6180" name="Google Shape;680;p1">
                <a:extLst>
                  <a:ext uri="{FF2B5EF4-FFF2-40B4-BE49-F238E27FC236}">
                    <a16:creationId xmlns:a16="http://schemas.microsoft.com/office/drawing/2014/main" id="{FCBBFFF2-8B90-4C6B-324F-E4CCD8080291}"/>
                  </a:ext>
                </a:extLst>
              </p:cNvPr>
              <p:cNvSpPr txBox="1"/>
              <p:nvPr/>
            </p:nvSpPr>
            <p:spPr>
              <a:xfrm>
                <a:off x="12558398" y="11516366"/>
                <a:ext cx="283187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 cardiac</a:t>
                </a:r>
              </a:p>
            </p:txBody>
          </p:sp>
        </p:grpSp>
        <p:sp>
          <p:nvSpPr>
            <p:cNvPr id="6126" name="Google Shape;1334;p1">
              <a:extLst>
                <a:ext uri="{FF2B5EF4-FFF2-40B4-BE49-F238E27FC236}">
                  <a16:creationId xmlns:a16="http://schemas.microsoft.com/office/drawing/2014/main" id="{30A02AA8-3A29-4113-4007-678FDA36DB53}"/>
                </a:ext>
              </a:extLst>
            </p:cNvPr>
            <p:cNvSpPr/>
            <p:nvPr/>
          </p:nvSpPr>
          <p:spPr>
            <a:xfrm>
              <a:off x="13972780" y="1746507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7" name="Google Shape;1335;p1">
              <a:extLst>
                <a:ext uri="{FF2B5EF4-FFF2-40B4-BE49-F238E27FC236}">
                  <a16:creationId xmlns:a16="http://schemas.microsoft.com/office/drawing/2014/main" id="{E0EA074C-7E4A-AACD-DA7C-C317B09EBFA4}"/>
                </a:ext>
              </a:extLst>
            </p:cNvPr>
            <p:cNvCxnSpPr>
              <a:cxnSpLocks/>
              <a:stCxn id="6126" idx="6"/>
            </p:cNvCxnSpPr>
            <p:nvPr/>
          </p:nvCxnSpPr>
          <p:spPr>
            <a:xfrm flipV="1">
              <a:off x="14080780" y="17516947"/>
              <a:ext cx="415325" cy="2123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0" name="Google Shape;1333;p1">
              <a:extLst>
                <a:ext uri="{FF2B5EF4-FFF2-40B4-BE49-F238E27FC236}">
                  <a16:creationId xmlns:a16="http://schemas.microsoft.com/office/drawing/2014/main" id="{850BFD46-5F22-CDD7-B2E1-FEDE63863D9F}"/>
                </a:ext>
              </a:extLst>
            </p:cNvPr>
            <p:cNvSpPr/>
            <p:nvPr/>
          </p:nvSpPr>
          <p:spPr>
            <a:xfrm>
              <a:off x="12451677" y="677507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1" name="Google Shape;1511;p1">
              <a:extLst>
                <a:ext uri="{FF2B5EF4-FFF2-40B4-BE49-F238E27FC236}">
                  <a16:creationId xmlns:a16="http://schemas.microsoft.com/office/drawing/2014/main" id="{78809FF1-9F79-98DA-373E-6D689F5A0BA0}"/>
                </a:ext>
              </a:extLst>
            </p:cNvPr>
            <p:cNvCxnSpPr>
              <a:cxnSpLocks/>
              <a:stCxn id="6130" idx="6"/>
            </p:cNvCxnSpPr>
            <p:nvPr/>
          </p:nvCxnSpPr>
          <p:spPr>
            <a:xfrm>
              <a:off x="12505677" y="6802077"/>
              <a:ext cx="173680" cy="7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2" name="Google Shape;1511;p1">
              <a:extLst>
                <a:ext uri="{FF2B5EF4-FFF2-40B4-BE49-F238E27FC236}">
                  <a16:creationId xmlns:a16="http://schemas.microsoft.com/office/drawing/2014/main" id="{6B010ED7-73EE-4E60-EB95-D41E6BA63090}"/>
                </a:ext>
              </a:extLst>
            </p:cNvPr>
            <p:cNvCxnSpPr>
              <a:cxnSpLocks/>
              <a:stCxn id="6133" idx="6"/>
            </p:cNvCxnSpPr>
            <p:nvPr/>
          </p:nvCxnSpPr>
          <p:spPr>
            <a:xfrm>
              <a:off x="12612124" y="7416577"/>
              <a:ext cx="17240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3" name="Google Shape;1333;p1">
              <a:extLst>
                <a:ext uri="{FF2B5EF4-FFF2-40B4-BE49-F238E27FC236}">
                  <a16:creationId xmlns:a16="http://schemas.microsoft.com/office/drawing/2014/main" id="{E40B680D-E516-17FB-4598-F9D8E8AF4A3E}"/>
                </a:ext>
              </a:extLst>
            </p:cNvPr>
            <p:cNvSpPr/>
            <p:nvPr/>
          </p:nvSpPr>
          <p:spPr>
            <a:xfrm>
              <a:off x="12558124" y="738957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6" name="Google Shape;1511;p1">
              <a:extLst>
                <a:ext uri="{FF2B5EF4-FFF2-40B4-BE49-F238E27FC236}">
                  <a16:creationId xmlns:a16="http://schemas.microsoft.com/office/drawing/2014/main" id="{4FFADEEC-F409-A909-6CF4-96DF6FB15DA2}"/>
                </a:ext>
              </a:extLst>
            </p:cNvPr>
            <p:cNvCxnSpPr>
              <a:cxnSpLocks/>
              <a:stCxn id="6137" idx="0"/>
            </p:cNvCxnSpPr>
            <p:nvPr/>
          </p:nvCxnSpPr>
          <p:spPr>
            <a:xfrm rot="5400000" flipH="1" flipV="1">
              <a:off x="12342887" y="7598794"/>
              <a:ext cx="124716" cy="116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7" name="Google Shape;1333;p1">
              <a:extLst>
                <a:ext uri="{FF2B5EF4-FFF2-40B4-BE49-F238E27FC236}">
                  <a16:creationId xmlns:a16="http://schemas.microsoft.com/office/drawing/2014/main" id="{71CCDE65-9A28-9471-90B9-3F8B30583C34}"/>
                </a:ext>
              </a:extLst>
            </p:cNvPr>
            <p:cNvSpPr/>
            <p:nvPr/>
          </p:nvSpPr>
          <p:spPr>
            <a:xfrm>
              <a:off x="12377662" y="76617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8" name="Google Shape;1511;p1">
              <a:extLst>
                <a:ext uri="{FF2B5EF4-FFF2-40B4-BE49-F238E27FC236}">
                  <a16:creationId xmlns:a16="http://schemas.microsoft.com/office/drawing/2014/main" id="{A726220F-7E00-5635-9EED-7BF138BFF8AA}"/>
                </a:ext>
              </a:extLst>
            </p:cNvPr>
            <p:cNvCxnSpPr>
              <a:cxnSpLocks/>
              <a:stCxn id="6139" idx="6"/>
            </p:cNvCxnSpPr>
            <p:nvPr/>
          </p:nvCxnSpPr>
          <p:spPr>
            <a:xfrm>
              <a:off x="12594205" y="7639856"/>
              <a:ext cx="17240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9" name="Google Shape;1333;p1">
              <a:extLst>
                <a:ext uri="{FF2B5EF4-FFF2-40B4-BE49-F238E27FC236}">
                  <a16:creationId xmlns:a16="http://schemas.microsoft.com/office/drawing/2014/main" id="{B3399D92-8D07-D3F6-7644-14BDE943B690}"/>
                </a:ext>
              </a:extLst>
            </p:cNvPr>
            <p:cNvSpPr/>
            <p:nvPr/>
          </p:nvSpPr>
          <p:spPr>
            <a:xfrm>
              <a:off x="12540205" y="76128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2" name="Google Shape;1511;p1">
              <a:extLst>
                <a:ext uri="{FF2B5EF4-FFF2-40B4-BE49-F238E27FC236}">
                  <a16:creationId xmlns:a16="http://schemas.microsoft.com/office/drawing/2014/main" id="{24C3A3E5-F465-3D3D-FB2A-50F4D1F4C935}"/>
                </a:ext>
              </a:extLst>
            </p:cNvPr>
            <p:cNvCxnSpPr>
              <a:cxnSpLocks/>
              <a:stCxn id="6143" idx="6"/>
            </p:cNvCxnSpPr>
            <p:nvPr/>
          </p:nvCxnSpPr>
          <p:spPr>
            <a:xfrm flipV="1">
              <a:off x="13206810" y="8896435"/>
              <a:ext cx="103879" cy="167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43" name="Google Shape;1333;p1">
              <a:extLst>
                <a:ext uri="{FF2B5EF4-FFF2-40B4-BE49-F238E27FC236}">
                  <a16:creationId xmlns:a16="http://schemas.microsoft.com/office/drawing/2014/main" id="{7EBD7FFF-3B8F-181A-9ADB-4207246B852F}"/>
                </a:ext>
              </a:extLst>
            </p:cNvPr>
            <p:cNvSpPr/>
            <p:nvPr/>
          </p:nvSpPr>
          <p:spPr>
            <a:xfrm>
              <a:off x="13152810" y="887110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4" name="Google Shape;1511;p1">
              <a:extLst>
                <a:ext uri="{FF2B5EF4-FFF2-40B4-BE49-F238E27FC236}">
                  <a16:creationId xmlns:a16="http://schemas.microsoft.com/office/drawing/2014/main" id="{8CDBC739-0B3F-441E-89EA-AD9D58BC2E89}"/>
                </a:ext>
              </a:extLst>
            </p:cNvPr>
            <p:cNvCxnSpPr>
              <a:cxnSpLocks/>
              <a:stCxn id="6145" idx="6"/>
            </p:cNvCxnSpPr>
            <p:nvPr/>
          </p:nvCxnSpPr>
          <p:spPr>
            <a:xfrm>
              <a:off x="13190566" y="9117970"/>
              <a:ext cx="13299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45" name="Google Shape;1333;p1">
              <a:extLst>
                <a:ext uri="{FF2B5EF4-FFF2-40B4-BE49-F238E27FC236}">
                  <a16:creationId xmlns:a16="http://schemas.microsoft.com/office/drawing/2014/main" id="{D20B9400-EEA1-2FA8-8474-321619DE495C}"/>
                </a:ext>
              </a:extLst>
            </p:cNvPr>
            <p:cNvSpPr/>
            <p:nvPr/>
          </p:nvSpPr>
          <p:spPr>
            <a:xfrm>
              <a:off x="13136566" y="909097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8" name="Google Shape;1511;p1">
              <a:extLst>
                <a:ext uri="{FF2B5EF4-FFF2-40B4-BE49-F238E27FC236}">
                  <a16:creationId xmlns:a16="http://schemas.microsoft.com/office/drawing/2014/main" id="{90E5FA11-18C6-0C5F-5AF1-C08E32CE1C5B}"/>
                </a:ext>
              </a:extLst>
            </p:cNvPr>
            <p:cNvCxnSpPr>
              <a:cxnSpLocks/>
              <a:stCxn id="10240" idx="6"/>
              <a:endCxn id="6151" idx="2"/>
            </p:cNvCxnSpPr>
            <p:nvPr/>
          </p:nvCxnSpPr>
          <p:spPr>
            <a:xfrm>
              <a:off x="12330498" y="8776101"/>
              <a:ext cx="686117" cy="43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49" name="Google Shape;1750;p1">
              <a:extLst>
                <a:ext uri="{FF2B5EF4-FFF2-40B4-BE49-F238E27FC236}">
                  <a16:creationId xmlns:a16="http://schemas.microsoft.com/office/drawing/2014/main" id="{B13278D8-D7FF-B505-6694-C22094596C79}"/>
                </a:ext>
              </a:extLst>
            </p:cNvPr>
            <p:cNvSpPr txBox="1"/>
            <p:nvPr/>
          </p:nvSpPr>
          <p:spPr>
            <a:xfrm>
              <a:off x="12535911" y="8724221"/>
              <a:ext cx="434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cxnSp>
          <p:nvCxnSpPr>
            <p:cNvPr id="6150" name="Google Shape;1511;p1">
              <a:extLst>
                <a:ext uri="{FF2B5EF4-FFF2-40B4-BE49-F238E27FC236}">
                  <a16:creationId xmlns:a16="http://schemas.microsoft.com/office/drawing/2014/main" id="{BA03554A-A45E-2208-7FF5-6217986116B0}"/>
                </a:ext>
              </a:extLst>
            </p:cNvPr>
            <p:cNvCxnSpPr>
              <a:cxnSpLocks/>
              <a:stCxn id="6151" idx="6"/>
            </p:cNvCxnSpPr>
            <p:nvPr/>
          </p:nvCxnSpPr>
          <p:spPr>
            <a:xfrm flipV="1">
              <a:off x="13070615" y="8774860"/>
              <a:ext cx="103879" cy="167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51" name="Google Shape;1333;p1">
              <a:extLst>
                <a:ext uri="{FF2B5EF4-FFF2-40B4-BE49-F238E27FC236}">
                  <a16:creationId xmlns:a16="http://schemas.microsoft.com/office/drawing/2014/main" id="{565F659F-E05A-9583-3975-9721F80B7276}"/>
                </a:ext>
              </a:extLst>
            </p:cNvPr>
            <p:cNvSpPr/>
            <p:nvPr/>
          </p:nvSpPr>
          <p:spPr>
            <a:xfrm>
              <a:off x="13016615" y="87495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4" name="Google Shape;680;p1">
              <a:extLst>
                <a:ext uri="{FF2B5EF4-FFF2-40B4-BE49-F238E27FC236}">
                  <a16:creationId xmlns:a16="http://schemas.microsoft.com/office/drawing/2014/main" id="{92DF5E20-FD89-FDF7-8A58-62C69D2C0D3C}"/>
                </a:ext>
              </a:extLst>
            </p:cNvPr>
            <p:cNvSpPr txBox="1"/>
            <p:nvPr/>
          </p:nvSpPr>
          <p:spPr>
            <a:xfrm rot="5400000">
              <a:off x="11301320" y="12521326"/>
              <a:ext cx="44719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antebrachial</a:t>
              </a:r>
            </a:p>
          </p:txBody>
        </p:sp>
        <p:sp>
          <p:nvSpPr>
            <p:cNvPr id="6155" name="Google Shape;756;p1">
              <a:extLst>
                <a:ext uri="{FF2B5EF4-FFF2-40B4-BE49-F238E27FC236}">
                  <a16:creationId xmlns:a16="http://schemas.microsoft.com/office/drawing/2014/main" id="{DC1D59C9-B429-C5F6-9345-EE949EA6E03C}"/>
                </a:ext>
              </a:extLst>
            </p:cNvPr>
            <p:cNvSpPr/>
            <p:nvPr/>
          </p:nvSpPr>
          <p:spPr>
            <a:xfrm>
              <a:off x="11229379" y="1963492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56" name="Google Shape;650;p1">
              <a:extLst>
                <a:ext uri="{FF2B5EF4-FFF2-40B4-BE49-F238E27FC236}">
                  <a16:creationId xmlns:a16="http://schemas.microsoft.com/office/drawing/2014/main" id="{FA669C64-C7A2-1636-F8E3-6CACB6321972}"/>
                </a:ext>
              </a:extLst>
            </p:cNvPr>
            <p:cNvCxnSpPr>
              <a:cxnSpLocks/>
              <a:stCxn id="6155" idx="2"/>
            </p:cNvCxnSpPr>
            <p:nvPr/>
          </p:nvCxnSpPr>
          <p:spPr>
            <a:xfrm rot="10800000">
              <a:off x="7614667" y="19635663"/>
              <a:ext cx="3614712" cy="262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57" name="Google Shape;683;p1">
              <a:extLst>
                <a:ext uri="{FF2B5EF4-FFF2-40B4-BE49-F238E27FC236}">
                  <a16:creationId xmlns:a16="http://schemas.microsoft.com/office/drawing/2014/main" id="{1997EE24-8608-6085-F846-898B553211FE}"/>
                </a:ext>
              </a:extLst>
            </p:cNvPr>
            <p:cNvSpPr txBox="1"/>
            <p:nvPr/>
          </p:nvSpPr>
          <p:spPr>
            <a:xfrm>
              <a:off x="10548878" y="19627848"/>
              <a:ext cx="66818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dorsal veins of penis</a:t>
              </a:r>
            </a:p>
          </p:txBody>
        </p:sp>
        <p:sp>
          <p:nvSpPr>
            <p:cNvPr id="6160" name="Google Shape;250;p1">
              <a:extLst>
                <a:ext uri="{FF2B5EF4-FFF2-40B4-BE49-F238E27FC236}">
                  <a16:creationId xmlns:a16="http://schemas.microsoft.com/office/drawing/2014/main" id="{BABF6A8F-3DD7-287B-54E3-E549CC40E98A}"/>
                </a:ext>
              </a:extLst>
            </p:cNvPr>
            <p:cNvSpPr txBox="1"/>
            <p:nvPr/>
          </p:nvSpPr>
          <p:spPr>
            <a:xfrm rot="5400000">
              <a:off x="12128966" y="20711932"/>
              <a:ext cx="27260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Popliteal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1" name="Google Shape;680;p1">
              <a:extLst>
                <a:ext uri="{FF2B5EF4-FFF2-40B4-BE49-F238E27FC236}">
                  <a16:creationId xmlns:a16="http://schemas.microsoft.com/office/drawing/2014/main" id="{5B9A96BE-F6B0-52B9-BDE1-CB2404A08E55}"/>
                </a:ext>
              </a:extLst>
            </p:cNvPr>
            <p:cNvSpPr txBox="1"/>
            <p:nvPr/>
          </p:nvSpPr>
          <p:spPr>
            <a:xfrm>
              <a:off x="12031025" y="5391914"/>
              <a:ext cx="248057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Confluence of sinuses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132486</TotalTime>
  <Words>4245</Words>
  <Application>Microsoft Macintosh PowerPoint</Application>
  <PresentationFormat>Custom</PresentationFormat>
  <Paragraphs>2559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1184</cp:revision>
  <dcterms:created xsi:type="dcterms:W3CDTF">2022-02-14T03:56:44Z</dcterms:created>
  <dcterms:modified xsi:type="dcterms:W3CDTF">2023-07-02T07:58:13Z</dcterms:modified>
</cp:coreProperties>
</file>