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889DB"/>
    <a:srgbClr val="FF6699"/>
    <a:srgbClr val="00FFFF"/>
    <a:srgbClr val="FF00FF"/>
    <a:srgbClr val="FF3399"/>
    <a:srgbClr val="93FFFF"/>
    <a:srgbClr val="FFCCCC"/>
    <a:srgbClr val="F0E1FF"/>
    <a:srgbClr val="E6C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napToGrid="0">
      <p:cViewPr>
        <p:scale>
          <a:sx n="30" d="100"/>
          <a:sy n="30" d="100"/>
        </p:scale>
        <p:origin x="6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6/07/22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554601/" TargetMode="External"/><Relationship Id="rId13" Type="http://schemas.openxmlformats.org/officeDocument/2006/relationships/hyperlink" Target="https://en.wikipedia.org/wiki/Breast" TargetMode="External"/><Relationship Id="rId3" Type="http://schemas.openxmlformats.org/officeDocument/2006/relationships/hyperlink" Target="https://pubmed.ncbi.nlm.nih.gov/30422588/" TargetMode="External"/><Relationship Id="rId7" Type="http://schemas.openxmlformats.org/officeDocument/2006/relationships/hyperlink" Target="https://en.wikipedia.org/wiki/Vagina" TargetMode="External"/><Relationship Id="rId12" Type="http://schemas.openxmlformats.org/officeDocument/2006/relationships/hyperlink" Target="https://www.ncbi.nlm.nih.gov/books/NBK482236/" TargetMode="External"/><Relationship Id="rId2" Type="http://schemas.openxmlformats.org/officeDocument/2006/relationships/hyperlink" Target="https://en.wikipedia.org/wiki/Stomach#Se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Human_penis" TargetMode="External"/><Relationship Id="rId5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470201/" TargetMode="External"/><Relationship Id="rId4" Type="http://schemas.openxmlformats.org/officeDocument/2006/relationships/hyperlink" Target="https://docs.google.com/document/d/1qaHNFc5BUaO9m332SnHuaxTGt1gaan360acO6UWqH2c/edit" TargetMode="External"/><Relationship Id="rId9" Type="http://schemas.openxmlformats.org/officeDocument/2006/relationships/hyperlink" Target="https://en.wikipedia.org/wiki/Testicle" TargetMode="External"/><Relationship Id="rId14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8BD2B-87F6-1274-5FB6-81891D139699}"/>
              </a:ext>
            </a:extLst>
          </p:cNvPr>
          <p:cNvGrpSpPr>
            <a:grpSpLocks/>
          </p:cNvGrpSpPr>
          <p:nvPr/>
        </p:nvGrpSpPr>
        <p:grpSpPr>
          <a:xfrm>
            <a:off x="2040313" y="3192510"/>
            <a:ext cx="40508586" cy="21789379"/>
            <a:chOff x="2040313" y="3192510"/>
            <a:chExt cx="40508586" cy="217893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40313" y="3192510"/>
              <a:ext cx="40499583" cy="18126732"/>
              <a:chOff x="2040313" y="3192510"/>
              <a:chExt cx="40499583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0313" y="3195564"/>
                <a:ext cx="16776002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7484131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3046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9449972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046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4177021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56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29144508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056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4019258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Text Box 3056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29147323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 ORGANS</a:t>
              </a:r>
            </a:p>
          </p:txBody>
        </p:sp>
        <p:sp>
          <p:nvSpPr>
            <p:cNvPr id="11" name="Text Box 3056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2040313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056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7120079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056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39101757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3EBDD3-107E-DD04-0EEE-AEA0F5422D59}"/>
                </a:ext>
              </a:extLst>
            </p:cNvPr>
            <p:cNvSpPr>
              <a:spLocks/>
            </p:cNvSpPr>
            <p:nvPr/>
          </p:nvSpPr>
          <p:spPr>
            <a:xfrm>
              <a:off x="6734611" y="8562202"/>
              <a:ext cx="737866" cy="16046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Text Box 3046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2182802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E84E83-8D64-673F-C3D3-DEAFD7B0FB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76313" y="4790458"/>
              <a:ext cx="40472586" cy="20191431"/>
              <a:chOff x="2076313" y="4790458"/>
              <a:chExt cx="40472586" cy="20191431"/>
            </a:xfrm>
          </p:grpSpPr>
          <p:sp>
            <p:nvSpPr>
              <p:cNvPr id="16" name="Text Box 3056">
                <a:extLst>
                  <a:ext uri="{FF2B5EF4-FFF2-40B4-BE49-F238E27FC236}">
                    <a16:creationId xmlns:a16="http://schemas.microsoft.com/office/drawing/2014/main" id="{D0B1153E-B3A2-0564-7ACE-C7567B44D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03455" y="4790458"/>
                <a:ext cx="1440000" cy="199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9804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INTEGUMENTARY SYSTEM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6313" y="24746367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4508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73311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31757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00836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1579" y="5130808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085305-5C3E-0C33-6858-238381B68BED}"/>
              </a:ext>
            </a:extLst>
          </p:cNvPr>
          <p:cNvGrpSpPr/>
          <p:nvPr/>
        </p:nvGrpSpPr>
        <p:grpSpPr>
          <a:xfrm>
            <a:off x="21186168" y="6912782"/>
            <a:ext cx="5273717" cy="14381776"/>
            <a:chOff x="21186168" y="6940491"/>
            <a:chExt cx="5273717" cy="143817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DE09E7-4393-B972-7758-4CC638DD10AB}"/>
                </a:ext>
              </a:extLst>
            </p:cNvPr>
            <p:cNvGrpSpPr/>
            <p:nvPr/>
          </p:nvGrpSpPr>
          <p:grpSpPr>
            <a:xfrm>
              <a:off x="21186168" y="6940491"/>
              <a:ext cx="5273717" cy="14381776"/>
              <a:chOff x="16921935" y="6753570"/>
              <a:chExt cx="5273717" cy="14381776"/>
            </a:xfrm>
          </p:grpSpPr>
          <p:sp>
            <p:nvSpPr>
              <p:cNvPr id="45" name="Text Box 3047">
                <a:extLst>
                  <a:ext uri="{FF2B5EF4-FFF2-40B4-BE49-F238E27FC236}">
                    <a16:creationId xmlns:a16="http://schemas.microsoft.com/office/drawing/2014/main" id="{E3A1BD36-FB08-F7F9-BC28-FB9EDDF6DB65}"/>
                  </a:ext>
                </a:extLst>
              </p:cNvPr>
              <p:cNvSpPr txBox="1"/>
              <p:nvPr/>
            </p:nvSpPr>
            <p:spPr>
              <a:xfrm>
                <a:off x="16921935" y="9831346"/>
                <a:ext cx="974013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18152771" y="9831346"/>
                <a:ext cx="756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3032">
                <a:extLst>
                  <a:ext uri="{FF2B5EF4-FFF2-40B4-BE49-F238E27FC236}">
                    <a16:creationId xmlns:a16="http://schemas.microsoft.com/office/drawing/2014/main" id="{9CBE058E-68CF-F822-6952-DE864FCECF91}"/>
                  </a:ext>
                </a:extLst>
              </p:cNvPr>
              <p:cNvSpPr txBox="1"/>
              <p:nvPr/>
            </p:nvSpPr>
            <p:spPr>
              <a:xfrm>
                <a:off x="18748724" y="6753570"/>
                <a:ext cx="2880000" cy="5080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Pons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3039">
                <a:extLst>
                  <a:ext uri="{FF2B5EF4-FFF2-40B4-BE49-F238E27FC236}">
                    <a16:creationId xmlns:a16="http://schemas.microsoft.com/office/drawing/2014/main" id="{3DFEB599-D72C-048B-75FF-7DF79B86A8EC}"/>
                  </a:ext>
                </a:extLst>
              </p:cNvPr>
              <p:cNvSpPr txBox="1"/>
              <p:nvPr/>
            </p:nvSpPr>
            <p:spPr>
              <a:xfrm>
                <a:off x="19610199" y="9831346"/>
                <a:ext cx="1260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Spinal cord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3032">
                <a:extLst>
                  <a:ext uri="{FF2B5EF4-FFF2-40B4-BE49-F238E27FC236}">
                    <a16:creationId xmlns:a16="http://schemas.microsoft.com/office/drawing/2014/main" id="{1EF9231D-3CE6-EC85-BBF5-2926925CC2DF}"/>
                  </a:ext>
                </a:extLst>
              </p:cNvPr>
              <p:cNvSpPr txBox="1"/>
              <p:nvPr/>
            </p:nvSpPr>
            <p:spPr>
              <a:xfrm>
                <a:off x="18755580" y="7303314"/>
                <a:ext cx="2880000" cy="2491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1439652" y="9831346"/>
                <a:ext cx="756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0992644" y="9831346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19070461" y="9831346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Text Box 102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5348431" y="7699531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040">
              <a:extLst>
                <a:ext uri="{FF2B5EF4-FFF2-40B4-BE49-F238E27FC236}">
                  <a16:creationId xmlns:a16="http://schemas.microsoft.com/office/drawing/2014/main" id="{CD278FB5-EF88-9E49-8685-92134907B60E}"/>
                </a:ext>
              </a:extLst>
            </p:cNvPr>
            <p:cNvSpPr txBox="1"/>
            <p:nvPr/>
          </p:nvSpPr>
          <p:spPr>
            <a:xfrm>
              <a:off x="22407371" y="10334289"/>
              <a:ext cx="756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02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3058537" y="8763420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85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3611740" y="7954228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85ACA7-A1D3-2258-B77E-229159B8A1A4}"/>
              </a:ext>
            </a:extLst>
          </p:cNvPr>
          <p:cNvGrpSpPr/>
          <p:nvPr/>
        </p:nvGrpSpPr>
        <p:grpSpPr>
          <a:xfrm>
            <a:off x="39101757" y="19551228"/>
            <a:ext cx="1440000" cy="1672161"/>
            <a:chOff x="28980597" y="20045855"/>
            <a:chExt cx="1440000" cy="167216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4248AA-C945-F3D9-9BD1-27583CA75EF9}"/>
                </a:ext>
              </a:extLst>
            </p:cNvPr>
            <p:cNvGrpSpPr/>
            <p:nvPr/>
          </p:nvGrpSpPr>
          <p:grpSpPr>
            <a:xfrm>
              <a:off x="28980597" y="20045855"/>
              <a:ext cx="1440000" cy="359367"/>
              <a:chOff x="25449823" y="10094318"/>
              <a:chExt cx="1440000" cy="359367"/>
            </a:xfrm>
          </p:grpSpPr>
          <p:sp>
            <p:nvSpPr>
              <p:cNvPr id="129" name="Text Box 3068">
                <a:extLst>
                  <a:ext uri="{FF2B5EF4-FFF2-40B4-BE49-F238E27FC236}">
                    <a16:creationId xmlns:a16="http://schemas.microsoft.com/office/drawing/2014/main" id="{EAD6EF7A-6374-FFDA-619A-3BB95CA394A0}"/>
                  </a:ext>
                </a:extLst>
              </p:cNvPr>
              <p:cNvSpPr txBox="1"/>
              <p:nvPr/>
            </p:nvSpPr>
            <p:spPr>
              <a:xfrm>
                <a:off x="25449823" y="1009431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BF87DE6-8DC7-5D70-4D21-C84104CE3F51}"/>
                  </a:ext>
                </a:extLst>
              </p:cNvPr>
              <p:cNvGrpSpPr/>
              <p:nvPr/>
            </p:nvGrpSpPr>
            <p:grpSpPr>
              <a:xfrm>
                <a:off x="25449823" y="10203177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135" name="Text Box 3034">
                  <a:extLst>
                    <a:ext uri="{FF2B5EF4-FFF2-40B4-BE49-F238E27FC236}">
                      <a16:creationId xmlns:a16="http://schemas.microsoft.com/office/drawing/2014/main" id="{66BD2863-84A6-FDB6-29D1-9DBFECBABC4E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4E43E83-80F0-E5D9-8B9F-F710A944D2EE}"/>
                    </a:ext>
                  </a:extLst>
                </p:cNvPr>
                <p:cNvGrpSpPr/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" name="Text Box 3086">
                    <a:extLst>
                      <a:ext uri="{FF2B5EF4-FFF2-40B4-BE49-F238E27FC236}">
                        <a16:creationId xmlns:a16="http://schemas.microsoft.com/office/drawing/2014/main" id="{A0D06DD0-3A43-B9BF-CF4C-FFF13EE6C3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Text Box 3086">
                    <a:extLst>
                      <a:ext uri="{FF2B5EF4-FFF2-40B4-BE49-F238E27FC236}">
                        <a16:creationId xmlns:a16="http://schemas.microsoft.com/office/drawing/2014/main" id="{3975D0E8-6245-9598-7CEB-1E89A30CFD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 Box 3086">
                    <a:extLst>
                      <a:ext uri="{FF2B5EF4-FFF2-40B4-BE49-F238E27FC236}">
                        <a16:creationId xmlns:a16="http://schemas.microsoft.com/office/drawing/2014/main" id="{AA28F4BA-B04F-CB72-6A11-76C7AC027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EC36CCD6-14E9-ED6F-14DD-07E5547DFCA6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8" name="Star: 5 Points 4077">
                    <a:hlinkClick r:id="rId2"/>
                    <a:extLst>
                      <a:ext uri="{FF2B5EF4-FFF2-40B4-BE49-F238E27FC236}">
                        <a16:creationId xmlns:a16="http://schemas.microsoft.com/office/drawing/2014/main" id="{BA5C1171-C7A8-E5B3-B02F-A72E1DB74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Star: 5 Points 4078">
                    <a:hlinkClick r:id="rId3"/>
                    <a:extLst>
                      <a:ext uri="{FF2B5EF4-FFF2-40B4-BE49-F238E27FC236}">
                        <a16:creationId xmlns:a16="http://schemas.microsoft.com/office/drawing/2014/main" id="{1E400834-69E3-6507-0783-78C38F233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Star: 5 Points 4079">
                    <a:hlinkClick r:id="rId4"/>
                    <a:extLst>
                      <a:ext uri="{FF2B5EF4-FFF2-40B4-BE49-F238E27FC236}">
                        <a16:creationId xmlns:a16="http://schemas.microsoft.com/office/drawing/2014/main" id="{3DCDFED9-95D2-72C9-11C3-5AD0C5D306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DF02580-459D-8E29-F69E-950264F6B2E1}"/>
                </a:ext>
              </a:extLst>
            </p:cNvPr>
            <p:cNvGrpSpPr/>
            <p:nvPr/>
          </p:nvGrpSpPr>
          <p:grpSpPr>
            <a:xfrm>
              <a:off x="28980597" y="20475986"/>
              <a:ext cx="1440000" cy="580722"/>
              <a:chOff x="25457016" y="10878626"/>
              <a:chExt cx="1440000" cy="580722"/>
            </a:xfrm>
          </p:grpSpPr>
          <p:sp>
            <p:nvSpPr>
              <p:cNvPr id="93" name="Text Box 3068">
                <a:extLst>
                  <a:ext uri="{FF2B5EF4-FFF2-40B4-BE49-F238E27FC236}">
                    <a16:creationId xmlns:a16="http://schemas.microsoft.com/office/drawing/2014/main" id="{6C2158BF-5AF9-077E-0EF4-CF26782A44BC}"/>
                  </a:ext>
                </a:extLst>
              </p:cNvPr>
              <p:cNvSpPr txBox="1"/>
              <p:nvPr/>
            </p:nvSpPr>
            <p:spPr>
              <a:xfrm>
                <a:off x="25457016" y="10878626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C275D7F-2759-6931-7DB5-BC5F716730FA}"/>
                  </a:ext>
                </a:extLst>
              </p:cNvPr>
              <p:cNvGrpSpPr/>
              <p:nvPr/>
            </p:nvGrpSpPr>
            <p:grpSpPr>
              <a:xfrm>
                <a:off x="25457016" y="10975854"/>
                <a:ext cx="1440000" cy="445704"/>
                <a:chOff x="25457016" y="10975854"/>
                <a:chExt cx="1440000" cy="445704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707F67-B1A8-5E90-0CB2-02F7B1D80F71}"/>
                    </a:ext>
                  </a:extLst>
                </p:cNvPr>
                <p:cNvGrpSpPr/>
                <p:nvPr/>
              </p:nvGrpSpPr>
              <p:grpSpPr>
                <a:xfrm>
                  <a:off x="25457016" y="10975854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117" name="Text Box 3034">
                    <a:extLst>
                      <a:ext uri="{FF2B5EF4-FFF2-40B4-BE49-F238E27FC236}">
                        <a16:creationId xmlns:a16="http://schemas.microsoft.com/office/drawing/2014/main" id="{E63A6F37-9508-B70B-A23B-DE75A5311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Body of uterus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A8CC19F8-B21A-78AB-6856-787F429C303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D06D49B7-9F95-CE36-D77E-801DDD507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126" name="Text Box 3086">
                        <a:extLst>
                          <a:ext uri="{FF2B5EF4-FFF2-40B4-BE49-F238E27FC236}">
                            <a16:creationId xmlns:a16="http://schemas.microsoft.com/office/drawing/2014/main" id="{708E40E2-809C-1E01-2B2C-2D38456B0F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7" name="Text Box 3086">
                        <a:extLst>
                          <a:ext uri="{FF2B5EF4-FFF2-40B4-BE49-F238E27FC236}">
                            <a16:creationId xmlns:a16="http://schemas.microsoft.com/office/drawing/2014/main" id="{7EECC2E8-8678-64DA-3BC9-5226C559B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Text Box 3086">
                        <a:extLst>
                          <a:ext uri="{FF2B5EF4-FFF2-40B4-BE49-F238E27FC236}">
                            <a16:creationId xmlns:a16="http://schemas.microsoft.com/office/drawing/2014/main" id="{7AA7347E-321F-C4F1-E627-9D4B0C223B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37AC01D0-4EF4-5BD7-C9E9-41AD6B655A47}"/>
                        </a:ext>
                      </a:extLst>
                    </p:cNvPr>
                    <p:cNvCxnSpPr>
                      <a:cxnSpLocks/>
                      <a:stCxn id="125" idx="2"/>
                      <a:endCxn id="127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Text Box 3036">
                      <a:extLst>
                        <a:ext uri="{FF2B5EF4-FFF2-40B4-BE49-F238E27FC236}">
                          <a16:creationId xmlns:a16="http://schemas.microsoft.com/office/drawing/2014/main" id="{E597ACE3-4331-1C89-545D-07D5E872136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6B1E9AD6-B1E0-2E75-FBE8-EAAE06800F7F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120" name="Star: 5 Points 4061">
                      <a:hlinkClick r:id="rId5"/>
                      <a:extLst>
                        <a:ext uri="{FF2B5EF4-FFF2-40B4-BE49-F238E27FC236}">
                          <a16:creationId xmlns:a16="http://schemas.microsoft.com/office/drawing/2014/main" id="{F2F21B2D-5BA5-5A91-913B-C2028DDF20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1" name="Star: 5 Points 4062">
                      <a:hlinkClick r:id="rId6"/>
                      <a:extLst>
                        <a:ext uri="{FF2B5EF4-FFF2-40B4-BE49-F238E27FC236}">
                          <a16:creationId xmlns:a16="http://schemas.microsoft.com/office/drawing/2014/main" id="{CDE587B2-3B90-EF91-5A1C-4C62039A19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2" name="Star: 5 Points 4063">
                      <a:hlinkClick r:id="rId4"/>
                      <a:extLst>
                        <a:ext uri="{FF2B5EF4-FFF2-40B4-BE49-F238E27FC236}">
                          <a16:creationId xmlns:a16="http://schemas.microsoft.com/office/drawing/2014/main" id="{8F79D509-73DC-04EE-15A1-E9D790C69D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BBAA6455-720C-3518-BF0E-E3F3380EE0E7}"/>
                    </a:ext>
                  </a:extLst>
                </p:cNvPr>
                <p:cNvGrpSpPr/>
                <p:nvPr/>
              </p:nvGrpSpPr>
              <p:grpSpPr>
                <a:xfrm>
                  <a:off x="25457016" y="11205558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101" name="Text Box 3034">
                    <a:extLst>
                      <a:ext uri="{FF2B5EF4-FFF2-40B4-BE49-F238E27FC236}">
                        <a16:creationId xmlns:a16="http://schemas.microsoft.com/office/drawing/2014/main" id="{84611071-9357-6B25-2529-448A7BD919B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6088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Uterine cervix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EFD98801-35D3-61AB-0ABD-BE4160B0B86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05C352DA-F9AA-CB6C-60E4-A4AE67CB9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110" name="Text Box 3086">
                        <a:extLst>
                          <a:ext uri="{FF2B5EF4-FFF2-40B4-BE49-F238E27FC236}">
                            <a16:creationId xmlns:a16="http://schemas.microsoft.com/office/drawing/2014/main" id="{4BF941FB-5479-D4DB-8059-912BBE1152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" name="Text Box 3086">
                        <a:extLst>
                          <a:ext uri="{FF2B5EF4-FFF2-40B4-BE49-F238E27FC236}">
                            <a16:creationId xmlns:a16="http://schemas.microsoft.com/office/drawing/2014/main" id="{5290FEB0-2CD6-2951-A4AF-155FEEE169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" name="Text Box 3086">
                        <a:extLst>
                          <a:ext uri="{FF2B5EF4-FFF2-40B4-BE49-F238E27FC236}">
                            <a16:creationId xmlns:a16="http://schemas.microsoft.com/office/drawing/2014/main" id="{6348117C-CE40-86E4-F8F8-582FB07CD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A7B08EF7-8CDA-2882-9585-1A6105045330}"/>
                        </a:ext>
                      </a:extLst>
                    </p:cNvPr>
                    <p:cNvCxnSpPr>
                      <a:cxnSpLocks/>
                      <a:stCxn id="109" idx="2"/>
                      <a:endCxn id="111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Text Box 3036">
                      <a:extLst>
                        <a:ext uri="{FF2B5EF4-FFF2-40B4-BE49-F238E27FC236}">
                          <a16:creationId xmlns:a16="http://schemas.microsoft.com/office/drawing/2014/main" id="{2A0ACB6B-01A0-BD14-DC6D-0C0DA7C63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DCED9D47-7AAD-ACCA-81CF-27A389D8B28F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104" name="Star: 5 Points 4045">
                      <a:hlinkClick r:id="rId5"/>
                      <a:extLst>
                        <a:ext uri="{FF2B5EF4-FFF2-40B4-BE49-F238E27FC236}">
                          <a16:creationId xmlns:a16="http://schemas.microsoft.com/office/drawing/2014/main" id="{2230D550-858B-BF97-DFEF-D40737A5D0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Star: 5 Points 4046">
                      <a:hlinkClick r:id="rId6"/>
                      <a:extLst>
                        <a:ext uri="{FF2B5EF4-FFF2-40B4-BE49-F238E27FC236}">
                          <a16:creationId xmlns:a16="http://schemas.microsoft.com/office/drawing/2014/main" id="{E1C2C638-6B22-98F8-8F5D-B6FD495E2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Star: 5 Points 4047">
                      <a:hlinkClick r:id="rId4"/>
                      <a:extLst>
                        <a:ext uri="{FF2B5EF4-FFF2-40B4-BE49-F238E27FC236}">
                          <a16:creationId xmlns:a16="http://schemas.microsoft.com/office/drawing/2014/main" id="{B7DAD6AF-2C27-A2AE-F535-56B0687DB8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29AF25F-E4BB-960E-0E3E-8670E4AB5B6D}"/>
                </a:ext>
              </a:extLst>
            </p:cNvPr>
            <p:cNvGrpSpPr/>
            <p:nvPr/>
          </p:nvGrpSpPr>
          <p:grpSpPr>
            <a:xfrm>
              <a:off x="28980597" y="21124192"/>
              <a:ext cx="1440000" cy="593824"/>
              <a:chOff x="25453978" y="12030180"/>
              <a:chExt cx="1440000" cy="593824"/>
            </a:xfrm>
          </p:grpSpPr>
          <p:sp>
            <p:nvSpPr>
              <p:cNvPr id="58" name="Text Box 3068">
                <a:extLst>
                  <a:ext uri="{FF2B5EF4-FFF2-40B4-BE49-F238E27FC236}">
                    <a16:creationId xmlns:a16="http://schemas.microsoft.com/office/drawing/2014/main" id="{F84394CC-5859-6936-6119-3BA9E7928F13}"/>
                  </a:ext>
                </a:extLst>
              </p:cNvPr>
              <p:cNvSpPr txBox="1"/>
              <p:nvPr/>
            </p:nvSpPr>
            <p:spPr>
              <a:xfrm>
                <a:off x="25453978" y="12030180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815E13-675F-AF60-6564-FEF8A9E0BC3F}"/>
                  </a:ext>
                </a:extLst>
              </p:cNvPr>
              <p:cNvGrpSpPr/>
              <p:nvPr/>
            </p:nvGrpSpPr>
            <p:grpSpPr>
              <a:xfrm>
                <a:off x="25453978" y="12135270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81" name="Text Box 3034">
                  <a:extLst>
                    <a:ext uri="{FF2B5EF4-FFF2-40B4-BE49-F238E27FC236}">
                      <a16:creationId xmlns:a16="http://schemas.microsoft.com/office/drawing/2014/main" id="{560BAA6B-FFF0-BB93-8B97-DC5A66AF9C62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93E9306-F77A-5706-4DD7-377B6D05183C}"/>
                    </a:ext>
                  </a:extLst>
                </p:cNvPr>
                <p:cNvGrpSpPr/>
                <p:nvPr/>
              </p:nvGrpSpPr>
              <p:grpSpPr>
                <a:xfrm flipH="1">
                  <a:off x="19815508" y="11165869"/>
                  <a:ext cx="283305" cy="186737"/>
                  <a:chOff x="2753428" y="5745370"/>
                  <a:chExt cx="283305" cy="186737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C043883E-8880-9EF5-3C7C-A55782CAB304}"/>
                      </a:ext>
                    </a:extLst>
                  </p:cNvPr>
                  <p:cNvGrpSpPr/>
                  <p:nvPr/>
                </p:nvGrpSpPr>
                <p:grpSpPr>
                  <a:xfrm>
                    <a:off x="2753428" y="5745370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90" name="Text Box 3086">
                      <a:extLst>
                        <a:ext uri="{FF2B5EF4-FFF2-40B4-BE49-F238E27FC236}">
                          <a16:creationId xmlns:a16="http://schemas.microsoft.com/office/drawing/2014/main" id="{6CF4FCC5-9857-C2B5-2256-0F72D09F2A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1" name="Text Box 3086">
                      <a:extLst>
                        <a:ext uri="{FF2B5EF4-FFF2-40B4-BE49-F238E27FC236}">
                          <a16:creationId xmlns:a16="http://schemas.microsoft.com/office/drawing/2014/main" id="{28B29099-7B3C-A992-6D06-E128A6F9F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" name="Text Box 3086">
                      <a:extLst>
                        <a:ext uri="{FF2B5EF4-FFF2-40B4-BE49-F238E27FC236}">
                          <a16:creationId xmlns:a16="http://schemas.microsoft.com/office/drawing/2014/main" id="{B0DFBDB3-2D86-5C15-EA35-21CACE7E87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C9804B30-3CEC-763D-3DD5-4DA2B5EE1875}"/>
                      </a:ext>
                    </a:extLst>
                  </p:cNvPr>
                  <p:cNvCxnSpPr>
                    <a:cxnSpLocks/>
                    <a:stCxn id="89" idx="2"/>
                    <a:endCxn id="91" idx="3"/>
                  </p:cNvCxnSpPr>
                  <p:nvPr/>
                </p:nvCxnSpPr>
                <p:spPr>
                  <a:xfrm flipH="1" flipV="1">
                    <a:off x="2811028" y="5838739"/>
                    <a:ext cx="168105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 Box 3036">
                    <a:extLst>
                      <a:ext uri="{FF2B5EF4-FFF2-40B4-BE49-F238E27FC236}">
                        <a16:creationId xmlns:a16="http://schemas.microsoft.com/office/drawing/2014/main" id="{77310851-D235-DD64-F669-8523583D37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FFD6328-ED3F-B00B-7A31-35759B89FA7B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84" name="Star: 5 Points 4029">
                    <a:hlinkClick r:id="rId7"/>
                    <a:extLst>
                      <a:ext uri="{FF2B5EF4-FFF2-40B4-BE49-F238E27FC236}">
                        <a16:creationId xmlns:a16="http://schemas.microsoft.com/office/drawing/2014/main" id="{636D7CD2-87AF-06C2-7F0B-922632B8DF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Star: 5 Points 4030">
                    <a:hlinkClick r:id="rId8"/>
                    <a:extLst>
                      <a:ext uri="{FF2B5EF4-FFF2-40B4-BE49-F238E27FC236}">
                        <a16:creationId xmlns:a16="http://schemas.microsoft.com/office/drawing/2014/main" id="{B182C07C-02A2-51EB-6EDF-5BEC162A0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Star: 5 Points 4031">
                    <a:hlinkClick r:id="rId4"/>
                    <a:extLst>
                      <a:ext uri="{FF2B5EF4-FFF2-40B4-BE49-F238E27FC236}">
                        <a16:creationId xmlns:a16="http://schemas.microsoft.com/office/drawing/2014/main" id="{B926BA33-2706-E2B0-7065-880DC0740C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46DB71B-C159-CCF7-5F09-2589534A9E69}"/>
                  </a:ext>
                </a:extLst>
              </p:cNvPr>
              <p:cNvGrpSpPr/>
              <p:nvPr/>
            </p:nvGrpSpPr>
            <p:grpSpPr>
              <a:xfrm>
                <a:off x="25453978" y="12364974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65" name="Text Box 3034">
                  <a:extLst>
                    <a:ext uri="{FF2B5EF4-FFF2-40B4-BE49-F238E27FC236}">
                      <a16:creationId xmlns:a16="http://schemas.microsoft.com/office/drawing/2014/main" id="{BB97E3A5-78E6-B60D-0044-1CB8844D09D5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7DEC263-B44B-4625-D0C8-B9E56F1CDD84}"/>
                    </a:ext>
                  </a:extLst>
                </p:cNvPr>
                <p:cNvGrpSpPr/>
                <p:nvPr/>
              </p:nvGrpSpPr>
              <p:grpSpPr>
                <a:xfrm flipH="1">
                  <a:off x="19815508" y="11165869"/>
                  <a:ext cx="283305" cy="186737"/>
                  <a:chOff x="2753428" y="5745370"/>
                  <a:chExt cx="283305" cy="186737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A88012BE-5FD2-DBCB-B467-ED176E7097BB}"/>
                      </a:ext>
                    </a:extLst>
                  </p:cNvPr>
                  <p:cNvGrpSpPr/>
                  <p:nvPr/>
                </p:nvGrpSpPr>
                <p:grpSpPr>
                  <a:xfrm>
                    <a:off x="2753428" y="5745370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74" name="Text Box 3086">
                      <a:extLst>
                        <a:ext uri="{FF2B5EF4-FFF2-40B4-BE49-F238E27FC236}">
                          <a16:creationId xmlns:a16="http://schemas.microsoft.com/office/drawing/2014/main" id="{5D9538C2-D67D-B946-5F26-202080E2A4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" name="Text Box 3086">
                      <a:extLst>
                        <a:ext uri="{FF2B5EF4-FFF2-40B4-BE49-F238E27FC236}">
                          <a16:creationId xmlns:a16="http://schemas.microsoft.com/office/drawing/2014/main" id="{E460E437-42CD-3B2C-94B2-2F7B3F0853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" name="Text Box 3086">
                      <a:extLst>
                        <a:ext uri="{FF2B5EF4-FFF2-40B4-BE49-F238E27FC236}">
                          <a16:creationId xmlns:a16="http://schemas.microsoft.com/office/drawing/2014/main" id="{670B693F-8E7E-3224-1B91-4088C77694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991F7102-BFC2-6CCE-96E3-B401203ACC79}"/>
                      </a:ext>
                    </a:extLst>
                  </p:cNvPr>
                  <p:cNvCxnSpPr>
                    <a:cxnSpLocks/>
                    <a:stCxn id="73" idx="2"/>
                    <a:endCxn id="75" idx="3"/>
                  </p:cNvCxnSpPr>
                  <p:nvPr/>
                </p:nvCxnSpPr>
                <p:spPr>
                  <a:xfrm flipH="1" flipV="1">
                    <a:off x="2811028" y="5838739"/>
                    <a:ext cx="168105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 Box 3036">
                    <a:extLst>
                      <a:ext uri="{FF2B5EF4-FFF2-40B4-BE49-F238E27FC236}">
                        <a16:creationId xmlns:a16="http://schemas.microsoft.com/office/drawing/2014/main" id="{179619BA-DF97-01FD-99A0-6EE2C74538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0E543B6-6DC4-DD20-41E2-F2DDAA0549B8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" name="Star: 5 Points 4013">
                    <a:hlinkClick r:id="rId7"/>
                    <a:extLst>
                      <a:ext uri="{FF2B5EF4-FFF2-40B4-BE49-F238E27FC236}">
                        <a16:creationId xmlns:a16="http://schemas.microsoft.com/office/drawing/2014/main" id="{F64A5E43-DD5D-4600-607E-592FD2FFC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Star: 5 Points 4014">
                    <a:hlinkClick r:id="rId8"/>
                    <a:extLst>
                      <a:ext uri="{FF2B5EF4-FFF2-40B4-BE49-F238E27FC236}">
                        <a16:creationId xmlns:a16="http://schemas.microsoft.com/office/drawing/2014/main" id="{16553285-6C73-3C1A-7FB5-E9CF3D4BF5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Star: 5 Points 4015">
                    <a:hlinkClick r:id="rId4"/>
                    <a:extLst>
                      <a:ext uri="{FF2B5EF4-FFF2-40B4-BE49-F238E27FC236}">
                        <a16:creationId xmlns:a16="http://schemas.microsoft.com/office/drawing/2014/main" id="{842F4403-211D-5CC2-6694-37018477C2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7EAC8FB-D636-4230-1FCB-BA602291E645}"/>
              </a:ext>
            </a:extLst>
          </p:cNvPr>
          <p:cNvGrpSpPr/>
          <p:nvPr/>
        </p:nvGrpSpPr>
        <p:grpSpPr>
          <a:xfrm>
            <a:off x="37120251" y="19512028"/>
            <a:ext cx="1440000" cy="1696182"/>
            <a:chOff x="21729947" y="17297204"/>
            <a:chExt cx="1440000" cy="169618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39474B0-982F-3E9A-D7A8-BB602153A473}"/>
                </a:ext>
              </a:extLst>
            </p:cNvPr>
            <p:cNvGrpSpPr/>
            <p:nvPr/>
          </p:nvGrpSpPr>
          <p:grpSpPr>
            <a:xfrm>
              <a:off x="21729947" y="17297204"/>
              <a:ext cx="1440000" cy="813126"/>
              <a:chOff x="23534456" y="9981282"/>
              <a:chExt cx="1440000" cy="813126"/>
            </a:xfrm>
          </p:grpSpPr>
          <p:sp>
            <p:nvSpPr>
              <p:cNvPr id="204" name="Text Box 3068">
                <a:extLst>
                  <a:ext uri="{FF2B5EF4-FFF2-40B4-BE49-F238E27FC236}">
                    <a16:creationId xmlns:a16="http://schemas.microsoft.com/office/drawing/2014/main" id="{6F40BEC4-5B8C-7FD4-4D0E-E01943E5619D}"/>
                  </a:ext>
                </a:extLst>
              </p:cNvPr>
              <p:cNvSpPr txBox="1"/>
              <p:nvPr/>
            </p:nvSpPr>
            <p:spPr>
              <a:xfrm>
                <a:off x="23534456" y="9981282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879036F2-017A-8BFD-AE38-31CCC647D4F7}"/>
                  </a:ext>
                </a:extLst>
              </p:cNvPr>
              <p:cNvGrpSpPr/>
              <p:nvPr/>
            </p:nvGrpSpPr>
            <p:grpSpPr>
              <a:xfrm>
                <a:off x="23534456" y="10076119"/>
                <a:ext cx="1440000" cy="675708"/>
                <a:chOff x="23534456" y="10076119"/>
                <a:chExt cx="1440000" cy="675708"/>
              </a:xfrm>
            </p:grpSpPr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C00BB82C-B27B-CCF2-3B39-A406DC7F4C9C}"/>
                    </a:ext>
                  </a:extLst>
                </p:cNvPr>
                <p:cNvGrpSpPr/>
                <p:nvPr/>
              </p:nvGrpSpPr>
              <p:grpSpPr>
                <a:xfrm>
                  <a:off x="23534456" y="10076119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245" name="Text Box 3034">
                    <a:extLst>
                      <a:ext uri="{FF2B5EF4-FFF2-40B4-BE49-F238E27FC236}">
                        <a16:creationId xmlns:a16="http://schemas.microsoft.com/office/drawing/2014/main" id="{63F13FE1-87F1-19CB-E479-982D5F355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Seminiferous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4A65B678-B0A2-29EE-ECC0-214F6BB0DB7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254" name="Text Box 3086">
                      <a:extLst>
                        <a:ext uri="{FF2B5EF4-FFF2-40B4-BE49-F238E27FC236}">
                          <a16:creationId xmlns:a16="http://schemas.microsoft.com/office/drawing/2014/main" id="{32B648F4-DED3-10F0-3786-2718E02C84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5" name="Text Box 3086">
                      <a:extLst>
                        <a:ext uri="{FF2B5EF4-FFF2-40B4-BE49-F238E27FC236}">
                          <a16:creationId xmlns:a16="http://schemas.microsoft.com/office/drawing/2014/main" id="{6CC2D476-1540-E050-0122-F5CB2EC548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Text Box 3086">
                      <a:extLst>
                        <a:ext uri="{FF2B5EF4-FFF2-40B4-BE49-F238E27FC236}">
                          <a16:creationId xmlns:a16="http://schemas.microsoft.com/office/drawing/2014/main" id="{C32CB959-A8D2-2AED-80EC-CA4D7DE1A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AC41035E-A226-FBFD-6019-C23B08D13F21}"/>
                      </a:ext>
                    </a:extLst>
                  </p:cNvPr>
                  <p:cNvGrpSpPr/>
                  <p:nvPr/>
                </p:nvGrpSpPr>
                <p:grpSpPr>
                  <a:xfrm>
                    <a:off x="20188935" y="11273902"/>
                    <a:ext cx="271971" cy="72000"/>
                    <a:chOff x="3749813" y="4098564"/>
                    <a:chExt cx="271971" cy="72000"/>
                  </a:xfrm>
                </p:grpSpPr>
                <p:sp>
                  <p:nvSpPr>
                    <p:cNvPr id="248" name="Star: 5 Points 3972">
                      <a:hlinkClick r:id="rId9"/>
                      <a:extLst>
                        <a:ext uri="{FF2B5EF4-FFF2-40B4-BE49-F238E27FC236}">
                          <a16:creationId xmlns:a16="http://schemas.microsoft.com/office/drawing/2014/main" id="{A03168C1-CCBA-77C2-3501-6F7D9E0263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813" y="4098564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9" name="Star: 5 Points 3973">
                      <a:hlinkClick r:id="rId10"/>
                      <a:extLst>
                        <a:ext uri="{FF2B5EF4-FFF2-40B4-BE49-F238E27FC236}">
                          <a16:creationId xmlns:a16="http://schemas.microsoft.com/office/drawing/2014/main" id="{EDC6A9E5-E144-6125-9062-BA79CDDAAF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49799" y="4098564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0" name="Star: 5 Points 3974">
                      <a:hlinkClick r:id="rId4"/>
                      <a:extLst>
                        <a:ext uri="{FF2B5EF4-FFF2-40B4-BE49-F238E27FC236}">
                          <a16:creationId xmlns:a16="http://schemas.microsoft.com/office/drawing/2014/main" id="{94041E26-EEE7-DE25-3B52-558E5F4F57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49784" y="4098564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75FD2FA7-D942-55E4-7372-EA119F3D0154}"/>
                    </a:ext>
                  </a:extLst>
                </p:cNvPr>
                <p:cNvGrpSpPr/>
                <p:nvPr/>
              </p:nvGrpSpPr>
              <p:grpSpPr>
                <a:xfrm>
                  <a:off x="23534456" y="10305973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229" name="Text Box 3034">
                    <a:extLst>
                      <a:ext uri="{FF2B5EF4-FFF2-40B4-BE49-F238E27FC236}">
                        <a16:creationId xmlns:a16="http://schemas.microsoft.com/office/drawing/2014/main" id="{A6EDAB9D-C931-34D1-4499-592128EF2C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Rete testis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E3FA017C-9810-FB3B-2823-64D14ED278D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238" name="Text Box 3086">
                      <a:extLst>
                        <a:ext uri="{FF2B5EF4-FFF2-40B4-BE49-F238E27FC236}">
                          <a16:creationId xmlns:a16="http://schemas.microsoft.com/office/drawing/2014/main" id="{6F85E7A9-AAB0-745A-6E2B-5511FEE3C6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9" name="Text Box 3086">
                      <a:extLst>
                        <a:ext uri="{FF2B5EF4-FFF2-40B4-BE49-F238E27FC236}">
                          <a16:creationId xmlns:a16="http://schemas.microsoft.com/office/drawing/2014/main" id="{0483AB7E-356C-2D86-71DB-AD9073E3DC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0" name="Text Box 3086">
                      <a:extLst>
                        <a:ext uri="{FF2B5EF4-FFF2-40B4-BE49-F238E27FC236}">
                          <a16:creationId xmlns:a16="http://schemas.microsoft.com/office/drawing/2014/main" id="{CF0D47C3-0D33-139F-DB86-BBA48CD87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C41AD87F-83D5-3EE3-81AD-382FBF2B14A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232" name="Star: 5 Points 3956">
                      <a:hlinkClick r:id="rId9"/>
                      <a:extLst>
                        <a:ext uri="{FF2B5EF4-FFF2-40B4-BE49-F238E27FC236}">
                          <a16:creationId xmlns:a16="http://schemas.microsoft.com/office/drawing/2014/main" id="{55AF4DE0-CC81-3D3D-6B24-DBEA7551D5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3" name="Star: 5 Points 3957">
                      <a:hlinkClick r:id="rId10"/>
                      <a:extLst>
                        <a:ext uri="{FF2B5EF4-FFF2-40B4-BE49-F238E27FC236}">
                          <a16:creationId xmlns:a16="http://schemas.microsoft.com/office/drawing/2014/main" id="{9B3C42AC-2AFB-700B-06E9-64704B9968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4" name="Star: 5 Points 3958">
                      <a:hlinkClick r:id="rId4"/>
                      <a:extLst>
                        <a:ext uri="{FF2B5EF4-FFF2-40B4-BE49-F238E27FC236}">
                          <a16:creationId xmlns:a16="http://schemas.microsoft.com/office/drawing/2014/main" id="{85EBF946-8049-FDC4-21D6-E67C08F83C1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ED9AEDCA-A423-BC05-A0C4-BE023512D249}"/>
                    </a:ext>
                  </a:extLst>
                </p:cNvPr>
                <p:cNvGrpSpPr/>
                <p:nvPr/>
              </p:nvGrpSpPr>
              <p:grpSpPr>
                <a:xfrm>
                  <a:off x="23534456" y="10535827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213" name="Text Box 3034">
                    <a:extLst>
                      <a:ext uri="{FF2B5EF4-FFF2-40B4-BE49-F238E27FC236}">
                        <a16:creationId xmlns:a16="http://schemas.microsoft.com/office/drawing/2014/main" id="{FCFBF7BE-ABB7-366F-2C3B-B3322507B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857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Efferent </a:t>
                    </a:r>
                    <a:r>
                      <a:rPr kumimoji="0" lang="en-NZ" sz="6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ductules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of testicle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D4926098-2FB6-8FDB-471A-F00B6B9B7BA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222" name="Text Box 3086">
                      <a:extLst>
                        <a:ext uri="{FF2B5EF4-FFF2-40B4-BE49-F238E27FC236}">
                          <a16:creationId xmlns:a16="http://schemas.microsoft.com/office/drawing/2014/main" id="{C0E11E88-33A5-A2BA-02C7-5CB5CCA3D2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3" name="Text Box 3086">
                      <a:extLst>
                        <a:ext uri="{FF2B5EF4-FFF2-40B4-BE49-F238E27FC236}">
                          <a16:creationId xmlns:a16="http://schemas.microsoft.com/office/drawing/2014/main" id="{7A8B42EC-9C4F-892B-7700-71515CECCA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4" name="Text Box 3086">
                      <a:extLst>
                        <a:ext uri="{FF2B5EF4-FFF2-40B4-BE49-F238E27FC236}">
                          <a16:creationId xmlns:a16="http://schemas.microsoft.com/office/drawing/2014/main" id="{E907FB54-4731-F1B6-E2C9-FD8A1859EA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759D4746-65EE-9125-7BA2-598C2AC96A6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216" name="Star: 5 Points 3940">
                      <a:hlinkClick r:id="rId9"/>
                      <a:extLst>
                        <a:ext uri="{FF2B5EF4-FFF2-40B4-BE49-F238E27FC236}">
                          <a16:creationId xmlns:a16="http://schemas.microsoft.com/office/drawing/2014/main" id="{A5178309-2C8D-70D4-882E-67E5FFC7EC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Star: 5 Points 3941">
                      <a:hlinkClick r:id="rId10"/>
                      <a:extLst>
                        <a:ext uri="{FF2B5EF4-FFF2-40B4-BE49-F238E27FC236}">
                          <a16:creationId xmlns:a16="http://schemas.microsoft.com/office/drawing/2014/main" id="{EF50C013-2186-D57A-BE51-A03A7D95DA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Star: 5 Points 3942">
                      <a:hlinkClick r:id="rId4"/>
                      <a:extLst>
                        <a:ext uri="{FF2B5EF4-FFF2-40B4-BE49-F238E27FC236}">
                          <a16:creationId xmlns:a16="http://schemas.microsoft.com/office/drawing/2014/main" id="{13C64658-073B-6445-44A8-9776703E41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F9FDDDC-8194-4577-BC8A-8AFABCB7F934}"/>
                </a:ext>
              </a:extLst>
            </p:cNvPr>
            <p:cNvGrpSpPr/>
            <p:nvPr/>
          </p:nvGrpSpPr>
          <p:grpSpPr>
            <a:xfrm>
              <a:off x="21729947" y="18180260"/>
              <a:ext cx="1440000" cy="813126"/>
              <a:chOff x="23535400" y="11538084"/>
              <a:chExt cx="1440000" cy="813126"/>
            </a:xfrm>
          </p:grpSpPr>
          <p:sp>
            <p:nvSpPr>
              <p:cNvPr id="151" name="Text Box 3068">
                <a:extLst>
                  <a:ext uri="{FF2B5EF4-FFF2-40B4-BE49-F238E27FC236}">
                    <a16:creationId xmlns:a16="http://schemas.microsoft.com/office/drawing/2014/main" id="{F36EEBC9-D45D-57FF-8BD2-A1C79E9811DE}"/>
                  </a:ext>
                </a:extLst>
              </p:cNvPr>
              <p:cNvSpPr txBox="1"/>
              <p:nvPr/>
            </p:nvSpPr>
            <p:spPr>
              <a:xfrm>
                <a:off x="23535400" y="11538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846E1CF-1A38-1D54-0455-A0B26372B2C2}"/>
                  </a:ext>
                </a:extLst>
              </p:cNvPr>
              <p:cNvGrpSpPr/>
              <p:nvPr/>
            </p:nvGrpSpPr>
            <p:grpSpPr>
              <a:xfrm>
                <a:off x="23535400" y="11635186"/>
                <a:ext cx="1440000" cy="675408"/>
                <a:chOff x="23535400" y="11635186"/>
                <a:chExt cx="1440000" cy="675408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9D3049E-43C6-1B41-4185-5E2D86CE986D}"/>
                    </a:ext>
                  </a:extLst>
                </p:cNvPr>
                <p:cNvGrpSpPr/>
                <p:nvPr/>
              </p:nvGrpSpPr>
              <p:grpSpPr>
                <a:xfrm>
                  <a:off x="23535400" y="11635186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192" name="Text Box 3034">
                    <a:extLst>
                      <a:ext uri="{FF2B5EF4-FFF2-40B4-BE49-F238E27FC236}">
                        <a16:creationId xmlns:a16="http://schemas.microsoft.com/office/drawing/2014/main" id="{21EC1F3E-38C8-CF93-C13A-A1B79EEF555A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Vas deferens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E7950386-F313-74FE-1D9F-AB250B8C03A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201" name="Text Box 3086">
                      <a:extLst>
                        <a:ext uri="{FF2B5EF4-FFF2-40B4-BE49-F238E27FC236}">
                          <a16:creationId xmlns:a16="http://schemas.microsoft.com/office/drawing/2014/main" id="{A13DAFF4-5FF2-4864-A506-21A49BF3D7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" name="Text Box 3086">
                      <a:extLst>
                        <a:ext uri="{FF2B5EF4-FFF2-40B4-BE49-F238E27FC236}">
                          <a16:creationId xmlns:a16="http://schemas.microsoft.com/office/drawing/2014/main" id="{0EAF7702-A042-F6C2-3450-D2CA9EB09C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3" name="Text Box 3086">
                      <a:extLst>
                        <a:ext uri="{FF2B5EF4-FFF2-40B4-BE49-F238E27FC236}">
                          <a16:creationId xmlns:a16="http://schemas.microsoft.com/office/drawing/2014/main" id="{E5B2FBC8-981A-BFF8-2B8C-FA337DFA9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2043C9F7-539B-0E9F-9714-9C5B662B2B52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195" name="Star: 5 Points 3924">
                      <a:hlinkClick r:id="rId11"/>
                      <a:extLst>
                        <a:ext uri="{FF2B5EF4-FFF2-40B4-BE49-F238E27FC236}">
                          <a16:creationId xmlns:a16="http://schemas.microsoft.com/office/drawing/2014/main" id="{04240547-8EFF-7E88-4F5A-3A3411AEEB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6" name="Star: 5 Points 3925">
                      <a:hlinkClick r:id="rId12"/>
                      <a:extLst>
                        <a:ext uri="{FF2B5EF4-FFF2-40B4-BE49-F238E27FC236}">
                          <a16:creationId xmlns:a16="http://schemas.microsoft.com/office/drawing/2014/main" id="{704180FA-E55E-F56D-EC7A-BE9D36946B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7" name="Star: 5 Points 3926">
                      <a:hlinkClick r:id="rId4"/>
                      <a:extLst>
                        <a:ext uri="{FF2B5EF4-FFF2-40B4-BE49-F238E27FC236}">
                          <a16:creationId xmlns:a16="http://schemas.microsoft.com/office/drawing/2014/main" id="{6F6174F3-8878-3694-71A5-CD20850B61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A5729667-BA23-C4C3-1663-ED8902E6DC43}"/>
                    </a:ext>
                  </a:extLst>
                </p:cNvPr>
                <p:cNvGrpSpPr/>
                <p:nvPr/>
              </p:nvGrpSpPr>
              <p:grpSpPr>
                <a:xfrm>
                  <a:off x="23535400" y="11864890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176" name="Text Box 3034">
                    <a:extLst>
                      <a:ext uri="{FF2B5EF4-FFF2-40B4-BE49-F238E27FC236}">
                        <a16:creationId xmlns:a16="http://schemas.microsoft.com/office/drawing/2014/main" id="{0193FCCF-ED05-E190-4ABE-C12E1F3BA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Ampulla of vas deferens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288D2BDB-7F95-2F1A-2270-778684318B7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185" name="Text Box 3086">
                      <a:extLst>
                        <a:ext uri="{FF2B5EF4-FFF2-40B4-BE49-F238E27FC236}">
                          <a16:creationId xmlns:a16="http://schemas.microsoft.com/office/drawing/2014/main" id="{8056F93C-C9D2-44FF-3B9F-F67611B2A8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6" name="Text Box 3086">
                      <a:extLst>
                        <a:ext uri="{FF2B5EF4-FFF2-40B4-BE49-F238E27FC236}">
                          <a16:creationId xmlns:a16="http://schemas.microsoft.com/office/drawing/2014/main" id="{90CB1948-5CBB-FD59-6542-EEFCADC035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7" name="Text Box 3086">
                      <a:extLst>
                        <a:ext uri="{FF2B5EF4-FFF2-40B4-BE49-F238E27FC236}">
                          <a16:creationId xmlns:a16="http://schemas.microsoft.com/office/drawing/2014/main" id="{377233CE-EBC8-53D9-1F0E-23D54B74E2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EF6D0EB7-0F94-FBFF-952B-C5031EFC850D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179" name="Star: 5 Points 3908">
                      <a:hlinkClick r:id="rId11"/>
                      <a:extLst>
                        <a:ext uri="{FF2B5EF4-FFF2-40B4-BE49-F238E27FC236}">
                          <a16:creationId xmlns:a16="http://schemas.microsoft.com/office/drawing/2014/main" id="{D4064B67-C0A1-7503-0335-FF54C9DBEC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Star: 5 Points 3909">
                      <a:hlinkClick r:id="rId12"/>
                      <a:extLst>
                        <a:ext uri="{FF2B5EF4-FFF2-40B4-BE49-F238E27FC236}">
                          <a16:creationId xmlns:a16="http://schemas.microsoft.com/office/drawing/2014/main" id="{E41D731C-C482-A15E-B8A9-47544BE83E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1" name="Star: 5 Points 3910">
                      <a:hlinkClick r:id="rId4"/>
                      <a:extLst>
                        <a:ext uri="{FF2B5EF4-FFF2-40B4-BE49-F238E27FC236}">
                          <a16:creationId xmlns:a16="http://schemas.microsoft.com/office/drawing/2014/main" id="{A47A0E8A-E5CB-327D-7454-A88A2CD799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01AB348F-8691-F784-54AE-4721535FCAC5}"/>
                    </a:ext>
                  </a:extLst>
                </p:cNvPr>
                <p:cNvGrpSpPr/>
                <p:nvPr/>
              </p:nvGrpSpPr>
              <p:grpSpPr>
                <a:xfrm>
                  <a:off x="23535400" y="12094594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160" name="Text Box 3034">
                    <a:extLst>
                      <a:ext uri="{FF2B5EF4-FFF2-40B4-BE49-F238E27FC236}">
                        <a16:creationId xmlns:a16="http://schemas.microsoft.com/office/drawing/2014/main" id="{255D40FE-5C24-E426-14D7-1DAD69FC2738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Penile urethra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B8AA9CDA-70C6-17B4-C9CF-8423A89E968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659FC33B-D54D-759D-2690-BEAE8F41A2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169" name="Text Box 3086">
                        <a:extLst>
                          <a:ext uri="{FF2B5EF4-FFF2-40B4-BE49-F238E27FC236}">
                            <a16:creationId xmlns:a16="http://schemas.microsoft.com/office/drawing/2014/main" id="{B9A25792-1577-D64E-5A82-5CE4006FF6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0" name="Text Box 3086">
                        <a:extLst>
                          <a:ext uri="{FF2B5EF4-FFF2-40B4-BE49-F238E27FC236}">
                            <a16:creationId xmlns:a16="http://schemas.microsoft.com/office/drawing/2014/main" id="{E6DB2527-38FA-2D32-5FCD-FF9298EDCF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1" name="Text Box 3086">
                        <a:extLst>
                          <a:ext uri="{FF2B5EF4-FFF2-40B4-BE49-F238E27FC236}">
                            <a16:creationId xmlns:a16="http://schemas.microsoft.com/office/drawing/2014/main" id="{A7A3F230-708F-4150-9B08-746109CD52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67" name="Straight Arrow Connector 166">
                      <a:extLst>
                        <a:ext uri="{FF2B5EF4-FFF2-40B4-BE49-F238E27FC236}">
                          <a16:creationId xmlns:a16="http://schemas.microsoft.com/office/drawing/2014/main" id="{A8965DDA-1B1A-FA3D-64AF-A8FE6604FA81}"/>
                        </a:ext>
                      </a:extLst>
                    </p:cNvPr>
                    <p:cNvCxnSpPr>
                      <a:cxnSpLocks/>
                      <a:stCxn id="168" idx="2"/>
                      <a:endCxn id="170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Text Box 3036">
                      <a:extLst>
                        <a:ext uri="{FF2B5EF4-FFF2-40B4-BE49-F238E27FC236}">
                          <a16:creationId xmlns:a16="http://schemas.microsoft.com/office/drawing/2014/main" id="{9ECD8C00-A5FF-2C54-76C0-73FA35A8405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DF985B94-E993-668C-F5F1-03873FE50246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163" name="Star: 5 Points 3892">
                      <a:hlinkClick r:id="rId11"/>
                      <a:extLst>
                        <a:ext uri="{FF2B5EF4-FFF2-40B4-BE49-F238E27FC236}">
                          <a16:creationId xmlns:a16="http://schemas.microsoft.com/office/drawing/2014/main" id="{7D1C0211-E662-FF2C-269C-744B0944BA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Star: 5 Points 3893">
                      <a:hlinkClick r:id="rId12"/>
                      <a:extLst>
                        <a:ext uri="{FF2B5EF4-FFF2-40B4-BE49-F238E27FC236}">
                          <a16:creationId xmlns:a16="http://schemas.microsoft.com/office/drawing/2014/main" id="{6F260B83-5733-03D4-76D4-3CA28B5AF1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Star: 5 Points 3894">
                      <a:hlinkClick r:id="rId4"/>
                      <a:extLst>
                        <a:ext uri="{FF2B5EF4-FFF2-40B4-BE49-F238E27FC236}">
                          <a16:creationId xmlns:a16="http://schemas.microsoft.com/office/drawing/2014/main" id="{85CB075F-9186-AC74-2FEA-F1E6E99218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310280-2699-6FF2-B624-91DC5C7BB22B}"/>
              </a:ext>
            </a:extLst>
          </p:cNvPr>
          <p:cNvGrpSpPr/>
          <p:nvPr/>
        </p:nvGrpSpPr>
        <p:grpSpPr>
          <a:xfrm>
            <a:off x="37120602" y="11816181"/>
            <a:ext cx="5439266" cy="700527"/>
            <a:chOff x="32956284" y="11890965"/>
            <a:chExt cx="5439266" cy="700527"/>
          </a:xfrm>
        </p:grpSpPr>
        <p:sp>
          <p:nvSpPr>
            <p:cNvPr id="258" name="Text Box 3068">
              <a:extLst>
                <a:ext uri="{FF2B5EF4-FFF2-40B4-BE49-F238E27FC236}">
                  <a16:creationId xmlns:a16="http://schemas.microsoft.com/office/drawing/2014/main" id="{5ADCE639-0F0E-4B43-E8B9-2D47FA19F517}"/>
                </a:ext>
              </a:extLst>
            </p:cNvPr>
            <p:cNvSpPr txBox="1"/>
            <p:nvPr/>
          </p:nvSpPr>
          <p:spPr>
            <a:xfrm>
              <a:off x="32956284" y="11890965"/>
              <a:ext cx="5439266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AF6A816-2DD6-64F2-956A-7F62A3A98778}"/>
                </a:ext>
              </a:extLst>
            </p:cNvPr>
            <p:cNvGrpSpPr/>
            <p:nvPr/>
          </p:nvGrpSpPr>
          <p:grpSpPr>
            <a:xfrm>
              <a:off x="34932108" y="12083383"/>
              <a:ext cx="1440000" cy="216000"/>
              <a:chOff x="28980597" y="17748971"/>
              <a:chExt cx="1440000" cy="216000"/>
            </a:xfrm>
          </p:grpSpPr>
          <p:sp>
            <p:nvSpPr>
              <p:cNvPr id="275" name="Text Box 3034">
                <a:extLst>
                  <a:ext uri="{FF2B5EF4-FFF2-40B4-BE49-F238E27FC236}">
                    <a16:creationId xmlns:a16="http://schemas.microsoft.com/office/drawing/2014/main" id="{98B6395B-D709-6F4C-719B-9EF5A41912E3}"/>
                  </a:ext>
                </a:extLst>
              </p:cNvPr>
              <p:cNvSpPr txBox="1"/>
              <p:nvPr/>
            </p:nvSpPr>
            <p:spPr>
              <a:xfrm>
                <a:off x="28980597" y="17748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8BEEEC3-BB0F-DDC6-B3BC-1EA7F897FD4B}"/>
                  </a:ext>
                </a:extLst>
              </p:cNvPr>
              <p:cNvGrpSpPr/>
              <p:nvPr/>
            </p:nvGrpSpPr>
            <p:grpSpPr>
              <a:xfrm>
                <a:off x="29522530" y="17872553"/>
                <a:ext cx="271971" cy="72000"/>
                <a:chOff x="22477132" y="17722980"/>
                <a:chExt cx="271971" cy="72000"/>
              </a:xfrm>
            </p:grpSpPr>
            <p:sp>
              <p:nvSpPr>
                <p:cNvPr id="286" name="Star: 5 Points 3446">
                  <a:hlinkClick r:id="rId13"/>
                  <a:extLst>
                    <a:ext uri="{FF2B5EF4-FFF2-40B4-BE49-F238E27FC236}">
                      <a16:creationId xmlns:a16="http://schemas.microsoft.com/office/drawing/2014/main" id="{8A998024-2283-D79B-997A-12B1226FB2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3447">
                  <a:hlinkClick r:id="rId14"/>
                  <a:extLst>
                    <a:ext uri="{FF2B5EF4-FFF2-40B4-BE49-F238E27FC236}">
                      <a16:creationId xmlns:a16="http://schemas.microsoft.com/office/drawing/2014/main" id="{A7E280A7-1DBF-F6FF-F29F-1C280691F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3448">
                  <a:hlinkClick r:id="rId4"/>
                  <a:extLst>
                    <a:ext uri="{FF2B5EF4-FFF2-40B4-BE49-F238E27FC236}">
                      <a16:creationId xmlns:a16="http://schemas.microsoft.com/office/drawing/2014/main" id="{028BDFFD-8E47-9DF4-6A0B-8C2D57455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745835E3-8EBB-468C-26A3-EDD76AEEEA34}"/>
                  </a:ext>
                </a:extLst>
              </p:cNvPr>
              <p:cNvGrpSpPr/>
              <p:nvPr/>
            </p:nvGrpSpPr>
            <p:grpSpPr>
              <a:xfrm>
                <a:off x="29365981" y="17767022"/>
                <a:ext cx="57600" cy="186737"/>
                <a:chOff x="22318343" y="17616280"/>
                <a:chExt cx="57600" cy="186737"/>
              </a:xfrm>
            </p:grpSpPr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B440CF08-9618-DC99-C54C-86B1EFA5582B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EFBCC55F-399A-8125-8DCA-3ECCA13C6A7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 Box 3086">
                  <a:extLst>
                    <a:ext uri="{FF2B5EF4-FFF2-40B4-BE49-F238E27FC236}">
                      <a16:creationId xmlns:a16="http://schemas.microsoft.com/office/drawing/2014/main" id="{81114BBA-B75E-244C-3732-90D8B5753E0A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3FC47A7-F0D2-0211-C030-3C20F1FBF9EC}"/>
                </a:ext>
              </a:extLst>
            </p:cNvPr>
            <p:cNvGrpSpPr/>
            <p:nvPr/>
          </p:nvGrpSpPr>
          <p:grpSpPr>
            <a:xfrm>
              <a:off x="32958022" y="12083383"/>
              <a:ext cx="1440000" cy="216000"/>
              <a:chOff x="26973058" y="17748971"/>
              <a:chExt cx="1440000" cy="216000"/>
            </a:xfrm>
          </p:grpSpPr>
          <p:sp>
            <p:nvSpPr>
              <p:cNvPr id="261" name="Text Box 3034">
                <a:extLst>
                  <a:ext uri="{FF2B5EF4-FFF2-40B4-BE49-F238E27FC236}">
                    <a16:creationId xmlns:a16="http://schemas.microsoft.com/office/drawing/2014/main" id="{12815AF2-BD5E-2A90-B07E-1C61E17D092D}"/>
                  </a:ext>
                </a:extLst>
              </p:cNvPr>
              <p:cNvSpPr txBox="1"/>
              <p:nvPr/>
            </p:nvSpPr>
            <p:spPr>
              <a:xfrm>
                <a:off x="26973058" y="17748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872EAC01-0B82-C5C3-5E06-79C639565D14}"/>
                  </a:ext>
                </a:extLst>
              </p:cNvPr>
              <p:cNvGrpSpPr/>
              <p:nvPr/>
            </p:nvGrpSpPr>
            <p:grpSpPr>
              <a:xfrm>
                <a:off x="27362639" y="17765881"/>
                <a:ext cx="57600" cy="186737"/>
                <a:chOff x="22318343" y="17616280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9A988D55-1334-6676-0A1C-CEB36F519F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6D5F62AB-287C-F26F-2320-86A1467F2D4F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A28ECAB6-10C5-2B58-A071-BD20AF5D91B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A8F0C836-9DF6-4BAA-BE72-A54EE42AD199}"/>
                  </a:ext>
                </a:extLst>
              </p:cNvPr>
              <p:cNvGrpSpPr/>
              <p:nvPr/>
            </p:nvGrpSpPr>
            <p:grpSpPr>
              <a:xfrm>
                <a:off x="27511756" y="17867990"/>
                <a:ext cx="271971" cy="72000"/>
                <a:chOff x="22477132" y="17722980"/>
                <a:chExt cx="271971" cy="72000"/>
              </a:xfrm>
            </p:grpSpPr>
            <p:sp>
              <p:nvSpPr>
                <p:cNvPr id="264" name="Star: 5 Points 3468">
                  <a:hlinkClick r:id="rId13"/>
                  <a:extLst>
                    <a:ext uri="{FF2B5EF4-FFF2-40B4-BE49-F238E27FC236}">
                      <a16:creationId xmlns:a16="http://schemas.microsoft.com/office/drawing/2014/main" id="{BA209DA9-2E42-47C1-D608-CB17A3378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3469">
                  <a:hlinkClick r:id="rId14"/>
                  <a:extLst>
                    <a:ext uri="{FF2B5EF4-FFF2-40B4-BE49-F238E27FC236}">
                      <a16:creationId xmlns:a16="http://schemas.microsoft.com/office/drawing/2014/main" id="{B4791FB6-FAEB-D6A7-4522-312907B169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3470">
                  <a:hlinkClick r:id="rId4"/>
                  <a:extLst>
                    <a:ext uri="{FF2B5EF4-FFF2-40B4-BE49-F238E27FC236}">
                      <a16:creationId xmlns:a16="http://schemas.microsoft.com/office/drawing/2014/main" id="{A0613984-3278-AB18-8288-88B6FE6E5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1" name="Text Box 3042">
            <a:extLst>
              <a:ext uri="{FF2B5EF4-FFF2-40B4-BE49-F238E27FC236}">
                <a16:creationId xmlns:a16="http://schemas.microsoft.com/office/drawing/2014/main" id="{368A7DE7-BDBC-6287-D621-9FA11947E5BF}"/>
              </a:ext>
            </a:extLst>
          </p:cNvPr>
          <p:cNvSpPr txBox="1"/>
          <p:nvPr/>
        </p:nvSpPr>
        <p:spPr>
          <a:xfrm>
            <a:off x="23875620" y="13612487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2" name="Text Box 3042">
            <a:extLst>
              <a:ext uri="{FF2B5EF4-FFF2-40B4-BE49-F238E27FC236}">
                <a16:creationId xmlns:a16="http://schemas.microsoft.com/office/drawing/2014/main" id="{C63BDFC1-765C-5C28-F3E1-1BEF8811A246}"/>
              </a:ext>
            </a:extLst>
          </p:cNvPr>
          <p:cNvSpPr txBox="1"/>
          <p:nvPr/>
        </p:nvSpPr>
        <p:spPr>
          <a:xfrm>
            <a:off x="23875620" y="13852287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93" name="Text Box 3042">
            <a:extLst>
              <a:ext uri="{FF2B5EF4-FFF2-40B4-BE49-F238E27FC236}">
                <a16:creationId xmlns:a16="http://schemas.microsoft.com/office/drawing/2014/main" id="{5AD90130-E8A3-60A5-37B8-FF567B76E147}"/>
              </a:ext>
            </a:extLst>
          </p:cNvPr>
          <p:cNvSpPr txBox="1"/>
          <p:nvPr/>
        </p:nvSpPr>
        <p:spPr>
          <a:xfrm>
            <a:off x="23875620" y="14092087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94" name="Text Box 3042">
            <a:extLst>
              <a:ext uri="{FF2B5EF4-FFF2-40B4-BE49-F238E27FC236}">
                <a16:creationId xmlns:a16="http://schemas.microsoft.com/office/drawing/2014/main" id="{A25ECA61-C53C-1B0C-1DBB-BF3B88A7F942}"/>
              </a:ext>
            </a:extLst>
          </p:cNvPr>
          <p:cNvSpPr txBox="1"/>
          <p:nvPr/>
        </p:nvSpPr>
        <p:spPr>
          <a:xfrm>
            <a:off x="23878862" y="14331887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" name="Text Box 3042">
            <a:extLst>
              <a:ext uri="{FF2B5EF4-FFF2-40B4-BE49-F238E27FC236}">
                <a16:creationId xmlns:a16="http://schemas.microsoft.com/office/drawing/2014/main" id="{F19CB737-574E-E622-14DA-CF0BDBBD7E44}"/>
              </a:ext>
            </a:extLst>
          </p:cNvPr>
          <p:cNvSpPr txBox="1"/>
          <p:nvPr/>
        </p:nvSpPr>
        <p:spPr>
          <a:xfrm>
            <a:off x="23875623" y="14571687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" name="Text Box 3042">
            <a:extLst>
              <a:ext uri="{FF2B5EF4-FFF2-40B4-BE49-F238E27FC236}">
                <a16:creationId xmlns:a16="http://schemas.microsoft.com/office/drawing/2014/main" id="{23D63458-E6B7-B2FD-85A0-16CB7DFFE92A}"/>
              </a:ext>
            </a:extLst>
          </p:cNvPr>
          <p:cNvSpPr txBox="1"/>
          <p:nvPr/>
        </p:nvSpPr>
        <p:spPr>
          <a:xfrm>
            <a:off x="24001626" y="148114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7" name="Text Box 3042">
            <a:extLst>
              <a:ext uri="{FF2B5EF4-FFF2-40B4-BE49-F238E27FC236}">
                <a16:creationId xmlns:a16="http://schemas.microsoft.com/office/drawing/2014/main" id="{EAC3934C-2E61-3C34-CB7A-948C2C918A2D}"/>
              </a:ext>
            </a:extLst>
          </p:cNvPr>
          <p:cNvSpPr txBox="1"/>
          <p:nvPr/>
        </p:nvSpPr>
        <p:spPr>
          <a:xfrm>
            <a:off x="24001626" y="150512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8" name="Text Box 3042">
            <a:extLst>
              <a:ext uri="{FF2B5EF4-FFF2-40B4-BE49-F238E27FC236}">
                <a16:creationId xmlns:a16="http://schemas.microsoft.com/office/drawing/2014/main" id="{F250FCE6-95BC-F93B-19D4-9896AA965750}"/>
              </a:ext>
            </a:extLst>
          </p:cNvPr>
          <p:cNvSpPr txBox="1"/>
          <p:nvPr/>
        </p:nvSpPr>
        <p:spPr>
          <a:xfrm>
            <a:off x="24001626" y="152910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L5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Text Box 3042">
            <a:extLst>
              <a:ext uri="{FF2B5EF4-FFF2-40B4-BE49-F238E27FC236}">
                <a16:creationId xmlns:a16="http://schemas.microsoft.com/office/drawing/2014/main" id="{05B1CB3A-0D6C-E511-7879-80A285B78201}"/>
              </a:ext>
            </a:extLst>
          </p:cNvPr>
          <p:cNvSpPr txBox="1"/>
          <p:nvPr/>
        </p:nvSpPr>
        <p:spPr>
          <a:xfrm>
            <a:off x="24001626" y="155308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L6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Text Box 3042">
            <a:extLst>
              <a:ext uri="{FF2B5EF4-FFF2-40B4-BE49-F238E27FC236}">
                <a16:creationId xmlns:a16="http://schemas.microsoft.com/office/drawing/2014/main" id="{F536163C-5447-60ED-CC6B-757350573EBF}"/>
              </a:ext>
            </a:extLst>
          </p:cNvPr>
          <p:cNvSpPr txBox="1"/>
          <p:nvPr/>
        </p:nvSpPr>
        <p:spPr>
          <a:xfrm>
            <a:off x="24001626" y="157706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1" name="Text Box 3042">
            <a:extLst>
              <a:ext uri="{FF2B5EF4-FFF2-40B4-BE49-F238E27FC236}">
                <a16:creationId xmlns:a16="http://schemas.microsoft.com/office/drawing/2014/main" id="{98432A53-810A-32EF-365B-DA0B254E4B6C}"/>
              </a:ext>
            </a:extLst>
          </p:cNvPr>
          <p:cNvSpPr txBox="1"/>
          <p:nvPr/>
        </p:nvSpPr>
        <p:spPr>
          <a:xfrm>
            <a:off x="24001626" y="16010487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2" name="Text Box 3042">
            <a:extLst>
              <a:ext uri="{FF2B5EF4-FFF2-40B4-BE49-F238E27FC236}">
                <a16:creationId xmlns:a16="http://schemas.microsoft.com/office/drawing/2014/main" id="{C41FB14B-895B-270C-312D-E7BCA044C270}"/>
              </a:ext>
            </a:extLst>
          </p:cNvPr>
          <p:cNvSpPr txBox="1"/>
          <p:nvPr/>
        </p:nvSpPr>
        <p:spPr>
          <a:xfrm>
            <a:off x="24001626" y="16250275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Text Box 3045">
            <a:extLst>
              <a:ext uri="{FF2B5EF4-FFF2-40B4-BE49-F238E27FC236}">
                <a16:creationId xmlns:a16="http://schemas.microsoft.com/office/drawing/2014/main" id="{B93E480B-4D19-7F16-94AD-0AF51A0E76AA}"/>
              </a:ext>
            </a:extLst>
          </p:cNvPr>
          <p:cNvSpPr txBox="1"/>
          <p:nvPr/>
        </p:nvSpPr>
        <p:spPr>
          <a:xfrm>
            <a:off x="27319083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05" name="Text Box 3045">
            <a:extLst>
              <a:ext uri="{FF2B5EF4-FFF2-40B4-BE49-F238E27FC236}">
                <a16:creationId xmlns:a16="http://schemas.microsoft.com/office/drawing/2014/main" id="{0ED7E425-4136-977C-E59B-66BD66B93A1E}"/>
              </a:ext>
            </a:extLst>
          </p:cNvPr>
          <p:cNvSpPr txBox="1"/>
          <p:nvPr/>
        </p:nvSpPr>
        <p:spPr>
          <a:xfrm>
            <a:off x="25697218" y="15746410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S1pv</a:t>
            </a:r>
          </a:p>
        </p:txBody>
      </p:sp>
      <p:sp>
        <p:nvSpPr>
          <p:cNvPr id="306" name="Text Box 3045">
            <a:extLst>
              <a:ext uri="{FF2B5EF4-FFF2-40B4-BE49-F238E27FC236}">
                <a16:creationId xmlns:a16="http://schemas.microsoft.com/office/drawing/2014/main" id="{DFCBA24D-5927-3B3D-E47B-2630497AE8F9}"/>
              </a:ext>
            </a:extLst>
          </p:cNvPr>
          <p:cNvSpPr txBox="1"/>
          <p:nvPr/>
        </p:nvSpPr>
        <p:spPr>
          <a:xfrm>
            <a:off x="25697218" y="1598497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S2pv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Text Box 3045">
            <a:extLst>
              <a:ext uri="{FF2B5EF4-FFF2-40B4-BE49-F238E27FC236}">
                <a16:creationId xmlns:a16="http://schemas.microsoft.com/office/drawing/2014/main" id="{80471CFE-F267-6C12-CE5A-E4085CBA44C7}"/>
              </a:ext>
            </a:extLst>
          </p:cNvPr>
          <p:cNvSpPr txBox="1"/>
          <p:nvPr/>
        </p:nvSpPr>
        <p:spPr>
          <a:xfrm>
            <a:off x="25697218" y="16223537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S3pv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Text Box 3045">
            <a:extLst>
              <a:ext uri="{FF2B5EF4-FFF2-40B4-BE49-F238E27FC236}">
                <a16:creationId xmlns:a16="http://schemas.microsoft.com/office/drawing/2014/main" id="{E6B2C0BC-6E14-5B62-C2B5-FECD39113ABA}"/>
              </a:ext>
            </a:extLst>
          </p:cNvPr>
          <p:cNvSpPr txBox="1"/>
          <p:nvPr/>
        </p:nvSpPr>
        <p:spPr>
          <a:xfrm>
            <a:off x="25697218" y="1550784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L6pv </a:t>
            </a:r>
          </a:p>
        </p:txBody>
      </p:sp>
      <p:sp>
        <p:nvSpPr>
          <p:cNvPr id="309" name="Text Box 3045">
            <a:extLst>
              <a:ext uri="{FF2B5EF4-FFF2-40B4-BE49-F238E27FC236}">
                <a16:creationId xmlns:a16="http://schemas.microsoft.com/office/drawing/2014/main" id="{E61C723A-B5A4-1B65-B95C-5CFED8ACCCC4}"/>
              </a:ext>
            </a:extLst>
          </p:cNvPr>
          <p:cNvSpPr txBox="1"/>
          <p:nvPr/>
        </p:nvSpPr>
        <p:spPr>
          <a:xfrm>
            <a:off x="25697218" y="1455358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L2pv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0" name="Text Box 3045">
            <a:extLst>
              <a:ext uri="{FF2B5EF4-FFF2-40B4-BE49-F238E27FC236}">
                <a16:creationId xmlns:a16="http://schemas.microsoft.com/office/drawing/2014/main" id="{641693DD-740C-87CC-1C86-981F9D562432}"/>
              </a:ext>
            </a:extLst>
          </p:cNvPr>
          <p:cNvSpPr txBox="1"/>
          <p:nvPr/>
        </p:nvSpPr>
        <p:spPr>
          <a:xfrm>
            <a:off x="25697218" y="14792150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L3pv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1" name="Text Box 3045">
            <a:extLst>
              <a:ext uri="{FF2B5EF4-FFF2-40B4-BE49-F238E27FC236}">
                <a16:creationId xmlns:a16="http://schemas.microsoft.com/office/drawing/2014/main" id="{29D7914F-2724-9DA1-B064-2CE1AEA68247}"/>
              </a:ext>
            </a:extLst>
          </p:cNvPr>
          <p:cNvSpPr txBox="1"/>
          <p:nvPr/>
        </p:nvSpPr>
        <p:spPr>
          <a:xfrm>
            <a:off x="25697218" y="1503071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L4pv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2" name="Text Box 3045">
            <a:extLst>
              <a:ext uri="{FF2B5EF4-FFF2-40B4-BE49-F238E27FC236}">
                <a16:creationId xmlns:a16="http://schemas.microsoft.com/office/drawing/2014/main" id="{D55EDF2E-9890-4AC2-B36B-D130908E56CE}"/>
              </a:ext>
            </a:extLst>
          </p:cNvPr>
          <p:cNvSpPr txBox="1"/>
          <p:nvPr/>
        </p:nvSpPr>
        <p:spPr>
          <a:xfrm>
            <a:off x="25697218" y="15269280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L5pv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3" name="Text Box 3045">
            <a:extLst>
              <a:ext uri="{FF2B5EF4-FFF2-40B4-BE49-F238E27FC236}">
                <a16:creationId xmlns:a16="http://schemas.microsoft.com/office/drawing/2014/main" id="{6F1E06F1-F022-65C2-0E6B-5A903E16C53B}"/>
              </a:ext>
            </a:extLst>
          </p:cNvPr>
          <p:cNvSpPr txBox="1"/>
          <p:nvPr/>
        </p:nvSpPr>
        <p:spPr>
          <a:xfrm>
            <a:off x="25261630" y="13633013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T10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4" name="Text Box 3045">
            <a:extLst>
              <a:ext uri="{FF2B5EF4-FFF2-40B4-BE49-F238E27FC236}">
                <a16:creationId xmlns:a16="http://schemas.microsoft.com/office/drawing/2014/main" id="{111A0511-2D25-037B-2D4C-34D3480EDB8D}"/>
              </a:ext>
            </a:extLst>
          </p:cNvPr>
          <p:cNvSpPr txBox="1"/>
          <p:nvPr/>
        </p:nvSpPr>
        <p:spPr>
          <a:xfrm>
            <a:off x="25261757" y="13870682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5" name="Text Box 3045">
            <a:extLst>
              <a:ext uri="{FF2B5EF4-FFF2-40B4-BE49-F238E27FC236}">
                <a16:creationId xmlns:a16="http://schemas.microsoft.com/office/drawing/2014/main" id="{33C24C98-B179-8308-B31B-978C32EFD51C}"/>
              </a:ext>
            </a:extLst>
          </p:cNvPr>
          <p:cNvSpPr txBox="1"/>
          <p:nvPr/>
        </p:nvSpPr>
        <p:spPr>
          <a:xfrm>
            <a:off x="25268203" y="14109273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6" name="Text Box 3045">
            <a:extLst>
              <a:ext uri="{FF2B5EF4-FFF2-40B4-BE49-F238E27FC236}">
                <a16:creationId xmlns:a16="http://schemas.microsoft.com/office/drawing/2014/main" id="{EB56CFE3-ACD3-88EE-637A-A01B4EE10FF4}"/>
              </a:ext>
            </a:extLst>
          </p:cNvPr>
          <p:cNvSpPr txBox="1"/>
          <p:nvPr/>
        </p:nvSpPr>
        <p:spPr>
          <a:xfrm>
            <a:off x="25260093" y="14346559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</a:p>
        </p:txBody>
      </p:sp>
      <p:sp>
        <p:nvSpPr>
          <p:cNvPr id="317" name="Text Box 3045">
            <a:extLst>
              <a:ext uri="{FF2B5EF4-FFF2-40B4-BE49-F238E27FC236}">
                <a16:creationId xmlns:a16="http://schemas.microsoft.com/office/drawing/2014/main" id="{653C30E3-C358-5059-5E80-D9DCEC6564FA}"/>
              </a:ext>
            </a:extLst>
          </p:cNvPr>
          <p:cNvSpPr txBox="1"/>
          <p:nvPr/>
        </p:nvSpPr>
        <p:spPr>
          <a:xfrm>
            <a:off x="25259741" y="15583711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8" name="Text Box 3045">
            <a:extLst>
              <a:ext uri="{FF2B5EF4-FFF2-40B4-BE49-F238E27FC236}">
                <a16:creationId xmlns:a16="http://schemas.microsoft.com/office/drawing/2014/main" id="{B4D536A9-5705-AFE1-952B-9C97009BD78F}"/>
              </a:ext>
            </a:extLst>
          </p:cNvPr>
          <p:cNvSpPr txBox="1"/>
          <p:nvPr/>
        </p:nvSpPr>
        <p:spPr>
          <a:xfrm>
            <a:off x="25260677" y="15837575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9" name="Text Box 3042">
            <a:extLst>
              <a:ext uri="{FF2B5EF4-FFF2-40B4-BE49-F238E27FC236}">
                <a16:creationId xmlns:a16="http://schemas.microsoft.com/office/drawing/2014/main" id="{F4F28F90-45C7-7C81-5DC6-45AE25278323}"/>
              </a:ext>
            </a:extLst>
          </p:cNvPr>
          <p:cNvSpPr txBox="1"/>
          <p:nvPr/>
        </p:nvSpPr>
        <p:spPr>
          <a:xfrm>
            <a:off x="24004861" y="16487556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S4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D1F5CC1-AD9F-980A-6F50-146835ADAE55}"/>
              </a:ext>
            </a:extLst>
          </p:cNvPr>
          <p:cNvSpPr txBox="1"/>
          <p:nvPr/>
        </p:nvSpPr>
        <p:spPr>
          <a:xfrm rot="16200000">
            <a:off x="26550534" y="17035245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14D4283-6969-FAD8-E668-CC49C0D30EE7}"/>
              </a:ext>
            </a:extLst>
          </p:cNvPr>
          <p:cNvSpPr txBox="1"/>
          <p:nvPr/>
        </p:nvSpPr>
        <p:spPr>
          <a:xfrm rot="16200000">
            <a:off x="26744185" y="16405093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218F759-9BB9-7990-D6BE-F2695457D92D}"/>
              </a:ext>
            </a:extLst>
          </p:cNvPr>
          <p:cNvSpPr txBox="1"/>
          <p:nvPr/>
        </p:nvSpPr>
        <p:spPr>
          <a:xfrm rot="16200000">
            <a:off x="26487995" y="1479737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324" name="Text Box 3045">
            <a:extLst>
              <a:ext uri="{FF2B5EF4-FFF2-40B4-BE49-F238E27FC236}">
                <a16:creationId xmlns:a16="http://schemas.microsoft.com/office/drawing/2014/main" id="{77AF9D43-777C-551D-1C1A-07C447B739B1}"/>
              </a:ext>
            </a:extLst>
          </p:cNvPr>
          <p:cNvSpPr txBox="1"/>
          <p:nvPr/>
        </p:nvSpPr>
        <p:spPr>
          <a:xfrm>
            <a:off x="25697328" y="14086707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T12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25" name="Text Box 3036">
            <a:extLst>
              <a:ext uri="{FF2B5EF4-FFF2-40B4-BE49-F238E27FC236}">
                <a16:creationId xmlns:a16="http://schemas.microsoft.com/office/drawing/2014/main" id="{18244CE1-EEAB-2C92-29EA-74FD63CD7389}"/>
              </a:ext>
            </a:extLst>
          </p:cNvPr>
          <p:cNvSpPr txBox="1">
            <a:spLocks noChangeAspect="1"/>
          </p:cNvSpPr>
          <p:nvPr/>
        </p:nvSpPr>
        <p:spPr>
          <a:xfrm>
            <a:off x="24305857" y="1592319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8093F1F-AF73-0991-CF49-1E768CB86B6E}"/>
              </a:ext>
            </a:extLst>
          </p:cNvPr>
          <p:cNvSpPr txBox="1"/>
          <p:nvPr/>
        </p:nvSpPr>
        <p:spPr>
          <a:xfrm>
            <a:off x="27793357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328" name="Text Box 3045">
            <a:extLst>
              <a:ext uri="{FF2B5EF4-FFF2-40B4-BE49-F238E27FC236}">
                <a16:creationId xmlns:a16="http://schemas.microsoft.com/office/drawing/2014/main" id="{13AF2495-D591-0DF6-4C24-CC398F0F62B6}"/>
              </a:ext>
            </a:extLst>
          </p:cNvPr>
          <p:cNvSpPr txBox="1"/>
          <p:nvPr/>
        </p:nvSpPr>
        <p:spPr>
          <a:xfrm>
            <a:off x="25692880" y="1385472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T11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8EFCC45-9896-952F-9AB3-2E636CD86FEC}"/>
              </a:ext>
            </a:extLst>
          </p:cNvPr>
          <p:cNvSpPr txBox="1"/>
          <p:nvPr/>
        </p:nvSpPr>
        <p:spPr>
          <a:xfrm>
            <a:off x="28595280" y="17962800"/>
            <a:ext cx="540888" cy="215444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Inf.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B39C982-6840-F270-C82B-84550E599660}"/>
              </a:ext>
            </a:extLst>
          </p:cNvPr>
          <p:cNvSpPr txBox="1"/>
          <p:nvPr/>
        </p:nvSpPr>
        <p:spPr>
          <a:xfrm rot="16200000">
            <a:off x="27016145" y="15590530"/>
            <a:ext cx="4071318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57B9F79-E6C4-40EA-60F6-BC78D3C6A3EF}"/>
              </a:ext>
            </a:extLst>
          </p:cNvPr>
          <p:cNvSpPr txBox="1"/>
          <p:nvPr/>
        </p:nvSpPr>
        <p:spPr>
          <a:xfrm>
            <a:off x="28595280" y="17727318"/>
            <a:ext cx="540888" cy="215444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Sup.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332" name="Text Box 3045">
            <a:extLst>
              <a:ext uri="{FF2B5EF4-FFF2-40B4-BE49-F238E27FC236}">
                <a16:creationId xmlns:a16="http://schemas.microsoft.com/office/drawing/2014/main" id="{43D2E31C-C2AF-A0BE-E23A-E4DB6C65D3F6}"/>
              </a:ext>
            </a:extLst>
          </p:cNvPr>
          <p:cNvSpPr txBox="1"/>
          <p:nvPr/>
        </p:nvSpPr>
        <p:spPr>
          <a:xfrm>
            <a:off x="25692842" y="13634206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T11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33" name="Text Box 3036">
            <a:extLst>
              <a:ext uri="{FF2B5EF4-FFF2-40B4-BE49-F238E27FC236}">
                <a16:creationId xmlns:a16="http://schemas.microsoft.com/office/drawing/2014/main" id="{9DC31D9A-989E-FAA0-1EC7-7025BB9427C5}"/>
              </a:ext>
            </a:extLst>
          </p:cNvPr>
          <p:cNvSpPr txBox="1">
            <a:spLocks noChangeAspect="1"/>
          </p:cNvSpPr>
          <p:nvPr/>
        </p:nvSpPr>
        <p:spPr>
          <a:xfrm>
            <a:off x="24407693" y="1388106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4" name="Text Box 3036">
            <a:extLst>
              <a:ext uri="{FF2B5EF4-FFF2-40B4-BE49-F238E27FC236}">
                <a16:creationId xmlns:a16="http://schemas.microsoft.com/office/drawing/2014/main" id="{AEF69D1B-5D1C-18D6-1FF2-4FF119371FAF}"/>
              </a:ext>
            </a:extLst>
          </p:cNvPr>
          <p:cNvSpPr txBox="1">
            <a:spLocks noChangeAspect="1"/>
          </p:cNvSpPr>
          <p:nvPr/>
        </p:nvSpPr>
        <p:spPr>
          <a:xfrm>
            <a:off x="25459607" y="1388127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5" name="Connector: Elbow 3420">
            <a:extLst>
              <a:ext uri="{FF2B5EF4-FFF2-40B4-BE49-F238E27FC236}">
                <a16:creationId xmlns:a16="http://schemas.microsoft.com/office/drawing/2014/main" id="{3A967D98-E0BA-2BD3-B220-000AB9D706D9}"/>
              </a:ext>
            </a:extLst>
          </p:cNvPr>
          <p:cNvCxnSpPr>
            <a:cxnSpLocks/>
            <a:stCxn id="334" idx="2"/>
            <a:endCxn id="333" idx="6"/>
          </p:cNvCxnSpPr>
          <p:nvPr/>
        </p:nvCxnSpPr>
        <p:spPr>
          <a:xfrm rot="10800000">
            <a:off x="24461693" y="13908064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 Box 3036">
            <a:extLst>
              <a:ext uri="{FF2B5EF4-FFF2-40B4-BE49-F238E27FC236}">
                <a16:creationId xmlns:a16="http://schemas.microsoft.com/office/drawing/2014/main" id="{3DADBFE5-CAA7-879F-7B70-D48677B0C701}"/>
              </a:ext>
            </a:extLst>
          </p:cNvPr>
          <p:cNvSpPr txBox="1">
            <a:spLocks noChangeAspect="1"/>
          </p:cNvSpPr>
          <p:nvPr/>
        </p:nvSpPr>
        <p:spPr>
          <a:xfrm>
            <a:off x="24405559" y="1412474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7" name="Text Box 3036">
            <a:extLst>
              <a:ext uri="{FF2B5EF4-FFF2-40B4-BE49-F238E27FC236}">
                <a16:creationId xmlns:a16="http://schemas.microsoft.com/office/drawing/2014/main" id="{517906E1-B91C-0C51-6EA4-E303FEDD7BFE}"/>
              </a:ext>
            </a:extLst>
          </p:cNvPr>
          <p:cNvSpPr txBox="1">
            <a:spLocks noChangeAspect="1"/>
          </p:cNvSpPr>
          <p:nvPr/>
        </p:nvSpPr>
        <p:spPr>
          <a:xfrm>
            <a:off x="25457473" y="1412495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8" name="Connector: Elbow 3420">
            <a:extLst>
              <a:ext uri="{FF2B5EF4-FFF2-40B4-BE49-F238E27FC236}">
                <a16:creationId xmlns:a16="http://schemas.microsoft.com/office/drawing/2014/main" id="{38971C38-6D22-5B06-F4B6-036CEFC2C23F}"/>
              </a:ext>
            </a:extLst>
          </p:cNvPr>
          <p:cNvCxnSpPr>
            <a:cxnSpLocks/>
            <a:stCxn id="337" idx="2"/>
            <a:endCxn id="336" idx="6"/>
          </p:cNvCxnSpPr>
          <p:nvPr/>
        </p:nvCxnSpPr>
        <p:spPr>
          <a:xfrm rot="10800000">
            <a:off x="24459559" y="14151740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 Box 3036">
            <a:extLst>
              <a:ext uri="{FF2B5EF4-FFF2-40B4-BE49-F238E27FC236}">
                <a16:creationId xmlns:a16="http://schemas.microsoft.com/office/drawing/2014/main" id="{BD24D954-F1E9-2537-FED9-8DF249C4F8B2}"/>
              </a:ext>
            </a:extLst>
          </p:cNvPr>
          <p:cNvSpPr txBox="1">
            <a:spLocks noChangeAspect="1"/>
          </p:cNvSpPr>
          <p:nvPr/>
        </p:nvSpPr>
        <p:spPr>
          <a:xfrm>
            <a:off x="24410868" y="1435698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0" name="Text Box 3036">
            <a:extLst>
              <a:ext uri="{FF2B5EF4-FFF2-40B4-BE49-F238E27FC236}">
                <a16:creationId xmlns:a16="http://schemas.microsoft.com/office/drawing/2014/main" id="{454BEE3D-5517-78D9-DCBF-64F53A71C26A}"/>
              </a:ext>
            </a:extLst>
          </p:cNvPr>
          <p:cNvSpPr txBox="1">
            <a:spLocks noChangeAspect="1"/>
          </p:cNvSpPr>
          <p:nvPr/>
        </p:nvSpPr>
        <p:spPr>
          <a:xfrm>
            <a:off x="25462782" y="1435719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1" name="Connector: Elbow 3420">
            <a:extLst>
              <a:ext uri="{FF2B5EF4-FFF2-40B4-BE49-F238E27FC236}">
                <a16:creationId xmlns:a16="http://schemas.microsoft.com/office/drawing/2014/main" id="{ED51DD58-D956-F0AE-B648-9609F049D2A0}"/>
              </a:ext>
            </a:extLst>
          </p:cNvPr>
          <p:cNvCxnSpPr>
            <a:cxnSpLocks/>
            <a:stCxn id="340" idx="2"/>
            <a:endCxn id="339" idx="6"/>
          </p:cNvCxnSpPr>
          <p:nvPr/>
        </p:nvCxnSpPr>
        <p:spPr>
          <a:xfrm rot="10800000">
            <a:off x="24464868" y="14383981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 Box 3045">
            <a:extLst>
              <a:ext uri="{FF2B5EF4-FFF2-40B4-BE49-F238E27FC236}">
                <a16:creationId xmlns:a16="http://schemas.microsoft.com/office/drawing/2014/main" id="{D861CCE2-8226-7850-3143-C9DAA8B48336}"/>
              </a:ext>
            </a:extLst>
          </p:cNvPr>
          <p:cNvSpPr txBox="1"/>
          <p:nvPr/>
        </p:nvSpPr>
        <p:spPr>
          <a:xfrm>
            <a:off x="25695859" y="14333535"/>
            <a:ext cx="756000" cy="1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L1pv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343" name="Connector: Elbow 4071">
            <a:extLst>
              <a:ext uri="{FF2B5EF4-FFF2-40B4-BE49-F238E27FC236}">
                <a16:creationId xmlns:a16="http://schemas.microsoft.com/office/drawing/2014/main" id="{F51DB7C1-B681-CF82-6794-4C1726AC1FA4}"/>
              </a:ext>
            </a:extLst>
          </p:cNvPr>
          <p:cNvCxnSpPr>
            <a:cxnSpLocks/>
            <a:stCxn id="334" idx="6"/>
            <a:endCxn id="144" idx="3"/>
          </p:cNvCxnSpPr>
          <p:nvPr/>
        </p:nvCxnSpPr>
        <p:spPr>
          <a:xfrm>
            <a:off x="25513607" y="13908278"/>
            <a:ext cx="13973603" cy="57971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4071">
            <a:extLst>
              <a:ext uri="{FF2B5EF4-FFF2-40B4-BE49-F238E27FC236}">
                <a16:creationId xmlns:a16="http://schemas.microsoft.com/office/drawing/2014/main" id="{BF37E779-A48B-5556-512C-DB184E2186AD}"/>
              </a:ext>
            </a:extLst>
          </p:cNvPr>
          <p:cNvCxnSpPr>
            <a:cxnSpLocks/>
            <a:stCxn id="337" idx="6"/>
            <a:endCxn id="144" idx="3"/>
          </p:cNvCxnSpPr>
          <p:nvPr/>
        </p:nvCxnSpPr>
        <p:spPr>
          <a:xfrm>
            <a:off x="25511473" y="14151954"/>
            <a:ext cx="13975737" cy="555351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or: Elbow 4071">
            <a:extLst>
              <a:ext uri="{FF2B5EF4-FFF2-40B4-BE49-F238E27FC236}">
                <a16:creationId xmlns:a16="http://schemas.microsoft.com/office/drawing/2014/main" id="{C7235790-508F-8A3D-E73D-B0F90F583C84}"/>
              </a:ext>
            </a:extLst>
          </p:cNvPr>
          <p:cNvCxnSpPr>
            <a:cxnSpLocks/>
            <a:stCxn id="340" idx="6"/>
            <a:endCxn id="144" idx="3"/>
          </p:cNvCxnSpPr>
          <p:nvPr/>
        </p:nvCxnSpPr>
        <p:spPr>
          <a:xfrm>
            <a:off x="25516782" y="14384195"/>
            <a:ext cx="13970428" cy="53212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 Box 3036">
            <a:extLst>
              <a:ext uri="{FF2B5EF4-FFF2-40B4-BE49-F238E27FC236}">
                <a16:creationId xmlns:a16="http://schemas.microsoft.com/office/drawing/2014/main" id="{AF834391-0B3C-C2DD-AD46-2D3E6341F6BA}"/>
              </a:ext>
            </a:extLst>
          </p:cNvPr>
          <p:cNvSpPr txBox="1">
            <a:spLocks noChangeAspect="1"/>
          </p:cNvSpPr>
          <p:nvPr/>
        </p:nvSpPr>
        <p:spPr>
          <a:xfrm>
            <a:off x="28970086" y="1785668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7" name="Connector: Elbow 879">
            <a:extLst>
              <a:ext uri="{FF2B5EF4-FFF2-40B4-BE49-F238E27FC236}">
                <a16:creationId xmlns:a16="http://schemas.microsoft.com/office/drawing/2014/main" id="{D6349934-4265-CA8E-B07A-342F673FB670}"/>
              </a:ext>
            </a:extLst>
          </p:cNvPr>
          <p:cNvCxnSpPr>
            <a:cxnSpLocks/>
            <a:stCxn id="359" idx="7"/>
            <a:endCxn id="346" idx="2"/>
          </p:cNvCxnSpPr>
          <p:nvPr/>
        </p:nvCxnSpPr>
        <p:spPr>
          <a:xfrm>
            <a:off x="27715964" y="16576092"/>
            <a:ext cx="1254122" cy="130759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 Box 3036">
            <a:extLst>
              <a:ext uri="{FF2B5EF4-FFF2-40B4-BE49-F238E27FC236}">
                <a16:creationId xmlns:a16="http://schemas.microsoft.com/office/drawing/2014/main" id="{89A0932D-8993-4F11-089D-ED744C148721}"/>
              </a:ext>
            </a:extLst>
          </p:cNvPr>
          <p:cNvSpPr txBox="1">
            <a:spLocks noChangeAspect="1"/>
          </p:cNvSpPr>
          <p:nvPr/>
        </p:nvSpPr>
        <p:spPr>
          <a:xfrm>
            <a:off x="24636587" y="1393017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9" name="Text Box 3036">
            <a:extLst>
              <a:ext uri="{FF2B5EF4-FFF2-40B4-BE49-F238E27FC236}">
                <a16:creationId xmlns:a16="http://schemas.microsoft.com/office/drawing/2014/main" id="{BC3BFD6C-E449-E959-D293-5D14F56D7EA1}"/>
              </a:ext>
            </a:extLst>
          </p:cNvPr>
          <p:cNvSpPr txBox="1">
            <a:spLocks noChangeAspect="1"/>
          </p:cNvSpPr>
          <p:nvPr/>
        </p:nvSpPr>
        <p:spPr>
          <a:xfrm>
            <a:off x="24633165" y="1417118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" name="Text Box 3036">
            <a:extLst>
              <a:ext uri="{FF2B5EF4-FFF2-40B4-BE49-F238E27FC236}">
                <a16:creationId xmlns:a16="http://schemas.microsoft.com/office/drawing/2014/main" id="{CA4984F5-D143-1AF6-4F9B-8A5870E76D90}"/>
              </a:ext>
            </a:extLst>
          </p:cNvPr>
          <p:cNvSpPr txBox="1">
            <a:spLocks noChangeAspect="1"/>
          </p:cNvSpPr>
          <p:nvPr/>
        </p:nvSpPr>
        <p:spPr>
          <a:xfrm>
            <a:off x="24626606" y="1440320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9" name="Left-right Arrow 4908">
            <a:extLst>
              <a:ext uri="{FF2B5EF4-FFF2-40B4-BE49-F238E27FC236}">
                <a16:creationId xmlns:a16="http://schemas.microsoft.com/office/drawing/2014/main" id="{9AA3057E-8930-719F-5524-64CD1E9A17DA}"/>
              </a:ext>
            </a:extLst>
          </p:cNvPr>
          <p:cNvSpPr/>
          <p:nvPr/>
        </p:nvSpPr>
        <p:spPr>
          <a:xfrm>
            <a:off x="27607964" y="16549092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Connector: Elbow 879">
            <a:extLst>
              <a:ext uri="{FF2B5EF4-FFF2-40B4-BE49-F238E27FC236}">
                <a16:creationId xmlns:a16="http://schemas.microsoft.com/office/drawing/2014/main" id="{32EFFC99-05CD-2B76-EC11-29DFFF4BD678}"/>
              </a:ext>
            </a:extLst>
          </p:cNvPr>
          <p:cNvCxnSpPr>
            <a:cxnSpLocks/>
            <a:stCxn id="348" idx="6"/>
            <a:endCxn id="359" idx="3"/>
          </p:cNvCxnSpPr>
          <p:nvPr/>
        </p:nvCxnSpPr>
        <p:spPr>
          <a:xfrm>
            <a:off x="24690587" y="13957172"/>
            <a:ext cx="2917377" cy="26189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879">
            <a:extLst>
              <a:ext uri="{FF2B5EF4-FFF2-40B4-BE49-F238E27FC236}">
                <a16:creationId xmlns:a16="http://schemas.microsoft.com/office/drawing/2014/main" id="{94E750B0-CDDD-FC1A-4A07-97802A1A8BB2}"/>
              </a:ext>
            </a:extLst>
          </p:cNvPr>
          <p:cNvCxnSpPr>
            <a:cxnSpLocks/>
            <a:stCxn id="349" idx="6"/>
            <a:endCxn id="359" idx="3"/>
          </p:cNvCxnSpPr>
          <p:nvPr/>
        </p:nvCxnSpPr>
        <p:spPr>
          <a:xfrm>
            <a:off x="24687165" y="14198181"/>
            <a:ext cx="2920799" cy="237791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Elbow 879">
            <a:extLst>
              <a:ext uri="{FF2B5EF4-FFF2-40B4-BE49-F238E27FC236}">
                <a16:creationId xmlns:a16="http://schemas.microsoft.com/office/drawing/2014/main" id="{14091CB8-3DA0-C112-EF68-A0FD78539F91}"/>
              </a:ext>
            </a:extLst>
          </p:cNvPr>
          <p:cNvCxnSpPr>
            <a:cxnSpLocks/>
            <a:stCxn id="350" idx="6"/>
            <a:endCxn id="359" idx="3"/>
          </p:cNvCxnSpPr>
          <p:nvPr/>
        </p:nvCxnSpPr>
        <p:spPr>
          <a:xfrm>
            <a:off x="24680606" y="14430208"/>
            <a:ext cx="2927358" cy="21458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328">
            <a:extLst>
              <a:ext uri="{FF2B5EF4-FFF2-40B4-BE49-F238E27FC236}">
                <a16:creationId xmlns:a16="http://schemas.microsoft.com/office/drawing/2014/main" id="{95780DD4-77AC-F7AB-1D03-83E0C941ED4A}"/>
              </a:ext>
            </a:extLst>
          </p:cNvPr>
          <p:cNvCxnSpPr>
            <a:cxnSpLocks/>
            <a:stCxn id="346" idx="6"/>
            <a:endCxn id="146" idx="3"/>
          </p:cNvCxnSpPr>
          <p:nvPr/>
        </p:nvCxnSpPr>
        <p:spPr>
          <a:xfrm>
            <a:off x="29024086" y="17883684"/>
            <a:ext cx="10463124" cy="19509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 Box 3045">
            <a:extLst>
              <a:ext uri="{FF2B5EF4-FFF2-40B4-BE49-F238E27FC236}">
                <a16:creationId xmlns:a16="http://schemas.microsoft.com/office/drawing/2014/main" id="{0194EFB5-3FD1-3FED-F560-55EDA6CB64E9}"/>
              </a:ext>
            </a:extLst>
          </p:cNvPr>
          <p:cNvSpPr txBox="1"/>
          <p:nvPr/>
        </p:nvSpPr>
        <p:spPr>
          <a:xfrm>
            <a:off x="25256705" y="16037026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3" name="Text Box 3045">
            <a:extLst>
              <a:ext uri="{FF2B5EF4-FFF2-40B4-BE49-F238E27FC236}">
                <a16:creationId xmlns:a16="http://schemas.microsoft.com/office/drawing/2014/main" id="{EB3DFE66-FE91-94E1-D4F3-FCDD62658DE8}"/>
              </a:ext>
            </a:extLst>
          </p:cNvPr>
          <p:cNvSpPr txBox="1"/>
          <p:nvPr/>
        </p:nvSpPr>
        <p:spPr>
          <a:xfrm>
            <a:off x="25232883" y="16258668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4" name="Text Box 3045">
            <a:extLst>
              <a:ext uri="{FF2B5EF4-FFF2-40B4-BE49-F238E27FC236}">
                <a16:creationId xmlns:a16="http://schemas.microsoft.com/office/drawing/2014/main" id="{976E32E2-F57F-E746-5227-88C0EFD8E5AC}"/>
              </a:ext>
            </a:extLst>
          </p:cNvPr>
          <p:cNvSpPr txBox="1"/>
          <p:nvPr/>
        </p:nvSpPr>
        <p:spPr>
          <a:xfrm>
            <a:off x="25259501" y="16525580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S4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C3BACF2-BD8D-C278-C1D2-9D499DABAEFC}"/>
              </a:ext>
            </a:extLst>
          </p:cNvPr>
          <p:cNvSpPr txBox="1"/>
          <p:nvPr/>
        </p:nvSpPr>
        <p:spPr>
          <a:xfrm>
            <a:off x="28009617" y="17913431"/>
            <a:ext cx="540888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pl.</a:t>
            </a:r>
          </a:p>
        </p:txBody>
      </p:sp>
      <p:sp>
        <p:nvSpPr>
          <p:cNvPr id="381" name="Text Box 3036">
            <a:extLst>
              <a:ext uri="{FF2B5EF4-FFF2-40B4-BE49-F238E27FC236}">
                <a16:creationId xmlns:a16="http://schemas.microsoft.com/office/drawing/2014/main" id="{9AF73959-F608-866F-60F9-456AABD5FD89}"/>
              </a:ext>
            </a:extLst>
          </p:cNvPr>
          <p:cNvSpPr txBox="1">
            <a:spLocks noChangeAspect="1"/>
          </p:cNvSpPr>
          <p:nvPr/>
        </p:nvSpPr>
        <p:spPr>
          <a:xfrm>
            <a:off x="24402926" y="1584340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2" name="Connector: Elbow 957">
            <a:extLst>
              <a:ext uri="{FF2B5EF4-FFF2-40B4-BE49-F238E27FC236}">
                <a16:creationId xmlns:a16="http://schemas.microsoft.com/office/drawing/2014/main" id="{ECA94DA4-84C5-9286-EECC-F5628076B76B}"/>
              </a:ext>
            </a:extLst>
          </p:cNvPr>
          <p:cNvCxnSpPr>
            <a:cxnSpLocks/>
            <a:stCxn id="381" idx="6"/>
            <a:endCxn id="472" idx="1"/>
          </p:cNvCxnSpPr>
          <p:nvPr/>
        </p:nvCxnSpPr>
        <p:spPr>
          <a:xfrm>
            <a:off x="24456926" y="15870402"/>
            <a:ext cx="4390668" cy="22224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 Box 3036">
            <a:extLst>
              <a:ext uri="{FF2B5EF4-FFF2-40B4-BE49-F238E27FC236}">
                <a16:creationId xmlns:a16="http://schemas.microsoft.com/office/drawing/2014/main" id="{8089ED91-C012-D3AA-FC8E-FF8B98645E1D}"/>
              </a:ext>
            </a:extLst>
          </p:cNvPr>
          <p:cNvSpPr txBox="1">
            <a:spLocks noChangeAspect="1"/>
          </p:cNvSpPr>
          <p:nvPr/>
        </p:nvSpPr>
        <p:spPr>
          <a:xfrm>
            <a:off x="24396715" y="16129009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4" name="Connector: Elbow 957">
            <a:extLst>
              <a:ext uri="{FF2B5EF4-FFF2-40B4-BE49-F238E27FC236}">
                <a16:creationId xmlns:a16="http://schemas.microsoft.com/office/drawing/2014/main" id="{F41F2D81-93AD-B130-8C11-4C552164F0E4}"/>
              </a:ext>
            </a:extLst>
          </p:cNvPr>
          <p:cNvCxnSpPr>
            <a:cxnSpLocks/>
            <a:stCxn id="383" idx="6"/>
            <a:endCxn id="472" idx="1"/>
          </p:cNvCxnSpPr>
          <p:nvPr/>
        </p:nvCxnSpPr>
        <p:spPr>
          <a:xfrm>
            <a:off x="24450715" y="16156009"/>
            <a:ext cx="4396879" cy="19368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 Box 3036">
            <a:extLst>
              <a:ext uri="{FF2B5EF4-FFF2-40B4-BE49-F238E27FC236}">
                <a16:creationId xmlns:a16="http://schemas.microsoft.com/office/drawing/2014/main" id="{841DD5A5-BB83-E9DD-B1A0-F695843C78E0}"/>
              </a:ext>
            </a:extLst>
          </p:cNvPr>
          <p:cNvSpPr txBox="1">
            <a:spLocks noChangeAspect="1"/>
          </p:cNvSpPr>
          <p:nvPr/>
        </p:nvSpPr>
        <p:spPr>
          <a:xfrm>
            <a:off x="24396715" y="1638759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6" name="Connector: Elbow 957">
            <a:extLst>
              <a:ext uri="{FF2B5EF4-FFF2-40B4-BE49-F238E27FC236}">
                <a16:creationId xmlns:a16="http://schemas.microsoft.com/office/drawing/2014/main" id="{4CE60289-5808-2345-BFE7-9F2895883AC0}"/>
              </a:ext>
            </a:extLst>
          </p:cNvPr>
          <p:cNvCxnSpPr>
            <a:cxnSpLocks/>
            <a:stCxn id="385" idx="6"/>
            <a:endCxn id="472" idx="1"/>
          </p:cNvCxnSpPr>
          <p:nvPr/>
        </p:nvCxnSpPr>
        <p:spPr>
          <a:xfrm>
            <a:off x="24450715" y="16414595"/>
            <a:ext cx="4396879" cy="167825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 Box 102">
            <a:extLst>
              <a:ext uri="{FF2B5EF4-FFF2-40B4-BE49-F238E27FC236}">
                <a16:creationId xmlns:a16="http://schemas.microsoft.com/office/drawing/2014/main" id="{C01A3953-F7BA-B93F-B7A3-1BA47990FE7B}"/>
              </a:ext>
            </a:extLst>
          </p:cNvPr>
          <p:cNvSpPr txBox="1"/>
          <p:nvPr/>
        </p:nvSpPr>
        <p:spPr>
          <a:xfrm>
            <a:off x="25303021" y="8291022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7" name="Text Box 112">
            <a:extLst>
              <a:ext uri="{FF2B5EF4-FFF2-40B4-BE49-F238E27FC236}">
                <a16:creationId xmlns:a16="http://schemas.microsoft.com/office/drawing/2014/main" id="{EACE9382-B8F7-667F-914B-AB69947680B1}"/>
              </a:ext>
            </a:extLst>
          </p:cNvPr>
          <p:cNvSpPr txBox="1"/>
          <p:nvPr/>
        </p:nvSpPr>
        <p:spPr>
          <a:xfrm>
            <a:off x="26002066" y="7788061"/>
            <a:ext cx="1404000" cy="217824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</a:p>
        </p:txBody>
      </p:sp>
      <p:sp>
        <p:nvSpPr>
          <p:cNvPr id="398" name="Text Box 3040">
            <a:extLst>
              <a:ext uri="{FF2B5EF4-FFF2-40B4-BE49-F238E27FC236}">
                <a16:creationId xmlns:a16="http://schemas.microsoft.com/office/drawing/2014/main" id="{3F2CC5CD-2291-010E-CEF8-2EC430161EB8}"/>
              </a:ext>
            </a:extLst>
          </p:cNvPr>
          <p:cNvSpPr txBox="1"/>
          <p:nvPr/>
        </p:nvSpPr>
        <p:spPr>
          <a:xfrm>
            <a:off x="26731507" y="8422138"/>
            <a:ext cx="640800" cy="49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(Nodose)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" name="Text Box 3040">
            <a:extLst>
              <a:ext uri="{FF2B5EF4-FFF2-40B4-BE49-F238E27FC236}">
                <a16:creationId xmlns:a16="http://schemas.microsoft.com/office/drawing/2014/main" id="{F3F56913-E2E2-9249-2068-F2195C7BBBC3}"/>
              </a:ext>
            </a:extLst>
          </p:cNvPr>
          <p:cNvSpPr txBox="1"/>
          <p:nvPr/>
        </p:nvSpPr>
        <p:spPr>
          <a:xfrm>
            <a:off x="26041120" y="7893047"/>
            <a:ext cx="662400" cy="10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(Jugular)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5" name="Text Box 3036">
            <a:extLst>
              <a:ext uri="{FF2B5EF4-FFF2-40B4-BE49-F238E27FC236}">
                <a16:creationId xmlns:a16="http://schemas.microsoft.com/office/drawing/2014/main" id="{D7EE7C27-57A7-2C21-32E9-FDD2A0325C0A}"/>
              </a:ext>
            </a:extLst>
          </p:cNvPr>
          <p:cNvSpPr txBox="1">
            <a:spLocks noChangeAspect="1"/>
          </p:cNvSpPr>
          <p:nvPr/>
        </p:nvSpPr>
        <p:spPr>
          <a:xfrm>
            <a:off x="25549034" y="982216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6" name="Connector: Elbow 957">
            <a:extLst>
              <a:ext uri="{FF2B5EF4-FFF2-40B4-BE49-F238E27FC236}">
                <a16:creationId xmlns:a16="http://schemas.microsoft.com/office/drawing/2014/main" id="{EC1494DA-D176-7DCD-7031-5585FE445F6F}"/>
              </a:ext>
            </a:extLst>
          </p:cNvPr>
          <p:cNvCxnSpPr>
            <a:cxnSpLocks/>
            <a:stCxn id="405" idx="6"/>
            <a:endCxn id="472" idx="1"/>
          </p:cNvCxnSpPr>
          <p:nvPr/>
        </p:nvCxnSpPr>
        <p:spPr>
          <a:xfrm>
            <a:off x="25603034" y="9849160"/>
            <a:ext cx="3244560" cy="824368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 Box 3036">
            <a:extLst>
              <a:ext uri="{FF2B5EF4-FFF2-40B4-BE49-F238E27FC236}">
                <a16:creationId xmlns:a16="http://schemas.microsoft.com/office/drawing/2014/main" id="{649D7B54-A140-C3B2-F88B-4DEE5EC9FB72}"/>
              </a:ext>
            </a:extLst>
          </p:cNvPr>
          <p:cNvSpPr txBox="1">
            <a:spLocks noChangeAspect="1"/>
          </p:cNvSpPr>
          <p:nvPr/>
        </p:nvSpPr>
        <p:spPr>
          <a:xfrm>
            <a:off x="24317816" y="1391400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8" name="Text Box 3036">
            <a:extLst>
              <a:ext uri="{FF2B5EF4-FFF2-40B4-BE49-F238E27FC236}">
                <a16:creationId xmlns:a16="http://schemas.microsoft.com/office/drawing/2014/main" id="{B7AF9A07-2419-5CB2-E6C3-BDC3970AC2AA}"/>
              </a:ext>
            </a:extLst>
          </p:cNvPr>
          <p:cNvSpPr txBox="1">
            <a:spLocks noChangeAspect="1"/>
          </p:cNvSpPr>
          <p:nvPr/>
        </p:nvSpPr>
        <p:spPr>
          <a:xfrm>
            <a:off x="25369730" y="1391421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9" name="Connector: Elbow 3420">
            <a:extLst>
              <a:ext uri="{FF2B5EF4-FFF2-40B4-BE49-F238E27FC236}">
                <a16:creationId xmlns:a16="http://schemas.microsoft.com/office/drawing/2014/main" id="{B53662C9-5C16-8617-589E-48278354A0DE}"/>
              </a:ext>
            </a:extLst>
          </p:cNvPr>
          <p:cNvCxnSpPr>
            <a:cxnSpLocks/>
            <a:stCxn id="418" idx="2"/>
            <a:endCxn id="417" idx="6"/>
          </p:cNvCxnSpPr>
          <p:nvPr/>
        </p:nvCxnSpPr>
        <p:spPr>
          <a:xfrm rot="10800000">
            <a:off x="24371816" y="13941004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 Box 3036">
            <a:extLst>
              <a:ext uri="{FF2B5EF4-FFF2-40B4-BE49-F238E27FC236}">
                <a16:creationId xmlns:a16="http://schemas.microsoft.com/office/drawing/2014/main" id="{523F6004-23AB-1AD3-17E5-D96CDD347DBC}"/>
              </a:ext>
            </a:extLst>
          </p:cNvPr>
          <p:cNvSpPr txBox="1">
            <a:spLocks noChangeAspect="1"/>
          </p:cNvSpPr>
          <p:nvPr/>
        </p:nvSpPr>
        <p:spPr>
          <a:xfrm>
            <a:off x="24327341" y="1415847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4" name="Text Box 3036">
            <a:extLst>
              <a:ext uri="{FF2B5EF4-FFF2-40B4-BE49-F238E27FC236}">
                <a16:creationId xmlns:a16="http://schemas.microsoft.com/office/drawing/2014/main" id="{CAC9324B-0B10-D04F-72AD-F32C4EA221D1}"/>
              </a:ext>
            </a:extLst>
          </p:cNvPr>
          <p:cNvSpPr txBox="1">
            <a:spLocks noChangeAspect="1"/>
          </p:cNvSpPr>
          <p:nvPr/>
        </p:nvSpPr>
        <p:spPr>
          <a:xfrm>
            <a:off x="25379255" y="1415869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5" name="Connector: Elbow 3420">
            <a:extLst>
              <a:ext uri="{FF2B5EF4-FFF2-40B4-BE49-F238E27FC236}">
                <a16:creationId xmlns:a16="http://schemas.microsoft.com/office/drawing/2014/main" id="{3FC4BC35-94A1-856A-7766-03EEE8C8A9FE}"/>
              </a:ext>
            </a:extLst>
          </p:cNvPr>
          <p:cNvCxnSpPr>
            <a:cxnSpLocks/>
            <a:stCxn id="424" idx="2"/>
            <a:endCxn id="423" idx="6"/>
          </p:cNvCxnSpPr>
          <p:nvPr/>
        </p:nvCxnSpPr>
        <p:spPr>
          <a:xfrm rot="10800000">
            <a:off x="24381341" y="14185479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071">
            <a:extLst>
              <a:ext uri="{FF2B5EF4-FFF2-40B4-BE49-F238E27FC236}">
                <a16:creationId xmlns:a16="http://schemas.microsoft.com/office/drawing/2014/main" id="{13EDE3D7-815E-33EB-6185-8B1E379C2EE8}"/>
              </a:ext>
            </a:extLst>
          </p:cNvPr>
          <p:cNvCxnSpPr>
            <a:cxnSpLocks/>
            <a:stCxn id="418" idx="6"/>
            <a:endCxn id="110" idx="3"/>
          </p:cNvCxnSpPr>
          <p:nvPr/>
        </p:nvCxnSpPr>
        <p:spPr>
          <a:xfrm>
            <a:off x="25423730" y="13941218"/>
            <a:ext cx="14063480" cy="641245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or: Elbow 4071">
            <a:extLst>
              <a:ext uri="{FF2B5EF4-FFF2-40B4-BE49-F238E27FC236}">
                <a16:creationId xmlns:a16="http://schemas.microsoft.com/office/drawing/2014/main" id="{9B232985-98CE-723C-0F4B-823D60EDF7EA}"/>
              </a:ext>
            </a:extLst>
          </p:cNvPr>
          <p:cNvCxnSpPr>
            <a:cxnSpLocks/>
            <a:stCxn id="424" idx="6"/>
            <a:endCxn id="126" idx="3"/>
          </p:cNvCxnSpPr>
          <p:nvPr/>
        </p:nvCxnSpPr>
        <p:spPr>
          <a:xfrm>
            <a:off x="25433255" y="14185693"/>
            <a:ext cx="14053955" cy="59382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xt Box 3036">
            <a:extLst>
              <a:ext uri="{FF2B5EF4-FFF2-40B4-BE49-F238E27FC236}">
                <a16:creationId xmlns:a16="http://schemas.microsoft.com/office/drawing/2014/main" id="{030B9822-D9E9-92E4-4590-10E5A3E84D93}"/>
              </a:ext>
            </a:extLst>
          </p:cNvPr>
          <p:cNvSpPr txBox="1">
            <a:spLocks noChangeAspect="1"/>
          </p:cNvSpPr>
          <p:nvPr/>
        </p:nvSpPr>
        <p:spPr>
          <a:xfrm>
            <a:off x="24692024" y="1396788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4" name="Connector: Elbow 879">
            <a:extLst>
              <a:ext uri="{FF2B5EF4-FFF2-40B4-BE49-F238E27FC236}">
                <a16:creationId xmlns:a16="http://schemas.microsoft.com/office/drawing/2014/main" id="{88A88BC3-DF6A-8F69-4F99-7B244EF836C5}"/>
              </a:ext>
            </a:extLst>
          </p:cNvPr>
          <p:cNvCxnSpPr>
            <a:cxnSpLocks/>
            <a:stCxn id="463" idx="6"/>
            <a:endCxn id="484" idx="3"/>
          </p:cNvCxnSpPr>
          <p:nvPr/>
        </p:nvCxnSpPr>
        <p:spPr>
          <a:xfrm>
            <a:off x="24746024" y="13994884"/>
            <a:ext cx="2452841" cy="264769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 Box 3036">
            <a:extLst>
              <a:ext uri="{FF2B5EF4-FFF2-40B4-BE49-F238E27FC236}">
                <a16:creationId xmlns:a16="http://schemas.microsoft.com/office/drawing/2014/main" id="{4C39C4D0-2B03-EF45-CB1A-F48C5EFB30F3}"/>
              </a:ext>
            </a:extLst>
          </p:cNvPr>
          <p:cNvSpPr txBox="1">
            <a:spLocks noChangeAspect="1"/>
          </p:cNvSpPr>
          <p:nvPr/>
        </p:nvSpPr>
        <p:spPr>
          <a:xfrm>
            <a:off x="24677513" y="14207368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6" name="Connector: Elbow 879">
            <a:extLst>
              <a:ext uri="{FF2B5EF4-FFF2-40B4-BE49-F238E27FC236}">
                <a16:creationId xmlns:a16="http://schemas.microsoft.com/office/drawing/2014/main" id="{C2AB81B3-378E-6D98-67A3-5B2788485EDD}"/>
              </a:ext>
            </a:extLst>
          </p:cNvPr>
          <p:cNvCxnSpPr>
            <a:cxnSpLocks/>
            <a:stCxn id="465" idx="6"/>
            <a:endCxn id="484" idx="3"/>
          </p:cNvCxnSpPr>
          <p:nvPr/>
        </p:nvCxnSpPr>
        <p:spPr>
          <a:xfrm>
            <a:off x="24731513" y="14234368"/>
            <a:ext cx="2467352" cy="24082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7748449E-932B-84DF-5B0C-F110D0D6BB8F}"/>
              </a:ext>
            </a:extLst>
          </p:cNvPr>
          <p:cNvCxnSpPr>
            <a:cxnSpLocks/>
            <a:stCxn id="468" idx="2"/>
            <a:endCxn id="145" idx="3"/>
          </p:cNvCxnSpPr>
          <p:nvPr/>
        </p:nvCxnSpPr>
        <p:spPr>
          <a:xfrm>
            <a:off x="39322267" y="19769448"/>
            <a:ext cx="164943" cy="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 Box 3036">
            <a:extLst>
              <a:ext uri="{FF2B5EF4-FFF2-40B4-BE49-F238E27FC236}">
                <a16:creationId xmlns:a16="http://schemas.microsoft.com/office/drawing/2014/main" id="{ED8D6200-C960-DD3A-1B24-D556CD29B880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39264667" y="19740648"/>
            <a:ext cx="57600" cy="57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2" name="Cross 471">
            <a:extLst>
              <a:ext uri="{FF2B5EF4-FFF2-40B4-BE49-F238E27FC236}">
                <a16:creationId xmlns:a16="http://schemas.microsoft.com/office/drawing/2014/main" id="{FA312189-BB8A-7F0F-0EC0-122D623322E6}"/>
              </a:ext>
            </a:extLst>
          </p:cNvPr>
          <p:cNvSpPr/>
          <p:nvPr/>
        </p:nvSpPr>
        <p:spPr>
          <a:xfrm>
            <a:off x="28847594" y="18065845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 Box 3045">
            <a:extLst>
              <a:ext uri="{FF2B5EF4-FFF2-40B4-BE49-F238E27FC236}">
                <a16:creationId xmlns:a16="http://schemas.microsoft.com/office/drawing/2014/main" id="{92C0460E-170F-1556-7041-864D55025B1D}"/>
              </a:ext>
            </a:extLst>
          </p:cNvPr>
          <p:cNvSpPr txBox="1"/>
          <p:nvPr/>
        </p:nvSpPr>
        <p:spPr>
          <a:xfrm>
            <a:off x="28608208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478" name="Connector: Elbow 4056">
            <a:extLst>
              <a:ext uri="{FF2B5EF4-FFF2-40B4-BE49-F238E27FC236}">
                <a16:creationId xmlns:a16="http://schemas.microsoft.com/office/drawing/2014/main" id="{8224BCF9-86E6-E032-458F-F22D8B690B0A}"/>
              </a:ext>
            </a:extLst>
          </p:cNvPr>
          <p:cNvCxnSpPr>
            <a:cxnSpLocks/>
            <a:stCxn id="472" idx="3"/>
            <a:endCxn id="468" idx="6"/>
          </p:cNvCxnSpPr>
          <p:nvPr/>
        </p:nvCxnSpPr>
        <p:spPr>
          <a:xfrm>
            <a:off x="28901594" y="18092845"/>
            <a:ext cx="10363073" cy="16766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 Box 3036">
            <a:extLst>
              <a:ext uri="{FF2B5EF4-FFF2-40B4-BE49-F238E27FC236}">
                <a16:creationId xmlns:a16="http://schemas.microsoft.com/office/drawing/2014/main" id="{CB3ECB93-961A-8EB5-B33C-02BCC931A45C}"/>
              </a:ext>
            </a:extLst>
          </p:cNvPr>
          <p:cNvSpPr txBox="1">
            <a:spLocks noChangeAspect="1"/>
          </p:cNvSpPr>
          <p:nvPr/>
        </p:nvSpPr>
        <p:spPr>
          <a:xfrm>
            <a:off x="28775306" y="1797974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4" name="Left-right Arrow 4908">
            <a:extLst>
              <a:ext uri="{FF2B5EF4-FFF2-40B4-BE49-F238E27FC236}">
                <a16:creationId xmlns:a16="http://schemas.microsoft.com/office/drawing/2014/main" id="{3736C87B-774F-A4DA-274F-2FB647309E5C}"/>
              </a:ext>
            </a:extLst>
          </p:cNvPr>
          <p:cNvSpPr/>
          <p:nvPr/>
        </p:nvSpPr>
        <p:spPr>
          <a:xfrm>
            <a:off x="27198865" y="16615580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7" name="Connector: Elbow 879">
            <a:extLst>
              <a:ext uri="{FF2B5EF4-FFF2-40B4-BE49-F238E27FC236}">
                <a16:creationId xmlns:a16="http://schemas.microsoft.com/office/drawing/2014/main" id="{B2CD6021-BAE1-7287-61A4-EF93A5613786}"/>
              </a:ext>
            </a:extLst>
          </p:cNvPr>
          <p:cNvCxnSpPr>
            <a:cxnSpLocks/>
            <a:stCxn id="484" idx="7"/>
            <a:endCxn id="496" idx="1"/>
          </p:cNvCxnSpPr>
          <p:nvPr/>
        </p:nvCxnSpPr>
        <p:spPr>
          <a:xfrm>
            <a:off x="27306865" y="16642580"/>
            <a:ext cx="1062856" cy="131979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ctor: Elbow 3328">
            <a:extLst>
              <a:ext uri="{FF2B5EF4-FFF2-40B4-BE49-F238E27FC236}">
                <a16:creationId xmlns:a16="http://schemas.microsoft.com/office/drawing/2014/main" id="{4294C236-A178-B00A-0F50-633D1A859D4E}"/>
              </a:ext>
            </a:extLst>
          </p:cNvPr>
          <p:cNvCxnSpPr>
            <a:cxnSpLocks/>
            <a:stCxn id="483" idx="6"/>
            <a:endCxn id="128" idx="3"/>
          </p:cNvCxnSpPr>
          <p:nvPr/>
        </p:nvCxnSpPr>
        <p:spPr>
          <a:xfrm>
            <a:off x="28829306" y="18006746"/>
            <a:ext cx="10657904" cy="22463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ross 495">
            <a:extLst>
              <a:ext uri="{FF2B5EF4-FFF2-40B4-BE49-F238E27FC236}">
                <a16:creationId xmlns:a16="http://schemas.microsoft.com/office/drawing/2014/main" id="{B91BA939-6400-A21E-25E2-D120A9C43361}"/>
              </a:ext>
            </a:extLst>
          </p:cNvPr>
          <p:cNvSpPr/>
          <p:nvPr/>
        </p:nvSpPr>
        <p:spPr>
          <a:xfrm>
            <a:off x="28369721" y="17935370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" name="Connector: Elbow 879">
            <a:extLst>
              <a:ext uri="{FF2B5EF4-FFF2-40B4-BE49-F238E27FC236}">
                <a16:creationId xmlns:a16="http://schemas.microsoft.com/office/drawing/2014/main" id="{A92FA5A9-B648-388A-211A-D7B2737C3D65}"/>
              </a:ext>
            </a:extLst>
          </p:cNvPr>
          <p:cNvCxnSpPr>
            <a:cxnSpLocks/>
            <a:stCxn id="496" idx="3"/>
            <a:endCxn id="483" idx="2"/>
          </p:cNvCxnSpPr>
          <p:nvPr/>
        </p:nvCxnSpPr>
        <p:spPr>
          <a:xfrm>
            <a:off x="28423721" y="17962370"/>
            <a:ext cx="351585" cy="443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or: Elbow 3328">
            <a:extLst>
              <a:ext uri="{FF2B5EF4-FFF2-40B4-BE49-F238E27FC236}">
                <a16:creationId xmlns:a16="http://schemas.microsoft.com/office/drawing/2014/main" id="{924C2164-3595-C542-58C0-77A97E7D64C6}"/>
              </a:ext>
            </a:extLst>
          </p:cNvPr>
          <p:cNvCxnSpPr>
            <a:cxnSpLocks/>
            <a:stCxn id="514" idx="6"/>
            <a:endCxn id="112" idx="3"/>
          </p:cNvCxnSpPr>
          <p:nvPr/>
        </p:nvCxnSpPr>
        <p:spPr>
          <a:xfrm>
            <a:off x="28948965" y="18540943"/>
            <a:ext cx="10538245" cy="194186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 Box 3036">
            <a:extLst>
              <a:ext uri="{FF2B5EF4-FFF2-40B4-BE49-F238E27FC236}">
                <a16:creationId xmlns:a16="http://schemas.microsoft.com/office/drawing/2014/main" id="{2131968E-DC01-9570-4600-77895BA5329D}"/>
              </a:ext>
            </a:extLst>
          </p:cNvPr>
          <p:cNvSpPr txBox="1">
            <a:spLocks noChangeAspect="1"/>
          </p:cNvSpPr>
          <p:nvPr/>
        </p:nvSpPr>
        <p:spPr>
          <a:xfrm>
            <a:off x="28894965" y="1851394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7" name="Cross 516">
            <a:extLst>
              <a:ext uri="{FF2B5EF4-FFF2-40B4-BE49-F238E27FC236}">
                <a16:creationId xmlns:a16="http://schemas.microsoft.com/office/drawing/2014/main" id="{A0BF0C40-F9CF-E855-72EB-3BA572321C09}"/>
              </a:ext>
            </a:extLst>
          </p:cNvPr>
          <p:cNvSpPr/>
          <p:nvPr/>
        </p:nvSpPr>
        <p:spPr>
          <a:xfrm>
            <a:off x="28726786" y="18108526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or: Elbow 879">
            <a:extLst>
              <a:ext uri="{FF2B5EF4-FFF2-40B4-BE49-F238E27FC236}">
                <a16:creationId xmlns:a16="http://schemas.microsoft.com/office/drawing/2014/main" id="{3EB400F2-E2C1-D14A-DA74-B4DD655E326A}"/>
              </a:ext>
            </a:extLst>
          </p:cNvPr>
          <p:cNvCxnSpPr>
            <a:cxnSpLocks/>
            <a:stCxn id="517" idx="2"/>
            <a:endCxn id="514" idx="2"/>
          </p:cNvCxnSpPr>
          <p:nvPr/>
        </p:nvCxnSpPr>
        <p:spPr>
          <a:xfrm rot="16200000" flipH="1">
            <a:off x="28635167" y="18281144"/>
            <a:ext cx="378417" cy="141179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 Box 3036">
            <a:extLst>
              <a:ext uri="{FF2B5EF4-FFF2-40B4-BE49-F238E27FC236}">
                <a16:creationId xmlns:a16="http://schemas.microsoft.com/office/drawing/2014/main" id="{E6A17EBC-5102-DB65-C6B2-F93C916C7F03}"/>
              </a:ext>
            </a:extLst>
          </p:cNvPr>
          <p:cNvSpPr txBox="1">
            <a:spLocks noChangeAspect="1"/>
          </p:cNvSpPr>
          <p:nvPr/>
        </p:nvSpPr>
        <p:spPr>
          <a:xfrm>
            <a:off x="24322166" y="1615858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9" name="Cross 518">
            <a:extLst>
              <a:ext uri="{FF2B5EF4-FFF2-40B4-BE49-F238E27FC236}">
                <a16:creationId xmlns:a16="http://schemas.microsoft.com/office/drawing/2014/main" id="{0C1C8FD9-76EB-3BBA-F0CA-30B4321BB25E}"/>
              </a:ext>
            </a:extLst>
          </p:cNvPr>
          <p:cNvSpPr/>
          <p:nvPr/>
        </p:nvSpPr>
        <p:spPr>
          <a:xfrm>
            <a:off x="28448892" y="17979746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2" name="Connector: Elbow 879">
            <a:extLst>
              <a:ext uri="{FF2B5EF4-FFF2-40B4-BE49-F238E27FC236}">
                <a16:creationId xmlns:a16="http://schemas.microsoft.com/office/drawing/2014/main" id="{7521BEA8-2F97-6F36-78D0-CB536E479286}"/>
              </a:ext>
            </a:extLst>
          </p:cNvPr>
          <p:cNvCxnSpPr>
            <a:cxnSpLocks/>
            <a:stCxn id="519" idx="3"/>
            <a:endCxn id="517" idx="1"/>
          </p:cNvCxnSpPr>
          <p:nvPr/>
        </p:nvCxnSpPr>
        <p:spPr>
          <a:xfrm>
            <a:off x="28502892" y="18006746"/>
            <a:ext cx="223894" cy="1287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nector: Elbow 879">
            <a:extLst>
              <a:ext uri="{FF2B5EF4-FFF2-40B4-BE49-F238E27FC236}">
                <a16:creationId xmlns:a16="http://schemas.microsoft.com/office/drawing/2014/main" id="{477D38E1-EB34-AE40-6ECC-2C7D6772516C}"/>
              </a:ext>
            </a:extLst>
          </p:cNvPr>
          <p:cNvCxnSpPr>
            <a:cxnSpLocks/>
            <a:stCxn id="527" idx="7"/>
            <a:endCxn id="519" idx="1"/>
          </p:cNvCxnSpPr>
          <p:nvPr/>
        </p:nvCxnSpPr>
        <p:spPr>
          <a:xfrm>
            <a:off x="27317945" y="16707148"/>
            <a:ext cx="1130947" cy="12995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Left-right Arrow 4908">
            <a:extLst>
              <a:ext uri="{FF2B5EF4-FFF2-40B4-BE49-F238E27FC236}">
                <a16:creationId xmlns:a16="http://schemas.microsoft.com/office/drawing/2014/main" id="{48BB71F9-2DDB-8148-56B0-3DF48804C73A}"/>
              </a:ext>
            </a:extLst>
          </p:cNvPr>
          <p:cNvSpPr/>
          <p:nvPr/>
        </p:nvSpPr>
        <p:spPr>
          <a:xfrm>
            <a:off x="27209945" y="16680148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9" name="Connector: Elbow 879">
            <a:extLst>
              <a:ext uri="{FF2B5EF4-FFF2-40B4-BE49-F238E27FC236}">
                <a16:creationId xmlns:a16="http://schemas.microsoft.com/office/drawing/2014/main" id="{7044A3E8-EE09-4EA4-5A93-8F9ADF086C96}"/>
              </a:ext>
            </a:extLst>
          </p:cNvPr>
          <p:cNvCxnSpPr>
            <a:cxnSpLocks/>
            <a:stCxn id="463" idx="6"/>
            <a:endCxn id="527" idx="3"/>
          </p:cNvCxnSpPr>
          <p:nvPr/>
        </p:nvCxnSpPr>
        <p:spPr>
          <a:xfrm>
            <a:off x="24746024" y="13994884"/>
            <a:ext cx="2463921" cy="271226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nector: Elbow 879">
            <a:extLst>
              <a:ext uri="{FF2B5EF4-FFF2-40B4-BE49-F238E27FC236}">
                <a16:creationId xmlns:a16="http://schemas.microsoft.com/office/drawing/2014/main" id="{C3A7CCAE-B9A0-FEB6-4F0D-3C85A8391129}"/>
              </a:ext>
            </a:extLst>
          </p:cNvPr>
          <p:cNvCxnSpPr>
            <a:cxnSpLocks/>
            <a:stCxn id="465" idx="6"/>
            <a:endCxn id="527" idx="3"/>
          </p:cNvCxnSpPr>
          <p:nvPr/>
        </p:nvCxnSpPr>
        <p:spPr>
          <a:xfrm>
            <a:off x="24731513" y="14234368"/>
            <a:ext cx="2478432" cy="24727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nector: Elbow 957">
            <a:extLst>
              <a:ext uri="{FF2B5EF4-FFF2-40B4-BE49-F238E27FC236}">
                <a16:creationId xmlns:a16="http://schemas.microsoft.com/office/drawing/2014/main" id="{00F16094-1A98-8814-D5AA-516DF0B222D2}"/>
              </a:ext>
            </a:extLst>
          </p:cNvPr>
          <p:cNvCxnSpPr>
            <a:cxnSpLocks/>
            <a:stCxn id="536" idx="6"/>
            <a:endCxn id="548" idx="1"/>
          </p:cNvCxnSpPr>
          <p:nvPr/>
        </p:nvCxnSpPr>
        <p:spPr>
          <a:xfrm>
            <a:off x="24376166" y="16185585"/>
            <a:ext cx="4585544" cy="19530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 Box 3036">
            <a:extLst>
              <a:ext uri="{FF2B5EF4-FFF2-40B4-BE49-F238E27FC236}">
                <a16:creationId xmlns:a16="http://schemas.microsoft.com/office/drawing/2014/main" id="{19796DC7-76B6-A57C-FDA6-AB0C3428B388}"/>
              </a:ext>
            </a:extLst>
          </p:cNvPr>
          <p:cNvSpPr txBox="1">
            <a:spLocks noChangeAspect="1"/>
          </p:cNvSpPr>
          <p:nvPr/>
        </p:nvSpPr>
        <p:spPr>
          <a:xfrm>
            <a:off x="24315625" y="1640072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9" name="Connector: Elbow 957">
            <a:extLst>
              <a:ext uri="{FF2B5EF4-FFF2-40B4-BE49-F238E27FC236}">
                <a16:creationId xmlns:a16="http://schemas.microsoft.com/office/drawing/2014/main" id="{8846F70E-9BEE-FD7F-6AC0-61D1C6F1297F}"/>
              </a:ext>
            </a:extLst>
          </p:cNvPr>
          <p:cNvCxnSpPr>
            <a:cxnSpLocks/>
            <a:stCxn id="538" idx="6"/>
            <a:endCxn id="548" idx="1"/>
          </p:cNvCxnSpPr>
          <p:nvPr/>
        </p:nvCxnSpPr>
        <p:spPr>
          <a:xfrm>
            <a:off x="24369625" y="16427720"/>
            <a:ext cx="4592085" cy="171092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ext Box 3036">
            <a:extLst>
              <a:ext uri="{FF2B5EF4-FFF2-40B4-BE49-F238E27FC236}">
                <a16:creationId xmlns:a16="http://schemas.microsoft.com/office/drawing/2014/main" id="{9941BC22-5263-8DCB-4978-32D2B70DD38E}"/>
              </a:ext>
            </a:extLst>
          </p:cNvPr>
          <p:cNvSpPr txBox="1">
            <a:spLocks noChangeAspect="1"/>
          </p:cNvSpPr>
          <p:nvPr/>
        </p:nvSpPr>
        <p:spPr>
          <a:xfrm>
            <a:off x="24322993" y="16641339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1" name="Connector: Elbow 957">
            <a:extLst>
              <a:ext uri="{FF2B5EF4-FFF2-40B4-BE49-F238E27FC236}">
                <a16:creationId xmlns:a16="http://schemas.microsoft.com/office/drawing/2014/main" id="{17E830F5-424B-0972-3858-288B2F510C82}"/>
              </a:ext>
            </a:extLst>
          </p:cNvPr>
          <p:cNvCxnSpPr>
            <a:cxnSpLocks/>
            <a:stCxn id="540" idx="6"/>
            <a:endCxn id="548" idx="1"/>
          </p:cNvCxnSpPr>
          <p:nvPr/>
        </p:nvCxnSpPr>
        <p:spPr>
          <a:xfrm>
            <a:off x="24376993" y="16668339"/>
            <a:ext cx="4584717" cy="14703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Cross 547">
            <a:extLst>
              <a:ext uri="{FF2B5EF4-FFF2-40B4-BE49-F238E27FC236}">
                <a16:creationId xmlns:a16="http://schemas.microsoft.com/office/drawing/2014/main" id="{D30E2CAB-104C-48EA-612C-CD8308A30CF7}"/>
              </a:ext>
            </a:extLst>
          </p:cNvPr>
          <p:cNvSpPr/>
          <p:nvPr/>
        </p:nvSpPr>
        <p:spPr>
          <a:xfrm>
            <a:off x="28961710" y="18111644"/>
            <a:ext cx="54000" cy="54000"/>
          </a:xfrm>
          <a:prstGeom prst="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Connector: Elbow 4056">
            <a:extLst>
              <a:ext uri="{FF2B5EF4-FFF2-40B4-BE49-F238E27FC236}">
                <a16:creationId xmlns:a16="http://schemas.microsoft.com/office/drawing/2014/main" id="{804C5943-3711-D638-E9FE-A3D59F692973}"/>
              </a:ext>
            </a:extLst>
          </p:cNvPr>
          <p:cNvCxnSpPr>
            <a:cxnSpLocks/>
            <a:stCxn id="548" idx="3"/>
            <a:endCxn id="125" idx="6"/>
          </p:cNvCxnSpPr>
          <p:nvPr/>
        </p:nvCxnSpPr>
        <p:spPr>
          <a:xfrm>
            <a:off x="29015710" y="18138644"/>
            <a:ext cx="10245795" cy="20518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ctor: Elbow 4056">
            <a:extLst>
              <a:ext uri="{FF2B5EF4-FFF2-40B4-BE49-F238E27FC236}">
                <a16:creationId xmlns:a16="http://schemas.microsoft.com/office/drawing/2014/main" id="{569F1314-031A-5CCD-2A04-62411C12B7D3}"/>
              </a:ext>
            </a:extLst>
          </p:cNvPr>
          <p:cNvCxnSpPr>
            <a:cxnSpLocks/>
            <a:stCxn id="548" idx="3"/>
            <a:endCxn id="109" idx="6"/>
          </p:cNvCxnSpPr>
          <p:nvPr/>
        </p:nvCxnSpPr>
        <p:spPr>
          <a:xfrm>
            <a:off x="29015710" y="18138644"/>
            <a:ext cx="10245795" cy="22815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 Box 3036">
            <a:extLst>
              <a:ext uri="{FF2B5EF4-FFF2-40B4-BE49-F238E27FC236}">
                <a16:creationId xmlns:a16="http://schemas.microsoft.com/office/drawing/2014/main" id="{BFF02235-1847-278D-D6C0-6AFC0FBC1BA7}"/>
              </a:ext>
            </a:extLst>
          </p:cNvPr>
          <p:cNvSpPr txBox="1">
            <a:spLocks noChangeAspect="1"/>
          </p:cNvSpPr>
          <p:nvPr/>
        </p:nvSpPr>
        <p:spPr>
          <a:xfrm>
            <a:off x="24412869" y="1659835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3" name="Connector: Elbow 957">
            <a:extLst>
              <a:ext uri="{FF2B5EF4-FFF2-40B4-BE49-F238E27FC236}">
                <a16:creationId xmlns:a16="http://schemas.microsoft.com/office/drawing/2014/main" id="{75E4125C-4C04-D86F-09D4-CE43C4846C7A}"/>
              </a:ext>
            </a:extLst>
          </p:cNvPr>
          <p:cNvCxnSpPr>
            <a:cxnSpLocks/>
            <a:stCxn id="562" idx="6"/>
            <a:endCxn id="89" idx="6"/>
          </p:cNvCxnSpPr>
          <p:nvPr/>
        </p:nvCxnSpPr>
        <p:spPr>
          <a:xfrm>
            <a:off x="24466869" y="16625350"/>
            <a:ext cx="14794636" cy="4221194"/>
          </a:xfrm>
          <a:prstGeom prst="bentConnector3">
            <a:avLst>
              <a:gd name="adj1" fmla="val 15405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or: Elbow 4023">
            <a:extLst>
              <a:ext uri="{FF2B5EF4-FFF2-40B4-BE49-F238E27FC236}">
                <a16:creationId xmlns:a16="http://schemas.microsoft.com/office/drawing/2014/main" id="{4E35D6F8-CC18-3F99-5D09-9894AB290405}"/>
              </a:ext>
            </a:extLst>
          </p:cNvPr>
          <p:cNvCxnSpPr>
            <a:cxnSpLocks/>
            <a:stCxn id="584" idx="6"/>
            <a:endCxn id="90" idx="3"/>
          </p:cNvCxnSpPr>
          <p:nvPr/>
        </p:nvCxnSpPr>
        <p:spPr>
          <a:xfrm>
            <a:off x="25422312" y="16582474"/>
            <a:ext cx="14064898" cy="4197565"/>
          </a:xfrm>
          <a:prstGeom prst="bentConnector3">
            <a:avLst>
              <a:gd name="adj1" fmla="val 1004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 Box 3036">
            <a:extLst>
              <a:ext uri="{FF2B5EF4-FFF2-40B4-BE49-F238E27FC236}">
                <a16:creationId xmlns:a16="http://schemas.microsoft.com/office/drawing/2014/main" id="{E7F1DCBC-DF0C-5AF5-75A6-23121A7C6430}"/>
              </a:ext>
            </a:extLst>
          </p:cNvPr>
          <p:cNvSpPr txBox="1">
            <a:spLocks noChangeAspect="1"/>
          </p:cNvSpPr>
          <p:nvPr/>
        </p:nvSpPr>
        <p:spPr>
          <a:xfrm>
            <a:off x="24289732" y="1608247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7F60F153-9184-37A8-D895-6CE6849085C4}"/>
              </a:ext>
            </a:extLst>
          </p:cNvPr>
          <p:cNvSpPr txBox="1"/>
          <p:nvPr/>
        </p:nvSpPr>
        <p:spPr>
          <a:xfrm>
            <a:off x="28376640" y="20945592"/>
            <a:ext cx="638316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Penis dorsal n.</a:t>
            </a:r>
          </a:p>
        </p:txBody>
      </p:sp>
      <p:sp>
        <p:nvSpPr>
          <p:cNvPr id="578" name="Text Box 3036">
            <a:extLst>
              <a:ext uri="{FF2B5EF4-FFF2-40B4-BE49-F238E27FC236}">
                <a16:creationId xmlns:a16="http://schemas.microsoft.com/office/drawing/2014/main" id="{1F97B2F3-4DB3-CB5F-F1BE-FE33DE14A8D8}"/>
              </a:ext>
            </a:extLst>
          </p:cNvPr>
          <p:cNvSpPr txBox="1">
            <a:spLocks noChangeAspect="1"/>
          </p:cNvSpPr>
          <p:nvPr/>
        </p:nvSpPr>
        <p:spPr>
          <a:xfrm>
            <a:off x="25341646" y="1608269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9" name="Connector: Elbow 3420">
            <a:extLst>
              <a:ext uri="{FF2B5EF4-FFF2-40B4-BE49-F238E27FC236}">
                <a16:creationId xmlns:a16="http://schemas.microsoft.com/office/drawing/2014/main" id="{E50B7C1E-9AF3-1012-C99C-230B3B765908}"/>
              </a:ext>
            </a:extLst>
          </p:cNvPr>
          <p:cNvCxnSpPr>
            <a:cxnSpLocks/>
            <a:stCxn id="578" idx="2"/>
            <a:endCxn id="577" idx="6"/>
          </p:cNvCxnSpPr>
          <p:nvPr/>
        </p:nvCxnSpPr>
        <p:spPr>
          <a:xfrm rot="10800000">
            <a:off x="24343732" y="16109477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Text Box 3036">
            <a:extLst>
              <a:ext uri="{FF2B5EF4-FFF2-40B4-BE49-F238E27FC236}">
                <a16:creationId xmlns:a16="http://schemas.microsoft.com/office/drawing/2014/main" id="{3A01ADD5-6881-390D-EC6C-AC41B6572EEC}"/>
              </a:ext>
            </a:extLst>
          </p:cNvPr>
          <p:cNvSpPr txBox="1">
            <a:spLocks noChangeAspect="1"/>
          </p:cNvSpPr>
          <p:nvPr/>
        </p:nvSpPr>
        <p:spPr>
          <a:xfrm>
            <a:off x="24292605" y="1632791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Text Box 3036">
            <a:extLst>
              <a:ext uri="{FF2B5EF4-FFF2-40B4-BE49-F238E27FC236}">
                <a16:creationId xmlns:a16="http://schemas.microsoft.com/office/drawing/2014/main" id="{11C864DC-2108-2A5C-88FA-738DF7E95F32}"/>
              </a:ext>
            </a:extLst>
          </p:cNvPr>
          <p:cNvSpPr txBox="1">
            <a:spLocks noChangeAspect="1"/>
          </p:cNvSpPr>
          <p:nvPr/>
        </p:nvSpPr>
        <p:spPr>
          <a:xfrm>
            <a:off x="25344519" y="1632813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2" name="Connector: Elbow 3420">
            <a:extLst>
              <a:ext uri="{FF2B5EF4-FFF2-40B4-BE49-F238E27FC236}">
                <a16:creationId xmlns:a16="http://schemas.microsoft.com/office/drawing/2014/main" id="{8F1E639A-4E49-F04F-A011-AC7C9AD1ABF4}"/>
              </a:ext>
            </a:extLst>
          </p:cNvPr>
          <p:cNvCxnSpPr>
            <a:cxnSpLocks/>
            <a:stCxn id="581" idx="2"/>
            <a:endCxn id="580" idx="6"/>
          </p:cNvCxnSpPr>
          <p:nvPr/>
        </p:nvCxnSpPr>
        <p:spPr>
          <a:xfrm rot="10800000">
            <a:off x="24346605" y="16354917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ext Box 3036">
            <a:extLst>
              <a:ext uri="{FF2B5EF4-FFF2-40B4-BE49-F238E27FC236}">
                <a16:creationId xmlns:a16="http://schemas.microsoft.com/office/drawing/2014/main" id="{E0EA01B2-544A-0893-2E88-C089530B10A6}"/>
              </a:ext>
            </a:extLst>
          </p:cNvPr>
          <p:cNvSpPr txBox="1">
            <a:spLocks noChangeAspect="1"/>
          </p:cNvSpPr>
          <p:nvPr/>
        </p:nvSpPr>
        <p:spPr>
          <a:xfrm>
            <a:off x="24316398" y="1655526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4" name="Text Box 3036">
            <a:extLst>
              <a:ext uri="{FF2B5EF4-FFF2-40B4-BE49-F238E27FC236}">
                <a16:creationId xmlns:a16="http://schemas.microsoft.com/office/drawing/2014/main" id="{F51761EE-62D0-A368-FD8C-2CBE1148E437}"/>
              </a:ext>
            </a:extLst>
          </p:cNvPr>
          <p:cNvSpPr txBox="1">
            <a:spLocks noChangeAspect="1"/>
          </p:cNvSpPr>
          <p:nvPr/>
        </p:nvSpPr>
        <p:spPr>
          <a:xfrm>
            <a:off x="25368312" y="1655547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5" name="Connector: Elbow 3420">
            <a:extLst>
              <a:ext uri="{FF2B5EF4-FFF2-40B4-BE49-F238E27FC236}">
                <a16:creationId xmlns:a16="http://schemas.microsoft.com/office/drawing/2014/main" id="{93A03E2E-5511-9187-9ADA-96AF7490184E}"/>
              </a:ext>
            </a:extLst>
          </p:cNvPr>
          <p:cNvCxnSpPr>
            <a:cxnSpLocks/>
            <a:stCxn id="584" idx="2"/>
            <a:endCxn id="583" idx="6"/>
          </p:cNvCxnSpPr>
          <p:nvPr/>
        </p:nvCxnSpPr>
        <p:spPr>
          <a:xfrm rot="10800000">
            <a:off x="24370398" y="16582260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nector: Elbow 4023">
            <a:extLst>
              <a:ext uri="{FF2B5EF4-FFF2-40B4-BE49-F238E27FC236}">
                <a16:creationId xmlns:a16="http://schemas.microsoft.com/office/drawing/2014/main" id="{99143A2D-3408-D71B-5ABA-198ED32A1201}"/>
              </a:ext>
            </a:extLst>
          </p:cNvPr>
          <p:cNvCxnSpPr>
            <a:cxnSpLocks/>
            <a:stCxn id="581" idx="6"/>
            <a:endCxn id="90" idx="3"/>
          </p:cNvCxnSpPr>
          <p:nvPr/>
        </p:nvCxnSpPr>
        <p:spPr>
          <a:xfrm>
            <a:off x="25398519" y="16355131"/>
            <a:ext cx="14088691" cy="4424908"/>
          </a:xfrm>
          <a:prstGeom prst="bentConnector3">
            <a:avLst>
              <a:gd name="adj1" fmla="val 10503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or: Elbow 4023">
            <a:extLst>
              <a:ext uri="{FF2B5EF4-FFF2-40B4-BE49-F238E27FC236}">
                <a16:creationId xmlns:a16="http://schemas.microsoft.com/office/drawing/2014/main" id="{8FD8D676-7083-E307-335D-3D796F86861E}"/>
              </a:ext>
            </a:extLst>
          </p:cNvPr>
          <p:cNvCxnSpPr>
            <a:cxnSpLocks/>
            <a:stCxn id="578" idx="6"/>
            <a:endCxn id="90" idx="3"/>
          </p:cNvCxnSpPr>
          <p:nvPr/>
        </p:nvCxnSpPr>
        <p:spPr>
          <a:xfrm>
            <a:off x="25395646" y="16109691"/>
            <a:ext cx="14091564" cy="4670348"/>
          </a:xfrm>
          <a:prstGeom prst="bentConnector3">
            <a:avLst>
              <a:gd name="adj1" fmla="val 10401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 Box 3036">
            <a:extLst>
              <a:ext uri="{FF2B5EF4-FFF2-40B4-BE49-F238E27FC236}">
                <a16:creationId xmlns:a16="http://schemas.microsoft.com/office/drawing/2014/main" id="{7207A3D3-377D-F363-4E63-D4859B31F16B}"/>
              </a:ext>
            </a:extLst>
          </p:cNvPr>
          <p:cNvSpPr txBox="1">
            <a:spLocks noChangeAspect="1"/>
          </p:cNvSpPr>
          <p:nvPr/>
        </p:nvSpPr>
        <p:spPr>
          <a:xfrm>
            <a:off x="24405647" y="16285286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7" name="Connector: Elbow 957">
            <a:extLst>
              <a:ext uri="{FF2B5EF4-FFF2-40B4-BE49-F238E27FC236}">
                <a16:creationId xmlns:a16="http://schemas.microsoft.com/office/drawing/2014/main" id="{371CC709-B02E-8211-AC6B-A97146466FCD}"/>
              </a:ext>
            </a:extLst>
          </p:cNvPr>
          <p:cNvCxnSpPr>
            <a:cxnSpLocks/>
            <a:stCxn id="596" idx="6"/>
            <a:endCxn id="89" idx="6"/>
          </p:cNvCxnSpPr>
          <p:nvPr/>
        </p:nvCxnSpPr>
        <p:spPr>
          <a:xfrm>
            <a:off x="24459647" y="16312286"/>
            <a:ext cx="14801858" cy="4534258"/>
          </a:xfrm>
          <a:prstGeom prst="bentConnector3">
            <a:avLst>
              <a:gd name="adj1" fmla="val 15421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Text Box 3036">
            <a:extLst>
              <a:ext uri="{FF2B5EF4-FFF2-40B4-BE49-F238E27FC236}">
                <a16:creationId xmlns:a16="http://schemas.microsoft.com/office/drawing/2014/main" id="{1E169744-9073-52EC-9392-2D3DC3294216}"/>
              </a:ext>
            </a:extLst>
          </p:cNvPr>
          <p:cNvSpPr txBox="1">
            <a:spLocks noChangeAspect="1"/>
          </p:cNvSpPr>
          <p:nvPr/>
        </p:nvSpPr>
        <p:spPr>
          <a:xfrm>
            <a:off x="24365291" y="1605065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3" name="Connector: Elbow 957">
            <a:extLst>
              <a:ext uri="{FF2B5EF4-FFF2-40B4-BE49-F238E27FC236}">
                <a16:creationId xmlns:a16="http://schemas.microsoft.com/office/drawing/2014/main" id="{80A9492C-ABEA-381F-71A4-A8A916A8C765}"/>
              </a:ext>
            </a:extLst>
          </p:cNvPr>
          <p:cNvCxnSpPr>
            <a:cxnSpLocks/>
            <a:stCxn id="602" idx="6"/>
            <a:endCxn id="89" idx="6"/>
          </p:cNvCxnSpPr>
          <p:nvPr/>
        </p:nvCxnSpPr>
        <p:spPr>
          <a:xfrm>
            <a:off x="24419291" y="16077657"/>
            <a:ext cx="14842214" cy="4768887"/>
          </a:xfrm>
          <a:prstGeom prst="bentConnector3">
            <a:avLst>
              <a:gd name="adj1" fmla="val 15836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or: Elbow 957">
            <a:extLst>
              <a:ext uri="{FF2B5EF4-FFF2-40B4-BE49-F238E27FC236}">
                <a16:creationId xmlns:a16="http://schemas.microsoft.com/office/drawing/2014/main" id="{E9A8D4C8-3680-D819-D548-4A6141D3FC4B}"/>
              </a:ext>
            </a:extLst>
          </p:cNvPr>
          <p:cNvCxnSpPr>
            <a:cxnSpLocks/>
            <a:stCxn id="602" idx="6"/>
            <a:endCxn id="73" idx="6"/>
          </p:cNvCxnSpPr>
          <p:nvPr/>
        </p:nvCxnSpPr>
        <p:spPr>
          <a:xfrm>
            <a:off x="24419291" y="16077657"/>
            <a:ext cx="14842214" cy="4998591"/>
          </a:xfrm>
          <a:prstGeom prst="bentConnector3">
            <a:avLst>
              <a:gd name="adj1" fmla="val 1556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957">
            <a:extLst>
              <a:ext uri="{FF2B5EF4-FFF2-40B4-BE49-F238E27FC236}">
                <a16:creationId xmlns:a16="http://schemas.microsoft.com/office/drawing/2014/main" id="{60B1DA6A-14E5-C28C-5523-C4F2C8BC742E}"/>
              </a:ext>
            </a:extLst>
          </p:cNvPr>
          <p:cNvCxnSpPr>
            <a:cxnSpLocks/>
            <a:stCxn id="596" idx="6"/>
            <a:endCxn id="73" idx="6"/>
          </p:cNvCxnSpPr>
          <p:nvPr/>
        </p:nvCxnSpPr>
        <p:spPr>
          <a:xfrm>
            <a:off x="24459647" y="16312286"/>
            <a:ext cx="14801858" cy="4763962"/>
          </a:xfrm>
          <a:prstGeom prst="bentConnector3">
            <a:avLst>
              <a:gd name="adj1" fmla="val 15551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Elbow 957">
            <a:extLst>
              <a:ext uri="{FF2B5EF4-FFF2-40B4-BE49-F238E27FC236}">
                <a16:creationId xmlns:a16="http://schemas.microsoft.com/office/drawing/2014/main" id="{482EC0FE-63DC-F9F5-B25E-EAE6F82E6CC2}"/>
              </a:ext>
            </a:extLst>
          </p:cNvPr>
          <p:cNvCxnSpPr>
            <a:cxnSpLocks/>
            <a:stCxn id="562" idx="6"/>
            <a:endCxn id="73" idx="6"/>
          </p:cNvCxnSpPr>
          <p:nvPr/>
        </p:nvCxnSpPr>
        <p:spPr>
          <a:xfrm>
            <a:off x="24466869" y="16625350"/>
            <a:ext cx="14794636" cy="4450898"/>
          </a:xfrm>
          <a:prstGeom prst="bentConnector3">
            <a:avLst>
              <a:gd name="adj1" fmla="val 15414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or: Elbow 4007">
            <a:extLst>
              <a:ext uri="{FF2B5EF4-FFF2-40B4-BE49-F238E27FC236}">
                <a16:creationId xmlns:a16="http://schemas.microsoft.com/office/drawing/2014/main" id="{E59E973D-A521-98C4-7554-1CCB98FF1154}"/>
              </a:ext>
            </a:extLst>
          </p:cNvPr>
          <p:cNvCxnSpPr>
            <a:cxnSpLocks/>
            <a:stCxn id="626" idx="7"/>
            <a:endCxn id="74" idx="3"/>
          </p:cNvCxnSpPr>
          <p:nvPr/>
        </p:nvCxnSpPr>
        <p:spPr>
          <a:xfrm>
            <a:off x="27520928" y="19191043"/>
            <a:ext cx="11966282" cy="181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Left-right Arrow 4908">
            <a:extLst>
              <a:ext uri="{FF2B5EF4-FFF2-40B4-BE49-F238E27FC236}">
                <a16:creationId xmlns:a16="http://schemas.microsoft.com/office/drawing/2014/main" id="{2572C1A6-8329-6063-ABB2-52E22142C24F}"/>
              </a:ext>
            </a:extLst>
          </p:cNvPr>
          <p:cNvSpPr/>
          <p:nvPr/>
        </p:nvSpPr>
        <p:spPr>
          <a:xfrm>
            <a:off x="27412928" y="19164043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1" name="Connector: Elbow 4023">
            <a:extLst>
              <a:ext uri="{FF2B5EF4-FFF2-40B4-BE49-F238E27FC236}">
                <a16:creationId xmlns:a16="http://schemas.microsoft.com/office/drawing/2014/main" id="{1D8BE8DA-4229-55D5-F73A-DF70D02EC519}"/>
              </a:ext>
            </a:extLst>
          </p:cNvPr>
          <p:cNvCxnSpPr>
            <a:cxnSpLocks/>
            <a:stCxn id="584" idx="6"/>
            <a:endCxn id="626" idx="3"/>
          </p:cNvCxnSpPr>
          <p:nvPr/>
        </p:nvCxnSpPr>
        <p:spPr>
          <a:xfrm>
            <a:off x="25422312" y="16582474"/>
            <a:ext cx="1990616" cy="260856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or: Elbow 4023">
            <a:extLst>
              <a:ext uri="{FF2B5EF4-FFF2-40B4-BE49-F238E27FC236}">
                <a16:creationId xmlns:a16="http://schemas.microsoft.com/office/drawing/2014/main" id="{EB93834A-206E-8FAB-7F56-D31735FB3E2A}"/>
              </a:ext>
            </a:extLst>
          </p:cNvPr>
          <p:cNvCxnSpPr>
            <a:cxnSpLocks/>
            <a:stCxn id="581" idx="6"/>
            <a:endCxn id="626" idx="3"/>
          </p:cNvCxnSpPr>
          <p:nvPr/>
        </p:nvCxnSpPr>
        <p:spPr>
          <a:xfrm>
            <a:off x="25398519" y="16355131"/>
            <a:ext cx="2014409" cy="283591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or: Elbow 4023">
            <a:extLst>
              <a:ext uri="{FF2B5EF4-FFF2-40B4-BE49-F238E27FC236}">
                <a16:creationId xmlns:a16="http://schemas.microsoft.com/office/drawing/2014/main" id="{45506A98-BF33-E052-5B14-56C52ADFB455}"/>
              </a:ext>
            </a:extLst>
          </p:cNvPr>
          <p:cNvCxnSpPr>
            <a:cxnSpLocks/>
            <a:stCxn id="578" idx="6"/>
            <a:endCxn id="626" idx="3"/>
          </p:cNvCxnSpPr>
          <p:nvPr/>
        </p:nvCxnSpPr>
        <p:spPr>
          <a:xfrm>
            <a:off x="25395646" y="16109691"/>
            <a:ext cx="2017282" cy="30813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3D60D1C9-B821-8BC6-07FA-5D060F9ED1E6}"/>
              </a:ext>
            </a:extLst>
          </p:cNvPr>
          <p:cNvSpPr txBox="1"/>
          <p:nvPr/>
        </p:nvSpPr>
        <p:spPr>
          <a:xfrm rot="16200000">
            <a:off x="26370559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44" name="Text Box 3036">
            <a:extLst>
              <a:ext uri="{FF2B5EF4-FFF2-40B4-BE49-F238E27FC236}">
                <a16:creationId xmlns:a16="http://schemas.microsoft.com/office/drawing/2014/main" id="{2054022F-8387-DAAE-E6D0-67EBDDACEC75}"/>
              </a:ext>
            </a:extLst>
          </p:cNvPr>
          <p:cNvSpPr txBox="1">
            <a:spLocks noChangeAspect="1"/>
          </p:cNvSpPr>
          <p:nvPr/>
        </p:nvSpPr>
        <p:spPr>
          <a:xfrm>
            <a:off x="28924126" y="1802072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4" name="Text Box 3045">
            <a:extLst>
              <a:ext uri="{FF2B5EF4-FFF2-40B4-BE49-F238E27FC236}">
                <a16:creationId xmlns:a16="http://schemas.microsoft.com/office/drawing/2014/main" id="{F3F0F0D2-48BF-E63A-7221-97722C927254}"/>
              </a:ext>
            </a:extLst>
          </p:cNvPr>
          <p:cNvSpPr txBox="1"/>
          <p:nvPr/>
        </p:nvSpPr>
        <p:spPr>
          <a:xfrm>
            <a:off x="25259501" y="14600518"/>
            <a:ext cx="314605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45" name="Connector: Elbow 3328">
            <a:extLst>
              <a:ext uri="{FF2B5EF4-FFF2-40B4-BE49-F238E27FC236}">
                <a16:creationId xmlns:a16="http://schemas.microsoft.com/office/drawing/2014/main" id="{BADDF3AA-6062-FFB7-9EC6-3D642711747E}"/>
              </a:ext>
            </a:extLst>
          </p:cNvPr>
          <p:cNvCxnSpPr>
            <a:cxnSpLocks/>
            <a:stCxn id="644" idx="6"/>
            <a:endCxn id="92" idx="3"/>
          </p:cNvCxnSpPr>
          <p:nvPr/>
        </p:nvCxnSpPr>
        <p:spPr>
          <a:xfrm>
            <a:off x="28978126" y="18047720"/>
            <a:ext cx="10509084" cy="28614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or: Elbow 4009">
            <a:extLst>
              <a:ext uri="{FF2B5EF4-FFF2-40B4-BE49-F238E27FC236}">
                <a16:creationId xmlns:a16="http://schemas.microsoft.com/office/drawing/2014/main" id="{86C16E7B-5932-2143-1551-9178B725FBB9}"/>
              </a:ext>
            </a:extLst>
          </p:cNvPr>
          <p:cNvCxnSpPr>
            <a:cxnSpLocks/>
            <a:stCxn id="644" idx="6"/>
            <a:endCxn id="76" idx="3"/>
          </p:cNvCxnSpPr>
          <p:nvPr/>
        </p:nvCxnSpPr>
        <p:spPr>
          <a:xfrm>
            <a:off x="28978126" y="18047720"/>
            <a:ext cx="10509084" cy="309116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Connector: Elbow 879">
            <a:extLst>
              <a:ext uri="{FF2B5EF4-FFF2-40B4-BE49-F238E27FC236}">
                <a16:creationId xmlns:a16="http://schemas.microsoft.com/office/drawing/2014/main" id="{0DCA761B-34BF-9983-0D60-7387B4D1D59C}"/>
              </a:ext>
            </a:extLst>
          </p:cNvPr>
          <p:cNvCxnSpPr>
            <a:cxnSpLocks/>
            <a:stCxn id="658" idx="6"/>
            <a:endCxn id="644" idx="2"/>
          </p:cNvCxnSpPr>
          <p:nvPr/>
        </p:nvCxnSpPr>
        <p:spPr>
          <a:xfrm>
            <a:off x="24675005" y="14506975"/>
            <a:ext cx="4249121" cy="35407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 Box 3036">
            <a:extLst>
              <a:ext uri="{FF2B5EF4-FFF2-40B4-BE49-F238E27FC236}">
                <a16:creationId xmlns:a16="http://schemas.microsoft.com/office/drawing/2014/main" id="{0921CDB5-9082-3393-678C-1F6E338172F0}"/>
              </a:ext>
            </a:extLst>
          </p:cNvPr>
          <p:cNvSpPr txBox="1">
            <a:spLocks noChangeAspect="1"/>
          </p:cNvSpPr>
          <p:nvPr/>
        </p:nvSpPr>
        <p:spPr>
          <a:xfrm>
            <a:off x="24621005" y="1447997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1" name="Connector: Elbow 879">
            <a:extLst>
              <a:ext uri="{FF2B5EF4-FFF2-40B4-BE49-F238E27FC236}">
                <a16:creationId xmlns:a16="http://schemas.microsoft.com/office/drawing/2014/main" id="{CB700B5F-48E4-7317-54B5-9ECDBF217C19}"/>
              </a:ext>
            </a:extLst>
          </p:cNvPr>
          <p:cNvCxnSpPr>
            <a:cxnSpLocks/>
            <a:stCxn id="662" idx="6"/>
            <a:endCxn id="644" idx="2"/>
          </p:cNvCxnSpPr>
          <p:nvPr/>
        </p:nvCxnSpPr>
        <p:spPr>
          <a:xfrm>
            <a:off x="24683559" y="14274886"/>
            <a:ext cx="4240567" cy="37728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Text Box 3036">
            <a:extLst>
              <a:ext uri="{FF2B5EF4-FFF2-40B4-BE49-F238E27FC236}">
                <a16:creationId xmlns:a16="http://schemas.microsoft.com/office/drawing/2014/main" id="{1A6CAADC-BB10-0C02-A5F3-D1589888D3BE}"/>
              </a:ext>
            </a:extLst>
          </p:cNvPr>
          <p:cNvSpPr txBox="1">
            <a:spLocks noChangeAspect="1"/>
          </p:cNvSpPr>
          <p:nvPr/>
        </p:nvSpPr>
        <p:spPr>
          <a:xfrm>
            <a:off x="24629559" y="1424788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5" name="Connector: Elbow 879">
            <a:extLst>
              <a:ext uri="{FF2B5EF4-FFF2-40B4-BE49-F238E27FC236}">
                <a16:creationId xmlns:a16="http://schemas.microsoft.com/office/drawing/2014/main" id="{F5E3DE33-789C-4D70-E8FB-63BF807FD62F}"/>
              </a:ext>
            </a:extLst>
          </p:cNvPr>
          <p:cNvCxnSpPr>
            <a:cxnSpLocks/>
            <a:stCxn id="666" idx="6"/>
            <a:endCxn id="644" idx="2"/>
          </p:cNvCxnSpPr>
          <p:nvPr/>
        </p:nvCxnSpPr>
        <p:spPr>
          <a:xfrm>
            <a:off x="24690038" y="14728223"/>
            <a:ext cx="4234088" cy="33194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5CB55209-F60E-EC79-0D5A-1C0EE134AD63}"/>
              </a:ext>
            </a:extLst>
          </p:cNvPr>
          <p:cNvSpPr txBox="1"/>
          <p:nvPr/>
        </p:nvSpPr>
        <p:spPr>
          <a:xfrm>
            <a:off x="28369312" y="18978860"/>
            <a:ext cx="638316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Penis dorsal n.</a:t>
            </a:r>
          </a:p>
        </p:txBody>
      </p:sp>
      <p:sp>
        <p:nvSpPr>
          <p:cNvPr id="666" name="Text Box 3036">
            <a:extLst>
              <a:ext uri="{FF2B5EF4-FFF2-40B4-BE49-F238E27FC236}">
                <a16:creationId xmlns:a16="http://schemas.microsoft.com/office/drawing/2014/main" id="{F3C46B1E-8E03-1E85-2F4D-21F9A9479E6A}"/>
              </a:ext>
            </a:extLst>
          </p:cNvPr>
          <p:cNvSpPr txBox="1">
            <a:spLocks noChangeAspect="1"/>
          </p:cNvSpPr>
          <p:nvPr/>
        </p:nvSpPr>
        <p:spPr>
          <a:xfrm>
            <a:off x="24636038" y="14701223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" name="Text Box 3036">
            <a:extLst>
              <a:ext uri="{FF2B5EF4-FFF2-40B4-BE49-F238E27FC236}">
                <a16:creationId xmlns:a16="http://schemas.microsoft.com/office/drawing/2014/main" id="{E3D9AE4B-1D4E-B330-C171-3FBE0884B9A0}"/>
              </a:ext>
            </a:extLst>
          </p:cNvPr>
          <p:cNvSpPr txBox="1">
            <a:spLocks noChangeAspect="1"/>
          </p:cNvSpPr>
          <p:nvPr/>
        </p:nvSpPr>
        <p:spPr>
          <a:xfrm>
            <a:off x="24253091" y="1660068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2" name="Text Box 3036">
            <a:extLst>
              <a:ext uri="{FF2B5EF4-FFF2-40B4-BE49-F238E27FC236}">
                <a16:creationId xmlns:a16="http://schemas.microsoft.com/office/drawing/2014/main" id="{4E7074AF-0ACB-8A82-2258-40B25227EF81}"/>
              </a:ext>
            </a:extLst>
          </p:cNvPr>
          <p:cNvSpPr txBox="1">
            <a:spLocks noChangeAspect="1"/>
          </p:cNvSpPr>
          <p:nvPr/>
        </p:nvSpPr>
        <p:spPr>
          <a:xfrm>
            <a:off x="25305005" y="1660089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3" name="Connector: Elbow 3420">
            <a:extLst>
              <a:ext uri="{FF2B5EF4-FFF2-40B4-BE49-F238E27FC236}">
                <a16:creationId xmlns:a16="http://schemas.microsoft.com/office/drawing/2014/main" id="{9C6DCF1C-E2F5-2C7F-5841-F9C89778C01C}"/>
              </a:ext>
            </a:extLst>
          </p:cNvPr>
          <p:cNvCxnSpPr>
            <a:cxnSpLocks/>
            <a:stCxn id="672" idx="2"/>
            <a:endCxn id="671" idx="6"/>
          </p:cNvCxnSpPr>
          <p:nvPr/>
        </p:nvCxnSpPr>
        <p:spPr>
          <a:xfrm rot="10800000">
            <a:off x="24307091" y="16627681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Text Box 3036">
            <a:extLst>
              <a:ext uri="{FF2B5EF4-FFF2-40B4-BE49-F238E27FC236}">
                <a16:creationId xmlns:a16="http://schemas.microsoft.com/office/drawing/2014/main" id="{674C697B-8B64-5F28-3ACE-67CA8931CE53}"/>
              </a:ext>
            </a:extLst>
          </p:cNvPr>
          <p:cNvSpPr txBox="1">
            <a:spLocks noChangeAspect="1"/>
          </p:cNvSpPr>
          <p:nvPr/>
        </p:nvSpPr>
        <p:spPr>
          <a:xfrm>
            <a:off x="24240993" y="1637122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1" name="Text Box 3036">
            <a:extLst>
              <a:ext uri="{FF2B5EF4-FFF2-40B4-BE49-F238E27FC236}">
                <a16:creationId xmlns:a16="http://schemas.microsoft.com/office/drawing/2014/main" id="{78DAAB6A-B0ED-063B-AA28-194E16BC950F}"/>
              </a:ext>
            </a:extLst>
          </p:cNvPr>
          <p:cNvSpPr txBox="1">
            <a:spLocks noChangeAspect="1"/>
          </p:cNvSpPr>
          <p:nvPr/>
        </p:nvSpPr>
        <p:spPr>
          <a:xfrm>
            <a:off x="25292907" y="1637143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2" name="Connector: Elbow 3420">
            <a:extLst>
              <a:ext uri="{FF2B5EF4-FFF2-40B4-BE49-F238E27FC236}">
                <a16:creationId xmlns:a16="http://schemas.microsoft.com/office/drawing/2014/main" id="{A51980C7-9916-6EFE-D473-69FF187A628A}"/>
              </a:ext>
            </a:extLst>
          </p:cNvPr>
          <p:cNvCxnSpPr>
            <a:cxnSpLocks/>
            <a:stCxn id="681" idx="2"/>
            <a:endCxn id="680" idx="6"/>
          </p:cNvCxnSpPr>
          <p:nvPr/>
        </p:nvCxnSpPr>
        <p:spPr>
          <a:xfrm rot="10800000">
            <a:off x="24294993" y="16398222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 Box 3036">
            <a:extLst>
              <a:ext uri="{FF2B5EF4-FFF2-40B4-BE49-F238E27FC236}">
                <a16:creationId xmlns:a16="http://schemas.microsoft.com/office/drawing/2014/main" id="{0BB28BE0-C1B8-6E25-9F84-EEFFCCF119B7}"/>
              </a:ext>
            </a:extLst>
          </p:cNvPr>
          <p:cNvSpPr txBox="1">
            <a:spLocks noChangeAspect="1"/>
          </p:cNvSpPr>
          <p:nvPr/>
        </p:nvSpPr>
        <p:spPr>
          <a:xfrm>
            <a:off x="24245185" y="1613137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4" name="Text Box 3036">
            <a:extLst>
              <a:ext uri="{FF2B5EF4-FFF2-40B4-BE49-F238E27FC236}">
                <a16:creationId xmlns:a16="http://schemas.microsoft.com/office/drawing/2014/main" id="{69EAA35B-0F91-0E1D-B17D-EAAF53E4B819}"/>
              </a:ext>
            </a:extLst>
          </p:cNvPr>
          <p:cNvSpPr txBox="1">
            <a:spLocks noChangeAspect="1"/>
          </p:cNvSpPr>
          <p:nvPr/>
        </p:nvSpPr>
        <p:spPr>
          <a:xfrm>
            <a:off x="25297099" y="1613158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5" name="Connector: Elbow 3420">
            <a:extLst>
              <a:ext uri="{FF2B5EF4-FFF2-40B4-BE49-F238E27FC236}">
                <a16:creationId xmlns:a16="http://schemas.microsoft.com/office/drawing/2014/main" id="{1DD7AF98-5FFE-7CA6-3D7E-1C0FCBBC34C5}"/>
              </a:ext>
            </a:extLst>
          </p:cNvPr>
          <p:cNvCxnSpPr>
            <a:cxnSpLocks/>
            <a:stCxn id="684" idx="2"/>
            <a:endCxn id="683" idx="6"/>
          </p:cNvCxnSpPr>
          <p:nvPr/>
        </p:nvCxnSpPr>
        <p:spPr>
          <a:xfrm rot="10800000">
            <a:off x="24299185" y="16158371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Left-right Arrow 4908">
            <a:extLst>
              <a:ext uri="{FF2B5EF4-FFF2-40B4-BE49-F238E27FC236}">
                <a16:creationId xmlns:a16="http://schemas.microsoft.com/office/drawing/2014/main" id="{C78952DD-3EB7-72D7-E62B-A94D1B584D6D}"/>
              </a:ext>
            </a:extLst>
          </p:cNvPr>
          <p:cNvSpPr/>
          <p:nvPr/>
        </p:nvSpPr>
        <p:spPr>
          <a:xfrm>
            <a:off x="27407619" y="19109187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7" name="Connector: Elbow 4023">
            <a:extLst>
              <a:ext uri="{FF2B5EF4-FFF2-40B4-BE49-F238E27FC236}">
                <a16:creationId xmlns:a16="http://schemas.microsoft.com/office/drawing/2014/main" id="{A5D917E3-6F1C-7D22-611C-200D702ACEEC}"/>
              </a:ext>
            </a:extLst>
          </p:cNvPr>
          <p:cNvCxnSpPr>
            <a:cxnSpLocks/>
            <a:stCxn id="684" idx="6"/>
            <a:endCxn id="686" idx="3"/>
          </p:cNvCxnSpPr>
          <p:nvPr/>
        </p:nvCxnSpPr>
        <p:spPr>
          <a:xfrm>
            <a:off x="25351099" y="16158585"/>
            <a:ext cx="2056520" cy="29776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or: Elbow 4023">
            <a:extLst>
              <a:ext uri="{FF2B5EF4-FFF2-40B4-BE49-F238E27FC236}">
                <a16:creationId xmlns:a16="http://schemas.microsoft.com/office/drawing/2014/main" id="{DF2B81AF-F010-A9F5-FEC1-54410512C2EF}"/>
              </a:ext>
            </a:extLst>
          </p:cNvPr>
          <p:cNvCxnSpPr>
            <a:cxnSpLocks/>
            <a:stCxn id="672" idx="6"/>
            <a:endCxn id="686" idx="3"/>
          </p:cNvCxnSpPr>
          <p:nvPr/>
        </p:nvCxnSpPr>
        <p:spPr>
          <a:xfrm>
            <a:off x="25359005" y="16627895"/>
            <a:ext cx="2048614" cy="250829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or: Elbow 4023">
            <a:extLst>
              <a:ext uri="{FF2B5EF4-FFF2-40B4-BE49-F238E27FC236}">
                <a16:creationId xmlns:a16="http://schemas.microsoft.com/office/drawing/2014/main" id="{4558F114-A50C-D18B-FFC8-AA105A2AC4B9}"/>
              </a:ext>
            </a:extLst>
          </p:cNvPr>
          <p:cNvCxnSpPr>
            <a:cxnSpLocks/>
            <a:stCxn id="681" idx="6"/>
            <a:endCxn id="686" idx="3"/>
          </p:cNvCxnSpPr>
          <p:nvPr/>
        </p:nvCxnSpPr>
        <p:spPr>
          <a:xfrm>
            <a:off x="25346907" y="16398436"/>
            <a:ext cx="2060712" cy="27377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or: Elbow 4007">
            <a:extLst>
              <a:ext uri="{FF2B5EF4-FFF2-40B4-BE49-F238E27FC236}">
                <a16:creationId xmlns:a16="http://schemas.microsoft.com/office/drawing/2014/main" id="{F72FC48D-FC63-A1C6-B6C6-A6F01BF6322A}"/>
              </a:ext>
            </a:extLst>
          </p:cNvPr>
          <p:cNvCxnSpPr>
            <a:cxnSpLocks/>
            <a:stCxn id="716" idx="6"/>
            <a:endCxn id="201" idx="3"/>
          </p:cNvCxnSpPr>
          <p:nvPr/>
        </p:nvCxnSpPr>
        <p:spPr>
          <a:xfrm>
            <a:off x="25462309" y="13720990"/>
            <a:ext cx="12043395" cy="68165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or: Elbow 4007">
            <a:extLst>
              <a:ext uri="{FF2B5EF4-FFF2-40B4-BE49-F238E27FC236}">
                <a16:creationId xmlns:a16="http://schemas.microsoft.com/office/drawing/2014/main" id="{C874B48B-D4FD-6F03-6917-F7DA41BAA328}"/>
              </a:ext>
            </a:extLst>
          </p:cNvPr>
          <p:cNvCxnSpPr>
            <a:cxnSpLocks/>
            <a:stCxn id="716" idx="6"/>
            <a:endCxn id="185" idx="3"/>
          </p:cNvCxnSpPr>
          <p:nvPr/>
        </p:nvCxnSpPr>
        <p:spPr>
          <a:xfrm>
            <a:off x="25462309" y="13720990"/>
            <a:ext cx="12043395" cy="70462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or: Elbow 4007">
            <a:extLst>
              <a:ext uri="{FF2B5EF4-FFF2-40B4-BE49-F238E27FC236}">
                <a16:creationId xmlns:a16="http://schemas.microsoft.com/office/drawing/2014/main" id="{D8084E02-025E-D1A2-C38A-57E0B42808A8}"/>
              </a:ext>
            </a:extLst>
          </p:cNvPr>
          <p:cNvCxnSpPr>
            <a:cxnSpLocks/>
            <a:stCxn id="686" idx="7"/>
            <a:endCxn id="169" idx="3"/>
          </p:cNvCxnSpPr>
          <p:nvPr/>
        </p:nvCxnSpPr>
        <p:spPr>
          <a:xfrm>
            <a:off x="27515619" y="19136187"/>
            <a:ext cx="9990085" cy="1860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Text Box 3036">
            <a:extLst>
              <a:ext uri="{FF2B5EF4-FFF2-40B4-BE49-F238E27FC236}">
                <a16:creationId xmlns:a16="http://schemas.microsoft.com/office/drawing/2014/main" id="{4FF2F615-AB34-24AD-9C04-E7F3E22CD4EC}"/>
              </a:ext>
            </a:extLst>
          </p:cNvPr>
          <p:cNvSpPr txBox="1">
            <a:spLocks noChangeAspect="1"/>
          </p:cNvSpPr>
          <p:nvPr/>
        </p:nvSpPr>
        <p:spPr>
          <a:xfrm>
            <a:off x="24370567" y="1395970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7" name="Text Box 3036">
            <a:extLst>
              <a:ext uri="{FF2B5EF4-FFF2-40B4-BE49-F238E27FC236}">
                <a16:creationId xmlns:a16="http://schemas.microsoft.com/office/drawing/2014/main" id="{7D4CFFD9-11C8-6BF9-3C76-2FD49A32453A}"/>
              </a:ext>
            </a:extLst>
          </p:cNvPr>
          <p:cNvSpPr txBox="1">
            <a:spLocks noChangeAspect="1"/>
          </p:cNvSpPr>
          <p:nvPr/>
        </p:nvSpPr>
        <p:spPr>
          <a:xfrm>
            <a:off x="25422481" y="1395991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8" name="Connector: Elbow 3420">
            <a:extLst>
              <a:ext uri="{FF2B5EF4-FFF2-40B4-BE49-F238E27FC236}">
                <a16:creationId xmlns:a16="http://schemas.microsoft.com/office/drawing/2014/main" id="{6E70AD55-7A20-C4C7-2DF7-F5A3C07D04DC}"/>
              </a:ext>
            </a:extLst>
          </p:cNvPr>
          <p:cNvCxnSpPr>
            <a:cxnSpLocks/>
            <a:stCxn id="707" idx="2"/>
            <a:endCxn id="706" idx="6"/>
          </p:cNvCxnSpPr>
          <p:nvPr/>
        </p:nvCxnSpPr>
        <p:spPr>
          <a:xfrm rot="10800000">
            <a:off x="24424567" y="13986704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 Box 3036">
            <a:extLst>
              <a:ext uri="{FF2B5EF4-FFF2-40B4-BE49-F238E27FC236}">
                <a16:creationId xmlns:a16="http://schemas.microsoft.com/office/drawing/2014/main" id="{512B93DD-174C-4529-C786-7EC786CDBECD}"/>
              </a:ext>
            </a:extLst>
          </p:cNvPr>
          <p:cNvSpPr txBox="1">
            <a:spLocks noChangeAspect="1"/>
          </p:cNvSpPr>
          <p:nvPr/>
        </p:nvSpPr>
        <p:spPr>
          <a:xfrm>
            <a:off x="24375679" y="1419802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Text Box 3036">
            <a:extLst>
              <a:ext uri="{FF2B5EF4-FFF2-40B4-BE49-F238E27FC236}">
                <a16:creationId xmlns:a16="http://schemas.microsoft.com/office/drawing/2014/main" id="{F2F3CEB2-0A2A-931E-CE58-535C9A80E68A}"/>
              </a:ext>
            </a:extLst>
          </p:cNvPr>
          <p:cNvSpPr txBox="1">
            <a:spLocks noChangeAspect="1"/>
          </p:cNvSpPr>
          <p:nvPr/>
        </p:nvSpPr>
        <p:spPr>
          <a:xfrm>
            <a:off x="25427593" y="1419823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4" name="Connector: Elbow 3420">
            <a:extLst>
              <a:ext uri="{FF2B5EF4-FFF2-40B4-BE49-F238E27FC236}">
                <a16:creationId xmlns:a16="http://schemas.microsoft.com/office/drawing/2014/main" id="{37499709-77DE-7AAB-8A30-442DC566B734}"/>
              </a:ext>
            </a:extLst>
          </p:cNvPr>
          <p:cNvCxnSpPr>
            <a:cxnSpLocks/>
            <a:stCxn id="713" idx="2"/>
            <a:endCxn id="712" idx="6"/>
          </p:cNvCxnSpPr>
          <p:nvPr/>
        </p:nvCxnSpPr>
        <p:spPr>
          <a:xfrm rot="10800000">
            <a:off x="24429679" y="14225022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Text Box 3036">
            <a:extLst>
              <a:ext uri="{FF2B5EF4-FFF2-40B4-BE49-F238E27FC236}">
                <a16:creationId xmlns:a16="http://schemas.microsoft.com/office/drawing/2014/main" id="{B0345AAA-00BD-95E7-9516-D0B6873060E7}"/>
              </a:ext>
            </a:extLst>
          </p:cNvPr>
          <p:cNvSpPr txBox="1">
            <a:spLocks noChangeAspect="1"/>
          </p:cNvSpPr>
          <p:nvPr/>
        </p:nvSpPr>
        <p:spPr>
          <a:xfrm>
            <a:off x="24356395" y="1369377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6" name="Text Box 3036">
            <a:extLst>
              <a:ext uri="{FF2B5EF4-FFF2-40B4-BE49-F238E27FC236}">
                <a16:creationId xmlns:a16="http://schemas.microsoft.com/office/drawing/2014/main" id="{B3162FA7-CA52-7A2D-6E76-C62B3291EFAF}"/>
              </a:ext>
            </a:extLst>
          </p:cNvPr>
          <p:cNvSpPr txBox="1">
            <a:spLocks noChangeAspect="1"/>
          </p:cNvSpPr>
          <p:nvPr/>
        </p:nvSpPr>
        <p:spPr>
          <a:xfrm>
            <a:off x="25408309" y="1369399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7" name="Connector: Elbow 3420">
            <a:extLst>
              <a:ext uri="{FF2B5EF4-FFF2-40B4-BE49-F238E27FC236}">
                <a16:creationId xmlns:a16="http://schemas.microsoft.com/office/drawing/2014/main" id="{4A1A951C-DA5B-312E-C9CB-4F105BABD764}"/>
              </a:ext>
            </a:extLst>
          </p:cNvPr>
          <p:cNvCxnSpPr>
            <a:cxnSpLocks/>
            <a:stCxn id="716" idx="2"/>
            <a:endCxn id="715" idx="6"/>
          </p:cNvCxnSpPr>
          <p:nvPr/>
        </p:nvCxnSpPr>
        <p:spPr>
          <a:xfrm rot="10800000">
            <a:off x="24410395" y="13720776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Text Box 3036">
            <a:extLst>
              <a:ext uri="{FF2B5EF4-FFF2-40B4-BE49-F238E27FC236}">
                <a16:creationId xmlns:a16="http://schemas.microsoft.com/office/drawing/2014/main" id="{FBA112EC-6726-E900-235F-F0AA0CF03CA1}"/>
              </a:ext>
            </a:extLst>
          </p:cNvPr>
          <p:cNvSpPr txBox="1">
            <a:spLocks noChangeAspect="1"/>
          </p:cNvSpPr>
          <p:nvPr/>
        </p:nvSpPr>
        <p:spPr>
          <a:xfrm>
            <a:off x="24368182" y="1440599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9" name="Text Box 3036">
            <a:extLst>
              <a:ext uri="{FF2B5EF4-FFF2-40B4-BE49-F238E27FC236}">
                <a16:creationId xmlns:a16="http://schemas.microsoft.com/office/drawing/2014/main" id="{F380036B-4BD6-F688-3501-9200C66EB8D9}"/>
              </a:ext>
            </a:extLst>
          </p:cNvPr>
          <p:cNvSpPr txBox="1">
            <a:spLocks noChangeAspect="1"/>
          </p:cNvSpPr>
          <p:nvPr/>
        </p:nvSpPr>
        <p:spPr>
          <a:xfrm>
            <a:off x="25420096" y="1440621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0" name="Connector: Elbow 3420">
            <a:extLst>
              <a:ext uri="{FF2B5EF4-FFF2-40B4-BE49-F238E27FC236}">
                <a16:creationId xmlns:a16="http://schemas.microsoft.com/office/drawing/2014/main" id="{E6537421-4536-BD19-4440-AC0ECEC5D7BA}"/>
              </a:ext>
            </a:extLst>
          </p:cNvPr>
          <p:cNvCxnSpPr>
            <a:cxnSpLocks/>
            <a:stCxn id="719" idx="2"/>
            <a:endCxn id="718" idx="6"/>
          </p:cNvCxnSpPr>
          <p:nvPr/>
        </p:nvCxnSpPr>
        <p:spPr>
          <a:xfrm rot="10800000">
            <a:off x="24422182" y="14432997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Text Box 3036">
            <a:extLst>
              <a:ext uri="{FF2B5EF4-FFF2-40B4-BE49-F238E27FC236}">
                <a16:creationId xmlns:a16="http://schemas.microsoft.com/office/drawing/2014/main" id="{FE418B6F-9D36-99CE-9B01-C151BBD0708E}"/>
              </a:ext>
            </a:extLst>
          </p:cNvPr>
          <p:cNvSpPr txBox="1">
            <a:spLocks noChangeAspect="1"/>
          </p:cNvSpPr>
          <p:nvPr/>
        </p:nvSpPr>
        <p:spPr>
          <a:xfrm>
            <a:off x="24375897" y="1465452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2" name="Text Box 3036">
            <a:extLst>
              <a:ext uri="{FF2B5EF4-FFF2-40B4-BE49-F238E27FC236}">
                <a16:creationId xmlns:a16="http://schemas.microsoft.com/office/drawing/2014/main" id="{CADB8A27-ECB2-4CFD-4F25-9C957B148D16}"/>
              </a:ext>
            </a:extLst>
          </p:cNvPr>
          <p:cNvSpPr txBox="1">
            <a:spLocks noChangeAspect="1"/>
          </p:cNvSpPr>
          <p:nvPr/>
        </p:nvSpPr>
        <p:spPr>
          <a:xfrm>
            <a:off x="25427811" y="1465474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3" name="Connector: Elbow 3420">
            <a:extLst>
              <a:ext uri="{FF2B5EF4-FFF2-40B4-BE49-F238E27FC236}">
                <a16:creationId xmlns:a16="http://schemas.microsoft.com/office/drawing/2014/main" id="{01127386-BAF0-25FF-5389-BEB022A82579}"/>
              </a:ext>
            </a:extLst>
          </p:cNvPr>
          <p:cNvCxnSpPr>
            <a:cxnSpLocks/>
            <a:stCxn id="722" idx="2"/>
            <a:endCxn id="721" idx="6"/>
          </p:cNvCxnSpPr>
          <p:nvPr/>
        </p:nvCxnSpPr>
        <p:spPr>
          <a:xfrm rot="10800000">
            <a:off x="24429897" y="14681528"/>
            <a:ext cx="997914" cy="2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or: Elbow 4007">
            <a:extLst>
              <a:ext uri="{FF2B5EF4-FFF2-40B4-BE49-F238E27FC236}">
                <a16:creationId xmlns:a16="http://schemas.microsoft.com/office/drawing/2014/main" id="{8A28D355-7E84-143A-B114-FBB03BC865B6}"/>
              </a:ext>
            </a:extLst>
          </p:cNvPr>
          <p:cNvCxnSpPr>
            <a:cxnSpLocks/>
            <a:stCxn id="707" idx="6"/>
            <a:endCxn id="201" idx="3"/>
          </p:cNvCxnSpPr>
          <p:nvPr/>
        </p:nvCxnSpPr>
        <p:spPr>
          <a:xfrm>
            <a:off x="25476481" y="13986918"/>
            <a:ext cx="12029223" cy="65506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or: Elbow 4007">
            <a:extLst>
              <a:ext uri="{FF2B5EF4-FFF2-40B4-BE49-F238E27FC236}">
                <a16:creationId xmlns:a16="http://schemas.microsoft.com/office/drawing/2014/main" id="{65A7719B-6675-8F12-902F-59B1B41CAF0D}"/>
              </a:ext>
            </a:extLst>
          </p:cNvPr>
          <p:cNvCxnSpPr>
            <a:cxnSpLocks/>
            <a:stCxn id="713" idx="6"/>
            <a:endCxn id="201" idx="3"/>
          </p:cNvCxnSpPr>
          <p:nvPr/>
        </p:nvCxnSpPr>
        <p:spPr>
          <a:xfrm>
            <a:off x="25481593" y="14225236"/>
            <a:ext cx="12024111" cy="63123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onnector: Elbow 4007">
            <a:extLst>
              <a:ext uri="{FF2B5EF4-FFF2-40B4-BE49-F238E27FC236}">
                <a16:creationId xmlns:a16="http://schemas.microsoft.com/office/drawing/2014/main" id="{0B78FB23-38A0-4E04-4FC2-4D0BBFF3E8ED}"/>
              </a:ext>
            </a:extLst>
          </p:cNvPr>
          <p:cNvCxnSpPr>
            <a:cxnSpLocks/>
            <a:stCxn id="719" idx="6"/>
            <a:endCxn id="201" idx="3"/>
          </p:cNvCxnSpPr>
          <p:nvPr/>
        </p:nvCxnSpPr>
        <p:spPr>
          <a:xfrm>
            <a:off x="25474096" y="14433211"/>
            <a:ext cx="12031608" cy="61043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or: Elbow 4007">
            <a:extLst>
              <a:ext uri="{FF2B5EF4-FFF2-40B4-BE49-F238E27FC236}">
                <a16:creationId xmlns:a16="http://schemas.microsoft.com/office/drawing/2014/main" id="{9322929B-95DD-5B0C-C166-CD6F1F868AF0}"/>
              </a:ext>
            </a:extLst>
          </p:cNvPr>
          <p:cNvCxnSpPr>
            <a:cxnSpLocks/>
            <a:stCxn id="722" idx="6"/>
            <a:endCxn id="201" idx="3"/>
          </p:cNvCxnSpPr>
          <p:nvPr/>
        </p:nvCxnSpPr>
        <p:spPr>
          <a:xfrm>
            <a:off x="25481811" y="14681742"/>
            <a:ext cx="12023893" cy="58558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or: Elbow 4007">
            <a:extLst>
              <a:ext uri="{FF2B5EF4-FFF2-40B4-BE49-F238E27FC236}">
                <a16:creationId xmlns:a16="http://schemas.microsoft.com/office/drawing/2014/main" id="{B8CE0DB3-928A-6A7F-E5D4-4F664E45D7C2}"/>
              </a:ext>
            </a:extLst>
          </p:cNvPr>
          <p:cNvCxnSpPr>
            <a:cxnSpLocks/>
            <a:stCxn id="707" idx="6"/>
            <a:endCxn id="185" idx="3"/>
          </p:cNvCxnSpPr>
          <p:nvPr/>
        </p:nvCxnSpPr>
        <p:spPr>
          <a:xfrm>
            <a:off x="25476481" y="13986918"/>
            <a:ext cx="12029223" cy="67803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4007">
            <a:extLst>
              <a:ext uri="{FF2B5EF4-FFF2-40B4-BE49-F238E27FC236}">
                <a16:creationId xmlns:a16="http://schemas.microsoft.com/office/drawing/2014/main" id="{90614A99-422E-56D9-2359-64BB85452671}"/>
              </a:ext>
            </a:extLst>
          </p:cNvPr>
          <p:cNvCxnSpPr>
            <a:cxnSpLocks/>
            <a:stCxn id="713" idx="6"/>
            <a:endCxn id="185" idx="3"/>
          </p:cNvCxnSpPr>
          <p:nvPr/>
        </p:nvCxnSpPr>
        <p:spPr>
          <a:xfrm>
            <a:off x="25481593" y="14225236"/>
            <a:ext cx="12024111" cy="65420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or: Elbow 4007">
            <a:extLst>
              <a:ext uri="{FF2B5EF4-FFF2-40B4-BE49-F238E27FC236}">
                <a16:creationId xmlns:a16="http://schemas.microsoft.com/office/drawing/2014/main" id="{38D23B88-94B0-108D-670A-0AA185D2CA89}"/>
              </a:ext>
            </a:extLst>
          </p:cNvPr>
          <p:cNvCxnSpPr>
            <a:cxnSpLocks/>
            <a:stCxn id="719" idx="6"/>
            <a:endCxn id="185" idx="3"/>
          </p:cNvCxnSpPr>
          <p:nvPr/>
        </p:nvCxnSpPr>
        <p:spPr>
          <a:xfrm>
            <a:off x="25474096" y="14433211"/>
            <a:ext cx="12031608" cy="63340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or: Elbow 4007">
            <a:extLst>
              <a:ext uri="{FF2B5EF4-FFF2-40B4-BE49-F238E27FC236}">
                <a16:creationId xmlns:a16="http://schemas.microsoft.com/office/drawing/2014/main" id="{CD2002E4-D9B2-FFBC-3378-9562AF7AF1A1}"/>
              </a:ext>
            </a:extLst>
          </p:cNvPr>
          <p:cNvCxnSpPr>
            <a:cxnSpLocks/>
            <a:stCxn id="722" idx="6"/>
            <a:endCxn id="185" idx="3"/>
          </p:cNvCxnSpPr>
          <p:nvPr/>
        </p:nvCxnSpPr>
        <p:spPr>
          <a:xfrm>
            <a:off x="25481811" y="14681742"/>
            <a:ext cx="12023893" cy="60855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" name="Text Box 3036">
            <a:extLst>
              <a:ext uri="{FF2B5EF4-FFF2-40B4-BE49-F238E27FC236}">
                <a16:creationId xmlns:a16="http://schemas.microsoft.com/office/drawing/2014/main" id="{0957AA0E-40D6-4D8F-75BA-3392BE255546}"/>
              </a:ext>
            </a:extLst>
          </p:cNvPr>
          <p:cNvSpPr txBox="1">
            <a:spLocks noChangeAspect="1"/>
          </p:cNvSpPr>
          <p:nvPr/>
        </p:nvSpPr>
        <p:spPr>
          <a:xfrm>
            <a:off x="24212890" y="1601678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7" name="Connector: Elbow 957">
            <a:extLst>
              <a:ext uri="{FF2B5EF4-FFF2-40B4-BE49-F238E27FC236}">
                <a16:creationId xmlns:a16="http://schemas.microsoft.com/office/drawing/2014/main" id="{F524F4C9-368E-584B-4E1A-5467B258411E}"/>
              </a:ext>
            </a:extLst>
          </p:cNvPr>
          <p:cNvCxnSpPr>
            <a:cxnSpLocks/>
            <a:stCxn id="756" idx="6"/>
            <a:endCxn id="168" idx="6"/>
          </p:cNvCxnSpPr>
          <p:nvPr/>
        </p:nvCxnSpPr>
        <p:spPr>
          <a:xfrm>
            <a:off x="24266890" y="16043783"/>
            <a:ext cx="13013109" cy="5019700"/>
          </a:xfrm>
          <a:prstGeom prst="bentConnector3">
            <a:avLst>
              <a:gd name="adj1" fmla="val 19225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Text Box 3036">
            <a:extLst>
              <a:ext uri="{FF2B5EF4-FFF2-40B4-BE49-F238E27FC236}">
                <a16:creationId xmlns:a16="http://schemas.microsoft.com/office/drawing/2014/main" id="{1AA1A7A3-8019-14F1-57BF-CF27A4C85D5A}"/>
              </a:ext>
            </a:extLst>
          </p:cNvPr>
          <p:cNvSpPr txBox="1">
            <a:spLocks noChangeAspect="1"/>
          </p:cNvSpPr>
          <p:nvPr/>
        </p:nvSpPr>
        <p:spPr>
          <a:xfrm>
            <a:off x="24212889" y="16262320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9" name="Connector: Elbow 957">
            <a:extLst>
              <a:ext uri="{FF2B5EF4-FFF2-40B4-BE49-F238E27FC236}">
                <a16:creationId xmlns:a16="http://schemas.microsoft.com/office/drawing/2014/main" id="{2245F023-4A9D-98A5-41F5-5D8C53B6016A}"/>
              </a:ext>
            </a:extLst>
          </p:cNvPr>
          <p:cNvCxnSpPr>
            <a:cxnSpLocks/>
            <a:stCxn id="758" idx="6"/>
            <a:endCxn id="168" idx="6"/>
          </p:cNvCxnSpPr>
          <p:nvPr/>
        </p:nvCxnSpPr>
        <p:spPr>
          <a:xfrm>
            <a:off x="24266889" y="16289320"/>
            <a:ext cx="13013110" cy="4774163"/>
          </a:xfrm>
          <a:prstGeom prst="bentConnector3">
            <a:avLst>
              <a:gd name="adj1" fmla="val 1916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 Box 3036">
            <a:extLst>
              <a:ext uri="{FF2B5EF4-FFF2-40B4-BE49-F238E27FC236}">
                <a16:creationId xmlns:a16="http://schemas.microsoft.com/office/drawing/2014/main" id="{386C4FC1-3CAA-89FF-6A19-DF171D71CAD3}"/>
              </a:ext>
            </a:extLst>
          </p:cNvPr>
          <p:cNvSpPr txBox="1">
            <a:spLocks noChangeAspect="1"/>
          </p:cNvSpPr>
          <p:nvPr/>
        </p:nvSpPr>
        <p:spPr>
          <a:xfrm>
            <a:off x="24255223" y="16507856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1" name="Connector: Elbow 957">
            <a:extLst>
              <a:ext uri="{FF2B5EF4-FFF2-40B4-BE49-F238E27FC236}">
                <a16:creationId xmlns:a16="http://schemas.microsoft.com/office/drawing/2014/main" id="{2F7F7885-BB32-B261-8CDB-206DD8C964D4}"/>
              </a:ext>
            </a:extLst>
          </p:cNvPr>
          <p:cNvCxnSpPr>
            <a:cxnSpLocks/>
            <a:stCxn id="760" idx="6"/>
            <a:endCxn id="168" idx="6"/>
          </p:cNvCxnSpPr>
          <p:nvPr/>
        </p:nvCxnSpPr>
        <p:spPr>
          <a:xfrm>
            <a:off x="24309223" y="16534856"/>
            <a:ext cx="12970776" cy="4528627"/>
          </a:xfrm>
          <a:prstGeom prst="bentConnector3">
            <a:avLst>
              <a:gd name="adj1" fmla="val 19125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Text Box 3036">
            <a:extLst>
              <a:ext uri="{FF2B5EF4-FFF2-40B4-BE49-F238E27FC236}">
                <a16:creationId xmlns:a16="http://schemas.microsoft.com/office/drawing/2014/main" id="{8A3F5D96-CA2A-FBA6-2FD9-1D1272BDD234}"/>
              </a:ext>
            </a:extLst>
          </p:cNvPr>
          <p:cNvSpPr txBox="1">
            <a:spLocks noChangeAspect="1"/>
          </p:cNvSpPr>
          <p:nvPr/>
        </p:nvSpPr>
        <p:spPr>
          <a:xfrm>
            <a:off x="29024276" y="1808429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7" name="Left-right Arrow 4908">
            <a:extLst>
              <a:ext uri="{FF2B5EF4-FFF2-40B4-BE49-F238E27FC236}">
                <a16:creationId xmlns:a16="http://schemas.microsoft.com/office/drawing/2014/main" id="{E9512348-E974-D1AC-50E9-884B03D71AE7}"/>
              </a:ext>
            </a:extLst>
          </p:cNvPr>
          <p:cNvSpPr/>
          <p:nvPr/>
        </p:nvSpPr>
        <p:spPr>
          <a:xfrm>
            <a:off x="27321540" y="16642406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8" name="Connector: Elbow 879">
            <a:extLst>
              <a:ext uri="{FF2B5EF4-FFF2-40B4-BE49-F238E27FC236}">
                <a16:creationId xmlns:a16="http://schemas.microsoft.com/office/drawing/2014/main" id="{46EA2C89-6D13-C663-67E3-69212A3DE562}"/>
              </a:ext>
            </a:extLst>
          </p:cNvPr>
          <p:cNvCxnSpPr>
            <a:cxnSpLocks/>
            <a:stCxn id="787" idx="7"/>
            <a:endCxn id="786" idx="2"/>
          </p:cNvCxnSpPr>
          <p:nvPr/>
        </p:nvCxnSpPr>
        <p:spPr>
          <a:xfrm>
            <a:off x="27429540" y="16669406"/>
            <a:ext cx="1594736" cy="1441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Text Box 3036">
            <a:extLst>
              <a:ext uri="{FF2B5EF4-FFF2-40B4-BE49-F238E27FC236}">
                <a16:creationId xmlns:a16="http://schemas.microsoft.com/office/drawing/2014/main" id="{785F140A-1319-99C6-C490-E53792887676}"/>
              </a:ext>
            </a:extLst>
          </p:cNvPr>
          <p:cNvSpPr txBox="1">
            <a:spLocks noChangeAspect="1"/>
          </p:cNvSpPr>
          <p:nvPr/>
        </p:nvSpPr>
        <p:spPr>
          <a:xfrm>
            <a:off x="24709326" y="1443937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95" name="Connector: Elbow 879">
            <a:extLst>
              <a:ext uri="{FF2B5EF4-FFF2-40B4-BE49-F238E27FC236}">
                <a16:creationId xmlns:a16="http://schemas.microsoft.com/office/drawing/2014/main" id="{88D31BA5-602E-EF65-3D88-14597E95F507}"/>
              </a:ext>
            </a:extLst>
          </p:cNvPr>
          <p:cNvCxnSpPr>
            <a:cxnSpLocks/>
            <a:stCxn id="791" idx="6"/>
            <a:endCxn id="787" idx="3"/>
          </p:cNvCxnSpPr>
          <p:nvPr/>
        </p:nvCxnSpPr>
        <p:spPr>
          <a:xfrm>
            <a:off x="24763326" y="14466379"/>
            <a:ext cx="2558214" cy="22030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 Box 3036">
            <a:extLst>
              <a:ext uri="{FF2B5EF4-FFF2-40B4-BE49-F238E27FC236}">
                <a16:creationId xmlns:a16="http://schemas.microsoft.com/office/drawing/2014/main" id="{6740328E-194C-0CDE-2712-4503F7344477}"/>
              </a:ext>
            </a:extLst>
          </p:cNvPr>
          <p:cNvSpPr txBox="1">
            <a:spLocks noChangeAspect="1"/>
          </p:cNvSpPr>
          <p:nvPr/>
        </p:nvSpPr>
        <p:spPr>
          <a:xfrm>
            <a:off x="24746521" y="1424166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99" name="Connector: Elbow 879">
            <a:extLst>
              <a:ext uri="{FF2B5EF4-FFF2-40B4-BE49-F238E27FC236}">
                <a16:creationId xmlns:a16="http://schemas.microsoft.com/office/drawing/2014/main" id="{E8971E78-728B-794F-7A61-698404E8EA98}"/>
              </a:ext>
            </a:extLst>
          </p:cNvPr>
          <p:cNvCxnSpPr>
            <a:cxnSpLocks/>
            <a:stCxn id="798" idx="6"/>
            <a:endCxn id="787" idx="3"/>
          </p:cNvCxnSpPr>
          <p:nvPr/>
        </p:nvCxnSpPr>
        <p:spPr>
          <a:xfrm>
            <a:off x="24800521" y="14268667"/>
            <a:ext cx="2521019" cy="240073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Text Box 3036">
            <a:extLst>
              <a:ext uri="{FF2B5EF4-FFF2-40B4-BE49-F238E27FC236}">
                <a16:creationId xmlns:a16="http://schemas.microsoft.com/office/drawing/2014/main" id="{FCF0555D-A664-202D-5EA8-48C32347A8C7}"/>
              </a:ext>
            </a:extLst>
          </p:cNvPr>
          <p:cNvSpPr txBox="1">
            <a:spLocks noChangeAspect="1"/>
          </p:cNvSpPr>
          <p:nvPr/>
        </p:nvSpPr>
        <p:spPr>
          <a:xfrm>
            <a:off x="24763519" y="14001130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2" name="Connector: Elbow 879">
            <a:extLst>
              <a:ext uri="{FF2B5EF4-FFF2-40B4-BE49-F238E27FC236}">
                <a16:creationId xmlns:a16="http://schemas.microsoft.com/office/drawing/2014/main" id="{A4578BFC-7B66-6E54-68AB-342AAB388439}"/>
              </a:ext>
            </a:extLst>
          </p:cNvPr>
          <p:cNvCxnSpPr>
            <a:cxnSpLocks/>
            <a:stCxn id="801" idx="6"/>
            <a:endCxn id="787" idx="3"/>
          </p:cNvCxnSpPr>
          <p:nvPr/>
        </p:nvCxnSpPr>
        <p:spPr>
          <a:xfrm>
            <a:off x="24817519" y="14028130"/>
            <a:ext cx="2504021" cy="26412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Connector: Elbow 3328">
            <a:extLst>
              <a:ext uri="{FF2B5EF4-FFF2-40B4-BE49-F238E27FC236}">
                <a16:creationId xmlns:a16="http://schemas.microsoft.com/office/drawing/2014/main" id="{5A25DCB3-0568-0523-5FF2-E0347342A6F7}"/>
              </a:ext>
            </a:extLst>
          </p:cNvPr>
          <p:cNvCxnSpPr>
            <a:cxnSpLocks/>
            <a:stCxn id="786" idx="6"/>
            <a:endCxn id="187" idx="3"/>
          </p:cNvCxnSpPr>
          <p:nvPr/>
        </p:nvCxnSpPr>
        <p:spPr>
          <a:xfrm>
            <a:off x="29078276" y="18111295"/>
            <a:ext cx="8427428" cy="27851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nector: Elbow 3328">
            <a:extLst>
              <a:ext uri="{FF2B5EF4-FFF2-40B4-BE49-F238E27FC236}">
                <a16:creationId xmlns:a16="http://schemas.microsoft.com/office/drawing/2014/main" id="{4DFE50BA-51E9-6DFB-1A16-2EDBC6AF2137}"/>
              </a:ext>
            </a:extLst>
          </p:cNvPr>
          <p:cNvCxnSpPr>
            <a:cxnSpLocks/>
            <a:stCxn id="786" idx="6"/>
            <a:endCxn id="171" idx="3"/>
          </p:cNvCxnSpPr>
          <p:nvPr/>
        </p:nvCxnSpPr>
        <p:spPr>
          <a:xfrm>
            <a:off x="29078276" y="18111295"/>
            <a:ext cx="8427428" cy="30148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Connector: Elbow 3328">
            <a:extLst>
              <a:ext uri="{FF2B5EF4-FFF2-40B4-BE49-F238E27FC236}">
                <a16:creationId xmlns:a16="http://schemas.microsoft.com/office/drawing/2014/main" id="{4127C5CE-184A-32F8-19E8-F8E3107AD69C}"/>
              </a:ext>
            </a:extLst>
          </p:cNvPr>
          <p:cNvCxnSpPr>
            <a:cxnSpLocks/>
            <a:stCxn id="786" idx="6"/>
            <a:endCxn id="203" idx="3"/>
          </p:cNvCxnSpPr>
          <p:nvPr/>
        </p:nvCxnSpPr>
        <p:spPr>
          <a:xfrm>
            <a:off x="29078276" y="18111295"/>
            <a:ext cx="8427428" cy="25554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Connector: Elbow 4007">
            <a:extLst>
              <a:ext uri="{FF2B5EF4-FFF2-40B4-BE49-F238E27FC236}">
                <a16:creationId xmlns:a16="http://schemas.microsoft.com/office/drawing/2014/main" id="{9851C071-7EA4-D4D7-7F0F-9317C34ADAD0}"/>
              </a:ext>
            </a:extLst>
          </p:cNvPr>
          <p:cNvCxnSpPr>
            <a:cxnSpLocks/>
            <a:stCxn id="722" idx="6"/>
            <a:endCxn id="254" idx="3"/>
          </p:cNvCxnSpPr>
          <p:nvPr/>
        </p:nvCxnSpPr>
        <p:spPr>
          <a:xfrm>
            <a:off x="25481811" y="14681742"/>
            <a:ext cx="12023893" cy="49705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or: Elbow 4007">
            <a:extLst>
              <a:ext uri="{FF2B5EF4-FFF2-40B4-BE49-F238E27FC236}">
                <a16:creationId xmlns:a16="http://schemas.microsoft.com/office/drawing/2014/main" id="{56B40F9F-0D10-D098-3F33-78C64B5C901B}"/>
              </a:ext>
            </a:extLst>
          </p:cNvPr>
          <p:cNvCxnSpPr>
            <a:cxnSpLocks/>
            <a:stCxn id="722" idx="6"/>
            <a:endCxn id="238" idx="3"/>
          </p:cNvCxnSpPr>
          <p:nvPr/>
        </p:nvCxnSpPr>
        <p:spPr>
          <a:xfrm>
            <a:off x="25481811" y="14681742"/>
            <a:ext cx="12023893" cy="52003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or: Elbow 4007">
            <a:extLst>
              <a:ext uri="{FF2B5EF4-FFF2-40B4-BE49-F238E27FC236}">
                <a16:creationId xmlns:a16="http://schemas.microsoft.com/office/drawing/2014/main" id="{472EC97F-6D25-3968-A79B-2D74D59E7781}"/>
              </a:ext>
            </a:extLst>
          </p:cNvPr>
          <p:cNvCxnSpPr>
            <a:cxnSpLocks/>
            <a:stCxn id="722" idx="6"/>
            <a:endCxn id="222" idx="3"/>
          </p:cNvCxnSpPr>
          <p:nvPr/>
        </p:nvCxnSpPr>
        <p:spPr>
          <a:xfrm>
            <a:off x="25481811" y="14681742"/>
            <a:ext cx="12023893" cy="54302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or: Elbow 4007">
            <a:extLst>
              <a:ext uri="{FF2B5EF4-FFF2-40B4-BE49-F238E27FC236}">
                <a16:creationId xmlns:a16="http://schemas.microsoft.com/office/drawing/2014/main" id="{18AB6945-43C2-42A1-42AC-D7CD0F066800}"/>
              </a:ext>
            </a:extLst>
          </p:cNvPr>
          <p:cNvCxnSpPr>
            <a:cxnSpLocks/>
            <a:stCxn id="719" idx="6"/>
            <a:endCxn id="254" idx="3"/>
          </p:cNvCxnSpPr>
          <p:nvPr/>
        </p:nvCxnSpPr>
        <p:spPr>
          <a:xfrm>
            <a:off x="25474096" y="14433211"/>
            <a:ext cx="12031608" cy="52190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or: Elbow 4007">
            <a:extLst>
              <a:ext uri="{FF2B5EF4-FFF2-40B4-BE49-F238E27FC236}">
                <a16:creationId xmlns:a16="http://schemas.microsoft.com/office/drawing/2014/main" id="{9A544ED5-B77B-401F-2B31-E41ABD43E825}"/>
              </a:ext>
            </a:extLst>
          </p:cNvPr>
          <p:cNvCxnSpPr>
            <a:cxnSpLocks/>
            <a:stCxn id="719" idx="6"/>
            <a:endCxn id="238" idx="3"/>
          </p:cNvCxnSpPr>
          <p:nvPr/>
        </p:nvCxnSpPr>
        <p:spPr>
          <a:xfrm>
            <a:off x="25474096" y="14433211"/>
            <a:ext cx="12031608" cy="544889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or: Elbow 4007">
            <a:extLst>
              <a:ext uri="{FF2B5EF4-FFF2-40B4-BE49-F238E27FC236}">
                <a16:creationId xmlns:a16="http://schemas.microsoft.com/office/drawing/2014/main" id="{B0B4EAB3-3490-40CC-EB96-83F453636DCC}"/>
              </a:ext>
            </a:extLst>
          </p:cNvPr>
          <p:cNvCxnSpPr>
            <a:cxnSpLocks/>
            <a:stCxn id="719" idx="6"/>
            <a:endCxn id="222" idx="3"/>
          </p:cNvCxnSpPr>
          <p:nvPr/>
        </p:nvCxnSpPr>
        <p:spPr>
          <a:xfrm>
            <a:off x="25474096" y="14433211"/>
            <a:ext cx="12031608" cy="56787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or: Elbow 4007">
            <a:extLst>
              <a:ext uri="{FF2B5EF4-FFF2-40B4-BE49-F238E27FC236}">
                <a16:creationId xmlns:a16="http://schemas.microsoft.com/office/drawing/2014/main" id="{EACCBF11-502A-2765-6142-F544614B2BF1}"/>
              </a:ext>
            </a:extLst>
          </p:cNvPr>
          <p:cNvCxnSpPr>
            <a:cxnSpLocks/>
            <a:stCxn id="713" idx="6"/>
            <a:endCxn id="254" idx="3"/>
          </p:cNvCxnSpPr>
          <p:nvPr/>
        </p:nvCxnSpPr>
        <p:spPr>
          <a:xfrm>
            <a:off x="25481593" y="14225236"/>
            <a:ext cx="12024111" cy="54270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Connector: Elbow 4007">
            <a:extLst>
              <a:ext uri="{FF2B5EF4-FFF2-40B4-BE49-F238E27FC236}">
                <a16:creationId xmlns:a16="http://schemas.microsoft.com/office/drawing/2014/main" id="{22651F6A-119C-8E56-6B83-BB9A00969CF7}"/>
              </a:ext>
            </a:extLst>
          </p:cNvPr>
          <p:cNvCxnSpPr>
            <a:cxnSpLocks/>
            <a:stCxn id="713" idx="6"/>
            <a:endCxn id="238" idx="3"/>
          </p:cNvCxnSpPr>
          <p:nvPr/>
        </p:nvCxnSpPr>
        <p:spPr>
          <a:xfrm>
            <a:off x="25481593" y="14225236"/>
            <a:ext cx="12024111" cy="56568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Connector: Elbow 4007">
            <a:extLst>
              <a:ext uri="{FF2B5EF4-FFF2-40B4-BE49-F238E27FC236}">
                <a16:creationId xmlns:a16="http://schemas.microsoft.com/office/drawing/2014/main" id="{10373F78-0E5F-009B-75AF-1C477046C117}"/>
              </a:ext>
            </a:extLst>
          </p:cNvPr>
          <p:cNvCxnSpPr>
            <a:cxnSpLocks/>
            <a:stCxn id="713" idx="6"/>
            <a:endCxn id="222" idx="3"/>
          </p:cNvCxnSpPr>
          <p:nvPr/>
        </p:nvCxnSpPr>
        <p:spPr>
          <a:xfrm>
            <a:off x="25481593" y="14225236"/>
            <a:ext cx="12024111" cy="588672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Connector: Elbow 4007">
            <a:extLst>
              <a:ext uri="{FF2B5EF4-FFF2-40B4-BE49-F238E27FC236}">
                <a16:creationId xmlns:a16="http://schemas.microsoft.com/office/drawing/2014/main" id="{51155512-614D-D843-6A53-0303D275FCCA}"/>
              </a:ext>
            </a:extLst>
          </p:cNvPr>
          <p:cNvCxnSpPr>
            <a:cxnSpLocks/>
            <a:stCxn id="707" idx="6"/>
            <a:endCxn id="254" idx="3"/>
          </p:cNvCxnSpPr>
          <p:nvPr/>
        </p:nvCxnSpPr>
        <p:spPr>
          <a:xfrm>
            <a:off x="25476481" y="13986918"/>
            <a:ext cx="12029223" cy="56653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Connector: Elbow 4007">
            <a:extLst>
              <a:ext uri="{FF2B5EF4-FFF2-40B4-BE49-F238E27FC236}">
                <a16:creationId xmlns:a16="http://schemas.microsoft.com/office/drawing/2014/main" id="{45460A0C-D23D-44CD-FCE0-0336F6509595}"/>
              </a:ext>
            </a:extLst>
          </p:cNvPr>
          <p:cNvCxnSpPr>
            <a:cxnSpLocks/>
            <a:stCxn id="707" idx="6"/>
            <a:endCxn id="238" idx="3"/>
          </p:cNvCxnSpPr>
          <p:nvPr/>
        </p:nvCxnSpPr>
        <p:spPr>
          <a:xfrm>
            <a:off x="25476481" y="13986918"/>
            <a:ext cx="12029223" cy="589518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Connector: Elbow 4007">
            <a:extLst>
              <a:ext uri="{FF2B5EF4-FFF2-40B4-BE49-F238E27FC236}">
                <a16:creationId xmlns:a16="http://schemas.microsoft.com/office/drawing/2014/main" id="{E706E066-25DD-CDBD-4154-6082CEDE3969}"/>
              </a:ext>
            </a:extLst>
          </p:cNvPr>
          <p:cNvCxnSpPr>
            <a:cxnSpLocks/>
            <a:stCxn id="707" idx="6"/>
            <a:endCxn id="222" idx="3"/>
          </p:cNvCxnSpPr>
          <p:nvPr/>
        </p:nvCxnSpPr>
        <p:spPr>
          <a:xfrm>
            <a:off x="25476481" y="13986918"/>
            <a:ext cx="12029223" cy="61250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nector: Elbow 4007">
            <a:extLst>
              <a:ext uri="{FF2B5EF4-FFF2-40B4-BE49-F238E27FC236}">
                <a16:creationId xmlns:a16="http://schemas.microsoft.com/office/drawing/2014/main" id="{FDC857CC-F0DC-5D05-B37E-3C01BC262264}"/>
              </a:ext>
            </a:extLst>
          </p:cNvPr>
          <p:cNvCxnSpPr>
            <a:cxnSpLocks/>
            <a:stCxn id="716" idx="6"/>
            <a:endCxn id="254" idx="3"/>
          </p:cNvCxnSpPr>
          <p:nvPr/>
        </p:nvCxnSpPr>
        <p:spPr>
          <a:xfrm>
            <a:off x="25462309" y="13720990"/>
            <a:ext cx="12043395" cy="59312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nector: Elbow 4007">
            <a:extLst>
              <a:ext uri="{FF2B5EF4-FFF2-40B4-BE49-F238E27FC236}">
                <a16:creationId xmlns:a16="http://schemas.microsoft.com/office/drawing/2014/main" id="{30019C4C-F566-A17F-2AFD-C68E20176492}"/>
              </a:ext>
            </a:extLst>
          </p:cNvPr>
          <p:cNvCxnSpPr>
            <a:cxnSpLocks/>
            <a:stCxn id="716" idx="6"/>
            <a:endCxn id="238" idx="3"/>
          </p:cNvCxnSpPr>
          <p:nvPr/>
        </p:nvCxnSpPr>
        <p:spPr>
          <a:xfrm>
            <a:off x="25462309" y="13720990"/>
            <a:ext cx="12043395" cy="61611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or: Elbow 4007">
            <a:extLst>
              <a:ext uri="{FF2B5EF4-FFF2-40B4-BE49-F238E27FC236}">
                <a16:creationId xmlns:a16="http://schemas.microsoft.com/office/drawing/2014/main" id="{0A37440C-E941-CD85-FFF4-A7B02ACB9BB0}"/>
              </a:ext>
            </a:extLst>
          </p:cNvPr>
          <p:cNvCxnSpPr>
            <a:cxnSpLocks/>
            <a:stCxn id="716" idx="6"/>
            <a:endCxn id="222" idx="3"/>
          </p:cNvCxnSpPr>
          <p:nvPr/>
        </p:nvCxnSpPr>
        <p:spPr>
          <a:xfrm>
            <a:off x="25462309" y="13720990"/>
            <a:ext cx="12043395" cy="63909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or: Elbow 3328">
            <a:extLst>
              <a:ext uri="{FF2B5EF4-FFF2-40B4-BE49-F238E27FC236}">
                <a16:creationId xmlns:a16="http://schemas.microsoft.com/office/drawing/2014/main" id="{8AD1F087-2D82-8449-FFCC-EC18AA2C161A}"/>
              </a:ext>
            </a:extLst>
          </p:cNvPr>
          <p:cNvCxnSpPr>
            <a:cxnSpLocks/>
            <a:stCxn id="786" idx="6"/>
            <a:endCxn id="256" idx="3"/>
          </p:cNvCxnSpPr>
          <p:nvPr/>
        </p:nvCxnSpPr>
        <p:spPr>
          <a:xfrm>
            <a:off x="29078276" y="18111295"/>
            <a:ext cx="8427428" cy="167009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or: Elbow 3328">
            <a:extLst>
              <a:ext uri="{FF2B5EF4-FFF2-40B4-BE49-F238E27FC236}">
                <a16:creationId xmlns:a16="http://schemas.microsoft.com/office/drawing/2014/main" id="{1DD35B7E-0DE2-A719-71F7-4874DA9456D9}"/>
              </a:ext>
            </a:extLst>
          </p:cNvPr>
          <p:cNvCxnSpPr>
            <a:cxnSpLocks/>
            <a:stCxn id="786" idx="6"/>
            <a:endCxn id="240" idx="3"/>
          </p:cNvCxnSpPr>
          <p:nvPr/>
        </p:nvCxnSpPr>
        <p:spPr>
          <a:xfrm>
            <a:off x="29078276" y="18111295"/>
            <a:ext cx="8427428" cy="18999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or: Elbow 3328">
            <a:extLst>
              <a:ext uri="{FF2B5EF4-FFF2-40B4-BE49-F238E27FC236}">
                <a16:creationId xmlns:a16="http://schemas.microsoft.com/office/drawing/2014/main" id="{DD0AF834-19A5-DE20-E3C4-E57A959C2626}"/>
              </a:ext>
            </a:extLst>
          </p:cNvPr>
          <p:cNvCxnSpPr>
            <a:cxnSpLocks/>
            <a:stCxn id="786" idx="6"/>
            <a:endCxn id="224" idx="3"/>
          </p:cNvCxnSpPr>
          <p:nvPr/>
        </p:nvCxnSpPr>
        <p:spPr>
          <a:xfrm>
            <a:off x="29078276" y="18111295"/>
            <a:ext cx="8427428" cy="212979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Text Box 3042">
            <a:extLst>
              <a:ext uri="{FF2B5EF4-FFF2-40B4-BE49-F238E27FC236}">
                <a16:creationId xmlns:a16="http://schemas.microsoft.com/office/drawing/2014/main" id="{B4AA85B8-70ED-A109-2E07-49EAAB8F4D45}"/>
              </a:ext>
            </a:extLst>
          </p:cNvPr>
          <p:cNvSpPr txBox="1"/>
          <p:nvPr/>
        </p:nvSpPr>
        <p:spPr>
          <a:xfrm>
            <a:off x="23877198" y="114556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6" name="Text Box 3042">
            <a:extLst>
              <a:ext uri="{FF2B5EF4-FFF2-40B4-BE49-F238E27FC236}">
                <a16:creationId xmlns:a16="http://schemas.microsoft.com/office/drawing/2014/main" id="{6B0D753D-84DF-E448-3902-2FF8AF652527}"/>
              </a:ext>
            </a:extLst>
          </p:cNvPr>
          <p:cNvSpPr txBox="1"/>
          <p:nvPr/>
        </p:nvSpPr>
        <p:spPr>
          <a:xfrm>
            <a:off x="23877198" y="116954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7" name="Text Box 3042">
            <a:extLst>
              <a:ext uri="{FF2B5EF4-FFF2-40B4-BE49-F238E27FC236}">
                <a16:creationId xmlns:a16="http://schemas.microsoft.com/office/drawing/2014/main" id="{FD85B149-3C42-D1C6-3F80-C27D8F7A2476}"/>
              </a:ext>
            </a:extLst>
          </p:cNvPr>
          <p:cNvSpPr txBox="1"/>
          <p:nvPr/>
        </p:nvSpPr>
        <p:spPr>
          <a:xfrm>
            <a:off x="23877198" y="119352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88" name="Text Box 3042">
            <a:extLst>
              <a:ext uri="{FF2B5EF4-FFF2-40B4-BE49-F238E27FC236}">
                <a16:creationId xmlns:a16="http://schemas.microsoft.com/office/drawing/2014/main" id="{82C6F3E9-56DD-7C39-EA71-23B1C4A26FF8}"/>
              </a:ext>
            </a:extLst>
          </p:cNvPr>
          <p:cNvSpPr txBox="1"/>
          <p:nvPr/>
        </p:nvSpPr>
        <p:spPr>
          <a:xfrm>
            <a:off x="23877198" y="121750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9" name="Text Box 3042">
            <a:extLst>
              <a:ext uri="{FF2B5EF4-FFF2-40B4-BE49-F238E27FC236}">
                <a16:creationId xmlns:a16="http://schemas.microsoft.com/office/drawing/2014/main" id="{949BC254-427A-896A-B512-1AE194BE9FEF}"/>
              </a:ext>
            </a:extLst>
          </p:cNvPr>
          <p:cNvSpPr txBox="1"/>
          <p:nvPr/>
        </p:nvSpPr>
        <p:spPr>
          <a:xfrm>
            <a:off x="23877198" y="124148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0" name="Text Box 3042">
            <a:extLst>
              <a:ext uri="{FF2B5EF4-FFF2-40B4-BE49-F238E27FC236}">
                <a16:creationId xmlns:a16="http://schemas.microsoft.com/office/drawing/2014/main" id="{757288D5-9F51-3E79-7381-CB19F9A7EF88}"/>
              </a:ext>
            </a:extLst>
          </p:cNvPr>
          <p:cNvSpPr txBox="1"/>
          <p:nvPr/>
        </p:nvSpPr>
        <p:spPr>
          <a:xfrm>
            <a:off x="23877198" y="126546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91" name="Text Box 3042">
            <a:extLst>
              <a:ext uri="{FF2B5EF4-FFF2-40B4-BE49-F238E27FC236}">
                <a16:creationId xmlns:a16="http://schemas.microsoft.com/office/drawing/2014/main" id="{675CFA15-9711-C6BA-A876-F007029041B6}"/>
              </a:ext>
            </a:extLst>
          </p:cNvPr>
          <p:cNvSpPr txBox="1"/>
          <p:nvPr/>
        </p:nvSpPr>
        <p:spPr>
          <a:xfrm>
            <a:off x="23877198" y="128944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92" name="Text Box 3042">
            <a:extLst>
              <a:ext uri="{FF2B5EF4-FFF2-40B4-BE49-F238E27FC236}">
                <a16:creationId xmlns:a16="http://schemas.microsoft.com/office/drawing/2014/main" id="{650033F2-EC4E-46D4-49DA-54403B718DD5}"/>
              </a:ext>
            </a:extLst>
          </p:cNvPr>
          <p:cNvSpPr txBox="1"/>
          <p:nvPr/>
        </p:nvSpPr>
        <p:spPr>
          <a:xfrm>
            <a:off x="23877198" y="131342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93" name="Text Box 3042">
            <a:extLst>
              <a:ext uri="{FF2B5EF4-FFF2-40B4-BE49-F238E27FC236}">
                <a16:creationId xmlns:a16="http://schemas.microsoft.com/office/drawing/2014/main" id="{59CF0DF3-4074-6EF3-101F-269DF42ACFAE}"/>
              </a:ext>
            </a:extLst>
          </p:cNvPr>
          <p:cNvSpPr txBox="1"/>
          <p:nvPr/>
        </p:nvSpPr>
        <p:spPr>
          <a:xfrm>
            <a:off x="23877198" y="13374069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94" name="Text Box 3036">
            <a:extLst>
              <a:ext uri="{FF2B5EF4-FFF2-40B4-BE49-F238E27FC236}">
                <a16:creationId xmlns:a16="http://schemas.microsoft.com/office/drawing/2014/main" id="{B1966CED-C178-73B9-7932-F5798E40A0F3}"/>
              </a:ext>
            </a:extLst>
          </p:cNvPr>
          <p:cNvSpPr txBox="1">
            <a:spLocks noChangeAspect="1"/>
          </p:cNvSpPr>
          <p:nvPr/>
        </p:nvSpPr>
        <p:spPr>
          <a:xfrm>
            <a:off x="24894139" y="1203044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5" name="Text Box 3036">
            <a:extLst>
              <a:ext uri="{FF2B5EF4-FFF2-40B4-BE49-F238E27FC236}">
                <a16:creationId xmlns:a16="http://schemas.microsoft.com/office/drawing/2014/main" id="{34014057-67B4-C89E-DDEB-0B0100C53DF2}"/>
              </a:ext>
            </a:extLst>
          </p:cNvPr>
          <p:cNvSpPr txBox="1">
            <a:spLocks noChangeAspect="1"/>
          </p:cNvSpPr>
          <p:nvPr/>
        </p:nvSpPr>
        <p:spPr>
          <a:xfrm>
            <a:off x="24894139" y="12266637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6" name="Text Box 3036">
            <a:extLst>
              <a:ext uri="{FF2B5EF4-FFF2-40B4-BE49-F238E27FC236}">
                <a16:creationId xmlns:a16="http://schemas.microsoft.com/office/drawing/2014/main" id="{82296981-4053-0562-5E89-8C8131A0C096}"/>
              </a:ext>
            </a:extLst>
          </p:cNvPr>
          <p:cNvSpPr txBox="1">
            <a:spLocks noChangeAspect="1"/>
          </p:cNvSpPr>
          <p:nvPr/>
        </p:nvSpPr>
        <p:spPr>
          <a:xfrm>
            <a:off x="24898515" y="12499358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8" name="Connector: Elbow 3454">
            <a:extLst>
              <a:ext uri="{FF2B5EF4-FFF2-40B4-BE49-F238E27FC236}">
                <a16:creationId xmlns:a16="http://schemas.microsoft.com/office/drawing/2014/main" id="{7C34CFE1-DE27-555C-2D3E-2E0E61CF5D49}"/>
              </a:ext>
            </a:extLst>
          </p:cNvPr>
          <p:cNvCxnSpPr>
            <a:cxnSpLocks/>
            <a:stCxn id="894" idx="6"/>
          </p:cNvCxnSpPr>
          <p:nvPr/>
        </p:nvCxnSpPr>
        <p:spPr>
          <a:xfrm flipV="1">
            <a:off x="24948139" y="12054308"/>
            <a:ext cx="12563781" cy="3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or: Elbow 3454">
            <a:extLst>
              <a:ext uri="{FF2B5EF4-FFF2-40B4-BE49-F238E27FC236}">
                <a16:creationId xmlns:a16="http://schemas.microsoft.com/office/drawing/2014/main" id="{8848D8EF-EC48-0A13-5D22-DD4796B97B01}"/>
              </a:ext>
            </a:extLst>
          </p:cNvPr>
          <p:cNvCxnSpPr>
            <a:cxnSpLocks/>
            <a:stCxn id="895" idx="6"/>
            <a:endCxn id="278" idx="3"/>
          </p:cNvCxnSpPr>
          <p:nvPr/>
        </p:nvCxnSpPr>
        <p:spPr>
          <a:xfrm flipV="1">
            <a:off x="24948139" y="12055450"/>
            <a:ext cx="14533671" cy="23818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or: Elbow 3454">
            <a:extLst>
              <a:ext uri="{FF2B5EF4-FFF2-40B4-BE49-F238E27FC236}">
                <a16:creationId xmlns:a16="http://schemas.microsoft.com/office/drawing/2014/main" id="{0615D92E-B9A8-4A06-1C5C-6AECC1C8CB02}"/>
              </a:ext>
            </a:extLst>
          </p:cNvPr>
          <p:cNvCxnSpPr>
            <a:cxnSpLocks/>
            <a:stCxn id="896" idx="6"/>
            <a:endCxn id="278" idx="3"/>
          </p:cNvCxnSpPr>
          <p:nvPr/>
        </p:nvCxnSpPr>
        <p:spPr>
          <a:xfrm flipV="1">
            <a:off x="24952515" y="12055450"/>
            <a:ext cx="14529295" cy="4709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or: Elbow 3454">
            <a:extLst>
              <a:ext uri="{FF2B5EF4-FFF2-40B4-BE49-F238E27FC236}">
                <a16:creationId xmlns:a16="http://schemas.microsoft.com/office/drawing/2014/main" id="{A92C2CF1-4FCB-69B5-4D5A-FE30F3101F13}"/>
              </a:ext>
            </a:extLst>
          </p:cNvPr>
          <p:cNvCxnSpPr>
            <a:cxnSpLocks/>
            <a:stCxn id="894" idx="6"/>
            <a:endCxn id="278" idx="3"/>
          </p:cNvCxnSpPr>
          <p:nvPr/>
        </p:nvCxnSpPr>
        <p:spPr>
          <a:xfrm flipV="1">
            <a:off x="24948139" y="12055450"/>
            <a:ext cx="14533671" cy="19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or: Elbow 3454">
            <a:extLst>
              <a:ext uri="{FF2B5EF4-FFF2-40B4-BE49-F238E27FC236}">
                <a16:creationId xmlns:a16="http://schemas.microsoft.com/office/drawing/2014/main" id="{4B60A9A7-A1F7-45A7-6F6F-236A83792FE4}"/>
              </a:ext>
            </a:extLst>
          </p:cNvPr>
          <p:cNvCxnSpPr>
            <a:cxnSpLocks/>
            <a:stCxn id="895" idx="6"/>
            <a:endCxn id="267" idx="3"/>
          </p:cNvCxnSpPr>
          <p:nvPr/>
        </p:nvCxnSpPr>
        <p:spPr>
          <a:xfrm flipV="1">
            <a:off x="24948139" y="12054309"/>
            <a:ext cx="12563782" cy="2393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or: Elbow 3454">
            <a:extLst>
              <a:ext uri="{FF2B5EF4-FFF2-40B4-BE49-F238E27FC236}">
                <a16:creationId xmlns:a16="http://schemas.microsoft.com/office/drawing/2014/main" id="{F831CA72-261B-FB10-FC2B-30FCB58592E5}"/>
              </a:ext>
            </a:extLst>
          </p:cNvPr>
          <p:cNvCxnSpPr>
            <a:cxnSpLocks/>
            <a:stCxn id="896" idx="6"/>
            <a:endCxn id="267" idx="3"/>
          </p:cNvCxnSpPr>
          <p:nvPr/>
        </p:nvCxnSpPr>
        <p:spPr>
          <a:xfrm flipV="1">
            <a:off x="24952515" y="12054309"/>
            <a:ext cx="12559406" cy="47204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73062</TotalTime>
  <Words>346</Words>
  <Application>Microsoft Macintosh PowerPoint</Application>
  <PresentationFormat>Custom</PresentationFormat>
  <Paragraphs>339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466</cp:revision>
  <dcterms:created xsi:type="dcterms:W3CDTF">2022-02-14T03:56:44Z</dcterms:created>
  <dcterms:modified xsi:type="dcterms:W3CDTF">2022-07-06T23:51:38Z</dcterms:modified>
</cp:coreProperties>
</file>