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5" d="100"/>
          <a:sy n="125" d="100"/>
        </p:scale>
        <p:origin x="-21492" y="-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Duodenum" TargetMode="External"/><Relationship Id="rId21" Type="http://schemas.openxmlformats.org/officeDocument/2006/relationships/hyperlink" Target="https://docs.google.com/document/d/1ZLQXUAgG69kpJLtPxObQX-iWJbsSftvPo8ddY1uHVAM/edit" TargetMode="External"/><Relationship Id="rId42" Type="http://schemas.openxmlformats.org/officeDocument/2006/relationships/hyperlink" Target="https://www.ncbi.nlm.nih.gov/books/n/statpearls/article-29335/" TargetMode="External"/><Relationship Id="rId47" Type="http://schemas.openxmlformats.org/officeDocument/2006/relationships/hyperlink" Target="https://en.wikipedia.org/wiki/Larynx" TargetMode="External"/><Relationship Id="rId63" Type="http://schemas.openxmlformats.org/officeDocument/2006/relationships/hyperlink" Target="https://en.wikipedia.org/wiki/Interlobular_bile_ducts" TargetMode="External"/><Relationship Id="rId68" Type="http://schemas.openxmlformats.org/officeDocument/2006/relationships/hyperlink" Target="https://en.wikipedia.org/wiki/Jejunum" TargetMode="External"/><Relationship Id="rId84" Type="http://schemas.openxmlformats.org/officeDocument/2006/relationships/hyperlink" Target="https://en.wikipedia.org/wiki/Submandibular_gland" TargetMode="External"/><Relationship Id="rId89" Type="http://schemas.openxmlformats.org/officeDocument/2006/relationships/hyperlink" Target="https://www.ncbi.nlm.nih.gov/books/n/statpearls/article-21235/" TargetMode="External"/><Relationship Id="rId16" Type="http://schemas.openxmlformats.org/officeDocument/2006/relationships/hyperlink" Target="https://www.ncbi.nlm.nih.gov/books/NBK554601/" TargetMode="External"/><Relationship Id="rId11" Type="http://schemas.openxmlformats.org/officeDocument/2006/relationships/hyperlink" Target="https://en.wikipedia.org/wiki/Human_penis" TargetMode="External"/><Relationship Id="rId32" Type="http://schemas.openxmlformats.org/officeDocument/2006/relationships/hyperlink" Target="https://en.wikipedia.org/wiki/Pharynx" TargetMode="External"/><Relationship Id="rId37" Type="http://schemas.openxmlformats.org/officeDocument/2006/relationships/hyperlink" Target="https://en.wikipedia.org/wiki/Urinary_bladder" TargetMode="External"/><Relationship Id="rId53" Type="http://schemas.openxmlformats.org/officeDocument/2006/relationships/hyperlink" Target="https://www.ncbi.nlm.nih.gov/books/NBK513252/" TargetMode="External"/><Relationship Id="rId58" Type="http://schemas.openxmlformats.org/officeDocument/2006/relationships/hyperlink" Target="https://www.ncbi.nlm.nih.gov/books/NBK537353/" TargetMode="External"/><Relationship Id="rId74" Type="http://schemas.openxmlformats.org/officeDocument/2006/relationships/hyperlink" Target="https://en.wikipedia.org/wiki/Rectum" TargetMode="External"/><Relationship Id="rId79" Type="http://schemas.openxmlformats.org/officeDocument/2006/relationships/hyperlink" Target="https://www.ncbi.nlm.nih.gov/books/NBK507782/" TargetMode="External"/><Relationship Id="rId102" Type="http://schemas.openxmlformats.org/officeDocument/2006/relationships/hyperlink" Target="https://www.ncbi.nlm.nih.gov/books/NBK556051/" TargetMode="External"/><Relationship Id="rId5" Type="http://schemas.openxmlformats.org/officeDocument/2006/relationships/hyperlink" Target="https://en.wikipedia.org/wiki/Eye" TargetMode="External"/><Relationship Id="rId90" Type="http://schemas.openxmlformats.org/officeDocument/2006/relationships/hyperlink" Target="https://en.wikipedia.org/wiki/Stomach#Sections" TargetMode="External"/><Relationship Id="rId95" Type="http://schemas.openxmlformats.org/officeDocument/2006/relationships/hyperlink" Target="https://www.ncbi.nlm.nih.gov/books/n/statpearls/article-20828/" TargetMode="External"/><Relationship Id="rId22" Type="http://schemas.openxmlformats.org/officeDocument/2006/relationships/hyperlink" Target="https://en.wikipedia.org/wiki/Ampulla_of_Vater" TargetMode="External"/><Relationship Id="rId27" Type="http://schemas.openxmlformats.org/officeDocument/2006/relationships/hyperlink" Target="https://www.ncbi.nlm.nih.gov/books/NBK482390/" TargetMode="External"/><Relationship Id="rId43" Type="http://schemas.openxmlformats.org/officeDocument/2006/relationships/hyperlink" Target="https://en.wikipedia.org/wiki/Chemoreceptor" TargetMode="External"/><Relationship Id="rId48" Type="http://schemas.openxmlformats.org/officeDocument/2006/relationships/hyperlink" Target="https://www.ncbi.nlm.nih.gov/books/NBK538202/" TargetMode="External"/><Relationship Id="rId64" Type="http://schemas.openxmlformats.org/officeDocument/2006/relationships/hyperlink" Target="https://en.wikipedia.org/wiki/Intrahepatic_bile_ducts" TargetMode="External"/><Relationship Id="rId69" Type="http://schemas.openxmlformats.org/officeDocument/2006/relationships/hyperlink" Target="https://www.ncbi.nlm.nih.gov/books/n/statpearls/article-32127/" TargetMode="External"/><Relationship Id="rId80" Type="http://schemas.openxmlformats.org/officeDocument/2006/relationships/hyperlink" Target="https://docs.google.com/document/d/1bt3uoxyvonV0OvVZRLyt6gyg55dMspO67V4OrfWCelg/edit" TargetMode="External"/><Relationship Id="rId85" Type="http://schemas.openxmlformats.org/officeDocument/2006/relationships/hyperlink" Target="https://www.ncbi.nlm.nih.gov/books/NBK535426/" TargetMode="External"/><Relationship Id="rId12" Type="http://schemas.openxmlformats.org/officeDocument/2006/relationships/hyperlink" Target="https://www.ncbi.nlm.nih.gov/books/NBK482236/" TargetMode="External"/><Relationship Id="rId17" Type="http://schemas.openxmlformats.org/officeDocument/2006/relationships/hyperlink" Target="https://en.wikipedia.org/wiki/Breast" TargetMode="External"/><Relationship Id="rId25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44271/" TargetMode="External"/><Relationship Id="rId38" Type="http://schemas.openxmlformats.org/officeDocument/2006/relationships/hyperlink" Target="https://www.ncbi.nlm.nih.gov/books/NBK531465/" TargetMode="External"/><Relationship Id="rId46" Type="http://schemas.openxmlformats.org/officeDocument/2006/relationships/hyperlink" Target="https://www.ncbi.nlm.nih.gov/books/NBK537223/" TargetMode="External"/><Relationship Id="rId59" Type="http://schemas.openxmlformats.org/officeDocument/2006/relationships/hyperlink" Target="https://en.wikipedia.org/wiki/Bronchiole" TargetMode="External"/><Relationship Id="rId67" Type="http://schemas.openxmlformats.org/officeDocument/2006/relationships/hyperlink" Target="https://en.wikipedia.org/wiki/Bile_canaliculus" TargetMode="External"/><Relationship Id="rId20" Type="http://schemas.openxmlformats.org/officeDocument/2006/relationships/hyperlink" Target="https://pubmed.ncbi.nlm.nih.gov/30422588/" TargetMode="External"/><Relationship Id="rId41" Type="http://schemas.openxmlformats.org/officeDocument/2006/relationships/hyperlink" Target="https://en.wikipedia.org/wiki/Dermatome_(anatomy)" TargetMode="External"/><Relationship Id="rId54" Type="http://schemas.openxmlformats.org/officeDocument/2006/relationships/hyperlink" Target="https://en.wikipedia.org/wiki/Aryepiglottic_fold" TargetMode="External"/><Relationship Id="rId62" Type="http://schemas.openxmlformats.org/officeDocument/2006/relationships/hyperlink" Target="https://www.ncbi.nlm.nih.gov/books/n/statpearls/article-33963/" TargetMode="External"/><Relationship Id="rId70" Type="http://schemas.openxmlformats.org/officeDocument/2006/relationships/hyperlink" Target="https://en.wikipedia.org/wiki/Ileum" TargetMode="External"/><Relationship Id="rId75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www.ncbi.nlm.nih.gov/books/NBK534225/" TargetMode="External"/><Relationship Id="rId88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7013/" TargetMode="External"/><Relationship Id="rId96" Type="http://schemas.openxmlformats.org/officeDocument/2006/relationships/hyperlink" Target="https://en.wikipedia.org/wiki/Eardru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82428/" TargetMode="External"/><Relationship Id="rId15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www.ncbi.nlm.nih.gov/books/NBK459246/" TargetMode="External"/><Relationship Id="rId28" Type="http://schemas.openxmlformats.org/officeDocument/2006/relationships/hyperlink" Target="https://en.wikipedia.org/wiki/Pancreas" TargetMode="External"/><Relationship Id="rId36" Type="http://schemas.openxmlformats.org/officeDocument/2006/relationships/hyperlink" Target="https://www.ncbi.nlm.nih.gov/books/NBK532980/" TargetMode="External"/><Relationship Id="rId49" Type="http://schemas.openxmlformats.org/officeDocument/2006/relationships/hyperlink" Target="https://en.wikipedia.org/wiki/Subglottis" TargetMode="External"/><Relationship Id="rId57" Type="http://schemas.openxmlformats.org/officeDocument/2006/relationships/hyperlink" Target="https://en.wikipedia.org/wiki/Lung" TargetMode="External"/><Relationship Id="rId10" Type="http://schemas.openxmlformats.org/officeDocument/2006/relationships/hyperlink" Target="https://docs.google.com/document/d/1qaHNFc5BUaO9m332SnHuaxTGt1gaan360acO6UWqH2c/edit" TargetMode="External"/><Relationship Id="rId31" Type="http://schemas.openxmlformats.org/officeDocument/2006/relationships/hyperlink" Target="https://en.wikipedia.org/wiki/Common_bile_duct" TargetMode="External"/><Relationship Id="rId44" Type="http://schemas.openxmlformats.org/officeDocument/2006/relationships/hyperlink" Target="https://www.ncbi.nlm.nih.gov/books/NBK499911/" TargetMode="External"/><Relationship Id="rId52" Type="http://schemas.openxmlformats.org/officeDocument/2006/relationships/hyperlink" Target="https://en.wikipedia.org/wiki/Arytenoid_cartilage" TargetMode="External"/><Relationship Id="rId60" Type="http://schemas.openxmlformats.org/officeDocument/2006/relationships/hyperlink" Target="https://www.ncbi.nlm.nih.gov/books/n/statpearls/article-24487/" TargetMode="External"/><Relationship Id="rId65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Large_intestine#Structure" TargetMode="External"/><Relationship Id="rId78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piglottis" TargetMode="External"/><Relationship Id="rId86" Type="http://schemas.openxmlformats.org/officeDocument/2006/relationships/hyperlink" Target="https://en.wikipedia.org/wiki/Sublingual_gland" TargetMode="External"/><Relationship Id="rId94" Type="http://schemas.openxmlformats.org/officeDocument/2006/relationships/hyperlink" Target="https://en.wikipedia.org/wiki/Ear_canal" TargetMode="External"/><Relationship Id="rId99" Type="http://schemas.openxmlformats.org/officeDocument/2006/relationships/hyperlink" Target="https://en.wikipedia.org/wiki/Utricle_(ear)" TargetMode="External"/><Relationship Id="rId101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www.ncbi.nlm.nih.gov/books/NBK470201/" TargetMode="External"/><Relationship Id="rId13" Type="http://schemas.openxmlformats.org/officeDocument/2006/relationships/hyperlink" Target="https://en.wikipedia.org/wiki/Uterus" TargetMode="External"/><Relationship Id="rId18" Type="http://schemas.openxmlformats.org/officeDocument/2006/relationships/hyperlink" Target="https://www.ncbi.nlm.nih.gov/books/NBK519575/" TargetMode="External"/><Relationship Id="rId39" Type="http://schemas.openxmlformats.org/officeDocument/2006/relationships/hyperlink" Target="https://en.wikipedia.org/wiki/Urethra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en.wikipedia.org/wiki/Thyroarytenoid_muscle" TargetMode="External"/><Relationship Id="rId55" Type="http://schemas.openxmlformats.org/officeDocument/2006/relationships/hyperlink" Target="https://en.wikipedia.org/wiki/Trachea" TargetMode="External"/><Relationship Id="rId76" Type="http://schemas.openxmlformats.org/officeDocument/2006/relationships/hyperlink" Target="https://en.wikipedia.org/wiki/Anal_canal" TargetMode="External"/><Relationship Id="rId97" Type="http://schemas.openxmlformats.org/officeDocument/2006/relationships/hyperlink" Target="https://www.ncbi.nlm.nih.gov/books/NBK448117/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Cecum" TargetMode="External"/><Relationship Id="rId92" Type="http://schemas.openxmlformats.org/officeDocument/2006/relationships/hyperlink" Target="https://en.wikipedia.org/wiki/Fallopian_tube" TargetMode="External"/><Relationship Id="rId2" Type="http://schemas.openxmlformats.org/officeDocument/2006/relationships/hyperlink" Target="https://en.wikipedia.org/wiki/Kidney" TargetMode="External"/><Relationship Id="rId29" Type="http://schemas.openxmlformats.org/officeDocument/2006/relationships/hyperlink" Target="https://www.ncbi.nlm.nih.gov/books/NBK532912/" TargetMode="External"/><Relationship Id="rId24" Type="http://schemas.openxmlformats.org/officeDocument/2006/relationships/hyperlink" Target="https://en.wikipedia.org/wiki/Gallbladder" TargetMode="External"/><Relationship Id="rId40" Type="http://schemas.openxmlformats.org/officeDocument/2006/relationships/hyperlink" Target="https://www.ncbi.nlm.nih.gov/books/NBK482438/" TargetMode="External"/><Relationship Id="rId45" Type="http://schemas.openxmlformats.org/officeDocument/2006/relationships/hyperlink" Target="https://en.wikipedia.org/wiki/Baroreceptor" TargetMode="External"/><Relationship Id="rId66" Type="http://schemas.openxmlformats.org/officeDocument/2006/relationships/hyperlink" Target="https://en.wikipedia.org/wiki/Canals_of_Hering#:~:text=The%20canals%20of%20Hering%2C%20or,in%20the%20canals%20of%20Hering." TargetMode="External"/><Relationship Id="rId87" Type="http://schemas.openxmlformats.org/officeDocument/2006/relationships/hyperlink" Target="https://www.ncbi.nlm.nih.gov/books/n/statpearls/article-30245/" TargetMode="External"/><Relationship Id="rId61" Type="http://schemas.openxmlformats.org/officeDocument/2006/relationships/hyperlink" Target="https://en.wikipedia.org/wiki/Esophagus#:~:text=the%20esophageal%20mucosa.-,Nerve%20supply,nerve%20to%20supply%20the%20muscles." TargetMode="External"/><Relationship Id="rId82" Type="http://schemas.openxmlformats.org/officeDocument/2006/relationships/hyperlink" Target="https://en.wikipedia.org/wiki/Parotid_gland" TargetMode="External"/><Relationship Id="rId19" Type="http://schemas.openxmlformats.org/officeDocument/2006/relationships/hyperlink" Target="https://en.wikipedia.org/wiki/Major_duodenal_papilla#:~:text=The%20major%20duodenal%20papilla%20(papilla,Major%20duodenal%20papilla" TargetMode="External"/><Relationship Id="rId14" Type="http://schemas.openxmlformats.org/officeDocument/2006/relationships/hyperlink" Target="https://www.ncbi.nlm.nih.gov/books/NBK470297/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eter" TargetMode="External"/><Relationship Id="rId56" Type="http://schemas.openxmlformats.org/officeDocument/2006/relationships/hyperlink" Target="https://www.ncbi.nlm.nih.gov/books/NBK448070/" TargetMode="External"/><Relationship Id="rId77" Type="http://schemas.openxmlformats.org/officeDocument/2006/relationships/hyperlink" Target="https://www.ncbi.nlm.nih.gov/books/n/statpearls/article-26783/" TargetMode="External"/><Relationship Id="rId100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Testicle" TargetMode="External"/><Relationship Id="rId51" Type="http://schemas.openxmlformats.org/officeDocument/2006/relationships/hyperlink" Target="https://www.ncbi.nlm.nih.gov/books/NBK545231/" TargetMode="External"/><Relationship Id="rId72" Type="http://schemas.openxmlformats.org/officeDocument/2006/relationships/hyperlink" Target="https://www.ncbi.nlm.nih.gov/books/n/statpearls/article-32116/" TargetMode="External"/><Relationship Id="rId93" Type="http://schemas.openxmlformats.org/officeDocument/2006/relationships/hyperlink" Target="https://www.ncbi.nlm.nih.gov/books/n/statpearls/article-21596/" TargetMode="External"/><Relationship Id="rId98" Type="http://schemas.openxmlformats.org/officeDocument/2006/relationships/hyperlink" Target="https://en.wikipedia.org/wiki/Semicircular_canals" TargetMode="External"/><Relationship Id="rId3" Type="http://schemas.openxmlformats.org/officeDocument/2006/relationships/hyperlink" Target="https://www.ncbi.nlm.nih.gov/books/NBK48238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8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9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0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9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0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8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9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0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1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2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0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1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2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0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1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2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0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0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0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2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2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2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2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2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2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2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2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2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2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2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2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2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2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2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2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2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2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2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2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2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5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36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5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36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5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36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37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38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37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38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39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0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1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2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1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2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1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2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1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2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1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2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1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2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1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2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1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2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1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2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1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2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1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2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1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2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1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2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1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2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1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2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1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2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1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2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1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2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1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2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1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2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1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2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1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2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1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2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1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2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1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2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1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2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1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2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1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2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1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2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3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4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5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46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47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48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49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48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47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48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0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1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2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3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4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48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5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56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2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1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2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1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2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1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2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1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3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1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4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1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65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1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65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1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66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1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67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1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6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7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1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68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69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1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0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69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1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0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69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1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1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2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1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3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0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1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3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0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1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4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75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1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76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77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1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78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79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0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1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48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0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0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85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0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85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0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78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87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1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78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87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1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78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87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1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88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89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1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0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1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1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0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1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1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0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1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1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0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1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1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0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1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1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2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3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10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82222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691</cp:revision>
  <dcterms:created xsi:type="dcterms:W3CDTF">2022-02-14T03:56:44Z</dcterms:created>
  <dcterms:modified xsi:type="dcterms:W3CDTF">2023-04-04T01:08:12Z</dcterms:modified>
</cp:coreProperties>
</file>